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5" r:id="rId2"/>
    <p:sldId id="305" r:id="rId3"/>
    <p:sldId id="297" r:id="rId4"/>
    <p:sldId id="301" r:id="rId5"/>
    <p:sldId id="299" r:id="rId6"/>
    <p:sldId id="300" r:id="rId7"/>
    <p:sldId id="302" r:id="rId8"/>
    <p:sldId id="303" r:id="rId9"/>
    <p:sldId id="304" r:id="rId10"/>
    <p:sldId id="298" r:id="rId11"/>
  </p:sldIdLst>
  <p:sldSz cx="6273800" cy="3529013"/>
  <p:notesSz cx="6858000" cy="9144000"/>
  <p:defaultTextStyle>
    <a:defPPr>
      <a:defRPr lang="en-US"/>
    </a:defPPr>
    <a:lvl1pPr marL="0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1pPr>
    <a:lvl2pPr marL="282641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2pPr>
    <a:lvl3pPr marL="565282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3pPr>
    <a:lvl4pPr marL="847923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4pPr>
    <a:lvl5pPr marL="1130564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5pPr>
    <a:lvl6pPr marL="1413205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6pPr>
    <a:lvl7pPr marL="1695846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7pPr>
    <a:lvl8pPr marL="1978487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8pPr>
    <a:lvl9pPr marL="2261128" algn="l" defTabSz="565282" rtl="0" eaLnBrk="1" latinLnBrk="0" hangingPunct="1">
      <a:defRPr sz="11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7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47" autoAdjust="0"/>
    <p:restoredTop sz="94434" autoAdjust="0"/>
  </p:normalViewPr>
  <p:slideViewPr>
    <p:cSldViewPr>
      <p:cViewPr varScale="1">
        <p:scale>
          <a:sx n="220" d="100"/>
          <a:sy n="220" d="100"/>
        </p:scale>
        <p:origin x="414" y="16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2BA13-AC02-481E-B927-66B988C03E22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39948-2026-4D82-8CB3-0443A07D5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7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7" name="Google Shape;8677;g4c8c2a56d7_0_77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8" name="Google Shape;8678;g4c8c2a56d7_0_77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7111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9" name="Google Shape;5119;g4c8c2a56d7_0_42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0" name="Google Shape;5120;g4c8c2a56d7_0_42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548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0" name="Google Shape;8240;g4c8c2a56d7_0_73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1" name="Google Shape;8241;g4c8c2a56d7_0_73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8841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3" name="Google Shape;4723;g4c8c2a56d7_0_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4" name="Google Shape;4724;g4c8c2a56d7_0_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9288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2" name="Google Shape;6532;g4c8c2a56d7_0_56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33" name="Google Shape;6533;g4c8c2a56d7_0_56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0561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2" name="Google Shape;5712;g4c8c2a56d7_0_48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3" name="Google Shape;5713;g4c8c2a56d7_0_48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6973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" name="Google Shape;6247;g4c8c2a56d7_0_5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8" name="Google Shape;6248;g4c8c2a56d7_0_5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7482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4" name="Google Shape;6974;g4c8c2a56d7_0_60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75" name="Google Shape;6975;g4c8c2a56d7_0_60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8481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0" name="Google Shape;7340;g4c8c2a56d7_0_64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1" name="Google Shape;7341;g4c8c2a56d7_0_64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2360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4" name="Google Shape;7844;g4c8c2a56d7_0_69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5" name="Google Shape;7845;g4c8c2a56d7_0_69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149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iming>
    <p:tnLst>
      <p:par>
        <p:cTn id="1" dur="indefinite" restart="never" nodeType="tmRoot"/>
      </p:par>
    </p:tnLst>
  </p:timing>
  <p:txStyles>
    <p:titleStyle>
      <a:lvl1pPr algn="ctr" defTabSz="627353" rtl="0" eaLnBrk="1" latinLnBrk="0" hangingPunct="1">
        <a:spcBef>
          <a:spcPct val="0"/>
        </a:spcBef>
        <a:buNone/>
        <a:defRPr sz="30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5258" indent="-235258" algn="l" defTabSz="627353" rtl="0" eaLnBrk="1" latinLnBrk="0" hangingPunct="1">
        <a:spcBef>
          <a:spcPct val="20000"/>
        </a:spcBef>
        <a:buFont typeface="Arial" pitchFamily="34" charset="0"/>
        <a:buChar char="•"/>
        <a:defRPr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09725" indent="-196048" algn="l" defTabSz="627353" rtl="0" eaLnBrk="1" latinLnBrk="0" hangingPunct="1">
        <a:spcBef>
          <a:spcPct val="20000"/>
        </a:spcBef>
        <a:buFont typeface="Arial" pitchFamily="34" charset="0"/>
        <a:buChar char="–"/>
        <a:defRPr sz="1921" kern="1200">
          <a:solidFill>
            <a:schemeClr val="tx1"/>
          </a:solidFill>
          <a:latin typeface="+mn-lt"/>
          <a:ea typeface="+mn-ea"/>
          <a:cs typeface="+mn-cs"/>
        </a:defRPr>
      </a:lvl2pPr>
      <a:lvl3pPr marL="784192" indent="-156838" algn="l" defTabSz="627353" rtl="0" eaLnBrk="1" latinLnBrk="0" hangingPunct="1">
        <a:spcBef>
          <a:spcPct val="20000"/>
        </a:spcBef>
        <a:buFont typeface="Arial" pitchFamily="34" charset="0"/>
        <a:buChar char="•"/>
        <a:defRPr sz="1647" kern="1200">
          <a:solidFill>
            <a:schemeClr val="tx1"/>
          </a:solidFill>
          <a:latin typeface="+mn-lt"/>
          <a:ea typeface="+mn-ea"/>
          <a:cs typeface="+mn-cs"/>
        </a:defRPr>
      </a:lvl3pPr>
      <a:lvl4pPr marL="1097868" indent="-156838" algn="l" defTabSz="627353" rtl="0" eaLnBrk="1" latinLnBrk="0" hangingPunct="1">
        <a:spcBef>
          <a:spcPct val="20000"/>
        </a:spcBef>
        <a:buFont typeface="Arial" pitchFamily="34" charset="0"/>
        <a:buChar char="–"/>
        <a:defRPr sz="1372" kern="1200">
          <a:solidFill>
            <a:schemeClr val="tx1"/>
          </a:solidFill>
          <a:latin typeface="+mn-lt"/>
          <a:ea typeface="+mn-ea"/>
          <a:cs typeface="+mn-cs"/>
        </a:defRPr>
      </a:lvl4pPr>
      <a:lvl5pPr marL="1411545" indent="-156838" algn="l" defTabSz="627353" rtl="0" eaLnBrk="1" latinLnBrk="0" hangingPunct="1">
        <a:spcBef>
          <a:spcPct val="20000"/>
        </a:spcBef>
        <a:buFont typeface="Arial" pitchFamily="34" charset="0"/>
        <a:buChar char="»"/>
        <a:defRPr sz="1372" kern="1200">
          <a:solidFill>
            <a:schemeClr val="tx1"/>
          </a:solidFill>
          <a:latin typeface="+mn-lt"/>
          <a:ea typeface="+mn-ea"/>
          <a:cs typeface="+mn-cs"/>
        </a:defRPr>
      </a:lvl5pPr>
      <a:lvl6pPr marL="1725222" indent="-156838" algn="l" defTabSz="627353" rtl="0" eaLnBrk="1" latinLnBrk="0" hangingPunct="1">
        <a:spcBef>
          <a:spcPct val="20000"/>
        </a:spcBef>
        <a:buFont typeface="Arial" pitchFamily="34" charset="0"/>
        <a:buChar char="•"/>
        <a:defRPr sz="1372" kern="1200">
          <a:solidFill>
            <a:schemeClr val="tx1"/>
          </a:solidFill>
          <a:latin typeface="+mn-lt"/>
          <a:ea typeface="+mn-ea"/>
          <a:cs typeface="+mn-cs"/>
        </a:defRPr>
      </a:lvl6pPr>
      <a:lvl7pPr marL="2038898" indent="-156838" algn="l" defTabSz="627353" rtl="0" eaLnBrk="1" latinLnBrk="0" hangingPunct="1">
        <a:spcBef>
          <a:spcPct val="20000"/>
        </a:spcBef>
        <a:buFont typeface="Arial" pitchFamily="34" charset="0"/>
        <a:buChar char="•"/>
        <a:defRPr sz="1372" kern="1200">
          <a:solidFill>
            <a:schemeClr val="tx1"/>
          </a:solidFill>
          <a:latin typeface="+mn-lt"/>
          <a:ea typeface="+mn-ea"/>
          <a:cs typeface="+mn-cs"/>
        </a:defRPr>
      </a:lvl7pPr>
      <a:lvl8pPr marL="2352575" indent="-156838" algn="l" defTabSz="627353" rtl="0" eaLnBrk="1" latinLnBrk="0" hangingPunct="1">
        <a:spcBef>
          <a:spcPct val="20000"/>
        </a:spcBef>
        <a:buFont typeface="Arial" pitchFamily="34" charset="0"/>
        <a:buChar char="•"/>
        <a:defRPr sz="1372" kern="1200">
          <a:solidFill>
            <a:schemeClr val="tx1"/>
          </a:solidFill>
          <a:latin typeface="+mn-lt"/>
          <a:ea typeface="+mn-ea"/>
          <a:cs typeface="+mn-cs"/>
        </a:defRPr>
      </a:lvl8pPr>
      <a:lvl9pPr marL="2666252" indent="-156838" algn="l" defTabSz="627353" rtl="0" eaLnBrk="1" latinLnBrk="0" hangingPunct="1">
        <a:spcBef>
          <a:spcPct val="20000"/>
        </a:spcBef>
        <a:buFont typeface="Arial" pitchFamily="34" charset="0"/>
        <a:buChar char="•"/>
        <a:defRPr sz="13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1pPr>
      <a:lvl2pPr marL="313677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2pPr>
      <a:lvl3pPr marL="627353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3pPr>
      <a:lvl4pPr marL="941030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4pPr>
      <a:lvl5pPr marL="1254707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5pPr>
      <a:lvl6pPr marL="1568383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6pPr>
      <a:lvl7pPr marL="1882060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7pPr>
      <a:lvl8pPr marL="2195737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8pPr>
      <a:lvl9pPr marL="2509414" algn="l" defTabSz="627353" rtl="0" eaLnBrk="1" latinLnBrk="0" hangingPunct="1">
        <a:defRPr sz="12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19266" y="903208"/>
            <a:ext cx="4835269" cy="1722596"/>
            <a:chOff x="720005" y="1157623"/>
            <a:chExt cx="4835269" cy="1722596"/>
          </a:xfrm>
          <a:solidFill>
            <a:schemeClr val="tx1"/>
          </a:solidFill>
        </p:grpSpPr>
        <p:grpSp>
          <p:nvGrpSpPr>
            <p:cNvPr id="8681" name="Google Shape;8681;p68"/>
            <p:cNvGrpSpPr/>
            <p:nvPr/>
          </p:nvGrpSpPr>
          <p:grpSpPr>
            <a:xfrm>
              <a:off x="720005" y="1158522"/>
              <a:ext cx="229399" cy="225777"/>
              <a:chOff x="683125" y="1955275"/>
              <a:chExt cx="299325" cy="294600"/>
            </a:xfrm>
            <a:grpFill/>
          </p:grpSpPr>
          <p:sp>
            <p:nvSpPr>
              <p:cNvPr id="8682" name="Google Shape;8682;p68"/>
              <p:cNvSpPr/>
              <p:nvPr/>
            </p:nvSpPr>
            <p:spPr>
              <a:xfrm>
                <a:off x="876875" y="1989925"/>
                <a:ext cx="52800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553" extrusionOk="0">
                    <a:moveTo>
                      <a:pt x="1072" y="0"/>
                    </a:moveTo>
                    <a:cubicBezTo>
                      <a:pt x="473" y="0"/>
                      <a:pt x="64" y="473"/>
                      <a:pt x="64" y="1009"/>
                    </a:cubicBezTo>
                    <a:cubicBezTo>
                      <a:pt x="1" y="1229"/>
                      <a:pt x="158" y="1324"/>
                      <a:pt x="379" y="1324"/>
                    </a:cubicBezTo>
                    <a:cubicBezTo>
                      <a:pt x="568" y="1324"/>
                      <a:pt x="725" y="1166"/>
                      <a:pt x="725" y="977"/>
                    </a:cubicBezTo>
                    <a:cubicBezTo>
                      <a:pt x="725" y="788"/>
                      <a:pt x="883" y="631"/>
                      <a:pt x="1072" y="631"/>
                    </a:cubicBezTo>
                    <a:cubicBezTo>
                      <a:pt x="1261" y="631"/>
                      <a:pt x="1418" y="788"/>
                      <a:pt x="1418" y="977"/>
                    </a:cubicBezTo>
                    <a:cubicBezTo>
                      <a:pt x="1418" y="1103"/>
                      <a:pt x="1355" y="1198"/>
                      <a:pt x="1229" y="1292"/>
                    </a:cubicBezTo>
                    <a:cubicBezTo>
                      <a:pt x="914" y="1450"/>
                      <a:pt x="725" y="1796"/>
                      <a:pt x="725" y="2206"/>
                    </a:cubicBezTo>
                    <a:cubicBezTo>
                      <a:pt x="725" y="2395"/>
                      <a:pt x="883" y="2552"/>
                      <a:pt x="1072" y="2552"/>
                    </a:cubicBezTo>
                    <a:cubicBezTo>
                      <a:pt x="1261" y="2552"/>
                      <a:pt x="1418" y="2395"/>
                      <a:pt x="1418" y="2206"/>
                    </a:cubicBezTo>
                    <a:cubicBezTo>
                      <a:pt x="1418" y="2080"/>
                      <a:pt x="1481" y="1954"/>
                      <a:pt x="1544" y="1922"/>
                    </a:cubicBezTo>
                    <a:cubicBezTo>
                      <a:pt x="1891" y="1733"/>
                      <a:pt x="2111" y="1355"/>
                      <a:pt x="2111" y="1009"/>
                    </a:cubicBezTo>
                    <a:cubicBezTo>
                      <a:pt x="2111" y="410"/>
                      <a:pt x="1639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83" name="Google Shape;8683;p68"/>
              <p:cNvSpPr/>
              <p:nvPr/>
            </p:nvSpPr>
            <p:spPr>
              <a:xfrm>
                <a:off x="683125" y="2058450"/>
                <a:ext cx="159900" cy="191425"/>
              </a:xfrm>
              <a:custGeom>
                <a:avLst/>
                <a:gdLst/>
                <a:ahLst/>
                <a:cxnLst/>
                <a:rect l="l" t="t" r="r" b="b"/>
                <a:pathLst>
                  <a:path w="6396" h="7657" extrusionOk="0">
                    <a:moveTo>
                      <a:pt x="3245" y="693"/>
                    </a:moveTo>
                    <a:cubicBezTo>
                      <a:pt x="3812" y="693"/>
                      <a:pt x="4285" y="1166"/>
                      <a:pt x="4285" y="1702"/>
                    </a:cubicBezTo>
                    <a:cubicBezTo>
                      <a:pt x="4285" y="2269"/>
                      <a:pt x="3812" y="2710"/>
                      <a:pt x="3245" y="2710"/>
                    </a:cubicBezTo>
                    <a:cubicBezTo>
                      <a:pt x="2647" y="2710"/>
                      <a:pt x="2174" y="2269"/>
                      <a:pt x="2174" y="1702"/>
                    </a:cubicBezTo>
                    <a:cubicBezTo>
                      <a:pt x="2174" y="1166"/>
                      <a:pt x="2678" y="693"/>
                      <a:pt x="3245" y="693"/>
                    </a:cubicBezTo>
                    <a:close/>
                    <a:moveTo>
                      <a:pt x="3245" y="3434"/>
                    </a:moveTo>
                    <a:cubicBezTo>
                      <a:pt x="4569" y="3434"/>
                      <a:pt x="5671" y="4537"/>
                      <a:pt x="5671" y="5892"/>
                    </a:cubicBezTo>
                    <a:lnTo>
                      <a:pt x="5671" y="6994"/>
                    </a:lnTo>
                    <a:lnTo>
                      <a:pt x="788" y="6994"/>
                    </a:lnTo>
                    <a:lnTo>
                      <a:pt x="788" y="5892"/>
                    </a:lnTo>
                    <a:cubicBezTo>
                      <a:pt x="788" y="4537"/>
                      <a:pt x="1891" y="3434"/>
                      <a:pt x="3245" y="3434"/>
                    </a:cubicBezTo>
                    <a:close/>
                    <a:moveTo>
                      <a:pt x="3182" y="0"/>
                    </a:moveTo>
                    <a:cubicBezTo>
                      <a:pt x="2237" y="0"/>
                      <a:pt x="1418" y="788"/>
                      <a:pt x="1418" y="1733"/>
                    </a:cubicBezTo>
                    <a:cubicBezTo>
                      <a:pt x="1418" y="2206"/>
                      <a:pt x="1607" y="2678"/>
                      <a:pt x="1985" y="2993"/>
                    </a:cubicBezTo>
                    <a:cubicBezTo>
                      <a:pt x="819" y="3466"/>
                      <a:pt x="0" y="4569"/>
                      <a:pt x="0" y="5892"/>
                    </a:cubicBezTo>
                    <a:lnTo>
                      <a:pt x="0" y="7309"/>
                    </a:lnTo>
                    <a:cubicBezTo>
                      <a:pt x="126" y="7499"/>
                      <a:pt x="284" y="7656"/>
                      <a:pt x="441" y="7656"/>
                    </a:cubicBezTo>
                    <a:lnTo>
                      <a:pt x="6018" y="7656"/>
                    </a:lnTo>
                    <a:cubicBezTo>
                      <a:pt x="6238" y="7656"/>
                      <a:pt x="6396" y="7499"/>
                      <a:pt x="6396" y="7309"/>
                    </a:cubicBezTo>
                    <a:lnTo>
                      <a:pt x="6396" y="5892"/>
                    </a:lnTo>
                    <a:cubicBezTo>
                      <a:pt x="6396" y="4569"/>
                      <a:pt x="5545" y="3466"/>
                      <a:pt x="4411" y="2993"/>
                    </a:cubicBezTo>
                    <a:cubicBezTo>
                      <a:pt x="4758" y="2647"/>
                      <a:pt x="4978" y="2206"/>
                      <a:pt x="4978" y="1733"/>
                    </a:cubicBezTo>
                    <a:cubicBezTo>
                      <a:pt x="4978" y="788"/>
                      <a:pt x="4190" y="0"/>
                      <a:pt x="31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84" name="Google Shape;8684;p68"/>
              <p:cNvSpPr/>
              <p:nvPr/>
            </p:nvSpPr>
            <p:spPr>
              <a:xfrm>
                <a:off x="824900" y="1955275"/>
                <a:ext cx="15755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6239" extrusionOk="0">
                    <a:moveTo>
                      <a:pt x="3151" y="662"/>
                    </a:moveTo>
                    <a:cubicBezTo>
                      <a:pt x="4505" y="662"/>
                      <a:pt x="5608" y="1765"/>
                      <a:pt x="5608" y="3119"/>
                    </a:cubicBezTo>
                    <a:cubicBezTo>
                      <a:pt x="5608" y="4442"/>
                      <a:pt x="4505" y="5545"/>
                      <a:pt x="3151" y="5545"/>
                    </a:cubicBezTo>
                    <a:cubicBezTo>
                      <a:pt x="2710" y="5545"/>
                      <a:pt x="2332" y="5451"/>
                      <a:pt x="1954" y="5230"/>
                    </a:cubicBezTo>
                    <a:cubicBezTo>
                      <a:pt x="1890" y="5199"/>
                      <a:pt x="1796" y="5199"/>
                      <a:pt x="1733" y="5199"/>
                    </a:cubicBezTo>
                    <a:lnTo>
                      <a:pt x="945" y="5388"/>
                    </a:lnTo>
                    <a:lnTo>
                      <a:pt x="1166" y="4694"/>
                    </a:lnTo>
                    <a:cubicBezTo>
                      <a:pt x="1229" y="4568"/>
                      <a:pt x="1166" y="4505"/>
                      <a:pt x="1134" y="4411"/>
                    </a:cubicBezTo>
                    <a:cubicBezTo>
                      <a:pt x="914" y="4033"/>
                      <a:pt x="756" y="3592"/>
                      <a:pt x="756" y="3119"/>
                    </a:cubicBezTo>
                    <a:cubicBezTo>
                      <a:pt x="725" y="1733"/>
                      <a:pt x="1827" y="662"/>
                      <a:pt x="3151" y="662"/>
                    </a:cubicBezTo>
                    <a:close/>
                    <a:moveTo>
                      <a:pt x="3182" y="0"/>
                    </a:moveTo>
                    <a:cubicBezTo>
                      <a:pt x="1449" y="0"/>
                      <a:pt x="95" y="1418"/>
                      <a:pt x="95" y="3119"/>
                    </a:cubicBezTo>
                    <a:cubicBezTo>
                      <a:pt x="95" y="3655"/>
                      <a:pt x="189" y="4190"/>
                      <a:pt x="473" y="4663"/>
                    </a:cubicBezTo>
                    <a:lnTo>
                      <a:pt x="32" y="5766"/>
                    </a:lnTo>
                    <a:cubicBezTo>
                      <a:pt x="0" y="5860"/>
                      <a:pt x="32" y="5986"/>
                      <a:pt x="126" y="6112"/>
                    </a:cubicBezTo>
                    <a:cubicBezTo>
                      <a:pt x="189" y="6175"/>
                      <a:pt x="315" y="6238"/>
                      <a:pt x="473" y="6238"/>
                    </a:cubicBezTo>
                    <a:lnTo>
                      <a:pt x="1764" y="5923"/>
                    </a:lnTo>
                    <a:cubicBezTo>
                      <a:pt x="2206" y="6144"/>
                      <a:pt x="2678" y="6238"/>
                      <a:pt x="3182" y="6238"/>
                    </a:cubicBezTo>
                    <a:cubicBezTo>
                      <a:pt x="4915" y="6238"/>
                      <a:pt x="6301" y="4820"/>
                      <a:pt x="6301" y="3119"/>
                    </a:cubicBezTo>
                    <a:cubicBezTo>
                      <a:pt x="6301" y="1386"/>
                      <a:pt x="4883" y="0"/>
                      <a:pt x="31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85" name="Google Shape;8685;p68"/>
              <p:cNvSpPr/>
              <p:nvPr/>
            </p:nvSpPr>
            <p:spPr>
              <a:xfrm>
                <a:off x="895000" y="205845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78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86" name="Google Shape;8686;p68"/>
            <p:cNvGrpSpPr/>
            <p:nvPr/>
          </p:nvGrpSpPr>
          <p:grpSpPr>
            <a:xfrm>
              <a:off x="720610" y="1426825"/>
              <a:ext cx="228192" cy="227003"/>
              <a:chOff x="685475" y="2318350"/>
              <a:chExt cx="297750" cy="296200"/>
            </a:xfrm>
            <a:grpFill/>
          </p:grpSpPr>
          <p:sp>
            <p:nvSpPr>
              <p:cNvPr id="8687" name="Google Shape;8687;p68"/>
              <p:cNvSpPr/>
              <p:nvPr/>
            </p:nvSpPr>
            <p:spPr>
              <a:xfrm>
                <a:off x="685475" y="2371925"/>
                <a:ext cx="142600" cy="241975"/>
              </a:xfrm>
              <a:custGeom>
                <a:avLst/>
                <a:gdLst/>
                <a:ahLst/>
                <a:cxnLst/>
                <a:rect l="l" t="t" r="r" b="b"/>
                <a:pathLst>
                  <a:path w="5704" h="9679" extrusionOk="0">
                    <a:moveTo>
                      <a:pt x="2080" y="662"/>
                    </a:moveTo>
                    <a:cubicBezTo>
                      <a:pt x="2458" y="662"/>
                      <a:pt x="2773" y="977"/>
                      <a:pt x="2773" y="1387"/>
                    </a:cubicBezTo>
                    <a:cubicBezTo>
                      <a:pt x="2773" y="1765"/>
                      <a:pt x="2458" y="2080"/>
                      <a:pt x="2080" y="2080"/>
                    </a:cubicBezTo>
                    <a:cubicBezTo>
                      <a:pt x="1671" y="2080"/>
                      <a:pt x="1356" y="1765"/>
                      <a:pt x="1356" y="1387"/>
                    </a:cubicBezTo>
                    <a:cubicBezTo>
                      <a:pt x="1356" y="977"/>
                      <a:pt x="1734" y="662"/>
                      <a:pt x="2080" y="662"/>
                    </a:cubicBezTo>
                    <a:close/>
                    <a:moveTo>
                      <a:pt x="2962" y="6900"/>
                    </a:moveTo>
                    <a:lnTo>
                      <a:pt x="3120" y="7593"/>
                    </a:lnTo>
                    <a:lnTo>
                      <a:pt x="1135" y="7593"/>
                    </a:lnTo>
                    <a:lnTo>
                      <a:pt x="1293" y="6900"/>
                    </a:lnTo>
                    <a:close/>
                    <a:moveTo>
                      <a:pt x="1742" y="2767"/>
                    </a:moveTo>
                    <a:cubicBezTo>
                      <a:pt x="1866" y="2767"/>
                      <a:pt x="1991" y="2831"/>
                      <a:pt x="2049" y="2962"/>
                    </a:cubicBezTo>
                    <a:lnTo>
                      <a:pt x="2553" y="3938"/>
                    </a:lnTo>
                    <a:cubicBezTo>
                      <a:pt x="2584" y="4064"/>
                      <a:pt x="2742" y="4127"/>
                      <a:pt x="2868" y="4127"/>
                    </a:cubicBezTo>
                    <a:lnTo>
                      <a:pt x="3813" y="4127"/>
                    </a:lnTo>
                    <a:cubicBezTo>
                      <a:pt x="4002" y="4127"/>
                      <a:pt x="4159" y="4285"/>
                      <a:pt x="4159" y="4474"/>
                    </a:cubicBezTo>
                    <a:cubicBezTo>
                      <a:pt x="4159" y="4695"/>
                      <a:pt x="4002" y="4852"/>
                      <a:pt x="3813" y="4852"/>
                    </a:cubicBezTo>
                    <a:lnTo>
                      <a:pt x="2427" y="4852"/>
                    </a:lnTo>
                    <a:cubicBezTo>
                      <a:pt x="2301" y="4852"/>
                      <a:pt x="2175" y="4758"/>
                      <a:pt x="2112" y="4631"/>
                    </a:cubicBezTo>
                    <a:cubicBezTo>
                      <a:pt x="2042" y="4515"/>
                      <a:pt x="1919" y="4450"/>
                      <a:pt x="1784" y="4450"/>
                    </a:cubicBezTo>
                    <a:cubicBezTo>
                      <a:pt x="1737" y="4450"/>
                      <a:pt x="1688" y="4458"/>
                      <a:pt x="1639" y="4474"/>
                    </a:cubicBezTo>
                    <a:cubicBezTo>
                      <a:pt x="1482" y="4568"/>
                      <a:pt x="1387" y="4758"/>
                      <a:pt x="1482" y="4947"/>
                    </a:cubicBezTo>
                    <a:cubicBezTo>
                      <a:pt x="1671" y="5325"/>
                      <a:pt x="2017" y="5545"/>
                      <a:pt x="2427" y="5545"/>
                    </a:cubicBezTo>
                    <a:lnTo>
                      <a:pt x="3813" y="5545"/>
                    </a:lnTo>
                    <a:cubicBezTo>
                      <a:pt x="3970" y="5545"/>
                      <a:pt x="4128" y="5671"/>
                      <a:pt x="4159" y="5829"/>
                    </a:cubicBezTo>
                    <a:lnTo>
                      <a:pt x="4853" y="8570"/>
                    </a:lnTo>
                    <a:cubicBezTo>
                      <a:pt x="4916" y="8790"/>
                      <a:pt x="4790" y="8979"/>
                      <a:pt x="4632" y="9011"/>
                    </a:cubicBezTo>
                    <a:cubicBezTo>
                      <a:pt x="4608" y="9015"/>
                      <a:pt x="4584" y="9017"/>
                      <a:pt x="4560" y="9017"/>
                    </a:cubicBezTo>
                    <a:cubicBezTo>
                      <a:pt x="4403" y="9017"/>
                      <a:pt x="4273" y="8927"/>
                      <a:pt x="4191" y="8790"/>
                    </a:cubicBezTo>
                    <a:lnTo>
                      <a:pt x="3655" y="6522"/>
                    </a:lnTo>
                    <a:cubicBezTo>
                      <a:pt x="3592" y="6364"/>
                      <a:pt x="3498" y="6270"/>
                      <a:pt x="3277" y="6270"/>
                    </a:cubicBezTo>
                    <a:lnTo>
                      <a:pt x="1040" y="6270"/>
                    </a:lnTo>
                    <a:cubicBezTo>
                      <a:pt x="914" y="6270"/>
                      <a:pt x="851" y="6207"/>
                      <a:pt x="757" y="6144"/>
                    </a:cubicBezTo>
                    <a:cubicBezTo>
                      <a:pt x="694" y="5986"/>
                      <a:pt x="694" y="5892"/>
                      <a:pt x="694" y="5797"/>
                    </a:cubicBezTo>
                    <a:lnTo>
                      <a:pt x="1419" y="3025"/>
                    </a:lnTo>
                    <a:cubicBezTo>
                      <a:pt x="1453" y="2855"/>
                      <a:pt x="1597" y="2767"/>
                      <a:pt x="1742" y="2767"/>
                    </a:cubicBezTo>
                    <a:close/>
                    <a:moveTo>
                      <a:pt x="2143" y="0"/>
                    </a:moveTo>
                    <a:cubicBezTo>
                      <a:pt x="1419" y="0"/>
                      <a:pt x="788" y="630"/>
                      <a:pt x="788" y="1387"/>
                    </a:cubicBezTo>
                    <a:cubicBezTo>
                      <a:pt x="788" y="1733"/>
                      <a:pt x="946" y="2080"/>
                      <a:pt x="1135" y="2332"/>
                    </a:cubicBezTo>
                    <a:cubicBezTo>
                      <a:pt x="977" y="2426"/>
                      <a:pt x="851" y="2647"/>
                      <a:pt x="788" y="2867"/>
                    </a:cubicBezTo>
                    <a:lnTo>
                      <a:pt x="64" y="5640"/>
                    </a:lnTo>
                    <a:cubicBezTo>
                      <a:pt x="1" y="5955"/>
                      <a:pt x="64" y="6270"/>
                      <a:pt x="253" y="6522"/>
                    </a:cubicBezTo>
                    <a:cubicBezTo>
                      <a:pt x="347" y="6648"/>
                      <a:pt x="473" y="6774"/>
                      <a:pt x="631" y="6805"/>
                    </a:cubicBezTo>
                    <a:lnTo>
                      <a:pt x="32" y="9263"/>
                    </a:lnTo>
                    <a:cubicBezTo>
                      <a:pt x="1" y="9452"/>
                      <a:pt x="95" y="9609"/>
                      <a:pt x="253" y="9672"/>
                    </a:cubicBezTo>
                    <a:cubicBezTo>
                      <a:pt x="281" y="9676"/>
                      <a:pt x="309" y="9678"/>
                      <a:pt x="335" y="9678"/>
                    </a:cubicBezTo>
                    <a:cubicBezTo>
                      <a:pt x="513" y="9678"/>
                      <a:pt x="639" y="9589"/>
                      <a:pt x="694" y="9452"/>
                    </a:cubicBezTo>
                    <a:lnTo>
                      <a:pt x="977" y="8318"/>
                    </a:lnTo>
                    <a:lnTo>
                      <a:pt x="3372" y="8318"/>
                    </a:lnTo>
                    <a:lnTo>
                      <a:pt x="3529" y="8885"/>
                    </a:lnTo>
                    <a:cubicBezTo>
                      <a:pt x="3661" y="9359"/>
                      <a:pt x="4079" y="9679"/>
                      <a:pt x="4526" y="9679"/>
                    </a:cubicBezTo>
                    <a:cubicBezTo>
                      <a:pt x="4613" y="9679"/>
                      <a:pt x="4702" y="9667"/>
                      <a:pt x="4790" y="9641"/>
                    </a:cubicBezTo>
                    <a:cubicBezTo>
                      <a:pt x="5357" y="9483"/>
                      <a:pt x="5703" y="8916"/>
                      <a:pt x="5546" y="8381"/>
                    </a:cubicBezTo>
                    <a:lnTo>
                      <a:pt x="4821" y="5640"/>
                    </a:lnTo>
                    <a:cubicBezTo>
                      <a:pt x="4790" y="5482"/>
                      <a:pt x="4727" y="5325"/>
                      <a:pt x="4601" y="5199"/>
                    </a:cubicBezTo>
                    <a:cubicBezTo>
                      <a:pt x="4758" y="5010"/>
                      <a:pt x="4884" y="4758"/>
                      <a:pt x="4884" y="4474"/>
                    </a:cubicBezTo>
                    <a:cubicBezTo>
                      <a:pt x="4884" y="3907"/>
                      <a:pt x="4412" y="3466"/>
                      <a:pt x="3844" y="3466"/>
                    </a:cubicBezTo>
                    <a:lnTo>
                      <a:pt x="3088" y="3466"/>
                    </a:lnTo>
                    <a:lnTo>
                      <a:pt x="2710" y="2647"/>
                    </a:lnTo>
                    <a:cubicBezTo>
                      <a:pt x="3183" y="2395"/>
                      <a:pt x="3529" y="1922"/>
                      <a:pt x="3529" y="1387"/>
                    </a:cubicBezTo>
                    <a:cubicBezTo>
                      <a:pt x="3529" y="630"/>
                      <a:pt x="2899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88" name="Google Shape;8688;p68"/>
              <p:cNvSpPr/>
              <p:nvPr/>
            </p:nvSpPr>
            <p:spPr>
              <a:xfrm>
                <a:off x="839850" y="2371925"/>
                <a:ext cx="143375" cy="24262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9705" extrusionOk="0">
                    <a:moveTo>
                      <a:pt x="3624" y="662"/>
                    </a:moveTo>
                    <a:cubicBezTo>
                      <a:pt x="4002" y="662"/>
                      <a:pt x="4317" y="977"/>
                      <a:pt x="4317" y="1355"/>
                    </a:cubicBezTo>
                    <a:cubicBezTo>
                      <a:pt x="4317" y="1765"/>
                      <a:pt x="4002" y="2080"/>
                      <a:pt x="3624" y="2080"/>
                    </a:cubicBezTo>
                    <a:cubicBezTo>
                      <a:pt x="3214" y="2080"/>
                      <a:pt x="2899" y="1765"/>
                      <a:pt x="2899" y="1355"/>
                    </a:cubicBezTo>
                    <a:cubicBezTo>
                      <a:pt x="2899" y="977"/>
                      <a:pt x="3214" y="662"/>
                      <a:pt x="3624" y="662"/>
                    </a:cubicBezTo>
                    <a:close/>
                    <a:moveTo>
                      <a:pt x="4317" y="6900"/>
                    </a:moveTo>
                    <a:lnTo>
                      <a:pt x="4474" y="7593"/>
                    </a:lnTo>
                    <a:lnTo>
                      <a:pt x="2490" y="7593"/>
                    </a:lnTo>
                    <a:lnTo>
                      <a:pt x="2647" y="6900"/>
                    </a:lnTo>
                    <a:close/>
                    <a:moveTo>
                      <a:pt x="3962" y="2731"/>
                    </a:moveTo>
                    <a:cubicBezTo>
                      <a:pt x="4108" y="2731"/>
                      <a:pt x="4250" y="2818"/>
                      <a:pt x="4285" y="2993"/>
                    </a:cubicBezTo>
                    <a:lnTo>
                      <a:pt x="4979" y="5734"/>
                    </a:lnTo>
                    <a:cubicBezTo>
                      <a:pt x="5010" y="6018"/>
                      <a:pt x="4853" y="6207"/>
                      <a:pt x="4632" y="6207"/>
                    </a:cubicBezTo>
                    <a:lnTo>
                      <a:pt x="2395" y="6207"/>
                    </a:lnTo>
                    <a:cubicBezTo>
                      <a:pt x="2238" y="6207"/>
                      <a:pt x="2080" y="6333"/>
                      <a:pt x="2049" y="6490"/>
                    </a:cubicBezTo>
                    <a:lnTo>
                      <a:pt x="1482" y="8727"/>
                    </a:lnTo>
                    <a:cubicBezTo>
                      <a:pt x="1456" y="8883"/>
                      <a:pt x="1323" y="8996"/>
                      <a:pt x="1154" y="8996"/>
                    </a:cubicBezTo>
                    <a:cubicBezTo>
                      <a:pt x="1118" y="8996"/>
                      <a:pt x="1080" y="8990"/>
                      <a:pt x="1040" y="8979"/>
                    </a:cubicBezTo>
                    <a:cubicBezTo>
                      <a:pt x="851" y="8916"/>
                      <a:pt x="725" y="8727"/>
                      <a:pt x="820" y="8538"/>
                    </a:cubicBezTo>
                    <a:lnTo>
                      <a:pt x="1513" y="5766"/>
                    </a:lnTo>
                    <a:cubicBezTo>
                      <a:pt x="1576" y="5608"/>
                      <a:pt x="1671" y="5514"/>
                      <a:pt x="1891" y="5514"/>
                    </a:cubicBezTo>
                    <a:lnTo>
                      <a:pt x="3246" y="5514"/>
                    </a:lnTo>
                    <a:cubicBezTo>
                      <a:pt x="3655" y="5514"/>
                      <a:pt x="4002" y="5262"/>
                      <a:pt x="4222" y="4915"/>
                    </a:cubicBezTo>
                    <a:cubicBezTo>
                      <a:pt x="4285" y="4758"/>
                      <a:pt x="4222" y="4537"/>
                      <a:pt x="4033" y="4442"/>
                    </a:cubicBezTo>
                    <a:cubicBezTo>
                      <a:pt x="3993" y="4426"/>
                      <a:pt x="3948" y="4418"/>
                      <a:pt x="3902" y="4418"/>
                    </a:cubicBezTo>
                    <a:cubicBezTo>
                      <a:pt x="3770" y="4418"/>
                      <a:pt x="3631" y="4483"/>
                      <a:pt x="3561" y="4600"/>
                    </a:cubicBezTo>
                    <a:cubicBezTo>
                      <a:pt x="3529" y="4726"/>
                      <a:pt x="3372" y="4789"/>
                      <a:pt x="3246" y="4789"/>
                    </a:cubicBezTo>
                    <a:lnTo>
                      <a:pt x="1891" y="4789"/>
                    </a:lnTo>
                    <a:cubicBezTo>
                      <a:pt x="1671" y="4789"/>
                      <a:pt x="1513" y="4631"/>
                      <a:pt x="1513" y="4442"/>
                    </a:cubicBezTo>
                    <a:cubicBezTo>
                      <a:pt x="1513" y="4253"/>
                      <a:pt x="1671" y="4096"/>
                      <a:pt x="1891" y="4096"/>
                    </a:cubicBezTo>
                    <a:lnTo>
                      <a:pt x="2836" y="4096"/>
                    </a:lnTo>
                    <a:cubicBezTo>
                      <a:pt x="2931" y="4096"/>
                      <a:pt x="3057" y="4001"/>
                      <a:pt x="3151" y="3907"/>
                    </a:cubicBezTo>
                    <a:cubicBezTo>
                      <a:pt x="3151" y="3844"/>
                      <a:pt x="3655" y="2899"/>
                      <a:pt x="3655" y="2899"/>
                    </a:cubicBezTo>
                    <a:cubicBezTo>
                      <a:pt x="3725" y="2787"/>
                      <a:pt x="3845" y="2731"/>
                      <a:pt x="3962" y="2731"/>
                    </a:cubicBezTo>
                    <a:close/>
                    <a:moveTo>
                      <a:pt x="3529" y="0"/>
                    </a:moveTo>
                    <a:cubicBezTo>
                      <a:pt x="2805" y="0"/>
                      <a:pt x="2175" y="630"/>
                      <a:pt x="2175" y="1355"/>
                    </a:cubicBezTo>
                    <a:cubicBezTo>
                      <a:pt x="2175" y="1922"/>
                      <a:pt x="2490" y="2395"/>
                      <a:pt x="2994" y="2615"/>
                    </a:cubicBezTo>
                    <a:lnTo>
                      <a:pt x="2584" y="3466"/>
                    </a:lnTo>
                    <a:lnTo>
                      <a:pt x="1860" y="3466"/>
                    </a:lnTo>
                    <a:cubicBezTo>
                      <a:pt x="1261" y="3466"/>
                      <a:pt x="820" y="3938"/>
                      <a:pt x="820" y="4474"/>
                    </a:cubicBezTo>
                    <a:cubicBezTo>
                      <a:pt x="820" y="4758"/>
                      <a:pt x="946" y="4978"/>
                      <a:pt x="1103" y="5199"/>
                    </a:cubicBezTo>
                    <a:cubicBezTo>
                      <a:pt x="977" y="5325"/>
                      <a:pt x="914" y="5451"/>
                      <a:pt x="851" y="5608"/>
                    </a:cubicBezTo>
                    <a:lnTo>
                      <a:pt x="158" y="8381"/>
                    </a:lnTo>
                    <a:cubicBezTo>
                      <a:pt x="1" y="8916"/>
                      <a:pt x="347" y="9483"/>
                      <a:pt x="914" y="9641"/>
                    </a:cubicBezTo>
                    <a:cubicBezTo>
                      <a:pt x="1002" y="9667"/>
                      <a:pt x="1091" y="9679"/>
                      <a:pt x="1178" y="9679"/>
                    </a:cubicBezTo>
                    <a:cubicBezTo>
                      <a:pt x="1624" y="9679"/>
                      <a:pt x="2038" y="9359"/>
                      <a:pt x="2143" y="8885"/>
                    </a:cubicBezTo>
                    <a:lnTo>
                      <a:pt x="2332" y="8286"/>
                    </a:lnTo>
                    <a:lnTo>
                      <a:pt x="4695" y="8286"/>
                    </a:lnTo>
                    <a:lnTo>
                      <a:pt x="4947" y="9452"/>
                    </a:lnTo>
                    <a:cubicBezTo>
                      <a:pt x="4995" y="9597"/>
                      <a:pt x="5118" y="9704"/>
                      <a:pt x="5257" y="9704"/>
                    </a:cubicBezTo>
                    <a:cubicBezTo>
                      <a:pt x="5300" y="9704"/>
                      <a:pt x="5344" y="9694"/>
                      <a:pt x="5388" y="9672"/>
                    </a:cubicBezTo>
                    <a:cubicBezTo>
                      <a:pt x="5577" y="9641"/>
                      <a:pt x="5703" y="9452"/>
                      <a:pt x="5609" y="9231"/>
                    </a:cubicBezTo>
                    <a:lnTo>
                      <a:pt x="5042" y="6805"/>
                    </a:lnTo>
                    <a:cubicBezTo>
                      <a:pt x="5514" y="6616"/>
                      <a:pt x="5735" y="6144"/>
                      <a:pt x="5640" y="5640"/>
                    </a:cubicBezTo>
                    <a:lnTo>
                      <a:pt x="4916" y="2867"/>
                    </a:lnTo>
                    <a:cubicBezTo>
                      <a:pt x="4884" y="2647"/>
                      <a:pt x="4758" y="2489"/>
                      <a:pt x="4569" y="2332"/>
                    </a:cubicBezTo>
                    <a:cubicBezTo>
                      <a:pt x="4790" y="2080"/>
                      <a:pt x="4916" y="1733"/>
                      <a:pt x="4916" y="1355"/>
                    </a:cubicBezTo>
                    <a:cubicBezTo>
                      <a:pt x="4916" y="630"/>
                      <a:pt x="4285" y="0"/>
                      <a:pt x="35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89" name="Google Shape;8689;p68"/>
              <p:cNvSpPr/>
              <p:nvPr/>
            </p:nvSpPr>
            <p:spPr>
              <a:xfrm>
                <a:off x="772900" y="2318350"/>
                <a:ext cx="122125" cy="105075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4203" extrusionOk="0">
                    <a:moveTo>
                      <a:pt x="3844" y="631"/>
                    </a:moveTo>
                    <a:cubicBezTo>
                      <a:pt x="4034" y="631"/>
                      <a:pt x="4223" y="789"/>
                      <a:pt x="4223" y="978"/>
                    </a:cubicBezTo>
                    <a:lnTo>
                      <a:pt x="4223" y="1734"/>
                    </a:lnTo>
                    <a:cubicBezTo>
                      <a:pt x="4223" y="1923"/>
                      <a:pt x="4034" y="2112"/>
                      <a:pt x="3844" y="2112"/>
                    </a:cubicBezTo>
                    <a:cubicBezTo>
                      <a:pt x="3655" y="2143"/>
                      <a:pt x="3498" y="2301"/>
                      <a:pt x="3498" y="2458"/>
                    </a:cubicBezTo>
                    <a:lnTo>
                      <a:pt x="3498" y="2994"/>
                    </a:lnTo>
                    <a:lnTo>
                      <a:pt x="2679" y="2206"/>
                    </a:lnTo>
                    <a:cubicBezTo>
                      <a:pt x="2584" y="2143"/>
                      <a:pt x="2521" y="2112"/>
                      <a:pt x="2427" y="2112"/>
                    </a:cubicBezTo>
                    <a:lnTo>
                      <a:pt x="1009" y="2112"/>
                    </a:lnTo>
                    <a:cubicBezTo>
                      <a:pt x="820" y="2112"/>
                      <a:pt x="662" y="1923"/>
                      <a:pt x="662" y="1734"/>
                    </a:cubicBezTo>
                    <a:lnTo>
                      <a:pt x="662" y="978"/>
                    </a:lnTo>
                    <a:cubicBezTo>
                      <a:pt x="662" y="789"/>
                      <a:pt x="820" y="631"/>
                      <a:pt x="1009" y="631"/>
                    </a:cubicBezTo>
                    <a:close/>
                    <a:moveTo>
                      <a:pt x="1009" y="1"/>
                    </a:moveTo>
                    <a:cubicBezTo>
                      <a:pt x="442" y="1"/>
                      <a:pt x="1" y="474"/>
                      <a:pt x="1" y="1041"/>
                    </a:cubicBezTo>
                    <a:lnTo>
                      <a:pt x="1" y="1765"/>
                    </a:lnTo>
                    <a:cubicBezTo>
                      <a:pt x="1" y="2364"/>
                      <a:pt x="473" y="2805"/>
                      <a:pt x="1009" y="2805"/>
                    </a:cubicBezTo>
                    <a:lnTo>
                      <a:pt x="2269" y="2805"/>
                    </a:lnTo>
                    <a:lnTo>
                      <a:pt x="3592" y="4097"/>
                    </a:lnTo>
                    <a:cubicBezTo>
                      <a:pt x="3663" y="4167"/>
                      <a:pt x="3770" y="4203"/>
                      <a:pt x="3872" y="4203"/>
                    </a:cubicBezTo>
                    <a:cubicBezTo>
                      <a:pt x="3906" y="4203"/>
                      <a:pt x="3939" y="4199"/>
                      <a:pt x="3970" y="4191"/>
                    </a:cubicBezTo>
                    <a:cubicBezTo>
                      <a:pt x="4097" y="4160"/>
                      <a:pt x="4160" y="4002"/>
                      <a:pt x="4160" y="3876"/>
                    </a:cubicBezTo>
                    <a:lnTo>
                      <a:pt x="4160" y="2773"/>
                    </a:lnTo>
                    <a:cubicBezTo>
                      <a:pt x="4569" y="2616"/>
                      <a:pt x="4884" y="2238"/>
                      <a:pt x="4884" y="1765"/>
                    </a:cubicBezTo>
                    <a:lnTo>
                      <a:pt x="4884" y="1041"/>
                    </a:lnTo>
                    <a:cubicBezTo>
                      <a:pt x="4884" y="442"/>
                      <a:pt x="4412" y="1"/>
                      <a:pt x="38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690" name="Google Shape;8690;p68"/>
            <p:cNvSpPr/>
            <p:nvPr/>
          </p:nvSpPr>
          <p:spPr>
            <a:xfrm>
              <a:off x="721515" y="1718690"/>
              <a:ext cx="226371" cy="226966"/>
            </a:xfrm>
            <a:custGeom>
              <a:avLst/>
              <a:gdLst/>
              <a:ahLst/>
              <a:cxnLst/>
              <a:rect l="l" t="t" r="r" b="b"/>
              <a:pathLst>
                <a:path w="11815" h="11846" extrusionOk="0">
                  <a:moveTo>
                    <a:pt x="5829" y="693"/>
                  </a:moveTo>
                  <a:cubicBezTo>
                    <a:pt x="6238" y="693"/>
                    <a:pt x="6553" y="1008"/>
                    <a:pt x="6553" y="1418"/>
                  </a:cubicBezTo>
                  <a:cubicBezTo>
                    <a:pt x="6553" y="1796"/>
                    <a:pt x="6238" y="2111"/>
                    <a:pt x="5829" y="2111"/>
                  </a:cubicBezTo>
                  <a:cubicBezTo>
                    <a:pt x="5451" y="2111"/>
                    <a:pt x="5136" y="1796"/>
                    <a:pt x="5136" y="1418"/>
                  </a:cubicBezTo>
                  <a:cubicBezTo>
                    <a:pt x="5136" y="1008"/>
                    <a:pt x="5482" y="693"/>
                    <a:pt x="5829" y="693"/>
                  </a:cubicBezTo>
                  <a:close/>
                  <a:moveTo>
                    <a:pt x="5829" y="2773"/>
                  </a:moveTo>
                  <a:cubicBezTo>
                    <a:pt x="6774" y="2773"/>
                    <a:pt x="7562" y="3560"/>
                    <a:pt x="7562" y="4568"/>
                  </a:cubicBezTo>
                  <a:lnTo>
                    <a:pt x="7562" y="4915"/>
                  </a:lnTo>
                  <a:lnTo>
                    <a:pt x="4096" y="4915"/>
                  </a:lnTo>
                  <a:lnTo>
                    <a:pt x="4096" y="4568"/>
                  </a:lnTo>
                  <a:cubicBezTo>
                    <a:pt x="4096" y="3560"/>
                    <a:pt x="4884" y="2773"/>
                    <a:pt x="5829" y="2773"/>
                  </a:cubicBezTo>
                  <a:close/>
                  <a:moveTo>
                    <a:pt x="2363" y="6963"/>
                  </a:moveTo>
                  <a:cubicBezTo>
                    <a:pt x="2773" y="6963"/>
                    <a:pt x="3088" y="7278"/>
                    <a:pt x="3088" y="7656"/>
                  </a:cubicBezTo>
                  <a:cubicBezTo>
                    <a:pt x="3088" y="8065"/>
                    <a:pt x="2773" y="8380"/>
                    <a:pt x="2363" y="8380"/>
                  </a:cubicBezTo>
                  <a:cubicBezTo>
                    <a:pt x="1985" y="8380"/>
                    <a:pt x="1670" y="8065"/>
                    <a:pt x="1670" y="7656"/>
                  </a:cubicBezTo>
                  <a:cubicBezTo>
                    <a:pt x="1670" y="7278"/>
                    <a:pt x="1985" y="6963"/>
                    <a:pt x="2363" y="6963"/>
                  </a:cubicBezTo>
                  <a:close/>
                  <a:moveTo>
                    <a:pt x="9357" y="6963"/>
                  </a:moveTo>
                  <a:cubicBezTo>
                    <a:pt x="9735" y="6963"/>
                    <a:pt x="10050" y="7278"/>
                    <a:pt x="10050" y="7656"/>
                  </a:cubicBezTo>
                  <a:cubicBezTo>
                    <a:pt x="10050" y="8065"/>
                    <a:pt x="9735" y="8380"/>
                    <a:pt x="9357" y="8380"/>
                  </a:cubicBezTo>
                  <a:cubicBezTo>
                    <a:pt x="8948" y="8380"/>
                    <a:pt x="8633" y="8065"/>
                    <a:pt x="8633" y="7656"/>
                  </a:cubicBezTo>
                  <a:cubicBezTo>
                    <a:pt x="8633" y="7278"/>
                    <a:pt x="8948" y="6963"/>
                    <a:pt x="9357" y="6963"/>
                  </a:cubicBezTo>
                  <a:close/>
                  <a:moveTo>
                    <a:pt x="2363" y="9042"/>
                  </a:moveTo>
                  <a:cubicBezTo>
                    <a:pt x="3308" y="9042"/>
                    <a:pt x="4096" y="9830"/>
                    <a:pt x="4096" y="10806"/>
                  </a:cubicBezTo>
                  <a:lnTo>
                    <a:pt x="4096" y="11184"/>
                  </a:lnTo>
                  <a:lnTo>
                    <a:pt x="630" y="11184"/>
                  </a:lnTo>
                  <a:lnTo>
                    <a:pt x="630" y="10806"/>
                  </a:lnTo>
                  <a:cubicBezTo>
                    <a:pt x="630" y="9830"/>
                    <a:pt x="1418" y="9042"/>
                    <a:pt x="2363" y="9042"/>
                  </a:cubicBezTo>
                  <a:close/>
                  <a:moveTo>
                    <a:pt x="9357" y="9042"/>
                  </a:moveTo>
                  <a:cubicBezTo>
                    <a:pt x="10302" y="9042"/>
                    <a:pt x="11090" y="9830"/>
                    <a:pt x="11090" y="10806"/>
                  </a:cubicBezTo>
                  <a:lnTo>
                    <a:pt x="11090" y="11184"/>
                  </a:lnTo>
                  <a:lnTo>
                    <a:pt x="7625" y="11184"/>
                  </a:lnTo>
                  <a:lnTo>
                    <a:pt x="7625" y="10806"/>
                  </a:lnTo>
                  <a:cubicBezTo>
                    <a:pt x="7625" y="9830"/>
                    <a:pt x="8412" y="9042"/>
                    <a:pt x="9357" y="9042"/>
                  </a:cubicBezTo>
                  <a:close/>
                  <a:moveTo>
                    <a:pt x="5892" y="0"/>
                  </a:moveTo>
                  <a:cubicBezTo>
                    <a:pt x="5136" y="0"/>
                    <a:pt x="4506" y="630"/>
                    <a:pt x="4506" y="1355"/>
                  </a:cubicBezTo>
                  <a:cubicBezTo>
                    <a:pt x="4506" y="1733"/>
                    <a:pt x="4632" y="2016"/>
                    <a:pt x="4852" y="2300"/>
                  </a:cubicBezTo>
                  <a:cubicBezTo>
                    <a:pt x="4033" y="2710"/>
                    <a:pt x="3466" y="3529"/>
                    <a:pt x="3466" y="4505"/>
                  </a:cubicBezTo>
                  <a:lnTo>
                    <a:pt x="3466" y="5230"/>
                  </a:lnTo>
                  <a:cubicBezTo>
                    <a:pt x="3466" y="5419"/>
                    <a:pt x="3623" y="5577"/>
                    <a:pt x="3844" y="5577"/>
                  </a:cubicBezTo>
                  <a:lnTo>
                    <a:pt x="5577" y="5577"/>
                  </a:lnTo>
                  <a:lnTo>
                    <a:pt x="5577" y="7152"/>
                  </a:lnTo>
                  <a:lnTo>
                    <a:pt x="3875" y="8822"/>
                  </a:lnTo>
                  <a:cubicBezTo>
                    <a:pt x="3749" y="8696"/>
                    <a:pt x="3592" y="8601"/>
                    <a:pt x="3434" y="8569"/>
                  </a:cubicBezTo>
                  <a:cubicBezTo>
                    <a:pt x="3686" y="8349"/>
                    <a:pt x="3781" y="8034"/>
                    <a:pt x="3781" y="7624"/>
                  </a:cubicBezTo>
                  <a:cubicBezTo>
                    <a:pt x="3781" y="6868"/>
                    <a:pt x="3151" y="6238"/>
                    <a:pt x="2426" y="6238"/>
                  </a:cubicBezTo>
                  <a:cubicBezTo>
                    <a:pt x="1670" y="6238"/>
                    <a:pt x="1040" y="6868"/>
                    <a:pt x="1040" y="7624"/>
                  </a:cubicBezTo>
                  <a:cubicBezTo>
                    <a:pt x="1040" y="7971"/>
                    <a:pt x="1166" y="8286"/>
                    <a:pt x="1387" y="8569"/>
                  </a:cubicBezTo>
                  <a:cubicBezTo>
                    <a:pt x="567" y="8979"/>
                    <a:pt x="0" y="9798"/>
                    <a:pt x="0" y="10775"/>
                  </a:cubicBezTo>
                  <a:lnTo>
                    <a:pt x="0" y="11499"/>
                  </a:lnTo>
                  <a:cubicBezTo>
                    <a:pt x="0" y="11688"/>
                    <a:pt x="158" y="11846"/>
                    <a:pt x="378" y="11846"/>
                  </a:cubicBezTo>
                  <a:lnTo>
                    <a:pt x="4474" y="11846"/>
                  </a:lnTo>
                  <a:cubicBezTo>
                    <a:pt x="4663" y="11846"/>
                    <a:pt x="4821" y="11688"/>
                    <a:pt x="4821" y="11499"/>
                  </a:cubicBezTo>
                  <a:lnTo>
                    <a:pt x="4821" y="10775"/>
                  </a:lnTo>
                  <a:cubicBezTo>
                    <a:pt x="4821" y="10239"/>
                    <a:pt x="4632" y="9704"/>
                    <a:pt x="4348" y="9326"/>
                  </a:cubicBezTo>
                  <a:lnTo>
                    <a:pt x="5860" y="7782"/>
                  </a:lnTo>
                  <a:lnTo>
                    <a:pt x="7404" y="9326"/>
                  </a:lnTo>
                  <a:cubicBezTo>
                    <a:pt x="7089" y="9704"/>
                    <a:pt x="6931" y="10239"/>
                    <a:pt x="6931" y="10775"/>
                  </a:cubicBezTo>
                  <a:lnTo>
                    <a:pt x="6931" y="11499"/>
                  </a:lnTo>
                  <a:cubicBezTo>
                    <a:pt x="6931" y="11688"/>
                    <a:pt x="7089" y="11846"/>
                    <a:pt x="7309" y="11846"/>
                  </a:cubicBezTo>
                  <a:lnTo>
                    <a:pt x="11468" y="11846"/>
                  </a:lnTo>
                  <a:cubicBezTo>
                    <a:pt x="11657" y="11846"/>
                    <a:pt x="11815" y="11688"/>
                    <a:pt x="11815" y="11499"/>
                  </a:cubicBezTo>
                  <a:lnTo>
                    <a:pt x="11815" y="10775"/>
                  </a:lnTo>
                  <a:cubicBezTo>
                    <a:pt x="11783" y="9830"/>
                    <a:pt x="11185" y="8979"/>
                    <a:pt x="10365" y="8569"/>
                  </a:cubicBezTo>
                  <a:cubicBezTo>
                    <a:pt x="10586" y="8349"/>
                    <a:pt x="10712" y="8034"/>
                    <a:pt x="10712" y="7624"/>
                  </a:cubicBezTo>
                  <a:cubicBezTo>
                    <a:pt x="10712" y="6868"/>
                    <a:pt x="10082" y="6238"/>
                    <a:pt x="9357" y="6238"/>
                  </a:cubicBezTo>
                  <a:cubicBezTo>
                    <a:pt x="8601" y="6238"/>
                    <a:pt x="7971" y="6868"/>
                    <a:pt x="7971" y="7624"/>
                  </a:cubicBezTo>
                  <a:cubicBezTo>
                    <a:pt x="7971" y="7971"/>
                    <a:pt x="8097" y="8286"/>
                    <a:pt x="8318" y="8569"/>
                  </a:cubicBezTo>
                  <a:cubicBezTo>
                    <a:pt x="8160" y="8664"/>
                    <a:pt x="8034" y="8727"/>
                    <a:pt x="7877" y="8822"/>
                  </a:cubicBezTo>
                  <a:lnTo>
                    <a:pt x="6207" y="7152"/>
                  </a:lnTo>
                  <a:lnTo>
                    <a:pt x="6207" y="5577"/>
                  </a:lnTo>
                  <a:lnTo>
                    <a:pt x="7940" y="5577"/>
                  </a:lnTo>
                  <a:cubicBezTo>
                    <a:pt x="8129" y="5577"/>
                    <a:pt x="8286" y="5419"/>
                    <a:pt x="8286" y="5230"/>
                  </a:cubicBezTo>
                  <a:lnTo>
                    <a:pt x="8286" y="4505"/>
                  </a:lnTo>
                  <a:cubicBezTo>
                    <a:pt x="8286" y="3529"/>
                    <a:pt x="7688" y="2710"/>
                    <a:pt x="6900" y="2300"/>
                  </a:cubicBezTo>
                  <a:cubicBezTo>
                    <a:pt x="7152" y="2080"/>
                    <a:pt x="7246" y="1764"/>
                    <a:pt x="7246" y="1355"/>
                  </a:cubicBezTo>
                  <a:cubicBezTo>
                    <a:pt x="7246" y="630"/>
                    <a:pt x="6616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691" name="Google Shape;8691;p68"/>
            <p:cNvGrpSpPr/>
            <p:nvPr/>
          </p:nvGrpSpPr>
          <p:grpSpPr>
            <a:xfrm>
              <a:off x="2167877" y="1158370"/>
              <a:ext cx="201042" cy="226084"/>
              <a:chOff x="2523000" y="1954875"/>
              <a:chExt cx="262325" cy="295000"/>
            </a:xfrm>
            <a:grpFill/>
          </p:grpSpPr>
          <p:sp>
            <p:nvSpPr>
              <p:cNvPr id="8692" name="Google Shape;8692;p68"/>
              <p:cNvSpPr/>
              <p:nvPr/>
            </p:nvSpPr>
            <p:spPr>
              <a:xfrm>
                <a:off x="2523000" y="1954875"/>
                <a:ext cx="262325" cy="295000"/>
              </a:xfrm>
              <a:custGeom>
                <a:avLst/>
                <a:gdLst/>
                <a:ahLst/>
                <a:cxnLst/>
                <a:rect l="l" t="t" r="r" b="b"/>
                <a:pathLst>
                  <a:path w="10493" h="11800" extrusionOk="0">
                    <a:moveTo>
                      <a:pt x="5294" y="709"/>
                    </a:moveTo>
                    <a:cubicBezTo>
                      <a:pt x="6350" y="1316"/>
                      <a:pt x="7422" y="1602"/>
                      <a:pt x="8487" y="1602"/>
                    </a:cubicBezTo>
                    <a:cubicBezTo>
                      <a:pt x="8915" y="1602"/>
                      <a:pt x="9343" y="1556"/>
                      <a:pt x="9767" y="1465"/>
                    </a:cubicBezTo>
                    <a:lnTo>
                      <a:pt x="9767" y="5026"/>
                    </a:lnTo>
                    <a:cubicBezTo>
                      <a:pt x="9767" y="7798"/>
                      <a:pt x="7940" y="10287"/>
                      <a:pt x="5294" y="11137"/>
                    </a:cubicBezTo>
                    <a:cubicBezTo>
                      <a:pt x="2647" y="10350"/>
                      <a:pt x="789" y="7798"/>
                      <a:pt x="789" y="5026"/>
                    </a:cubicBezTo>
                    <a:lnTo>
                      <a:pt x="789" y="1465"/>
                    </a:lnTo>
                    <a:cubicBezTo>
                      <a:pt x="1222" y="1556"/>
                      <a:pt x="1654" y="1602"/>
                      <a:pt x="2084" y="1602"/>
                    </a:cubicBezTo>
                    <a:cubicBezTo>
                      <a:pt x="3153" y="1602"/>
                      <a:pt x="4215" y="1316"/>
                      <a:pt x="5294" y="709"/>
                    </a:cubicBezTo>
                    <a:close/>
                    <a:moveTo>
                      <a:pt x="5266" y="0"/>
                    </a:moveTo>
                    <a:cubicBezTo>
                      <a:pt x="5207" y="0"/>
                      <a:pt x="5152" y="16"/>
                      <a:pt x="5105" y="48"/>
                    </a:cubicBezTo>
                    <a:cubicBezTo>
                      <a:pt x="4065" y="646"/>
                      <a:pt x="3057" y="930"/>
                      <a:pt x="2017" y="930"/>
                    </a:cubicBezTo>
                    <a:cubicBezTo>
                      <a:pt x="1513" y="930"/>
                      <a:pt x="1009" y="835"/>
                      <a:pt x="473" y="678"/>
                    </a:cubicBezTo>
                    <a:cubicBezTo>
                      <a:pt x="440" y="669"/>
                      <a:pt x="408" y="665"/>
                      <a:pt x="378" y="665"/>
                    </a:cubicBezTo>
                    <a:cubicBezTo>
                      <a:pt x="297" y="665"/>
                      <a:pt x="228" y="695"/>
                      <a:pt x="158" y="741"/>
                    </a:cubicBezTo>
                    <a:cubicBezTo>
                      <a:pt x="95" y="804"/>
                      <a:pt x="1" y="898"/>
                      <a:pt x="1" y="993"/>
                    </a:cubicBezTo>
                    <a:lnTo>
                      <a:pt x="1" y="4994"/>
                    </a:lnTo>
                    <a:cubicBezTo>
                      <a:pt x="127" y="8176"/>
                      <a:pt x="2206" y="10917"/>
                      <a:pt x="5199" y="11799"/>
                    </a:cubicBezTo>
                    <a:lnTo>
                      <a:pt x="5357" y="11799"/>
                    </a:lnTo>
                    <a:cubicBezTo>
                      <a:pt x="8350" y="10917"/>
                      <a:pt x="10492" y="8176"/>
                      <a:pt x="10492" y="5026"/>
                    </a:cubicBezTo>
                    <a:lnTo>
                      <a:pt x="10492" y="1056"/>
                    </a:lnTo>
                    <a:cubicBezTo>
                      <a:pt x="10492" y="930"/>
                      <a:pt x="10429" y="835"/>
                      <a:pt x="10335" y="772"/>
                    </a:cubicBezTo>
                    <a:cubicBezTo>
                      <a:pt x="10282" y="720"/>
                      <a:pt x="10230" y="697"/>
                      <a:pt x="10173" y="697"/>
                    </a:cubicBezTo>
                    <a:cubicBezTo>
                      <a:pt x="10126" y="697"/>
                      <a:pt x="10076" y="713"/>
                      <a:pt x="10019" y="741"/>
                    </a:cubicBezTo>
                    <a:cubicBezTo>
                      <a:pt x="9509" y="876"/>
                      <a:pt x="9006" y="946"/>
                      <a:pt x="8504" y="946"/>
                    </a:cubicBezTo>
                    <a:cubicBezTo>
                      <a:pt x="7490" y="946"/>
                      <a:pt x="6485" y="659"/>
                      <a:pt x="5451" y="48"/>
                    </a:cubicBezTo>
                    <a:cubicBezTo>
                      <a:pt x="5388" y="16"/>
                      <a:pt x="5325" y="0"/>
                      <a:pt x="52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93" name="Google Shape;8693;p68"/>
              <p:cNvSpPr/>
              <p:nvPr/>
            </p:nvSpPr>
            <p:spPr>
              <a:xfrm>
                <a:off x="2595475" y="2024575"/>
                <a:ext cx="122100" cy="13865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5546" extrusionOk="0">
                    <a:moveTo>
                      <a:pt x="2426" y="694"/>
                    </a:moveTo>
                    <a:cubicBezTo>
                      <a:pt x="2836" y="694"/>
                      <a:pt x="3151" y="1009"/>
                      <a:pt x="3151" y="1418"/>
                    </a:cubicBezTo>
                    <a:cubicBezTo>
                      <a:pt x="3151" y="1796"/>
                      <a:pt x="2836" y="2111"/>
                      <a:pt x="2426" y="2111"/>
                    </a:cubicBezTo>
                    <a:cubicBezTo>
                      <a:pt x="2048" y="2111"/>
                      <a:pt x="1733" y="1796"/>
                      <a:pt x="1733" y="1418"/>
                    </a:cubicBezTo>
                    <a:cubicBezTo>
                      <a:pt x="1733" y="1009"/>
                      <a:pt x="2048" y="694"/>
                      <a:pt x="2426" y="694"/>
                    </a:cubicBezTo>
                    <a:close/>
                    <a:moveTo>
                      <a:pt x="2426" y="2742"/>
                    </a:moveTo>
                    <a:cubicBezTo>
                      <a:pt x="3371" y="2742"/>
                      <a:pt x="4159" y="3529"/>
                      <a:pt x="4159" y="4474"/>
                    </a:cubicBezTo>
                    <a:lnTo>
                      <a:pt x="4159" y="4821"/>
                    </a:lnTo>
                    <a:lnTo>
                      <a:pt x="693" y="4821"/>
                    </a:lnTo>
                    <a:lnTo>
                      <a:pt x="693" y="4474"/>
                    </a:lnTo>
                    <a:cubicBezTo>
                      <a:pt x="693" y="3529"/>
                      <a:pt x="1481" y="2742"/>
                      <a:pt x="2426" y="2742"/>
                    </a:cubicBezTo>
                    <a:close/>
                    <a:moveTo>
                      <a:pt x="2458" y="1"/>
                    </a:moveTo>
                    <a:cubicBezTo>
                      <a:pt x="1733" y="1"/>
                      <a:pt x="1103" y="599"/>
                      <a:pt x="1103" y="1355"/>
                    </a:cubicBezTo>
                    <a:cubicBezTo>
                      <a:pt x="1103" y="1733"/>
                      <a:pt x="1198" y="2048"/>
                      <a:pt x="1450" y="2269"/>
                    </a:cubicBezTo>
                    <a:cubicBezTo>
                      <a:pt x="630" y="2647"/>
                      <a:pt x="63" y="3498"/>
                      <a:pt x="63" y="4474"/>
                    </a:cubicBezTo>
                    <a:lnTo>
                      <a:pt x="63" y="5199"/>
                    </a:lnTo>
                    <a:cubicBezTo>
                      <a:pt x="0" y="5388"/>
                      <a:pt x="158" y="5546"/>
                      <a:pt x="347" y="5546"/>
                    </a:cubicBezTo>
                    <a:lnTo>
                      <a:pt x="4506" y="5546"/>
                    </a:lnTo>
                    <a:cubicBezTo>
                      <a:pt x="4726" y="5546"/>
                      <a:pt x="4884" y="5388"/>
                      <a:pt x="4884" y="5199"/>
                    </a:cubicBezTo>
                    <a:lnTo>
                      <a:pt x="4884" y="4474"/>
                    </a:lnTo>
                    <a:cubicBezTo>
                      <a:pt x="4884" y="3498"/>
                      <a:pt x="4317" y="2647"/>
                      <a:pt x="3497" y="2269"/>
                    </a:cubicBezTo>
                    <a:cubicBezTo>
                      <a:pt x="3718" y="2048"/>
                      <a:pt x="3844" y="1702"/>
                      <a:pt x="3844" y="1355"/>
                    </a:cubicBezTo>
                    <a:cubicBezTo>
                      <a:pt x="3844" y="599"/>
                      <a:pt x="3214" y="1"/>
                      <a:pt x="2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94" name="Google Shape;8694;p68"/>
            <p:cNvGrpSpPr/>
            <p:nvPr/>
          </p:nvGrpSpPr>
          <p:grpSpPr>
            <a:xfrm>
              <a:off x="2154302" y="1427131"/>
              <a:ext cx="228192" cy="226391"/>
              <a:chOff x="2508825" y="2318350"/>
              <a:chExt cx="297750" cy="295400"/>
            </a:xfrm>
            <a:grpFill/>
          </p:grpSpPr>
          <p:sp>
            <p:nvSpPr>
              <p:cNvPr id="8695" name="Google Shape;8695;p68"/>
              <p:cNvSpPr/>
              <p:nvPr/>
            </p:nvSpPr>
            <p:spPr>
              <a:xfrm>
                <a:off x="2508825" y="2318350"/>
                <a:ext cx="297750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11816" extrusionOk="0">
                    <a:moveTo>
                      <a:pt x="5892" y="694"/>
                    </a:moveTo>
                    <a:cubicBezTo>
                      <a:pt x="7625" y="694"/>
                      <a:pt x="9043" y="2112"/>
                      <a:pt x="9043" y="3845"/>
                    </a:cubicBezTo>
                    <a:cubicBezTo>
                      <a:pt x="9043" y="5483"/>
                      <a:pt x="7751" y="6838"/>
                      <a:pt x="6081" y="6932"/>
                    </a:cubicBezTo>
                    <a:cubicBezTo>
                      <a:pt x="6018" y="6932"/>
                      <a:pt x="5987" y="6901"/>
                      <a:pt x="5924" y="6869"/>
                    </a:cubicBezTo>
                    <a:lnTo>
                      <a:pt x="5766" y="6711"/>
                    </a:lnTo>
                    <a:cubicBezTo>
                      <a:pt x="5297" y="6298"/>
                      <a:pt x="4683" y="6101"/>
                      <a:pt x="4072" y="6101"/>
                    </a:cubicBezTo>
                    <a:cubicBezTo>
                      <a:pt x="3985" y="6101"/>
                      <a:pt x="3899" y="6105"/>
                      <a:pt x="3813" y="6113"/>
                    </a:cubicBezTo>
                    <a:cubicBezTo>
                      <a:pt x="3151" y="5577"/>
                      <a:pt x="2773" y="4727"/>
                      <a:pt x="2773" y="3845"/>
                    </a:cubicBezTo>
                    <a:cubicBezTo>
                      <a:pt x="2773" y="2112"/>
                      <a:pt x="4191" y="694"/>
                      <a:pt x="5892" y="694"/>
                    </a:cubicBezTo>
                    <a:close/>
                    <a:moveTo>
                      <a:pt x="4171" y="6822"/>
                    </a:moveTo>
                    <a:cubicBezTo>
                      <a:pt x="4577" y="6822"/>
                      <a:pt x="4979" y="6964"/>
                      <a:pt x="5294" y="7247"/>
                    </a:cubicBezTo>
                    <a:cubicBezTo>
                      <a:pt x="5420" y="7373"/>
                      <a:pt x="5735" y="7657"/>
                      <a:pt x="5892" y="7657"/>
                    </a:cubicBezTo>
                    <a:lnTo>
                      <a:pt x="7972" y="7657"/>
                    </a:lnTo>
                    <a:cubicBezTo>
                      <a:pt x="8192" y="7657"/>
                      <a:pt x="8350" y="7814"/>
                      <a:pt x="8350" y="8003"/>
                    </a:cubicBezTo>
                    <a:cubicBezTo>
                      <a:pt x="8350" y="8192"/>
                      <a:pt x="8192" y="8350"/>
                      <a:pt x="7972" y="8350"/>
                    </a:cubicBezTo>
                    <a:lnTo>
                      <a:pt x="5514" y="8350"/>
                    </a:lnTo>
                    <a:cubicBezTo>
                      <a:pt x="5294" y="8350"/>
                      <a:pt x="5136" y="8507"/>
                      <a:pt x="5136" y="8728"/>
                    </a:cubicBezTo>
                    <a:cubicBezTo>
                      <a:pt x="5136" y="8917"/>
                      <a:pt x="5294" y="9074"/>
                      <a:pt x="5514" y="9074"/>
                    </a:cubicBezTo>
                    <a:lnTo>
                      <a:pt x="8224" y="9074"/>
                    </a:lnTo>
                    <a:cubicBezTo>
                      <a:pt x="8507" y="9074"/>
                      <a:pt x="8759" y="8948"/>
                      <a:pt x="8980" y="8759"/>
                    </a:cubicBezTo>
                    <a:lnTo>
                      <a:pt x="10492" y="7090"/>
                    </a:lnTo>
                    <a:cubicBezTo>
                      <a:pt x="10568" y="7033"/>
                      <a:pt x="10666" y="6987"/>
                      <a:pt x="10766" y="6987"/>
                    </a:cubicBezTo>
                    <a:cubicBezTo>
                      <a:pt x="10833" y="6987"/>
                      <a:pt x="10902" y="7008"/>
                      <a:pt x="10965" y="7058"/>
                    </a:cubicBezTo>
                    <a:cubicBezTo>
                      <a:pt x="11122" y="7184"/>
                      <a:pt x="11185" y="7373"/>
                      <a:pt x="11059" y="7531"/>
                    </a:cubicBezTo>
                    <a:lnTo>
                      <a:pt x="9389" y="9767"/>
                    </a:lnTo>
                    <a:cubicBezTo>
                      <a:pt x="9074" y="10209"/>
                      <a:pt x="8570" y="10492"/>
                      <a:pt x="8035" y="10492"/>
                    </a:cubicBezTo>
                    <a:lnTo>
                      <a:pt x="2773" y="10492"/>
                    </a:lnTo>
                    <a:lnTo>
                      <a:pt x="2773" y="7468"/>
                    </a:lnTo>
                    <a:lnTo>
                      <a:pt x="3025" y="7247"/>
                    </a:lnTo>
                    <a:cubicBezTo>
                      <a:pt x="3356" y="6964"/>
                      <a:pt x="3766" y="6822"/>
                      <a:pt x="4171" y="6822"/>
                    </a:cubicBezTo>
                    <a:close/>
                    <a:moveTo>
                      <a:pt x="1734" y="6932"/>
                    </a:moveTo>
                    <a:cubicBezTo>
                      <a:pt x="1923" y="6932"/>
                      <a:pt x="2080" y="7090"/>
                      <a:pt x="2080" y="7310"/>
                    </a:cubicBezTo>
                    <a:lnTo>
                      <a:pt x="2080" y="10807"/>
                    </a:lnTo>
                    <a:cubicBezTo>
                      <a:pt x="2080" y="10996"/>
                      <a:pt x="1923" y="11154"/>
                      <a:pt x="1734" y="11154"/>
                    </a:cubicBezTo>
                    <a:lnTo>
                      <a:pt x="662" y="11154"/>
                    </a:lnTo>
                    <a:lnTo>
                      <a:pt x="662" y="6932"/>
                    </a:lnTo>
                    <a:close/>
                    <a:moveTo>
                      <a:pt x="5924" y="1"/>
                    </a:moveTo>
                    <a:cubicBezTo>
                      <a:pt x="3844" y="1"/>
                      <a:pt x="2112" y="1734"/>
                      <a:pt x="2112" y="3845"/>
                    </a:cubicBezTo>
                    <a:cubicBezTo>
                      <a:pt x="2112" y="4790"/>
                      <a:pt x="2458" y="5672"/>
                      <a:pt x="3088" y="6396"/>
                    </a:cubicBezTo>
                    <a:cubicBezTo>
                      <a:pt x="2931" y="6459"/>
                      <a:pt x="2773" y="6585"/>
                      <a:pt x="2616" y="6711"/>
                    </a:cubicBezTo>
                    <a:cubicBezTo>
                      <a:pt x="2427" y="6428"/>
                      <a:pt x="2112" y="6270"/>
                      <a:pt x="1765" y="6270"/>
                    </a:cubicBezTo>
                    <a:lnTo>
                      <a:pt x="347" y="6270"/>
                    </a:lnTo>
                    <a:cubicBezTo>
                      <a:pt x="158" y="6270"/>
                      <a:pt x="1" y="6428"/>
                      <a:pt x="1" y="6585"/>
                    </a:cubicBezTo>
                    <a:lnTo>
                      <a:pt x="1" y="11469"/>
                    </a:lnTo>
                    <a:cubicBezTo>
                      <a:pt x="1" y="11658"/>
                      <a:pt x="158" y="11815"/>
                      <a:pt x="347" y="11815"/>
                    </a:cubicBezTo>
                    <a:lnTo>
                      <a:pt x="1765" y="11815"/>
                    </a:lnTo>
                    <a:cubicBezTo>
                      <a:pt x="2238" y="11815"/>
                      <a:pt x="2584" y="11563"/>
                      <a:pt x="2742" y="11122"/>
                    </a:cubicBezTo>
                    <a:lnTo>
                      <a:pt x="8035" y="11122"/>
                    </a:lnTo>
                    <a:cubicBezTo>
                      <a:pt x="8759" y="11122"/>
                      <a:pt x="9515" y="10776"/>
                      <a:pt x="9956" y="10146"/>
                    </a:cubicBezTo>
                    <a:lnTo>
                      <a:pt x="11595" y="7877"/>
                    </a:lnTo>
                    <a:cubicBezTo>
                      <a:pt x="11910" y="7468"/>
                      <a:pt x="11878" y="6838"/>
                      <a:pt x="11437" y="6459"/>
                    </a:cubicBezTo>
                    <a:cubicBezTo>
                      <a:pt x="11249" y="6301"/>
                      <a:pt x="11015" y="6221"/>
                      <a:pt x="10780" y="6221"/>
                    </a:cubicBezTo>
                    <a:cubicBezTo>
                      <a:pt x="10503" y="6221"/>
                      <a:pt x="10224" y="6332"/>
                      <a:pt x="10019" y="6554"/>
                    </a:cubicBezTo>
                    <a:lnTo>
                      <a:pt x="9011" y="7657"/>
                    </a:lnTo>
                    <a:cubicBezTo>
                      <a:pt x="8885" y="7247"/>
                      <a:pt x="8539" y="6932"/>
                      <a:pt x="8098" y="6932"/>
                    </a:cubicBezTo>
                    <a:cubicBezTo>
                      <a:pt x="8287" y="6838"/>
                      <a:pt x="8444" y="6680"/>
                      <a:pt x="8602" y="6522"/>
                    </a:cubicBezTo>
                    <a:cubicBezTo>
                      <a:pt x="9358" y="5798"/>
                      <a:pt x="9767" y="4821"/>
                      <a:pt x="9767" y="3845"/>
                    </a:cubicBezTo>
                    <a:cubicBezTo>
                      <a:pt x="9767" y="1734"/>
                      <a:pt x="8035" y="1"/>
                      <a:pt x="59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96" name="Google Shape;8696;p68"/>
              <p:cNvSpPr/>
              <p:nvPr/>
            </p:nvSpPr>
            <p:spPr>
              <a:xfrm>
                <a:off x="2629350" y="2353025"/>
                <a:ext cx="54350" cy="121300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4852" extrusionOk="0">
                    <a:moveTo>
                      <a:pt x="1071" y="0"/>
                    </a:moveTo>
                    <a:cubicBezTo>
                      <a:pt x="882" y="0"/>
                      <a:pt x="725" y="158"/>
                      <a:pt x="725" y="347"/>
                    </a:cubicBezTo>
                    <a:lnTo>
                      <a:pt x="725" y="756"/>
                    </a:lnTo>
                    <a:cubicBezTo>
                      <a:pt x="315" y="914"/>
                      <a:pt x="63" y="1292"/>
                      <a:pt x="63" y="1733"/>
                    </a:cubicBezTo>
                    <a:cubicBezTo>
                      <a:pt x="0" y="2332"/>
                      <a:pt x="473" y="2804"/>
                      <a:pt x="1071" y="2804"/>
                    </a:cubicBezTo>
                    <a:cubicBezTo>
                      <a:pt x="1260" y="2804"/>
                      <a:pt x="1418" y="2962"/>
                      <a:pt x="1418" y="3151"/>
                    </a:cubicBezTo>
                    <a:cubicBezTo>
                      <a:pt x="1418" y="3308"/>
                      <a:pt x="1355" y="3434"/>
                      <a:pt x="1229" y="3466"/>
                    </a:cubicBezTo>
                    <a:cubicBezTo>
                      <a:pt x="1185" y="3492"/>
                      <a:pt x="1140" y="3503"/>
                      <a:pt x="1093" y="3503"/>
                    </a:cubicBezTo>
                    <a:cubicBezTo>
                      <a:pt x="970" y="3503"/>
                      <a:pt x="839" y="3422"/>
                      <a:pt x="725" y="3308"/>
                    </a:cubicBezTo>
                    <a:cubicBezTo>
                      <a:pt x="662" y="3245"/>
                      <a:pt x="575" y="3214"/>
                      <a:pt x="488" y="3214"/>
                    </a:cubicBezTo>
                    <a:cubicBezTo>
                      <a:pt x="402" y="3214"/>
                      <a:pt x="315" y="3245"/>
                      <a:pt x="252" y="3308"/>
                    </a:cubicBezTo>
                    <a:cubicBezTo>
                      <a:pt x="126" y="3434"/>
                      <a:pt x="126" y="3655"/>
                      <a:pt x="252" y="3781"/>
                    </a:cubicBezTo>
                    <a:cubicBezTo>
                      <a:pt x="410" y="3938"/>
                      <a:pt x="567" y="4064"/>
                      <a:pt x="756" y="4096"/>
                    </a:cubicBezTo>
                    <a:lnTo>
                      <a:pt x="756" y="4505"/>
                    </a:lnTo>
                    <a:cubicBezTo>
                      <a:pt x="756" y="4694"/>
                      <a:pt x="914" y="4852"/>
                      <a:pt x="1103" y="4852"/>
                    </a:cubicBezTo>
                    <a:cubicBezTo>
                      <a:pt x="1323" y="4852"/>
                      <a:pt x="1481" y="4694"/>
                      <a:pt x="1481" y="4505"/>
                    </a:cubicBezTo>
                    <a:lnTo>
                      <a:pt x="1481" y="4096"/>
                    </a:lnTo>
                    <a:cubicBezTo>
                      <a:pt x="1481" y="4096"/>
                      <a:pt x="1512" y="4096"/>
                      <a:pt x="1512" y="4064"/>
                    </a:cubicBezTo>
                    <a:cubicBezTo>
                      <a:pt x="1890" y="3907"/>
                      <a:pt x="2142" y="3497"/>
                      <a:pt x="2142" y="3119"/>
                    </a:cubicBezTo>
                    <a:cubicBezTo>
                      <a:pt x="2142" y="2521"/>
                      <a:pt x="1670" y="2079"/>
                      <a:pt x="1103" y="2079"/>
                    </a:cubicBezTo>
                    <a:cubicBezTo>
                      <a:pt x="914" y="2079"/>
                      <a:pt x="756" y="1922"/>
                      <a:pt x="756" y="1733"/>
                    </a:cubicBezTo>
                    <a:cubicBezTo>
                      <a:pt x="756" y="1575"/>
                      <a:pt x="851" y="1449"/>
                      <a:pt x="1008" y="1418"/>
                    </a:cubicBezTo>
                    <a:cubicBezTo>
                      <a:pt x="1047" y="1405"/>
                      <a:pt x="1085" y="1399"/>
                      <a:pt x="1124" y="1399"/>
                    </a:cubicBezTo>
                    <a:cubicBezTo>
                      <a:pt x="1273" y="1399"/>
                      <a:pt x="1418" y="1494"/>
                      <a:pt x="1544" y="1670"/>
                    </a:cubicBezTo>
                    <a:cubicBezTo>
                      <a:pt x="1610" y="1753"/>
                      <a:pt x="1703" y="1792"/>
                      <a:pt x="1795" y="1792"/>
                    </a:cubicBezTo>
                    <a:cubicBezTo>
                      <a:pt x="1876" y="1792"/>
                      <a:pt x="1957" y="1761"/>
                      <a:pt x="2016" y="1701"/>
                    </a:cubicBezTo>
                    <a:cubicBezTo>
                      <a:pt x="2174" y="1575"/>
                      <a:pt x="2174" y="1323"/>
                      <a:pt x="2048" y="1229"/>
                    </a:cubicBezTo>
                    <a:cubicBezTo>
                      <a:pt x="1859" y="977"/>
                      <a:pt x="1670" y="819"/>
                      <a:pt x="1418" y="756"/>
                    </a:cubicBezTo>
                    <a:lnTo>
                      <a:pt x="1418" y="347"/>
                    </a:ln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697" name="Google Shape;8697;p68"/>
            <p:cNvSpPr/>
            <p:nvPr/>
          </p:nvSpPr>
          <p:spPr>
            <a:xfrm>
              <a:off x="2154891" y="1718690"/>
              <a:ext cx="226984" cy="226966"/>
            </a:xfrm>
            <a:custGeom>
              <a:avLst/>
              <a:gdLst/>
              <a:ahLst/>
              <a:cxnLst/>
              <a:rect l="l" t="t" r="r" b="b"/>
              <a:pathLst>
                <a:path w="11847" h="11846" extrusionOk="0">
                  <a:moveTo>
                    <a:pt x="10744" y="3718"/>
                  </a:moveTo>
                  <a:lnTo>
                    <a:pt x="10428" y="4348"/>
                  </a:lnTo>
                  <a:cubicBezTo>
                    <a:pt x="10397" y="4442"/>
                    <a:pt x="10397" y="4568"/>
                    <a:pt x="10428" y="4663"/>
                  </a:cubicBezTo>
                  <a:lnTo>
                    <a:pt x="10744" y="5293"/>
                  </a:lnTo>
                  <a:lnTo>
                    <a:pt x="9483" y="4915"/>
                  </a:lnTo>
                  <a:lnTo>
                    <a:pt x="9105" y="4505"/>
                  </a:lnTo>
                  <a:lnTo>
                    <a:pt x="9483" y="4127"/>
                  </a:lnTo>
                  <a:lnTo>
                    <a:pt x="10744" y="3718"/>
                  </a:lnTo>
                  <a:close/>
                  <a:moveTo>
                    <a:pt x="4443" y="3497"/>
                  </a:moveTo>
                  <a:cubicBezTo>
                    <a:pt x="4884" y="3497"/>
                    <a:pt x="5262" y="3781"/>
                    <a:pt x="5419" y="4190"/>
                  </a:cubicBezTo>
                  <a:lnTo>
                    <a:pt x="4443" y="4190"/>
                  </a:lnTo>
                  <a:cubicBezTo>
                    <a:pt x="4253" y="4190"/>
                    <a:pt x="4096" y="4348"/>
                    <a:pt x="4096" y="4568"/>
                  </a:cubicBezTo>
                  <a:cubicBezTo>
                    <a:pt x="4096" y="4663"/>
                    <a:pt x="4253" y="4820"/>
                    <a:pt x="4443" y="4820"/>
                  </a:cubicBezTo>
                  <a:lnTo>
                    <a:pt x="5419" y="4820"/>
                  </a:lnTo>
                  <a:cubicBezTo>
                    <a:pt x="5262" y="5230"/>
                    <a:pt x="4915" y="5545"/>
                    <a:pt x="4443" y="5545"/>
                  </a:cubicBezTo>
                  <a:cubicBezTo>
                    <a:pt x="3844" y="5545"/>
                    <a:pt x="3434" y="5072"/>
                    <a:pt x="3434" y="4505"/>
                  </a:cubicBezTo>
                  <a:cubicBezTo>
                    <a:pt x="3434" y="3970"/>
                    <a:pt x="3907" y="3497"/>
                    <a:pt x="4443" y="3497"/>
                  </a:cubicBezTo>
                  <a:close/>
                  <a:moveTo>
                    <a:pt x="4443" y="2080"/>
                  </a:moveTo>
                  <a:cubicBezTo>
                    <a:pt x="5671" y="2080"/>
                    <a:pt x="6679" y="2993"/>
                    <a:pt x="6837" y="4159"/>
                  </a:cubicBezTo>
                  <a:lnTo>
                    <a:pt x="6144" y="4159"/>
                  </a:lnTo>
                  <a:cubicBezTo>
                    <a:pt x="5986" y="3371"/>
                    <a:pt x="5262" y="2773"/>
                    <a:pt x="4443" y="2773"/>
                  </a:cubicBezTo>
                  <a:cubicBezTo>
                    <a:pt x="3497" y="2773"/>
                    <a:pt x="2710" y="3560"/>
                    <a:pt x="2710" y="4505"/>
                  </a:cubicBezTo>
                  <a:cubicBezTo>
                    <a:pt x="2710" y="5451"/>
                    <a:pt x="3497" y="6238"/>
                    <a:pt x="4443" y="6238"/>
                  </a:cubicBezTo>
                  <a:cubicBezTo>
                    <a:pt x="5262" y="6238"/>
                    <a:pt x="5986" y="5671"/>
                    <a:pt x="6144" y="4883"/>
                  </a:cubicBezTo>
                  <a:lnTo>
                    <a:pt x="6837" y="4883"/>
                  </a:lnTo>
                  <a:cubicBezTo>
                    <a:pt x="6679" y="6049"/>
                    <a:pt x="5671" y="6963"/>
                    <a:pt x="4443" y="6963"/>
                  </a:cubicBezTo>
                  <a:cubicBezTo>
                    <a:pt x="3119" y="6963"/>
                    <a:pt x="2017" y="5860"/>
                    <a:pt x="2017" y="4505"/>
                  </a:cubicBezTo>
                  <a:cubicBezTo>
                    <a:pt x="2017" y="3182"/>
                    <a:pt x="3119" y="2080"/>
                    <a:pt x="4443" y="2080"/>
                  </a:cubicBezTo>
                  <a:close/>
                  <a:moveTo>
                    <a:pt x="4474" y="662"/>
                  </a:moveTo>
                  <a:cubicBezTo>
                    <a:pt x="6459" y="662"/>
                    <a:pt x="8097" y="2206"/>
                    <a:pt x="8255" y="4127"/>
                  </a:cubicBezTo>
                  <a:lnTo>
                    <a:pt x="7562" y="4127"/>
                  </a:lnTo>
                  <a:cubicBezTo>
                    <a:pt x="7372" y="2584"/>
                    <a:pt x="6049" y="1355"/>
                    <a:pt x="4443" y="1355"/>
                  </a:cubicBezTo>
                  <a:cubicBezTo>
                    <a:pt x="2710" y="1355"/>
                    <a:pt x="1324" y="2773"/>
                    <a:pt x="1324" y="4474"/>
                  </a:cubicBezTo>
                  <a:cubicBezTo>
                    <a:pt x="1324" y="6175"/>
                    <a:pt x="2741" y="7593"/>
                    <a:pt x="4443" y="7593"/>
                  </a:cubicBezTo>
                  <a:cubicBezTo>
                    <a:pt x="6049" y="7593"/>
                    <a:pt x="7372" y="6364"/>
                    <a:pt x="7562" y="4820"/>
                  </a:cubicBezTo>
                  <a:lnTo>
                    <a:pt x="8255" y="4820"/>
                  </a:lnTo>
                  <a:cubicBezTo>
                    <a:pt x="8097" y="6774"/>
                    <a:pt x="6459" y="8286"/>
                    <a:pt x="4474" y="8286"/>
                  </a:cubicBezTo>
                  <a:cubicBezTo>
                    <a:pt x="2395" y="8286"/>
                    <a:pt x="662" y="6616"/>
                    <a:pt x="662" y="4474"/>
                  </a:cubicBezTo>
                  <a:cubicBezTo>
                    <a:pt x="662" y="2363"/>
                    <a:pt x="2363" y="662"/>
                    <a:pt x="4474" y="662"/>
                  </a:cubicBezTo>
                  <a:close/>
                  <a:moveTo>
                    <a:pt x="5734" y="8822"/>
                  </a:moveTo>
                  <a:lnTo>
                    <a:pt x="6049" y="9767"/>
                  </a:lnTo>
                  <a:lnTo>
                    <a:pt x="2836" y="9767"/>
                  </a:lnTo>
                  <a:lnTo>
                    <a:pt x="3151" y="8822"/>
                  </a:lnTo>
                  <a:cubicBezTo>
                    <a:pt x="3529" y="8916"/>
                    <a:pt x="4001" y="9011"/>
                    <a:pt x="4443" y="9011"/>
                  </a:cubicBezTo>
                  <a:cubicBezTo>
                    <a:pt x="4884" y="9011"/>
                    <a:pt x="5356" y="8916"/>
                    <a:pt x="5734" y="8822"/>
                  </a:cubicBezTo>
                  <a:close/>
                  <a:moveTo>
                    <a:pt x="6522" y="10428"/>
                  </a:moveTo>
                  <a:cubicBezTo>
                    <a:pt x="6963" y="10428"/>
                    <a:pt x="7372" y="10680"/>
                    <a:pt x="7530" y="11121"/>
                  </a:cubicBezTo>
                  <a:lnTo>
                    <a:pt x="1418" y="11121"/>
                  </a:lnTo>
                  <a:cubicBezTo>
                    <a:pt x="1576" y="10743"/>
                    <a:pt x="1922" y="10428"/>
                    <a:pt x="2395" y="10428"/>
                  </a:cubicBezTo>
                  <a:close/>
                  <a:moveTo>
                    <a:pt x="4474" y="0"/>
                  </a:moveTo>
                  <a:cubicBezTo>
                    <a:pt x="1985" y="0"/>
                    <a:pt x="0" y="1985"/>
                    <a:pt x="0" y="4474"/>
                  </a:cubicBezTo>
                  <a:cubicBezTo>
                    <a:pt x="0" y="6238"/>
                    <a:pt x="1040" y="7813"/>
                    <a:pt x="2552" y="8538"/>
                  </a:cubicBezTo>
                  <a:lnTo>
                    <a:pt x="2143" y="9767"/>
                  </a:lnTo>
                  <a:cubicBezTo>
                    <a:pt x="1324" y="9861"/>
                    <a:pt x="693" y="10586"/>
                    <a:pt x="693" y="11499"/>
                  </a:cubicBezTo>
                  <a:cubicBezTo>
                    <a:pt x="693" y="11688"/>
                    <a:pt x="851" y="11846"/>
                    <a:pt x="1040" y="11846"/>
                  </a:cubicBezTo>
                  <a:lnTo>
                    <a:pt x="7971" y="11846"/>
                  </a:lnTo>
                  <a:cubicBezTo>
                    <a:pt x="8192" y="11846"/>
                    <a:pt x="8349" y="11688"/>
                    <a:pt x="8349" y="11499"/>
                  </a:cubicBezTo>
                  <a:cubicBezTo>
                    <a:pt x="8349" y="10617"/>
                    <a:pt x="7719" y="9924"/>
                    <a:pt x="6900" y="9767"/>
                  </a:cubicBezTo>
                  <a:lnTo>
                    <a:pt x="6490" y="8538"/>
                  </a:lnTo>
                  <a:cubicBezTo>
                    <a:pt x="7782" y="7908"/>
                    <a:pt x="8727" y="6679"/>
                    <a:pt x="8979" y="5230"/>
                  </a:cubicBezTo>
                  <a:lnTo>
                    <a:pt x="9137" y="5388"/>
                  </a:lnTo>
                  <a:cubicBezTo>
                    <a:pt x="9168" y="5419"/>
                    <a:pt x="9200" y="5451"/>
                    <a:pt x="9263" y="5451"/>
                  </a:cubicBezTo>
                  <a:lnTo>
                    <a:pt x="11374" y="6175"/>
                  </a:lnTo>
                  <a:cubicBezTo>
                    <a:pt x="11403" y="6183"/>
                    <a:pt x="11435" y="6186"/>
                    <a:pt x="11466" y="6186"/>
                  </a:cubicBezTo>
                  <a:cubicBezTo>
                    <a:pt x="11569" y="6186"/>
                    <a:pt x="11672" y="6145"/>
                    <a:pt x="11720" y="6049"/>
                  </a:cubicBezTo>
                  <a:cubicBezTo>
                    <a:pt x="11815" y="5923"/>
                    <a:pt x="11846" y="5766"/>
                    <a:pt x="11783" y="5671"/>
                  </a:cubicBezTo>
                  <a:lnTo>
                    <a:pt x="11153" y="4442"/>
                  </a:lnTo>
                  <a:lnTo>
                    <a:pt x="11783" y="3214"/>
                  </a:lnTo>
                  <a:cubicBezTo>
                    <a:pt x="11815" y="3151"/>
                    <a:pt x="11783" y="2993"/>
                    <a:pt x="11689" y="2899"/>
                  </a:cubicBezTo>
                  <a:cubicBezTo>
                    <a:pt x="11641" y="2802"/>
                    <a:pt x="11519" y="2761"/>
                    <a:pt x="11422" y="2761"/>
                  </a:cubicBezTo>
                  <a:cubicBezTo>
                    <a:pt x="11392" y="2761"/>
                    <a:pt x="11364" y="2765"/>
                    <a:pt x="11342" y="2773"/>
                  </a:cubicBezTo>
                  <a:lnTo>
                    <a:pt x="9200" y="3497"/>
                  </a:lnTo>
                  <a:cubicBezTo>
                    <a:pt x="9168" y="3497"/>
                    <a:pt x="9105" y="3529"/>
                    <a:pt x="9105" y="3560"/>
                  </a:cubicBezTo>
                  <a:lnTo>
                    <a:pt x="8916" y="3718"/>
                  </a:lnTo>
                  <a:cubicBezTo>
                    <a:pt x="8570" y="1607"/>
                    <a:pt x="6742" y="0"/>
                    <a:pt x="44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698" name="Google Shape;8698;p68"/>
            <p:cNvGrpSpPr/>
            <p:nvPr/>
          </p:nvGrpSpPr>
          <p:grpSpPr>
            <a:xfrm>
              <a:off x="3599003" y="1158226"/>
              <a:ext cx="225777" cy="226371"/>
              <a:chOff x="4321150" y="1946600"/>
              <a:chExt cx="294600" cy="295375"/>
            </a:xfrm>
            <a:grpFill/>
          </p:grpSpPr>
          <p:sp>
            <p:nvSpPr>
              <p:cNvPr id="8699" name="Google Shape;8699;p68"/>
              <p:cNvSpPr/>
              <p:nvPr/>
            </p:nvSpPr>
            <p:spPr>
              <a:xfrm>
                <a:off x="4321150" y="1946600"/>
                <a:ext cx="294600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815" extrusionOk="0">
                    <a:moveTo>
                      <a:pt x="9043" y="662"/>
                    </a:moveTo>
                    <a:lnTo>
                      <a:pt x="9043" y="2080"/>
                    </a:lnTo>
                    <a:lnTo>
                      <a:pt x="2742" y="2080"/>
                    </a:lnTo>
                    <a:lnTo>
                      <a:pt x="2742" y="662"/>
                    </a:lnTo>
                    <a:close/>
                    <a:moveTo>
                      <a:pt x="10775" y="2742"/>
                    </a:moveTo>
                    <a:cubicBezTo>
                      <a:pt x="10996" y="2742"/>
                      <a:pt x="11153" y="2899"/>
                      <a:pt x="11153" y="3120"/>
                    </a:cubicBezTo>
                    <a:lnTo>
                      <a:pt x="11153" y="6554"/>
                    </a:lnTo>
                    <a:cubicBezTo>
                      <a:pt x="11153" y="6774"/>
                      <a:pt x="10996" y="6932"/>
                      <a:pt x="10775" y="6932"/>
                    </a:cubicBezTo>
                    <a:lnTo>
                      <a:pt x="9767" y="6932"/>
                    </a:lnTo>
                    <a:lnTo>
                      <a:pt x="9767" y="4474"/>
                    </a:lnTo>
                    <a:cubicBezTo>
                      <a:pt x="9767" y="4285"/>
                      <a:pt x="9610" y="4128"/>
                      <a:pt x="9421" y="4128"/>
                    </a:cubicBezTo>
                    <a:lnTo>
                      <a:pt x="2427" y="4128"/>
                    </a:lnTo>
                    <a:cubicBezTo>
                      <a:pt x="2238" y="4128"/>
                      <a:pt x="2080" y="4285"/>
                      <a:pt x="2080" y="4474"/>
                    </a:cubicBezTo>
                    <a:lnTo>
                      <a:pt x="2080" y="6932"/>
                    </a:lnTo>
                    <a:lnTo>
                      <a:pt x="1009" y="6932"/>
                    </a:lnTo>
                    <a:cubicBezTo>
                      <a:pt x="820" y="6932"/>
                      <a:pt x="662" y="6774"/>
                      <a:pt x="662" y="6554"/>
                    </a:cubicBezTo>
                    <a:lnTo>
                      <a:pt x="662" y="3120"/>
                    </a:lnTo>
                    <a:cubicBezTo>
                      <a:pt x="662" y="2899"/>
                      <a:pt x="820" y="2742"/>
                      <a:pt x="1009" y="2742"/>
                    </a:cubicBezTo>
                    <a:close/>
                    <a:moveTo>
                      <a:pt x="9011" y="4821"/>
                    </a:moveTo>
                    <a:lnTo>
                      <a:pt x="9011" y="11090"/>
                    </a:lnTo>
                    <a:lnTo>
                      <a:pt x="2710" y="11090"/>
                    </a:lnTo>
                    <a:lnTo>
                      <a:pt x="2710" y="4821"/>
                    </a:lnTo>
                    <a:close/>
                    <a:moveTo>
                      <a:pt x="2395" y="1"/>
                    </a:moveTo>
                    <a:cubicBezTo>
                      <a:pt x="2206" y="1"/>
                      <a:pt x="2049" y="158"/>
                      <a:pt x="2049" y="347"/>
                    </a:cubicBezTo>
                    <a:lnTo>
                      <a:pt x="2049" y="2112"/>
                    </a:lnTo>
                    <a:lnTo>
                      <a:pt x="1009" y="2112"/>
                    </a:lnTo>
                    <a:cubicBezTo>
                      <a:pt x="442" y="2112"/>
                      <a:pt x="1" y="2584"/>
                      <a:pt x="1" y="3151"/>
                    </a:cubicBezTo>
                    <a:lnTo>
                      <a:pt x="1" y="6617"/>
                    </a:lnTo>
                    <a:cubicBezTo>
                      <a:pt x="1" y="7215"/>
                      <a:pt x="473" y="7625"/>
                      <a:pt x="1009" y="7625"/>
                    </a:cubicBezTo>
                    <a:lnTo>
                      <a:pt x="2049" y="7625"/>
                    </a:lnTo>
                    <a:lnTo>
                      <a:pt x="2049" y="11468"/>
                    </a:lnTo>
                    <a:cubicBezTo>
                      <a:pt x="2049" y="11657"/>
                      <a:pt x="2206" y="11815"/>
                      <a:pt x="2395" y="11815"/>
                    </a:cubicBezTo>
                    <a:lnTo>
                      <a:pt x="9358" y="11815"/>
                    </a:lnTo>
                    <a:cubicBezTo>
                      <a:pt x="9578" y="11815"/>
                      <a:pt x="9736" y="11657"/>
                      <a:pt x="9736" y="11468"/>
                    </a:cubicBezTo>
                    <a:lnTo>
                      <a:pt x="9736" y="7625"/>
                    </a:lnTo>
                    <a:lnTo>
                      <a:pt x="10744" y="7625"/>
                    </a:lnTo>
                    <a:cubicBezTo>
                      <a:pt x="11343" y="7625"/>
                      <a:pt x="11784" y="7152"/>
                      <a:pt x="11784" y="6617"/>
                    </a:cubicBezTo>
                    <a:lnTo>
                      <a:pt x="11784" y="3151"/>
                    </a:lnTo>
                    <a:cubicBezTo>
                      <a:pt x="11784" y="2553"/>
                      <a:pt x="11311" y="2112"/>
                      <a:pt x="10744" y="2112"/>
                    </a:cubicBezTo>
                    <a:lnTo>
                      <a:pt x="9736" y="2112"/>
                    </a:lnTo>
                    <a:lnTo>
                      <a:pt x="9736" y="347"/>
                    </a:lnTo>
                    <a:cubicBezTo>
                      <a:pt x="9736" y="158"/>
                      <a:pt x="9578" y="1"/>
                      <a:pt x="93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00" name="Google Shape;8700;p68"/>
              <p:cNvSpPr/>
              <p:nvPr/>
            </p:nvSpPr>
            <p:spPr>
              <a:xfrm>
                <a:off x="4564525" y="203167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599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89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01" name="Google Shape;8701;p68"/>
              <p:cNvSpPr/>
              <p:nvPr/>
            </p:nvSpPr>
            <p:spPr>
              <a:xfrm>
                <a:off x="4414100" y="2084450"/>
                <a:ext cx="1063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4884" extrusionOk="0">
                    <a:moveTo>
                      <a:pt x="2174" y="693"/>
                    </a:moveTo>
                    <a:cubicBezTo>
                      <a:pt x="2584" y="693"/>
                      <a:pt x="2899" y="1008"/>
                      <a:pt x="2899" y="1418"/>
                    </a:cubicBezTo>
                    <a:cubicBezTo>
                      <a:pt x="2899" y="1796"/>
                      <a:pt x="2584" y="2111"/>
                      <a:pt x="2174" y="2111"/>
                    </a:cubicBezTo>
                    <a:cubicBezTo>
                      <a:pt x="1796" y="2111"/>
                      <a:pt x="1481" y="1796"/>
                      <a:pt x="1481" y="1418"/>
                    </a:cubicBezTo>
                    <a:cubicBezTo>
                      <a:pt x="1481" y="1008"/>
                      <a:pt x="1796" y="693"/>
                      <a:pt x="2174" y="693"/>
                    </a:cubicBezTo>
                    <a:close/>
                    <a:moveTo>
                      <a:pt x="2174" y="2804"/>
                    </a:moveTo>
                    <a:cubicBezTo>
                      <a:pt x="2930" y="2804"/>
                      <a:pt x="3592" y="3403"/>
                      <a:pt x="3592" y="4190"/>
                    </a:cubicBezTo>
                    <a:lnTo>
                      <a:pt x="756" y="4190"/>
                    </a:lnTo>
                    <a:cubicBezTo>
                      <a:pt x="756" y="3403"/>
                      <a:pt x="1387" y="2804"/>
                      <a:pt x="2174" y="2804"/>
                    </a:cubicBezTo>
                    <a:close/>
                    <a:moveTo>
                      <a:pt x="2143" y="0"/>
                    </a:moveTo>
                    <a:cubicBezTo>
                      <a:pt x="1387" y="0"/>
                      <a:pt x="725" y="630"/>
                      <a:pt x="725" y="1386"/>
                    </a:cubicBezTo>
                    <a:cubicBezTo>
                      <a:pt x="725" y="1733"/>
                      <a:pt x="882" y="2079"/>
                      <a:pt x="1103" y="2331"/>
                    </a:cubicBezTo>
                    <a:cubicBezTo>
                      <a:pt x="473" y="2678"/>
                      <a:pt x="0" y="3340"/>
                      <a:pt x="0" y="4159"/>
                    </a:cubicBezTo>
                    <a:lnTo>
                      <a:pt x="0" y="4537"/>
                    </a:lnTo>
                    <a:cubicBezTo>
                      <a:pt x="63" y="4726"/>
                      <a:pt x="221" y="4883"/>
                      <a:pt x="410" y="4883"/>
                    </a:cubicBezTo>
                    <a:lnTo>
                      <a:pt x="3907" y="4883"/>
                    </a:lnTo>
                    <a:cubicBezTo>
                      <a:pt x="4127" y="4883"/>
                      <a:pt x="4253" y="4726"/>
                      <a:pt x="4253" y="4537"/>
                    </a:cubicBezTo>
                    <a:lnTo>
                      <a:pt x="4253" y="4159"/>
                    </a:lnTo>
                    <a:cubicBezTo>
                      <a:pt x="4253" y="3371"/>
                      <a:pt x="3844" y="2709"/>
                      <a:pt x="3151" y="2331"/>
                    </a:cubicBezTo>
                    <a:cubicBezTo>
                      <a:pt x="3403" y="2048"/>
                      <a:pt x="3560" y="1733"/>
                      <a:pt x="3560" y="1386"/>
                    </a:cubicBezTo>
                    <a:cubicBezTo>
                      <a:pt x="3560" y="599"/>
                      <a:pt x="2930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02" name="Google Shape;8702;p68"/>
            <p:cNvSpPr/>
            <p:nvPr/>
          </p:nvSpPr>
          <p:spPr>
            <a:xfrm>
              <a:off x="3596859" y="1434372"/>
              <a:ext cx="230012" cy="211906"/>
            </a:xfrm>
            <a:custGeom>
              <a:avLst/>
              <a:gdLst/>
              <a:ahLst/>
              <a:cxnLst/>
              <a:rect l="l" t="t" r="r" b="b"/>
              <a:pathLst>
                <a:path w="12005" h="11060" extrusionOk="0">
                  <a:moveTo>
                    <a:pt x="2049" y="2049"/>
                  </a:moveTo>
                  <a:cubicBezTo>
                    <a:pt x="2238" y="2049"/>
                    <a:pt x="2395" y="2206"/>
                    <a:pt x="2395" y="2395"/>
                  </a:cubicBezTo>
                  <a:cubicBezTo>
                    <a:pt x="2395" y="2584"/>
                    <a:pt x="2238" y="2742"/>
                    <a:pt x="2049" y="2742"/>
                  </a:cubicBezTo>
                  <a:cubicBezTo>
                    <a:pt x="1860" y="2742"/>
                    <a:pt x="1702" y="2584"/>
                    <a:pt x="1702" y="2395"/>
                  </a:cubicBezTo>
                  <a:cubicBezTo>
                    <a:pt x="1734" y="2206"/>
                    <a:pt x="1860" y="2049"/>
                    <a:pt x="2049" y="2049"/>
                  </a:cubicBezTo>
                  <a:close/>
                  <a:moveTo>
                    <a:pt x="9736" y="2049"/>
                  </a:moveTo>
                  <a:cubicBezTo>
                    <a:pt x="9925" y="2049"/>
                    <a:pt x="10082" y="2206"/>
                    <a:pt x="10082" y="2395"/>
                  </a:cubicBezTo>
                  <a:cubicBezTo>
                    <a:pt x="10082" y="2584"/>
                    <a:pt x="9925" y="2742"/>
                    <a:pt x="9736" y="2742"/>
                  </a:cubicBezTo>
                  <a:cubicBezTo>
                    <a:pt x="9515" y="2742"/>
                    <a:pt x="9358" y="2584"/>
                    <a:pt x="9358" y="2395"/>
                  </a:cubicBezTo>
                  <a:cubicBezTo>
                    <a:pt x="9358" y="2206"/>
                    <a:pt x="9515" y="2049"/>
                    <a:pt x="9736" y="2049"/>
                  </a:cubicBezTo>
                  <a:close/>
                  <a:moveTo>
                    <a:pt x="2049" y="3719"/>
                  </a:moveTo>
                  <a:lnTo>
                    <a:pt x="3151" y="5514"/>
                  </a:lnTo>
                  <a:lnTo>
                    <a:pt x="946" y="5514"/>
                  </a:lnTo>
                  <a:lnTo>
                    <a:pt x="2049" y="3719"/>
                  </a:lnTo>
                  <a:close/>
                  <a:moveTo>
                    <a:pt x="9736" y="3719"/>
                  </a:moveTo>
                  <a:lnTo>
                    <a:pt x="10838" y="5514"/>
                  </a:lnTo>
                  <a:lnTo>
                    <a:pt x="8633" y="5514"/>
                  </a:lnTo>
                  <a:lnTo>
                    <a:pt x="9736" y="3719"/>
                  </a:lnTo>
                  <a:close/>
                  <a:moveTo>
                    <a:pt x="3435" y="6207"/>
                  </a:moveTo>
                  <a:cubicBezTo>
                    <a:pt x="3466" y="6964"/>
                    <a:pt x="2836" y="7594"/>
                    <a:pt x="2049" y="7594"/>
                  </a:cubicBezTo>
                  <a:cubicBezTo>
                    <a:pt x="1292" y="7594"/>
                    <a:pt x="662" y="6964"/>
                    <a:pt x="662" y="6207"/>
                  </a:cubicBezTo>
                  <a:close/>
                  <a:moveTo>
                    <a:pt x="11090" y="6207"/>
                  </a:moveTo>
                  <a:cubicBezTo>
                    <a:pt x="11090" y="6964"/>
                    <a:pt x="10460" y="7594"/>
                    <a:pt x="9736" y="7594"/>
                  </a:cubicBezTo>
                  <a:cubicBezTo>
                    <a:pt x="8980" y="7594"/>
                    <a:pt x="8350" y="6964"/>
                    <a:pt x="8350" y="6207"/>
                  </a:cubicBezTo>
                  <a:close/>
                  <a:moveTo>
                    <a:pt x="5892" y="663"/>
                  </a:moveTo>
                  <a:cubicBezTo>
                    <a:pt x="6113" y="663"/>
                    <a:pt x="6270" y="820"/>
                    <a:pt x="6270" y="1009"/>
                  </a:cubicBezTo>
                  <a:lnTo>
                    <a:pt x="6270" y="8980"/>
                  </a:lnTo>
                  <a:lnTo>
                    <a:pt x="5546" y="8980"/>
                  </a:lnTo>
                  <a:lnTo>
                    <a:pt x="5546" y="1009"/>
                  </a:lnTo>
                  <a:cubicBezTo>
                    <a:pt x="5546" y="820"/>
                    <a:pt x="5703" y="663"/>
                    <a:pt x="5892" y="663"/>
                  </a:cubicBezTo>
                  <a:close/>
                  <a:moveTo>
                    <a:pt x="8003" y="9673"/>
                  </a:moveTo>
                  <a:cubicBezTo>
                    <a:pt x="8192" y="9673"/>
                    <a:pt x="8350" y="9830"/>
                    <a:pt x="8350" y="10020"/>
                  </a:cubicBezTo>
                  <a:lnTo>
                    <a:pt x="8350" y="10398"/>
                  </a:lnTo>
                  <a:lnTo>
                    <a:pt x="3466" y="10398"/>
                  </a:lnTo>
                  <a:lnTo>
                    <a:pt x="3466" y="10020"/>
                  </a:lnTo>
                  <a:cubicBezTo>
                    <a:pt x="3466" y="9830"/>
                    <a:pt x="3624" y="9673"/>
                    <a:pt x="3813" y="9673"/>
                  </a:cubicBezTo>
                  <a:close/>
                  <a:moveTo>
                    <a:pt x="5955" y="1"/>
                  </a:moveTo>
                  <a:cubicBezTo>
                    <a:pt x="5357" y="1"/>
                    <a:pt x="4916" y="474"/>
                    <a:pt x="4916" y="1009"/>
                  </a:cubicBezTo>
                  <a:lnTo>
                    <a:pt x="4916" y="1167"/>
                  </a:lnTo>
                  <a:cubicBezTo>
                    <a:pt x="3970" y="1671"/>
                    <a:pt x="3655" y="1891"/>
                    <a:pt x="3057" y="1954"/>
                  </a:cubicBezTo>
                  <a:cubicBezTo>
                    <a:pt x="2899" y="1608"/>
                    <a:pt x="2553" y="1324"/>
                    <a:pt x="2112" y="1324"/>
                  </a:cubicBezTo>
                  <a:cubicBezTo>
                    <a:pt x="1734" y="1324"/>
                    <a:pt x="1387" y="1576"/>
                    <a:pt x="1166" y="1923"/>
                  </a:cubicBezTo>
                  <a:cubicBezTo>
                    <a:pt x="946" y="1891"/>
                    <a:pt x="694" y="1797"/>
                    <a:pt x="505" y="1734"/>
                  </a:cubicBezTo>
                  <a:cubicBezTo>
                    <a:pt x="454" y="1708"/>
                    <a:pt x="404" y="1697"/>
                    <a:pt x="355" y="1697"/>
                  </a:cubicBezTo>
                  <a:cubicBezTo>
                    <a:pt x="224" y="1697"/>
                    <a:pt x="110" y="1784"/>
                    <a:pt x="64" y="1923"/>
                  </a:cubicBezTo>
                  <a:cubicBezTo>
                    <a:pt x="1" y="2112"/>
                    <a:pt x="64" y="2301"/>
                    <a:pt x="284" y="2364"/>
                  </a:cubicBezTo>
                  <a:cubicBezTo>
                    <a:pt x="536" y="2458"/>
                    <a:pt x="820" y="2553"/>
                    <a:pt x="1135" y="2616"/>
                  </a:cubicBezTo>
                  <a:cubicBezTo>
                    <a:pt x="1229" y="2899"/>
                    <a:pt x="1387" y="3151"/>
                    <a:pt x="1607" y="3277"/>
                  </a:cubicBezTo>
                  <a:lnTo>
                    <a:pt x="127" y="5703"/>
                  </a:lnTo>
                  <a:cubicBezTo>
                    <a:pt x="64" y="5735"/>
                    <a:pt x="64" y="5829"/>
                    <a:pt x="64" y="5892"/>
                  </a:cubicBezTo>
                  <a:lnTo>
                    <a:pt x="64" y="6239"/>
                  </a:lnTo>
                  <a:cubicBezTo>
                    <a:pt x="64" y="7405"/>
                    <a:pt x="1009" y="8350"/>
                    <a:pt x="2175" y="8350"/>
                  </a:cubicBezTo>
                  <a:cubicBezTo>
                    <a:pt x="3309" y="8350"/>
                    <a:pt x="4254" y="7405"/>
                    <a:pt x="4254" y="6239"/>
                  </a:cubicBezTo>
                  <a:lnTo>
                    <a:pt x="4254" y="5892"/>
                  </a:lnTo>
                  <a:cubicBezTo>
                    <a:pt x="4254" y="5829"/>
                    <a:pt x="4254" y="5766"/>
                    <a:pt x="4222" y="5703"/>
                  </a:cubicBezTo>
                  <a:lnTo>
                    <a:pt x="2710" y="3277"/>
                  </a:lnTo>
                  <a:cubicBezTo>
                    <a:pt x="2962" y="3183"/>
                    <a:pt x="3120" y="2931"/>
                    <a:pt x="3183" y="2647"/>
                  </a:cubicBezTo>
                  <a:cubicBezTo>
                    <a:pt x="3844" y="2553"/>
                    <a:pt x="4222" y="2332"/>
                    <a:pt x="4947" y="1954"/>
                  </a:cubicBezTo>
                  <a:lnTo>
                    <a:pt x="4947" y="8980"/>
                  </a:lnTo>
                  <a:lnTo>
                    <a:pt x="3939" y="8980"/>
                  </a:lnTo>
                  <a:cubicBezTo>
                    <a:pt x="3340" y="8980"/>
                    <a:pt x="2899" y="9421"/>
                    <a:pt x="2899" y="9988"/>
                  </a:cubicBezTo>
                  <a:lnTo>
                    <a:pt x="2899" y="10713"/>
                  </a:lnTo>
                  <a:cubicBezTo>
                    <a:pt x="2899" y="10902"/>
                    <a:pt x="3057" y="11059"/>
                    <a:pt x="3246" y="11059"/>
                  </a:cubicBezTo>
                  <a:lnTo>
                    <a:pt x="8822" y="11059"/>
                  </a:lnTo>
                  <a:cubicBezTo>
                    <a:pt x="9011" y="11059"/>
                    <a:pt x="9169" y="10902"/>
                    <a:pt x="9169" y="10713"/>
                  </a:cubicBezTo>
                  <a:lnTo>
                    <a:pt x="9169" y="9988"/>
                  </a:lnTo>
                  <a:cubicBezTo>
                    <a:pt x="9169" y="9389"/>
                    <a:pt x="8696" y="8980"/>
                    <a:pt x="8129" y="8980"/>
                  </a:cubicBezTo>
                  <a:lnTo>
                    <a:pt x="7089" y="8980"/>
                  </a:lnTo>
                  <a:lnTo>
                    <a:pt x="7089" y="1954"/>
                  </a:lnTo>
                  <a:cubicBezTo>
                    <a:pt x="7814" y="2332"/>
                    <a:pt x="8224" y="2553"/>
                    <a:pt x="8885" y="2647"/>
                  </a:cubicBezTo>
                  <a:cubicBezTo>
                    <a:pt x="8980" y="2931"/>
                    <a:pt x="9137" y="3120"/>
                    <a:pt x="9358" y="3277"/>
                  </a:cubicBezTo>
                  <a:lnTo>
                    <a:pt x="7877" y="5703"/>
                  </a:lnTo>
                  <a:cubicBezTo>
                    <a:pt x="7814" y="5735"/>
                    <a:pt x="7814" y="5829"/>
                    <a:pt x="7814" y="5892"/>
                  </a:cubicBezTo>
                  <a:lnTo>
                    <a:pt x="7814" y="6239"/>
                  </a:lnTo>
                  <a:cubicBezTo>
                    <a:pt x="7814" y="7405"/>
                    <a:pt x="8759" y="8350"/>
                    <a:pt x="9925" y="8350"/>
                  </a:cubicBezTo>
                  <a:cubicBezTo>
                    <a:pt x="11059" y="8350"/>
                    <a:pt x="12004" y="7405"/>
                    <a:pt x="12004" y="6239"/>
                  </a:cubicBezTo>
                  <a:lnTo>
                    <a:pt x="12004" y="5892"/>
                  </a:lnTo>
                  <a:cubicBezTo>
                    <a:pt x="12004" y="5829"/>
                    <a:pt x="12004" y="5766"/>
                    <a:pt x="11973" y="5703"/>
                  </a:cubicBezTo>
                  <a:lnTo>
                    <a:pt x="10460" y="3277"/>
                  </a:lnTo>
                  <a:cubicBezTo>
                    <a:pt x="10523" y="3151"/>
                    <a:pt x="10681" y="2899"/>
                    <a:pt x="10744" y="2616"/>
                  </a:cubicBezTo>
                  <a:cubicBezTo>
                    <a:pt x="11027" y="2553"/>
                    <a:pt x="11343" y="2458"/>
                    <a:pt x="11626" y="2364"/>
                  </a:cubicBezTo>
                  <a:cubicBezTo>
                    <a:pt x="11815" y="2269"/>
                    <a:pt x="11878" y="2080"/>
                    <a:pt x="11815" y="1923"/>
                  </a:cubicBezTo>
                  <a:cubicBezTo>
                    <a:pt x="11746" y="1784"/>
                    <a:pt x="11626" y="1697"/>
                    <a:pt x="11505" y="1697"/>
                  </a:cubicBezTo>
                  <a:cubicBezTo>
                    <a:pt x="11461" y="1697"/>
                    <a:pt x="11416" y="1708"/>
                    <a:pt x="11374" y="1734"/>
                  </a:cubicBezTo>
                  <a:cubicBezTo>
                    <a:pt x="11122" y="1797"/>
                    <a:pt x="10933" y="1891"/>
                    <a:pt x="10712" y="1923"/>
                  </a:cubicBezTo>
                  <a:cubicBezTo>
                    <a:pt x="10555" y="1576"/>
                    <a:pt x="10208" y="1324"/>
                    <a:pt x="9767" y="1324"/>
                  </a:cubicBezTo>
                  <a:cubicBezTo>
                    <a:pt x="9326" y="1324"/>
                    <a:pt x="8980" y="1576"/>
                    <a:pt x="8822" y="1954"/>
                  </a:cubicBezTo>
                  <a:cubicBezTo>
                    <a:pt x="8224" y="1828"/>
                    <a:pt x="7908" y="1639"/>
                    <a:pt x="6963" y="1167"/>
                  </a:cubicBezTo>
                  <a:lnTo>
                    <a:pt x="6963" y="1009"/>
                  </a:lnTo>
                  <a:cubicBezTo>
                    <a:pt x="6963" y="411"/>
                    <a:pt x="6491" y="1"/>
                    <a:pt x="59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703" name="Google Shape;8703;p68"/>
            <p:cNvSpPr/>
            <p:nvPr/>
          </p:nvSpPr>
          <p:spPr>
            <a:xfrm>
              <a:off x="3597166" y="1718988"/>
              <a:ext cx="229399" cy="226371"/>
            </a:xfrm>
            <a:custGeom>
              <a:avLst/>
              <a:gdLst/>
              <a:ahLst/>
              <a:cxnLst/>
              <a:rect l="l" t="t" r="r" b="b"/>
              <a:pathLst>
                <a:path w="11973" h="11815" extrusionOk="0">
                  <a:moveTo>
                    <a:pt x="5986" y="631"/>
                  </a:moveTo>
                  <a:cubicBezTo>
                    <a:pt x="6396" y="631"/>
                    <a:pt x="6711" y="946"/>
                    <a:pt x="6711" y="1324"/>
                  </a:cubicBezTo>
                  <a:cubicBezTo>
                    <a:pt x="6711" y="1733"/>
                    <a:pt x="6396" y="2048"/>
                    <a:pt x="5986" y="2048"/>
                  </a:cubicBezTo>
                  <a:cubicBezTo>
                    <a:pt x="5608" y="2048"/>
                    <a:pt x="5293" y="1733"/>
                    <a:pt x="5293" y="1324"/>
                  </a:cubicBezTo>
                  <a:cubicBezTo>
                    <a:pt x="5293" y="946"/>
                    <a:pt x="5608" y="631"/>
                    <a:pt x="5986" y="631"/>
                  </a:cubicBezTo>
                  <a:close/>
                  <a:moveTo>
                    <a:pt x="5986" y="2710"/>
                  </a:moveTo>
                  <a:cubicBezTo>
                    <a:pt x="6931" y="2710"/>
                    <a:pt x="7719" y="3498"/>
                    <a:pt x="7719" y="4443"/>
                  </a:cubicBezTo>
                  <a:lnTo>
                    <a:pt x="7719" y="4789"/>
                  </a:lnTo>
                  <a:lnTo>
                    <a:pt x="4253" y="4789"/>
                  </a:lnTo>
                  <a:lnTo>
                    <a:pt x="4253" y="4443"/>
                  </a:lnTo>
                  <a:cubicBezTo>
                    <a:pt x="4253" y="3498"/>
                    <a:pt x="5041" y="2710"/>
                    <a:pt x="5986" y="2710"/>
                  </a:cubicBezTo>
                  <a:close/>
                  <a:moveTo>
                    <a:pt x="3245" y="6900"/>
                  </a:moveTo>
                  <a:cubicBezTo>
                    <a:pt x="3623" y="6900"/>
                    <a:pt x="3938" y="7215"/>
                    <a:pt x="3938" y="7593"/>
                  </a:cubicBezTo>
                  <a:cubicBezTo>
                    <a:pt x="3938" y="8003"/>
                    <a:pt x="3623" y="8318"/>
                    <a:pt x="3245" y="8318"/>
                  </a:cubicBezTo>
                  <a:cubicBezTo>
                    <a:pt x="2836" y="8255"/>
                    <a:pt x="2521" y="7940"/>
                    <a:pt x="2521" y="7593"/>
                  </a:cubicBezTo>
                  <a:cubicBezTo>
                    <a:pt x="2521" y="7215"/>
                    <a:pt x="2836" y="6900"/>
                    <a:pt x="3245" y="6900"/>
                  </a:cubicBezTo>
                  <a:close/>
                  <a:moveTo>
                    <a:pt x="8759" y="6900"/>
                  </a:moveTo>
                  <a:cubicBezTo>
                    <a:pt x="9137" y="6900"/>
                    <a:pt x="9452" y="7215"/>
                    <a:pt x="9452" y="7593"/>
                  </a:cubicBezTo>
                  <a:cubicBezTo>
                    <a:pt x="9452" y="8003"/>
                    <a:pt x="9137" y="8318"/>
                    <a:pt x="8759" y="8318"/>
                  </a:cubicBezTo>
                  <a:cubicBezTo>
                    <a:pt x="8349" y="8318"/>
                    <a:pt x="8034" y="7940"/>
                    <a:pt x="8034" y="7593"/>
                  </a:cubicBezTo>
                  <a:cubicBezTo>
                    <a:pt x="8034" y="7215"/>
                    <a:pt x="8349" y="6900"/>
                    <a:pt x="8759" y="6900"/>
                  </a:cubicBezTo>
                  <a:close/>
                  <a:moveTo>
                    <a:pt x="10365" y="5545"/>
                  </a:moveTo>
                  <a:cubicBezTo>
                    <a:pt x="10523" y="5545"/>
                    <a:pt x="10680" y="5672"/>
                    <a:pt x="10712" y="5829"/>
                  </a:cubicBezTo>
                  <a:lnTo>
                    <a:pt x="11216" y="8570"/>
                  </a:lnTo>
                  <a:cubicBezTo>
                    <a:pt x="11247" y="8790"/>
                    <a:pt x="11027" y="8980"/>
                    <a:pt x="10838" y="8980"/>
                  </a:cubicBezTo>
                  <a:lnTo>
                    <a:pt x="10460" y="8980"/>
                  </a:lnTo>
                  <a:cubicBezTo>
                    <a:pt x="10239" y="8790"/>
                    <a:pt x="10019" y="8633"/>
                    <a:pt x="9767" y="8507"/>
                  </a:cubicBezTo>
                  <a:cubicBezTo>
                    <a:pt x="10019" y="8255"/>
                    <a:pt x="10145" y="7940"/>
                    <a:pt x="10145" y="7562"/>
                  </a:cubicBezTo>
                  <a:cubicBezTo>
                    <a:pt x="10145" y="6806"/>
                    <a:pt x="9515" y="6176"/>
                    <a:pt x="8759" y="6176"/>
                  </a:cubicBezTo>
                  <a:cubicBezTo>
                    <a:pt x="8002" y="6176"/>
                    <a:pt x="7372" y="6806"/>
                    <a:pt x="7372" y="7562"/>
                  </a:cubicBezTo>
                  <a:cubicBezTo>
                    <a:pt x="7372" y="7908"/>
                    <a:pt x="7498" y="8223"/>
                    <a:pt x="7719" y="8507"/>
                  </a:cubicBezTo>
                  <a:cubicBezTo>
                    <a:pt x="7498" y="8633"/>
                    <a:pt x="7246" y="8790"/>
                    <a:pt x="7057" y="8980"/>
                  </a:cubicBezTo>
                  <a:lnTo>
                    <a:pt x="4883" y="8980"/>
                  </a:lnTo>
                  <a:cubicBezTo>
                    <a:pt x="4694" y="8790"/>
                    <a:pt x="4442" y="8633"/>
                    <a:pt x="4222" y="8507"/>
                  </a:cubicBezTo>
                  <a:cubicBezTo>
                    <a:pt x="4474" y="8255"/>
                    <a:pt x="4568" y="7940"/>
                    <a:pt x="4568" y="7562"/>
                  </a:cubicBezTo>
                  <a:cubicBezTo>
                    <a:pt x="4568" y="6806"/>
                    <a:pt x="3938" y="6176"/>
                    <a:pt x="3214" y="6176"/>
                  </a:cubicBezTo>
                  <a:cubicBezTo>
                    <a:pt x="2458" y="6176"/>
                    <a:pt x="1828" y="6806"/>
                    <a:pt x="1828" y="7562"/>
                  </a:cubicBezTo>
                  <a:cubicBezTo>
                    <a:pt x="1828" y="7908"/>
                    <a:pt x="1954" y="8223"/>
                    <a:pt x="2174" y="8507"/>
                  </a:cubicBezTo>
                  <a:cubicBezTo>
                    <a:pt x="1922" y="8633"/>
                    <a:pt x="1701" y="8790"/>
                    <a:pt x="1512" y="8980"/>
                  </a:cubicBezTo>
                  <a:lnTo>
                    <a:pt x="1103" y="8980"/>
                  </a:lnTo>
                  <a:cubicBezTo>
                    <a:pt x="882" y="8980"/>
                    <a:pt x="725" y="8790"/>
                    <a:pt x="756" y="8570"/>
                  </a:cubicBezTo>
                  <a:lnTo>
                    <a:pt x="1260" y="5829"/>
                  </a:lnTo>
                  <a:cubicBezTo>
                    <a:pt x="1323" y="5672"/>
                    <a:pt x="1418" y="5545"/>
                    <a:pt x="1638" y="5545"/>
                  </a:cubicBezTo>
                  <a:close/>
                  <a:moveTo>
                    <a:pt x="3214" y="8948"/>
                  </a:moveTo>
                  <a:cubicBezTo>
                    <a:pt x="4127" y="8948"/>
                    <a:pt x="4915" y="9736"/>
                    <a:pt x="4915" y="10712"/>
                  </a:cubicBezTo>
                  <a:lnTo>
                    <a:pt x="4915" y="11059"/>
                  </a:lnTo>
                  <a:lnTo>
                    <a:pt x="1481" y="11059"/>
                  </a:lnTo>
                  <a:lnTo>
                    <a:pt x="1481" y="10712"/>
                  </a:lnTo>
                  <a:cubicBezTo>
                    <a:pt x="1481" y="9736"/>
                    <a:pt x="2269" y="8948"/>
                    <a:pt x="3214" y="8948"/>
                  </a:cubicBezTo>
                  <a:close/>
                  <a:moveTo>
                    <a:pt x="8759" y="8948"/>
                  </a:moveTo>
                  <a:cubicBezTo>
                    <a:pt x="9704" y="8948"/>
                    <a:pt x="10491" y="9736"/>
                    <a:pt x="10491" y="10712"/>
                  </a:cubicBezTo>
                  <a:lnTo>
                    <a:pt x="10491" y="11059"/>
                  </a:lnTo>
                  <a:lnTo>
                    <a:pt x="7026" y="11059"/>
                  </a:lnTo>
                  <a:lnTo>
                    <a:pt x="7026" y="10712"/>
                  </a:lnTo>
                  <a:cubicBezTo>
                    <a:pt x="7026" y="9736"/>
                    <a:pt x="7813" y="8948"/>
                    <a:pt x="8759" y="8948"/>
                  </a:cubicBezTo>
                  <a:close/>
                  <a:moveTo>
                    <a:pt x="5986" y="1"/>
                  </a:moveTo>
                  <a:cubicBezTo>
                    <a:pt x="5262" y="1"/>
                    <a:pt x="4631" y="631"/>
                    <a:pt x="4631" y="1387"/>
                  </a:cubicBezTo>
                  <a:cubicBezTo>
                    <a:pt x="4631" y="1733"/>
                    <a:pt x="4726" y="2048"/>
                    <a:pt x="4978" y="2269"/>
                  </a:cubicBezTo>
                  <a:cubicBezTo>
                    <a:pt x="4127" y="2679"/>
                    <a:pt x="3592" y="3498"/>
                    <a:pt x="3592" y="4474"/>
                  </a:cubicBezTo>
                  <a:lnTo>
                    <a:pt x="3592" y="4852"/>
                  </a:lnTo>
                  <a:lnTo>
                    <a:pt x="1670" y="4852"/>
                  </a:lnTo>
                  <a:cubicBezTo>
                    <a:pt x="1166" y="4852"/>
                    <a:pt x="725" y="5199"/>
                    <a:pt x="630" y="5703"/>
                  </a:cubicBezTo>
                  <a:lnTo>
                    <a:pt x="126" y="8475"/>
                  </a:lnTo>
                  <a:cubicBezTo>
                    <a:pt x="0" y="9043"/>
                    <a:pt x="473" y="9610"/>
                    <a:pt x="1071" y="9673"/>
                  </a:cubicBezTo>
                  <a:cubicBezTo>
                    <a:pt x="914" y="9988"/>
                    <a:pt x="819" y="10366"/>
                    <a:pt x="819" y="10744"/>
                  </a:cubicBezTo>
                  <a:lnTo>
                    <a:pt x="819" y="11468"/>
                  </a:lnTo>
                  <a:cubicBezTo>
                    <a:pt x="819" y="11657"/>
                    <a:pt x="977" y="11815"/>
                    <a:pt x="1197" y="11815"/>
                  </a:cubicBezTo>
                  <a:lnTo>
                    <a:pt x="5356" y="11815"/>
                  </a:lnTo>
                  <a:cubicBezTo>
                    <a:pt x="5545" y="11815"/>
                    <a:pt x="5703" y="11657"/>
                    <a:pt x="5703" y="11468"/>
                  </a:cubicBezTo>
                  <a:lnTo>
                    <a:pt x="5703" y="10744"/>
                  </a:lnTo>
                  <a:cubicBezTo>
                    <a:pt x="5703" y="10366"/>
                    <a:pt x="5640" y="9988"/>
                    <a:pt x="5482" y="9673"/>
                  </a:cubicBezTo>
                  <a:lnTo>
                    <a:pt x="6648" y="9673"/>
                  </a:lnTo>
                  <a:cubicBezTo>
                    <a:pt x="6490" y="9988"/>
                    <a:pt x="6427" y="10366"/>
                    <a:pt x="6427" y="10744"/>
                  </a:cubicBezTo>
                  <a:lnTo>
                    <a:pt x="6427" y="11468"/>
                  </a:lnTo>
                  <a:cubicBezTo>
                    <a:pt x="6427" y="11657"/>
                    <a:pt x="6585" y="11815"/>
                    <a:pt x="6774" y="11815"/>
                  </a:cubicBezTo>
                  <a:lnTo>
                    <a:pt x="10838" y="11815"/>
                  </a:lnTo>
                  <a:cubicBezTo>
                    <a:pt x="11027" y="11815"/>
                    <a:pt x="11184" y="11657"/>
                    <a:pt x="11184" y="11468"/>
                  </a:cubicBezTo>
                  <a:lnTo>
                    <a:pt x="11184" y="10744"/>
                  </a:lnTo>
                  <a:cubicBezTo>
                    <a:pt x="11184" y="10366"/>
                    <a:pt x="11121" y="9988"/>
                    <a:pt x="10964" y="9673"/>
                  </a:cubicBezTo>
                  <a:cubicBezTo>
                    <a:pt x="11563" y="9610"/>
                    <a:pt x="11972" y="9043"/>
                    <a:pt x="11878" y="8475"/>
                  </a:cubicBezTo>
                  <a:lnTo>
                    <a:pt x="11342" y="5703"/>
                  </a:lnTo>
                  <a:cubicBezTo>
                    <a:pt x="11279" y="5199"/>
                    <a:pt x="10838" y="4852"/>
                    <a:pt x="10334" y="4852"/>
                  </a:cubicBezTo>
                  <a:lnTo>
                    <a:pt x="8412" y="4852"/>
                  </a:lnTo>
                  <a:lnTo>
                    <a:pt x="8412" y="4474"/>
                  </a:lnTo>
                  <a:cubicBezTo>
                    <a:pt x="8412" y="3498"/>
                    <a:pt x="7845" y="2679"/>
                    <a:pt x="7026" y="2269"/>
                  </a:cubicBezTo>
                  <a:cubicBezTo>
                    <a:pt x="7246" y="2048"/>
                    <a:pt x="7372" y="1733"/>
                    <a:pt x="7372" y="1387"/>
                  </a:cubicBezTo>
                  <a:cubicBezTo>
                    <a:pt x="7372" y="631"/>
                    <a:pt x="6742" y="1"/>
                    <a:pt x="59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704" name="Google Shape;8704;p68"/>
            <p:cNvSpPr/>
            <p:nvPr/>
          </p:nvSpPr>
          <p:spPr>
            <a:xfrm>
              <a:off x="5075285" y="1158827"/>
              <a:ext cx="145498" cy="225165"/>
            </a:xfrm>
            <a:custGeom>
              <a:avLst/>
              <a:gdLst/>
              <a:ahLst/>
              <a:cxnLst/>
              <a:rect l="l" t="t" r="r" b="b"/>
              <a:pathLst>
                <a:path w="7594" h="11752" extrusionOk="0">
                  <a:moveTo>
                    <a:pt x="6585" y="662"/>
                  </a:moveTo>
                  <a:cubicBezTo>
                    <a:pt x="6774" y="662"/>
                    <a:pt x="6932" y="819"/>
                    <a:pt x="6932" y="1008"/>
                  </a:cubicBezTo>
                  <a:cubicBezTo>
                    <a:pt x="6932" y="1197"/>
                    <a:pt x="6774" y="1355"/>
                    <a:pt x="6585" y="1355"/>
                  </a:cubicBezTo>
                  <a:lnTo>
                    <a:pt x="1040" y="1355"/>
                  </a:lnTo>
                  <a:cubicBezTo>
                    <a:pt x="820" y="1355"/>
                    <a:pt x="662" y="1197"/>
                    <a:pt x="662" y="1008"/>
                  </a:cubicBezTo>
                  <a:cubicBezTo>
                    <a:pt x="662" y="819"/>
                    <a:pt x="820" y="662"/>
                    <a:pt x="1040" y="662"/>
                  </a:cubicBezTo>
                  <a:close/>
                  <a:moveTo>
                    <a:pt x="6175" y="2048"/>
                  </a:moveTo>
                  <a:lnTo>
                    <a:pt x="6175" y="2867"/>
                  </a:lnTo>
                  <a:cubicBezTo>
                    <a:pt x="5435" y="3277"/>
                    <a:pt x="4600" y="3481"/>
                    <a:pt x="3765" y="3481"/>
                  </a:cubicBezTo>
                  <a:cubicBezTo>
                    <a:pt x="2930" y="3481"/>
                    <a:pt x="2096" y="3277"/>
                    <a:pt x="1355" y="2867"/>
                  </a:cubicBezTo>
                  <a:lnTo>
                    <a:pt x="1355" y="2048"/>
                  </a:lnTo>
                  <a:close/>
                  <a:moveTo>
                    <a:pt x="1418" y="3686"/>
                  </a:moveTo>
                  <a:lnTo>
                    <a:pt x="1418" y="3686"/>
                  </a:lnTo>
                  <a:cubicBezTo>
                    <a:pt x="2174" y="4001"/>
                    <a:pt x="2962" y="4190"/>
                    <a:pt x="3781" y="4190"/>
                  </a:cubicBezTo>
                  <a:cubicBezTo>
                    <a:pt x="4600" y="4190"/>
                    <a:pt x="5388" y="4033"/>
                    <a:pt x="6144" y="3686"/>
                  </a:cubicBezTo>
                  <a:lnTo>
                    <a:pt x="6144" y="3686"/>
                  </a:lnTo>
                  <a:cubicBezTo>
                    <a:pt x="5860" y="4757"/>
                    <a:pt x="4915" y="5545"/>
                    <a:pt x="3781" y="5545"/>
                  </a:cubicBezTo>
                  <a:cubicBezTo>
                    <a:pt x="2647" y="5545"/>
                    <a:pt x="1702" y="4757"/>
                    <a:pt x="1418" y="3686"/>
                  </a:cubicBezTo>
                  <a:close/>
                  <a:moveTo>
                    <a:pt x="3435" y="6238"/>
                  </a:moveTo>
                  <a:lnTo>
                    <a:pt x="3435" y="7813"/>
                  </a:lnTo>
                  <a:lnTo>
                    <a:pt x="1544" y="9704"/>
                  </a:lnTo>
                  <a:lnTo>
                    <a:pt x="1355" y="9704"/>
                  </a:lnTo>
                  <a:lnTo>
                    <a:pt x="1355" y="8695"/>
                  </a:lnTo>
                  <a:cubicBezTo>
                    <a:pt x="1355" y="7467"/>
                    <a:pt x="2237" y="6427"/>
                    <a:pt x="3435" y="6238"/>
                  </a:cubicBezTo>
                  <a:close/>
                  <a:moveTo>
                    <a:pt x="3781" y="8443"/>
                  </a:moveTo>
                  <a:lnTo>
                    <a:pt x="5041" y="9704"/>
                  </a:lnTo>
                  <a:lnTo>
                    <a:pt x="2552" y="9704"/>
                  </a:lnTo>
                  <a:lnTo>
                    <a:pt x="3781" y="8443"/>
                  </a:lnTo>
                  <a:close/>
                  <a:moveTo>
                    <a:pt x="4128" y="6238"/>
                  </a:moveTo>
                  <a:cubicBezTo>
                    <a:pt x="5325" y="6396"/>
                    <a:pt x="6207" y="7435"/>
                    <a:pt x="6207" y="8695"/>
                  </a:cubicBezTo>
                  <a:lnTo>
                    <a:pt x="6207" y="9704"/>
                  </a:lnTo>
                  <a:lnTo>
                    <a:pt x="6018" y="9704"/>
                  </a:lnTo>
                  <a:lnTo>
                    <a:pt x="4128" y="7813"/>
                  </a:lnTo>
                  <a:lnTo>
                    <a:pt x="4128" y="6238"/>
                  </a:lnTo>
                  <a:close/>
                  <a:moveTo>
                    <a:pt x="6553" y="10397"/>
                  </a:moveTo>
                  <a:cubicBezTo>
                    <a:pt x="6743" y="10428"/>
                    <a:pt x="6900" y="10586"/>
                    <a:pt x="6900" y="10743"/>
                  </a:cubicBezTo>
                  <a:cubicBezTo>
                    <a:pt x="6900" y="10932"/>
                    <a:pt x="6743" y="11090"/>
                    <a:pt x="6553" y="11090"/>
                  </a:cubicBezTo>
                  <a:lnTo>
                    <a:pt x="977" y="11090"/>
                  </a:lnTo>
                  <a:cubicBezTo>
                    <a:pt x="788" y="11090"/>
                    <a:pt x="631" y="10932"/>
                    <a:pt x="631" y="10743"/>
                  </a:cubicBezTo>
                  <a:cubicBezTo>
                    <a:pt x="631" y="10554"/>
                    <a:pt x="788" y="10397"/>
                    <a:pt x="977" y="10397"/>
                  </a:cubicBezTo>
                  <a:close/>
                  <a:moveTo>
                    <a:pt x="1009" y="0"/>
                  </a:moveTo>
                  <a:cubicBezTo>
                    <a:pt x="442" y="0"/>
                    <a:pt x="0" y="473"/>
                    <a:pt x="0" y="1008"/>
                  </a:cubicBezTo>
                  <a:cubicBezTo>
                    <a:pt x="0" y="1449"/>
                    <a:pt x="284" y="1827"/>
                    <a:pt x="694" y="1985"/>
                  </a:cubicBezTo>
                  <a:lnTo>
                    <a:pt x="694" y="3088"/>
                  </a:lnTo>
                  <a:cubicBezTo>
                    <a:pt x="694" y="4316"/>
                    <a:pt x="1387" y="5356"/>
                    <a:pt x="2395" y="5860"/>
                  </a:cubicBezTo>
                  <a:cubicBezTo>
                    <a:pt x="1387" y="6364"/>
                    <a:pt x="694" y="7435"/>
                    <a:pt x="694" y="8664"/>
                  </a:cubicBezTo>
                  <a:lnTo>
                    <a:pt x="694" y="9767"/>
                  </a:lnTo>
                  <a:cubicBezTo>
                    <a:pt x="316" y="9924"/>
                    <a:pt x="0" y="10271"/>
                    <a:pt x="0" y="10743"/>
                  </a:cubicBezTo>
                  <a:cubicBezTo>
                    <a:pt x="0" y="11342"/>
                    <a:pt x="473" y="11751"/>
                    <a:pt x="1009" y="11751"/>
                  </a:cubicBezTo>
                  <a:lnTo>
                    <a:pt x="6585" y="11751"/>
                  </a:lnTo>
                  <a:cubicBezTo>
                    <a:pt x="7152" y="11751"/>
                    <a:pt x="7593" y="11279"/>
                    <a:pt x="7593" y="10743"/>
                  </a:cubicBezTo>
                  <a:cubicBezTo>
                    <a:pt x="7593" y="10302"/>
                    <a:pt x="7310" y="9924"/>
                    <a:pt x="6900" y="9767"/>
                  </a:cubicBezTo>
                  <a:lnTo>
                    <a:pt x="6900" y="8664"/>
                  </a:lnTo>
                  <a:cubicBezTo>
                    <a:pt x="6900" y="7435"/>
                    <a:pt x="6207" y="6364"/>
                    <a:pt x="5199" y="5860"/>
                  </a:cubicBezTo>
                  <a:cubicBezTo>
                    <a:pt x="6207" y="5387"/>
                    <a:pt x="6900" y="4316"/>
                    <a:pt x="6900" y="3088"/>
                  </a:cubicBezTo>
                  <a:lnTo>
                    <a:pt x="6900" y="1985"/>
                  </a:lnTo>
                  <a:cubicBezTo>
                    <a:pt x="7278" y="1827"/>
                    <a:pt x="7593" y="1481"/>
                    <a:pt x="7593" y="1008"/>
                  </a:cubicBezTo>
                  <a:cubicBezTo>
                    <a:pt x="7593" y="410"/>
                    <a:pt x="7121" y="0"/>
                    <a:pt x="65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705" name="Google Shape;8705;p68"/>
            <p:cNvSpPr/>
            <p:nvPr/>
          </p:nvSpPr>
          <p:spPr>
            <a:xfrm>
              <a:off x="1008902" y="1157918"/>
              <a:ext cx="228172" cy="226984"/>
            </a:xfrm>
            <a:custGeom>
              <a:avLst/>
              <a:gdLst/>
              <a:ahLst/>
              <a:cxnLst/>
              <a:rect l="l" t="t" r="r" b="b"/>
              <a:pathLst>
                <a:path w="11909" h="11847" extrusionOk="0">
                  <a:moveTo>
                    <a:pt x="3560" y="2647"/>
                  </a:moveTo>
                  <a:lnTo>
                    <a:pt x="3560" y="3561"/>
                  </a:lnTo>
                  <a:lnTo>
                    <a:pt x="2615" y="3561"/>
                  </a:lnTo>
                  <a:lnTo>
                    <a:pt x="3560" y="2647"/>
                  </a:lnTo>
                  <a:close/>
                  <a:moveTo>
                    <a:pt x="6616" y="4222"/>
                  </a:moveTo>
                  <a:cubicBezTo>
                    <a:pt x="7971" y="4285"/>
                    <a:pt x="9074" y="5325"/>
                    <a:pt x="9074" y="6680"/>
                  </a:cubicBezTo>
                  <a:cubicBezTo>
                    <a:pt x="9074" y="8003"/>
                    <a:pt x="7971" y="9106"/>
                    <a:pt x="6616" y="9106"/>
                  </a:cubicBezTo>
                  <a:cubicBezTo>
                    <a:pt x="5293" y="9106"/>
                    <a:pt x="4190" y="8003"/>
                    <a:pt x="4190" y="6680"/>
                  </a:cubicBezTo>
                  <a:cubicBezTo>
                    <a:pt x="4190" y="5325"/>
                    <a:pt x="5293" y="4222"/>
                    <a:pt x="6616" y="4222"/>
                  </a:cubicBezTo>
                  <a:close/>
                  <a:moveTo>
                    <a:pt x="7687" y="757"/>
                  </a:moveTo>
                  <a:lnTo>
                    <a:pt x="7687" y="1513"/>
                  </a:lnTo>
                  <a:lnTo>
                    <a:pt x="3875" y="1513"/>
                  </a:lnTo>
                  <a:cubicBezTo>
                    <a:pt x="3781" y="1513"/>
                    <a:pt x="3655" y="1544"/>
                    <a:pt x="3623" y="1639"/>
                  </a:cubicBezTo>
                  <a:lnTo>
                    <a:pt x="1512" y="3718"/>
                  </a:lnTo>
                  <a:cubicBezTo>
                    <a:pt x="1418" y="3813"/>
                    <a:pt x="1386" y="3876"/>
                    <a:pt x="1386" y="3939"/>
                  </a:cubicBezTo>
                  <a:lnTo>
                    <a:pt x="1386" y="9862"/>
                  </a:lnTo>
                  <a:lnTo>
                    <a:pt x="662" y="9862"/>
                  </a:lnTo>
                  <a:lnTo>
                    <a:pt x="662" y="757"/>
                  </a:lnTo>
                  <a:close/>
                  <a:moveTo>
                    <a:pt x="8380" y="2175"/>
                  </a:moveTo>
                  <a:lnTo>
                    <a:pt x="8380" y="4128"/>
                  </a:lnTo>
                  <a:cubicBezTo>
                    <a:pt x="7876" y="3813"/>
                    <a:pt x="7278" y="3592"/>
                    <a:pt x="6648" y="3592"/>
                  </a:cubicBezTo>
                  <a:cubicBezTo>
                    <a:pt x="4915" y="3592"/>
                    <a:pt x="3560" y="5010"/>
                    <a:pt x="3560" y="6711"/>
                  </a:cubicBezTo>
                  <a:cubicBezTo>
                    <a:pt x="3560" y="8444"/>
                    <a:pt x="4946" y="9830"/>
                    <a:pt x="6648" y="9830"/>
                  </a:cubicBezTo>
                  <a:cubicBezTo>
                    <a:pt x="7120" y="9830"/>
                    <a:pt x="7593" y="9704"/>
                    <a:pt x="8002" y="9515"/>
                  </a:cubicBezTo>
                  <a:lnTo>
                    <a:pt x="8380" y="9893"/>
                  </a:lnTo>
                  <a:lnTo>
                    <a:pt x="8380" y="10492"/>
                  </a:lnTo>
                  <a:lnTo>
                    <a:pt x="2079" y="10492"/>
                  </a:lnTo>
                  <a:lnTo>
                    <a:pt x="2079" y="4285"/>
                  </a:lnTo>
                  <a:lnTo>
                    <a:pt x="3875" y="4285"/>
                  </a:lnTo>
                  <a:cubicBezTo>
                    <a:pt x="4064" y="4285"/>
                    <a:pt x="4222" y="4128"/>
                    <a:pt x="4222" y="3907"/>
                  </a:cubicBezTo>
                  <a:lnTo>
                    <a:pt x="4222" y="2175"/>
                  </a:lnTo>
                  <a:close/>
                  <a:moveTo>
                    <a:pt x="9074" y="8633"/>
                  </a:moveTo>
                  <a:lnTo>
                    <a:pt x="11027" y="10618"/>
                  </a:lnTo>
                  <a:cubicBezTo>
                    <a:pt x="11153" y="10744"/>
                    <a:pt x="11153" y="10964"/>
                    <a:pt x="11027" y="11090"/>
                  </a:cubicBezTo>
                  <a:cubicBezTo>
                    <a:pt x="10964" y="11153"/>
                    <a:pt x="10877" y="11185"/>
                    <a:pt x="10791" y="11185"/>
                  </a:cubicBezTo>
                  <a:cubicBezTo>
                    <a:pt x="10704" y="11185"/>
                    <a:pt x="10617" y="11153"/>
                    <a:pt x="10554" y="11090"/>
                  </a:cubicBezTo>
                  <a:lnTo>
                    <a:pt x="8601" y="9106"/>
                  </a:lnTo>
                  <a:cubicBezTo>
                    <a:pt x="8790" y="9011"/>
                    <a:pt x="8948" y="8791"/>
                    <a:pt x="9074" y="8633"/>
                  </a:cubicBezTo>
                  <a:close/>
                  <a:moveTo>
                    <a:pt x="347" y="1"/>
                  </a:moveTo>
                  <a:cubicBezTo>
                    <a:pt x="158" y="1"/>
                    <a:pt x="0" y="190"/>
                    <a:pt x="0" y="379"/>
                  </a:cubicBezTo>
                  <a:lnTo>
                    <a:pt x="0" y="10145"/>
                  </a:lnTo>
                  <a:cubicBezTo>
                    <a:pt x="0" y="10334"/>
                    <a:pt x="158" y="10492"/>
                    <a:pt x="347" y="10492"/>
                  </a:cubicBezTo>
                  <a:lnTo>
                    <a:pt x="1386" y="10492"/>
                  </a:lnTo>
                  <a:lnTo>
                    <a:pt x="1386" y="10838"/>
                  </a:lnTo>
                  <a:cubicBezTo>
                    <a:pt x="1386" y="11059"/>
                    <a:pt x="1544" y="11216"/>
                    <a:pt x="1733" y="11216"/>
                  </a:cubicBezTo>
                  <a:lnTo>
                    <a:pt x="8695" y="11216"/>
                  </a:lnTo>
                  <a:cubicBezTo>
                    <a:pt x="8916" y="11216"/>
                    <a:pt x="9074" y="11059"/>
                    <a:pt x="9074" y="10838"/>
                  </a:cubicBezTo>
                  <a:lnTo>
                    <a:pt x="9074" y="10586"/>
                  </a:lnTo>
                  <a:lnTo>
                    <a:pt x="10050" y="11563"/>
                  </a:lnTo>
                  <a:cubicBezTo>
                    <a:pt x="10239" y="11752"/>
                    <a:pt x="10507" y="11847"/>
                    <a:pt x="10775" y="11847"/>
                  </a:cubicBezTo>
                  <a:cubicBezTo>
                    <a:pt x="11043" y="11847"/>
                    <a:pt x="11310" y="11752"/>
                    <a:pt x="11499" y="11563"/>
                  </a:cubicBezTo>
                  <a:cubicBezTo>
                    <a:pt x="11909" y="11153"/>
                    <a:pt x="11909" y="10492"/>
                    <a:pt x="11499" y="10114"/>
                  </a:cubicBezTo>
                  <a:lnTo>
                    <a:pt x="9420" y="8003"/>
                  </a:lnTo>
                  <a:cubicBezTo>
                    <a:pt x="9609" y="7625"/>
                    <a:pt x="9735" y="7152"/>
                    <a:pt x="9735" y="6680"/>
                  </a:cubicBezTo>
                  <a:cubicBezTo>
                    <a:pt x="9735" y="5924"/>
                    <a:pt x="9452" y="5262"/>
                    <a:pt x="9011" y="4695"/>
                  </a:cubicBezTo>
                  <a:lnTo>
                    <a:pt x="9011" y="1828"/>
                  </a:lnTo>
                  <a:cubicBezTo>
                    <a:pt x="9011" y="1639"/>
                    <a:pt x="8853" y="1481"/>
                    <a:pt x="8664" y="1481"/>
                  </a:cubicBezTo>
                  <a:lnTo>
                    <a:pt x="8317" y="1481"/>
                  </a:lnTo>
                  <a:lnTo>
                    <a:pt x="8317" y="379"/>
                  </a:lnTo>
                  <a:cubicBezTo>
                    <a:pt x="8317" y="190"/>
                    <a:pt x="8160" y="1"/>
                    <a:pt x="79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06" name="Google Shape;8706;p68"/>
            <p:cNvGrpSpPr/>
            <p:nvPr/>
          </p:nvGrpSpPr>
          <p:grpSpPr>
            <a:xfrm>
              <a:off x="1008601" y="1427131"/>
              <a:ext cx="228785" cy="226391"/>
              <a:chOff x="1049375" y="2318350"/>
              <a:chExt cx="298525" cy="295400"/>
            </a:xfrm>
            <a:grpFill/>
          </p:grpSpPr>
          <p:sp>
            <p:nvSpPr>
              <p:cNvPr id="8707" name="Google Shape;8707;p68"/>
              <p:cNvSpPr/>
              <p:nvPr/>
            </p:nvSpPr>
            <p:spPr>
              <a:xfrm>
                <a:off x="1101350" y="2492325"/>
                <a:ext cx="70125" cy="505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021" extrusionOk="0">
                    <a:moveTo>
                      <a:pt x="2473" y="0"/>
                    </a:moveTo>
                    <a:cubicBezTo>
                      <a:pt x="2377" y="0"/>
                      <a:pt x="2273" y="32"/>
                      <a:pt x="2206" y="99"/>
                    </a:cubicBezTo>
                    <a:lnTo>
                      <a:pt x="1072" y="1233"/>
                    </a:lnTo>
                    <a:lnTo>
                      <a:pt x="599" y="761"/>
                    </a:lnTo>
                    <a:cubicBezTo>
                      <a:pt x="536" y="713"/>
                      <a:pt x="449" y="690"/>
                      <a:pt x="363" y="690"/>
                    </a:cubicBezTo>
                    <a:cubicBezTo>
                      <a:pt x="276" y="690"/>
                      <a:pt x="189" y="713"/>
                      <a:pt x="126" y="761"/>
                    </a:cubicBezTo>
                    <a:cubicBezTo>
                      <a:pt x="0" y="887"/>
                      <a:pt x="0" y="1139"/>
                      <a:pt x="126" y="1233"/>
                    </a:cubicBezTo>
                    <a:lnTo>
                      <a:pt x="820" y="1958"/>
                    </a:lnTo>
                    <a:cubicBezTo>
                      <a:pt x="914" y="2021"/>
                      <a:pt x="977" y="2021"/>
                      <a:pt x="1072" y="2021"/>
                    </a:cubicBezTo>
                    <a:cubicBezTo>
                      <a:pt x="1135" y="2021"/>
                      <a:pt x="1261" y="1989"/>
                      <a:pt x="1292" y="1926"/>
                    </a:cubicBezTo>
                    <a:lnTo>
                      <a:pt x="2678" y="540"/>
                    </a:lnTo>
                    <a:cubicBezTo>
                      <a:pt x="2804" y="414"/>
                      <a:pt x="2804" y="162"/>
                      <a:pt x="2678" y="68"/>
                    </a:cubicBezTo>
                    <a:cubicBezTo>
                      <a:pt x="2634" y="24"/>
                      <a:pt x="2557" y="0"/>
                      <a:pt x="24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08" name="Google Shape;8708;p68"/>
              <p:cNvSpPr/>
              <p:nvPr/>
            </p:nvSpPr>
            <p:spPr>
              <a:xfrm>
                <a:off x="1101350" y="2440525"/>
                <a:ext cx="70125" cy="511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046" extrusionOk="0">
                    <a:moveTo>
                      <a:pt x="2469" y="1"/>
                    </a:moveTo>
                    <a:cubicBezTo>
                      <a:pt x="2374" y="1"/>
                      <a:pt x="2272" y="40"/>
                      <a:pt x="2206" y="123"/>
                    </a:cubicBezTo>
                    <a:lnTo>
                      <a:pt x="1072" y="1257"/>
                    </a:lnTo>
                    <a:lnTo>
                      <a:pt x="599" y="785"/>
                    </a:lnTo>
                    <a:cubicBezTo>
                      <a:pt x="536" y="738"/>
                      <a:pt x="449" y="714"/>
                      <a:pt x="363" y="714"/>
                    </a:cubicBezTo>
                    <a:cubicBezTo>
                      <a:pt x="276" y="714"/>
                      <a:pt x="189" y="738"/>
                      <a:pt x="126" y="785"/>
                    </a:cubicBezTo>
                    <a:cubicBezTo>
                      <a:pt x="0" y="911"/>
                      <a:pt x="0" y="1163"/>
                      <a:pt x="126" y="1257"/>
                    </a:cubicBezTo>
                    <a:lnTo>
                      <a:pt x="820" y="1982"/>
                    </a:lnTo>
                    <a:cubicBezTo>
                      <a:pt x="914" y="2045"/>
                      <a:pt x="977" y="2045"/>
                      <a:pt x="1072" y="2045"/>
                    </a:cubicBezTo>
                    <a:cubicBezTo>
                      <a:pt x="1135" y="2045"/>
                      <a:pt x="1261" y="2014"/>
                      <a:pt x="1292" y="1951"/>
                    </a:cubicBezTo>
                    <a:lnTo>
                      <a:pt x="2678" y="564"/>
                    </a:lnTo>
                    <a:cubicBezTo>
                      <a:pt x="2804" y="438"/>
                      <a:pt x="2804" y="186"/>
                      <a:pt x="2678" y="92"/>
                    </a:cubicBezTo>
                    <a:cubicBezTo>
                      <a:pt x="2634" y="32"/>
                      <a:pt x="2554" y="1"/>
                      <a:pt x="24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09" name="Google Shape;8709;p68"/>
              <p:cNvSpPr/>
              <p:nvPr/>
            </p:nvSpPr>
            <p:spPr>
              <a:xfrm>
                <a:off x="1101350" y="2388550"/>
                <a:ext cx="70125" cy="511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045" extrusionOk="0">
                    <a:moveTo>
                      <a:pt x="2469" y="1"/>
                    </a:moveTo>
                    <a:cubicBezTo>
                      <a:pt x="2374" y="1"/>
                      <a:pt x="2272" y="40"/>
                      <a:pt x="2206" y="123"/>
                    </a:cubicBezTo>
                    <a:lnTo>
                      <a:pt x="1072" y="1257"/>
                    </a:lnTo>
                    <a:lnTo>
                      <a:pt x="599" y="785"/>
                    </a:lnTo>
                    <a:cubicBezTo>
                      <a:pt x="536" y="722"/>
                      <a:pt x="449" y="690"/>
                      <a:pt x="363" y="690"/>
                    </a:cubicBezTo>
                    <a:cubicBezTo>
                      <a:pt x="276" y="690"/>
                      <a:pt x="189" y="722"/>
                      <a:pt x="126" y="785"/>
                    </a:cubicBezTo>
                    <a:cubicBezTo>
                      <a:pt x="0" y="911"/>
                      <a:pt x="0" y="1131"/>
                      <a:pt x="126" y="1257"/>
                    </a:cubicBezTo>
                    <a:lnTo>
                      <a:pt x="820" y="1982"/>
                    </a:lnTo>
                    <a:cubicBezTo>
                      <a:pt x="914" y="2045"/>
                      <a:pt x="977" y="2045"/>
                      <a:pt x="1072" y="2045"/>
                    </a:cubicBezTo>
                    <a:cubicBezTo>
                      <a:pt x="1135" y="2045"/>
                      <a:pt x="1261" y="2013"/>
                      <a:pt x="1292" y="1919"/>
                    </a:cubicBezTo>
                    <a:lnTo>
                      <a:pt x="2678" y="532"/>
                    </a:lnTo>
                    <a:cubicBezTo>
                      <a:pt x="2804" y="438"/>
                      <a:pt x="2804" y="186"/>
                      <a:pt x="2678" y="91"/>
                    </a:cubicBezTo>
                    <a:cubicBezTo>
                      <a:pt x="2634" y="32"/>
                      <a:pt x="2554" y="1"/>
                      <a:pt x="24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10" name="Google Shape;8710;p68"/>
              <p:cNvSpPr/>
              <p:nvPr/>
            </p:nvSpPr>
            <p:spPr>
              <a:xfrm>
                <a:off x="1049375" y="2318350"/>
                <a:ext cx="29852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941" h="11816" extrusionOk="0">
                    <a:moveTo>
                      <a:pt x="6963" y="1198"/>
                    </a:moveTo>
                    <a:lnTo>
                      <a:pt x="7876" y="2143"/>
                    </a:lnTo>
                    <a:lnTo>
                      <a:pt x="6963" y="2143"/>
                    </a:lnTo>
                    <a:lnTo>
                      <a:pt x="6963" y="1198"/>
                    </a:lnTo>
                    <a:close/>
                    <a:moveTo>
                      <a:pt x="10286" y="3498"/>
                    </a:moveTo>
                    <a:cubicBezTo>
                      <a:pt x="10373" y="3498"/>
                      <a:pt x="10460" y="3530"/>
                      <a:pt x="10523" y="3593"/>
                    </a:cubicBezTo>
                    <a:lnTo>
                      <a:pt x="10995" y="4065"/>
                    </a:lnTo>
                    <a:cubicBezTo>
                      <a:pt x="11184" y="4223"/>
                      <a:pt x="11184" y="4475"/>
                      <a:pt x="11027" y="4569"/>
                    </a:cubicBezTo>
                    <a:lnTo>
                      <a:pt x="10806" y="4821"/>
                    </a:lnTo>
                    <a:lnTo>
                      <a:pt x="9798" y="3845"/>
                    </a:lnTo>
                    <a:lnTo>
                      <a:pt x="10050" y="3593"/>
                    </a:lnTo>
                    <a:cubicBezTo>
                      <a:pt x="10113" y="3530"/>
                      <a:pt x="10200" y="3498"/>
                      <a:pt x="10286" y="3498"/>
                    </a:cubicBezTo>
                    <a:close/>
                    <a:moveTo>
                      <a:pt x="9294" y="4349"/>
                    </a:moveTo>
                    <a:lnTo>
                      <a:pt x="10271" y="5325"/>
                    </a:lnTo>
                    <a:lnTo>
                      <a:pt x="7845" y="7783"/>
                    </a:lnTo>
                    <a:lnTo>
                      <a:pt x="6868" y="6774"/>
                    </a:lnTo>
                    <a:lnTo>
                      <a:pt x="9294" y="4349"/>
                    </a:lnTo>
                    <a:close/>
                    <a:moveTo>
                      <a:pt x="6585" y="7499"/>
                    </a:moveTo>
                    <a:lnTo>
                      <a:pt x="7183" y="8098"/>
                    </a:lnTo>
                    <a:lnTo>
                      <a:pt x="6427" y="8255"/>
                    </a:lnTo>
                    <a:lnTo>
                      <a:pt x="6585" y="7499"/>
                    </a:lnTo>
                    <a:close/>
                    <a:moveTo>
                      <a:pt x="6994" y="10398"/>
                    </a:moveTo>
                    <a:lnTo>
                      <a:pt x="6994" y="10776"/>
                    </a:lnTo>
                    <a:cubicBezTo>
                      <a:pt x="6994" y="10870"/>
                      <a:pt x="7057" y="10996"/>
                      <a:pt x="7089" y="11122"/>
                    </a:cubicBezTo>
                    <a:lnTo>
                      <a:pt x="1071" y="11122"/>
                    </a:lnTo>
                    <a:cubicBezTo>
                      <a:pt x="882" y="11122"/>
                      <a:pt x="693" y="10965"/>
                      <a:pt x="693" y="10776"/>
                    </a:cubicBezTo>
                    <a:lnTo>
                      <a:pt x="693" y="10398"/>
                    </a:lnTo>
                    <a:close/>
                    <a:moveTo>
                      <a:pt x="6270" y="663"/>
                    </a:moveTo>
                    <a:lnTo>
                      <a:pt x="6270" y="2458"/>
                    </a:lnTo>
                    <a:cubicBezTo>
                      <a:pt x="6270" y="2647"/>
                      <a:pt x="6427" y="2805"/>
                      <a:pt x="6616" y="2805"/>
                    </a:cubicBezTo>
                    <a:lnTo>
                      <a:pt x="8349" y="2805"/>
                    </a:lnTo>
                    <a:lnTo>
                      <a:pt x="8349" y="4286"/>
                    </a:lnTo>
                    <a:lnTo>
                      <a:pt x="6112" y="6554"/>
                    </a:lnTo>
                    <a:cubicBezTo>
                      <a:pt x="6081" y="6585"/>
                      <a:pt x="6018" y="6680"/>
                      <a:pt x="6018" y="6711"/>
                    </a:cubicBezTo>
                    <a:lnTo>
                      <a:pt x="5608" y="8633"/>
                    </a:lnTo>
                    <a:cubicBezTo>
                      <a:pt x="5545" y="8759"/>
                      <a:pt x="5608" y="8885"/>
                      <a:pt x="5671" y="8948"/>
                    </a:cubicBezTo>
                    <a:cubicBezTo>
                      <a:pt x="5742" y="9019"/>
                      <a:pt x="5813" y="9055"/>
                      <a:pt x="5897" y="9055"/>
                    </a:cubicBezTo>
                    <a:cubicBezTo>
                      <a:pt x="5925" y="9055"/>
                      <a:pt x="5955" y="9051"/>
                      <a:pt x="5986" y="9043"/>
                    </a:cubicBezTo>
                    <a:lnTo>
                      <a:pt x="7908" y="8602"/>
                    </a:lnTo>
                    <a:cubicBezTo>
                      <a:pt x="8002" y="8602"/>
                      <a:pt x="8034" y="8570"/>
                      <a:pt x="8065" y="8507"/>
                    </a:cubicBezTo>
                    <a:lnTo>
                      <a:pt x="8349" y="8255"/>
                    </a:lnTo>
                    <a:lnTo>
                      <a:pt x="8349" y="10807"/>
                    </a:lnTo>
                    <a:lnTo>
                      <a:pt x="8380" y="10807"/>
                    </a:lnTo>
                    <a:cubicBezTo>
                      <a:pt x="8380" y="10996"/>
                      <a:pt x="8223" y="11154"/>
                      <a:pt x="8034" y="11154"/>
                    </a:cubicBezTo>
                    <a:cubicBezTo>
                      <a:pt x="7845" y="11154"/>
                      <a:pt x="7687" y="10996"/>
                      <a:pt x="7687" y="10807"/>
                    </a:cubicBezTo>
                    <a:lnTo>
                      <a:pt x="7687" y="10083"/>
                    </a:lnTo>
                    <a:cubicBezTo>
                      <a:pt x="7687" y="9893"/>
                      <a:pt x="7530" y="9736"/>
                      <a:pt x="7309" y="9736"/>
                    </a:cubicBezTo>
                    <a:lnTo>
                      <a:pt x="1386" y="9736"/>
                    </a:lnTo>
                    <a:lnTo>
                      <a:pt x="1386" y="663"/>
                    </a:lnTo>
                    <a:close/>
                    <a:moveTo>
                      <a:pt x="1071" y="1"/>
                    </a:moveTo>
                    <a:cubicBezTo>
                      <a:pt x="882" y="1"/>
                      <a:pt x="693" y="158"/>
                      <a:pt x="693" y="379"/>
                    </a:cubicBezTo>
                    <a:lnTo>
                      <a:pt x="693" y="9736"/>
                    </a:lnTo>
                    <a:lnTo>
                      <a:pt x="347" y="9736"/>
                    </a:lnTo>
                    <a:cubicBezTo>
                      <a:pt x="158" y="9736"/>
                      <a:pt x="0" y="9893"/>
                      <a:pt x="0" y="10083"/>
                    </a:cubicBezTo>
                    <a:lnTo>
                      <a:pt x="0" y="10807"/>
                    </a:lnTo>
                    <a:cubicBezTo>
                      <a:pt x="0" y="11406"/>
                      <a:pt x="473" y="11815"/>
                      <a:pt x="1008" y="11815"/>
                    </a:cubicBezTo>
                    <a:lnTo>
                      <a:pt x="8002" y="11815"/>
                    </a:lnTo>
                    <a:cubicBezTo>
                      <a:pt x="8569" y="11815"/>
                      <a:pt x="9011" y="11343"/>
                      <a:pt x="9011" y="10807"/>
                    </a:cubicBezTo>
                    <a:lnTo>
                      <a:pt x="9011" y="7562"/>
                    </a:lnTo>
                    <a:lnTo>
                      <a:pt x="11499" y="5105"/>
                    </a:lnTo>
                    <a:cubicBezTo>
                      <a:pt x="11940" y="4664"/>
                      <a:pt x="11940" y="4034"/>
                      <a:pt x="11531" y="3593"/>
                    </a:cubicBezTo>
                    <a:lnTo>
                      <a:pt x="11058" y="3120"/>
                    </a:lnTo>
                    <a:cubicBezTo>
                      <a:pt x="10869" y="2931"/>
                      <a:pt x="10609" y="2836"/>
                      <a:pt x="10346" y="2836"/>
                    </a:cubicBezTo>
                    <a:cubicBezTo>
                      <a:pt x="10082" y="2836"/>
                      <a:pt x="9814" y="2931"/>
                      <a:pt x="9609" y="3120"/>
                    </a:cubicBezTo>
                    <a:lnTo>
                      <a:pt x="9105" y="3624"/>
                    </a:lnTo>
                    <a:lnTo>
                      <a:pt x="9105" y="2490"/>
                    </a:lnTo>
                    <a:cubicBezTo>
                      <a:pt x="9105" y="2427"/>
                      <a:pt x="9074" y="2332"/>
                      <a:pt x="8979" y="2269"/>
                    </a:cubicBezTo>
                    <a:lnTo>
                      <a:pt x="6900" y="127"/>
                    </a:lnTo>
                    <a:cubicBezTo>
                      <a:pt x="6805" y="64"/>
                      <a:pt x="6742" y="1"/>
                      <a:pt x="66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11" name="Google Shape;8711;p68"/>
            <p:cNvGrpSpPr/>
            <p:nvPr/>
          </p:nvGrpSpPr>
          <p:grpSpPr>
            <a:xfrm>
              <a:off x="1008908" y="1718090"/>
              <a:ext cx="228172" cy="228172"/>
              <a:chOff x="1049375" y="2680675"/>
              <a:chExt cx="297725" cy="297725"/>
            </a:xfrm>
            <a:grpFill/>
          </p:grpSpPr>
          <p:sp>
            <p:nvSpPr>
              <p:cNvPr id="8712" name="Google Shape;8712;p68"/>
              <p:cNvSpPr/>
              <p:nvPr/>
            </p:nvSpPr>
            <p:spPr>
              <a:xfrm>
                <a:off x="1113175" y="2752350"/>
                <a:ext cx="16147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6239" extrusionOk="0">
                    <a:moveTo>
                      <a:pt x="3403" y="2079"/>
                    </a:moveTo>
                    <a:cubicBezTo>
                      <a:pt x="3781" y="2079"/>
                      <a:pt x="4096" y="2394"/>
                      <a:pt x="4096" y="2773"/>
                    </a:cubicBezTo>
                    <a:cubicBezTo>
                      <a:pt x="4096" y="3182"/>
                      <a:pt x="3781" y="3497"/>
                      <a:pt x="3403" y="3497"/>
                    </a:cubicBezTo>
                    <a:cubicBezTo>
                      <a:pt x="2993" y="3434"/>
                      <a:pt x="2678" y="3119"/>
                      <a:pt x="2678" y="2773"/>
                    </a:cubicBezTo>
                    <a:cubicBezTo>
                      <a:pt x="2678" y="2394"/>
                      <a:pt x="2993" y="2079"/>
                      <a:pt x="3403" y="2079"/>
                    </a:cubicBezTo>
                    <a:close/>
                    <a:moveTo>
                      <a:pt x="3371" y="693"/>
                    </a:moveTo>
                    <a:cubicBezTo>
                      <a:pt x="4694" y="693"/>
                      <a:pt x="5765" y="1796"/>
                      <a:pt x="5765" y="3119"/>
                    </a:cubicBezTo>
                    <a:cubicBezTo>
                      <a:pt x="5765" y="3686"/>
                      <a:pt x="5545" y="4222"/>
                      <a:pt x="5198" y="4663"/>
                    </a:cubicBezTo>
                    <a:cubicBezTo>
                      <a:pt x="5072" y="4442"/>
                      <a:pt x="4915" y="4190"/>
                      <a:pt x="4694" y="4001"/>
                    </a:cubicBezTo>
                    <a:cubicBezTo>
                      <a:pt x="4568" y="3907"/>
                      <a:pt x="4442" y="3812"/>
                      <a:pt x="4348" y="3749"/>
                    </a:cubicBezTo>
                    <a:cubicBezTo>
                      <a:pt x="4568" y="3529"/>
                      <a:pt x="4726" y="3182"/>
                      <a:pt x="4726" y="2804"/>
                    </a:cubicBezTo>
                    <a:cubicBezTo>
                      <a:pt x="4726" y="2079"/>
                      <a:pt x="4096" y="1449"/>
                      <a:pt x="3340" y="1449"/>
                    </a:cubicBezTo>
                    <a:cubicBezTo>
                      <a:pt x="2615" y="1449"/>
                      <a:pt x="1985" y="2079"/>
                      <a:pt x="1985" y="2804"/>
                    </a:cubicBezTo>
                    <a:cubicBezTo>
                      <a:pt x="1985" y="3182"/>
                      <a:pt x="2142" y="3529"/>
                      <a:pt x="2363" y="3749"/>
                    </a:cubicBezTo>
                    <a:lnTo>
                      <a:pt x="2016" y="4001"/>
                    </a:lnTo>
                    <a:cubicBezTo>
                      <a:pt x="1827" y="4190"/>
                      <a:pt x="1607" y="4442"/>
                      <a:pt x="1512" y="4663"/>
                    </a:cubicBezTo>
                    <a:cubicBezTo>
                      <a:pt x="1040" y="4064"/>
                      <a:pt x="882" y="3434"/>
                      <a:pt x="945" y="2773"/>
                    </a:cubicBezTo>
                    <a:cubicBezTo>
                      <a:pt x="1103" y="1670"/>
                      <a:pt x="2111" y="693"/>
                      <a:pt x="3371" y="693"/>
                    </a:cubicBezTo>
                    <a:close/>
                    <a:moveTo>
                      <a:pt x="3371" y="4159"/>
                    </a:moveTo>
                    <a:cubicBezTo>
                      <a:pt x="4001" y="4159"/>
                      <a:pt x="4505" y="4600"/>
                      <a:pt x="4694" y="5135"/>
                    </a:cubicBezTo>
                    <a:cubicBezTo>
                      <a:pt x="4316" y="5387"/>
                      <a:pt x="3875" y="5545"/>
                      <a:pt x="3371" y="5545"/>
                    </a:cubicBezTo>
                    <a:cubicBezTo>
                      <a:pt x="2898" y="5545"/>
                      <a:pt x="2426" y="5387"/>
                      <a:pt x="2016" y="5135"/>
                    </a:cubicBezTo>
                    <a:cubicBezTo>
                      <a:pt x="2174" y="4537"/>
                      <a:pt x="2741" y="4159"/>
                      <a:pt x="3371" y="4159"/>
                    </a:cubicBezTo>
                    <a:close/>
                    <a:moveTo>
                      <a:pt x="3308" y="0"/>
                    </a:moveTo>
                    <a:cubicBezTo>
                      <a:pt x="1701" y="0"/>
                      <a:pt x="441" y="1229"/>
                      <a:pt x="252" y="2710"/>
                    </a:cubicBezTo>
                    <a:cubicBezTo>
                      <a:pt x="0" y="4600"/>
                      <a:pt x="1512" y="6238"/>
                      <a:pt x="3371" y="6238"/>
                    </a:cubicBezTo>
                    <a:cubicBezTo>
                      <a:pt x="5104" y="6238"/>
                      <a:pt x="6459" y="4820"/>
                      <a:pt x="6459" y="3119"/>
                    </a:cubicBezTo>
                    <a:cubicBezTo>
                      <a:pt x="6459" y="1386"/>
                      <a:pt x="5041" y="0"/>
                      <a:pt x="33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13" name="Google Shape;8713;p68"/>
              <p:cNvSpPr/>
              <p:nvPr/>
            </p:nvSpPr>
            <p:spPr>
              <a:xfrm>
                <a:off x="1049375" y="2680675"/>
                <a:ext cx="297725" cy="297725"/>
              </a:xfrm>
              <a:custGeom>
                <a:avLst/>
                <a:gdLst/>
                <a:ahLst/>
                <a:cxnLst/>
                <a:rect l="l" t="t" r="r" b="b"/>
                <a:pathLst>
                  <a:path w="11909" h="11909" extrusionOk="0">
                    <a:moveTo>
                      <a:pt x="6270" y="1512"/>
                    </a:moveTo>
                    <a:cubicBezTo>
                      <a:pt x="8475" y="1670"/>
                      <a:pt x="10239" y="3434"/>
                      <a:pt x="10397" y="5640"/>
                    </a:cubicBezTo>
                    <a:lnTo>
                      <a:pt x="10082" y="5640"/>
                    </a:lnTo>
                    <a:cubicBezTo>
                      <a:pt x="9893" y="5640"/>
                      <a:pt x="9735" y="5797"/>
                      <a:pt x="9735" y="5986"/>
                    </a:cubicBezTo>
                    <a:cubicBezTo>
                      <a:pt x="9735" y="6207"/>
                      <a:pt x="9893" y="6364"/>
                      <a:pt x="10082" y="6364"/>
                    </a:cubicBezTo>
                    <a:lnTo>
                      <a:pt x="10397" y="6364"/>
                    </a:lnTo>
                    <a:cubicBezTo>
                      <a:pt x="10239" y="8569"/>
                      <a:pt x="8475" y="10334"/>
                      <a:pt x="6270" y="10491"/>
                    </a:cubicBezTo>
                    <a:lnTo>
                      <a:pt x="6270" y="10176"/>
                    </a:lnTo>
                    <a:cubicBezTo>
                      <a:pt x="6270" y="9987"/>
                      <a:pt x="6112" y="9830"/>
                      <a:pt x="5923" y="9830"/>
                    </a:cubicBezTo>
                    <a:cubicBezTo>
                      <a:pt x="5703" y="9830"/>
                      <a:pt x="5545" y="9987"/>
                      <a:pt x="5545" y="10176"/>
                    </a:cubicBezTo>
                    <a:lnTo>
                      <a:pt x="5545" y="10491"/>
                    </a:lnTo>
                    <a:cubicBezTo>
                      <a:pt x="3340" y="10334"/>
                      <a:pt x="1575" y="8569"/>
                      <a:pt x="1418" y="6364"/>
                    </a:cubicBezTo>
                    <a:lnTo>
                      <a:pt x="1733" y="6364"/>
                    </a:lnTo>
                    <a:cubicBezTo>
                      <a:pt x="1922" y="6364"/>
                      <a:pt x="2079" y="6207"/>
                      <a:pt x="2079" y="5986"/>
                    </a:cubicBezTo>
                    <a:cubicBezTo>
                      <a:pt x="2142" y="5797"/>
                      <a:pt x="1985" y="5640"/>
                      <a:pt x="1764" y="5640"/>
                    </a:cubicBezTo>
                    <a:lnTo>
                      <a:pt x="1418" y="5640"/>
                    </a:lnTo>
                    <a:cubicBezTo>
                      <a:pt x="1575" y="3434"/>
                      <a:pt x="3340" y="1670"/>
                      <a:pt x="5545" y="1512"/>
                    </a:cubicBezTo>
                    <a:lnTo>
                      <a:pt x="5545" y="1827"/>
                    </a:lnTo>
                    <a:cubicBezTo>
                      <a:pt x="5545" y="2016"/>
                      <a:pt x="5703" y="2174"/>
                      <a:pt x="5923" y="2174"/>
                    </a:cubicBezTo>
                    <a:cubicBezTo>
                      <a:pt x="6112" y="2174"/>
                      <a:pt x="6270" y="2016"/>
                      <a:pt x="6270" y="1827"/>
                    </a:cubicBezTo>
                    <a:lnTo>
                      <a:pt x="6270" y="1512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8" y="158"/>
                      <a:pt x="5608" y="347"/>
                    </a:cubicBezTo>
                    <a:lnTo>
                      <a:pt x="5608" y="756"/>
                    </a:lnTo>
                    <a:cubicBezTo>
                      <a:pt x="2993" y="914"/>
                      <a:pt x="914" y="2993"/>
                      <a:pt x="756" y="5608"/>
                    </a:cubicBezTo>
                    <a:lnTo>
                      <a:pt x="347" y="5608"/>
                    </a:lnTo>
                    <a:cubicBezTo>
                      <a:pt x="158" y="5608"/>
                      <a:pt x="0" y="5766"/>
                      <a:pt x="0" y="5955"/>
                    </a:cubicBezTo>
                    <a:cubicBezTo>
                      <a:pt x="0" y="6144"/>
                      <a:pt x="158" y="6301"/>
                      <a:pt x="347" y="6301"/>
                    </a:cubicBezTo>
                    <a:lnTo>
                      <a:pt x="756" y="6301"/>
                    </a:lnTo>
                    <a:cubicBezTo>
                      <a:pt x="914" y="8916"/>
                      <a:pt x="2993" y="10995"/>
                      <a:pt x="5608" y="11153"/>
                    </a:cubicBezTo>
                    <a:lnTo>
                      <a:pt x="5608" y="11562"/>
                    </a:lnTo>
                    <a:cubicBezTo>
                      <a:pt x="5608" y="11751"/>
                      <a:pt x="5766" y="11909"/>
                      <a:pt x="5955" y="11909"/>
                    </a:cubicBezTo>
                    <a:cubicBezTo>
                      <a:pt x="6144" y="11909"/>
                      <a:pt x="6301" y="11751"/>
                      <a:pt x="6301" y="11562"/>
                    </a:cubicBezTo>
                    <a:lnTo>
                      <a:pt x="6301" y="11153"/>
                    </a:lnTo>
                    <a:cubicBezTo>
                      <a:pt x="8916" y="10995"/>
                      <a:pt x="10995" y="8916"/>
                      <a:pt x="11153" y="6301"/>
                    </a:cubicBezTo>
                    <a:lnTo>
                      <a:pt x="11531" y="6301"/>
                    </a:lnTo>
                    <a:cubicBezTo>
                      <a:pt x="11751" y="6301"/>
                      <a:pt x="11909" y="6144"/>
                      <a:pt x="11909" y="5955"/>
                    </a:cubicBezTo>
                    <a:cubicBezTo>
                      <a:pt x="11909" y="5766"/>
                      <a:pt x="11751" y="5608"/>
                      <a:pt x="11531" y="5608"/>
                    </a:cubicBezTo>
                    <a:lnTo>
                      <a:pt x="11153" y="5608"/>
                    </a:lnTo>
                    <a:cubicBezTo>
                      <a:pt x="10995" y="2993"/>
                      <a:pt x="8916" y="914"/>
                      <a:pt x="6301" y="756"/>
                    </a:cubicBezTo>
                    <a:lnTo>
                      <a:pt x="6301" y="347"/>
                    </a:lnTo>
                    <a:cubicBezTo>
                      <a:pt x="6301" y="158"/>
                      <a:pt x="6144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14" name="Google Shape;8714;p68"/>
            <p:cNvGrpSpPr/>
            <p:nvPr/>
          </p:nvGrpSpPr>
          <p:grpSpPr>
            <a:xfrm>
              <a:off x="2446622" y="1158216"/>
              <a:ext cx="226371" cy="226391"/>
              <a:chOff x="2872725" y="1954475"/>
              <a:chExt cx="295375" cy="295400"/>
            </a:xfrm>
            <a:grpFill/>
          </p:grpSpPr>
          <p:sp>
            <p:nvSpPr>
              <p:cNvPr id="8715" name="Google Shape;8715;p68"/>
              <p:cNvSpPr/>
              <p:nvPr/>
            </p:nvSpPr>
            <p:spPr>
              <a:xfrm>
                <a:off x="2959350" y="1954475"/>
                <a:ext cx="122100" cy="13945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5578" extrusionOk="0">
                    <a:moveTo>
                      <a:pt x="2395" y="694"/>
                    </a:moveTo>
                    <a:cubicBezTo>
                      <a:pt x="2805" y="694"/>
                      <a:pt x="3120" y="1009"/>
                      <a:pt x="3120" y="1418"/>
                    </a:cubicBezTo>
                    <a:cubicBezTo>
                      <a:pt x="3120" y="1797"/>
                      <a:pt x="2805" y="2112"/>
                      <a:pt x="2395" y="2112"/>
                    </a:cubicBezTo>
                    <a:cubicBezTo>
                      <a:pt x="2017" y="2112"/>
                      <a:pt x="1702" y="1797"/>
                      <a:pt x="1702" y="1418"/>
                    </a:cubicBezTo>
                    <a:cubicBezTo>
                      <a:pt x="1733" y="1009"/>
                      <a:pt x="2048" y="694"/>
                      <a:pt x="2395" y="694"/>
                    </a:cubicBezTo>
                    <a:close/>
                    <a:moveTo>
                      <a:pt x="2395" y="2742"/>
                    </a:moveTo>
                    <a:cubicBezTo>
                      <a:pt x="3340" y="2742"/>
                      <a:pt x="4128" y="3529"/>
                      <a:pt x="4128" y="4537"/>
                    </a:cubicBezTo>
                    <a:lnTo>
                      <a:pt x="4128" y="4884"/>
                    </a:lnTo>
                    <a:lnTo>
                      <a:pt x="662" y="4884"/>
                    </a:lnTo>
                    <a:lnTo>
                      <a:pt x="662" y="4537"/>
                    </a:lnTo>
                    <a:cubicBezTo>
                      <a:pt x="662" y="3529"/>
                      <a:pt x="1450" y="2742"/>
                      <a:pt x="2395" y="2742"/>
                    </a:cubicBezTo>
                    <a:close/>
                    <a:moveTo>
                      <a:pt x="2490" y="1"/>
                    </a:moveTo>
                    <a:cubicBezTo>
                      <a:pt x="1733" y="1"/>
                      <a:pt x="1103" y="631"/>
                      <a:pt x="1103" y="1387"/>
                    </a:cubicBezTo>
                    <a:cubicBezTo>
                      <a:pt x="1103" y="1734"/>
                      <a:pt x="1229" y="2049"/>
                      <a:pt x="1450" y="2332"/>
                    </a:cubicBezTo>
                    <a:cubicBezTo>
                      <a:pt x="568" y="2710"/>
                      <a:pt x="1" y="3529"/>
                      <a:pt x="1" y="4537"/>
                    </a:cubicBezTo>
                    <a:lnTo>
                      <a:pt x="1" y="5231"/>
                    </a:lnTo>
                    <a:cubicBezTo>
                      <a:pt x="1" y="5420"/>
                      <a:pt x="158" y="5577"/>
                      <a:pt x="347" y="5577"/>
                    </a:cubicBezTo>
                    <a:lnTo>
                      <a:pt x="4537" y="5577"/>
                    </a:lnTo>
                    <a:cubicBezTo>
                      <a:pt x="4726" y="5577"/>
                      <a:pt x="4884" y="5420"/>
                      <a:pt x="4884" y="5231"/>
                    </a:cubicBezTo>
                    <a:lnTo>
                      <a:pt x="4884" y="4537"/>
                    </a:lnTo>
                    <a:cubicBezTo>
                      <a:pt x="4884" y="3529"/>
                      <a:pt x="4317" y="2710"/>
                      <a:pt x="3498" y="2332"/>
                    </a:cubicBezTo>
                    <a:cubicBezTo>
                      <a:pt x="3750" y="2080"/>
                      <a:pt x="3844" y="1765"/>
                      <a:pt x="3844" y="1387"/>
                    </a:cubicBezTo>
                    <a:cubicBezTo>
                      <a:pt x="3844" y="631"/>
                      <a:pt x="3214" y="1"/>
                      <a:pt x="24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16" name="Google Shape;8716;p68"/>
              <p:cNvSpPr/>
              <p:nvPr/>
            </p:nvSpPr>
            <p:spPr>
              <a:xfrm>
                <a:off x="2906575" y="2146650"/>
                <a:ext cx="1914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2774" extrusionOk="0">
                    <a:moveTo>
                      <a:pt x="1419" y="694"/>
                    </a:moveTo>
                    <a:lnTo>
                      <a:pt x="1419" y="2080"/>
                    </a:lnTo>
                    <a:lnTo>
                      <a:pt x="694" y="2080"/>
                    </a:lnTo>
                    <a:lnTo>
                      <a:pt x="694" y="694"/>
                    </a:lnTo>
                    <a:close/>
                    <a:moveTo>
                      <a:pt x="2773" y="694"/>
                    </a:moveTo>
                    <a:lnTo>
                      <a:pt x="2773" y="2080"/>
                    </a:lnTo>
                    <a:lnTo>
                      <a:pt x="2080" y="2080"/>
                    </a:lnTo>
                    <a:lnTo>
                      <a:pt x="2080" y="694"/>
                    </a:lnTo>
                    <a:close/>
                    <a:moveTo>
                      <a:pt x="4159" y="694"/>
                    </a:moveTo>
                    <a:lnTo>
                      <a:pt x="4159" y="2080"/>
                    </a:lnTo>
                    <a:lnTo>
                      <a:pt x="3466" y="2080"/>
                    </a:lnTo>
                    <a:lnTo>
                      <a:pt x="3466" y="694"/>
                    </a:lnTo>
                    <a:close/>
                    <a:moveTo>
                      <a:pt x="6995" y="694"/>
                    </a:moveTo>
                    <a:lnTo>
                      <a:pt x="6995" y="2080"/>
                    </a:lnTo>
                    <a:lnTo>
                      <a:pt x="4884" y="2080"/>
                    </a:lnTo>
                    <a:lnTo>
                      <a:pt x="4884" y="694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2427"/>
                    </a:lnTo>
                    <a:cubicBezTo>
                      <a:pt x="1" y="2616"/>
                      <a:pt x="158" y="2773"/>
                      <a:pt x="347" y="2773"/>
                    </a:cubicBezTo>
                    <a:lnTo>
                      <a:pt x="7310" y="2773"/>
                    </a:lnTo>
                    <a:cubicBezTo>
                      <a:pt x="7499" y="2773"/>
                      <a:pt x="7657" y="2616"/>
                      <a:pt x="7657" y="2427"/>
                    </a:cubicBezTo>
                    <a:lnTo>
                      <a:pt x="7657" y="347"/>
                    </a:lnTo>
                    <a:cubicBezTo>
                      <a:pt x="7657" y="127"/>
                      <a:pt x="7499" y="1"/>
                      <a:pt x="73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17" name="Google Shape;8717;p68"/>
              <p:cNvSpPr/>
              <p:nvPr/>
            </p:nvSpPr>
            <p:spPr>
              <a:xfrm>
                <a:off x="2872725" y="2112000"/>
                <a:ext cx="295375" cy="137875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5515" extrusionOk="0">
                    <a:moveTo>
                      <a:pt x="11121" y="2080"/>
                    </a:moveTo>
                    <a:lnTo>
                      <a:pt x="11121" y="3466"/>
                    </a:lnTo>
                    <a:lnTo>
                      <a:pt x="10397" y="3466"/>
                    </a:lnTo>
                    <a:lnTo>
                      <a:pt x="10397" y="2080"/>
                    </a:lnTo>
                    <a:close/>
                    <a:moveTo>
                      <a:pt x="9389" y="662"/>
                    </a:moveTo>
                    <a:cubicBezTo>
                      <a:pt x="9578" y="662"/>
                      <a:pt x="9735" y="820"/>
                      <a:pt x="9735" y="1009"/>
                    </a:cubicBezTo>
                    <a:lnTo>
                      <a:pt x="9735" y="4474"/>
                    </a:lnTo>
                    <a:cubicBezTo>
                      <a:pt x="9735" y="4663"/>
                      <a:pt x="9578" y="4852"/>
                      <a:pt x="9389" y="4852"/>
                    </a:cubicBezTo>
                    <a:lnTo>
                      <a:pt x="1040" y="4852"/>
                    </a:lnTo>
                    <a:cubicBezTo>
                      <a:pt x="819" y="4852"/>
                      <a:pt x="662" y="4663"/>
                      <a:pt x="662" y="4474"/>
                    </a:cubicBezTo>
                    <a:lnTo>
                      <a:pt x="662" y="1009"/>
                    </a:lnTo>
                    <a:cubicBezTo>
                      <a:pt x="662" y="820"/>
                      <a:pt x="819" y="662"/>
                      <a:pt x="1040" y="662"/>
                    </a:cubicBezTo>
                    <a:close/>
                    <a:moveTo>
                      <a:pt x="1040" y="1"/>
                    </a:moveTo>
                    <a:cubicBezTo>
                      <a:pt x="441" y="1"/>
                      <a:pt x="0" y="473"/>
                      <a:pt x="0" y="1009"/>
                    </a:cubicBezTo>
                    <a:lnTo>
                      <a:pt x="0" y="4474"/>
                    </a:lnTo>
                    <a:cubicBezTo>
                      <a:pt x="0" y="5073"/>
                      <a:pt x="473" y="5514"/>
                      <a:pt x="1040" y="5514"/>
                    </a:cubicBezTo>
                    <a:lnTo>
                      <a:pt x="9357" y="5514"/>
                    </a:lnTo>
                    <a:cubicBezTo>
                      <a:pt x="9956" y="5514"/>
                      <a:pt x="10397" y="5041"/>
                      <a:pt x="10397" y="4474"/>
                    </a:cubicBezTo>
                    <a:lnTo>
                      <a:pt x="10397" y="4128"/>
                    </a:lnTo>
                    <a:lnTo>
                      <a:pt x="11436" y="4128"/>
                    </a:lnTo>
                    <a:cubicBezTo>
                      <a:pt x="11625" y="4128"/>
                      <a:pt x="11783" y="3970"/>
                      <a:pt x="11783" y="3781"/>
                    </a:cubicBezTo>
                    <a:lnTo>
                      <a:pt x="11783" y="1702"/>
                    </a:lnTo>
                    <a:cubicBezTo>
                      <a:pt x="11814" y="1513"/>
                      <a:pt x="11657" y="1387"/>
                      <a:pt x="11468" y="1387"/>
                    </a:cubicBezTo>
                    <a:lnTo>
                      <a:pt x="10397" y="1387"/>
                    </a:lnTo>
                    <a:lnTo>
                      <a:pt x="10397" y="1009"/>
                    </a:lnTo>
                    <a:cubicBezTo>
                      <a:pt x="10397" y="442"/>
                      <a:pt x="9924" y="1"/>
                      <a:pt x="93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18" name="Google Shape;8718;p68"/>
            <p:cNvGrpSpPr/>
            <p:nvPr/>
          </p:nvGrpSpPr>
          <p:grpSpPr>
            <a:xfrm>
              <a:off x="2460503" y="1426528"/>
              <a:ext cx="198609" cy="227597"/>
              <a:chOff x="2890050" y="2318350"/>
              <a:chExt cx="259150" cy="296975"/>
            </a:xfrm>
            <a:grpFill/>
          </p:grpSpPr>
          <p:sp>
            <p:nvSpPr>
              <p:cNvPr id="8719" name="Google Shape;8719;p68"/>
              <p:cNvSpPr/>
              <p:nvPr/>
            </p:nvSpPr>
            <p:spPr>
              <a:xfrm>
                <a:off x="2936525" y="2353025"/>
                <a:ext cx="16070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428" h="6239" extrusionOk="0">
                    <a:moveTo>
                      <a:pt x="3371" y="2048"/>
                    </a:moveTo>
                    <a:cubicBezTo>
                      <a:pt x="3749" y="2048"/>
                      <a:pt x="4064" y="2363"/>
                      <a:pt x="4064" y="2773"/>
                    </a:cubicBezTo>
                    <a:cubicBezTo>
                      <a:pt x="4064" y="3151"/>
                      <a:pt x="3749" y="3466"/>
                      <a:pt x="3371" y="3466"/>
                    </a:cubicBezTo>
                    <a:cubicBezTo>
                      <a:pt x="2961" y="3466"/>
                      <a:pt x="2646" y="3151"/>
                      <a:pt x="2646" y="2773"/>
                    </a:cubicBezTo>
                    <a:cubicBezTo>
                      <a:pt x="2646" y="2363"/>
                      <a:pt x="2961" y="2048"/>
                      <a:pt x="3371" y="2048"/>
                    </a:cubicBezTo>
                    <a:close/>
                    <a:moveTo>
                      <a:pt x="3308" y="662"/>
                    </a:moveTo>
                    <a:cubicBezTo>
                      <a:pt x="4663" y="662"/>
                      <a:pt x="5734" y="1764"/>
                      <a:pt x="5734" y="3119"/>
                    </a:cubicBezTo>
                    <a:cubicBezTo>
                      <a:pt x="5734" y="3655"/>
                      <a:pt x="5513" y="4159"/>
                      <a:pt x="5167" y="4663"/>
                    </a:cubicBezTo>
                    <a:cubicBezTo>
                      <a:pt x="4978" y="4253"/>
                      <a:pt x="4694" y="3938"/>
                      <a:pt x="4316" y="3686"/>
                    </a:cubicBezTo>
                    <a:cubicBezTo>
                      <a:pt x="4537" y="3466"/>
                      <a:pt x="4694" y="3119"/>
                      <a:pt x="4694" y="2741"/>
                    </a:cubicBezTo>
                    <a:cubicBezTo>
                      <a:pt x="4694" y="2016"/>
                      <a:pt x="4064" y="1386"/>
                      <a:pt x="3308" y="1386"/>
                    </a:cubicBezTo>
                    <a:cubicBezTo>
                      <a:pt x="2583" y="1386"/>
                      <a:pt x="1953" y="2016"/>
                      <a:pt x="1953" y="2741"/>
                    </a:cubicBezTo>
                    <a:cubicBezTo>
                      <a:pt x="1953" y="3119"/>
                      <a:pt x="2111" y="3466"/>
                      <a:pt x="2331" y="3686"/>
                    </a:cubicBezTo>
                    <a:cubicBezTo>
                      <a:pt x="1953" y="3907"/>
                      <a:pt x="1670" y="4253"/>
                      <a:pt x="1481" y="4663"/>
                    </a:cubicBezTo>
                    <a:cubicBezTo>
                      <a:pt x="1008" y="4096"/>
                      <a:pt x="851" y="3434"/>
                      <a:pt x="914" y="2773"/>
                    </a:cubicBezTo>
                    <a:cubicBezTo>
                      <a:pt x="1071" y="1670"/>
                      <a:pt x="2048" y="662"/>
                      <a:pt x="3308" y="662"/>
                    </a:cubicBezTo>
                    <a:close/>
                    <a:moveTo>
                      <a:pt x="3308" y="4190"/>
                    </a:moveTo>
                    <a:cubicBezTo>
                      <a:pt x="3938" y="4190"/>
                      <a:pt x="4442" y="4600"/>
                      <a:pt x="4663" y="5167"/>
                    </a:cubicBezTo>
                    <a:cubicBezTo>
                      <a:pt x="4253" y="5387"/>
                      <a:pt x="3844" y="5545"/>
                      <a:pt x="3308" y="5545"/>
                    </a:cubicBezTo>
                    <a:cubicBezTo>
                      <a:pt x="2835" y="5545"/>
                      <a:pt x="2363" y="5387"/>
                      <a:pt x="1985" y="5167"/>
                    </a:cubicBezTo>
                    <a:cubicBezTo>
                      <a:pt x="2142" y="4568"/>
                      <a:pt x="2678" y="4190"/>
                      <a:pt x="3308" y="4190"/>
                    </a:cubicBezTo>
                    <a:close/>
                    <a:moveTo>
                      <a:pt x="3308" y="0"/>
                    </a:moveTo>
                    <a:cubicBezTo>
                      <a:pt x="1701" y="0"/>
                      <a:pt x="410" y="1229"/>
                      <a:pt x="252" y="2678"/>
                    </a:cubicBezTo>
                    <a:cubicBezTo>
                      <a:pt x="0" y="4600"/>
                      <a:pt x="1481" y="6238"/>
                      <a:pt x="3308" y="6238"/>
                    </a:cubicBezTo>
                    <a:cubicBezTo>
                      <a:pt x="5041" y="6238"/>
                      <a:pt x="6427" y="4820"/>
                      <a:pt x="6427" y="3119"/>
                    </a:cubicBezTo>
                    <a:cubicBezTo>
                      <a:pt x="6427" y="1386"/>
                      <a:pt x="5009" y="0"/>
                      <a:pt x="33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20" name="Google Shape;8720;p68"/>
              <p:cNvSpPr/>
              <p:nvPr/>
            </p:nvSpPr>
            <p:spPr>
              <a:xfrm>
                <a:off x="2890050" y="2318350"/>
                <a:ext cx="259150" cy="296975"/>
              </a:xfrm>
              <a:custGeom>
                <a:avLst/>
                <a:gdLst/>
                <a:ahLst/>
                <a:cxnLst/>
                <a:rect l="l" t="t" r="r" b="b"/>
                <a:pathLst>
                  <a:path w="10366" h="11879" extrusionOk="0">
                    <a:moveTo>
                      <a:pt x="5167" y="694"/>
                    </a:moveTo>
                    <a:cubicBezTo>
                      <a:pt x="7309" y="694"/>
                      <a:pt x="9011" y="2427"/>
                      <a:pt x="9011" y="4506"/>
                    </a:cubicBezTo>
                    <a:cubicBezTo>
                      <a:pt x="9011" y="5640"/>
                      <a:pt x="8475" y="6711"/>
                      <a:pt x="7656" y="7405"/>
                    </a:cubicBezTo>
                    <a:lnTo>
                      <a:pt x="5167" y="9547"/>
                    </a:lnTo>
                    <a:lnTo>
                      <a:pt x="2710" y="7405"/>
                    </a:lnTo>
                    <a:cubicBezTo>
                      <a:pt x="1796" y="6585"/>
                      <a:pt x="1229" y="5420"/>
                      <a:pt x="1386" y="4034"/>
                    </a:cubicBezTo>
                    <a:cubicBezTo>
                      <a:pt x="1575" y="2206"/>
                      <a:pt x="3151" y="694"/>
                      <a:pt x="5167" y="694"/>
                    </a:cubicBezTo>
                    <a:close/>
                    <a:moveTo>
                      <a:pt x="8475" y="8980"/>
                    </a:moveTo>
                    <a:lnTo>
                      <a:pt x="9546" y="11122"/>
                    </a:lnTo>
                    <a:lnTo>
                      <a:pt x="977" y="11122"/>
                    </a:lnTo>
                    <a:lnTo>
                      <a:pt x="2017" y="8980"/>
                    </a:lnTo>
                    <a:lnTo>
                      <a:pt x="3529" y="8980"/>
                    </a:lnTo>
                    <a:lnTo>
                      <a:pt x="4978" y="10240"/>
                    </a:lnTo>
                    <a:cubicBezTo>
                      <a:pt x="5073" y="10272"/>
                      <a:pt x="5136" y="10335"/>
                      <a:pt x="5230" y="10335"/>
                    </a:cubicBezTo>
                    <a:cubicBezTo>
                      <a:pt x="5293" y="10335"/>
                      <a:pt x="5388" y="10272"/>
                      <a:pt x="5451" y="10240"/>
                    </a:cubicBezTo>
                    <a:lnTo>
                      <a:pt x="6900" y="8980"/>
                    </a:lnTo>
                    <a:close/>
                    <a:moveTo>
                      <a:pt x="5107" y="1"/>
                    </a:moveTo>
                    <a:cubicBezTo>
                      <a:pt x="2772" y="1"/>
                      <a:pt x="912" y="1815"/>
                      <a:pt x="662" y="3939"/>
                    </a:cubicBezTo>
                    <a:cubicBezTo>
                      <a:pt x="441" y="5483"/>
                      <a:pt x="1040" y="6932"/>
                      <a:pt x="2174" y="7940"/>
                    </a:cubicBezTo>
                    <a:lnTo>
                      <a:pt x="2615" y="8318"/>
                    </a:lnTo>
                    <a:lnTo>
                      <a:pt x="1638" y="8318"/>
                    </a:lnTo>
                    <a:cubicBezTo>
                      <a:pt x="1575" y="8318"/>
                      <a:pt x="1481" y="8413"/>
                      <a:pt x="1449" y="8507"/>
                    </a:cubicBezTo>
                    <a:lnTo>
                      <a:pt x="63" y="11343"/>
                    </a:lnTo>
                    <a:cubicBezTo>
                      <a:pt x="0" y="11469"/>
                      <a:pt x="0" y="11595"/>
                      <a:pt x="63" y="11721"/>
                    </a:cubicBezTo>
                    <a:cubicBezTo>
                      <a:pt x="126" y="11815"/>
                      <a:pt x="221" y="11878"/>
                      <a:pt x="347" y="11878"/>
                    </a:cubicBezTo>
                    <a:lnTo>
                      <a:pt x="10019" y="11878"/>
                    </a:lnTo>
                    <a:cubicBezTo>
                      <a:pt x="10145" y="11878"/>
                      <a:pt x="10271" y="11784"/>
                      <a:pt x="10302" y="11721"/>
                    </a:cubicBezTo>
                    <a:cubicBezTo>
                      <a:pt x="10365" y="11595"/>
                      <a:pt x="10365" y="11469"/>
                      <a:pt x="10302" y="11343"/>
                    </a:cubicBezTo>
                    <a:lnTo>
                      <a:pt x="8916" y="8507"/>
                    </a:lnTo>
                    <a:cubicBezTo>
                      <a:pt x="8885" y="8413"/>
                      <a:pt x="8727" y="8318"/>
                      <a:pt x="8601" y="8318"/>
                    </a:cubicBezTo>
                    <a:lnTo>
                      <a:pt x="7624" y="8318"/>
                    </a:lnTo>
                    <a:lnTo>
                      <a:pt x="8065" y="7940"/>
                    </a:lnTo>
                    <a:cubicBezTo>
                      <a:pt x="9042" y="7090"/>
                      <a:pt x="9641" y="5829"/>
                      <a:pt x="9641" y="4506"/>
                    </a:cubicBezTo>
                    <a:cubicBezTo>
                      <a:pt x="9641" y="2049"/>
                      <a:pt x="7656" y="1"/>
                      <a:pt x="5167" y="1"/>
                    </a:cubicBezTo>
                    <a:cubicBezTo>
                      <a:pt x="5147" y="1"/>
                      <a:pt x="5127" y="1"/>
                      <a:pt x="51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21" name="Google Shape;8721;p68"/>
            <p:cNvSpPr/>
            <p:nvPr/>
          </p:nvSpPr>
          <p:spPr>
            <a:xfrm>
              <a:off x="2486437" y="1718384"/>
              <a:ext cx="146706" cy="227578"/>
            </a:xfrm>
            <a:custGeom>
              <a:avLst/>
              <a:gdLst/>
              <a:ahLst/>
              <a:cxnLst/>
              <a:rect l="l" t="t" r="r" b="b"/>
              <a:pathLst>
                <a:path w="7657" h="11878" extrusionOk="0">
                  <a:moveTo>
                    <a:pt x="3813" y="1387"/>
                  </a:moveTo>
                  <a:cubicBezTo>
                    <a:pt x="4254" y="1387"/>
                    <a:pt x="4664" y="1670"/>
                    <a:pt x="4821" y="2112"/>
                  </a:cubicBezTo>
                  <a:lnTo>
                    <a:pt x="2836" y="2112"/>
                  </a:lnTo>
                  <a:cubicBezTo>
                    <a:pt x="2994" y="1702"/>
                    <a:pt x="3372" y="1387"/>
                    <a:pt x="3813" y="1387"/>
                  </a:cubicBezTo>
                  <a:close/>
                  <a:moveTo>
                    <a:pt x="4947" y="2805"/>
                  </a:moveTo>
                  <a:cubicBezTo>
                    <a:pt x="5199" y="2805"/>
                    <a:pt x="5357" y="3057"/>
                    <a:pt x="5294" y="3277"/>
                  </a:cubicBezTo>
                  <a:lnTo>
                    <a:pt x="4947" y="4222"/>
                  </a:lnTo>
                  <a:lnTo>
                    <a:pt x="2679" y="4222"/>
                  </a:lnTo>
                  <a:lnTo>
                    <a:pt x="2364" y="3277"/>
                  </a:lnTo>
                  <a:cubicBezTo>
                    <a:pt x="2332" y="3025"/>
                    <a:pt x="2490" y="2805"/>
                    <a:pt x="2710" y="2805"/>
                  </a:cubicBezTo>
                  <a:close/>
                  <a:moveTo>
                    <a:pt x="4916" y="4852"/>
                  </a:moveTo>
                  <a:lnTo>
                    <a:pt x="5514" y="8381"/>
                  </a:lnTo>
                  <a:lnTo>
                    <a:pt x="2175" y="8381"/>
                  </a:lnTo>
                  <a:lnTo>
                    <a:pt x="2773" y="4852"/>
                  </a:lnTo>
                  <a:close/>
                  <a:moveTo>
                    <a:pt x="5955" y="9074"/>
                  </a:moveTo>
                  <a:cubicBezTo>
                    <a:pt x="6144" y="9074"/>
                    <a:pt x="6302" y="9232"/>
                    <a:pt x="6302" y="9421"/>
                  </a:cubicBezTo>
                  <a:lnTo>
                    <a:pt x="6302" y="9799"/>
                  </a:lnTo>
                  <a:lnTo>
                    <a:pt x="1450" y="9799"/>
                  </a:lnTo>
                  <a:lnTo>
                    <a:pt x="1450" y="9421"/>
                  </a:lnTo>
                  <a:cubicBezTo>
                    <a:pt x="1419" y="9232"/>
                    <a:pt x="1576" y="9074"/>
                    <a:pt x="1765" y="9074"/>
                  </a:cubicBezTo>
                  <a:close/>
                  <a:moveTo>
                    <a:pt x="6648" y="10460"/>
                  </a:moveTo>
                  <a:cubicBezTo>
                    <a:pt x="6806" y="10460"/>
                    <a:pt x="6964" y="10618"/>
                    <a:pt x="6964" y="10807"/>
                  </a:cubicBezTo>
                  <a:lnTo>
                    <a:pt x="6964" y="11153"/>
                  </a:lnTo>
                  <a:lnTo>
                    <a:pt x="757" y="11153"/>
                  </a:lnTo>
                  <a:lnTo>
                    <a:pt x="757" y="10807"/>
                  </a:lnTo>
                  <a:cubicBezTo>
                    <a:pt x="757" y="10618"/>
                    <a:pt x="915" y="10460"/>
                    <a:pt x="1104" y="10460"/>
                  </a:cubicBezTo>
                  <a:close/>
                  <a:moveTo>
                    <a:pt x="3782" y="1"/>
                  </a:moveTo>
                  <a:cubicBezTo>
                    <a:pt x="3592" y="1"/>
                    <a:pt x="3435" y="158"/>
                    <a:pt x="3435" y="379"/>
                  </a:cubicBezTo>
                  <a:lnTo>
                    <a:pt x="3435" y="757"/>
                  </a:lnTo>
                  <a:cubicBezTo>
                    <a:pt x="2679" y="914"/>
                    <a:pt x="2143" y="1544"/>
                    <a:pt x="2049" y="2301"/>
                  </a:cubicBezTo>
                  <a:cubicBezTo>
                    <a:pt x="1702" y="2521"/>
                    <a:pt x="1545" y="3025"/>
                    <a:pt x="1671" y="3466"/>
                  </a:cubicBezTo>
                  <a:lnTo>
                    <a:pt x="1891" y="4191"/>
                  </a:lnTo>
                  <a:lnTo>
                    <a:pt x="1702" y="4191"/>
                  </a:lnTo>
                  <a:cubicBezTo>
                    <a:pt x="1513" y="4191"/>
                    <a:pt x="1356" y="4348"/>
                    <a:pt x="1356" y="4537"/>
                  </a:cubicBezTo>
                  <a:cubicBezTo>
                    <a:pt x="1356" y="4758"/>
                    <a:pt x="1513" y="4915"/>
                    <a:pt x="1702" y="4915"/>
                  </a:cubicBezTo>
                  <a:lnTo>
                    <a:pt x="1986" y="4915"/>
                  </a:lnTo>
                  <a:lnTo>
                    <a:pt x="1387" y="8444"/>
                  </a:lnTo>
                  <a:cubicBezTo>
                    <a:pt x="1009" y="8570"/>
                    <a:pt x="726" y="8948"/>
                    <a:pt x="726" y="9421"/>
                  </a:cubicBezTo>
                  <a:lnTo>
                    <a:pt x="726" y="9830"/>
                  </a:lnTo>
                  <a:cubicBezTo>
                    <a:pt x="316" y="9988"/>
                    <a:pt x="1" y="10334"/>
                    <a:pt x="1" y="10807"/>
                  </a:cubicBezTo>
                  <a:lnTo>
                    <a:pt x="1" y="11531"/>
                  </a:lnTo>
                  <a:cubicBezTo>
                    <a:pt x="1" y="11720"/>
                    <a:pt x="158" y="11878"/>
                    <a:pt x="347" y="11878"/>
                  </a:cubicBezTo>
                  <a:lnTo>
                    <a:pt x="7279" y="11878"/>
                  </a:lnTo>
                  <a:cubicBezTo>
                    <a:pt x="7499" y="11878"/>
                    <a:pt x="7657" y="11720"/>
                    <a:pt x="7657" y="11531"/>
                  </a:cubicBezTo>
                  <a:lnTo>
                    <a:pt x="7657" y="10807"/>
                  </a:lnTo>
                  <a:cubicBezTo>
                    <a:pt x="7657" y="10366"/>
                    <a:pt x="7373" y="9988"/>
                    <a:pt x="6932" y="9830"/>
                  </a:cubicBezTo>
                  <a:lnTo>
                    <a:pt x="6932" y="9421"/>
                  </a:lnTo>
                  <a:cubicBezTo>
                    <a:pt x="6932" y="8948"/>
                    <a:pt x="6617" y="8570"/>
                    <a:pt x="6176" y="8444"/>
                  </a:cubicBezTo>
                  <a:lnTo>
                    <a:pt x="5609" y="4915"/>
                  </a:lnTo>
                  <a:lnTo>
                    <a:pt x="5861" y="4915"/>
                  </a:lnTo>
                  <a:cubicBezTo>
                    <a:pt x="6081" y="4915"/>
                    <a:pt x="6207" y="4758"/>
                    <a:pt x="6207" y="4537"/>
                  </a:cubicBezTo>
                  <a:cubicBezTo>
                    <a:pt x="6207" y="4348"/>
                    <a:pt x="6081" y="4191"/>
                    <a:pt x="5861" y="4191"/>
                  </a:cubicBezTo>
                  <a:lnTo>
                    <a:pt x="5672" y="4191"/>
                  </a:lnTo>
                  <a:lnTo>
                    <a:pt x="5924" y="3466"/>
                  </a:lnTo>
                  <a:cubicBezTo>
                    <a:pt x="6081" y="3025"/>
                    <a:pt x="5861" y="2584"/>
                    <a:pt x="5514" y="2301"/>
                  </a:cubicBezTo>
                  <a:cubicBezTo>
                    <a:pt x="5451" y="1513"/>
                    <a:pt x="4884" y="914"/>
                    <a:pt x="4128" y="757"/>
                  </a:cubicBezTo>
                  <a:lnTo>
                    <a:pt x="4128" y="379"/>
                  </a:lnTo>
                  <a:cubicBezTo>
                    <a:pt x="4128" y="158"/>
                    <a:pt x="3971" y="1"/>
                    <a:pt x="37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22" name="Google Shape;8722;p68"/>
            <p:cNvGrpSpPr/>
            <p:nvPr/>
          </p:nvGrpSpPr>
          <p:grpSpPr>
            <a:xfrm>
              <a:off x="3885031" y="1158532"/>
              <a:ext cx="225758" cy="225758"/>
              <a:chOff x="4685050" y="1945825"/>
              <a:chExt cx="294575" cy="294575"/>
            </a:xfrm>
            <a:grpFill/>
          </p:grpSpPr>
          <p:sp>
            <p:nvSpPr>
              <p:cNvPr id="8723" name="Google Shape;8723;p68"/>
              <p:cNvSpPr/>
              <p:nvPr/>
            </p:nvSpPr>
            <p:spPr>
              <a:xfrm>
                <a:off x="4720475" y="2086025"/>
                <a:ext cx="104775" cy="12130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852" extrusionOk="0">
                    <a:moveTo>
                      <a:pt x="2017" y="693"/>
                    </a:moveTo>
                    <a:cubicBezTo>
                      <a:pt x="2427" y="693"/>
                      <a:pt x="2742" y="1008"/>
                      <a:pt x="2742" y="1386"/>
                    </a:cubicBezTo>
                    <a:cubicBezTo>
                      <a:pt x="2742" y="1796"/>
                      <a:pt x="2427" y="2111"/>
                      <a:pt x="2017" y="2111"/>
                    </a:cubicBezTo>
                    <a:cubicBezTo>
                      <a:pt x="1639" y="2111"/>
                      <a:pt x="1324" y="1796"/>
                      <a:pt x="1324" y="1386"/>
                    </a:cubicBezTo>
                    <a:cubicBezTo>
                      <a:pt x="1324" y="1008"/>
                      <a:pt x="1639" y="693"/>
                      <a:pt x="2017" y="693"/>
                    </a:cubicBezTo>
                    <a:close/>
                    <a:moveTo>
                      <a:pt x="2017" y="2772"/>
                    </a:moveTo>
                    <a:cubicBezTo>
                      <a:pt x="2773" y="2772"/>
                      <a:pt x="3403" y="3403"/>
                      <a:pt x="3403" y="4127"/>
                    </a:cubicBezTo>
                    <a:lnTo>
                      <a:pt x="631" y="4127"/>
                    </a:lnTo>
                    <a:cubicBezTo>
                      <a:pt x="631" y="3403"/>
                      <a:pt x="1261" y="2772"/>
                      <a:pt x="2017" y="2772"/>
                    </a:cubicBezTo>
                    <a:close/>
                    <a:moveTo>
                      <a:pt x="2049" y="0"/>
                    </a:moveTo>
                    <a:cubicBezTo>
                      <a:pt x="1324" y="0"/>
                      <a:pt x="694" y="630"/>
                      <a:pt x="694" y="1386"/>
                    </a:cubicBezTo>
                    <a:cubicBezTo>
                      <a:pt x="694" y="1733"/>
                      <a:pt x="851" y="2111"/>
                      <a:pt x="1072" y="2331"/>
                    </a:cubicBezTo>
                    <a:cubicBezTo>
                      <a:pt x="442" y="2678"/>
                      <a:pt x="1" y="3340"/>
                      <a:pt x="1" y="4127"/>
                    </a:cubicBezTo>
                    <a:lnTo>
                      <a:pt x="1" y="4505"/>
                    </a:lnTo>
                    <a:cubicBezTo>
                      <a:pt x="1" y="4694"/>
                      <a:pt x="158" y="4852"/>
                      <a:pt x="379" y="4852"/>
                    </a:cubicBezTo>
                    <a:lnTo>
                      <a:pt x="3844" y="4852"/>
                    </a:lnTo>
                    <a:cubicBezTo>
                      <a:pt x="4033" y="4852"/>
                      <a:pt x="4191" y="4694"/>
                      <a:pt x="4191" y="4505"/>
                    </a:cubicBezTo>
                    <a:lnTo>
                      <a:pt x="4191" y="4127"/>
                    </a:lnTo>
                    <a:cubicBezTo>
                      <a:pt x="4096" y="3340"/>
                      <a:pt x="3687" y="2678"/>
                      <a:pt x="3057" y="2331"/>
                    </a:cubicBezTo>
                    <a:cubicBezTo>
                      <a:pt x="3277" y="2111"/>
                      <a:pt x="3435" y="1733"/>
                      <a:pt x="3435" y="1386"/>
                    </a:cubicBezTo>
                    <a:cubicBezTo>
                      <a:pt x="3435" y="630"/>
                      <a:pt x="2805" y="0"/>
                      <a:pt x="20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24" name="Google Shape;8724;p68"/>
              <p:cNvSpPr/>
              <p:nvPr/>
            </p:nvSpPr>
            <p:spPr>
              <a:xfrm>
                <a:off x="4685050" y="1945825"/>
                <a:ext cx="294575" cy="294575"/>
              </a:xfrm>
              <a:custGeom>
                <a:avLst/>
                <a:gdLst/>
                <a:ahLst/>
                <a:cxnLst/>
                <a:rect l="l" t="t" r="r" b="b"/>
                <a:pathLst>
                  <a:path w="11783" h="11783" extrusionOk="0">
                    <a:moveTo>
                      <a:pt x="6900" y="693"/>
                    </a:moveTo>
                    <a:lnTo>
                      <a:pt x="6900" y="1418"/>
                    </a:lnTo>
                    <a:lnTo>
                      <a:pt x="4820" y="1418"/>
                    </a:lnTo>
                    <a:lnTo>
                      <a:pt x="4820" y="693"/>
                    </a:lnTo>
                    <a:close/>
                    <a:moveTo>
                      <a:pt x="7215" y="2111"/>
                    </a:moveTo>
                    <a:cubicBezTo>
                      <a:pt x="7404" y="2111"/>
                      <a:pt x="7561" y="2269"/>
                      <a:pt x="7561" y="2458"/>
                    </a:cubicBezTo>
                    <a:cubicBezTo>
                      <a:pt x="7561" y="2678"/>
                      <a:pt x="7404" y="2836"/>
                      <a:pt x="7215" y="2836"/>
                    </a:cubicBezTo>
                    <a:lnTo>
                      <a:pt x="4474" y="2836"/>
                    </a:lnTo>
                    <a:cubicBezTo>
                      <a:pt x="4253" y="2836"/>
                      <a:pt x="4096" y="2678"/>
                      <a:pt x="4096" y="2458"/>
                    </a:cubicBezTo>
                    <a:cubicBezTo>
                      <a:pt x="4096" y="2269"/>
                      <a:pt x="4316" y="2111"/>
                      <a:pt x="4474" y="2111"/>
                    </a:cubicBezTo>
                    <a:close/>
                    <a:moveTo>
                      <a:pt x="6900" y="3497"/>
                    </a:moveTo>
                    <a:lnTo>
                      <a:pt x="6900" y="4568"/>
                    </a:lnTo>
                    <a:cubicBezTo>
                      <a:pt x="6900" y="4757"/>
                      <a:pt x="6742" y="4915"/>
                      <a:pt x="6553" y="4915"/>
                    </a:cubicBezTo>
                    <a:lnTo>
                      <a:pt x="5167" y="4915"/>
                    </a:lnTo>
                    <a:cubicBezTo>
                      <a:pt x="4978" y="4915"/>
                      <a:pt x="4820" y="4757"/>
                      <a:pt x="4820" y="4568"/>
                    </a:cubicBezTo>
                    <a:lnTo>
                      <a:pt x="4820" y="3497"/>
                    </a:lnTo>
                    <a:close/>
                    <a:moveTo>
                      <a:pt x="10775" y="4883"/>
                    </a:moveTo>
                    <a:cubicBezTo>
                      <a:pt x="10964" y="4883"/>
                      <a:pt x="11121" y="5041"/>
                      <a:pt x="11121" y="5230"/>
                    </a:cubicBezTo>
                    <a:lnTo>
                      <a:pt x="11121" y="10775"/>
                    </a:lnTo>
                    <a:cubicBezTo>
                      <a:pt x="11121" y="10964"/>
                      <a:pt x="10964" y="11121"/>
                      <a:pt x="10775" y="11121"/>
                    </a:cubicBezTo>
                    <a:lnTo>
                      <a:pt x="1008" y="11121"/>
                    </a:lnTo>
                    <a:cubicBezTo>
                      <a:pt x="788" y="11121"/>
                      <a:pt x="630" y="10964"/>
                      <a:pt x="630" y="10775"/>
                    </a:cubicBezTo>
                    <a:lnTo>
                      <a:pt x="630" y="5230"/>
                    </a:lnTo>
                    <a:cubicBezTo>
                      <a:pt x="630" y="5041"/>
                      <a:pt x="788" y="4883"/>
                      <a:pt x="1008" y="4883"/>
                    </a:cubicBezTo>
                    <a:lnTo>
                      <a:pt x="4190" y="4883"/>
                    </a:lnTo>
                    <a:cubicBezTo>
                      <a:pt x="4348" y="5261"/>
                      <a:pt x="4694" y="5577"/>
                      <a:pt x="5167" y="5577"/>
                    </a:cubicBezTo>
                    <a:lnTo>
                      <a:pt x="6553" y="5577"/>
                    </a:lnTo>
                    <a:cubicBezTo>
                      <a:pt x="6994" y="5577"/>
                      <a:pt x="7372" y="5293"/>
                      <a:pt x="7530" y="4883"/>
                    </a:cubicBezTo>
                    <a:close/>
                    <a:moveTo>
                      <a:pt x="4505" y="0"/>
                    </a:moveTo>
                    <a:cubicBezTo>
                      <a:pt x="4316" y="0"/>
                      <a:pt x="4159" y="158"/>
                      <a:pt x="4159" y="347"/>
                    </a:cubicBezTo>
                    <a:lnTo>
                      <a:pt x="4159" y="1449"/>
                    </a:lnTo>
                    <a:cubicBezTo>
                      <a:pt x="3749" y="1607"/>
                      <a:pt x="3434" y="1953"/>
                      <a:pt x="3434" y="2426"/>
                    </a:cubicBezTo>
                    <a:cubicBezTo>
                      <a:pt x="3434" y="2867"/>
                      <a:pt x="3718" y="3245"/>
                      <a:pt x="4159" y="3403"/>
                    </a:cubicBezTo>
                    <a:lnTo>
                      <a:pt x="4159" y="4190"/>
                    </a:lnTo>
                    <a:lnTo>
                      <a:pt x="1040" y="4190"/>
                    </a:lnTo>
                    <a:cubicBezTo>
                      <a:pt x="441" y="4190"/>
                      <a:pt x="0" y="4663"/>
                      <a:pt x="0" y="5230"/>
                    </a:cubicBezTo>
                    <a:lnTo>
                      <a:pt x="0" y="10775"/>
                    </a:lnTo>
                    <a:cubicBezTo>
                      <a:pt x="0" y="11373"/>
                      <a:pt x="473" y="11783"/>
                      <a:pt x="1040" y="11783"/>
                    </a:cubicBezTo>
                    <a:lnTo>
                      <a:pt x="10775" y="11783"/>
                    </a:lnTo>
                    <a:cubicBezTo>
                      <a:pt x="11342" y="11783"/>
                      <a:pt x="11783" y="11310"/>
                      <a:pt x="11783" y="10775"/>
                    </a:cubicBezTo>
                    <a:lnTo>
                      <a:pt x="11783" y="5230"/>
                    </a:lnTo>
                    <a:cubicBezTo>
                      <a:pt x="11783" y="4663"/>
                      <a:pt x="11342" y="4190"/>
                      <a:pt x="10775" y="4190"/>
                    </a:cubicBezTo>
                    <a:lnTo>
                      <a:pt x="7624" y="4190"/>
                    </a:lnTo>
                    <a:lnTo>
                      <a:pt x="7624" y="3403"/>
                    </a:lnTo>
                    <a:cubicBezTo>
                      <a:pt x="8002" y="3245"/>
                      <a:pt x="8317" y="2899"/>
                      <a:pt x="8317" y="2426"/>
                    </a:cubicBezTo>
                    <a:cubicBezTo>
                      <a:pt x="8317" y="1985"/>
                      <a:pt x="8034" y="1607"/>
                      <a:pt x="7624" y="1449"/>
                    </a:cubicBezTo>
                    <a:lnTo>
                      <a:pt x="7624" y="347"/>
                    </a:lnTo>
                    <a:cubicBezTo>
                      <a:pt x="7624" y="158"/>
                      <a:pt x="7467" y="0"/>
                      <a:pt x="72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25" name="Google Shape;8725;p68"/>
              <p:cNvSpPr/>
              <p:nvPr/>
            </p:nvSpPr>
            <p:spPr>
              <a:xfrm>
                <a:off x="4840200" y="2103350"/>
                <a:ext cx="1047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844" y="693"/>
                    </a:lnTo>
                    <a:cubicBezTo>
                      <a:pt x="4033" y="693"/>
                      <a:pt x="4191" y="536"/>
                      <a:pt x="4191" y="347"/>
                    </a:cubicBezTo>
                    <a:cubicBezTo>
                      <a:pt x="4191" y="158"/>
                      <a:pt x="4033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26" name="Google Shape;8726;p68"/>
              <p:cNvSpPr/>
              <p:nvPr/>
            </p:nvSpPr>
            <p:spPr>
              <a:xfrm>
                <a:off x="4840200" y="2137200"/>
                <a:ext cx="1047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3844" y="725"/>
                    </a:lnTo>
                    <a:cubicBezTo>
                      <a:pt x="4033" y="725"/>
                      <a:pt x="4191" y="568"/>
                      <a:pt x="4191" y="379"/>
                    </a:cubicBezTo>
                    <a:cubicBezTo>
                      <a:pt x="4191" y="158"/>
                      <a:pt x="4033" y="1"/>
                      <a:pt x="38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27" name="Google Shape;8727;p68"/>
              <p:cNvSpPr/>
              <p:nvPr/>
            </p:nvSpPr>
            <p:spPr>
              <a:xfrm>
                <a:off x="4840200" y="2171875"/>
                <a:ext cx="1047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3844" y="725"/>
                    </a:lnTo>
                    <a:cubicBezTo>
                      <a:pt x="4033" y="725"/>
                      <a:pt x="4191" y="567"/>
                      <a:pt x="4191" y="347"/>
                    </a:cubicBezTo>
                    <a:cubicBezTo>
                      <a:pt x="4191" y="158"/>
                      <a:pt x="4033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28" name="Google Shape;8728;p68"/>
            <p:cNvSpPr/>
            <p:nvPr/>
          </p:nvSpPr>
          <p:spPr>
            <a:xfrm>
              <a:off x="3884697" y="1427435"/>
              <a:ext cx="226371" cy="225777"/>
            </a:xfrm>
            <a:custGeom>
              <a:avLst/>
              <a:gdLst/>
              <a:ahLst/>
              <a:cxnLst/>
              <a:rect l="l" t="t" r="r" b="b"/>
              <a:pathLst>
                <a:path w="11815" h="11784" extrusionOk="0">
                  <a:moveTo>
                    <a:pt x="5923" y="2080"/>
                  </a:moveTo>
                  <a:cubicBezTo>
                    <a:pt x="6459" y="2080"/>
                    <a:pt x="6932" y="2552"/>
                    <a:pt x="6932" y="3119"/>
                  </a:cubicBezTo>
                  <a:lnTo>
                    <a:pt x="6932" y="3466"/>
                  </a:lnTo>
                  <a:lnTo>
                    <a:pt x="4884" y="3466"/>
                  </a:lnTo>
                  <a:lnTo>
                    <a:pt x="4884" y="3119"/>
                  </a:lnTo>
                  <a:cubicBezTo>
                    <a:pt x="4884" y="2521"/>
                    <a:pt x="5356" y="2080"/>
                    <a:pt x="5923" y="2080"/>
                  </a:cubicBezTo>
                  <a:close/>
                  <a:moveTo>
                    <a:pt x="5923" y="662"/>
                  </a:moveTo>
                  <a:cubicBezTo>
                    <a:pt x="7247" y="662"/>
                    <a:pt x="8349" y="1765"/>
                    <a:pt x="8349" y="3119"/>
                  </a:cubicBezTo>
                  <a:lnTo>
                    <a:pt x="8349" y="3466"/>
                  </a:lnTo>
                  <a:lnTo>
                    <a:pt x="7656" y="3466"/>
                  </a:lnTo>
                  <a:lnTo>
                    <a:pt x="7656" y="3119"/>
                  </a:lnTo>
                  <a:cubicBezTo>
                    <a:pt x="7656" y="2174"/>
                    <a:pt x="6869" y="1387"/>
                    <a:pt x="5923" y="1387"/>
                  </a:cubicBezTo>
                  <a:cubicBezTo>
                    <a:pt x="4978" y="1387"/>
                    <a:pt x="4191" y="2174"/>
                    <a:pt x="4191" y="3119"/>
                  </a:cubicBezTo>
                  <a:lnTo>
                    <a:pt x="4191" y="3466"/>
                  </a:lnTo>
                  <a:lnTo>
                    <a:pt x="3466" y="3466"/>
                  </a:lnTo>
                  <a:lnTo>
                    <a:pt x="3466" y="3119"/>
                  </a:lnTo>
                  <a:cubicBezTo>
                    <a:pt x="3466" y="1765"/>
                    <a:pt x="4569" y="662"/>
                    <a:pt x="5923" y="662"/>
                  </a:cubicBezTo>
                  <a:close/>
                  <a:moveTo>
                    <a:pt x="1387" y="4191"/>
                  </a:moveTo>
                  <a:lnTo>
                    <a:pt x="1387" y="6742"/>
                  </a:lnTo>
                  <a:cubicBezTo>
                    <a:pt x="946" y="6490"/>
                    <a:pt x="662" y="6018"/>
                    <a:pt x="662" y="5545"/>
                  </a:cubicBezTo>
                  <a:lnTo>
                    <a:pt x="662" y="4537"/>
                  </a:lnTo>
                  <a:cubicBezTo>
                    <a:pt x="662" y="4348"/>
                    <a:pt x="820" y="4191"/>
                    <a:pt x="1040" y="4191"/>
                  </a:cubicBezTo>
                  <a:close/>
                  <a:moveTo>
                    <a:pt x="10775" y="4128"/>
                  </a:moveTo>
                  <a:cubicBezTo>
                    <a:pt x="10996" y="4128"/>
                    <a:pt x="11153" y="4285"/>
                    <a:pt x="11153" y="4506"/>
                  </a:cubicBezTo>
                  <a:lnTo>
                    <a:pt x="11153" y="5545"/>
                  </a:lnTo>
                  <a:cubicBezTo>
                    <a:pt x="11153" y="6081"/>
                    <a:pt x="10870" y="6490"/>
                    <a:pt x="10429" y="6742"/>
                  </a:cubicBezTo>
                  <a:lnTo>
                    <a:pt x="10429" y="4128"/>
                  </a:lnTo>
                  <a:close/>
                  <a:moveTo>
                    <a:pt x="8349" y="4191"/>
                  </a:moveTo>
                  <a:lnTo>
                    <a:pt x="8349" y="6931"/>
                  </a:lnTo>
                  <a:lnTo>
                    <a:pt x="3498" y="6931"/>
                  </a:lnTo>
                  <a:lnTo>
                    <a:pt x="3498" y="4191"/>
                  </a:lnTo>
                  <a:close/>
                  <a:moveTo>
                    <a:pt x="6270" y="7593"/>
                  </a:moveTo>
                  <a:lnTo>
                    <a:pt x="6270" y="7971"/>
                  </a:lnTo>
                  <a:cubicBezTo>
                    <a:pt x="6270" y="8160"/>
                    <a:pt x="6112" y="8318"/>
                    <a:pt x="5923" y="8318"/>
                  </a:cubicBezTo>
                  <a:cubicBezTo>
                    <a:pt x="5703" y="8318"/>
                    <a:pt x="5545" y="8160"/>
                    <a:pt x="5545" y="7971"/>
                  </a:cubicBezTo>
                  <a:lnTo>
                    <a:pt x="5545" y="7593"/>
                  </a:lnTo>
                  <a:close/>
                  <a:moveTo>
                    <a:pt x="662" y="7089"/>
                  </a:moveTo>
                  <a:cubicBezTo>
                    <a:pt x="883" y="7278"/>
                    <a:pt x="1103" y="7404"/>
                    <a:pt x="1387" y="7467"/>
                  </a:cubicBezTo>
                  <a:lnTo>
                    <a:pt x="1387" y="11153"/>
                  </a:lnTo>
                  <a:lnTo>
                    <a:pt x="1040" y="11153"/>
                  </a:lnTo>
                  <a:cubicBezTo>
                    <a:pt x="820" y="11153"/>
                    <a:pt x="662" y="10996"/>
                    <a:pt x="662" y="10807"/>
                  </a:cubicBezTo>
                  <a:lnTo>
                    <a:pt x="662" y="7089"/>
                  </a:lnTo>
                  <a:close/>
                  <a:moveTo>
                    <a:pt x="2804" y="4191"/>
                  </a:moveTo>
                  <a:lnTo>
                    <a:pt x="2804" y="11153"/>
                  </a:lnTo>
                  <a:lnTo>
                    <a:pt x="2080" y="11153"/>
                  </a:lnTo>
                  <a:lnTo>
                    <a:pt x="2080" y="4191"/>
                  </a:lnTo>
                  <a:close/>
                  <a:moveTo>
                    <a:pt x="8318" y="7656"/>
                  </a:moveTo>
                  <a:lnTo>
                    <a:pt x="8318" y="11153"/>
                  </a:lnTo>
                  <a:lnTo>
                    <a:pt x="3498" y="11153"/>
                  </a:lnTo>
                  <a:lnTo>
                    <a:pt x="3498" y="7656"/>
                  </a:lnTo>
                  <a:lnTo>
                    <a:pt x="4884" y="7656"/>
                  </a:lnTo>
                  <a:lnTo>
                    <a:pt x="4884" y="8003"/>
                  </a:lnTo>
                  <a:cubicBezTo>
                    <a:pt x="4884" y="8601"/>
                    <a:pt x="5356" y="9011"/>
                    <a:pt x="5923" y="9011"/>
                  </a:cubicBezTo>
                  <a:cubicBezTo>
                    <a:pt x="6459" y="9011"/>
                    <a:pt x="6932" y="8538"/>
                    <a:pt x="6932" y="8003"/>
                  </a:cubicBezTo>
                  <a:lnTo>
                    <a:pt x="6932" y="7656"/>
                  </a:lnTo>
                  <a:close/>
                  <a:moveTo>
                    <a:pt x="9767" y="4191"/>
                  </a:moveTo>
                  <a:lnTo>
                    <a:pt x="9767" y="11153"/>
                  </a:lnTo>
                  <a:lnTo>
                    <a:pt x="9074" y="11153"/>
                  </a:lnTo>
                  <a:lnTo>
                    <a:pt x="9074" y="4191"/>
                  </a:lnTo>
                  <a:close/>
                  <a:moveTo>
                    <a:pt x="11153" y="7120"/>
                  </a:moveTo>
                  <a:lnTo>
                    <a:pt x="11153" y="10807"/>
                  </a:lnTo>
                  <a:cubicBezTo>
                    <a:pt x="11153" y="10996"/>
                    <a:pt x="10996" y="11153"/>
                    <a:pt x="10807" y="11153"/>
                  </a:cubicBezTo>
                  <a:lnTo>
                    <a:pt x="10429" y="11153"/>
                  </a:lnTo>
                  <a:lnTo>
                    <a:pt x="10429" y="7530"/>
                  </a:lnTo>
                  <a:cubicBezTo>
                    <a:pt x="10712" y="7436"/>
                    <a:pt x="10964" y="7278"/>
                    <a:pt x="11153" y="7120"/>
                  </a:cubicBezTo>
                  <a:close/>
                  <a:moveTo>
                    <a:pt x="5923" y="0"/>
                  </a:moveTo>
                  <a:cubicBezTo>
                    <a:pt x="4191" y="0"/>
                    <a:pt x="2804" y="1418"/>
                    <a:pt x="2804" y="3119"/>
                  </a:cubicBezTo>
                  <a:lnTo>
                    <a:pt x="2804" y="3466"/>
                  </a:lnTo>
                  <a:lnTo>
                    <a:pt x="1040" y="3466"/>
                  </a:lnTo>
                  <a:cubicBezTo>
                    <a:pt x="442" y="3466"/>
                    <a:pt x="1" y="3939"/>
                    <a:pt x="1" y="4474"/>
                  </a:cubicBezTo>
                  <a:lnTo>
                    <a:pt x="1" y="5514"/>
                  </a:lnTo>
                  <a:lnTo>
                    <a:pt x="1" y="10744"/>
                  </a:lnTo>
                  <a:cubicBezTo>
                    <a:pt x="1" y="11342"/>
                    <a:pt x="473" y="11783"/>
                    <a:pt x="1040" y="11783"/>
                  </a:cubicBezTo>
                  <a:lnTo>
                    <a:pt x="10807" y="11783"/>
                  </a:lnTo>
                  <a:cubicBezTo>
                    <a:pt x="11374" y="11783"/>
                    <a:pt x="11815" y="11311"/>
                    <a:pt x="11815" y="10744"/>
                  </a:cubicBezTo>
                  <a:lnTo>
                    <a:pt x="11815" y="5514"/>
                  </a:lnTo>
                  <a:lnTo>
                    <a:pt x="11815" y="4474"/>
                  </a:lnTo>
                  <a:cubicBezTo>
                    <a:pt x="11815" y="3939"/>
                    <a:pt x="11374" y="3466"/>
                    <a:pt x="10807" y="3466"/>
                  </a:cubicBezTo>
                  <a:lnTo>
                    <a:pt x="9011" y="3466"/>
                  </a:lnTo>
                  <a:lnTo>
                    <a:pt x="9011" y="3119"/>
                  </a:lnTo>
                  <a:cubicBezTo>
                    <a:pt x="9011" y="1387"/>
                    <a:pt x="7593" y="0"/>
                    <a:pt x="59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729" name="Google Shape;8729;p68"/>
            <p:cNvSpPr/>
            <p:nvPr/>
          </p:nvSpPr>
          <p:spPr>
            <a:xfrm>
              <a:off x="3898281" y="1718384"/>
              <a:ext cx="199203" cy="227578"/>
            </a:xfrm>
            <a:custGeom>
              <a:avLst/>
              <a:gdLst/>
              <a:ahLst/>
              <a:cxnLst/>
              <a:rect l="l" t="t" r="r" b="b"/>
              <a:pathLst>
                <a:path w="10397" h="11878" extrusionOk="0">
                  <a:moveTo>
                    <a:pt x="5135" y="725"/>
                  </a:moveTo>
                  <a:cubicBezTo>
                    <a:pt x="6868" y="725"/>
                    <a:pt x="8254" y="2142"/>
                    <a:pt x="8254" y="3844"/>
                  </a:cubicBezTo>
                  <a:lnTo>
                    <a:pt x="8254" y="5923"/>
                  </a:lnTo>
                  <a:cubicBezTo>
                    <a:pt x="8254" y="6112"/>
                    <a:pt x="8097" y="6270"/>
                    <a:pt x="7908" y="6270"/>
                  </a:cubicBezTo>
                  <a:lnTo>
                    <a:pt x="7498" y="6270"/>
                  </a:lnTo>
                  <a:cubicBezTo>
                    <a:pt x="7561" y="6144"/>
                    <a:pt x="7561" y="6049"/>
                    <a:pt x="7561" y="5923"/>
                  </a:cubicBezTo>
                  <a:lnTo>
                    <a:pt x="7561" y="3844"/>
                  </a:lnTo>
                  <a:cubicBezTo>
                    <a:pt x="7561" y="3623"/>
                    <a:pt x="7404" y="3466"/>
                    <a:pt x="7183" y="3466"/>
                  </a:cubicBezTo>
                  <a:lnTo>
                    <a:pt x="6490" y="3466"/>
                  </a:lnTo>
                  <a:cubicBezTo>
                    <a:pt x="5892" y="3466"/>
                    <a:pt x="5450" y="2993"/>
                    <a:pt x="5450" y="2458"/>
                  </a:cubicBezTo>
                  <a:lnTo>
                    <a:pt x="5450" y="1733"/>
                  </a:lnTo>
                  <a:cubicBezTo>
                    <a:pt x="5450" y="1544"/>
                    <a:pt x="5293" y="1386"/>
                    <a:pt x="5104" y="1386"/>
                  </a:cubicBezTo>
                  <a:cubicBezTo>
                    <a:pt x="4915" y="1386"/>
                    <a:pt x="4757" y="1544"/>
                    <a:pt x="4757" y="1733"/>
                  </a:cubicBezTo>
                  <a:lnTo>
                    <a:pt x="4757" y="2458"/>
                  </a:lnTo>
                  <a:cubicBezTo>
                    <a:pt x="4757" y="3056"/>
                    <a:pt x="4285" y="3466"/>
                    <a:pt x="3718" y="3466"/>
                  </a:cubicBezTo>
                  <a:lnTo>
                    <a:pt x="3088" y="3466"/>
                  </a:lnTo>
                  <a:cubicBezTo>
                    <a:pt x="2899" y="3466"/>
                    <a:pt x="2741" y="3623"/>
                    <a:pt x="2741" y="3844"/>
                  </a:cubicBezTo>
                  <a:lnTo>
                    <a:pt x="2741" y="5923"/>
                  </a:lnTo>
                  <a:cubicBezTo>
                    <a:pt x="2741" y="6049"/>
                    <a:pt x="2741" y="6144"/>
                    <a:pt x="2773" y="6270"/>
                  </a:cubicBezTo>
                  <a:lnTo>
                    <a:pt x="2395" y="6270"/>
                  </a:lnTo>
                  <a:cubicBezTo>
                    <a:pt x="2205" y="6270"/>
                    <a:pt x="2048" y="6112"/>
                    <a:pt x="2048" y="5923"/>
                  </a:cubicBezTo>
                  <a:lnTo>
                    <a:pt x="2048" y="3844"/>
                  </a:lnTo>
                  <a:cubicBezTo>
                    <a:pt x="2048" y="2111"/>
                    <a:pt x="3466" y="725"/>
                    <a:pt x="5135" y="725"/>
                  </a:cubicBezTo>
                  <a:close/>
                  <a:moveTo>
                    <a:pt x="5230" y="3466"/>
                  </a:moveTo>
                  <a:cubicBezTo>
                    <a:pt x="5545" y="3907"/>
                    <a:pt x="6049" y="4190"/>
                    <a:pt x="6585" y="4190"/>
                  </a:cubicBezTo>
                  <a:lnTo>
                    <a:pt x="6963" y="4190"/>
                  </a:lnTo>
                  <a:lnTo>
                    <a:pt x="6963" y="5955"/>
                  </a:lnTo>
                  <a:lnTo>
                    <a:pt x="6931" y="5955"/>
                  </a:lnTo>
                  <a:cubicBezTo>
                    <a:pt x="6931" y="6553"/>
                    <a:pt x="6459" y="6994"/>
                    <a:pt x="5892" y="6994"/>
                  </a:cubicBezTo>
                  <a:lnTo>
                    <a:pt x="4505" y="6994"/>
                  </a:lnTo>
                  <a:cubicBezTo>
                    <a:pt x="3938" y="6994"/>
                    <a:pt x="3497" y="6522"/>
                    <a:pt x="3497" y="5955"/>
                  </a:cubicBezTo>
                  <a:lnTo>
                    <a:pt x="3497" y="4190"/>
                  </a:lnTo>
                  <a:lnTo>
                    <a:pt x="3844" y="4190"/>
                  </a:lnTo>
                  <a:cubicBezTo>
                    <a:pt x="4379" y="4190"/>
                    <a:pt x="4915" y="3907"/>
                    <a:pt x="5230" y="3466"/>
                  </a:cubicBezTo>
                  <a:close/>
                  <a:moveTo>
                    <a:pt x="6301" y="7624"/>
                  </a:moveTo>
                  <a:cubicBezTo>
                    <a:pt x="6396" y="8034"/>
                    <a:pt x="6805" y="8349"/>
                    <a:pt x="7278" y="8349"/>
                  </a:cubicBezTo>
                  <a:lnTo>
                    <a:pt x="7624" y="8349"/>
                  </a:lnTo>
                  <a:lnTo>
                    <a:pt x="7624" y="9200"/>
                  </a:lnTo>
                  <a:cubicBezTo>
                    <a:pt x="6852" y="9546"/>
                    <a:pt x="6025" y="9719"/>
                    <a:pt x="5198" y="9719"/>
                  </a:cubicBezTo>
                  <a:cubicBezTo>
                    <a:pt x="4371" y="9719"/>
                    <a:pt x="3544" y="9546"/>
                    <a:pt x="2773" y="9200"/>
                  </a:cubicBezTo>
                  <a:lnTo>
                    <a:pt x="2773" y="8349"/>
                  </a:lnTo>
                  <a:lnTo>
                    <a:pt x="3119" y="8349"/>
                  </a:lnTo>
                  <a:cubicBezTo>
                    <a:pt x="3560" y="8349"/>
                    <a:pt x="3970" y="8034"/>
                    <a:pt x="4127" y="7624"/>
                  </a:cubicBezTo>
                  <a:cubicBezTo>
                    <a:pt x="4253" y="7656"/>
                    <a:pt x="4411" y="7656"/>
                    <a:pt x="4505" y="7656"/>
                  </a:cubicBezTo>
                  <a:lnTo>
                    <a:pt x="5892" y="7656"/>
                  </a:lnTo>
                  <a:cubicBezTo>
                    <a:pt x="6018" y="7656"/>
                    <a:pt x="6175" y="7656"/>
                    <a:pt x="6301" y="7624"/>
                  </a:cubicBezTo>
                  <a:close/>
                  <a:moveTo>
                    <a:pt x="2079" y="8349"/>
                  </a:moveTo>
                  <a:lnTo>
                    <a:pt x="2079" y="11153"/>
                  </a:lnTo>
                  <a:lnTo>
                    <a:pt x="693" y="11153"/>
                  </a:lnTo>
                  <a:lnTo>
                    <a:pt x="693" y="9389"/>
                  </a:lnTo>
                  <a:cubicBezTo>
                    <a:pt x="693" y="8790"/>
                    <a:pt x="1166" y="8349"/>
                    <a:pt x="1733" y="8349"/>
                  </a:cubicBezTo>
                  <a:close/>
                  <a:moveTo>
                    <a:pt x="7656" y="9924"/>
                  </a:moveTo>
                  <a:lnTo>
                    <a:pt x="7656" y="11153"/>
                  </a:lnTo>
                  <a:lnTo>
                    <a:pt x="2773" y="11153"/>
                  </a:lnTo>
                  <a:lnTo>
                    <a:pt x="2773" y="9924"/>
                  </a:lnTo>
                  <a:cubicBezTo>
                    <a:pt x="3560" y="10239"/>
                    <a:pt x="4411" y="10397"/>
                    <a:pt x="5230" y="10397"/>
                  </a:cubicBezTo>
                  <a:cubicBezTo>
                    <a:pt x="6049" y="10397"/>
                    <a:pt x="6868" y="10239"/>
                    <a:pt x="7656" y="9924"/>
                  </a:cubicBezTo>
                  <a:close/>
                  <a:moveTo>
                    <a:pt x="8664" y="8349"/>
                  </a:moveTo>
                  <a:cubicBezTo>
                    <a:pt x="9231" y="8349"/>
                    <a:pt x="9672" y="8821"/>
                    <a:pt x="9672" y="9389"/>
                  </a:cubicBezTo>
                  <a:lnTo>
                    <a:pt x="9672" y="11153"/>
                  </a:lnTo>
                  <a:lnTo>
                    <a:pt x="8286" y="11153"/>
                  </a:lnTo>
                  <a:lnTo>
                    <a:pt x="8286" y="8349"/>
                  </a:lnTo>
                  <a:close/>
                  <a:moveTo>
                    <a:pt x="5198" y="0"/>
                  </a:moveTo>
                  <a:cubicBezTo>
                    <a:pt x="3088" y="0"/>
                    <a:pt x="1355" y="1701"/>
                    <a:pt x="1355" y="3844"/>
                  </a:cubicBezTo>
                  <a:lnTo>
                    <a:pt x="1355" y="5923"/>
                  </a:lnTo>
                  <a:cubicBezTo>
                    <a:pt x="1355" y="6522"/>
                    <a:pt x="1827" y="6931"/>
                    <a:pt x="2395" y="6931"/>
                  </a:cubicBezTo>
                  <a:lnTo>
                    <a:pt x="3088" y="6931"/>
                  </a:lnTo>
                  <a:cubicBezTo>
                    <a:pt x="3182" y="7057"/>
                    <a:pt x="3308" y="7183"/>
                    <a:pt x="3466" y="7309"/>
                  </a:cubicBezTo>
                  <a:cubicBezTo>
                    <a:pt x="3466" y="7530"/>
                    <a:pt x="3308" y="7687"/>
                    <a:pt x="3088" y="7687"/>
                  </a:cubicBezTo>
                  <a:lnTo>
                    <a:pt x="1733" y="7687"/>
                  </a:lnTo>
                  <a:cubicBezTo>
                    <a:pt x="788" y="7687"/>
                    <a:pt x="0" y="8475"/>
                    <a:pt x="0" y="9420"/>
                  </a:cubicBezTo>
                  <a:lnTo>
                    <a:pt x="0" y="11499"/>
                  </a:lnTo>
                  <a:cubicBezTo>
                    <a:pt x="0" y="11720"/>
                    <a:pt x="158" y="11877"/>
                    <a:pt x="347" y="11877"/>
                  </a:cubicBezTo>
                  <a:lnTo>
                    <a:pt x="10019" y="11877"/>
                  </a:lnTo>
                  <a:cubicBezTo>
                    <a:pt x="10239" y="11877"/>
                    <a:pt x="10397" y="11720"/>
                    <a:pt x="10397" y="11499"/>
                  </a:cubicBezTo>
                  <a:lnTo>
                    <a:pt x="10397" y="9420"/>
                  </a:lnTo>
                  <a:cubicBezTo>
                    <a:pt x="10397" y="8475"/>
                    <a:pt x="9609" y="7687"/>
                    <a:pt x="8664" y="7687"/>
                  </a:cubicBezTo>
                  <a:lnTo>
                    <a:pt x="7278" y="7687"/>
                  </a:lnTo>
                  <a:cubicBezTo>
                    <a:pt x="7089" y="7687"/>
                    <a:pt x="6931" y="7530"/>
                    <a:pt x="6931" y="7341"/>
                  </a:cubicBezTo>
                  <a:cubicBezTo>
                    <a:pt x="7026" y="7246"/>
                    <a:pt x="7152" y="7152"/>
                    <a:pt x="7278" y="6994"/>
                  </a:cubicBezTo>
                  <a:lnTo>
                    <a:pt x="7971" y="6994"/>
                  </a:lnTo>
                  <a:cubicBezTo>
                    <a:pt x="8569" y="6994"/>
                    <a:pt x="9011" y="6522"/>
                    <a:pt x="9011" y="5955"/>
                  </a:cubicBezTo>
                  <a:lnTo>
                    <a:pt x="9011" y="3844"/>
                  </a:lnTo>
                  <a:cubicBezTo>
                    <a:pt x="9011" y="1733"/>
                    <a:pt x="7309" y="0"/>
                    <a:pt x="51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30" name="Google Shape;8730;p68"/>
            <p:cNvGrpSpPr/>
            <p:nvPr/>
          </p:nvGrpSpPr>
          <p:grpSpPr>
            <a:xfrm>
              <a:off x="5034886" y="1427438"/>
              <a:ext cx="226371" cy="225777"/>
              <a:chOff x="6131900" y="2301825"/>
              <a:chExt cx="295375" cy="294600"/>
            </a:xfrm>
            <a:grpFill/>
          </p:grpSpPr>
          <p:sp>
            <p:nvSpPr>
              <p:cNvPr id="8731" name="Google Shape;8731;p68"/>
              <p:cNvSpPr/>
              <p:nvPr/>
            </p:nvSpPr>
            <p:spPr>
              <a:xfrm>
                <a:off x="6131900" y="2301825"/>
                <a:ext cx="295375" cy="29460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784" extrusionOk="0">
                    <a:moveTo>
                      <a:pt x="3813" y="630"/>
                    </a:moveTo>
                    <a:cubicBezTo>
                      <a:pt x="4002" y="630"/>
                      <a:pt x="4159" y="788"/>
                      <a:pt x="4159" y="977"/>
                    </a:cubicBezTo>
                    <a:lnTo>
                      <a:pt x="4159" y="1355"/>
                    </a:lnTo>
                    <a:lnTo>
                      <a:pt x="1387" y="1355"/>
                    </a:lnTo>
                    <a:lnTo>
                      <a:pt x="1387" y="977"/>
                    </a:lnTo>
                    <a:lnTo>
                      <a:pt x="1355" y="977"/>
                    </a:lnTo>
                    <a:cubicBezTo>
                      <a:pt x="1355" y="788"/>
                      <a:pt x="1513" y="630"/>
                      <a:pt x="1733" y="630"/>
                    </a:cubicBezTo>
                    <a:close/>
                    <a:moveTo>
                      <a:pt x="10114" y="1355"/>
                    </a:moveTo>
                    <a:cubicBezTo>
                      <a:pt x="10303" y="1355"/>
                      <a:pt x="10460" y="1513"/>
                      <a:pt x="10460" y="1702"/>
                    </a:cubicBezTo>
                    <a:lnTo>
                      <a:pt x="10460" y="3434"/>
                    </a:lnTo>
                    <a:lnTo>
                      <a:pt x="7688" y="3434"/>
                    </a:lnTo>
                    <a:cubicBezTo>
                      <a:pt x="7656" y="3277"/>
                      <a:pt x="7656" y="1859"/>
                      <a:pt x="7656" y="1702"/>
                    </a:cubicBezTo>
                    <a:cubicBezTo>
                      <a:pt x="7656" y="1513"/>
                      <a:pt x="7814" y="1355"/>
                      <a:pt x="8034" y="1355"/>
                    </a:cubicBezTo>
                    <a:close/>
                    <a:moveTo>
                      <a:pt x="4128" y="2048"/>
                    </a:moveTo>
                    <a:lnTo>
                      <a:pt x="4128" y="4821"/>
                    </a:lnTo>
                    <a:lnTo>
                      <a:pt x="1355" y="4821"/>
                    </a:lnTo>
                    <a:lnTo>
                      <a:pt x="1355" y="2048"/>
                    </a:lnTo>
                    <a:close/>
                    <a:moveTo>
                      <a:pt x="6617" y="2048"/>
                    </a:moveTo>
                    <a:cubicBezTo>
                      <a:pt x="6806" y="2048"/>
                      <a:pt x="6963" y="2206"/>
                      <a:pt x="6963" y="2395"/>
                    </a:cubicBezTo>
                    <a:lnTo>
                      <a:pt x="6963" y="4852"/>
                    </a:lnTo>
                    <a:lnTo>
                      <a:pt x="4821" y="4852"/>
                    </a:lnTo>
                    <a:lnTo>
                      <a:pt x="4821" y="2395"/>
                    </a:lnTo>
                    <a:cubicBezTo>
                      <a:pt x="4821" y="2206"/>
                      <a:pt x="4978" y="2048"/>
                      <a:pt x="5167" y="2048"/>
                    </a:cubicBezTo>
                    <a:close/>
                    <a:moveTo>
                      <a:pt x="10429" y="4127"/>
                    </a:moveTo>
                    <a:lnTo>
                      <a:pt x="10429" y="4852"/>
                    </a:lnTo>
                    <a:lnTo>
                      <a:pt x="7656" y="4852"/>
                    </a:lnTo>
                    <a:lnTo>
                      <a:pt x="7656" y="4127"/>
                    </a:lnTo>
                    <a:close/>
                    <a:moveTo>
                      <a:pt x="10775" y="5514"/>
                    </a:moveTo>
                    <a:cubicBezTo>
                      <a:pt x="10964" y="5514"/>
                      <a:pt x="11122" y="5671"/>
                      <a:pt x="11122" y="5860"/>
                    </a:cubicBezTo>
                    <a:lnTo>
                      <a:pt x="11122" y="10744"/>
                    </a:lnTo>
                    <a:cubicBezTo>
                      <a:pt x="11122" y="10964"/>
                      <a:pt x="10964" y="11122"/>
                      <a:pt x="10775" y="11122"/>
                    </a:cubicBezTo>
                    <a:lnTo>
                      <a:pt x="1009" y="11122"/>
                    </a:lnTo>
                    <a:cubicBezTo>
                      <a:pt x="820" y="11122"/>
                      <a:pt x="662" y="10964"/>
                      <a:pt x="662" y="10744"/>
                    </a:cubicBezTo>
                    <a:lnTo>
                      <a:pt x="662" y="5860"/>
                    </a:lnTo>
                    <a:cubicBezTo>
                      <a:pt x="662" y="5671"/>
                      <a:pt x="820" y="5514"/>
                      <a:pt x="1009" y="5514"/>
                    </a:cubicBezTo>
                    <a:close/>
                    <a:moveTo>
                      <a:pt x="1733" y="0"/>
                    </a:moveTo>
                    <a:cubicBezTo>
                      <a:pt x="1135" y="0"/>
                      <a:pt x="694" y="473"/>
                      <a:pt x="694" y="1040"/>
                    </a:cubicBezTo>
                    <a:lnTo>
                      <a:pt x="694" y="4884"/>
                    </a:lnTo>
                    <a:cubicBezTo>
                      <a:pt x="316" y="5041"/>
                      <a:pt x="1" y="5388"/>
                      <a:pt x="1" y="5860"/>
                    </a:cubicBezTo>
                    <a:lnTo>
                      <a:pt x="1" y="10744"/>
                    </a:lnTo>
                    <a:cubicBezTo>
                      <a:pt x="1" y="11342"/>
                      <a:pt x="473" y="11783"/>
                      <a:pt x="1009" y="11783"/>
                    </a:cubicBezTo>
                    <a:lnTo>
                      <a:pt x="10775" y="11783"/>
                    </a:lnTo>
                    <a:cubicBezTo>
                      <a:pt x="11374" y="11783"/>
                      <a:pt x="11815" y="11311"/>
                      <a:pt x="11815" y="10744"/>
                    </a:cubicBezTo>
                    <a:lnTo>
                      <a:pt x="11815" y="5860"/>
                    </a:lnTo>
                    <a:cubicBezTo>
                      <a:pt x="11815" y="5388"/>
                      <a:pt x="11531" y="5010"/>
                      <a:pt x="11122" y="4884"/>
                    </a:cubicBezTo>
                    <a:lnTo>
                      <a:pt x="11122" y="1702"/>
                    </a:lnTo>
                    <a:cubicBezTo>
                      <a:pt x="11122" y="1103"/>
                      <a:pt x="10649" y="662"/>
                      <a:pt x="10114" y="662"/>
                    </a:cubicBezTo>
                    <a:lnTo>
                      <a:pt x="8034" y="662"/>
                    </a:lnTo>
                    <a:cubicBezTo>
                      <a:pt x="7530" y="662"/>
                      <a:pt x="7152" y="977"/>
                      <a:pt x="7026" y="1418"/>
                    </a:cubicBezTo>
                    <a:cubicBezTo>
                      <a:pt x="6932" y="1387"/>
                      <a:pt x="6806" y="1355"/>
                      <a:pt x="6648" y="1355"/>
                    </a:cubicBezTo>
                    <a:lnTo>
                      <a:pt x="5230" y="1355"/>
                    </a:lnTo>
                    <a:cubicBezTo>
                      <a:pt x="5104" y="1355"/>
                      <a:pt x="4978" y="1387"/>
                      <a:pt x="4884" y="1418"/>
                    </a:cubicBezTo>
                    <a:lnTo>
                      <a:pt x="4884" y="1040"/>
                    </a:lnTo>
                    <a:cubicBezTo>
                      <a:pt x="4884" y="441"/>
                      <a:pt x="4380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32" name="Google Shape;8732;p68"/>
              <p:cNvSpPr/>
              <p:nvPr/>
            </p:nvSpPr>
            <p:spPr>
              <a:xfrm>
                <a:off x="6218550" y="2456200"/>
                <a:ext cx="1221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049" extrusionOk="0">
                    <a:moveTo>
                      <a:pt x="3844" y="725"/>
                    </a:moveTo>
                    <a:cubicBezTo>
                      <a:pt x="4033" y="725"/>
                      <a:pt x="4190" y="882"/>
                      <a:pt x="4190" y="1071"/>
                    </a:cubicBezTo>
                    <a:cubicBezTo>
                      <a:pt x="4190" y="1260"/>
                      <a:pt x="4033" y="1418"/>
                      <a:pt x="3844" y="1418"/>
                    </a:cubicBezTo>
                    <a:lnTo>
                      <a:pt x="1008" y="1418"/>
                    </a:lnTo>
                    <a:cubicBezTo>
                      <a:pt x="819" y="1418"/>
                      <a:pt x="662" y="1260"/>
                      <a:pt x="662" y="1071"/>
                    </a:cubicBezTo>
                    <a:cubicBezTo>
                      <a:pt x="662" y="882"/>
                      <a:pt x="819" y="725"/>
                      <a:pt x="1008" y="725"/>
                    </a:cubicBezTo>
                    <a:close/>
                    <a:moveTo>
                      <a:pt x="1008" y="0"/>
                    </a:moveTo>
                    <a:cubicBezTo>
                      <a:pt x="410" y="0"/>
                      <a:pt x="0" y="473"/>
                      <a:pt x="0" y="1040"/>
                    </a:cubicBezTo>
                    <a:cubicBezTo>
                      <a:pt x="0" y="1639"/>
                      <a:pt x="473" y="2048"/>
                      <a:pt x="1008" y="2048"/>
                    </a:cubicBezTo>
                    <a:lnTo>
                      <a:pt x="3844" y="2048"/>
                    </a:lnTo>
                    <a:cubicBezTo>
                      <a:pt x="4442" y="2048"/>
                      <a:pt x="4883" y="1576"/>
                      <a:pt x="4883" y="1040"/>
                    </a:cubicBezTo>
                    <a:cubicBezTo>
                      <a:pt x="4852" y="473"/>
                      <a:pt x="4411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33" name="Google Shape;8733;p68"/>
              <p:cNvSpPr/>
              <p:nvPr/>
            </p:nvSpPr>
            <p:spPr>
              <a:xfrm>
                <a:off x="6340625" y="2353025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61" y="725"/>
                      <a:pt x="1418" y="567"/>
                      <a:pt x="1418" y="347"/>
                    </a:cubicBezTo>
                    <a:cubicBezTo>
                      <a:pt x="1355" y="158"/>
                      <a:pt x="1198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34" name="Google Shape;8734;p68"/>
              <p:cNvSpPr/>
              <p:nvPr/>
            </p:nvSpPr>
            <p:spPr>
              <a:xfrm>
                <a:off x="6183100" y="2369550"/>
                <a:ext cx="35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61" y="725"/>
                      <a:pt x="1418" y="568"/>
                      <a:pt x="1418" y="379"/>
                    </a:cubicBezTo>
                    <a:cubicBezTo>
                      <a:pt x="1418" y="158"/>
                      <a:pt x="1261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35" name="Google Shape;8735;p68"/>
            <p:cNvGrpSpPr/>
            <p:nvPr/>
          </p:nvGrpSpPr>
          <p:grpSpPr>
            <a:xfrm>
              <a:off x="1297044" y="1157920"/>
              <a:ext cx="228192" cy="226984"/>
              <a:chOff x="1412450" y="1954475"/>
              <a:chExt cx="297750" cy="296175"/>
            </a:xfrm>
            <a:grpFill/>
          </p:grpSpPr>
          <p:sp>
            <p:nvSpPr>
              <p:cNvPr id="8736" name="Google Shape;8736;p68"/>
              <p:cNvSpPr/>
              <p:nvPr/>
            </p:nvSpPr>
            <p:spPr>
              <a:xfrm>
                <a:off x="1483350" y="2023800"/>
                <a:ext cx="15597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6239" extrusionOk="0">
                    <a:moveTo>
                      <a:pt x="3119" y="2079"/>
                    </a:moveTo>
                    <a:cubicBezTo>
                      <a:pt x="3529" y="2079"/>
                      <a:pt x="3844" y="2395"/>
                      <a:pt x="3844" y="2773"/>
                    </a:cubicBezTo>
                    <a:cubicBezTo>
                      <a:pt x="3844" y="3182"/>
                      <a:pt x="3529" y="3497"/>
                      <a:pt x="3119" y="3497"/>
                    </a:cubicBezTo>
                    <a:cubicBezTo>
                      <a:pt x="2741" y="3497"/>
                      <a:pt x="2426" y="3182"/>
                      <a:pt x="2426" y="2773"/>
                    </a:cubicBezTo>
                    <a:cubicBezTo>
                      <a:pt x="2426" y="2395"/>
                      <a:pt x="2741" y="2079"/>
                      <a:pt x="3119" y="2079"/>
                    </a:cubicBezTo>
                    <a:close/>
                    <a:moveTo>
                      <a:pt x="3119" y="725"/>
                    </a:moveTo>
                    <a:cubicBezTo>
                      <a:pt x="4474" y="725"/>
                      <a:pt x="5577" y="1827"/>
                      <a:pt x="5577" y="3182"/>
                    </a:cubicBezTo>
                    <a:cubicBezTo>
                      <a:pt x="5577" y="3686"/>
                      <a:pt x="5388" y="4159"/>
                      <a:pt x="5136" y="4537"/>
                    </a:cubicBezTo>
                    <a:cubicBezTo>
                      <a:pt x="4884" y="4190"/>
                      <a:pt x="4537" y="3907"/>
                      <a:pt x="4191" y="3718"/>
                    </a:cubicBezTo>
                    <a:cubicBezTo>
                      <a:pt x="4411" y="3497"/>
                      <a:pt x="4537" y="3182"/>
                      <a:pt x="4537" y="2804"/>
                    </a:cubicBezTo>
                    <a:cubicBezTo>
                      <a:pt x="4537" y="2079"/>
                      <a:pt x="3907" y="1449"/>
                      <a:pt x="3151" y="1449"/>
                    </a:cubicBezTo>
                    <a:cubicBezTo>
                      <a:pt x="2426" y="1449"/>
                      <a:pt x="1796" y="2079"/>
                      <a:pt x="1796" y="2804"/>
                    </a:cubicBezTo>
                    <a:cubicBezTo>
                      <a:pt x="1796" y="3182"/>
                      <a:pt x="1891" y="3497"/>
                      <a:pt x="2143" y="3718"/>
                    </a:cubicBezTo>
                    <a:cubicBezTo>
                      <a:pt x="1733" y="3907"/>
                      <a:pt x="1418" y="4190"/>
                      <a:pt x="1198" y="4537"/>
                    </a:cubicBezTo>
                    <a:cubicBezTo>
                      <a:pt x="914" y="4159"/>
                      <a:pt x="756" y="3686"/>
                      <a:pt x="756" y="3182"/>
                    </a:cubicBezTo>
                    <a:cubicBezTo>
                      <a:pt x="662" y="1796"/>
                      <a:pt x="1796" y="725"/>
                      <a:pt x="3119" y="725"/>
                    </a:cubicBezTo>
                    <a:close/>
                    <a:moveTo>
                      <a:pt x="3119" y="4190"/>
                    </a:moveTo>
                    <a:cubicBezTo>
                      <a:pt x="3749" y="4190"/>
                      <a:pt x="4317" y="4505"/>
                      <a:pt x="4632" y="5041"/>
                    </a:cubicBezTo>
                    <a:cubicBezTo>
                      <a:pt x="4222" y="5387"/>
                      <a:pt x="3686" y="5577"/>
                      <a:pt x="3119" y="5577"/>
                    </a:cubicBezTo>
                    <a:cubicBezTo>
                      <a:pt x="2584" y="5577"/>
                      <a:pt x="2017" y="5387"/>
                      <a:pt x="1639" y="5041"/>
                    </a:cubicBezTo>
                    <a:cubicBezTo>
                      <a:pt x="1954" y="4505"/>
                      <a:pt x="2489" y="4190"/>
                      <a:pt x="3119" y="4190"/>
                    </a:cubicBezTo>
                    <a:close/>
                    <a:moveTo>
                      <a:pt x="3119" y="0"/>
                    </a:moveTo>
                    <a:cubicBezTo>
                      <a:pt x="1387" y="0"/>
                      <a:pt x="0" y="1418"/>
                      <a:pt x="0" y="3119"/>
                    </a:cubicBezTo>
                    <a:cubicBezTo>
                      <a:pt x="0" y="4852"/>
                      <a:pt x="1387" y="6238"/>
                      <a:pt x="3119" y="6238"/>
                    </a:cubicBezTo>
                    <a:cubicBezTo>
                      <a:pt x="4852" y="6238"/>
                      <a:pt x="6238" y="4820"/>
                      <a:pt x="6238" y="3119"/>
                    </a:cubicBezTo>
                    <a:cubicBezTo>
                      <a:pt x="6238" y="1386"/>
                      <a:pt x="4821" y="0"/>
                      <a:pt x="31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37" name="Google Shape;8737;p68"/>
              <p:cNvSpPr/>
              <p:nvPr/>
            </p:nvSpPr>
            <p:spPr>
              <a:xfrm>
                <a:off x="1412450" y="1954475"/>
                <a:ext cx="297750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11847" extrusionOk="0">
                    <a:moveTo>
                      <a:pt x="6365" y="662"/>
                    </a:moveTo>
                    <a:lnTo>
                      <a:pt x="6522" y="1513"/>
                    </a:lnTo>
                    <a:cubicBezTo>
                      <a:pt x="6554" y="1702"/>
                      <a:pt x="6617" y="1765"/>
                      <a:pt x="6774" y="1797"/>
                    </a:cubicBezTo>
                    <a:cubicBezTo>
                      <a:pt x="7342" y="1923"/>
                      <a:pt x="7814" y="2112"/>
                      <a:pt x="8287" y="2427"/>
                    </a:cubicBezTo>
                    <a:cubicBezTo>
                      <a:pt x="8350" y="2474"/>
                      <a:pt x="8421" y="2498"/>
                      <a:pt x="8488" y="2498"/>
                    </a:cubicBezTo>
                    <a:cubicBezTo>
                      <a:pt x="8554" y="2498"/>
                      <a:pt x="8618" y="2474"/>
                      <a:pt x="8665" y="2427"/>
                    </a:cubicBezTo>
                    <a:lnTo>
                      <a:pt x="9389" y="1923"/>
                    </a:lnTo>
                    <a:lnTo>
                      <a:pt x="9925" y="2490"/>
                    </a:lnTo>
                    <a:lnTo>
                      <a:pt x="9421" y="3183"/>
                    </a:lnTo>
                    <a:cubicBezTo>
                      <a:pt x="9358" y="3309"/>
                      <a:pt x="9358" y="3466"/>
                      <a:pt x="9421" y="3592"/>
                    </a:cubicBezTo>
                    <a:cubicBezTo>
                      <a:pt x="9736" y="4065"/>
                      <a:pt x="9925" y="4537"/>
                      <a:pt x="10051" y="5073"/>
                    </a:cubicBezTo>
                    <a:cubicBezTo>
                      <a:pt x="10082" y="5231"/>
                      <a:pt x="10209" y="5294"/>
                      <a:pt x="10335" y="5357"/>
                    </a:cubicBezTo>
                    <a:lnTo>
                      <a:pt x="11185" y="5514"/>
                    </a:lnTo>
                    <a:lnTo>
                      <a:pt x="11185" y="6302"/>
                    </a:lnTo>
                    <a:lnTo>
                      <a:pt x="10335" y="6459"/>
                    </a:lnTo>
                    <a:cubicBezTo>
                      <a:pt x="10177" y="6491"/>
                      <a:pt x="10082" y="6585"/>
                      <a:pt x="10051" y="6743"/>
                    </a:cubicBezTo>
                    <a:cubicBezTo>
                      <a:pt x="9925" y="7278"/>
                      <a:pt x="9736" y="7751"/>
                      <a:pt x="9421" y="8224"/>
                    </a:cubicBezTo>
                    <a:cubicBezTo>
                      <a:pt x="9358" y="8350"/>
                      <a:pt x="9358" y="8507"/>
                      <a:pt x="9421" y="8633"/>
                    </a:cubicBezTo>
                    <a:lnTo>
                      <a:pt x="9925" y="9326"/>
                    </a:lnTo>
                    <a:lnTo>
                      <a:pt x="9389" y="9893"/>
                    </a:lnTo>
                    <a:lnTo>
                      <a:pt x="8665" y="9358"/>
                    </a:lnTo>
                    <a:cubicBezTo>
                      <a:pt x="8618" y="9326"/>
                      <a:pt x="8554" y="9310"/>
                      <a:pt x="8488" y="9310"/>
                    </a:cubicBezTo>
                    <a:cubicBezTo>
                      <a:pt x="8421" y="9310"/>
                      <a:pt x="8350" y="9326"/>
                      <a:pt x="8287" y="9358"/>
                    </a:cubicBezTo>
                    <a:cubicBezTo>
                      <a:pt x="7814" y="9673"/>
                      <a:pt x="7342" y="9893"/>
                      <a:pt x="6774" y="9988"/>
                    </a:cubicBezTo>
                    <a:cubicBezTo>
                      <a:pt x="6617" y="10051"/>
                      <a:pt x="6554" y="10145"/>
                      <a:pt x="6522" y="10271"/>
                    </a:cubicBezTo>
                    <a:lnTo>
                      <a:pt x="6365" y="11153"/>
                    </a:lnTo>
                    <a:lnTo>
                      <a:pt x="5577" y="11153"/>
                    </a:lnTo>
                    <a:lnTo>
                      <a:pt x="5420" y="10271"/>
                    </a:lnTo>
                    <a:cubicBezTo>
                      <a:pt x="5357" y="10114"/>
                      <a:pt x="5294" y="10051"/>
                      <a:pt x="5136" y="9988"/>
                    </a:cubicBezTo>
                    <a:cubicBezTo>
                      <a:pt x="4569" y="9893"/>
                      <a:pt x="4097" y="9673"/>
                      <a:pt x="3624" y="9358"/>
                    </a:cubicBezTo>
                    <a:cubicBezTo>
                      <a:pt x="3561" y="9326"/>
                      <a:pt x="3498" y="9310"/>
                      <a:pt x="3435" y="9310"/>
                    </a:cubicBezTo>
                    <a:cubicBezTo>
                      <a:pt x="3372" y="9310"/>
                      <a:pt x="3309" y="9326"/>
                      <a:pt x="3246" y="9358"/>
                    </a:cubicBezTo>
                    <a:lnTo>
                      <a:pt x="2521" y="9893"/>
                    </a:lnTo>
                    <a:lnTo>
                      <a:pt x="1986" y="9326"/>
                    </a:lnTo>
                    <a:lnTo>
                      <a:pt x="2490" y="8633"/>
                    </a:lnTo>
                    <a:cubicBezTo>
                      <a:pt x="2584" y="8507"/>
                      <a:pt x="2584" y="8350"/>
                      <a:pt x="2490" y="8224"/>
                    </a:cubicBezTo>
                    <a:cubicBezTo>
                      <a:pt x="2175" y="7751"/>
                      <a:pt x="1986" y="7278"/>
                      <a:pt x="1860" y="6743"/>
                    </a:cubicBezTo>
                    <a:cubicBezTo>
                      <a:pt x="1828" y="6585"/>
                      <a:pt x="1702" y="6491"/>
                      <a:pt x="1576" y="6459"/>
                    </a:cubicBezTo>
                    <a:lnTo>
                      <a:pt x="726" y="6302"/>
                    </a:lnTo>
                    <a:lnTo>
                      <a:pt x="726" y="5514"/>
                    </a:lnTo>
                    <a:lnTo>
                      <a:pt x="1576" y="5357"/>
                    </a:lnTo>
                    <a:cubicBezTo>
                      <a:pt x="1734" y="5325"/>
                      <a:pt x="1828" y="5231"/>
                      <a:pt x="1860" y="5073"/>
                    </a:cubicBezTo>
                    <a:cubicBezTo>
                      <a:pt x="1986" y="4506"/>
                      <a:pt x="2175" y="4065"/>
                      <a:pt x="2490" y="3592"/>
                    </a:cubicBezTo>
                    <a:cubicBezTo>
                      <a:pt x="2584" y="3466"/>
                      <a:pt x="2584" y="3309"/>
                      <a:pt x="2490" y="3183"/>
                    </a:cubicBezTo>
                    <a:lnTo>
                      <a:pt x="1986" y="2490"/>
                    </a:lnTo>
                    <a:lnTo>
                      <a:pt x="2521" y="1923"/>
                    </a:lnTo>
                    <a:lnTo>
                      <a:pt x="3246" y="2427"/>
                    </a:lnTo>
                    <a:cubicBezTo>
                      <a:pt x="3309" y="2474"/>
                      <a:pt x="3372" y="2498"/>
                      <a:pt x="3435" y="2498"/>
                    </a:cubicBezTo>
                    <a:cubicBezTo>
                      <a:pt x="3498" y="2498"/>
                      <a:pt x="3561" y="2474"/>
                      <a:pt x="3624" y="2427"/>
                    </a:cubicBezTo>
                    <a:cubicBezTo>
                      <a:pt x="4097" y="2112"/>
                      <a:pt x="4569" y="1923"/>
                      <a:pt x="5136" y="1797"/>
                    </a:cubicBezTo>
                    <a:cubicBezTo>
                      <a:pt x="5294" y="1765"/>
                      <a:pt x="5357" y="1639"/>
                      <a:pt x="5420" y="1513"/>
                    </a:cubicBezTo>
                    <a:lnTo>
                      <a:pt x="5577" y="662"/>
                    </a:lnTo>
                    <a:close/>
                    <a:moveTo>
                      <a:pt x="5262" y="1"/>
                    </a:moveTo>
                    <a:cubicBezTo>
                      <a:pt x="5073" y="1"/>
                      <a:pt x="4916" y="127"/>
                      <a:pt x="4884" y="284"/>
                    </a:cubicBezTo>
                    <a:lnTo>
                      <a:pt x="4727" y="1166"/>
                    </a:lnTo>
                    <a:cubicBezTo>
                      <a:pt x="4254" y="1292"/>
                      <a:pt x="3813" y="1481"/>
                      <a:pt x="3435" y="1734"/>
                    </a:cubicBezTo>
                    <a:lnTo>
                      <a:pt x="2679" y="1229"/>
                    </a:lnTo>
                    <a:cubicBezTo>
                      <a:pt x="2610" y="1174"/>
                      <a:pt x="2541" y="1149"/>
                      <a:pt x="2474" y="1149"/>
                    </a:cubicBezTo>
                    <a:cubicBezTo>
                      <a:pt x="2389" y="1149"/>
                      <a:pt x="2309" y="1190"/>
                      <a:pt x="2238" y="1261"/>
                    </a:cubicBezTo>
                    <a:lnTo>
                      <a:pt x="1261" y="2238"/>
                    </a:lnTo>
                    <a:cubicBezTo>
                      <a:pt x="1135" y="2364"/>
                      <a:pt x="1135" y="2553"/>
                      <a:pt x="1230" y="2679"/>
                    </a:cubicBezTo>
                    <a:lnTo>
                      <a:pt x="1734" y="3435"/>
                    </a:lnTo>
                    <a:cubicBezTo>
                      <a:pt x="1513" y="3813"/>
                      <a:pt x="1324" y="4254"/>
                      <a:pt x="1198" y="4726"/>
                    </a:cubicBezTo>
                    <a:lnTo>
                      <a:pt x="284" y="4884"/>
                    </a:lnTo>
                    <a:cubicBezTo>
                      <a:pt x="127" y="4915"/>
                      <a:pt x="1" y="5042"/>
                      <a:pt x="1" y="5231"/>
                    </a:cubicBezTo>
                    <a:lnTo>
                      <a:pt x="1" y="6617"/>
                    </a:lnTo>
                    <a:cubicBezTo>
                      <a:pt x="64" y="6774"/>
                      <a:pt x="158" y="6932"/>
                      <a:pt x="316" y="6963"/>
                    </a:cubicBezTo>
                    <a:lnTo>
                      <a:pt x="1230" y="7121"/>
                    </a:lnTo>
                    <a:cubicBezTo>
                      <a:pt x="1356" y="7593"/>
                      <a:pt x="1545" y="8034"/>
                      <a:pt x="1797" y="8413"/>
                    </a:cubicBezTo>
                    <a:lnTo>
                      <a:pt x="1261" y="9169"/>
                    </a:lnTo>
                    <a:cubicBezTo>
                      <a:pt x="1167" y="9295"/>
                      <a:pt x="1198" y="9484"/>
                      <a:pt x="1324" y="9610"/>
                    </a:cubicBezTo>
                    <a:lnTo>
                      <a:pt x="2301" y="10586"/>
                    </a:lnTo>
                    <a:cubicBezTo>
                      <a:pt x="2368" y="10654"/>
                      <a:pt x="2454" y="10685"/>
                      <a:pt x="2533" y="10685"/>
                    </a:cubicBezTo>
                    <a:cubicBezTo>
                      <a:pt x="2602" y="10685"/>
                      <a:pt x="2666" y="10662"/>
                      <a:pt x="2710" y="10618"/>
                    </a:cubicBezTo>
                    <a:lnTo>
                      <a:pt x="3466" y="10114"/>
                    </a:lnTo>
                    <a:cubicBezTo>
                      <a:pt x="3876" y="10366"/>
                      <a:pt x="4286" y="10555"/>
                      <a:pt x="4790" y="10681"/>
                    </a:cubicBezTo>
                    <a:lnTo>
                      <a:pt x="4947" y="11563"/>
                    </a:lnTo>
                    <a:cubicBezTo>
                      <a:pt x="4979" y="11721"/>
                      <a:pt x="5105" y="11847"/>
                      <a:pt x="5294" y="11847"/>
                    </a:cubicBezTo>
                    <a:lnTo>
                      <a:pt x="6680" y="11847"/>
                    </a:lnTo>
                    <a:cubicBezTo>
                      <a:pt x="6837" y="11847"/>
                      <a:pt x="6995" y="11721"/>
                      <a:pt x="7027" y="11563"/>
                    </a:cubicBezTo>
                    <a:lnTo>
                      <a:pt x="7184" y="10681"/>
                    </a:lnTo>
                    <a:cubicBezTo>
                      <a:pt x="7657" y="10555"/>
                      <a:pt x="8098" y="10366"/>
                      <a:pt x="8476" y="10114"/>
                    </a:cubicBezTo>
                    <a:lnTo>
                      <a:pt x="9232" y="10618"/>
                    </a:lnTo>
                    <a:cubicBezTo>
                      <a:pt x="9301" y="10673"/>
                      <a:pt x="9370" y="10698"/>
                      <a:pt x="9436" y="10698"/>
                    </a:cubicBezTo>
                    <a:cubicBezTo>
                      <a:pt x="9521" y="10698"/>
                      <a:pt x="9602" y="10657"/>
                      <a:pt x="9673" y="10586"/>
                    </a:cubicBezTo>
                    <a:lnTo>
                      <a:pt x="10650" y="9610"/>
                    </a:lnTo>
                    <a:cubicBezTo>
                      <a:pt x="10776" y="9484"/>
                      <a:pt x="10776" y="9295"/>
                      <a:pt x="10681" y="9169"/>
                    </a:cubicBezTo>
                    <a:lnTo>
                      <a:pt x="10177" y="8413"/>
                    </a:lnTo>
                    <a:cubicBezTo>
                      <a:pt x="10398" y="8034"/>
                      <a:pt x="10618" y="7593"/>
                      <a:pt x="10713" y="7121"/>
                    </a:cubicBezTo>
                    <a:lnTo>
                      <a:pt x="11626" y="6963"/>
                    </a:lnTo>
                    <a:cubicBezTo>
                      <a:pt x="11784" y="6932"/>
                      <a:pt x="11910" y="6806"/>
                      <a:pt x="11910" y="6617"/>
                    </a:cubicBezTo>
                    <a:lnTo>
                      <a:pt x="11910" y="5231"/>
                    </a:lnTo>
                    <a:cubicBezTo>
                      <a:pt x="11910" y="5073"/>
                      <a:pt x="11784" y="4915"/>
                      <a:pt x="11626" y="4884"/>
                    </a:cubicBezTo>
                    <a:lnTo>
                      <a:pt x="10713" y="4726"/>
                    </a:lnTo>
                    <a:cubicBezTo>
                      <a:pt x="10618" y="4254"/>
                      <a:pt x="10398" y="3813"/>
                      <a:pt x="10177" y="3403"/>
                    </a:cubicBezTo>
                    <a:lnTo>
                      <a:pt x="10681" y="2679"/>
                    </a:lnTo>
                    <a:cubicBezTo>
                      <a:pt x="10807" y="2553"/>
                      <a:pt x="10776" y="2364"/>
                      <a:pt x="10650" y="2238"/>
                    </a:cubicBezTo>
                    <a:lnTo>
                      <a:pt x="9673" y="1261"/>
                    </a:lnTo>
                    <a:cubicBezTo>
                      <a:pt x="9605" y="1193"/>
                      <a:pt x="9520" y="1162"/>
                      <a:pt x="9435" y="1162"/>
                    </a:cubicBezTo>
                    <a:cubicBezTo>
                      <a:pt x="9362" y="1162"/>
                      <a:pt x="9290" y="1186"/>
                      <a:pt x="9232" y="1229"/>
                    </a:cubicBezTo>
                    <a:lnTo>
                      <a:pt x="8476" y="1734"/>
                    </a:lnTo>
                    <a:cubicBezTo>
                      <a:pt x="8098" y="1481"/>
                      <a:pt x="7657" y="1292"/>
                      <a:pt x="7184" y="1166"/>
                    </a:cubicBezTo>
                    <a:lnTo>
                      <a:pt x="6995" y="284"/>
                    </a:lnTo>
                    <a:cubicBezTo>
                      <a:pt x="6932" y="127"/>
                      <a:pt x="6837" y="1"/>
                      <a:pt x="66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38" name="Google Shape;8738;p68"/>
            <p:cNvSpPr/>
            <p:nvPr/>
          </p:nvSpPr>
          <p:spPr>
            <a:xfrm>
              <a:off x="1297935" y="1428040"/>
              <a:ext cx="226391" cy="224570"/>
            </a:xfrm>
            <a:custGeom>
              <a:avLst/>
              <a:gdLst/>
              <a:ahLst/>
              <a:cxnLst/>
              <a:rect l="l" t="t" r="r" b="b"/>
              <a:pathLst>
                <a:path w="11816" h="11721" extrusionOk="0">
                  <a:moveTo>
                    <a:pt x="2395" y="631"/>
                  </a:moveTo>
                  <a:cubicBezTo>
                    <a:pt x="2584" y="631"/>
                    <a:pt x="2742" y="789"/>
                    <a:pt x="2742" y="978"/>
                  </a:cubicBezTo>
                  <a:cubicBezTo>
                    <a:pt x="2742" y="1167"/>
                    <a:pt x="2584" y="1324"/>
                    <a:pt x="2395" y="1324"/>
                  </a:cubicBezTo>
                  <a:lnTo>
                    <a:pt x="1009" y="1324"/>
                  </a:lnTo>
                  <a:cubicBezTo>
                    <a:pt x="820" y="1324"/>
                    <a:pt x="663" y="1167"/>
                    <a:pt x="663" y="978"/>
                  </a:cubicBezTo>
                  <a:cubicBezTo>
                    <a:pt x="663" y="789"/>
                    <a:pt x="820" y="631"/>
                    <a:pt x="1009" y="631"/>
                  </a:cubicBezTo>
                  <a:close/>
                  <a:moveTo>
                    <a:pt x="6554" y="631"/>
                  </a:moveTo>
                  <a:cubicBezTo>
                    <a:pt x="6774" y="631"/>
                    <a:pt x="6932" y="789"/>
                    <a:pt x="6932" y="978"/>
                  </a:cubicBezTo>
                  <a:cubicBezTo>
                    <a:pt x="6932" y="1167"/>
                    <a:pt x="6774" y="1324"/>
                    <a:pt x="6554" y="1324"/>
                  </a:cubicBezTo>
                  <a:lnTo>
                    <a:pt x="5199" y="1324"/>
                  </a:lnTo>
                  <a:cubicBezTo>
                    <a:pt x="4979" y="1324"/>
                    <a:pt x="4821" y="1167"/>
                    <a:pt x="4821" y="978"/>
                  </a:cubicBezTo>
                  <a:cubicBezTo>
                    <a:pt x="4821" y="789"/>
                    <a:pt x="4979" y="631"/>
                    <a:pt x="5199" y="631"/>
                  </a:cubicBezTo>
                  <a:close/>
                  <a:moveTo>
                    <a:pt x="10776" y="631"/>
                  </a:moveTo>
                  <a:cubicBezTo>
                    <a:pt x="10965" y="631"/>
                    <a:pt x="11122" y="789"/>
                    <a:pt x="11122" y="978"/>
                  </a:cubicBezTo>
                  <a:cubicBezTo>
                    <a:pt x="11122" y="1167"/>
                    <a:pt x="10965" y="1324"/>
                    <a:pt x="10776" y="1324"/>
                  </a:cubicBezTo>
                  <a:lnTo>
                    <a:pt x="9389" y="1324"/>
                  </a:lnTo>
                  <a:cubicBezTo>
                    <a:pt x="9200" y="1324"/>
                    <a:pt x="9043" y="1167"/>
                    <a:pt x="9043" y="978"/>
                  </a:cubicBezTo>
                  <a:cubicBezTo>
                    <a:pt x="9043" y="789"/>
                    <a:pt x="9200" y="631"/>
                    <a:pt x="9389" y="631"/>
                  </a:cubicBezTo>
                  <a:close/>
                  <a:moveTo>
                    <a:pt x="7279" y="4790"/>
                  </a:moveTo>
                  <a:cubicBezTo>
                    <a:pt x="7468" y="4790"/>
                    <a:pt x="7625" y="4947"/>
                    <a:pt x="7625" y="5136"/>
                  </a:cubicBezTo>
                  <a:lnTo>
                    <a:pt x="7625" y="6554"/>
                  </a:lnTo>
                  <a:cubicBezTo>
                    <a:pt x="7625" y="6775"/>
                    <a:pt x="7468" y="6932"/>
                    <a:pt x="7279" y="6932"/>
                  </a:cubicBezTo>
                  <a:lnTo>
                    <a:pt x="4506" y="6932"/>
                  </a:lnTo>
                  <a:cubicBezTo>
                    <a:pt x="4317" y="6932"/>
                    <a:pt x="4160" y="6775"/>
                    <a:pt x="4160" y="6554"/>
                  </a:cubicBezTo>
                  <a:lnTo>
                    <a:pt x="4160" y="5136"/>
                  </a:lnTo>
                  <a:cubicBezTo>
                    <a:pt x="4160" y="4947"/>
                    <a:pt x="4317" y="4790"/>
                    <a:pt x="4506" y="4790"/>
                  </a:cubicBezTo>
                  <a:close/>
                  <a:moveTo>
                    <a:pt x="2395" y="10398"/>
                  </a:moveTo>
                  <a:cubicBezTo>
                    <a:pt x="2584" y="10398"/>
                    <a:pt x="2742" y="10555"/>
                    <a:pt x="2742" y="10744"/>
                  </a:cubicBezTo>
                  <a:cubicBezTo>
                    <a:pt x="2742" y="10933"/>
                    <a:pt x="2584" y="11091"/>
                    <a:pt x="2395" y="11091"/>
                  </a:cubicBezTo>
                  <a:lnTo>
                    <a:pt x="1009" y="11091"/>
                  </a:lnTo>
                  <a:cubicBezTo>
                    <a:pt x="820" y="11091"/>
                    <a:pt x="663" y="10933"/>
                    <a:pt x="663" y="10744"/>
                  </a:cubicBezTo>
                  <a:cubicBezTo>
                    <a:pt x="663" y="10555"/>
                    <a:pt x="820" y="10398"/>
                    <a:pt x="1009" y="10398"/>
                  </a:cubicBezTo>
                  <a:close/>
                  <a:moveTo>
                    <a:pt x="6585" y="10398"/>
                  </a:moveTo>
                  <a:cubicBezTo>
                    <a:pt x="6806" y="10398"/>
                    <a:pt x="6964" y="10555"/>
                    <a:pt x="6964" y="10744"/>
                  </a:cubicBezTo>
                  <a:cubicBezTo>
                    <a:pt x="6964" y="10933"/>
                    <a:pt x="6806" y="11091"/>
                    <a:pt x="6585" y="11091"/>
                  </a:cubicBezTo>
                  <a:lnTo>
                    <a:pt x="5231" y="11091"/>
                  </a:lnTo>
                  <a:cubicBezTo>
                    <a:pt x="5010" y="11091"/>
                    <a:pt x="4853" y="10933"/>
                    <a:pt x="4853" y="10744"/>
                  </a:cubicBezTo>
                  <a:cubicBezTo>
                    <a:pt x="4853" y="10555"/>
                    <a:pt x="5010" y="10398"/>
                    <a:pt x="5231" y="10398"/>
                  </a:cubicBezTo>
                  <a:close/>
                  <a:moveTo>
                    <a:pt x="10776" y="10398"/>
                  </a:moveTo>
                  <a:cubicBezTo>
                    <a:pt x="10965" y="10398"/>
                    <a:pt x="11122" y="10555"/>
                    <a:pt x="11122" y="10744"/>
                  </a:cubicBezTo>
                  <a:cubicBezTo>
                    <a:pt x="11122" y="10933"/>
                    <a:pt x="10965" y="11091"/>
                    <a:pt x="10776" y="11091"/>
                  </a:cubicBezTo>
                  <a:lnTo>
                    <a:pt x="9389" y="11091"/>
                  </a:lnTo>
                  <a:cubicBezTo>
                    <a:pt x="9200" y="11091"/>
                    <a:pt x="9043" y="10933"/>
                    <a:pt x="9043" y="10744"/>
                  </a:cubicBezTo>
                  <a:cubicBezTo>
                    <a:pt x="9043" y="10555"/>
                    <a:pt x="9200" y="10398"/>
                    <a:pt x="9389" y="10398"/>
                  </a:cubicBezTo>
                  <a:close/>
                  <a:moveTo>
                    <a:pt x="1009" y="1"/>
                  </a:moveTo>
                  <a:cubicBezTo>
                    <a:pt x="410" y="1"/>
                    <a:pt x="1" y="474"/>
                    <a:pt x="1" y="1009"/>
                  </a:cubicBezTo>
                  <a:cubicBezTo>
                    <a:pt x="1" y="1608"/>
                    <a:pt x="473" y="2049"/>
                    <a:pt x="1009" y="2049"/>
                  </a:cubicBezTo>
                  <a:lnTo>
                    <a:pt x="1356" y="2049"/>
                  </a:lnTo>
                  <a:lnTo>
                    <a:pt x="1356" y="2395"/>
                  </a:lnTo>
                  <a:cubicBezTo>
                    <a:pt x="1356" y="2994"/>
                    <a:pt x="1828" y="3403"/>
                    <a:pt x="2395" y="3403"/>
                  </a:cubicBezTo>
                  <a:lnTo>
                    <a:pt x="5546" y="3403"/>
                  </a:lnTo>
                  <a:lnTo>
                    <a:pt x="5546" y="4128"/>
                  </a:lnTo>
                  <a:lnTo>
                    <a:pt x="4506" y="4128"/>
                  </a:lnTo>
                  <a:cubicBezTo>
                    <a:pt x="3939" y="4128"/>
                    <a:pt x="3466" y="4601"/>
                    <a:pt x="3466" y="5136"/>
                  </a:cubicBezTo>
                  <a:lnTo>
                    <a:pt x="3466" y="6554"/>
                  </a:lnTo>
                  <a:cubicBezTo>
                    <a:pt x="3466" y="7153"/>
                    <a:pt x="3939" y="7594"/>
                    <a:pt x="4506" y="7594"/>
                  </a:cubicBezTo>
                  <a:lnTo>
                    <a:pt x="5546" y="7594"/>
                  </a:lnTo>
                  <a:lnTo>
                    <a:pt x="5546" y="8287"/>
                  </a:lnTo>
                  <a:lnTo>
                    <a:pt x="2395" y="8287"/>
                  </a:lnTo>
                  <a:cubicBezTo>
                    <a:pt x="1797" y="8287"/>
                    <a:pt x="1356" y="8759"/>
                    <a:pt x="1356" y="9326"/>
                  </a:cubicBezTo>
                  <a:lnTo>
                    <a:pt x="1356" y="9673"/>
                  </a:lnTo>
                  <a:lnTo>
                    <a:pt x="1009" y="9673"/>
                  </a:lnTo>
                  <a:cubicBezTo>
                    <a:pt x="410" y="9673"/>
                    <a:pt x="1" y="10146"/>
                    <a:pt x="1" y="10713"/>
                  </a:cubicBezTo>
                  <a:cubicBezTo>
                    <a:pt x="1" y="11280"/>
                    <a:pt x="473" y="11721"/>
                    <a:pt x="1009" y="11721"/>
                  </a:cubicBezTo>
                  <a:lnTo>
                    <a:pt x="2395" y="11721"/>
                  </a:lnTo>
                  <a:cubicBezTo>
                    <a:pt x="2994" y="11721"/>
                    <a:pt x="3403" y="11248"/>
                    <a:pt x="3403" y="10713"/>
                  </a:cubicBezTo>
                  <a:cubicBezTo>
                    <a:pt x="3403" y="10114"/>
                    <a:pt x="2931" y="9673"/>
                    <a:pt x="2395" y="9673"/>
                  </a:cubicBezTo>
                  <a:lnTo>
                    <a:pt x="2049" y="9673"/>
                  </a:lnTo>
                  <a:lnTo>
                    <a:pt x="2049" y="9326"/>
                  </a:lnTo>
                  <a:cubicBezTo>
                    <a:pt x="2049" y="9137"/>
                    <a:pt x="2206" y="8980"/>
                    <a:pt x="2395" y="8980"/>
                  </a:cubicBezTo>
                  <a:lnTo>
                    <a:pt x="5546" y="8980"/>
                  </a:lnTo>
                  <a:lnTo>
                    <a:pt x="5546" y="9673"/>
                  </a:lnTo>
                  <a:lnTo>
                    <a:pt x="5199" y="9673"/>
                  </a:lnTo>
                  <a:cubicBezTo>
                    <a:pt x="4601" y="9673"/>
                    <a:pt x="4160" y="10146"/>
                    <a:pt x="4160" y="10713"/>
                  </a:cubicBezTo>
                  <a:cubicBezTo>
                    <a:pt x="4160" y="11280"/>
                    <a:pt x="4632" y="11721"/>
                    <a:pt x="5199" y="11721"/>
                  </a:cubicBezTo>
                  <a:lnTo>
                    <a:pt x="6554" y="11721"/>
                  </a:lnTo>
                  <a:cubicBezTo>
                    <a:pt x="7153" y="11721"/>
                    <a:pt x="7594" y="11248"/>
                    <a:pt x="7594" y="10713"/>
                  </a:cubicBezTo>
                  <a:cubicBezTo>
                    <a:pt x="7594" y="10114"/>
                    <a:pt x="7121" y="9673"/>
                    <a:pt x="6554" y="9673"/>
                  </a:cubicBezTo>
                  <a:lnTo>
                    <a:pt x="6207" y="9673"/>
                  </a:lnTo>
                  <a:lnTo>
                    <a:pt x="6207" y="8980"/>
                  </a:lnTo>
                  <a:lnTo>
                    <a:pt x="9358" y="8980"/>
                  </a:lnTo>
                  <a:cubicBezTo>
                    <a:pt x="9547" y="8980"/>
                    <a:pt x="9704" y="9137"/>
                    <a:pt x="9704" y="9326"/>
                  </a:cubicBezTo>
                  <a:lnTo>
                    <a:pt x="9704" y="9673"/>
                  </a:lnTo>
                  <a:lnTo>
                    <a:pt x="9358" y="9673"/>
                  </a:lnTo>
                  <a:cubicBezTo>
                    <a:pt x="8759" y="9673"/>
                    <a:pt x="8350" y="10146"/>
                    <a:pt x="8350" y="10713"/>
                  </a:cubicBezTo>
                  <a:cubicBezTo>
                    <a:pt x="8350" y="11280"/>
                    <a:pt x="8791" y="11721"/>
                    <a:pt x="9358" y="11721"/>
                  </a:cubicBezTo>
                  <a:lnTo>
                    <a:pt x="10744" y="11721"/>
                  </a:lnTo>
                  <a:cubicBezTo>
                    <a:pt x="11311" y="11721"/>
                    <a:pt x="11752" y="11248"/>
                    <a:pt x="11752" y="10713"/>
                  </a:cubicBezTo>
                  <a:cubicBezTo>
                    <a:pt x="11752" y="10114"/>
                    <a:pt x="11280" y="9673"/>
                    <a:pt x="10744" y="9673"/>
                  </a:cubicBezTo>
                  <a:lnTo>
                    <a:pt x="10366" y="9673"/>
                  </a:lnTo>
                  <a:lnTo>
                    <a:pt x="10366" y="9326"/>
                  </a:lnTo>
                  <a:cubicBezTo>
                    <a:pt x="10366" y="8728"/>
                    <a:pt x="9925" y="8287"/>
                    <a:pt x="9358" y="8287"/>
                  </a:cubicBezTo>
                  <a:lnTo>
                    <a:pt x="6207" y="8287"/>
                  </a:lnTo>
                  <a:lnTo>
                    <a:pt x="6207" y="7594"/>
                  </a:lnTo>
                  <a:lnTo>
                    <a:pt x="7216" y="7594"/>
                  </a:lnTo>
                  <a:cubicBezTo>
                    <a:pt x="7814" y="7594"/>
                    <a:pt x="8287" y="7121"/>
                    <a:pt x="8287" y="6554"/>
                  </a:cubicBezTo>
                  <a:lnTo>
                    <a:pt x="8287" y="5136"/>
                  </a:lnTo>
                  <a:cubicBezTo>
                    <a:pt x="8287" y="4569"/>
                    <a:pt x="7814" y="4128"/>
                    <a:pt x="7216" y="4128"/>
                  </a:cubicBezTo>
                  <a:lnTo>
                    <a:pt x="6207" y="4128"/>
                  </a:lnTo>
                  <a:lnTo>
                    <a:pt x="6207" y="3403"/>
                  </a:lnTo>
                  <a:lnTo>
                    <a:pt x="9389" y="3403"/>
                  </a:lnTo>
                  <a:cubicBezTo>
                    <a:pt x="9988" y="3403"/>
                    <a:pt x="10429" y="2931"/>
                    <a:pt x="10429" y="2395"/>
                  </a:cubicBezTo>
                  <a:lnTo>
                    <a:pt x="10429" y="2049"/>
                  </a:lnTo>
                  <a:lnTo>
                    <a:pt x="10776" y="2049"/>
                  </a:lnTo>
                  <a:cubicBezTo>
                    <a:pt x="11374" y="2049"/>
                    <a:pt x="11815" y="1576"/>
                    <a:pt x="11815" y="1009"/>
                  </a:cubicBezTo>
                  <a:cubicBezTo>
                    <a:pt x="11815" y="411"/>
                    <a:pt x="11343" y="1"/>
                    <a:pt x="10776" y="1"/>
                  </a:cubicBezTo>
                  <a:lnTo>
                    <a:pt x="9389" y="1"/>
                  </a:lnTo>
                  <a:cubicBezTo>
                    <a:pt x="8822" y="1"/>
                    <a:pt x="8381" y="474"/>
                    <a:pt x="8381" y="1009"/>
                  </a:cubicBezTo>
                  <a:cubicBezTo>
                    <a:pt x="8381" y="1608"/>
                    <a:pt x="8854" y="2049"/>
                    <a:pt x="9389" y="2049"/>
                  </a:cubicBezTo>
                  <a:lnTo>
                    <a:pt x="9767" y="2049"/>
                  </a:lnTo>
                  <a:lnTo>
                    <a:pt x="9767" y="2395"/>
                  </a:lnTo>
                  <a:cubicBezTo>
                    <a:pt x="9767" y="2584"/>
                    <a:pt x="9610" y="2742"/>
                    <a:pt x="9389" y="2742"/>
                  </a:cubicBezTo>
                  <a:lnTo>
                    <a:pt x="6239" y="2742"/>
                  </a:lnTo>
                  <a:lnTo>
                    <a:pt x="6239" y="2049"/>
                  </a:lnTo>
                  <a:lnTo>
                    <a:pt x="6617" y="2049"/>
                  </a:lnTo>
                  <a:cubicBezTo>
                    <a:pt x="7184" y="2049"/>
                    <a:pt x="7625" y="1576"/>
                    <a:pt x="7625" y="1009"/>
                  </a:cubicBezTo>
                  <a:cubicBezTo>
                    <a:pt x="7625" y="411"/>
                    <a:pt x="7153" y="1"/>
                    <a:pt x="6617" y="1"/>
                  </a:cubicBezTo>
                  <a:lnTo>
                    <a:pt x="5231" y="1"/>
                  </a:lnTo>
                  <a:cubicBezTo>
                    <a:pt x="4632" y="1"/>
                    <a:pt x="4191" y="474"/>
                    <a:pt x="4191" y="1009"/>
                  </a:cubicBezTo>
                  <a:cubicBezTo>
                    <a:pt x="4191" y="1608"/>
                    <a:pt x="4664" y="2049"/>
                    <a:pt x="5231" y="2049"/>
                  </a:cubicBezTo>
                  <a:lnTo>
                    <a:pt x="5577" y="2049"/>
                  </a:lnTo>
                  <a:lnTo>
                    <a:pt x="5577" y="2742"/>
                  </a:lnTo>
                  <a:lnTo>
                    <a:pt x="2427" y="2742"/>
                  </a:lnTo>
                  <a:cubicBezTo>
                    <a:pt x="2238" y="2742"/>
                    <a:pt x="2080" y="2584"/>
                    <a:pt x="2080" y="2395"/>
                  </a:cubicBezTo>
                  <a:lnTo>
                    <a:pt x="2080" y="2049"/>
                  </a:lnTo>
                  <a:lnTo>
                    <a:pt x="2427" y="2049"/>
                  </a:lnTo>
                  <a:cubicBezTo>
                    <a:pt x="3025" y="2049"/>
                    <a:pt x="3466" y="1576"/>
                    <a:pt x="3466" y="1009"/>
                  </a:cubicBezTo>
                  <a:cubicBezTo>
                    <a:pt x="3466" y="411"/>
                    <a:pt x="2994" y="1"/>
                    <a:pt x="24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39" name="Google Shape;8739;p68"/>
            <p:cNvGrpSpPr/>
            <p:nvPr/>
          </p:nvGrpSpPr>
          <p:grpSpPr>
            <a:xfrm>
              <a:off x="1297044" y="1718167"/>
              <a:ext cx="228192" cy="228019"/>
              <a:chOff x="1413250" y="2680675"/>
              <a:chExt cx="297750" cy="297525"/>
            </a:xfrm>
            <a:grpFill/>
          </p:grpSpPr>
          <p:sp>
            <p:nvSpPr>
              <p:cNvPr id="8740" name="Google Shape;8740;p68"/>
              <p:cNvSpPr/>
              <p:nvPr/>
            </p:nvSpPr>
            <p:spPr>
              <a:xfrm>
                <a:off x="1413250" y="2680675"/>
                <a:ext cx="297750" cy="297525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11901" extrusionOk="0">
                    <a:moveTo>
                      <a:pt x="10460" y="1418"/>
                    </a:moveTo>
                    <a:lnTo>
                      <a:pt x="10460" y="7719"/>
                    </a:lnTo>
                    <a:lnTo>
                      <a:pt x="1387" y="7719"/>
                    </a:lnTo>
                    <a:lnTo>
                      <a:pt x="1387" y="1418"/>
                    </a:lnTo>
                    <a:close/>
                    <a:moveTo>
                      <a:pt x="5577" y="8380"/>
                    </a:moveTo>
                    <a:lnTo>
                      <a:pt x="5577" y="9105"/>
                    </a:lnTo>
                    <a:lnTo>
                      <a:pt x="5167" y="9105"/>
                    </a:lnTo>
                    <a:lnTo>
                      <a:pt x="5451" y="8380"/>
                    </a:lnTo>
                    <a:close/>
                    <a:moveTo>
                      <a:pt x="6396" y="8380"/>
                    </a:moveTo>
                    <a:lnTo>
                      <a:pt x="6679" y="9105"/>
                    </a:lnTo>
                    <a:lnTo>
                      <a:pt x="6270" y="9105"/>
                    </a:lnTo>
                    <a:lnTo>
                      <a:pt x="6270" y="8380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8" y="158"/>
                      <a:pt x="5608" y="347"/>
                    </a:cubicBezTo>
                    <a:lnTo>
                      <a:pt x="5608" y="725"/>
                    </a:lnTo>
                    <a:lnTo>
                      <a:pt x="378" y="725"/>
                    </a:lnTo>
                    <a:cubicBezTo>
                      <a:pt x="158" y="725"/>
                      <a:pt x="0" y="882"/>
                      <a:pt x="0" y="1071"/>
                    </a:cubicBezTo>
                    <a:cubicBezTo>
                      <a:pt x="0" y="1260"/>
                      <a:pt x="158" y="1418"/>
                      <a:pt x="378" y="1418"/>
                    </a:cubicBezTo>
                    <a:lnTo>
                      <a:pt x="725" y="1418"/>
                    </a:lnTo>
                    <a:lnTo>
                      <a:pt x="725" y="7719"/>
                    </a:lnTo>
                    <a:lnTo>
                      <a:pt x="378" y="7719"/>
                    </a:lnTo>
                    <a:cubicBezTo>
                      <a:pt x="189" y="7719"/>
                      <a:pt x="32" y="7876"/>
                      <a:pt x="32" y="8097"/>
                    </a:cubicBezTo>
                    <a:cubicBezTo>
                      <a:pt x="32" y="8286"/>
                      <a:pt x="189" y="8443"/>
                      <a:pt x="378" y="8443"/>
                    </a:cubicBezTo>
                    <a:lnTo>
                      <a:pt x="4758" y="8443"/>
                    </a:lnTo>
                    <a:lnTo>
                      <a:pt x="3560" y="11436"/>
                    </a:lnTo>
                    <a:cubicBezTo>
                      <a:pt x="3497" y="11625"/>
                      <a:pt x="3560" y="11814"/>
                      <a:pt x="3749" y="11877"/>
                    </a:cubicBezTo>
                    <a:cubicBezTo>
                      <a:pt x="3803" y="11893"/>
                      <a:pt x="3855" y="11901"/>
                      <a:pt x="3903" y="11901"/>
                    </a:cubicBezTo>
                    <a:cubicBezTo>
                      <a:pt x="4052" y="11901"/>
                      <a:pt x="4167" y="11824"/>
                      <a:pt x="4191" y="11657"/>
                    </a:cubicBezTo>
                    <a:lnTo>
                      <a:pt x="4947" y="9830"/>
                    </a:lnTo>
                    <a:lnTo>
                      <a:pt x="5608" y="9830"/>
                    </a:lnTo>
                    <a:lnTo>
                      <a:pt x="5608" y="10838"/>
                    </a:lnTo>
                    <a:cubicBezTo>
                      <a:pt x="5608" y="11027"/>
                      <a:pt x="5766" y="11184"/>
                      <a:pt x="5955" y="11184"/>
                    </a:cubicBezTo>
                    <a:cubicBezTo>
                      <a:pt x="6175" y="11184"/>
                      <a:pt x="6333" y="11027"/>
                      <a:pt x="6333" y="10838"/>
                    </a:cubicBezTo>
                    <a:lnTo>
                      <a:pt x="6333" y="9830"/>
                    </a:lnTo>
                    <a:lnTo>
                      <a:pt x="6995" y="9830"/>
                    </a:lnTo>
                    <a:lnTo>
                      <a:pt x="7751" y="11657"/>
                    </a:lnTo>
                    <a:cubicBezTo>
                      <a:pt x="7798" y="11824"/>
                      <a:pt x="7918" y="11901"/>
                      <a:pt x="8042" y="11901"/>
                    </a:cubicBezTo>
                    <a:cubicBezTo>
                      <a:pt x="8082" y="11901"/>
                      <a:pt x="8122" y="11893"/>
                      <a:pt x="8160" y="11877"/>
                    </a:cubicBezTo>
                    <a:cubicBezTo>
                      <a:pt x="8381" y="11783"/>
                      <a:pt x="8444" y="11594"/>
                      <a:pt x="8381" y="11436"/>
                    </a:cubicBezTo>
                    <a:lnTo>
                      <a:pt x="7184" y="8443"/>
                    </a:lnTo>
                    <a:lnTo>
                      <a:pt x="11563" y="8443"/>
                    </a:lnTo>
                    <a:cubicBezTo>
                      <a:pt x="11752" y="8443"/>
                      <a:pt x="11909" y="8286"/>
                      <a:pt x="11909" y="8097"/>
                    </a:cubicBezTo>
                    <a:cubicBezTo>
                      <a:pt x="11909" y="7876"/>
                      <a:pt x="11752" y="7719"/>
                      <a:pt x="11563" y="7719"/>
                    </a:cubicBezTo>
                    <a:lnTo>
                      <a:pt x="11185" y="7719"/>
                    </a:lnTo>
                    <a:lnTo>
                      <a:pt x="11185" y="1418"/>
                    </a:lnTo>
                    <a:lnTo>
                      <a:pt x="11563" y="1418"/>
                    </a:lnTo>
                    <a:cubicBezTo>
                      <a:pt x="11752" y="1418"/>
                      <a:pt x="11909" y="1260"/>
                      <a:pt x="11909" y="1071"/>
                    </a:cubicBezTo>
                    <a:cubicBezTo>
                      <a:pt x="11909" y="882"/>
                      <a:pt x="11752" y="725"/>
                      <a:pt x="11563" y="725"/>
                    </a:cubicBezTo>
                    <a:lnTo>
                      <a:pt x="6301" y="725"/>
                    </a:lnTo>
                    <a:lnTo>
                      <a:pt x="6301" y="347"/>
                    </a:lnTo>
                    <a:cubicBezTo>
                      <a:pt x="6301" y="158"/>
                      <a:pt x="6144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41" name="Google Shape;8741;p68"/>
              <p:cNvSpPr/>
              <p:nvPr/>
            </p:nvSpPr>
            <p:spPr>
              <a:xfrm>
                <a:off x="1465225" y="2805100"/>
                <a:ext cx="528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081" extrusionOk="0">
                    <a:moveTo>
                      <a:pt x="1387" y="663"/>
                    </a:moveTo>
                    <a:lnTo>
                      <a:pt x="1387" y="1387"/>
                    </a:lnTo>
                    <a:lnTo>
                      <a:pt x="694" y="1387"/>
                    </a:lnTo>
                    <a:lnTo>
                      <a:pt x="694" y="663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734"/>
                    </a:lnTo>
                    <a:cubicBezTo>
                      <a:pt x="1" y="1923"/>
                      <a:pt x="158" y="2080"/>
                      <a:pt x="347" y="2080"/>
                    </a:cubicBezTo>
                    <a:lnTo>
                      <a:pt x="1765" y="2080"/>
                    </a:lnTo>
                    <a:cubicBezTo>
                      <a:pt x="1954" y="2080"/>
                      <a:pt x="2112" y="1923"/>
                      <a:pt x="2112" y="1734"/>
                    </a:cubicBezTo>
                    <a:lnTo>
                      <a:pt x="2112" y="347"/>
                    </a:lnTo>
                    <a:cubicBezTo>
                      <a:pt x="2112" y="158"/>
                      <a:pt x="1954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42" name="Google Shape;8742;p68"/>
              <p:cNvSpPr/>
              <p:nvPr/>
            </p:nvSpPr>
            <p:spPr>
              <a:xfrm>
                <a:off x="1535325" y="2769675"/>
                <a:ext cx="528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3498" extrusionOk="0">
                    <a:moveTo>
                      <a:pt x="1387" y="662"/>
                    </a:moveTo>
                    <a:lnTo>
                      <a:pt x="1387" y="2741"/>
                    </a:lnTo>
                    <a:lnTo>
                      <a:pt x="694" y="2741"/>
                    </a:lnTo>
                    <a:lnTo>
                      <a:pt x="694" y="662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3151"/>
                    </a:lnTo>
                    <a:cubicBezTo>
                      <a:pt x="1" y="3340"/>
                      <a:pt x="158" y="3497"/>
                      <a:pt x="379" y="3497"/>
                    </a:cubicBezTo>
                    <a:lnTo>
                      <a:pt x="1733" y="3497"/>
                    </a:lnTo>
                    <a:lnTo>
                      <a:pt x="1733" y="3466"/>
                    </a:lnTo>
                    <a:cubicBezTo>
                      <a:pt x="1954" y="3466"/>
                      <a:pt x="2112" y="3308"/>
                      <a:pt x="2112" y="3119"/>
                    </a:cubicBezTo>
                    <a:lnTo>
                      <a:pt x="2112" y="347"/>
                    </a:lnTo>
                    <a:cubicBezTo>
                      <a:pt x="2112" y="158"/>
                      <a:pt x="1954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43" name="Google Shape;8743;p68"/>
              <p:cNvSpPr/>
              <p:nvPr/>
            </p:nvSpPr>
            <p:spPr>
              <a:xfrm>
                <a:off x="1604650" y="2733425"/>
                <a:ext cx="52775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4916" extrusionOk="0">
                    <a:moveTo>
                      <a:pt x="1418" y="726"/>
                    </a:moveTo>
                    <a:lnTo>
                      <a:pt x="1418" y="4254"/>
                    </a:lnTo>
                    <a:lnTo>
                      <a:pt x="725" y="4254"/>
                    </a:lnTo>
                    <a:lnTo>
                      <a:pt x="725" y="726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9"/>
                      <a:pt x="0" y="348"/>
                    </a:cubicBezTo>
                    <a:lnTo>
                      <a:pt x="0" y="4569"/>
                    </a:lnTo>
                    <a:cubicBezTo>
                      <a:pt x="0" y="4758"/>
                      <a:pt x="158" y="4916"/>
                      <a:pt x="347" y="4916"/>
                    </a:cubicBezTo>
                    <a:lnTo>
                      <a:pt x="1764" y="4916"/>
                    </a:lnTo>
                    <a:cubicBezTo>
                      <a:pt x="1953" y="4916"/>
                      <a:pt x="2111" y="4758"/>
                      <a:pt x="2111" y="4569"/>
                    </a:cubicBezTo>
                    <a:lnTo>
                      <a:pt x="2111" y="348"/>
                    </a:lnTo>
                    <a:cubicBezTo>
                      <a:pt x="2111" y="159"/>
                      <a:pt x="1953" y="1"/>
                      <a:pt x="1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44" name="Google Shape;8744;p68"/>
            <p:cNvSpPr/>
            <p:nvPr/>
          </p:nvSpPr>
          <p:spPr>
            <a:xfrm>
              <a:off x="2763963" y="1157926"/>
              <a:ext cx="175675" cy="226966"/>
            </a:xfrm>
            <a:custGeom>
              <a:avLst/>
              <a:gdLst/>
              <a:ahLst/>
              <a:cxnLst/>
              <a:rect l="l" t="t" r="r" b="b"/>
              <a:pathLst>
                <a:path w="9169" h="11846" extrusionOk="0">
                  <a:moveTo>
                    <a:pt x="4695" y="2079"/>
                  </a:moveTo>
                  <a:cubicBezTo>
                    <a:pt x="5073" y="2079"/>
                    <a:pt x="5388" y="2394"/>
                    <a:pt x="5388" y="2772"/>
                  </a:cubicBezTo>
                  <a:cubicBezTo>
                    <a:pt x="5388" y="3181"/>
                    <a:pt x="5073" y="3496"/>
                    <a:pt x="4695" y="3496"/>
                  </a:cubicBezTo>
                  <a:cubicBezTo>
                    <a:pt x="4285" y="3496"/>
                    <a:pt x="3970" y="3181"/>
                    <a:pt x="3970" y="2772"/>
                  </a:cubicBezTo>
                  <a:cubicBezTo>
                    <a:pt x="3970" y="2394"/>
                    <a:pt x="4285" y="2079"/>
                    <a:pt x="4695" y="2079"/>
                  </a:cubicBezTo>
                  <a:close/>
                  <a:moveTo>
                    <a:pt x="4695" y="4189"/>
                  </a:moveTo>
                  <a:cubicBezTo>
                    <a:pt x="5640" y="4189"/>
                    <a:pt x="6428" y="4977"/>
                    <a:pt x="6428" y="5922"/>
                  </a:cubicBezTo>
                  <a:lnTo>
                    <a:pt x="6428" y="6300"/>
                  </a:lnTo>
                  <a:lnTo>
                    <a:pt x="2962" y="6300"/>
                  </a:lnTo>
                  <a:lnTo>
                    <a:pt x="2962" y="5922"/>
                  </a:lnTo>
                  <a:cubicBezTo>
                    <a:pt x="2962" y="4945"/>
                    <a:pt x="3750" y="4189"/>
                    <a:pt x="4695" y="4189"/>
                  </a:cubicBezTo>
                  <a:close/>
                  <a:moveTo>
                    <a:pt x="4730" y="664"/>
                  </a:moveTo>
                  <a:cubicBezTo>
                    <a:pt x="6870" y="664"/>
                    <a:pt x="8538" y="2418"/>
                    <a:pt x="8538" y="4473"/>
                  </a:cubicBezTo>
                  <a:cubicBezTo>
                    <a:pt x="8538" y="5544"/>
                    <a:pt x="8097" y="6552"/>
                    <a:pt x="7310" y="7277"/>
                  </a:cubicBezTo>
                  <a:cubicBezTo>
                    <a:pt x="7215" y="7403"/>
                    <a:pt x="7121" y="7466"/>
                    <a:pt x="6995" y="7497"/>
                  </a:cubicBezTo>
                  <a:cubicBezTo>
                    <a:pt x="6774" y="7718"/>
                    <a:pt x="6522" y="7907"/>
                    <a:pt x="6459" y="8285"/>
                  </a:cubicBezTo>
                  <a:lnTo>
                    <a:pt x="5041" y="8285"/>
                  </a:lnTo>
                  <a:lnTo>
                    <a:pt x="5041" y="6993"/>
                  </a:lnTo>
                  <a:lnTo>
                    <a:pt x="6774" y="6993"/>
                  </a:lnTo>
                  <a:cubicBezTo>
                    <a:pt x="6963" y="6993"/>
                    <a:pt x="7121" y="6836"/>
                    <a:pt x="7121" y="6647"/>
                  </a:cubicBezTo>
                  <a:lnTo>
                    <a:pt x="7121" y="5922"/>
                  </a:lnTo>
                  <a:cubicBezTo>
                    <a:pt x="7121" y="4945"/>
                    <a:pt x="6585" y="4126"/>
                    <a:pt x="5734" y="3717"/>
                  </a:cubicBezTo>
                  <a:cubicBezTo>
                    <a:pt x="5987" y="3496"/>
                    <a:pt x="6113" y="3181"/>
                    <a:pt x="6113" y="2835"/>
                  </a:cubicBezTo>
                  <a:cubicBezTo>
                    <a:pt x="6113" y="2079"/>
                    <a:pt x="5482" y="1448"/>
                    <a:pt x="4726" y="1448"/>
                  </a:cubicBezTo>
                  <a:cubicBezTo>
                    <a:pt x="3970" y="1448"/>
                    <a:pt x="3340" y="2079"/>
                    <a:pt x="3340" y="2835"/>
                  </a:cubicBezTo>
                  <a:cubicBezTo>
                    <a:pt x="3340" y="3181"/>
                    <a:pt x="3466" y="3496"/>
                    <a:pt x="3687" y="3717"/>
                  </a:cubicBezTo>
                  <a:cubicBezTo>
                    <a:pt x="2868" y="4126"/>
                    <a:pt x="2332" y="4945"/>
                    <a:pt x="2332" y="5922"/>
                  </a:cubicBezTo>
                  <a:lnTo>
                    <a:pt x="2332" y="6647"/>
                  </a:lnTo>
                  <a:cubicBezTo>
                    <a:pt x="2332" y="6836"/>
                    <a:pt x="2489" y="6993"/>
                    <a:pt x="2679" y="6993"/>
                  </a:cubicBezTo>
                  <a:lnTo>
                    <a:pt x="4411" y="6993"/>
                  </a:lnTo>
                  <a:lnTo>
                    <a:pt x="4411" y="8411"/>
                  </a:lnTo>
                  <a:lnTo>
                    <a:pt x="2931" y="8411"/>
                  </a:lnTo>
                  <a:lnTo>
                    <a:pt x="2931" y="8380"/>
                  </a:lnTo>
                  <a:cubicBezTo>
                    <a:pt x="2836" y="7938"/>
                    <a:pt x="2615" y="7749"/>
                    <a:pt x="2363" y="7560"/>
                  </a:cubicBezTo>
                  <a:cubicBezTo>
                    <a:pt x="2300" y="7466"/>
                    <a:pt x="2174" y="7403"/>
                    <a:pt x="2048" y="7277"/>
                  </a:cubicBezTo>
                  <a:cubicBezTo>
                    <a:pt x="1135" y="6395"/>
                    <a:pt x="757" y="5135"/>
                    <a:pt x="946" y="3874"/>
                  </a:cubicBezTo>
                  <a:cubicBezTo>
                    <a:pt x="1198" y="2236"/>
                    <a:pt x="2615" y="881"/>
                    <a:pt x="4254" y="692"/>
                  </a:cubicBezTo>
                  <a:cubicBezTo>
                    <a:pt x="4415" y="673"/>
                    <a:pt x="4574" y="664"/>
                    <a:pt x="4730" y="664"/>
                  </a:cubicBezTo>
                  <a:close/>
                  <a:moveTo>
                    <a:pt x="6428" y="9073"/>
                  </a:moveTo>
                  <a:lnTo>
                    <a:pt x="6428" y="9419"/>
                  </a:lnTo>
                  <a:cubicBezTo>
                    <a:pt x="6428" y="9640"/>
                    <a:pt x="6270" y="9797"/>
                    <a:pt x="6081" y="9797"/>
                  </a:cubicBezTo>
                  <a:lnTo>
                    <a:pt x="3309" y="9797"/>
                  </a:lnTo>
                  <a:cubicBezTo>
                    <a:pt x="3120" y="9797"/>
                    <a:pt x="2962" y="9640"/>
                    <a:pt x="2962" y="9419"/>
                  </a:cubicBezTo>
                  <a:lnTo>
                    <a:pt x="2962" y="9073"/>
                  </a:lnTo>
                  <a:close/>
                  <a:moveTo>
                    <a:pt x="5703" y="10459"/>
                  </a:moveTo>
                  <a:lnTo>
                    <a:pt x="5703" y="10805"/>
                  </a:lnTo>
                  <a:cubicBezTo>
                    <a:pt x="5703" y="10994"/>
                    <a:pt x="5545" y="11183"/>
                    <a:pt x="5356" y="11183"/>
                  </a:cubicBezTo>
                  <a:lnTo>
                    <a:pt x="3970" y="11183"/>
                  </a:lnTo>
                  <a:cubicBezTo>
                    <a:pt x="3781" y="11183"/>
                    <a:pt x="3624" y="10994"/>
                    <a:pt x="3624" y="10805"/>
                  </a:cubicBezTo>
                  <a:lnTo>
                    <a:pt x="3624" y="10459"/>
                  </a:lnTo>
                  <a:close/>
                  <a:moveTo>
                    <a:pt x="4662" y="0"/>
                  </a:moveTo>
                  <a:cubicBezTo>
                    <a:pt x="4486" y="0"/>
                    <a:pt x="4308" y="10"/>
                    <a:pt x="4128" y="31"/>
                  </a:cubicBezTo>
                  <a:cubicBezTo>
                    <a:pt x="2174" y="251"/>
                    <a:pt x="568" y="1827"/>
                    <a:pt x="253" y="3780"/>
                  </a:cubicBezTo>
                  <a:cubicBezTo>
                    <a:pt x="1" y="5229"/>
                    <a:pt x="505" y="6710"/>
                    <a:pt x="1576" y="7749"/>
                  </a:cubicBezTo>
                  <a:cubicBezTo>
                    <a:pt x="1733" y="7875"/>
                    <a:pt x="1859" y="7970"/>
                    <a:pt x="1922" y="8064"/>
                  </a:cubicBezTo>
                  <a:cubicBezTo>
                    <a:pt x="2206" y="8285"/>
                    <a:pt x="2237" y="8348"/>
                    <a:pt x="2237" y="8695"/>
                  </a:cubicBezTo>
                  <a:lnTo>
                    <a:pt x="2237" y="9388"/>
                  </a:lnTo>
                  <a:cubicBezTo>
                    <a:pt x="2237" y="9829"/>
                    <a:pt x="2521" y="10238"/>
                    <a:pt x="2962" y="10396"/>
                  </a:cubicBezTo>
                  <a:lnTo>
                    <a:pt x="2962" y="10774"/>
                  </a:lnTo>
                  <a:cubicBezTo>
                    <a:pt x="2962" y="11404"/>
                    <a:pt x="3435" y="11845"/>
                    <a:pt x="3970" y="11845"/>
                  </a:cubicBezTo>
                  <a:lnTo>
                    <a:pt x="5356" y="11845"/>
                  </a:lnTo>
                  <a:cubicBezTo>
                    <a:pt x="5955" y="11845"/>
                    <a:pt x="6396" y="11372"/>
                    <a:pt x="6396" y="10805"/>
                  </a:cubicBezTo>
                  <a:lnTo>
                    <a:pt x="6396" y="10427"/>
                  </a:lnTo>
                  <a:cubicBezTo>
                    <a:pt x="6774" y="10270"/>
                    <a:pt x="7089" y="9923"/>
                    <a:pt x="7089" y="9451"/>
                  </a:cubicBezTo>
                  <a:lnTo>
                    <a:pt x="7089" y="8726"/>
                  </a:lnTo>
                  <a:cubicBezTo>
                    <a:pt x="7089" y="8380"/>
                    <a:pt x="7121" y="8348"/>
                    <a:pt x="7404" y="8096"/>
                  </a:cubicBezTo>
                  <a:cubicBezTo>
                    <a:pt x="7499" y="8033"/>
                    <a:pt x="7593" y="7938"/>
                    <a:pt x="7751" y="7812"/>
                  </a:cubicBezTo>
                  <a:cubicBezTo>
                    <a:pt x="8664" y="6962"/>
                    <a:pt x="9169" y="5765"/>
                    <a:pt x="9169" y="4504"/>
                  </a:cubicBezTo>
                  <a:cubicBezTo>
                    <a:pt x="9169" y="2060"/>
                    <a:pt x="7186" y="0"/>
                    <a:pt x="46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745" name="Google Shape;8745;p68"/>
            <p:cNvSpPr/>
            <p:nvPr/>
          </p:nvSpPr>
          <p:spPr>
            <a:xfrm>
              <a:off x="2732878" y="1427291"/>
              <a:ext cx="237848" cy="226065"/>
            </a:xfrm>
            <a:custGeom>
              <a:avLst/>
              <a:gdLst/>
              <a:ahLst/>
              <a:cxnLst/>
              <a:rect l="l" t="t" r="r" b="b"/>
              <a:pathLst>
                <a:path w="12414" h="11799" extrusionOk="0">
                  <a:moveTo>
                    <a:pt x="8979" y="2127"/>
                  </a:moveTo>
                  <a:cubicBezTo>
                    <a:pt x="9247" y="2127"/>
                    <a:pt x="9515" y="2229"/>
                    <a:pt x="9704" y="2434"/>
                  </a:cubicBezTo>
                  <a:cubicBezTo>
                    <a:pt x="10113" y="2812"/>
                    <a:pt x="10113" y="3473"/>
                    <a:pt x="9704" y="3883"/>
                  </a:cubicBezTo>
                  <a:lnTo>
                    <a:pt x="8885" y="4702"/>
                  </a:lnTo>
                  <a:cubicBezTo>
                    <a:pt x="8790" y="4765"/>
                    <a:pt x="8696" y="4860"/>
                    <a:pt x="8601" y="4891"/>
                  </a:cubicBezTo>
                  <a:cubicBezTo>
                    <a:pt x="8790" y="4513"/>
                    <a:pt x="8727" y="4041"/>
                    <a:pt x="8412" y="3726"/>
                  </a:cubicBezTo>
                  <a:cubicBezTo>
                    <a:pt x="8206" y="3520"/>
                    <a:pt x="7933" y="3408"/>
                    <a:pt x="7654" y="3408"/>
                  </a:cubicBezTo>
                  <a:cubicBezTo>
                    <a:pt x="7507" y="3408"/>
                    <a:pt x="7357" y="3439"/>
                    <a:pt x="7215" y="3505"/>
                  </a:cubicBezTo>
                  <a:cubicBezTo>
                    <a:pt x="7278" y="3410"/>
                    <a:pt x="7341" y="3316"/>
                    <a:pt x="7436" y="3253"/>
                  </a:cubicBezTo>
                  <a:lnTo>
                    <a:pt x="8255" y="2434"/>
                  </a:lnTo>
                  <a:cubicBezTo>
                    <a:pt x="8444" y="2229"/>
                    <a:pt x="8711" y="2127"/>
                    <a:pt x="8979" y="2127"/>
                  </a:cubicBezTo>
                  <a:close/>
                  <a:moveTo>
                    <a:pt x="9027" y="685"/>
                  </a:moveTo>
                  <a:cubicBezTo>
                    <a:pt x="9649" y="685"/>
                    <a:pt x="10271" y="922"/>
                    <a:pt x="10744" y="1394"/>
                  </a:cubicBezTo>
                  <a:cubicBezTo>
                    <a:pt x="11689" y="2339"/>
                    <a:pt x="11689" y="3883"/>
                    <a:pt x="10744" y="4828"/>
                  </a:cubicBezTo>
                  <a:lnTo>
                    <a:pt x="9893" y="5647"/>
                  </a:lnTo>
                  <a:cubicBezTo>
                    <a:pt x="9431" y="6109"/>
                    <a:pt x="8816" y="6356"/>
                    <a:pt x="8187" y="6356"/>
                  </a:cubicBezTo>
                  <a:cubicBezTo>
                    <a:pt x="7914" y="6356"/>
                    <a:pt x="7639" y="6310"/>
                    <a:pt x="7373" y="6214"/>
                  </a:cubicBezTo>
                  <a:lnTo>
                    <a:pt x="7940" y="5647"/>
                  </a:lnTo>
                  <a:cubicBezTo>
                    <a:pt x="8008" y="5655"/>
                    <a:pt x="8077" y="5659"/>
                    <a:pt x="8146" y="5659"/>
                  </a:cubicBezTo>
                  <a:cubicBezTo>
                    <a:pt x="8617" y="5659"/>
                    <a:pt x="9087" y="5477"/>
                    <a:pt x="9389" y="5175"/>
                  </a:cubicBezTo>
                  <a:lnTo>
                    <a:pt x="10208" y="4356"/>
                  </a:lnTo>
                  <a:cubicBezTo>
                    <a:pt x="10901" y="3694"/>
                    <a:pt x="10901" y="2591"/>
                    <a:pt x="10208" y="1898"/>
                  </a:cubicBezTo>
                  <a:cubicBezTo>
                    <a:pt x="9877" y="1567"/>
                    <a:pt x="9436" y="1402"/>
                    <a:pt x="8995" y="1402"/>
                  </a:cubicBezTo>
                  <a:cubicBezTo>
                    <a:pt x="8554" y="1402"/>
                    <a:pt x="8113" y="1567"/>
                    <a:pt x="7782" y="1898"/>
                  </a:cubicBezTo>
                  <a:lnTo>
                    <a:pt x="6931" y="2749"/>
                  </a:lnTo>
                  <a:cubicBezTo>
                    <a:pt x="6553" y="3127"/>
                    <a:pt x="6396" y="3694"/>
                    <a:pt x="6490" y="4198"/>
                  </a:cubicBezTo>
                  <a:lnTo>
                    <a:pt x="5923" y="4734"/>
                  </a:lnTo>
                  <a:cubicBezTo>
                    <a:pt x="5608" y="3883"/>
                    <a:pt x="5797" y="2906"/>
                    <a:pt x="6490" y="2213"/>
                  </a:cubicBezTo>
                  <a:lnTo>
                    <a:pt x="7309" y="1394"/>
                  </a:lnTo>
                  <a:cubicBezTo>
                    <a:pt x="7782" y="922"/>
                    <a:pt x="8404" y="685"/>
                    <a:pt x="9027" y="685"/>
                  </a:cubicBezTo>
                  <a:close/>
                  <a:moveTo>
                    <a:pt x="7703" y="4104"/>
                  </a:moveTo>
                  <a:cubicBezTo>
                    <a:pt x="7790" y="4104"/>
                    <a:pt x="7877" y="4135"/>
                    <a:pt x="7940" y="4198"/>
                  </a:cubicBezTo>
                  <a:cubicBezTo>
                    <a:pt x="8066" y="4324"/>
                    <a:pt x="8066" y="4545"/>
                    <a:pt x="7940" y="4671"/>
                  </a:cubicBezTo>
                  <a:lnTo>
                    <a:pt x="4978" y="7632"/>
                  </a:lnTo>
                  <a:cubicBezTo>
                    <a:pt x="4915" y="7679"/>
                    <a:pt x="4828" y="7703"/>
                    <a:pt x="4742" y="7703"/>
                  </a:cubicBezTo>
                  <a:cubicBezTo>
                    <a:pt x="4655" y="7703"/>
                    <a:pt x="4569" y="7679"/>
                    <a:pt x="4506" y="7632"/>
                  </a:cubicBezTo>
                  <a:cubicBezTo>
                    <a:pt x="4380" y="7506"/>
                    <a:pt x="4380" y="7254"/>
                    <a:pt x="4506" y="7160"/>
                  </a:cubicBezTo>
                  <a:lnTo>
                    <a:pt x="7467" y="4198"/>
                  </a:lnTo>
                  <a:cubicBezTo>
                    <a:pt x="7530" y="4135"/>
                    <a:pt x="7617" y="4104"/>
                    <a:pt x="7703" y="4104"/>
                  </a:cubicBezTo>
                  <a:close/>
                  <a:moveTo>
                    <a:pt x="3781" y="6939"/>
                  </a:moveTo>
                  <a:lnTo>
                    <a:pt x="3781" y="6939"/>
                  </a:lnTo>
                  <a:cubicBezTo>
                    <a:pt x="3592" y="7349"/>
                    <a:pt x="3686" y="7821"/>
                    <a:pt x="4001" y="8136"/>
                  </a:cubicBezTo>
                  <a:cubicBezTo>
                    <a:pt x="4198" y="8333"/>
                    <a:pt x="4457" y="8432"/>
                    <a:pt x="4715" y="8432"/>
                  </a:cubicBezTo>
                  <a:cubicBezTo>
                    <a:pt x="4870" y="8432"/>
                    <a:pt x="5025" y="8396"/>
                    <a:pt x="5167" y="8325"/>
                  </a:cubicBezTo>
                  <a:lnTo>
                    <a:pt x="5167" y="8325"/>
                  </a:lnTo>
                  <a:cubicBezTo>
                    <a:pt x="5136" y="8451"/>
                    <a:pt x="5041" y="8514"/>
                    <a:pt x="4978" y="8609"/>
                  </a:cubicBezTo>
                  <a:lnTo>
                    <a:pt x="4159" y="9428"/>
                  </a:lnTo>
                  <a:cubicBezTo>
                    <a:pt x="3954" y="9633"/>
                    <a:pt x="3686" y="9735"/>
                    <a:pt x="3419" y="9735"/>
                  </a:cubicBezTo>
                  <a:cubicBezTo>
                    <a:pt x="3151" y="9735"/>
                    <a:pt x="2883" y="9633"/>
                    <a:pt x="2678" y="9428"/>
                  </a:cubicBezTo>
                  <a:cubicBezTo>
                    <a:pt x="2300" y="9050"/>
                    <a:pt x="2300" y="8357"/>
                    <a:pt x="2678" y="7979"/>
                  </a:cubicBezTo>
                  <a:lnTo>
                    <a:pt x="3529" y="7160"/>
                  </a:lnTo>
                  <a:cubicBezTo>
                    <a:pt x="3592" y="7065"/>
                    <a:pt x="3718" y="7002"/>
                    <a:pt x="3781" y="6939"/>
                  </a:cubicBezTo>
                  <a:close/>
                  <a:moveTo>
                    <a:pt x="4212" y="5467"/>
                  </a:moveTo>
                  <a:cubicBezTo>
                    <a:pt x="4492" y="5467"/>
                    <a:pt x="4773" y="5516"/>
                    <a:pt x="5041" y="5616"/>
                  </a:cubicBezTo>
                  <a:lnTo>
                    <a:pt x="4506" y="6151"/>
                  </a:lnTo>
                  <a:cubicBezTo>
                    <a:pt x="4437" y="6143"/>
                    <a:pt x="4368" y="6139"/>
                    <a:pt x="4299" y="6139"/>
                  </a:cubicBezTo>
                  <a:cubicBezTo>
                    <a:pt x="3828" y="6139"/>
                    <a:pt x="3358" y="6322"/>
                    <a:pt x="3056" y="6624"/>
                  </a:cubicBezTo>
                  <a:lnTo>
                    <a:pt x="2206" y="7475"/>
                  </a:lnTo>
                  <a:cubicBezTo>
                    <a:pt x="1544" y="8136"/>
                    <a:pt x="1544" y="9239"/>
                    <a:pt x="2206" y="9900"/>
                  </a:cubicBezTo>
                  <a:cubicBezTo>
                    <a:pt x="2552" y="10231"/>
                    <a:pt x="3001" y="10397"/>
                    <a:pt x="3446" y="10397"/>
                  </a:cubicBezTo>
                  <a:cubicBezTo>
                    <a:pt x="3891" y="10397"/>
                    <a:pt x="4332" y="10231"/>
                    <a:pt x="4663" y="9900"/>
                  </a:cubicBezTo>
                  <a:lnTo>
                    <a:pt x="5482" y="9081"/>
                  </a:lnTo>
                  <a:cubicBezTo>
                    <a:pt x="5892" y="8672"/>
                    <a:pt x="6049" y="8136"/>
                    <a:pt x="5955" y="7632"/>
                  </a:cubicBezTo>
                  <a:lnTo>
                    <a:pt x="6522" y="7065"/>
                  </a:lnTo>
                  <a:lnTo>
                    <a:pt x="6522" y="7065"/>
                  </a:lnTo>
                  <a:cubicBezTo>
                    <a:pt x="6837" y="7947"/>
                    <a:pt x="6648" y="8924"/>
                    <a:pt x="5955" y="9585"/>
                  </a:cubicBezTo>
                  <a:lnTo>
                    <a:pt x="5136" y="10405"/>
                  </a:lnTo>
                  <a:cubicBezTo>
                    <a:pt x="4663" y="10877"/>
                    <a:pt x="4041" y="11113"/>
                    <a:pt x="3419" y="11113"/>
                  </a:cubicBezTo>
                  <a:cubicBezTo>
                    <a:pt x="2796" y="11113"/>
                    <a:pt x="2174" y="10877"/>
                    <a:pt x="1702" y="10405"/>
                  </a:cubicBezTo>
                  <a:cubicBezTo>
                    <a:pt x="756" y="9459"/>
                    <a:pt x="756" y="7916"/>
                    <a:pt x="1702" y="7002"/>
                  </a:cubicBezTo>
                  <a:lnTo>
                    <a:pt x="2552" y="6151"/>
                  </a:lnTo>
                  <a:cubicBezTo>
                    <a:pt x="3005" y="5699"/>
                    <a:pt x="3605" y="5467"/>
                    <a:pt x="4212" y="5467"/>
                  </a:cubicBezTo>
                  <a:close/>
                  <a:moveTo>
                    <a:pt x="8999" y="0"/>
                  </a:moveTo>
                  <a:cubicBezTo>
                    <a:pt x="8200" y="0"/>
                    <a:pt x="7404" y="307"/>
                    <a:pt x="6805" y="922"/>
                  </a:cubicBezTo>
                  <a:lnTo>
                    <a:pt x="5955" y="1741"/>
                  </a:lnTo>
                  <a:cubicBezTo>
                    <a:pt x="5136" y="2560"/>
                    <a:pt x="4852" y="3789"/>
                    <a:pt x="5230" y="4891"/>
                  </a:cubicBezTo>
                  <a:cubicBezTo>
                    <a:pt x="4920" y="4794"/>
                    <a:pt x="4601" y="4746"/>
                    <a:pt x="4283" y="4746"/>
                  </a:cubicBezTo>
                  <a:cubicBezTo>
                    <a:pt x="3469" y="4746"/>
                    <a:pt x="2669" y="5058"/>
                    <a:pt x="2080" y="5647"/>
                  </a:cubicBezTo>
                  <a:lnTo>
                    <a:pt x="1229" y="6466"/>
                  </a:lnTo>
                  <a:cubicBezTo>
                    <a:pt x="0" y="7695"/>
                    <a:pt x="0" y="9680"/>
                    <a:pt x="1229" y="10877"/>
                  </a:cubicBezTo>
                  <a:cubicBezTo>
                    <a:pt x="1843" y="11491"/>
                    <a:pt x="2647" y="11799"/>
                    <a:pt x="3446" y="11799"/>
                  </a:cubicBezTo>
                  <a:cubicBezTo>
                    <a:pt x="4246" y="11799"/>
                    <a:pt x="5041" y="11491"/>
                    <a:pt x="5640" y="10877"/>
                  </a:cubicBezTo>
                  <a:lnTo>
                    <a:pt x="6490" y="10058"/>
                  </a:lnTo>
                  <a:cubicBezTo>
                    <a:pt x="7309" y="9239"/>
                    <a:pt x="7593" y="8010"/>
                    <a:pt x="7215" y="6908"/>
                  </a:cubicBezTo>
                  <a:lnTo>
                    <a:pt x="7215" y="6908"/>
                  </a:lnTo>
                  <a:cubicBezTo>
                    <a:pt x="7525" y="7005"/>
                    <a:pt x="7844" y="7053"/>
                    <a:pt x="8162" y="7053"/>
                  </a:cubicBezTo>
                  <a:cubicBezTo>
                    <a:pt x="8976" y="7053"/>
                    <a:pt x="9776" y="6740"/>
                    <a:pt x="10365" y="6151"/>
                  </a:cubicBezTo>
                  <a:lnTo>
                    <a:pt x="11216" y="5332"/>
                  </a:lnTo>
                  <a:cubicBezTo>
                    <a:pt x="12413" y="4104"/>
                    <a:pt x="12413" y="2150"/>
                    <a:pt x="11216" y="922"/>
                  </a:cubicBezTo>
                  <a:cubicBezTo>
                    <a:pt x="10602" y="307"/>
                    <a:pt x="9798" y="0"/>
                    <a:pt x="89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746" name="Google Shape;8746;p68"/>
            <p:cNvSpPr/>
            <p:nvPr/>
          </p:nvSpPr>
          <p:spPr>
            <a:xfrm>
              <a:off x="2737706" y="1718690"/>
              <a:ext cx="228192" cy="226966"/>
            </a:xfrm>
            <a:custGeom>
              <a:avLst/>
              <a:gdLst/>
              <a:ahLst/>
              <a:cxnLst/>
              <a:rect l="l" t="t" r="r" b="b"/>
              <a:pathLst>
                <a:path w="11910" h="11846" extrusionOk="0">
                  <a:moveTo>
                    <a:pt x="5924" y="2080"/>
                  </a:moveTo>
                  <a:cubicBezTo>
                    <a:pt x="6302" y="2080"/>
                    <a:pt x="6617" y="2395"/>
                    <a:pt x="6617" y="2773"/>
                  </a:cubicBezTo>
                  <a:cubicBezTo>
                    <a:pt x="6617" y="3182"/>
                    <a:pt x="6302" y="3497"/>
                    <a:pt x="5924" y="3497"/>
                  </a:cubicBezTo>
                  <a:cubicBezTo>
                    <a:pt x="5514" y="3497"/>
                    <a:pt x="5199" y="3182"/>
                    <a:pt x="5199" y="2773"/>
                  </a:cubicBezTo>
                  <a:cubicBezTo>
                    <a:pt x="5199" y="2395"/>
                    <a:pt x="5514" y="2080"/>
                    <a:pt x="5924" y="2080"/>
                  </a:cubicBezTo>
                  <a:close/>
                  <a:moveTo>
                    <a:pt x="5924" y="662"/>
                  </a:moveTo>
                  <a:cubicBezTo>
                    <a:pt x="7247" y="662"/>
                    <a:pt x="8318" y="1764"/>
                    <a:pt x="8318" y="3088"/>
                  </a:cubicBezTo>
                  <a:cubicBezTo>
                    <a:pt x="8318" y="3655"/>
                    <a:pt x="8129" y="4190"/>
                    <a:pt x="7783" y="4631"/>
                  </a:cubicBezTo>
                  <a:cubicBezTo>
                    <a:pt x="7562" y="4222"/>
                    <a:pt x="7310" y="3907"/>
                    <a:pt x="6900" y="3686"/>
                  </a:cubicBezTo>
                  <a:cubicBezTo>
                    <a:pt x="7153" y="3434"/>
                    <a:pt x="7310" y="3088"/>
                    <a:pt x="7310" y="2741"/>
                  </a:cubicBezTo>
                  <a:cubicBezTo>
                    <a:pt x="7310" y="1985"/>
                    <a:pt x="6680" y="1355"/>
                    <a:pt x="5924" y="1355"/>
                  </a:cubicBezTo>
                  <a:cubicBezTo>
                    <a:pt x="5168" y="1355"/>
                    <a:pt x="4538" y="1985"/>
                    <a:pt x="4538" y="2741"/>
                  </a:cubicBezTo>
                  <a:cubicBezTo>
                    <a:pt x="4538" y="3088"/>
                    <a:pt x="4695" y="3434"/>
                    <a:pt x="4947" y="3686"/>
                  </a:cubicBezTo>
                  <a:cubicBezTo>
                    <a:pt x="4538" y="3938"/>
                    <a:pt x="4223" y="4285"/>
                    <a:pt x="4034" y="4631"/>
                  </a:cubicBezTo>
                  <a:cubicBezTo>
                    <a:pt x="3592" y="4096"/>
                    <a:pt x="3403" y="3403"/>
                    <a:pt x="3498" y="2741"/>
                  </a:cubicBezTo>
                  <a:cubicBezTo>
                    <a:pt x="3655" y="1638"/>
                    <a:pt x="4664" y="662"/>
                    <a:pt x="5924" y="662"/>
                  </a:cubicBezTo>
                  <a:close/>
                  <a:moveTo>
                    <a:pt x="5924" y="4159"/>
                  </a:moveTo>
                  <a:cubicBezTo>
                    <a:pt x="6554" y="4159"/>
                    <a:pt x="7058" y="4600"/>
                    <a:pt x="7247" y="5135"/>
                  </a:cubicBezTo>
                  <a:cubicBezTo>
                    <a:pt x="6869" y="5388"/>
                    <a:pt x="6428" y="5545"/>
                    <a:pt x="5924" y="5545"/>
                  </a:cubicBezTo>
                  <a:cubicBezTo>
                    <a:pt x="5451" y="5545"/>
                    <a:pt x="4979" y="5388"/>
                    <a:pt x="4569" y="5135"/>
                  </a:cubicBezTo>
                  <a:cubicBezTo>
                    <a:pt x="4727" y="4568"/>
                    <a:pt x="5294" y="4159"/>
                    <a:pt x="5924" y="4159"/>
                  </a:cubicBezTo>
                  <a:close/>
                  <a:moveTo>
                    <a:pt x="1734" y="9042"/>
                  </a:moveTo>
                  <a:cubicBezTo>
                    <a:pt x="2301" y="9042"/>
                    <a:pt x="2773" y="9483"/>
                    <a:pt x="2773" y="10082"/>
                  </a:cubicBezTo>
                  <a:cubicBezTo>
                    <a:pt x="2773" y="10649"/>
                    <a:pt x="2301" y="11121"/>
                    <a:pt x="1734" y="11121"/>
                  </a:cubicBezTo>
                  <a:cubicBezTo>
                    <a:pt x="1198" y="11121"/>
                    <a:pt x="726" y="10649"/>
                    <a:pt x="726" y="10082"/>
                  </a:cubicBezTo>
                  <a:cubicBezTo>
                    <a:pt x="726" y="9483"/>
                    <a:pt x="1198" y="9042"/>
                    <a:pt x="1734" y="9042"/>
                  </a:cubicBezTo>
                  <a:close/>
                  <a:moveTo>
                    <a:pt x="5924" y="9042"/>
                  </a:moveTo>
                  <a:cubicBezTo>
                    <a:pt x="6522" y="9042"/>
                    <a:pt x="6932" y="9515"/>
                    <a:pt x="6932" y="10082"/>
                  </a:cubicBezTo>
                  <a:cubicBezTo>
                    <a:pt x="6932" y="10649"/>
                    <a:pt x="6459" y="11121"/>
                    <a:pt x="5924" y="11121"/>
                  </a:cubicBezTo>
                  <a:cubicBezTo>
                    <a:pt x="5357" y="11121"/>
                    <a:pt x="4884" y="10649"/>
                    <a:pt x="4884" y="10082"/>
                  </a:cubicBezTo>
                  <a:cubicBezTo>
                    <a:pt x="4884" y="9483"/>
                    <a:pt x="5325" y="9042"/>
                    <a:pt x="5924" y="9042"/>
                  </a:cubicBezTo>
                  <a:close/>
                  <a:moveTo>
                    <a:pt x="10145" y="9042"/>
                  </a:moveTo>
                  <a:cubicBezTo>
                    <a:pt x="10681" y="9042"/>
                    <a:pt x="11154" y="9483"/>
                    <a:pt x="11154" y="10082"/>
                  </a:cubicBezTo>
                  <a:cubicBezTo>
                    <a:pt x="11154" y="10649"/>
                    <a:pt x="10681" y="11121"/>
                    <a:pt x="10145" y="11121"/>
                  </a:cubicBezTo>
                  <a:cubicBezTo>
                    <a:pt x="9578" y="11121"/>
                    <a:pt x="9106" y="10649"/>
                    <a:pt x="9106" y="10082"/>
                  </a:cubicBezTo>
                  <a:cubicBezTo>
                    <a:pt x="9106" y="9483"/>
                    <a:pt x="9578" y="9042"/>
                    <a:pt x="10145" y="9042"/>
                  </a:cubicBezTo>
                  <a:close/>
                  <a:moveTo>
                    <a:pt x="5955" y="0"/>
                  </a:moveTo>
                  <a:cubicBezTo>
                    <a:pt x="4349" y="0"/>
                    <a:pt x="3088" y="1197"/>
                    <a:pt x="2868" y="2678"/>
                  </a:cubicBezTo>
                  <a:cubicBezTo>
                    <a:pt x="2647" y="4442"/>
                    <a:pt x="3908" y="6018"/>
                    <a:pt x="5640" y="6207"/>
                  </a:cubicBezTo>
                  <a:lnTo>
                    <a:pt x="5640" y="6963"/>
                  </a:lnTo>
                  <a:lnTo>
                    <a:pt x="2427" y="6963"/>
                  </a:lnTo>
                  <a:cubicBezTo>
                    <a:pt x="1828" y="6963"/>
                    <a:pt x="1387" y="7435"/>
                    <a:pt x="1387" y="7971"/>
                  </a:cubicBezTo>
                  <a:lnTo>
                    <a:pt x="1387" y="8380"/>
                  </a:lnTo>
                  <a:cubicBezTo>
                    <a:pt x="599" y="8538"/>
                    <a:pt x="1" y="9231"/>
                    <a:pt x="1" y="10082"/>
                  </a:cubicBezTo>
                  <a:cubicBezTo>
                    <a:pt x="1" y="11027"/>
                    <a:pt x="789" y="11846"/>
                    <a:pt x="1734" y="11846"/>
                  </a:cubicBezTo>
                  <a:cubicBezTo>
                    <a:pt x="2679" y="11846"/>
                    <a:pt x="3466" y="11058"/>
                    <a:pt x="3466" y="10082"/>
                  </a:cubicBezTo>
                  <a:cubicBezTo>
                    <a:pt x="3466" y="9231"/>
                    <a:pt x="2868" y="8538"/>
                    <a:pt x="2080" y="8380"/>
                  </a:cubicBezTo>
                  <a:lnTo>
                    <a:pt x="2080" y="7971"/>
                  </a:lnTo>
                  <a:cubicBezTo>
                    <a:pt x="2080" y="7782"/>
                    <a:pt x="2238" y="7624"/>
                    <a:pt x="2458" y="7624"/>
                  </a:cubicBezTo>
                  <a:lnTo>
                    <a:pt x="5609" y="7624"/>
                  </a:lnTo>
                  <a:lnTo>
                    <a:pt x="5609" y="8349"/>
                  </a:lnTo>
                  <a:cubicBezTo>
                    <a:pt x="4821" y="8506"/>
                    <a:pt x="4223" y="9200"/>
                    <a:pt x="4223" y="10019"/>
                  </a:cubicBezTo>
                  <a:cubicBezTo>
                    <a:pt x="4223" y="10964"/>
                    <a:pt x="5010" y="11814"/>
                    <a:pt x="5955" y="11814"/>
                  </a:cubicBezTo>
                  <a:cubicBezTo>
                    <a:pt x="6900" y="11814"/>
                    <a:pt x="7688" y="11027"/>
                    <a:pt x="7688" y="10019"/>
                  </a:cubicBezTo>
                  <a:cubicBezTo>
                    <a:pt x="7688" y="9200"/>
                    <a:pt x="7090" y="8506"/>
                    <a:pt x="6302" y="8349"/>
                  </a:cubicBezTo>
                  <a:lnTo>
                    <a:pt x="6302" y="7624"/>
                  </a:lnTo>
                  <a:lnTo>
                    <a:pt x="9452" y="7624"/>
                  </a:lnTo>
                  <a:cubicBezTo>
                    <a:pt x="9641" y="7624"/>
                    <a:pt x="9799" y="7782"/>
                    <a:pt x="9799" y="7971"/>
                  </a:cubicBezTo>
                  <a:lnTo>
                    <a:pt x="9799" y="8380"/>
                  </a:lnTo>
                  <a:cubicBezTo>
                    <a:pt x="9011" y="8538"/>
                    <a:pt x="8444" y="9231"/>
                    <a:pt x="8444" y="10082"/>
                  </a:cubicBezTo>
                  <a:cubicBezTo>
                    <a:pt x="8444" y="11027"/>
                    <a:pt x="9232" y="11846"/>
                    <a:pt x="10177" y="11846"/>
                  </a:cubicBezTo>
                  <a:cubicBezTo>
                    <a:pt x="11122" y="11846"/>
                    <a:pt x="11910" y="11058"/>
                    <a:pt x="11910" y="10082"/>
                  </a:cubicBezTo>
                  <a:cubicBezTo>
                    <a:pt x="11910" y="9231"/>
                    <a:pt x="11311" y="8538"/>
                    <a:pt x="10524" y="8380"/>
                  </a:cubicBezTo>
                  <a:lnTo>
                    <a:pt x="10524" y="7971"/>
                  </a:lnTo>
                  <a:cubicBezTo>
                    <a:pt x="10524" y="7404"/>
                    <a:pt x="10051" y="6963"/>
                    <a:pt x="9484" y="6963"/>
                  </a:cubicBezTo>
                  <a:lnTo>
                    <a:pt x="6333" y="6963"/>
                  </a:lnTo>
                  <a:lnTo>
                    <a:pt x="6333" y="6207"/>
                  </a:lnTo>
                  <a:cubicBezTo>
                    <a:pt x="7909" y="6049"/>
                    <a:pt x="9106" y="4726"/>
                    <a:pt x="9106" y="3088"/>
                  </a:cubicBezTo>
                  <a:cubicBezTo>
                    <a:pt x="9106" y="1355"/>
                    <a:pt x="7688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47" name="Google Shape;8747;p68"/>
            <p:cNvGrpSpPr/>
            <p:nvPr/>
          </p:nvGrpSpPr>
          <p:grpSpPr>
            <a:xfrm>
              <a:off x="4172565" y="1158312"/>
              <a:ext cx="227578" cy="226199"/>
              <a:chOff x="5045775" y="1946400"/>
              <a:chExt cx="296950" cy="295150"/>
            </a:xfrm>
            <a:grpFill/>
          </p:grpSpPr>
          <p:sp>
            <p:nvSpPr>
              <p:cNvPr id="8748" name="Google Shape;8748;p68"/>
              <p:cNvSpPr/>
              <p:nvPr/>
            </p:nvSpPr>
            <p:spPr>
              <a:xfrm>
                <a:off x="5113500" y="1998600"/>
                <a:ext cx="160700" cy="155950"/>
              </a:xfrm>
              <a:custGeom>
                <a:avLst/>
                <a:gdLst/>
                <a:ahLst/>
                <a:cxnLst/>
                <a:rect l="l" t="t" r="r" b="b"/>
                <a:pathLst>
                  <a:path w="6428" h="6238" extrusionOk="0">
                    <a:moveTo>
                      <a:pt x="3309" y="2079"/>
                    </a:moveTo>
                    <a:cubicBezTo>
                      <a:pt x="3718" y="2079"/>
                      <a:pt x="4033" y="2394"/>
                      <a:pt x="4033" y="2804"/>
                    </a:cubicBezTo>
                    <a:cubicBezTo>
                      <a:pt x="4033" y="3182"/>
                      <a:pt x="3718" y="3497"/>
                      <a:pt x="3309" y="3497"/>
                    </a:cubicBezTo>
                    <a:cubicBezTo>
                      <a:pt x="2931" y="3497"/>
                      <a:pt x="2616" y="3150"/>
                      <a:pt x="2616" y="2804"/>
                    </a:cubicBezTo>
                    <a:cubicBezTo>
                      <a:pt x="2616" y="2394"/>
                      <a:pt x="2931" y="2079"/>
                      <a:pt x="3309" y="2079"/>
                    </a:cubicBezTo>
                    <a:close/>
                    <a:moveTo>
                      <a:pt x="3403" y="662"/>
                    </a:moveTo>
                    <a:cubicBezTo>
                      <a:pt x="4726" y="662"/>
                      <a:pt x="5798" y="1764"/>
                      <a:pt x="5798" y="3119"/>
                    </a:cubicBezTo>
                    <a:cubicBezTo>
                      <a:pt x="5703" y="3655"/>
                      <a:pt x="5546" y="4222"/>
                      <a:pt x="5199" y="4663"/>
                    </a:cubicBezTo>
                    <a:cubicBezTo>
                      <a:pt x="5010" y="4253"/>
                      <a:pt x="4726" y="3938"/>
                      <a:pt x="4348" y="3686"/>
                    </a:cubicBezTo>
                    <a:cubicBezTo>
                      <a:pt x="4569" y="3466"/>
                      <a:pt x="4726" y="3119"/>
                      <a:pt x="4726" y="2741"/>
                    </a:cubicBezTo>
                    <a:cubicBezTo>
                      <a:pt x="4726" y="2016"/>
                      <a:pt x="4096" y="1386"/>
                      <a:pt x="3340" y="1386"/>
                    </a:cubicBezTo>
                    <a:cubicBezTo>
                      <a:pt x="2616" y="1386"/>
                      <a:pt x="1986" y="2016"/>
                      <a:pt x="1986" y="2741"/>
                    </a:cubicBezTo>
                    <a:cubicBezTo>
                      <a:pt x="1986" y="3119"/>
                      <a:pt x="2143" y="3466"/>
                      <a:pt x="2364" y="3686"/>
                    </a:cubicBezTo>
                    <a:cubicBezTo>
                      <a:pt x="1986" y="3907"/>
                      <a:pt x="1702" y="4253"/>
                      <a:pt x="1513" y="4663"/>
                    </a:cubicBezTo>
                    <a:cubicBezTo>
                      <a:pt x="1072" y="4096"/>
                      <a:pt x="883" y="3434"/>
                      <a:pt x="977" y="2772"/>
                    </a:cubicBezTo>
                    <a:cubicBezTo>
                      <a:pt x="1135" y="1670"/>
                      <a:pt x="2143" y="662"/>
                      <a:pt x="3403" y="662"/>
                    </a:cubicBezTo>
                    <a:close/>
                    <a:moveTo>
                      <a:pt x="3309" y="4190"/>
                    </a:moveTo>
                    <a:cubicBezTo>
                      <a:pt x="3939" y="4190"/>
                      <a:pt x="4443" y="4600"/>
                      <a:pt x="4663" y="5167"/>
                    </a:cubicBezTo>
                    <a:cubicBezTo>
                      <a:pt x="4254" y="5450"/>
                      <a:pt x="3781" y="5545"/>
                      <a:pt x="3309" y="5545"/>
                    </a:cubicBezTo>
                    <a:cubicBezTo>
                      <a:pt x="2836" y="5545"/>
                      <a:pt x="2364" y="5387"/>
                      <a:pt x="1986" y="5167"/>
                    </a:cubicBezTo>
                    <a:cubicBezTo>
                      <a:pt x="2143" y="4568"/>
                      <a:pt x="2679" y="4190"/>
                      <a:pt x="3309" y="4190"/>
                    </a:cubicBezTo>
                    <a:close/>
                    <a:moveTo>
                      <a:pt x="3309" y="0"/>
                    </a:moveTo>
                    <a:cubicBezTo>
                      <a:pt x="1733" y="0"/>
                      <a:pt x="410" y="1229"/>
                      <a:pt x="253" y="2678"/>
                    </a:cubicBezTo>
                    <a:cubicBezTo>
                      <a:pt x="1" y="4600"/>
                      <a:pt x="1450" y="6238"/>
                      <a:pt x="3309" y="6238"/>
                    </a:cubicBezTo>
                    <a:cubicBezTo>
                      <a:pt x="5042" y="6238"/>
                      <a:pt x="6428" y="4820"/>
                      <a:pt x="6428" y="3119"/>
                    </a:cubicBezTo>
                    <a:cubicBezTo>
                      <a:pt x="6428" y="1418"/>
                      <a:pt x="5042" y="0"/>
                      <a:pt x="33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49" name="Google Shape;8749;p68"/>
              <p:cNvSpPr/>
              <p:nvPr/>
            </p:nvSpPr>
            <p:spPr>
              <a:xfrm>
                <a:off x="5045775" y="1946400"/>
                <a:ext cx="296950" cy="295150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1806" extrusionOk="0">
                    <a:moveTo>
                      <a:pt x="6018" y="765"/>
                    </a:moveTo>
                    <a:lnTo>
                      <a:pt x="6868" y="1426"/>
                    </a:lnTo>
                    <a:cubicBezTo>
                      <a:pt x="6963" y="1458"/>
                      <a:pt x="7026" y="1489"/>
                      <a:pt x="7152" y="1489"/>
                    </a:cubicBezTo>
                    <a:lnTo>
                      <a:pt x="8223" y="1332"/>
                    </a:lnTo>
                    <a:lnTo>
                      <a:pt x="8664" y="2372"/>
                    </a:lnTo>
                    <a:cubicBezTo>
                      <a:pt x="8696" y="2435"/>
                      <a:pt x="8790" y="2529"/>
                      <a:pt x="8853" y="2561"/>
                    </a:cubicBezTo>
                    <a:lnTo>
                      <a:pt x="9893" y="2970"/>
                    </a:lnTo>
                    <a:lnTo>
                      <a:pt x="9735" y="4073"/>
                    </a:lnTo>
                    <a:cubicBezTo>
                      <a:pt x="9735" y="4136"/>
                      <a:pt x="9735" y="4262"/>
                      <a:pt x="9798" y="4325"/>
                    </a:cubicBezTo>
                    <a:lnTo>
                      <a:pt x="10460" y="5207"/>
                    </a:lnTo>
                    <a:lnTo>
                      <a:pt x="9798" y="6058"/>
                    </a:lnTo>
                    <a:cubicBezTo>
                      <a:pt x="9767" y="6152"/>
                      <a:pt x="9735" y="6215"/>
                      <a:pt x="9735" y="6341"/>
                    </a:cubicBezTo>
                    <a:lnTo>
                      <a:pt x="9893" y="7444"/>
                    </a:lnTo>
                    <a:lnTo>
                      <a:pt x="8853" y="7853"/>
                    </a:lnTo>
                    <a:cubicBezTo>
                      <a:pt x="8790" y="7885"/>
                      <a:pt x="8696" y="7948"/>
                      <a:pt x="8664" y="8042"/>
                    </a:cubicBezTo>
                    <a:lnTo>
                      <a:pt x="8255" y="9051"/>
                    </a:lnTo>
                    <a:lnTo>
                      <a:pt x="7120" y="8893"/>
                    </a:lnTo>
                    <a:cubicBezTo>
                      <a:pt x="7057" y="8893"/>
                      <a:pt x="6931" y="8893"/>
                      <a:pt x="6837" y="8988"/>
                    </a:cubicBezTo>
                    <a:lnTo>
                      <a:pt x="5986" y="9649"/>
                    </a:lnTo>
                    <a:lnTo>
                      <a:pt x="5104" y="8988"/>
                    </a:lnTo>
                    <a:cubicBezTo>
                      <a:pt x="5041" y="8925"/>
                      <a:pt x="5010" y="8893"/>
                      <a:pt x="4915" y="8893"/>
                    </a:cubicBezTo>
                    <a:lnTo>
                      <a:pt x="4884" y="8893"/>
                    </a:lnTo>
                    <a:lnTo>
                      <a:pt x="3781" y="9051"/>
                    </a:lnTo>
                    <a:lnTo>
                      <a:pt x="3371" y="8042"/>
                    </a:lnTo>
                    <a:cubicBezTo>
                      <a:pt x="3340" y="7948"/>
                      <a:pt x="3277" y="7885"/>
                      <a:pt x="3182" y="7853"/>
                    </a:cubicBezTo>
                    <a:lnTo>
                      <a:pt x="2143" y="7444"/>
                    </a:lnTo>
                    <a:lnTo>
                      <a:pt x="2300" y="6341"/>
                    </a:lnTo>
                    <a:cubicBezTo>
                      <a:pt x="2300" y="6278"/>
                      <a:pt x="2300" y="6152"/>
                      <a:pt x="2237" y="6058"/>
                    </a:cubicBezTo>
                    <a:lnTo>
                      <a:pt x="1576" y="5207"/>
                    </a:lnTo>
                    <a:lnTo>
                      <a:pt x="2237" y="4325"/>
                    </a:lnTo>
                    <a:cubicBezTo>
                      <a:pt x="2269" y="4262"/>
                      <a:pt x="2300" y="4167"/>
                      <a:pt x="2300" y="4073"/>
                    </a:cubicBezTo>
                    <a:lnTo>
                      <a:pt x="2143" y="2970"/>
                    </a:lnTo>
                    <a:lnTo>
                      <a:pt x="3182" y="2561"/>
                    </a:lnTo>
                    <a:cubicBezTo>
                      <a:pt x="3277" y="2529"/>
                      <a:pt x="3340" y="2435"/>
                      <a:pt x="3371" y="2372"/>
                    </a:cubicBezTo>
                    <a:lnTo>
                      <a:pt x="3812" y="1332"/>
                    </a:lnTo>
                    <a:lnTo>
                      <a:pt x="4884" y="1489"/>
                    </a:lnTo>
                    <a:cubicBezTo>
                      <a:pt x="4947" y="1489"/>
                      <a:pt x="5073" y="1489"/>
                      <a:pt x="5167" y="1426"/>
                    </a:cubicBezTo>
                    <a:lnTo>
                      <a:pt x="6018" y="765"/>
                    </a:lnTo>
                    <a:close/>
                    <a:moveTo>
                      <a:pt x="2174" y="8168"/>
                    </a:moveTo>
                    <a:lnTo>
                      <a:pt x="2804" y="8420"/>
                    </a:lnTo>
                    <a:lnTo>
                      <a:pt x="3277" y="9586"/>
                    </a:lnTo>
                    <a:cubicBezTo>
                      <a:pt x="3308" y="9681"/>
                      <a:pt x="3434" y="9775"/>
                      <a:pt x="3529" y="9775"/>
                    </a:cubicBezTo>
                    <a:lnTo>
                      <a:pt x="2647" y="10720"/>
                    </a:lnTo>
                    <a:lnTo>
                      <a:pt x="2426" y="9649"/>
                    </a:lnTo>
                    <a:cubicBezTo>
                      <a:pt x="2395" y="9523"/>
                      <a:pt x="2332" y="9429"/>
                      <a:pt x="2174" y="9366"/>
                    </a:cubicBezTo>
                    <a:lnTo>
                      <a:pt x="1134" y="9177"/>
                    </a:lnTo>
                    <a:lnTo>
                      <a:pt x="2174" y="8168"/>
                    </a:lnTo>
                    <a:close/>
                    <a:moveTo>
                      <a:pt x="9861" y="8105"/>
                    </a:moveTo>
                    <a:lnTo>
                      <a:pt x="10901" y="9145"/>
                    </a:lnTo>
                    <a:lnTo>
                      <a:pt x="9893" y="9366"/>
                    </a:lnTo>
                    <a:cubicBezTo>
                      <a:pt x="9767" y="9429"/>
                      <a:pt x="9641" y="9492"/>
                      <a:pt x="9609" y="9649"/>
                    </a:cubicBezTo>
                    <a:lnTo>
                      <a:pt x="9389" y="10720"/>
                    </a:lnTo>
                    <a:lnTo>
                      <a:pt x="8507" y="9712"/>
                    </a:lnTo>
                    <a:cubicBezTo>
                      <a:pt x="8601" y="9712"/>
                      <a:pt x="8727" y="9649"/>
                      <a:pt x="8759" y="9523"/>
                    </a:cubicBezTo>
                    <a:lnTo>
                      <a:pt x="9231" y="8389"/>
                    </a:lnTo>
                    <a:lnTo>
                      <a:pt x="9861" y="8105"/>
                    </a:lnTo>
                    <a:close/>
                    <a:moveTo>
                      <a:pt x="6002" y="1"/>
                    </a:moveTo>
                    <a:cubicBezTo>
                      <a:pt x="5923" y="1"/>
                      <a:pt x="5844" y="24"/>
                      <a:pt x="5797" y="72"/>
                    </a:cubicBezTo>
                    <a:lnTo>
                      <a:pt x="4852" y="828"/>
                    </a:lnTo>
                    <a:lnTo>
                      <a:pt x="3623" y="670"/>
                    </a:lnTo>
                    <a:cubicBezTo>
                      <a:pt x="3607" y="667"/>
                      <a:pt x="3590" y="665"/>
                      <a:pt x="3573" y="665"/>
                    </a:cubicBezTo>
                    <a:cubicBezTo>
                      <a:pt x="3434" y="665"/>
                      <a:pt x="3305" y="775"/>
                      <a:pt x="3277" y="859"/>
                    </a:cubicBezTo>
                    <a:lnTo>
                      <a:pt x="2804" y="2025"/>
                    </a:lnTo>
                    <a:lnTo>
                      <a:pt x="1639" y="2498"/>
                    </a:lnTo>
                    <a:cubicBezTo>
                      <a:pt x="1481" y="2561"/>
                      <a:pt x="1418" y="2687"/>
                      <a:pt x="1450" y="2844"/>
                    </a:cubicBezTo>
                    <a:lnTo>
                      <a:pt x="1607" y="4073"/>
                    </a:lnTo>
                    <a:lnTo>
                      <a:pt x="851" y="5018"/>
                    </a:lnTo>
                    <a:cubicBezTo>
                      <a:pt x="788" y="5112"/>
                      <a:pt x="788" y="5333"/>
                      <a:pt x="851" y="5428"/>
                    </a:cubicBezTo>
                    <a:lnTo>
                      <a:pt x="1607" y="6373"/>
                    </a:lnTo>
                    <a:lnTo>
                      <a:pt x="1450" y="7601"/>
                    </a:lnTo>
                    <a:cubicBezTo>
                      <a:pt x="1450" y="7696"/>
                      <a:pt x="1450" y="7759"/>
                      <a:pt x="1481" y="7853"/>
                    </a:cubicBezTo>
                    <a:lnTo>
                      <a:pt x="189" y="9145"/>
                    </a:lnTo>
                    <a:cubicBezTo>
                      <a:pt x="0" y="9334"/>
                      <a:pt x="126" y="9649"/>
                      <a:pt x="347" y="9744"/>
                    </a:cubicBezTo>
                    <a:lnTo>
                      <a:pt x="1765" y="10059"/>
                    </a:lnTo>
                    <a:lnTo>
                      <a:pt x="2080" y="11539"/>
                    </a:lnTo>
                    <a:cubicBezTo>
                      <a:pt x="2099" y="11714"/>
                      <a:pt x="2250" y="11805"/>
                      <a:pt x="2407" y="11805"/>
                    </a:cubicBezTo>
                    <a:cubicBezTo>
                      <a:pt x="2505" y="11805"/>
                      <a:pt x="2606" y="11770"/>
                      <a:pt x="2678" y="11697"/>
                    </a:cubicBezTo>
                    <a:cubicBezTo>
                      <a:pt x="4410" y="9858"/>
                      <a:pt x="4587" y="9665"/>
                      <a:pt x="4601" y="9649"/>
                    </a:cubicBezTo>
                    <a:lnTo>
                      <a:pt x="4601" y="9649"/>
                    </a:lnTo>
                    <a:lnTo>
                      <a:pt x="4789" y="9618"/>
                    </a:lnTo>
                    <a:lnTo>
                      <a:pt x="5734" y="10374"/>
                    </a:lnTo>
                    <a:cubicBezTo>
                      <a:pt x="5829" y="10405"/>
                      <a:pt x="5860" y="10437"/>
                      <a:pt x="5955" y="10437"/>
                    </a:cubicBezTo>
                    <a:cubicBezTo>
                      <a:pt x="6018" y="10437"/>
                      <a:pt x="6112" y="10405"/>
                      <a:pt x="6144" y="10374"/>
                    </a:cubicBezTo>
                    <a:lnTo>
                      <a:pt x="7089" y="9618"/>
                    </a:lnTo>
                    <a:lnTo>
                      <a:pt x="7278" y="9649"/>
                    </a:lnTo>
                    <a:lnTo>
                      <a:pt x="9200" y="11697"/>
                    </a:lnTo>
                    <a:cubicBezTo>
                      <a:pt x="9284" y="11770"/>
                      <a:pt x="9388" y="11805"/>
                      <a:pt x="9485" y="11805"/>
                    </a:cubicBezTo>
                    <a:cubicBezTo>
                      <a:pt x="9640" y="11805"/>
                      <a:pt x="9779" y="11714"/>
                      <a:pt x="9798" y="11539"/>
                    </a:cubicBezTo>
                    <a:lnTo>
                      <a:pt x="10113" y="10059"/>
                    </a:lnTo>
                    <a:lnTo>
                      <a:pt x="11531" y="9744"/>
                    </a:lnTo>
                    <a:cubicBezTo>
                      <a:pt x="11815" y="9681"/>
                      <a:pt x="11878" y="9334"/>
                      <a:pt x="11689" y="9145"/>
                    </a:cubicBezTo>
                    <a:lnTo>
                      <a:pt x="10523" y="7853"/>
                    </a:lnTo>
                    <a:cubicBezTo>
                      <a:pt x="10554" y="7759"/>
                      <a:pt x="10586" y="7696"/>
                      <a:pt x="10554" y="7601"/>
                    </a:cubicBezTo>
                    <a:lnTo>
                      <a:pt x="10397" y="6373"/>
                    </a:lnTo>
                    <a:lnTo>
                      <a:pt x="11153" y="5428"/>
                    </a:lnTo>
                    <a:cubicBezTo>
                      <a:pt x="11216" y="5333"/>
                      <a:pt x="11216" y="5112"/>
                      <a:pt x="11153" y="5018"/>
                    </a:cubicBezTo>
                    <a:lnTo>
                      <a:pt x="10397" y="4073"/>
                    </a:lnTo>
                    <a:lnTo>
                      <a:pt x="10554" y="2844"/>
                    </a:lnTo>
                    <a:cubicBezTo>
                      <a:pt x="10586" y="2687"/>
                      <a:pt x="10460" y="2529"/>
                      <a:pt x="10365" y="2498"/>
                    </a:cubicBezTo>
                    <a:lnTo>
                      <a:pt x="9200" y="2025"/>
                    </a:lnTo>
                    <a:lnTo>
                      <a:pt x="8727" y="859"/>
                    </a:lnTo>
                    <a:cubicBezTo>
                      <a:pt x="8675" y="728"/>
                      <a:pt x="8578" y="662"/>
                      <a:pt x="8457" y="662"/>
                    </a:cubicBezTo>
                    <a:cubicBezTo>
                      <a:pt x="8432" y="662"/>
                      <a:pt x="8407" y="665"/>
                      <a:pt x="8381" y="670"/>
                    </a:cubicBezTo>
                    <a:lnTo>
                      <a:pt x="7152" y="828"/>
                    </a:lnTo>
                    <a:lnTo>
                      <a:pt x="6207" y="72"/>
                    </a:lnTo>
                    <a:cubicBezTo>
                      <a:pt x="6160" y="24"/>
                      <a:pt x="6081" y="1"/>
                      <a:pt x="60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50" name="Google Shape;8750;p68"/>
            <p:cNvGrpSpPr/>
            <p:nvPr/>
          </p:nvGrpSpPr>
          <p:grpSpPr>
            <a:xfrm>
              <a:off x="4171654" y="1440112"/>
              <a:ext cx="229399" cy="200429"/>
              <a:chOff x="5046550" y="2327025"/>
              <a:chExt cx="299325" cy="261525"/>
            </a:xfrm>
            <a:grpFill/>
          </p:grpSpPr>
          <p:sp>
            <p:nvSpPr>
              <p:cNvPr id="8751" name="Google Shape;8751;p68"/>
              <p:cNvSpPr/>
              <p:nvPr/>
            </p:nvSpPr>
            <p:spPr>
              <a:xfrm>
                <a:off x="5046550" y="2448325"/>
                <a:ext cx="297750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5609" extrusionOk="0">
                    <a:moveTo>
                      <a:pt x="4569" y="1386"/>
                    </a:moveTo>
                    <a:cubicBezTo>
                      <a:pt x="4538" y="1575"/>
                      <a:pt x="4506" y="1828"/>
                      <a:pt x="4443" y="2111"/>
                    </a:cubicBezTo>
                    <a:lnTo>
                      <a:pt x="757" y="2111"/>
                    </a:lnTo>
                    <a:lnTo>
                      <a:pt x="757" y="1386"/>
                    </a:lnTo>
                    <a:close/>
                    <a:moveTo>
                      <a:pt x="11185" y="1386"/>
                    </a:moveTo>
                    <a:lnTo>
                      <a:pt x="11185" y="2111"/>
                    </a:lnTo>
                    <a:lnTo>
                      <a:pt x="7530" y="2111"/>
                    </a:lnTo>
                    <a:cubicBezTo>
                      <a:pt x="7467" y="1828"/>
                      <a:pt x="7436" y="1575"/>
                      <a:pt x="7373" y="1386"/>
                    </a:cubicBezTo>
                    <a:close/>
                    <a:moveTo>
                      <a:pt x="5955" y="725"/>
                    </a:moveTo>
                    <a:cubicBezTo>
                      <a:pt x="6270" y="725"/>
                      <a:pt x="6396" y="788"/>
                      <a:pt x="6491" y="1071"/>
                    </a:cubicBezTo>
                    <a:cubicBezTo>
                      <a:pt x="6743" y="1639"/>
                      <a:pt x="6900" y="2804"/>
                      <a:pt x="7247" y="4852"/>
                    </a:cubicBezTo>
                    <a:lnTo>
                      <a:pt x="4664" y="4852"/>
                    </a:lnTo>
                    <a:cubicBezTo>
                      <a:pt x="5010" y="2804"/>
                      <a:pt x="5168" y="1639"/>
                      <a:pt x="5388" y="1071"/>
                    </a:cubicBezTo>
                    <a:cubicBezTo>
                      <a:pt x="5514" y="788"/>
                      <a:pt x="5640" y="725"/>
                      <a:pt x="5955" y="725"/>
                    </a:cubicBezTo>
                    <a:close/>
                    <a:moveTo>
                      <a:pt x="5955" y="0"/>
                    </a:moveTo>
                    <a:cubicBezTo>
                      <a:pt x="5357" y="0"/>
                      <a:pt x="5010" y="221"/>
                      <a:pt x="4758" y="725"/>
                    </a:cubicBezTo>
                    <a:lnTo>
                      <a:pt x="347" y="725"/>
                    </a:lnTo>
                    <a:cubicBezTo>
                      <a:pt x="158" y="725"/>
                      <a:pt x="1" y="882"/>
                      <a:pt x="1" y="1071"/>
                    </a:cubicBezTo>
                    <a:lnTo>
                      <a:pt x="1" y="2458"/>
                    </a:lnTo>
                    <a:cubicBezTo>
                      <a:pt x="1" y="2647"/>
                      <a:pt x="158" y="2804"/>
                      <a:pt x="347" y="2804"/>
                    </a:cubicBezTo>
                    <a:lnTo>
                      <a:pt x="4254" y="2804"/>
                    </a:lnTo>
                    <a:cubicBezTo>
                      <a:pt x="4191" y="3371"/>
                      <a:pt x="4065" y="4064"/>
                      <a:pt x="3907" y="4884"/>
                    </a:cubicBezTo>
                    <a:lnTo>
                      <a:pt x="3498" y="4884"/>
                    </a:lnTo>
                    <a:cubicBezTo>
                      <a:pt x="3309" y="4884"/>
                      <a:pt x="3151" y="5041"/>
                      <a:pt x="3151" y="5262"/>
                    </a:cubicBezTo>
                    <a:cubicBezTo>
                      <a:pt x="3151" y="5451"/>
                      <a:pt x="3309" y="5608"/>
                      <a:pt x="3498" y="5608"/>
                    </a:cubicBezTo>
                    <a:lnTo>
                      <a:pt x="8350" y="5608"/>
                    </a:lnTo>
                    <a:cubicBezTo>
                      <a:pt x="8539" y="5608"/>
                      <a:pt x="8696" y="5451"/>
                      <a:pt x="8696" y="5262"/>
                    </a:cubicBezTo>
                    <a:cubicBezTo>
                      <a:pt x="8696" y="5041"/>
                      <a:pt x="8539" y="4884"/>
                      <a:pt x="8350" y="4884"/>
                    </a:cubicBezTo>
                    <a:lnTo>
                      <a:pt x="7972" y="4884"/>
                    </a:lnTo>
                    <a:cubicBezTo>
                      <a:pt x="7814" y="4064"/>
                      <a:pt x="7688" y="3403"/>
                      <a:pt x="7593" y="2804"/>
                    </a:cubicBezTo>
                    <a:lnTo>
                      <a:pt x="11500" y="2804"/>
                    </a:lnTo>
                    <a:cubicBezTo>
                      <a:pt x="11689" y="2804"/>
                      <a:pt x="11847" y="2647"/>
                      <a:pt x="11847" y="2458"/>
                    </a:cubicBezTo>
                    <a:lnTo>
                      <a:pt x="11847" y="1071"/>
                    </a:lnTo>
                    <a:cubicBezTo>
                      <a:pt x="11910" y="882"/>
                      <a:pt x="11752" y="725"/>
                      <a:pt x="11532" y="725"/>
                    </a:cubicBezTo>
                    <a:lnTo>
                      <a:pt x="7121" y="725"/>
                    </a:lnTo>
                    <a:cubicBezTo>
                      <a:pt x="6900" y="252"/>
                      <a:pt x="6554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52" name="Google Shape;8752;p68"/>
              <p:cNvSpPr/>
              <p:nvPr/>
            </p:nvSpPr>
            <p:spPr>
              <a:xfrm>
                <a:off x="5241900" y="2327025"/>
                <a:ext cx="103975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4853" extrusionOk="0">
                    <a:moveTo>
                      <a:pt x="1985" y="725"/>
                    </a:moveTo>
                    <a:cubicBezTo>
                      <a:pt x="2394" y="725"/>
                      <a:pt x="2709" y="1040"/>
                      <a:pt x="2709" y="1450"/>
                    </a:cubicBezTo>
                    <a:cubicBezTo>
                      <a:pt x="2709" y="1828"/>
                      <a:pt x="2394" y="2143"/>
                      <a:pt x="1985" y="2143"/>
                    </a:cubicBezTo>
                    <a:cubicBezTo>
                      <a:pt x="1607" y="2143"/>
                      <a:pt x="1292" y="1828"/>
                      <a:pt x="1292" y="1450"/>
                    </a:cubicBezTo>
                    <a:cubicBezTo>
                      <a:pt x="1292" y="1040"/>
                      <a:pt x="1638" y="725"/>
                      <a:pt x="1985" y="725"/>
                    </a:cubicBezTo>
                    <a:close/>
                    <a:moveTo>
                      <a:pt x="1985" y="2804"/>
                    </a:moveTo>
                    <a:cubicBezTo>
                      <a:pt x="2741" y="2804"/>
                      <a:pt x="3371" y="3435"/>
                      <a:pt x="3371" y="4191"/>
                    </a:cubicBezTo>
                    <a:lnTo>
                      <a:pt x="630" y="4191"/>
                    </a:lnTo>
                    <a:cubicBezTo>
                      <a:pt x="630" y="3435"/>
                      <a:pt x="1260" y="2804"/>
                      <a:pt x="1985" y="2804"/>
                    </a:cubicBezTo>
                    <a:close/>
                    <a:moveTo>
                      <a:pt x="2048" y="1"/>
                    </a:moveTo>
                    <a:cubicBezTo>
                      <a:pt x="1292" y="1"/>
                      <a:pt x="662" y="631"/>
                      <a:pt x="662" y="1387"/>
                    </a:cubicBezTo>
                    <a:cubicBezTo>
                      <a:pt x="662" y="1765"/>
                      <a:pt x="819" y="2111"/>
                      <a:pt x="1040" y="2332"/>
                    </a:cubicBezTo>
                    <a:cubicBezTo>
                      <a:pt x="410" y="2710"/>
                      <a:pt x="0" y="3372"/>
                      <a:pt x="0" y="4159"/>
                    </a:cubicBezTo>
                    <a:lnTo>
                      <a:pt x="0" y="4506"/>
                    </a:lnTo>
                    <a:cubicBezTo>
                      <a:pt x="0" y="4695"/>
                      <a:pt x="158" y="4852"/>
                      <a:pt x="347" y="4852"/>
                    </a:cubicBezTo>
                    <a:lnTo>
                      <a:pt x="3812" y="4852"/>
                    </a:lnTo>
                    <a:cubicBezTo>
                      <a:pt x="4001" y="4852"/>
                      <a:pt x="4159" y="4695"/>
                      <a:pt x="4159" y="4506"/>
                    </a:cubicBezTo>
                    <a:lnTo>
                      <a:pt x="4159" y="4159"/>
                    </a:lnTo>
                    <a:cubicBezTo>
                      <a:pt x="4096" y="3403"/>
                      <a:pt x="3655" y="2710"/>
                      <a:pt x="3025" y="2332"/>
                    </a:cubicBezTo>
                    <a:cubicBezTo>
                      <a:pt x="3245" y="2111"/>
                      <a:pt x="3403" y="1765"/>
                      <a:pt x="3403" y="1387"/>
                    </a:cubicBezTo>
                    <a:cubicBezTo>
                      <a:pt x="3403" y="631"/>
                      <a:pt x="2772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53" name="Google Shape;8753;p68"/>
              <p:cNvSpPr/>
              <p:nvPr/>
            </p:nvSpPr>
            <p:spPr>
              <a:xfrm>
                <a:off x="5048925" y="2328600"/>
                <a:ext cx="103975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4853" extrusionOk="0">
                    <a:moveTo>
                      <a:pt x="2048" y="662"/>
                    </a:moveTo>
                    <a:cubicBezTo>
                      <a:pt x="2426" y="662"/>
                      <a:pt x="2741" y="977"/>
                      <a:pt x="2741" y="1387"/>
                    </a:cubicBezTo>
                    <a:cubicBezTo>
                      <a:pt x="2741" y="1765"/>
                      <a:pt x="2426" y="2080"/>
                      <a:pt x="2048" y="2080"/>
                    </a:cubicBezTo>
                    <a:cubicBezTo>
                      <a:pt x="1639" y="2080"/>
                      <a:pt x="1324" y="1765"/>
                      <a:pt x="1324" y="1387"/>
                    </a:cubicBezTo>
                    <a:cubicBezTo>
                      <a:pt x="1324" y="977"/>
                      <a:pt x="1670" y="662"/>
                      <a:pt x="2048" y="662"/>
                    </a:cubicBezTo>
                    <a:close/>
                    <a:moveTo>
                      <a:pt x="2048" y="2710"/>
                    </a:moveTo>
                    <a:cubicBezTo>
                      <a:pt x="2773" y="2710"/>
                      <a:pt x="3403" y="3340"/>
                      <a:pt x="3403" y="4096"/>
                    </a:cubicBezTo>
                    <a:lnTo>
                      <a:pt x="662" y="4096"/>
                    </a:lnTo>
                    <a:cubicBezTo>
                      <a:pt x="662" y="3340"/>
                      <a:pt x="1292" y="2710"/>
                      <a:pt x="2048" y="2710"/>
                    </a:cubicBezTo>
                    <a:close/>
                    <a:moveTo>
                      <a:pt x="2111" y="1"/>
                    </a:moveTo>
                    <a:cubicBezTo>
                      <a:pt x="1355" y="1"/>
                      <a:pt x="725" y="631"/>
                      <a:pt x="725" y="1387"/>
                    </a:cubicBezTo>
                    <a:cubicBezTo>
                      <a:pt x="725" y="1733"/>
                      <a:pt x="882" y="2080"/>
                      <a:pt x="1134" y="2332"/>
                    </a:cubicBezTo>
                    <a:cubicBezTo>
                      <a:pt x="410" y="2647"/>
                      <a:pt x="0" y="3340"/>
                      <a:pt x="0" y="4128"/>
                    </a:cubicBezTo>
                    <a:lnTo>
                      <a:pt x="0" y="4474"/>
                    </a:lnTo>
                    <a:cubicBezTo>
                      <a:pt x="0" y="4695"/>
                      <a:pt x="158" y="4852"/>
                      <a:pt x="347" y="4852"/>
                    </a:cubicBezTo>
                    <a:lnTo>
                      <a:pt x="3812" y="4852"/>
                    </a:lnTo>
                    <a:cubicBezTo>
                      <a:pt x="4001" y="4852"/>
                      <a:pt x="4159" y="4695"/>
                      <a:pt x="4159" y="4474"/>
                    </a:cubicBezTo>
                    <a:lnTo>
                      <a:pt x="4159" y="4128"/>
                    </a:lnTo>
                    <a:cubicBezTo>
                      <a:pt x="4159" y="3340"/>
                      <a:pt x="3718" y="2678"/>
                      <a:pt x="3088" y="2332"/>
                    </a:cubicBezTo>
                    <a:cubicBezTo>
                      <a:pt x="3340" y="2080"/>
                      <a:pt x="3497" y="1733"/>
                      <a:pt x="3497" y="1387"/>
                    </a:cubicBezTo>
                    <a:cubicBezTo>
                      <a:pt x="3497" y="631"/>
                      <a:pt x="2867" y="1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54" name="Google Shape;8754;p68"/>
            <p:cNvSpPr/>
            <p:nvPr/>
          </p:nvSpPr>
          <p:spPr>
            <a:xfrm>
              <a:off x="4222933" y="1718384"/>
              <a:ext cx="126780" cy="227578"/>
            </a:xfrm>
            <a:custGeom>
              <a:avLst/>
              <a:gdLst/>
              <a:ahLst/>
              <a:cxnLst/>
              <a:rect l="l" t="t" r="r" b="b"/>
              <a:pathLst>
                <a:path w="6617" h="11878" extrusionOk="0">
                  <a:moveTo>
                    <a:pt x="2962" y="725"/>
                  </a:moveTo>
                  <a:lnTo>
                    <a:pt x="2489" y="2111"/>
                  </a:lnTo>
                  <a:lnTo>
                    <a:pt x="1575" y="2111"/>
                  </a:lnTo>
                  <a:lnTo>
                    <a:pt x="1103" y="725"/>
                  </a:lnTo>
                  <a:close/>
                  <a:moveTo>
                    <a:pt x="3277" y="3529"/>
                  </a:moveTo>
                  <a:lnTo>
                    <a:pt x="5892" y="6144"/>
                  </a:lnTo>
                  <a:lnTo>
                    <a:pt x="5892" y="6616"/>
                  </a:lnTo>
                  <a:lnTo>
                    <a:pt x="5419" y="6616"/>
                  </a:lnTo>
                  <a:lnTo>
                    <a:pt x="3434" y="4663"/>
                  </a:lnTo>
                  <a:lnTo>
                    <a:pt x="3277" y="3529"/>
                  </a:lnTo>
                  <a:close/>
                  <a:moveTo>
                    <a:pt x="2458" y="2804"/>
                  </a:moveTo>
                  <a:lnTo>
                    <a:pt x="3434" y="9357"/>
                  </a:lnTo>
                  <a:lnTo>
                    <a:pt x="2048" y="10964"/>
                  </a:lnTo>
                  <a:lnTo>
                    <a:pt x="693" y="9357"/>
                  </a:lnTo>
                  <a:lnTo>
                    <a:pt x="1670" y="2804"/>
                  </a:lnTo>
                  <a:close/>
                  <a:moveTo>
                    <a:pt x="693" y="0"/>
                  </a:moveTo>
                  <a:cubicBezTo>
                    <a:pt x="567" y="0"/>
                    <a:pt x="473" y="32"/>
                    <a:pt x="410" y="158"/>
                  </a:cubicBezTo>
                  <a:cubicBezTo>
                    <a:pt x="315" y="252"/>
                    <a:pt x="315" y="378"/>
                    <a:pt x="378" y="473"/>
                  </a:cubicBezTo>
                  <a:lnTo>
                    <a:pt x="1040" y="2489"/>
                  </a:lnTo>
                  <a:lnTo>
                    <a:pt x="0" y="9389"/>
                  </a:lnTo>
                  <a:cubicBezTo>
                    <a:pt x="0" y="9452"/>
                    <a:pt x="0" y="9578"/>
                    <a:pt x="95" y="9672"/>
                  </a:cubicBezTo>
                  <a:lnTo>
                    <a:pt x="1828" y="11751"/>
                  </a:lnTo>
                  <a:cubicBezTo>
                    <a:pt x="1891" y="11814"/>
                    <a:pt x="1985" y="11877"/>
                    <a:pt x="2080" y="11877"/>
                  </a:cubicBezTo>
                  <a:cubicBezTo>
                    <a:pt x="2206" y="11877"/>
                    <a:pt x="2300" y="11814"/>
                    <a:pt x="2363" y="11751"/>
                  </a:cubicBezTo>
                  <a:lnTo>
                    <a:pt x="4096" y="9672"/>
                  </a:lnTo>
                  <a:cubicBezTo>
                    <a:pt x="4190" y="9578"/>
                    <a:pt x="4190" y="9483"/>
                    <a:pt x="4190" y="9389"/>
                  </a:cubicBezTo>
                  <a:lnTo>
                    <a:pt x="3623" y="5797"/>
                  </a:lnTo>
                  <a:lnTo>
                    <a:pt x="5041" y="7183"/>
                  </a:lnTo>
                  <a:cubicBezTo>
                    <a:pt x="5136" y="7246"/>
                    <a:pt x="5199" y="7309"/>
                    <a:pt x="5293" y="7309"/>
                  </a:cubicBezTo>
                  <a:lnTo>
                    <a:pt x="6270" y="7309"/>
                  </a:lnTo>
                  <a:cubicBezTo>
                    <a:pt x="6459" y="7309"/>
                    <a:pt x="6616" y="7152"/>
                    <a:pt x="6616" y="6931"/>
                  </a:cubicBezTo>
                  <a:lnTo>
                    <a:pt x="6616" y="5955"/>
                  </a:lnTo>
                  <a:cubicBezTo>
                    <a:pt x="6616" y="5892"/>
                    <a:pt x="6585" y="5766"/>
                    <a:pt x="6490" y="5734"/>
                  </a:cubicBezTo>
                  <a:lnTo>
                    <a:pt x="3119" y="2426"/>
                  </a:lnTo>
                  <a:lnTo>
                    <a:pt x="3749" y="473"/>
                  </a:lnTo>
                  <a:cubicBezTo>
                    <a:pt x="3781" y="378"/>
                    <a:pt x="3749" y="252"/>
                    <a:pt x="3718" y="158"/>
                  </a:cubicBezTo>
                  <a:cubicBezTo>
                    <a:pt x="3623" y="95"/>
                    <a:pt x="3560" y="0"/>
                    <a:pt x="34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55" name="Google Shape;8755;p68"/>
            <p:cNvGrpSpPr/>
            <p:nvPr/>
          </p:nvGrpSpPr>
          <p:grpSpPr>
            <a:xfrm>
              <a:off x="5033976" y="1718990"/>
              <a:ext cx="228192" cy="226371"/>
              <a:chOff x="6167350" y="2672800"/>
              <a:chExt cx="297750" cy="295375"/>
            </a:xfrm>
            <a:grpFill/>
          </p:grpSpPr>
          <p:sp>
            <p:nvSpPr>
              <p:cNvPr id="8756" name="Google Shape;8756;p68"/>
              <p:cNvSpPr/>
              <p:nvPr/>
            </p:nvSpPr>
            <p:spPr>
              <a:xfrm>
                <a:off x="6167350" y="2672800"/>
                <a:ext cx="226850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11815" extrusionOk="0">
                    <a:moveTo>
                      <a:pt x="4537" y="725"/>
                    </a:moveTo>
                    <a:cubicBezTo>
                      <a:pt x="4758" y="725"/>
                      <a:pt x="4915" y="882"/>
                      <a:pt x="4915" y="1071"/>
                    </a:cubicBezTo>
                    <a:cubicBezTo>
                      <a:pt x="4915" y="1260"/>
                      <a:pt x="5073" y="1418"/>
                      <a:pt x="5262" y="1418"/>
                    </a:cubicBezTo>
                    <a:lnTo>
                      <a:pt x="5955" y="1418"/>
                    </a:lnTo>
                    <a:cubicBezTo>
                      <a:pt x="6175" y="1418"/>
                      <a:pt x="6333" y="1575"/>
                      <a:pt x="6333" y="1796"/>
                    </a:cubicBezTo>
                    <a:cubicBezTo>
                      <a:pt x="6333" y="1985"/>
                      <a:pt x="6175" y="2142"/>
                      <a:pt x="5955" y="2142"/>
                    </a:cubicBezTo>
                    <a:lnTo>
                      <a:pt x="3119" y="2142"/>
                    </a:lnTo>
                    <a:cubicBezTo>
                      <a:pt x="2930" y="2142"/>
                      <a:pt x="2773" y="1985"/>
                      <a:pt x="2773" y="1796"/>
                    </a:cubicBezTo>
                    <a:cubicBezTo>
                      <a:pt x="2773" y="1575"/>
                      <a:pt x="2930" y="1418"/>
                      <a:pt x="3151" y="1418"/>
                    </a:cubicBezTo>
                    <a:lnTo>
                      <a:pt x="3844" y="1418"/>
                    </a:lnTo>
                    <a:cubicBezTo>
                      <a:pt x="4033" y="1418"/>
                      <a:pt x="4191" y="1260"/>
                      <a:pt x="4191" y="1071"/>
                    </a:cubicBezTo>
                    <a:cubicBezTo>
                      <a:pt x="4191" y="882"/>
                      <a:pt x="4348" y="725"/>
                      <a:pt x="4537" y="725"/>
                    </a:cubicBezTo>
                    <a:close/>
                    <a:moveTo>
                      <a:pt x="8066" y="2111"/>
                    </a:moveTo>
                    <a:cubicBezTo>
                      <a:pt x="8255" y="2111"/>
                      <a:pt x="8412" y="2268"/>
                      <a:pt x="8412" y="2458"/>
                    </a:cubicBezTo>
                    <a:lnTo>
                      <a:pt x="8412" y="10806"/>
                    </a:lnTo>
                    <a:lnTo>
                      <a:pt x="8381" y="10806"/>
                    </a:lnTo>
                    <a:cubicBezTo>
                      <a:pt x="8381" y="10995"/>
                      <a:pt x="8223" y="11153"/>
                      <a:pt x="8034" y="11153"/>
                    </a:cubicBezTo>
                    <a:lnTo>
                      <a:pt x="1040" y="11153"/>
                    </a:lnTo>
                    <a:cubicBezTo>
                      <a:pt x="851" y="11153"/>
                      <a:pt x="693" y="10995"/>
                      <a:pt x="693" y="10806"/>
                    </a:cubicBezTo>
                    <a:lnTo>
                      <a:pt x="693" y="2458"/>
                    </a:lnTo>
                    <a:cubicBezTo>
                      <a:pt x="693" y="2268"/>
                      <a:pt x="851" y="2111"/>
                      <a:pt x="1040" y="2111"/>
                    </a:cubicBezTo>
                    <a:lnTo>
                      <a:pt x="2143" y="2111"/>
                    </a:lnTo>
                    <a:cubicBezTo>
                      <a:pt x="2300" y="2489"/>
                      <a:pt x="2647" y="2804"/>
                      <a:pt x="3119" y="2804"/>
                    </a:cubicBezTo>
                    <a:lnTo>
                      <a:pt x="5986" y="2804"/>
                    </a:lnTo>
                    <a:cubicBezTo>
                      <a:pt x="6396" y="2804"/>
                      <a:pt x="6805" y="2521"/>
                      <a:pt x="6963" y="2111"/>
                    </a:cubicBezTo>
                    <a:close/>
                    <a:moveTo>
                      <a:pt x="4506" y="0"/>
                    </a:moveTo>
                    <a:cubicBezTo>
                      <a:pt x="4096" y="0"/>
                      <a:pt x="3686" y="284"/>
                      <a:pt x="3529" y="725"/>
                    </a:cubicBezTo>
                    <a:lnTo>
                      <a:pt x="3088" y="725"/>
                    </a:lnTo>
                    <a:cubicBezTo>
                      <a:pt x="2678" y="725"/>
                      <a:pt x="2269" y="1008"/>
                      <a:pt x="2111" y="1418"/>
                    </a:cubicBezTo>
                    <a:lnTo>
                      <a:pt x="1009" y="1418"/>
                    </a:lnTo>
                    <a:cubicBezTo>
                      <a:pt x="410" y="1418"/>
                      <a:pt x="0" y="1890"/>
                      <a:pt x="0" y="2458"/>
                    </a:cubicBezTo>
                    <a:lnTo>
                      <a:pt x="0" y="10806"/>
                    </a:lnTo>
                    <a:cubicBezTo>
                      <a:pt x="0" y="11405"/>
                      <a:pt x="473" y="11814"/>
                      <a:pt x="1009" y="11814"/>
                    </a:cubicBezTo>
                    <a:lnTo>
                      <a:pt x="7971" y="11814"/>
                    </a:lnTo>
                    <a:cubicBezTo>
                      <a:pt x="8570" y="11814"/>
                      <a:pt x="9011" y="11342"/>
                      <a:pt x="9011" y="10806"/>
                    </a:cubicBezTo>
                    <a:lnTo>
                      <a:pt x="9011" y="2458"/>
                    </a:lnTo>
                    <a:cubicBezTo>
                      <a:pt x="9074" y="1859"/>
                      <a:pt x="8601" y="1418"/>
                      <a:pt x="8034" y="1418"/>
                    </a:cubicBezTo>
                    <a:lnTo>
                      <a:pt x="6931" y="1418"/>
                    </a:lnTo>
                    <a:cubicBezTo>
                      <a:pt x="6774" y="1040"/>
                      <a:pt x="6396" y="725"/>
                      <a:pt x="5923" y="725"/>
                    </a:cubicBezTo>
                    <a:lnTo>
                      <a:pt x="5545" y="725"/>
                    </a:lnTo>
                    <a:cubicBezTo>
                      <a:pt x="5514" y="567"/>
                      <a:pt x="5388" y="441"/>
                      <a:pt x="5262" y="315"/>
                    </a:cubicBezTo>
                    <a:cubicBezTo>
                      <a:pt x="5073" y="126"/>
                      <a:pt x="4789" y="0"/>
                      <a:pt x="4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57" name="Google Shape;8757;p68"/>
              <p:cNvSpPr/>
              <p:nvPr/>
            </p:nvSpPr>
            <p:spPr>
              <a:xfrm>
                <a:off x="6201225" y="2762575"/>
                <a:ext cx="5277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1986" extrusionOk="0">
                    <a:moveTo>
                      <a:pt x="406" y="1"/>
                    </a:moveTo>
                    <a:cubicBezTo>
                      <a:pt x="315" y="1"/>
                      <a:pt x="221" y="32"/>
                      <a:pt x="158" y="95"/>
                    </a:cubicBezTo>
                    <a:cubicBezTo>
                      <a:pt x="63" y="190"/>
                      <a:pt x="63" y="442"/>
                      <a:pt x="158" y="568"/>
                    </a:cubicBezTo>
                    <a:lnTo>
                      <a:pt x="599" y="977"/>
                    </a:lnTo>
                    <a:lnTo>
                      <a:pt x="158" y="1418"/>
                    </a:lnTo>
                    <a:cubicBezTo>
                      <a:pt x="0" y="1544"/>
                      <a:pt x="0" y="1733"/>
                      <a:pt x="158" y="1891"/>
                    </a:cubicBezTo>
                    <a:cubicBezTo>
                      <a:pt x="221" y="1954"/>
                      <a:pt x="315" y="1985"/>
                      <a:pt x="406" y="1985"/>
                    </a:cubicBezTo>
                    <a:cubicBezTo>
                      <a:pt x="496" y="1985"/>
                      <a:pt x="583" y="1954"/>
                      <a:pt x="630" y="1891"/>
                    </a:cubicBezTo>
                    <a:lnTo>
                      <a:pt x="1071" y="1450"/>
                    </a:lnTo>
                    <a:lnTo>
                      <a:pt x="1512" y="1891"/>
                    </a:lnTo>
                    <a:cubicBezTo>
                      <a:pt x="1575" y="1954"/>
                      <a:pt x="1662" y="1985"/>
                      <a:pt x="1749" y="1985"/>
                    </a:cubicBezTo>
                    <a:cubicBezTo>
                      <a:pt x="1835" y="1985"/>
                      <a:pt x="1922" y="1954"/>
                      <a:pt x="1985" y="1891"/>
                    </a:cubicBezTo>
                    <a:cubicBezTo>
                      <a:pt x="2111" y="1765"/>
                      <a:pt x="2111" y="1544"/>
                      <a:pt x="1985" y="1418"/>
                    </a:cubicBezTo>
                    <a:lnTo>
                      <a:pt x="1544" y="977"/>
                    </a:lnTo>
                    <a:lnTo>
                      <a:pt x="1985" y="568"/>
                    </a:lnTo>
                    <a:cubicBezTo>
                      <a:pt x="2111" y="442"/>
                      <a:pt x="2111" y="190"/>
                      <a:pt x="1985" y="95"/>
                    </a:cubicBezTo>
                    <a:cubicBezTo>
                      <a:pt x="1922" y="32"/>
                      <a:pt x="1835" y="1"/>
                      <a:pt x="1749" y="1"/>
                    </a:cubicBezTo>
                    <a:cubicBezTo>
                      <a:pt x="1662" y="1"/>
                      <a:pt x="1575" y="32"/>
                      <a:pt x="1512" y="95"/>
                    </a:cubicBezTo>
                    <a:lnTo>
                      <a:pt x="1071" y="505"/>
                    </a:lnTo>
                    <a:lnTo>
                      <a:pt x="630" y="95"/>
                    </a:lnTo>
                    <a:cubicBezTo>
                      <a:pt x="583" y="32"/>
                      <a:pt x="496" y="1"/>
                      <a:pt x="4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58" name="Google Shape;8758;p68"/>
              <p:cNvSpPr/>
              <p:nvPr/>
            </p:nvSpPr>
            <p:spPr>
              <a:xfrm>
                <a:off x="6308325" y="2882300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63" y="0"/>
                    </a:moveTo>
                    <a:cubicBezTo>
                      <a:pt x="276" y="0"/>
                      <a:pt x="190" y="32"/>
                      <a:pt x="127" y="95"/>
                    </a:cubicBezTo>
                    <a:cubicBezTo>
                      <a:pt x="1" y="221"/>
                      <a:pt x="1" y="441"/>
                      <a:pt x="127" y="567"/>
                    </a:cubicBezTo>
                    <a:lnTo>
                      <a:pt x="568" y="1009"/>
                    </a:lnTo>
                    <a:lnTo>
                      <a:pt x="127" y="1450"/>
                    </a:lnTo>
                    <a:cubicBezTo>
                      <a:pt x="1" y="1544"/>
                      <a:pt x="1" y="1796"/>
                      <a:pt x="127" y="1891"/>
                    </a:cubicBezTo>
                    <a:cubicBezTo>
                      <a:pt x="190" y="1954"/>
                      <a:pt x="276" y="1985"/>
                      <a:pt x="363" y="1985"/>
                    </a:cubicBezTo>
                    <a:cubicBezTo>
                      <a:pt x="450" y="1985"/>
                      <a:pt x="536" y="1954"/>
                      <a:pt x="599" y="1891"/>
                    </a:cubicBezTo>
                    <a:lnTo>
                      <a:pt x="1040" y="1481"/>
                    </a:lnTo>
                    <a:lnTo>
                      <a:pt x="1481" y="1891"/>
                    </a:lnTo>
                    <a:cubicBezTo>
                      <a:pt x="1529" y="1954"/>
                      <a:pt x="1615" y="1985"/>
                      <a:pt x="1706" y="1985"/>
                    </a:cubicBezTo>
                    <a:cubicBezTo>
                      <a:pt x="1797" y="1985"/>
                      <a:pt x="1891" y="1954"/>
                      <a:pt x="1954" y="1891"/>
                    </a:cubicBezTo>
                    <a:cubicBezTo>
                      <a:pt x="2049" y="1796"/>
                      <a:pt x="2049" y="1544"/>
                      <a:pt x="1954" y="1450"/>
                    </a:cubicBezTo>
                    <a:lnTo>
                      <a:pt x="1513" y="1009"/>
                    </a:lnTo>
                    <a:lnTo>
                      <a:pt x="1954" y="567"/>
                    </a:lnTo>
                    <a:cubicBezTo>
                      <a:pt x="2049" y="441"/>
                      <a:pt x="2049" y="252"/>
                      <a:pt x="1954" y="95"/>
                    </a:cubicBezTo>
                    <a:cubicBezTo>
                      <a:pt x="1891" y="32"/>
                      <a:pt x="1804" y="0"/>
                      <a:pt x="1718" y="0"/>
                    </a:cubicBezTo>
                    <a:cubicBezTo>
                      <a:pt x="1631" y="0"/>
                      <a:pt x="1544" y="32"/>
                      <a:pt x="1481" y="95"/>
                    </a:cubicBezTo>
                    <a:lnTo>
                      <a:pt x="1040" y="536"/>
                    </a:lnTo>
                    <a:lnTo>
                      <a:pt x="599" y="95"/>
                    </a:lnTo>
                    <a:cubicBezTo>
                      <a:pt x="536" y="32"/>
                      <a:pt x="450" y="0"/>
                      <a:pt x="3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59" name="Google Shape;8759;p68"/>
              <p:cNvSpPr/>
              <p:nvPr/>
            </p:nvSpPr>
            <p:spPr>
              <a:xfrm>
                <a:off x="6200425" y="2759425"/>
                <a:ext cx="156775" cy="174875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6995" extrusionOk="0">
                    <a:moveTo>
                      <a:pt x="1103" y="5609"/>
                    </a:moveTo>
                    <a:cubicBezTo>
                      <a:pt x="1292" y="5609"/>
                      <a:pt x="1450" y="5766"/>
                      <a:pt x="1450" y="5955"/>
                    </a:cubicBezTo>
                    <a:cubicBezTo>
                      <a:pt x="1450" y="6144"/>
                      <a:pt x="1292" y="6302"/>
                      <a:pt x="1103" y="6302"/>
                    </a:cubicBezTo>
                    <a:cubicBezTo>
                      <a:pt x="914" y="6302"/>
                      <a:pt x="757" y="6144"/>
                      <a:pt x="757" y="5955"/>
                    </a:cubicBezTo>
                    <a:cubicBezTo>
                      <a:pt x="757" y="5766"/>
                      <a:pt x="914" y="5609"/>
                      <a:pt x="1103" y="5609"/>
                    </a:cubicBezTo>
                    <a:close/>
                    <a:moveTo>
                      <a:pt x="5325" y="1"/>
                    </a:moveTo>
                    <a:cubicBezTo>
                      <a:pt x="5230" y="1"/>
                      <a:pt x="5136" y="64"/>
                      <a:pt x="5073" y="127"/>
                    </a:cubicBezTo>
                    <a:lnTo>
                      <a:pt x="4380" y="851"/>
                    </a:lnTo>
                    <a:cubicBezTo>
                      <a:pt x="4254" y="946"/>
                      <a:pt x="4254" y="1198"/>
                      <a:pt x="4380" y="1324"/>
                    </a:cubicBezTo>
                    <a:cubicBezTo>
                      <a:pt x="4443" y="1371"/>
                      <a:pt x="4529" y="1395"/>
                      <a:pt x="4616" y="1395"/>
                    </a:cubicBezTo>
                    <a:cubicBezTo>
                      <a:pt x="4703" y="1395"/>
                      <a:pt x="4789" y="1371"/>
                      <a:pt x="4852" y="1324"/>
                    </a:cubicBezTo>
                    <a:lnTo>
                      <a:pt x="4978" y="1198"/>
                    </a:lnTo>
                    <a:lnTo>
                      <a:pt x="4978" y="2458"/>
                    </a:lnTo>
                    <a:cubicBezTo>
                      <a:pt x="4978" y="2647"/>
                      <a:pt x="4821" y="2805"/>
                      <a:pt x="4600" y="2805"/>
                    </a:cubicBezTo>
                    <a:lnTo>
                      <a:pt x="1765" y="2805"/>
                    </a:lnTo>
                    <a:cubicBezTo>
                      <a:pt x="1513" y="2805"/>
                      <a:pt x="1229" y="2931"/>
                      <a:pt x="1040" y="3120"/>
                    </a:cubicBezTo>
                    <a:cubicBezTo>
                      <a:pt x="820" y="3309"/>
                      <a:pt x="725" y="3592"/>
                      <a:pt x="725" y="3876"/>
                    </a:cubicBezTo>
                    <a:lnTo>
                      <a:pt x="725" y="4978"/>
                    </a:lnTo>
                    <a:cubicBezTo>
                      <a:pt x="316" y="5136"/>
                      <a:pt x="1" y="5482"/>
                      <a:pt x="1" y="5955"/>
                    </a:cubicBezTo>
                    <a:cubicBezTo>
                      <a:pt x="1" y="6554"/>
                      <a:pt x="473" y="6995"/>
                      <a:pt x="1040" y="6995"/>
                    </a:cubicBezTo>
                    <a:cubicBezTo>
                      <a:pt x="1607" y="6995"/>
                      <a:pt x="2048" y="6522"/>
                      <a:pt x="2048" y="5955"/>
                    </a:cubicBezTo>
                    <a:cubicBezTo>
                      <a:pt x="2048" y="5514"/>
                      <a:pt x="1765" y="5136"/>
                      <a:pt x="1355" y="4978"/>
                    </a:cubicBezTo>
                    <a:lnTo>
                      <a:pt x="1355" y="3876"/>
                    </a:lnTo>
                    <a:cubicBezTo>
                      <a:pt x="1355" y="3687"/>
                      <a:pt x="1513" y="3529"/>
                      <a:pt x="1702" y="3529"/>
                    </a:cubicBezTo>
                    <a:lnTo>
                      <a:pt x="4537" y="3529"/>
                    </a:lnTo>
                    <a:cubicBezTo>
                      <a:pt x="5136" y="3529"/>
                      <a:pt x="5545" y="3057"/>
                      <a:pt x="5545" y="2490"/>
                    </a:cubicBezTo>
                    <a:lnTo>
                      <a:pt x="5545" y="1229"/>
                    </a:lnTo>
                    <a:lnTo>
                      <a:pt x="5671" y="1355"/>
                    </a:lnTo>
                    <a:cubicBezTo>
                      <a:pt x="5734" y="1418"/>
                      <a:pt x="5821" y="1450"/>
                      <a:pt x="5908" y="1450"/>
                    </a:cubicBezTo>
                    <a:cubicBezTo>
                      <a:pt x="5994" y="1450"/>
                      <a:pt x="6081" y="1418"/>
                      <a:pt x="6144" y="1355"/>
                    </a:cubicBezTo>
                    <a:cubicBezTo>
                      <a:pt x="6270" y="1229"/>
                      <a:pt x="6270" y="1009"/>
                      <a:pt x="6144" y="883"/>
                    </a:cubicBezTo>
                    <a:lnTo>
                      <a:pt x="5545" y="127"/>
                    </a:lnTo>
                    <a:cubicBezTo>
                      <a:pt x="5482" y="64"/>
                      <a:pt x="5388" y="1"/>
                      <a:pt x="53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60" name="Google Shape;8760;p68"/>
              <p:cNvSpPr/>
              <p:nvPr/>
            </p:nvSpPr>
            <p:spPr>
              <a:xfrm>
                <a:off x="6412300" y="2742900"/>
                <a:ext cx="52800" cy="2087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8349" extrusionOk="0">
                    <a:moveTo>
                      <a:pt x="1009" y="662"/>
                    </a:moveTo>
                    <a:cubicBezTo>
                      <a:pt x="1229" y="662"/>
                      <a:pt x="1387" y="819"/>
                      <a:pt x="1387" y="1040"/>
                    </a:cubicBezTo>
                    <a:lnTo>
                      <a:pt x="1387" y="1386"/>
                    </a:lnTo>
                    <a:lnTo>
                      <a:pt x="662" y="1386"/>
                    </a:lnTo>
                    <a:lnTo>
                      <a:pt x="662" y="1040"/>
                    </a:lnTo>
                    <a:cubicBezTo>
                      <a:pt x="662" y="819"/>
                      <a:pt x="820" y="662"/>
                      <a:pt x="1009" y="662"/>
                    </a:cubicBezTo>
                    <a:close/>
                    <a:moveTo>
                      <a:pt x="1387" y="2048"/>
                    </a:moveTo>
                    <a:lnTo>
                      <a:pt x="1387" y="6017"/>
                    </a:lnTo>
                    <a:cubicBezTo>
                      <a:pt x="1261" y="5986"/>
                      <a:pt x="1142" y="5970"/>
                      <a:pt x="1024" y="5970"/>
                    </a:cubicBezTo>
                    <a:cubicBezTo>
                      <a:pt x="906" y="5970"/>
                      <a:pt x="788" y="5986"/>
                      <a:pt x="662" y="6017"/>
                    </a:cubicBezTo>
                    <a:lnTo>
                      <a:pt x="662" y="2048"/>
                    </a:lnTo>
                    <a:close/>
                    <a:moveTo>
                      <a:pt x="1009" y="6711"/>
                    </a:moveTo>
                    <a:cubicBezTo>
                      <a:pt x="1103" y="6711"/>
                      <a:pt x="1166" y="6711"/>
                      <a:pt x="1261" y="6742"/>
                    </a:cubicBezTo>
                    <a:lnTo>
                      <a:pt x="1009" y="7246"/>
                    </a:lnTo>
                    <a:lnTo>
                      <a:pt x="788" y="6742"/>
                    </a:lnTo>
                    <a:cubicBezTo>
                      <a:pt x="851" y="6711"/>
                      <a:pt x="946" y="6711"/>
                      <a:pt x="1009" y="6711"/>
                    </a:cubicBezTo>
                    <a:close/>
                    <a:moveTo>
                      <a:pt x="1009" y="0"/>
                    </a:moveTo>
                    <a:cubicBezTo>
                      <a:pt x="441" y="0"/>
                      <a:pt x="0" y="473"/>
                      <a:pt x="0" y="1040"/>
                    </a:cubicBezTo>
                    <a:lnTo>
                      <a:pt x="0" y="6616"/>
                    </a:lnTo>
                    <a:cubicBezTo>
                      <a:pt x="0" y="6648"/>
                      <a:pt x="0" y="6742"/>
                      <a:pt x="32" y="6774"/>
                    </a:cubicBezTo>
                    <a:lnTo>
                      <a:pt x="757" y="8160"/>
                    </a:lnTo>
                    <a:cubicBezTo>
                      <a:pt x="788" y="8286"/>
                      <a:pt x="946" y="8349"/>
                      <a:pt x="1040" y="8349"/>
                    </a:cubicBezTo>
                    <a:cubicBezTo>
                      <a:pt x="1166" y="8349"/>
                      <a:pt x="1292" y="8286"/>
                      <a:pt x="1355" y="8160"/>
                    </a:cubicBezTo>
                    <a:lnTo>
                      <a:pt x="2080" y="6774"/>
                    </a:lnTo>
                    <a:cubicBezTo>
                      <a:pt x="2111" y="6742"/>
                      <a:pt x="2111" y="6648"/>
                      <a:pt x="2111" y="6616"/>
                    </a:cubicBezTo>
                    <a:lnTo>
                      <a:pt x="2111" y="1040"/>
                    </a:lnTo>
                    <a:cubicBezTo>
                      <a:pt x="2048" y="473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61" name="Google Shape;8761;p68"/>
            <p:cNvGrpSpPr/>
            <p:nvPr/>
          </p:nvGrpSpPr>
          <p:grpSpPr>
            <a:xfrm>
              <a:off x="1585180" y="1157623"/>
              <a:ext cx="225777" cy="227578"/>
              <a:chOff x="1777925" y="1953700"/>
              <a:chExt cx="294600" cy="296950"/>
            </a:xfrm>
            <a:grpFill/>
          </p:grpSpPr>
          <p:sp>
            <p:nvSpPr>
              <p:cNvPr id="8762" name="Google Shape;8762;p68"/>
              <p:cNvSpPr/>
              <p:nvPr/>
            </p:nvSpPr>
            <p:spPr>
              <a:xfrm>
                <a:off x="1794450" y="2052125"/>
                <a:ext cx="278075" cy="198525"/>
              </a:xfrm>
              <a:custGeom>
                <a:avLst/>
                <a:gdLst/>
                <a:ahLst/>
                <a:cxnLst/>
                <a:rect l="l" t="t" r="r" b="b"/>
                <a:pathLst>
                  <a:path w="11123" h="7941" extrusionOk="0">
                    <a:moveTo>
                      <a:pt x="10545" y="1"/>
                    </a:moveTo>
                    <a:cubicBezTo>
                      <a:pt x="10499" y="1"/>
                      <a:pt x="10449" y="11"/>
                      <a:pt x="10397" y="33"/>
                    </a:cubicBezTo>
                    <a:cubicBezTo>
                      <a:pt x="10208" y="64"/>
                      <a:pt x="10145" y="253"/>
                      <a:pt x="10177" y="474"/>
                    </a:cubicBezTo>
                    <a:cubicBezTo>
                      <a:pt x="10334" y="1009"/>
                      <a:pt x="10460" y="1514"/>
                      <a:pt x="10460" y="1986"/>
                    </a:cubicBezTo>
                    <a:cubicBezTo>
                      <a:pt x="10460" y="4885"/>
                      <a:pt x="8129" y="7247"/>
                      <a:pt x="5199" y="7247"/>
                    </a:cubicBezTo>
                    <a:cubicBezTo>
                      <a:pt x="3561" y="7247"/>
                      <a:pt x="2017" y="6460"/>
                      <a:pt x="1040" y="5137"/>
                    </a:cubicBezTo>
                    <a:lnTo>
                      <a:pt x="1734" y="5137"/>
                    </a:lnTo>
                    <a:cubicBezTo>
                      <a:pt x="1954" y="5137"/>
                      <a:pt x="2112" y="4979"/>
                      <a:pt x="2112" y="4790"/>
                    </a:cubicBezTo>
                    <a:cubicBezTo>
                      <a:pt x="2112" y="4601"/>
                      <a:pt x="1954" y="4444"/>
                      <a:pt x="1734" y="4444"/>
                    </a:cubicBezTo>
                    <a:lnTo>
                      <a:pt x="379" y="4444"/>
                    </a:lnTo>
                    <a:cubicBezTo>
                      <a:pt x="158" y="4444"/>
                      <a:pt x="1" y="4601"/>
                      <a:pt x="1" y="4790"/>
                    </a:cubicBezTo>
                    <a:lnTo>
                      <a:pt x="1" y="6176"/>
                    </a:lnTo>
                    <a:cubicBezTo>
                      <a:pt x="1" y="6365"/>
                      <a:pt x="158" y="6523"/>
                      <a:pt x="379" y="6523"/>
                    </a:cubicBezTo>
                    <a:cubicBezTo>
                      <a:pt x="568" y="6523"/>
                      <a:pt x="725" y="6365"/>
                      <a:pt x="725" y="6176"/>
                    </a:cubicBezTo>
                    <a:lnTo>
                      <a:pt x="725" y="5830"/>
                    </a:lnTo>
                    <a:cubicBezTo>
                      <a:pt x="1860" y="7184"/>
                      <a:pt x="3529" y="7941"/>
                      <a:pt x="5199" y="7941"/>
                    </a:cubicBezTo>
                    <a:cubicBezTo>
                      <a:pt x="8476" y="7941"/>
                      <a:pt x="11122" y="5294"/>
                      <a:pt x="11122" y="2049"/>
                    </a:cubicBezTo>
                    <a:cubicBezTo>
                      <a:pt x="11122" y="1482"/>
                      <a:pt x="11028" y="883"/>
                      <a:pt x="10839" y="253"/>
                    </a:cubicBezTo>
                    <a:cubicBezTo>
                      <a:pt x="10814" y="109"/>
                      <a:pt x="10698" y="1"/>
                      <a:pt x="105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63" name="Google Shape;8763;p68"/>
              <p:cNvSpPr/>
              <p:nvPr/>
            </p:nvSpPr>
            <p:spPr>
              <a:xfrm>
                <a:off x="1777925" y="1953700"/>
                <a:ext cx="278050" cy="198675"/>
              </a:xfrm>
              <a:custGeom>
                <a:avLst/>
                <a:gdLst/>
                <a:ahLst/>
                <a:cxnLst/>
                <a:rect l="l" t="t" r="r" b="b"/>
                <a:pathLst>
                  <a:path w="11122" h="7947" extrusionOk="0">
                    <a:moveTo>
                      <a:pt x="5892" y="0"/>
                    </a:moveTo>
                    <a:cubicBezTo>
                      <a:pt x="2647" y="0"/>
                      <a:pt x="0" y="2615"/>
                      <a:pt x="0" y="5892"/>
                    </a:cubicBezTo>
                    <a:cubicBezTo>
                      <a:pt x="0" y="6459"/>
                      <a:pt x="63" y="7026"/>
                      <a:pt x="284" y="7656"/>
                    </a:cubicBezTo>
                    <a:cubicBezTo>
                      <a:pt x="310" y="7869"/>
                      <a:pt x="450" y="7947"/>
                      <a:pt x="606" y="7947"/>
                    </a:cubicBezTo>
                    <a:cubicBezTo>
                      <a:pt x="635" y="7947"/>
                      <a:pt x="664" y="7944"/>
                      <a:pt x="693" y="7939"/>
                    </a:cubicBezTo>
                    <a:cubicBezTo>
                      <a:pt x="914" y="7908"/>
                      <a:pt x="977" y="7719"/>
                      <a:pt x="945" y="7498"/>
                    </a:cubicBezTo>
                    <a:cubicBezTo>
                      <a:pt x="788" y="6963"/>
                      <a:pt x="662" y="6459"/>
                      <a:pt x="662" y="5923"/>
                    </a:cubicBezTo>
                    <a:cubicBezTo>
                      <a:pt x="662" y="3056"/>
                      <a:pt x="2993" y="693"/>
                      <a:pt x="5923" y="693"/>
                    </a:cubicBezTo>
                    <a:cubicBezTo>
                      <a:pt x="7561" y="693"/>
                      <a:pt x="9105" y="1481"/>
                      <a:pt x="10082" y="2773"/>
                    </a:cubicBezTo>
                    <a:lnTo>
                      <a:pt x="9389" y="2773"/>
                    </a:lnTo>
                    <a:cubicBezTo>
                      <a:pt x="9168" y="2773"/>
                      <a:pt x="9011" y="2930"/>
                      <a:pt x="9011" y="3151"/>
                    </a:cubicBezTo>
                    <a:cubicBezTo>
                      <a:pt x="9011" y="3340"/>
                      <a:pt x="9168" y="3497"/>
                      <a:pt x="9389" y="3497"/>
                    </a:cubicBezTo>
                    <a:lnTo>
                      <a:pt x="10743" y="3497"/>
                    </a:lnTo>
                    <a:cubicBezTo>
                      <a:pt x="10964" y="3497"/>
                      <a:pt x="11121" y="3340"/>
                      <a:pt x="11121" y="3151"/>
                    </a:cubicBezTo>
                    <a:lnTo>
                      <a:pt x="11121" y="1765"/>
                    </a:lnTo>
                    <a:cubicBezTo>
                      <a:pt x="11121" y="1575"/>
                      <a:pt x="10964" y="1418"/>
                      <a:pt x="10743" y="1418"/>
                    </a:cubicBezTo>
                    <a:cubicBezTo>
                      <a:pt x="10554" y="1418"/>
                      <a:pt x="10397" y="1575"/>
                      <a:pt x="10397" y="1765"/>
                    </a:cubicBezTo>
                    <a:lnTo>
                      <a:pt x="10397" y="2111"/>
                    </a:lnTo>
                    <a:cubicBezTo>
                      <a:pt x="9263" y="725"/>
                      <a:pt x="7593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64" name="Google Shape;8764;p68"/>
              <p:cNvSpPr/>
              <p:nvPr/>
            </p:nvSpPr>
            <p:spPr>
              <a:xfrm>
                <a:off x="1829125" y="2006475"/>
                <a:ext cx="191400" cy="191400"/>
              </a:xfrm>
              <a:custGeom>
                <a:avLst/>
                <a:gdLst/>
                <a:ahLst/>
                <a:cxnLst/>
                <a:rect l="l" t="t" r="r" b="b"/>
                <a:pathLst>
                  <a:path w="7656" h="7656" extrusionOk="0">
                    <a:moveTo>
                      <a:pt x="4190" y="693"/>
                    </a:moveTo>
                    <a:cubicBezTo>
                      <a:pt x="4757" y="788"/>
                      <a:pt x="5324" y="1008"/>
                      <a:pt x="5797" y="1386"/>
                    </a:cubicBezTo>
                    <a:lnTo>
                      <a:pt x="5545" y="1607"/>
                    </a:lnTo>
                    <a:cubicBezTo>
                      <a:pt x="5450" y="1733"/>
                      <a:pt x="5450" y="1953"/>
                      <a:pt x="5545" y="2079"/>
                    </a:cubicBezTo>
                    <a:cubicBezTo>
                      <a:pt x="5608" y="2142"/>
                      <a:pt x="5702" y="2174"/>
                      <a:pt x="5793" y="2174"/>
                    </a:cubicBezTo>
                    <a:cubicBezTo>
                      <a:pt x="5884" y="2174"/>
                      <a:pt x="5970" y="2142"/>
                      <a:pt x="6017" y="2079"/>
                    </a:cubicBezTo>
                    <a:lnTo>
                      <a:pt x="6270" y="1859"/>
                    </a:lnTo>
                    <a:cubicBezTo>
                      <a:pt x="6616" y="2268"/>
                      <a:pt x="6868" y="2835"/>
                      <a:pt x="6931" y="3466"/>
                    </a:cubicBezTo>
                    <a:lnTo>
                      <a:pt x="6616" y="3466"/>
                    </a:lnTo>
                    <a:cubicBezTo>
                      <a:pt x="6427" y="3466"/>
                      <a:pt x="6270" y="3623"/>
                      <a:pt x="6270" y="3812"/>
                    </a:cubicBezTo>
                    <a:cubicBezTo>
                      <a:pt x="6270" y="4001"/>
                      <a:pt x="6427" y="4159"/>
                      <a:pt x="6616" y="4159"/>
                    </a:cubicBezTo>
                    <a:lnTo>
                      <a:pt x="6931" y="4159"/>
                    </a:lnTo>
                    <a:cubicBezTo>
                      <a:pt x="6868" y="4757"/>
                      <a:pt x="6616" y="5324"/>
                      <a:pt x="6270" y="5797"/>
                    </a:cubicBezTo>
                    <a:lnTo>
                      <a:pt x="6017" y="5545"/>
                    </a:lnTo>
                    <a:cubicBezTo>
                      <a:pt x="5970" y="5482"/>
                      <a:pt x="5884" y="5450"/>
                      <a:pt x="5793" y="5450"/>
                    </a:cubicBezTo>
                    <a:cubicBezTo>
                      <a:pt x="5702" y="5450"/>
                      <a:pt x="5608" y="5482"/>
                      <a:pt x="5545" y="5545"/>
                    </a:cubicBezTo>
                    <a:cubicBezTo>
                      <a:pt x="5450" y="5671"/>
                      <a:pt x="5450" y="5923"/>
                      <a:pt x="5545" y="6017"/>
                    </a:cubicBezTo>
                    <a:lnTo>
                      <a:pt x="5797" y="6270"/>
                    </a:lnTo>
                    <a:cubicBezTo>
                      <a:pt x="5356" y="6616"/>
                      <a:pt x="4820" y="6837"/>
                      <a:pt x="4190" y="6931"/>
                    </a:cubicBezTo>
                    <a:lnTo>
                      <a:pt x="4190" y="6616"/>
                    </a:lnTo>
                    <a:cubicBezTo>
                      <a:pt x="4190" y="6427"/>
                      <a:pt x="4033" y="6270"/>
                      <a:pt x="3812" y="6270"/>
                    </a:cubicBezTo>
                    <a:cubicBezTo>
                      <a:pt x="3623" y="6270"/>
                      <a:pt x="3466" y="6427"/>
                      <a:pt x="3466" y="6616"/>
                    </a:cubicBezTo>
                    <a:lnTo>
                      <a:pt x="3466" y="6931"/>
                    </a:lnTo>
                    <a:cubicBezTo>
                      <a:pt x="2867" y="6837"/>
                      <a:pt x="2331" y="6616"/>
                      <a:pt x="1859" y="6270"/>
                    </a:cubicBezTo>
                    <a:lnTo>
                      <a:pt x="2079" y="6017"/>
                    </a:lnTo>
                    <a:cubicBezTo>
                      <a:pt x="2205" y="5891"/>
                      <a:pt x="2205" y="5671"/>
                      <a:pt x="2079" y="5545"/>
                    </a:cubicBezTo>
                    <a:cubicBezTo>
                      <a:pt x="2032" y="5482"/>
                      <a:pt x="1945" y="5450"/>
                      <a:pt x="1855" y="5450"/>
                    </a:cubicBezTo>
                    <a:cubicBezTo>
                      <a:pt x="1764" y="5450"/>
                      <a:pt x="1670" y="5482"/>
                      <a:pt x="1607" y="5545"/>
                    </a:cubicBezTo>
                    <a:lnTo>
                      <a:pt x="1386" y="5797"/>
                    </a:lnTo>
                    <a:cubicBezTo>
                      <a:pt x="1040" y="5356"/>
                      <a:pt x="788" y="4789"/>
                      <a:pt x="725" y="4159"/>
                    </a:cubicBezTo>
                    <a:lnTo>
                      <a:pt x="1040" y="4159"/>
                    </a:lnTo>
                    <a:cubicBezTo>
                      <a:pt x="1229" y="4159"/>
                      <a:pt x="1386" y="4001"/>
                      <a:pt x="1386" y="3812"/>
                    </a:cubicBezTo>
                    <a:cubicBezTo>
                      <a:pt x="1386" y="3623"/>
                      <a:pt x="1229" y="3466"/>
                      <a:pt x="1040" y="3466"/>
                    </a:cubicBezTo>
                    <a:lnTo>
                      <a:pt x="725" y="3466"/>
                    </a:lnTo>
                    <a:cubicBezTo>
                      <a:pt x="788" y="2867"/>
                      <a:pt x="1040" y="2331"/>
                      <a:pt x="1386" y="1859"/>
                    </a:cubicBezTo>
                    <a:lnTo>
                      <a:pt x="1607" y="2079"/>
                    </a:lnTo>
                    <a:cubicBezTo>
                      <a:pt x="1701" y="2174"/>
                      <a:pt x="1764" y="2205"/>
                      <a:pt x="1859" y="2205"/>
                    </a:cubicBezTo>
                    <a:cubicBezTo>
                      <a:pt x="1922" y="2205"/>
                      <a:pt x="2048" y="2174"/>
                      <a:pt x="2079" y="2079"/>
                    </a:cubicBezTo>
                    <a:cubicBezTo>
                      <a:pt x="2205" y="1953"/>
                      <a:pt x="2205" y="1733"/>
                      <a:pt x="2079" y="1607"/>
                    </a:cubicBezTo>
                    <a:lnTo>
                      <a:pt x="1859" y="1386"/>
                    </a:lnTo>
                    <a:cubicBezTo>
                      <a:pt x="2300" y="1008"/>
                      <a:pt x="2835" y="788"/>
                      <a:pt x="3466" y="693"/>
                    </a:cubicBezTo>
                    <a:lnTo>
                      <a:pt x="3466" y="1008"/>
                    </a:lnTo>
                    <a:cubicBezTo>
                      <a:pt x="3466" y="1229"/>
                      <a:pt x="3623" y="1386"/>
                      <a:pt x="3812" y="1386"/>
                    </a:cubicBezTo>
                    <a:cubicBezTo>
                      <a:pt x="4033" y="1386"/>
                      <a:pt x="4190" y="1229"/>
                      <a:pt x="4190" y="1008"/>
                    </a:cubicBezTo>
                    <a:lnTo>
                      <a:pt x="4190" y="693"/>
                    </a:lnTo>
                    <a:close/>
                    <a:moveTo>
                      <a:pt x="3812" y="0"/>
                    </a:moveTo>
                    <a:cubicBezTo>
                      <a:pt x="1733" y="0"/>
                      <a:pt x="0" y="1701"/>
                      <a:pt x="0" y="3812"/>
                    </a:cubicBezTo>
                    <a:cubicBezTo>
                      <a:pt x="0" y="5923"/>
                      <a:pt x="1701" y="7656"/>
                      <a:pt x="3812" y="7656"/>
                    </a:cubicBezTo>
                    <a:cubicBezTo>
                      <a:pt x="5923" y="7656"/>
                      <a:pt x="7656" y="5954"/>
                      <a:pt x="7656" y="3812"/>
                    </a:cubicBezTo>
                    <a:cubicBezTo>
                      <a:pt x="7656" y="1733"/>
                      <a:pt x="5954" y="0"/>
                      <a:pt x="38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65" name="Google Shape;8765;p68"/>
              <p:cNvSpPr/>
              <p:nvPr/>
            </p:nvSpPr>
            <p:spPr>
              <a:xfrm>
                <a:off x="1915750" y="2058450"/>
                <a:ext cx="3547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2112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733"/>
                    </a:lnTo>
                    <a:cubicBezTo>
                      <a:pt x="1" y="1954"/>
                      <a:pt x="158" y="2111"/>
                      <a:pt x="347" y="2111"/>
                    </a:cubicBezTo>
                    <a:lnTo>
                      <a:pt x="1072" y="2111"/>
                    </a:lnTo>
                    <a:cubicBezTo>
                      <a:pt x="1261" y="2111"/>
                      <a:pt x="1418" y="1954"/>
                      <a:pt x="1418" y="1733"/>
                    </a:cubicBezTo>
                    <a:cubicBezTo>
                      <a:pt x="1418" y="1544"/>
                      <a:pt x="1261" y="1387"/>
                      <a:pt x="1072" y="1387"/>
                    </a:cubicBezTo>
                    <a:lnTo>
                      <a:pt x="725" y="1387"/>
                    </a:lnTo>
                    <a:lnTo>
                      <a:pt x="725" y="378"/>
                    </a:ln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66" name="Google Shape;8766;p68"/>
            <p:cNvGrpSpPr/>
            <p:nvPr/>
          </p:nvGrpSpPr>
          <p:grpSpPr>
            <a:xfrm>
              <a:off x="1595450" y="1427438"/>
              <a:ext cx="205238" cy="225777"/>
              <a:chOff x="1790525" y="2319150"/>
              <a:chExt cx="267800" cy="294600"/>
            </a:xfrm>
            <a:grpFill/>
          </p:grpSpPr>
          <p:sp>
            <p:nvSpPr>
              <p:cNvPr id="8767" name="Google Shape;8767;p68"/>
              <p:cNvSpPr/>
              <p:nvPr/>
            </p:nvSpPr>
            <p:spPr>
              <a:xfrm>
                <a:off x="1881100" y="2423125"/>
                <a:ext cx="88225" cy="155175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6207" extrusionOk="0">
                    <a:moveTo>
                      <a:pt x="1418" y="1323"/>
                    </a:moveTo>
                    <a:lnTo>
                      <a:pt x="1418" y="2741"/>
                    </a:lnTo>
                    <a:lnTo>
                      <a:pt x="1072" y="2741"/>
                    </a:lnTo>
                    <a:cubicBezTo>
                      <a:pt x="882" y="2741"/>
                      <a:pt x="725" y="2583"/>
                      <a:pt x="725" y="2394"/>
                    </a:cubicBezTo>
                    <a:lnTo>
                      <a:pt x="725" y="1701"/>
                    </a:lnTo>
                    <a:cubicBezTo>
                      <a:pt x="725" y="1481"/>
                      <a:pt x="882" y="1323"/>
                      <a:pt x="1072" y="1323"/>
                    </a:cubicBezTo>
                    <a:close/>
                    <a:moveTo>
                      <a:pt x="2458" y="3466"/>
                    </a:moveTo>
                    <a:cubicBezTo>
                      <a:pt x="2647" y="3466"/>
                      <a:pt x="2804" y="3623"/>
                      <a:pt x="2804" y="3812"/>
                    </a:cubicBezTo>
                    <a:lnTo>
                      <a:pt x="2804" y="4537"/>
                    </a:lnTo>
                    <a:cubicBezTo>
                      <a:pt x="2804" y="4726"/>
                      <a:pt x="2647" y="4883"/>
                      <a:pt x="2458" y="4883"/>
                    </a:cubicBezTo>
                    <a:lnTo>
                      <a:pt x="2111" y="4883"/>
                    </a:lnTo>
                    <a:lnTo>
                      <a:pt x="2111" y="3466"/>
                    </a:lnTo>
                    <a:close/>
                    <a:moveTo>
                      <a:pt x="1796" y="0"/>
                    </a:moveTo>
                    <a:cubicBezTo>
                      <a:pt x="1576" y="0"/>
                      <a:pt x="1418" y="158"/>
                      <a:pt x="1418" y="347"/>
                    </a:cubicBezTo>
                    <a:lnTo>
                      <a:pt x="1418" y="693"/>
                    </a:lnTo>
                    <a:lnTo>
                      <a:pt x="1072" y="693"/>
                    </a:lnTo>
                    <a:cubicBezTo>
                      <a:pt x="473" y="693"/>
                      <a:pt x="63" y="1166"/>
                      <a:pt x="63" y="1733"/>
                    </a:cubicBezTo>
                    <a:lnTo>
                      <a:pt x="63" y="2426"/>
                    </a:lnTo>
                    <a:cubicBezTo>
                      <a:pt x="63" y="3025"/>
                      <a:pt x="536" y="3466"/>
                      <a:pt x="1072" y="3466"/>
                    </a:cubicBezTo>
                    <a:lnTo>
                      <a:pt x="1418" y="3466"/>
                    </a:lnTo>
                    <a:lnTo>
                      <a:pt x="1418" y="4852"/>
                    </a:lnTo>
                    <a:lnTo>
                      <a:pt x="1072" y="4852"/>
                    </a:lnTo>
                    <a:cubicBezTo>
                      <a:pt x="882" y="4852"/>
                      <a:pt x="725" y="4694"/>
                      <a:pt x="725" y="4474"/>
                    </a:cubicBezTo>
                    <a:cubicBezTo>
                      <a:pt x="725" y="4285"/>
                      <a:pt x="567" y="4127"/>
                      <a:pt x="378" y="4127"/>
                    </a:cubicBezTo>
                    <a:cubicBezTo>
                      <a:pt x="158" y="4127"/>
                      <a:pt x="0" y="4285"/>
                      <a:pt x="0" y="4474"/>
                    </a:cubicBezTo>
                    <a:cubicBezTo>
                      <a:pt x="0" y="5072"/>
                      <a:pt x="473" y="5513"/>
                      <a:pt x="1040" y="5513"/>
                    </a:cubicBezTo>
                    <a:lnTo>
                      <a:pt x="1387" y="5513"/>
                    </a:lnTo>
                    <a:lnTo>
                      <a:pt x="1387" y="5860"/>
                    </a:lnTo>
                    <a:cubicBezTo>
                      <a:pt x="1387" y="6049"/>
                      <a:pt x="1544" y="6207"/>
                      <a:pt x="1733" y="6207"/>
                    </a:cubicBezTo>
                    <a:cubicBezTo>
                      <a:pt x="1954" y="6207"/>
                      <a:pt x="2111" y="6049"/>
                      <a:pt x="2111" y="5860"/>
                    </a:cubicBezTo>
                    <a:lnTo>
                      <a:pt x="2111" y="5545"/>
                    </a:lnTo>
                    <a:lnTo>
                      <a:pt x="2458" y="5545"/>
                    </a:lnTo>
                    <a:cubicBezTo>
                      <a:pt x="3056" y="5545"/>
                      <a:pt x="3466" y="5072"/>
                      <a:pt x="3466" y="4537"/>
                    </a:cubicBezTo>
                    <a:lnTo>
                      <a:pt x="3466" y="3812"/>
                    </a:lnTo>
                    <a:cubicBezTo>
                      <a:pt x="3466" y="3214"/>
                      <a:pt x="2993" y="2804"/>
                      <a:pt x="2458" y="2804"/>
                    </a:cubicBezTo>
                    <a:lnTo>
                      <a:pt x="2111" y="2804"/>
                    </a:lnTo>
                    <a:lnTo>
                      <a:pt x="2111" y="1386"/>
                    </a:lnTo>
                    <a:lnTo>
                      <a:pt x="2458" y="1386"/>
                    </a:lnTo>
                    <a:cubicBezTo>
                      <a:pt x="2647" y="1386"/>
                      <a:pt x="2804" y="1544"/>
                      <a:pt x="2804" y="1733"/>
                    </a:cubicBezTo>
                    <a:cubicBezTo>
                      <a:pt x="2804" y="1922"/>
                      <a:pt x="2962" y="2079"/>
                      <a:pt x="3151" y="2079"/>
                    </a:cubicBezTo>
                    <a:cubicBezTo>
                      <a:pt x="3371" y="2079"/>
                      <a:pt x="3529" y="1922"/>
                      <a:pt x="3529" y="1733"/>
                    </a:cubicBezTo>
                    <a:cubicBezTo>
                      <a:pt x="3529" y="1134"/>
                      <a:pt x="3056" y="693"/>
                      <a:pt x="2489" y="693"/>
                    </a:cubicBezTo>
                    <a:lnTo>
                      <a:pt x="2143" y="693"/>
                    </a:lnTo>
                    <a:lnTo>
                      <a:pt x="2143" y="347"/>
                    </a:ln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68" name="Google Shape;8768;p68"/>
              <p:cNvSpPr/>
              <p:nvPr/>
            </p:nvSpPr>
            <p:spPr>
              <a:xfrm>
                <a:off x="1790525" y="2319150"/>
                <a:ext cx="267800" cy="294600"/>
              </a:xfrm>
              <a:custGeom>
                <a:avLst/>
                <a:gdLst/>
                <a:ahLst/>
                <a:cxnLst/>
                <a:rect l="l" t="t" r="r" b="b"/>
                <a:pathLst>
                  <a:path w="10712" h="11784" extrusionOk="0">
                    <a:moveTo>
                      <a:pt x="6427" y="662"/>
                    </a:moveTo>
                    <a:cubicBezTo>
                      <a:pt x="6837" y="662"/>
                      <a:pt x="7152" y="977"/>
                      <a:pt x="7152" y="1355"/>
                    </a:cubicBezTo>
                    <a:cubicBezTo>
                      <a:pt x="7152" y="1765"/>
                      <a:pt x="6837" y="2080"/>
                      <a:pt x="6427" y="2080"/>
                    </a:cubicBezTo>
                    <a:lnTo>
                      <a:pt x="6427" y="1702"/>
                    </a:lnTo>
                    <a:cubicBezTo>
                      <a:pt x="6427" y="1513"/>
                      <a:pt x="6270" y="1355"/>
                      <a:pt x="6081" y="1355"/>
                    </a:cubicBezTo>
                    <a:lnTo>
                      <a:pt x="4695" y="1355"/>
                    </a:lnTo>
                    <a:cubicBezTo>
                      <a:pt x="4505" y="1355"/>
                      <a:pt x="4348" y="1513"/>
                      <a:pt x="4348" y="1702"/>
                    </a:cubicBezTo>
                    <a:lnTo>
                      <a:pt x="4348" y="2080"/>
                    </a:lnTo>
                    <a:cubicBezTo>
                      <a:pt x="3938" y="2017"/>
                      <a:pt x="3623" y="1765"/>
                      <a:pt x="3623" y="1355"/>
                    </a:cubicBezTo>
                    <a:cubicBezTo>
                      <a:pt x="3623" y="977"/>
                      <a:pt x="3938" y="662"/>
                      <a:pt x="4348" y="662"/>
                    </a:cubicBezTo>
                    <a:close/>
                    <a:moveTo>
                      <a:pt x="5734" y="2017"/>
                    </a:moveTo>
                    <a:lnTo>
                      <a:pt x="5734" y="2741"/>
                    </a:lnTo>
                    <a:lnTo>
                      <a:pt x="5010" y="2741"/>
                    </a:lnTo>
                    <a:lnTo>
                      <a:pt x="5010" y="2017"/>
                    </a:lnTo>
                    <a:close/>
                    <a:moveTo>
                      <a:pt x="1418" y="1985"/>
                    </a:moveTo>
                    <a:lnTo>
                      <a:pt x="1859" y="2489"/>
                    </a:lnTo>
                    <a:lnTo>
                      <a:pt x="1355" y="2930"/>
                    </a:lnTo>
                    <a:lnTo>
                      <a:pt x="914" y="2426"/>
                    </a:lnTo>
                    <a:lnTo>
                      <a:pt x="1418" y="1985"/>
                    </a:lnTo>
                    <a:close/>
                    <a:moveTo>
                      <a:pt x="9357" y="1985"/>
                    </a:moveTo>
                    <a:lnTo>
                      <a:pt x="9861" y="2426"/>
                    </a:lnTo>
                    <a:lnTo>
                      <a:pt x="9420" y="2930"/>
                    </a:lnTo>
                    <a:lnTo>
                      <a:pt x="8916" y="2489"/>
                    </a:lnTo>
                    <a:lnTo>
                      <a:pt x="9357" y="1985"/>
                    </a:lnTo>
                    <a:close/>
                    <a:moveTo>
                      <a:pt x="5356" y="3434"/>
                    </a:moveTo>
                    <a:cubicBezTo>
                      <a:pt x="7467" y="3434"/>
                      <a:pt x="9200" y="5167"/>
                      <a:pt x="9200" y="7278"/>
                    </a:cubicBezTo>
                    <a:cubicBezTo>
                      <a:pt x="9200" y="9389"/>
                      <a:pt x="7498" y="11090"/>
                      <a:pt x="5356" y="11090"/>
                    </a:cubicBezTo>
                    <a:cubicBezTo>
                      <a:pt x="3277" y="11090"/>
                      <a:pt x="1544" y="9357"/>
                      <a:pt x="1544" y="7278"/>
                    </a:cubicBezTo>
                    <a:cubicBezTo>
                      <a:pt x="1576" y="5136"/>
                      <a:pt x="3277" y="3434"/>
                      <a:pt x="5356" y="3434"/>
                    </a:cubicBezTo>
                    <a:close/>
                    <a:moveTo>
                      <a:pt x="4316" y="0"/>
                    </a:moveTo>
                    <a:cubicBezTo>
                      <a:pt x="3560" y="0"/>
                      <a:pt x="2930" y="631"/>
                      <a:pt x="2930" y="1387"/>
                    </a:cubicBezTo>
                    <a:cubicBezTo>
                      <a:pt x="2930" y="2143"/>
                      <a:pt x="3560" y="2773"/>
                      <a:pt x="4316" y="2773"/>
                    </a:cubicBezTo>
                    <a:lnTo>
                      <a:pt x="4316" y="2899"/>
                    </a:lnTo>
                    <a:cubicBezTo>
                      <a:pt x="3749" y="3025"/>
                      <a:pt x="3214" y="3277"/>
                      <a:pt x="2741" y="3592"/>
                    </a:cubicBezTo>
                    <a:lnTo>
                      <a:pt x="2269" y="3056"/>
                    </a:lnTo>
                    <a:lnTo>
                      <a:pt x="2521" y="2804"/>
                    </a:lnTo>
                    <a:cubicBezTo>
                      <a:pt x="2741" y="2678"/>
                      <a:pt x="2741" y="2458"/>
                      <a:pt x="2615" y="2332"/>
                    </a:cubicBezTo>
                    <a:lnTo>
                      <a:pt x="1702" y="1292"/>
                    </a:lnTo>
                    <a:cubicBezTo>
                      <a:pt x="1631" y="1203"/>
                      <a:pt x="1530" y="1165"/>
                      <a:pt x="1432" y="1165"/>
                    </a:cubicBezTo>
                    <a:cubicBezTo>
                      <a:pt x="1357" y="1165"/>
                      <a:pt x="1284" y="1188"/>
                      <a:pt x="1229" y="1229"/>
                    </a:cubicBezTo>
                    <a:lnTo>
                      <a:pt x="158" y="2143"/>
                    </a:lnTo>
                    <a:cubicBezTo>
                      <a:pt x="0" y="2269"/>
                      <a:pt x="0" y="2489"/>
                      <a:pt x="126" y="2615"/>
                    </a:cubicBezTo>
                    <a:lnTo>
                      <a:pt x="1040" y="3687"/>
                    </a:lnTo>
                    <a:cubicBezTo>
                      <a:pt x="1106" y="3770"/>
                      <a:pt x="1199" y="3809"/>
                      <a:pt x="1291" y="3809"/>
                    </a:cubicBezTo>
                    <a:cubicBezTo>
                      <a:pt x="1372" y="3809"/>
                      <a:pt x="1453" y="3778"/>
                      <a:pt x="1513" y="3718"/>
                    </a:cubicBezTo>
                    <a:lnTo>
                      <a:pt x="1796" y="3498"/>
                    </a:lnTo>
                    <a:lnTo>
                      <a:pt x="2269" y="4033"/>
                    </a:lnTo>
                    <a:cubicBezTo>
                      <a:pt x="1387" y="4852"/>
                      <a:pt x="882" y="6018"/>
                      <a:pt x="882" y="7278"/>
                    </a:cubicBezTo>
                    <a:cubicBezTo>
                      <a:pt x="882" y="9735"/>
                      <a:pt x="2899" y="11783"/>
                      <a:pt x="5356" y="11783"/>
                    </a:cubicBezTo>
                    <a:cubicBezTo>
                      <a:pt x="7845" y="11783"/>
                      <a:pt x="9861" y="9735"/>
                      <a:pt x="9861" y="7278"/>
                    </a:cubicBezTo>
                    <a:cubicBezTo>
                      <a:pt x="9861" y="6081"/>
                      <a:pt x="9389" y="4915"/>
                      <a:pt x="8475" y="4033"/>
                    </a:cubicBezTo>
                    <a:lnTo>
                      <a:pt x="8948" y="3498"/>
                    </a:lnTo>
                    <a:lnTo>
                      <a:pt x="9231" y="3718"/>
                    </a:lnTo>
                    <a:cubicBezTo>
                      <a:pt x="9306" y="3778"/>
                      <a:pt x="9387" y="3809"/>
                      <a:pt x="9465" y="3809"/>
                    </a:cubicBezTo>
                    <a:cubicBezTo>
                      <a:pt x="9553" y="3809"/>
                      <a:pt x="9637" y="3770"/>
                      <a:pt x="9704" y="3687"/>
                    </a:cubicBezTo>
                    <a:lnTo>
                      <a:pt x="10617" y="2615"/>
                    </a:lnTo>
                    <a:cubicBezTo>
                      <a:pt x="10712" y="2458"/>
                      <a:pt x="10712" y="2269"/>
                      <a:pt x="10554" y="2143"/>
                    </a:cubicBezTo>
                    <a:lnTo>
                      <a:pt x="9515" y="1229"/>
                    </a:lnTo>
                    <a:cubicBezTo>
                      <a:pt x="9446" y="1188"/>
                      <a:pt x="9365" y="1165"/>
                      <a:pt x="9288" y="1165"/>
                    </a:cubicBezTo>
                    <a:cubicBezTo>
                      <a:pt x="9189" y="1165"/>
                      <a:pt x="9095" y="1203"/>
                      <a:pt x="9042" y="1292"/>
                    </a:cubicBezTo>
                    <a:lnTo>
                      <a:pt x="8129" y="2332"/>
                    </a:lnTo>
                    <a:cubicBezTo>
                      <a:pt x="8003" y="2489"/>
                      <a:pt x="8003" y="2710"/>
                      <a:pt x="8160" y="2804"/>
                    </a:cubicBezTo>
                    <a:lnTo>
                      <a:pt x="8444" y="3056"/>
                    </a:lnTo>
                    <a:lnTo>
                      <a:pt x="7971" y="3592"/>
                    </a:lnTo>
                    <a:cubicBezTo>
                      <a:pt x="7498" y="3245"/>
                      <a:pt x="6931" y="3025"/>
                      <a:pt x="6396" y="2899"/>
                    </a:cubicBezTo>
                    <a:lnTo>
                      <a:pt x="6396" y="2773"/>
                    </a:lnTo>
                    <a:cubicBezTo>
                      <a:pt x="7152" y="2773"/>
                      <a:pt x="7782" y="2143"/>
                      <a:pt x="7782" y="1387"/>
                    </a:cubicBezTo>
                    <a:cubicBezTo>
                      <a:pt x="7782" y="631"/>
                      <a:pt x="7152" y="0"/>
                      <a:pt x="6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69" name="Google Shape;8769;p68"/>
            <p:cNvSpPr/>
            <p:nvPr/>
          </p:nvSpPr>
          <p:spPr>
            <a:xfrm>
              <a:off x="1584259" y="1718384"/>
              <a:ext cx="227597" cy="227578"/>
            </a:xfrm>
            <a:custGeom>
              <a:avLst/>
              <a:gdLst/>
              <a:ahLst/>
              <a:cxnLst/>
              <a:rect l="l" t="t" r="r" b="b"/>
              <a:pathLst>
                <a:path w="11879" h="11878" extrusionOk="0">
                  <a:moveTo>
                    <a:pt x="5892" y="693"/>
                  </a:moveTo>
                  <a:cubicBezTo>
                    <a:pt x="6302" y="693"/>
                    <a:pt x="6617" y="1008"/>
                    <a:pt x="6617" y="1418"/>
                  </a:cubicBezTo>
                  <a:cubicBezTo>
                    <a:pt x="6617" y="1796"/>
                    <a:pt x="6302" y="2111"/>
                    <a:pt x="5892" y="2111"/>
                  </a:cubicBezTo>
                  <a:cubicBezTo>
                    <a:pt x="5514" y="2111"/>
                    <a:pt x="5199" y="1796"/>
                    <a:pt x="5199" y="1418"/>
                  </a:cubicBezTo>
                  <a:cubicBezTo>
                    <a:pt x="5231" y="1008"/>
                    <a:pt x="5546" y="693"/>
                    <a:pt x="5892" y="693"/>
                  </a:cubicBezTo>
                  <a:close/>
                  <a:moveTo>
                    <a:pt x="5892" y="2741"/>
                  </a:moveTo>
                  <a:cubicBezTo>
                    <a:pt x="6837" y="2741"/>
                    <a:pt x="7625" y="3529"/>
                    <a:pt x="7625" y="4505"/>
                  </a:cubicBezTo>
                  <a:lnTo>
                    <a:pt x="7625" y="5545"/>
                  </a:lnTo>
                  <a:lnTo>
                    <a:pt x="4159" y="5545"/>
                  </a:lnTo>
                  <a:lnTo>
                    <a:pt x="4159" y="4505"/>
                  </a:lnTo>
                  <a:cubicBezTo>
                    <a:pt x="4159" y="3529"/>
                    <a:pt x="4947" y="2741"/>
                    <a:pt x="5892" y="2741"/>
                  </a:cubicBezTo>
                  <a:close/>
                  <a:moveTo>
                    <a:pt x="8381" y="5104"/>
                  </a:moveTo>
                  <a:cubicBezTo>
                    <a:pt x="9326" y="5356"/>
                    <a:pt x="9767" y="5703"/>
                    <a:pt x="9767" y="5892"/>
                  </a:cubicBezTo>
                  <a:cubicBezTo>
                    <a:pt x="9767" y="6238"/>
                    <a:pt x="8381" y="6931"/>
                    <a:pt x="5955" y="6931"/>
                  </a:cubicBezTo>
                  <a:cubicBezTo>
                    <a:pt x="5898" y="6932"/>
                    <a:pt x="5842" y="6932"/>
                    <a:pt x="5787" y="6932"/>
                  </a:cubicBezTo>
                  <a:cubicBezTo>
                    <a:pt x="3434" y="6932"/>
                    <a:pt x="2112" y="6292"/>
                    <a:pt x="2112" y="5892"/>
                  </a:cubicBezTo>
                  <a:cubicBezTo>
                    <a:pt x="2112" y="5703"/>
                    <a:pt x="2553" y="5388"/>
                    <a:pt x="3498" y="5104"/>
                  </a:cubicBezTo>
                  <a:lnTo>
                    <a:pt x="3498" y="5892"/>
                  </a:lnTo>
                  <a:cubicBezTo>
                    <a:pt x="3498" y="6081"/>
                    <a:pt x="3655" y="6238"/>
                    <a:pt x="3844" y="6238"/>
                  </a:cubicBezTo>
                  <a:lnTo>
                    <a:pt x="8034" y="6238"/>
                  </a:lnTo>
                  <a:cubicBezTo>
                    <a:pt x="8223" y="6238"/>
                    <a:pt x="8381" y="6081"/>
                    <a:pt x="8381" y="5892"/>
                  </a:cubicBezTo>
                  <a:lnTo>
                    <a:pt x="8381" y="5104"/>
                  </a:lnTo>
                  <a:close/>
                  <a:moveTo>
                    <a:pt x="1765" y="10428"/>
                  </a:moveTo>
                  <a:cubicBezTo>
                    <a:pt x="2427" y="10428"/>
                    <a:pt x="2805" y="10680"/>
                    <a:pt x="2805" y="10775"/>
                  </a:cubicBezTo>
                  <a:cubicBezTo>
                    <a:pt x="2805" y="10869"/>
                    <a:pt x="2427" y="11121"/>
                    <a:pt x="1765" y="11121"/>
                  </a:cubicBezTo>
                  <a:cubicBezTo>
                    <a:pt x="1072" y="11121"/>
                    <a:pt x="694" y="10869"/>
                    <a:pt x="694" y="10775"/>
                  </a:cubicBezTo>
                  <a:cubicBezTo>
                    <a:pt x="694" y="10712"/>
                    <a:pt x="1072" y="10428"/>
                    <a:pt x="1765" y="10428"/>
                  </a:cubicBezTo>
                  <a:close/>
                  <a:moveTo>
                    <a:pt x="5955" y="10428"/>
                  </a:moveTo>
                  <a:cubicBezTo>
                    <a:pt x="6617" y="10428"/>
                    <a:pt x="6963" y="10712"/>
                    <a:pt x="6963" y="10775"/>
                  </a:cubicBezTo>
                  <a:cubicBezTo>
                    <a:pt x="6963" y="10869"/>
                    <a:pt x="6617" y="11121"/>
                    <a:pt x="5955" y="11121"/>
                  </a:cubicBezTo>
                  <a:cubicBezTo>
                    <a:pt x="5262" y="11121"/>
                    <a:pt x="4915" y="10869"/>
                    <a:pt x="4915" y="10775"/>
                  </a:cubicBezTo>
                  <a:cubicBezTo>
                    <a:pt x="4915" y="10712"/>
                    <a:pt x="5262" y="10428"/>
                    <a:pt x="5955" y="10428"/>
                  </a:cubicBezTo>
                  <a:close/>
                  <a:moveTo>
                    <a:pt x="10082" y="10428"/>
                  </a:moveTo>
                  <a:cubicBezTo>
                    <a:pt x="10775" y="10428"/>
                    <a:pt x="11153" y="10680"/>
                    <a:pt x="11153" y="10775"/>
                  </a:cubicBezTo>
                  <a:cubicBezTo>
                    <a:pt x="11153" y="10869"/>
                    <a:pt x="10775" y="11121"/>
                    <a:pt x="10082" y="11121"/>
                  </a:cubicBezTo>
                  <a:cubicBezTo>
                    <a:pt x="9421" y="11121"/>
                    <a:pt x="9043" y="10869"/>
                    <a:pt x="9043" y="10775"/>
                  </a:cubicBezTo>
                  <a:cubicBezTo>
                    <a:pt x="9043" y="10712"/>
                    <a:pt x="9421" y="10428"/>
                    <a:pt x="10082" y="10428"/>
                  </a:cubicBezTo>
                  <a:close/>
                  <a:moveTo>
                    <a:pt x="5987" y="0"/>
                  </a:moveTo>
                  <a:cubicBezTo>
                    <a:pt x="5231" y="0"/>
                    <a:pt x="4600" y="630"/>
                    <a:pt x="4600" y="1355"/>
                  </a:cubicBezTo>
                  <a:cubicBezTo>
                    <a:pt x="4600" y="1733"/>
                    <a:pt x="4726" y="2016"/>
                    <a:pt x="4947" y="2300"/>
                  </a:cubicBezTo>
                  <a:cubicBezTo>
                    <a:pt x="4159" y="2710"/>
                    <a:pt x="3624" y="3497"/>
                    <a:pt x="3561" y="4442"/>
                  </a:cubicBezTo>
                  <a:cubicBezTo>
                    <a:pt x="2742" y="4631"/>
                    <a:pt x="1481" y="5072"/>
                    <a:pt x="1481" y="5923"/>
                  </a:cubicBezTo>
                  <a:cubicBezTo>
                    <a:pt x="1481" y="6679"/>
                    <a:pt x="2427" y="7120"/>
                    <a:pt x="3151" y="7309"/>
                  </a:cubicBezTo>
                  <a:lnTo>
                    <a:pt x="1954" y="9798"/>
                  </a:lnTo>
                  <a:lnTo>
                    <a:pt x="1828" y="9798"/>
                  </a:lnTo>
                  <a:cubicBezTo>
                    <a:pt x="851" y="9798"/>
                    <a:pt x="64" y="10239"/>
                    <a:pt x="64" y="10806"/>
                  </a:cubicBezTo>
                  <a:cubicBezTo>
                    <a:pt x="1" y="11373"/>
                    <a:pt x="725" y="11846"/>
                    <a:pt x="1765" y="11846"/>
                  </a:cubicBezTo>
                  <a:cubicBezTo>
                    <a:pt x="2679" y="11846"/>
                    <a:pt x="3498" y="11436"/>
                    <a:pt x="3498" y="10806"/>
                  </a:cubicBezTo>
                  <a:cubicBezTo>
                    <a:pt x="3498" y="10334"/>
                    <a:pt x="3057" y="10019"/>
                    <a:pt x="2584" y="9924"/>
                  </a:cubicBezTo>
                  <a:lnTo>
                    <a:pt x="3781" y="7498"/>
                  </a:lnTo>
                  <a:cubicBezTo>
                    <a:pt x="4317" y="7624"/>
                    <a:pt x="4947" y="7656"/>
                    <a:pt x="5577" y="7719"/>
                  </a:cubicBezTo>
                  <a:lnTo>
                    <a:pt x="5577" y="9830"/>
                  </a:lnTo>
                  <a:cubicBezTo>
                    <a:pt x="4947" y="9924"/>
                    <a:pt x="4222" y="10239"/>
                    <a:pt x="4222" y="10869"/>
                  </a:cubicBezTo>
                  <a:cubicBezTo>
                    <a:pt x="4222" y="11499"/>
                    <a:pt x="5041" y="11877"/>
                    <a:pt x="5955" y="11877"/>
                  </a:cubicBezTo>
                  <a:cubicBezTo>
                    <a:pt x="6837" y="11877"/>
                    <a:pt x="7688" y="11499"/>
                    <a:pt x="7688" y="10869"/>
                  </a:cubicBezTo>
                  <a:cubicBezTo>
                    <a:pt x="7688" y="10239"/>
                    <a:pt x="6932" y="9924"/>
                    <a:pt x="6302" y="9830"/>
                  </a:cubicBezTo>
                  <a:lnTo>
                    <a:pt x="6302" y="7719"/>
                  </a:lnTo>
                  <a:cubicBezTo>
                    <a:pt x="6932" y="7719"/>
                    <a:pt x="7562" y="7624"/>
                    <a:pt x="8097" y="7498"/>
                  </a:cubicBezTo>
                  <a:lnTo>
                    <a:pt x="9295" y="9924"/>
                  </a:lnTo>
                  <a:cubicBezTo>
                    <a:pt x="8822" y="10082"/>
                    <a:pt x="8381" y="10334"/>
                    <a:pt x="8381" y="10806"/>
                  </a:cubicBezTo>
                  <a:cubicBezTo>
                    <a:pt x="8381" y="11436"/>
                    <a:pt x="9200" y="11846"/>
                    <a:pt x="10114" y="11846"/>
                  </a:cubicBezTo>
                  <a:cubicBezTo>
                    <a:pt x="11090" y="11846"/>
                    <a:pt x="11878" y="11405"/>
                    <a:pt x="11878" y="10806"/>
                  </a:cubicBezTo>
                  <a:cubicBezTo>
                    <a:pt x="11878" y="10239"/>
                    <a:pt x="11153" y="9798"/>
                    <a:pt x="10114" y="9798"/>
                  </a:cubicBezTo>
                  <a:lnTo>
                    <a:pt x="9988" y="9798"/>
                  </a:lnTo>
                  <a:lnTo>
                    <a:pt x="8822" y="7309"/>
                  </a:lnTo>
                  <a:cubicBezTo>
                    <a:pt x="9515" y="7120"/>
                    <a:pt x="10460" y="6679"/>
                    <a:pt x="10460" y="5923"/>
                  </a:cubicBezTo>
                  <a:cubicBezTo>
                    <a:pt x="10460" y="5072"/>
                    <a:pt x="9200" y="4631"/>
                    <a:pt x="8381" y="4442"/>
                  </a:cubicBezTo>
                  <a:cubicBezTo>
                    <a:pt x="8350" y="3497"/>
                    <a:pt x="7782" y="2710"/>
                    <a:pt x="6995" y="2300"/>
                  </a:cubicBezTo>
                  <a:cubicBezTo>
                    <a:pt x="7247" y="2080"/>
                    <a:pt x="7341" y="1764"/>
                    <a:pt x="7341" y="1355"/>
                  </a:cubicBezTo>
                  <a:cubicBezTo>
                    <a:pt x="7341" y="630"/>
                    <a:pt x="6711" y="0"/>
                    <a:pt x="59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70" name="Google Shape;8770;p68"/>
            <p:cNvGrpSpPr/>
            <p:nvPr/>
          </p:nvGrpSpPr>
          <p:grpSpPr>
            <a:xfrm>
              <a:off x="3026772" y="1158216"/>
              <a:ext cx="226984" cy="226391"/>
              <a:chOff x="3599700" y="1954475"/>
              <a:chExt cx="296175" cy="295400"/>
            </a:xfrm>
            <a:grpFill/>
          </p:grpSpPr>
          <p:sp>
            <p:nvSpPr>
              <p:cNvPr id="8771" name="Google Shape;8771;p68"/>
              <p:cNvSpPr/>
              <p:nvPr/>
            </p:nvSpPr>
            <p:spPr>
              <a:xfrm>
                <a:off x="3599700" y="1954475"/>
                <a:ext cx="2961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16" extrusionOk="0">
                    <a:moveTo>
                      <a:pt x="3151" y="694"/>
                    </a:moveTo>
                    <a:cubicBezTo>
                      <a:pt x="3718" y="694"/>
                      <a:pt x="4159" y="1166"/>
                      <a:pt x="4159" y="1734"/>
                    </a:cubicBezTo>
                    <a:cubicBezTo>
                      <a:pt x="4159" y="2301"/>
                      <a:pt x="3686" y="2742"/>
                      <a:pt x="3151" y="2742"/>
                    </a:cubicBezTo>
                    <a:cubicBezTo>
                      <a:pt x="2584" y="2742"/>
                      <a:pt x="2111" y="2269"/>
                      <a:pt x="2111" y="1734"/>
                    </a:cubicBezTo>
                    <a:cubicBezTo>
                      <a:pt x="2080" y="1166"/>
                      <a:pt x="2552" y="694"/>
                      <a:pt x="3151" y="694"/>
                    </a:cubicBezTo>
                    <a:close/>
                    <a:moveTo>
                      <a:pt x="8727" y="694"/>
                    </a:moveTo>
                    <a:cubicBezTo>
                      <a:pt x="9326" y="694"/>
                      <a:pt x="9767" y="1166"/>
                      <a:pt x="9767" y="1734"/>
                    </a:cubicBezTo>
                    <a:cubicBezTo>
                      <a:pt x="9767" y="2301"/>
                      <a:pt x="9294" y="2742"/>
                      <a:pt x="8727" y="2742"/>
                    </a:cubicBezTo>
                    <a:cubicBezTo>
                      <a:pt x="8128" y="2742"/>
                      <a:pt x="7719" y="2269"/>
                      <a:pt x="7719" y="1734"/>
                    </a:cubicBezTo>
                    <a:cubicBezTo>
                      <a:pt x="7656" y="1166"/>
                      <a:pt x="8128" y="694"/>
                      <a:pt x="8727" y="694"/>
                    </a:cubicBezTo>
                    <a:close/>
                    <a:moveTo>
                      <a:pt x="5923" y="4852"/>
                    </a:moveTo>
                    <a:cubicBezTo>
                      <a:pt x="6522" y="4852"/>
                      <a:pt x="6994" y="5325"/>
                      <a:pt x="6994" y="5861"/>
                    </a:cubicBezTo>
                    <a:cubicBezTo>
                      <a:pt x="6994" y="6396"/>
                      <a:pt x="6522" y="6869"/>
                      <a:pt x="5923" y="6869"/>
                    </a:cubicBezTo>
                    <a:cubicBezTo>
                      <a:pt x="5356" y="6869"/>
                      <a:pt x="4883" y="6428"/>
                      <a:pt x="4883" y="5861"/>
                    </a:cubicBezTo>
                    <a:cubicBezTo>
                      <a:pt x="4883" y="5294"/>
                      <a:pt x="5356" y="4852"/>
                      <a:pt x="5923" y="4852"/>
                    </a:cubicBezTo>
                    <a:close/>
                    <a:moveTo>
                      <a:pt x="3151" y="3466"/>
                    </a:moveTo>
                    <a:cubicBezTo>
                      <a:pt x="3875" y="3466"/>
                      <a:pt x="4600" y="3813"/>
                      <a:pt x="5072" y="4380"/>
                    </a:cubicBezTo>
                    <a:cubicBezTo>
                      <a:pt x="4537" y="4695"/>
                      <a:pt x="4159" y="5231"/>
                      <a:pt x="4159" y="5861"/>
                    </a:cubicBezTo>
                    <a:cubicBezTo>
                      <a:pt x="4159" y="6239"/>
                      <a:pt x="4285" y="6617"/>
                      <a:pt x="4505" y="6900"/>
                    </a:cubicBezTo>
                    <a:lnTo>
                      <a:pt x="693" y="6900"/>
                    </a:lnTo>
                    <a:lnTo>
                      <a:pt x="693" y="5892"/>
                    </a:lnTo>
                    <a:cubicBezTo>
                      <a:pt x="693" y="4569"/>
                      <a:pt x="1796" y="3466"/>
                      <a:pt x="3151" y="3466"/>
                    </a:cubicBezTo>
                    <a:close/>
                    <a:moveTo>
                      <a:pt x="8696" y="3498"/>
                    </a:moveTo>
                    <a:cubicBezTo>
                      <a:pt x="10019" y="3498"/>
                      <a:pt x="11121" y="4600"/>
                      <a:pt x="11121" y="5955"/>
                    </a:cubicBezTo>
                    <a:lnTo>
                      <a:pt x="11121" y="6932"/>
                    </a:lnTo>
                    <a:lnTo>
                      <a:pt x="7309" y="6932"/>
                    </a:lnTo>
                    <a:cubicBezTo>
                      <a:pt x="7561" y="6617"/>
                      <a:pt x="7656" y="6270"/>
                      <a:pt x="7656" y="5892"/>
                    </a:cubicBezTo>
                    <a:cubicBezTo>
                      <a:pt x="7656" y="5262"/>
                      <a:pt x="7309" y="4726"/>
                      <a:pt x="6774" y="4411"/>
                    </a:cubicBezTo>
                    <a:cubicBezTo>
                      <a:pt x="7215" y="3813"/>
                      <a:pt x="7939" y="3498"/>
                      <a:pt x="8696" y="3498"/>
                    </a:cubicBezTo>
                    <a:close/>
                    <a:moveTo>
                      <a:pt x="5923" y="7625"/>
                    </a:moveTo>
                    <a:cubicBezTo>
                      <a:pt x="6207" y="7625"/>
                      <a:pt x="6490" y="7656"/>
                      <a:pt x="6711" y="7751"/>
                    </a:cubicBezTo>
                    <a:lnTo>
                      <a:pt x="5923" y="8791"/>
                    </a:lnTo>
                    <a:lnTo>
                      <a:pt x="5135" y="7751"/>
                    </a:lnTo>
                    <a:cubicBezTo>
                      <a:pt x="5388" y="7688"/>
                      <a:pt x="5671" y="7625"/>
                      <a:pt x="5923" y="7625"/>
                    </a:cubicBezTo>
                    <a:close/>
                    <a:moveTo>
                      <a:pt x="4505" y="8066"/>
                    </a:moveTo>
                    <a:lnTo>
                      <a:pt x="5577" y="9484"/>
                    </a:lnTo>
                    <a:lnTo>
                      <a:pt x="5577" y="11153"/>
                    </a:lnTo>
                    <a:lnTo>
                      <a:pt x="3497" y="11153"/>
                    </a:lnTo>
                    <a:lnTo>
                      <a:pt x="3497" y="10019"/>
                    </a:lnTo>
                    <a:cubicBezTo>
                      <a:pt x="3497" y="9200"/>
                      <a:pt x="3875" y="8507"/>
                      <a:pt x="4505" y="8066"/>
                    </a:cubicBezTo>
                    <a:close/>
                    <a:moveTo>
                      <a:pt x="7341" y="8066"/>
                    </a:moveTo>
                    <a:cubicBezTo>
                      <a:pt x="7939" y="8507"/>
                      <a:pt x="8381" y="9263"/>
                      <a:pt x="8381" y="10051"/>
                    </a:cubicBezTo>
                    <a:lnTo>
                      <a:pt x="8381" y="11153"/>
                    </a:lnTo>
                    <a:lnTo>
                      <a:pt x="6301" y="11153"/>
                    </a:lnTo>
                    <a:lnTo>
                      <a:pt x="6301" y="9484"/>
                    </a:lnTo>
                    <a:lnTo>
                      <a:pt x="7341" y="8066"/>
                    </a:lnTo>
                    <a:close/>
                    <a:moveTo>
                      <a:pt x="3088" y="1"/>
                    </a:moveTo>
                    <a:cubicBezTo>
                      <a:pt x="2143" y="1"/>
                      <a:pt x="1355" y="788"/>
                      <a:pt x="1355" y="1734"/>
                    </a:cubicBezTo>
                    <a:cubicBezTo>
                      <a:pt x="1355" y="2238"/>
                      <a:pt x="1575" y="2679"/>
                      <a:pt x="1922" y="2994"/>
                    </a:cubicBezTo>
                    <a:cubicBezTo>
                      <a:pt x="788" y="3466"/>
                      <a:pt x="0" y="4569"/>
                      <a:pt x="0" y="5861"/>
                    </a:cubicBezTo>
                    <a:lnTo>
                      <a:pt x="0" y="7247"/>
                    </a:lnTo>
                    <a:cubicBezTo>
                      <a:pt x="0" y="7436"/>
                      <a:pt x="158" y="7593"/>
                      <a:pt x="347" y="7593"/>
                    </a:cubicBezTo>
                    <a:lnTo>
                      <a:pt x="3938" y="7593"/>
                    </a:lnTo>
                    <a:cubicBezTo>
                      <a:pt x="3214" y="8192"/>
                      <a:pt x="2741" y="9043"/>
                      <a:pt x="2741" y="10019"/>
                    </a:cubicBezTo>
                    <a:lnTo>
                      <a:pt x="2741" y="11437"/>
                    </a:lnTo>
                    <a:cubicBezTo>
                      <a:pt x="2741" y="11658"/>
                      <a:pt x="2899" y="11815"/>
                      <a:pt x="3088" y="11815"/>
                    </a:cubicBezTo>
                    <a:lnTo>
                      <a:pt x="8696" y="11815"/>
                    </a:lnTo>
                    <a:cubicBezTo>
                      <a:pt x="8885" y="11815"/>
                      <a:pt x="9042" y="11658"/>
                      <a:pt x="9042" y="11437"/>
                    </a:cubicBezTo>
                    <a:lnTo>
                      <a:pt x="9042" y="10019"/>
                    </a:lnTo>
                    <a:cubicBezTo>
                      <a:pt x="9042" y="9043"/>
                      <a:pt x="8570" y="8192"/>
                      <a:pt x="7876" y="7593"/>
                    </a:cubicBezTo>
                    <a:lnTo>
                      <a:pt x="11436" y="7593"/>
                    </a:lnTo>
                    <a:cubicBezTo>
                      <a:pt x="11657" y="7593"/>
                      <a:pt x="11815" y="7436"/>
                      <a:pt x="11815" y="7247"/>
                    </a:cubicBezTo>
                    <a:lnTo>
                      <a:pt x="11815" y="5861"/>
                    </a:lnTo>
                    <a:cubicBezTo>
                      <a:pt x="11846" y="4600"/>
                      <a:pt x="11027" y="3466"/>
                      <a:pt x="9861" y="2994"/>
                    </a:cubicBezTo>
                    <a:cubicBezTo>
                      <a:pt x="10239" y="2679"/>
                      <a:pt x="10428" y="2206"/>
                      <a:pt x="10428" y="1734"/>
                    </a:cubicBezTo>
                    <a:cubicBezTo>
                      <a:pt x="10428" y="788"/>
                      <a:pt x="9641" y="1"/>
                      <a:pt x="8696" y="1"/>
                    </a:cubicBezTo>
                    <a:cubicBezTo>
                      <a:pt x="7750" y="1"/>
                      <a:pt x="6963" y="788"/>
                      <a:pt x="6963" y="1734"/>
                    </a:cubicBezTo>
                    <a:cubicBezTo>
                      <a:pt x="6963" y="2238"/>
                      <a:pt x="7152" y="2679"/>
                      <a:pt x="7498" y="2994"/>
                    </a:cubicBezTo>
                    <a:cubicBezTo>
                      <a:pt x="6931" y="3214"/>
                      <a:pt x="6396" y="3624"/>
                      <a:pt x="6049" y="4159"/>
                    </a:cubicBezTo>
                    <a:lnTo>
                      <a:pt x="5734" y="4159"/>
                    </a:lnTo>
                    <a:cubicBezTo>
                      <a:pt x="5388" y="3655"/>
                      <a:pt x="4883" y="3214"/>
                      <a:pt x="4285" y="2994"/>
                    </a:cubicBezTo>
                    <a:cubicBezTo>
                      <a:pt x="4631" y="2679"/>
                      <a:pt x="4820" y="2238"/>
                      <a:pt x="4820" y="1734"/>
                    </a:cubicBezTo>
                    <a:cubicBezTo>
                      <a:pt x="4820" y="788"/>
                      <a:pt x="4033" y="1"/>
                      <a:pt x="3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72" name="Google Shape;8772;p68"/>
              <p:cNvSpPr/>
              <p:nvPr/>
            </p:nvSpPr>
            <p:spPr>
              <a:xfrm>
                <a:off x="3825750" y="2075775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71" y="694"/>
                    </a:lnTo>
                    <a:cubicBezTo>
                      <a:pt x="1260" y="694"/>
                      <a:pt x="1418" y="536"/>
                      <a:pt x="1418" y="347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73" name="Google Shape;8773;p68"/>
              <p:cNvSpPr/>
              <p:nvPr/>
            </p:nvSpPr>
            <p:spPr>
              <a:xfrm>
                <a:off x="3633550" y="2075775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lnTo>
                      <a:pt x="1072" y="694"/>
                    </a:lnTo>
                    <a:cubicBezTo>
                      <a:pt x="1261" y="694"/>
                      <a:pt x="1419" y="536"/>
                      <a:pt x="1419" y="347"/>
                    </a:cubicBezTo>
                    <a:cubicBezTo>
                      <a:pt x="1419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74" name="Google Shape;8774;p68"/>
            <p:cNvGrpSpPr/>
            <p:nvPr/>
          </p:nvGrpSpPr>
          <p:grpSpPr>
            <a:xfrm>
              <a:off x="3027375" y="1427438"/>
              <a:ext cx="225777" cy="225777"/>
              <a:chOff x="3601275" y="2319150"/>
              <a:chExt cx="294600" cy="294600"/>
            </a:xfrm>
            <a:grpFill/>
          </p:grpSpPr>
          <p:sp>
            <p:nvSpPr>
              <p:cNvPr id="8775" name="Google Shape;8775;p68"/>
              <p:cNvSpPr/>
              <p:nvPr/>
            </p:nvSpPr>
            <p:spPr>
              <a:xfrm>
                <a:off x="3601275" y="2319150"/>
                <a:ext cx="294600" cy="294600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784" extrusionOk="0">
                    <a:moveTo>
                      <a:pt x="8223" y="694"/>
                    </a:moveTo>
                    <a:cubicBezTo>
                      <a:pt x="8696" y="725"/>
                      <a:pt x="9168" y="914"/>
                      <a:pt x="9546" y="1198"/>
                    </a:cubicBezTo>
                    <a:lnTo>
                      <a:pt x="7057" y="3687"/>
                    </a:lnTo>
                    <a:cubicBezTo>
                      <a:pt x="6774" y="3498"/>
                      <a:pt x="6459" y="3340"/>
                      <a:pt x="6144" y="3245"/>
                    </a:cubicBezTo>
                    <a:lnTo>
                      <a:pt x="8223" y="694"/>
                    </a:lnTo>
                    <a:close/>
                    <a:moveTo>
                      <a:pt x="10523" y="1198"/>
                    </a:moveTo>
                    <a:cubicBezTo>
                      <a:pt x="10838" y="1576"/>
                      <a:pt x="11027" y="2111"/>
                      <a:pt x="11027" y="2615"/>
                    </a:cubicBezTo>
                    <a:lnTo>
                      <a:pt x="8286" y="4852"/>
                    </a:lnTo>
                    <a:lnTo>
                      <a:pt x="7561" y="4159"/>
                    </a:lnTo>
                    <a:lnTo>
                      <a:pt x="10523" y="1198"/>
                    </a:lnTo>
                    <a:close/>
                    <a:moveTo>
                      <a:pt x="5592" y="3923"/>
                    </a:moveTo>
                    <a:cubicBezTo>
                      <a:pt x="6033" y="3923"/>
                      <a:pt x="6474" y="4096"/>
                      <a:pt x="6805" y="4443"/>
                    </a:cubicBezTo>
                    <a:cubicBezTo>
                      <a:pt x="7498" y="5104"/>
                      <a:pt x="7498" y="6207"/>
                      <a:pt x="6805" y="6869"/>
                    </a:cubicBezTo>
                    <a:cubicBezTo>
                      <a:pt x="6474" y="7199"/>
                      <a:pt x="6033" y="7365"/>
                      <a:pt x="5592" y="7365"/>
                    </a:cubicBezTo>
                    <a:cubicBezTo>
                      <a:pt x="5151" y="7365"/>
                      <a:pt x="4710" y="7199"/>
                      <a:pt x="4379" y="6869"/>
                    </a:cubicBezTo>
                    <a:cubicBezTo>
                      <a:pt x="3718" y="6207"/>
                      <a:pt x="3718" y="5104"/>
                      <a:pt x="4379" y="4443"/>
                    </a:cubicBezTo>
                    <a:cubicBezTo>
                      <a:pt x="4710" y="4096"/>
                      <a:pt x="5151" y="3923"/>
                      <a:pt x="5592" y="3923"/>
                    </a:cubicBezTo>
                    <a:close/>
                    <a:moveTo>
                      <a:pt x="8034" y="5577"/>
                    </a:moveTo>
                    <a:lnTo>
                      <a:pt x="8191" y="5734"/>
                    </a:lnTo>
                    <a:cubicBezTo>
                      <a:pt x="8696" y="6270"/>
                      <a:pt x="9326" y="6742"/>
                      <a:pt x="10019" y="7058"/>
                    </a:cubicBezTo>
                    <a:lnTo>
                      <a:pt x="9420" y="7278"/>
                    </a:lnTo>
                    <a:cubicBezTo>
                      <a:pt x="9263" y="7310"/>
                      <a:pt x="9168" y="7467"/>
                      <a:pt x="9168" y="7593"/>
                    </a:cubicBezTo>
                    <a:lnTo>
                      <a:pt x="9168" y="8066"/>
                    </a:lnTo>
                    <a:cubicBezTo>
                      <a:pt x="8601" y="7814"/>
                      <a:pt x="8034" y="7467"/>
                      <a:pt x="7561" y="7058"/>
                    </a:cubicBezTo>
                    <a:cubicBezTo>
                      <a:pt x="7876" y="6648"/>
                      <a:pt x="8034" y="6175"/>
                      <a:pt x="8034" y="5608"/>
                    </a:cubicBezTo>
                    <a:lnTo>
                      <a:pt x="8034" y="5577"/>
                    </a:lnTo>
                    <a:close/>
                    <a:moveTo>
                      <a:pt x="3245" y="6081"/>
                    </a:moveTo>
                    <a:cubicBezTo>
                      <a:pt x="3308" y="6427"/>
                      <a:pt x="3466" y="6806"/>
                      <a:pt x="3655" y="7058"/>
                    </a:cubicBezTo>
                    <a:lnTo>
                      <a:pt x="1197" y="9546"/>
                    </a:lnTo>
                    <a:cubicBezTo>
                      <a:pt x="882" y="9200"/>
                      <a:pt x="662" y="8696"/>
                      <a:pt x="630" y="8160"/>
                    </a:cubicBezTo>
                    <a:lnTo>
                      <a:pt x="3245" y="6081"/>
                    </a:lnTo>
                    <a:close/>
                    <a:moveTo>
                      <a:pt x="7057" y="7593"/>
                    </a:moveTo>
                    <a:cubicBezTo>
                      <a:pt x="7435" y="8066"/>
                      <a:pt x="7813" y="8601"/>
                      <a:pt x="8034" y="9200"/>
                    </a:cubicBezTo>
                    <a:lnTo>
                      <a:pt x="7561" y="9200"/>
                    </a:lnTo>
                    <a:cubicBezTo>
                      <a:pt x="7404" y="9200"/>
                      <a:pt x="7278" y="9263"/>
                      <a:pt x="7246" y="9420"/>
                    </a:cubicBezTo>
                    <a:lnTo>
                      <a:pt x="7057" y="10019"/>
                    </a:lnTo>
                    <a:cubicBezTo>
                      <a:pt x="6742" y="9357"/>
                      <a:pt x="6270" y="8727"/>
                      <a:pt x="5766" y="8223"/>
                    </a:cubicBezTo>
                    <a:lnTo>
                      <a:pt x="5608" y="8066"/>
                    </a:lnTo>
                    <a:lnTo>
                      <a:pt x="5640" y="8066"/>
                    </a:lnTo>
                    <a:cubicBezTo>
                      <a:pt x="6144" y="8066"/>
                      <a:pt x="6648" y="7877"/>
                      <a:pt x="7057" y="7593"/>
                    </a:cubicBezTo>
                    <a:close/>
                    <a:moveTo>
                      <a:pt x="4096" y="7625"/>
                    </a:moveTo>
                    <a:lnTo>
                      <a:pt x="4820" y="8318"/>
                    </a:lnTo>
                    <a:lnTo>
                      <a:pt x="2552" y="11090"/>
                    </a:lnTo>
                    <a:cubicBezTo>
                      <a:pt x="2048" y="11059"/>
                      <a:pt x="1575" y="10901"/>
                      <a:pt x="1134" y="10586"/>
                    </a:cubicBezTo>
                    <a:lnTo>
                      <a:pt x="4096" y="7625"/>
                    </a:lnTo>
                    <a:close/>
                    <a:moveTo>
                      <a:pt x="8160" y="0"/>
                    </a:moveTo>
                    <a:cubicBezTo>
                      <a:pt x="8034" y="0"/>
                      <a:pt x="7971" y="63"/>
                      <a:pt x="7876" y="126"/>
                    </a:cubicBezTo>
                    <a:lnTo>
                      <a:pt x="5356" y="3245"/>
                    </a:lnTo>
                    <a:cubicBezTo>
                      <a:pt x="4852" y="3308"/>
                      <a:pt x="4348" y="3529"/>
                      <a:pt x="3938" y="3970"/>
                    </a:cubicBezTo>
                    <a:cubicBezTo>
                      <a:pt x="3592" y="4317"/>
                      <a:pt x="3340" y="4758"/>
                      <a:pt x="3277" y="5262"/>
                    </a:cubicBezTo>
                    <a:lnTo>
                      <a:pt x="126" y="7782"/>
                    </a:lnTo>
                    <a:cubicBezTo>
                      <a:pt x="32" y="7845"/>
                      <a:pt x="0" y="7940"/>
                      <a:pt x="0" y="8066"/>
                    </a:cubicBezTo>
                    <a:cubicBezTo>
                      <a:pt x="0" y="8790"/>
                      <a:pt x="284" y="9546"/>
                      <a:pt x="756" y="10114"/>
                    </a:cubicBezTo>
                    <a:lnTo>
                      <a:pt x="473" y="10366"/>
                    </a:lnTo>
                    <a:cubicBezTo>
                      <a:pt x="410" y="10460"/>
                      <a:pt x="347" y="10523"/>
                      <a:pt x="347" y="10618"/>
                    </a:cubicBezTo>
                    <a:cubicBezTo>
                      <a:pt x="347" y="10681"/>
                      <a:pt x="410" y="10807"/>
                      <a:pt x="473" y="10838"/>
                    </a:cubicBezTo>
                    <a:cubicBezTo>
                      <a:pt x="1103" y="11468"/>
                      <a:pt x="1922" y="11783"/>
                      <a:pt x="2804" y="11783"/>
                    </a:cubicBezTo>
                    <a:cubicBezTo>
                      <a:pt x="2930" y="11783"/>
                      <a:pt x="2993" y="11752"/>
                      <a:pt x="3088" y="11657"/>
                    </a:cubicBezTo>
                    <a:lnTo>
                      <a:pt x="5388" y="8790"/>
                    </a:lnTo>
                    <a:cubicBezTo>
                      <a:pt x="6018" y="9452"/>
                      <a:pt x="6553" y="10303"/>
                      <a:pt x="6805" y="11153"/>
                    </a:cubicBezTo>
                    <a:cubicBezTo>
                      <a:pt x="6868" y="11311"/>
                      <a:pt x="7026" y="11405"/>
                      <a:pt x="7120" y="11405"/>
                    </a:cubicBezTo>
                    <a:cubicBezTo>
                      <a:pt x="7278" y="11405"/>
                      <a:pt x="7404" y="11311"/>
                      <a:pt x="7435" y="11153"/>
                    </a:cubicBezTo>
                    <a:lnTo>
                      <a:pt x="7845" y="9924"/>
                    </a:lnTo>
                    <a:lnTo>
                      <a:pt x="8601" y="9924"/>
                    </a:lnTo>
                    <a:cubicBezTo>
                      <a:pt x="8696" y="9924"/>
                      <a:pt x="8790" y="9893"/>
                      <a:pt x="8853" y="9767"/>
                    </a:cubicBezTo>
                    <a:cubicBezTo>
                      <a:pt x="8948" y="9704"/>
                      <a:pt x="8948" y="9578"/>
                      <a:pt x="8916" y="9452"/>
                    </a:cubicBezTo>
                    <a:cubicBezTo>
                      <a:pt x="8790" y="9137"/>
                      <a:pt x="8664" y="8822"/>
                      <a:pt x="8507" y="8507"/>
                    </a:cubicBezTo>
                    <a:lnTo>
                      <a:pt x="8507" y="8507"/>
                    </a:lnTo>
                    <a:cubicBezTo>
                      <a:pt x="8822" y="8664"/>
                      <a:pt x="9137" y="8790"/>
                      <a:pt x="9452" y="8916"/>
                    </a:cubicBezTo>
                    <a:cubicBezTo>
                      <a:pt x="9489" y="8926"/>
                      <a:pt x="9526" y="8929"/>
                      <a:pt x="9561" y="8929"/>
                    </a:cubicBezTo>
                    <a:cubicBezTo>
                      <a:pt x="9646" y="8929"/>
                      <a:pt x="9722" y="8907"/>
                      <a:pt x="9767" y="8885"/>
                    </a:cubicBezTo>
                    <a:cubicBezTo>
                      <a:pt x="9861" y="8790"/>
                      <a:pt x="9924" y="8727"/>
                      <a:pt x="9924" y="8601"/>
                    </a:cubicBezTo>
                    <a:lnTo>
                      <a:pt x="9924" y="7845"/>
                    </a:lnTo>
                    <a:lnTo>
                      <a:pt x="11153" y="7467"/>
                    </a:lnTo>
                    <a:cubicBezTo>
                      <a:pt x="11310" y="7404"/>
                      <a:pt x="11373" y="7247"/>
                      <a:pt x="11373" y="7152"/>
                    </a:cubicBezTo>
                    <a:cubicBezTo>
                      <a:pt x="11373" y="6995"/>
                      <a:pt x="11310" y="6869"/>
                      <a:pt x="11153" y="6837"/>
                    </a:cubicBezTo>
                    <a:cubicBezTo>
                      <a:pt x="10271" y="6553"/>
                      <a:pt x="9452" y="6049"/>
                      <a:pt x="8790" y="5419"/>
                    </a:cubicBezTo>
                    <a:lnTo>
                      <a:pt x="11657" y="3088"/>
                    </a:lnTo>
                    <a:cubicBezTo>
                      <a:pt x="11689" y="2962"/>
                      <a:pt x="11783" y="2867"/>
                      <a:pt x="11783" y="2773"/>
                    </a:cubicBezTo>
                    <a:cubicBezTo>
                      <a:pt x="11783" y="1922"/>
                      <a:pt x="11436" y="1072"/>
                      <a:pt x="10838" y="442"/>
                    </a:cubicBezTo>
                    <a:cubicBezTo>
                      <a:pt x="10775" y="379"/>
                      <a:pt x="10688" y="347"/>
                      <a:pt x="10602" y="347"/>
                    </a:cubicBezTo>
                    <a:cubicBezTo>
                      <a:pt x="10515" y="347"/>
                      <a:pt x="10428" y="379"/>
                      <a:pt x="10365" y="442"/>
                    </a:cubicBezTo>
                    <a:lnTo>
                      <a:pt x="10082" y="725"/>
                    </a:lnTo>
                    <a:cubicBezTo>
                      <a:pt x="9546" y="284"/>
                      <a:pt x="8853" y="0"/>
                      <a:pt x="81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76" name="Google Shape;8776;p68"/>
              <p:cNvSpPr/>
              <p:nvPr/>
            </p:nvSpPr>
            <p:spPr>
              <a:xfrm>
                <a:off x="3713900" y="2434350"/>
                <a:ext cx="55950" cy="5220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2088" extrusionOk="0">
                    <a:moveTo>
                      <a:pt x="1087" y="685"/>
                    </a:moveTo>
                    <a:cubicBezTo>
                      <a:pt x="1174" y="685"/>
                      <a:pt x="1261" y="717"/>
                      <a:pt x="1324" y="780"/>
                    </a:cubicBezTo>
                    <a:cubicBezTo>
                      <a:pt x="1450" y="874"/>
                      <a:pt x="1450" y="1126"/>
                      <a:pt x="1324" y="1252"/>
                    </a:cubicBezTo>
                    <a:cubicBezTo>
                      <a:pt x="1261" y="1300"/>
                      <a:pt x="1174" y="1323"/>
                      <a:pt x="1087" y="1323"/>
                    </a:cubicBezTo>
                    <a:cubicBezTo>
                      <a:pt x="1001" y="1323"/>
                      <a:pt x="914" y="1300"/>
                      <a:pt x="851" y="1252"/>
                    </a:cubicBezTo>
                    <a:cubicBezTo>
                      <a:pt x="725" y="1126"/>
                      <a:pt x="725" y="937"/>
                      <a:pt x="851" y="780"/>
                    </a:cubicBezTo>
                    <a:cubicBezTo>
                      <a:pt x="914" y="717"/>
                      <a:pt x="1001" y="685"/>
                      <a:pt x="1087" y="685"/>
                    </a:cubicBezTo>
                    <a:close/>
                    <a:moveTo>
                      <a:pt x="1115" y="0"/>
                    </a:moveTo>
                    <a:cubicBezTo>
                      <a:pt x="851" y="0"/>
                      <a:pt x="583" y="102"/>
                      <a:pt x="378" y="307"/>
                    </a:cubicBezTo>
                    <a:cubicBezTo>
                      <a:pt x="0" y="685"/>
                      <a:pt x="0" y="1347"/>
                      <a:pt x="378" y="1756"/>
                    </a:cubicBezTo>
                    <a:cubicBezTo>
                      <a:pt x="583" y="1977"/>
                      <a:pt x="851" y="2087"/>
                      <a:pt x="1115" y="2087"/>
                    </a:cubicBezTo>
                    <a:cubicBezTo>
                      <a:pt x="1379" y="2087"/>
                      <a:pt x="1639" y="1977"/>
                      <a:pt x="1828" y="1756"/>
                    </a:cubicBezTo>
                    <a:cubicBezTo>
                      <a:pt x="2237" y="1347"/>
                      <a:pt x="2237" y="685"/>
                      <a:pt x="1828" y="307"/>
                    </a:cubicBezTo>
                    <a:cubicBezTo>
                      <a:pt x="1639" y="102"/>
                      <a:pt x="1379" y="0"/>
                      <a:pt x="11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77" name="Google Shape;8777;p68"/>
            <p:cNvSpPr/>
            <p:nvPr/>
          </p:nvSpPr>
          <p:spPr>
            <a:xfrm>
              <a:off x="3027046" y="1718988"/>
              <a:ext cx="226391" cy="226371"/>
            </a:xfrm>
            <a:custGeom>
              <a:avLst/>
              <a:gdLst/>
              <a:ahLst/>
              <a:cxnLst/>
              <a:rect l="l" t="t" r="r" b="b"/>
              <a:pathLst>
                <a:path w="11816" h="11815" extrusionOk="0">
                  <a:moveTo>
                    <a:pt x="6207" y="693"/>
                  </a:moveTo>
                  <a:cubicBezTo>
                    <a:pt x="7877" y="819"/>
                    <a:pt x="9326" y="1670"/>
                    <a:pt x="10208" y="2993"/>
                  </a:cubicBezTo>
                  <a:lnTo>
                    <a:pt x="6207" y="5293"/>
                  </a:lnTo>
                  <a:lnTo>
                    <a:pt x="6207" y="693"/>
                  </a:lnTo>
                  <a:close/>
                  <a:moveTo>
                    <a:pt x="10555" y="3623"/>
                  </a:moveTo>
                  <a:cubicBezTo>
                    <a:pt x="10901" y="4316"/>
                    <a:pt x="11090" y="5104"/>
                    <a:pt x="11090" y="5923"/>
                  </a:cubicBezTo>
                  <a:cubicBezTo>
                    <a:pt x="11090" y="7026"/>
                    <a:pt x="10744" y="8097"/>
                    <a:pt x="10114" y="8979"/>
                  </a:cubicBezTo>
                  <a:lnTo>
                    <a:pt x="6491" y="5986"/>
                  </a:lnTo>
                  <a:lnTo>
                    <a:pt x="10555" y="3623"/>
                  </a:lnTo>
                  <a:close/>
                  <a:moveTo>
                    <a:pt x="5546" y="693"/>
                  </a:moveTo>
                  <a:lnTo>
                    <a:pt x="5546" y="5892"/>
                  </a:lnTo>
                  <a:cubicBezTo>
                    <a:pt x="5546" y="6018"/>
                    <a:pt x="5577" y="6081"/>
                    <a:pt x="5672" y="6175"/>
                  </a:cubicBezTo>
                  <a:lnTo>
                    <a:pt x="9673" y="9483"/>
                  </a:lnTo>
                  <a:cubicBezTo>
                    <a:pt x="8728" y="10491"/>
                    <a:pt x="7373" y="11121"/>
                    <a:pt x="5892" y="11121"/>
                  </a:cubicBezTo>
                  <a:cubicBezTo>
                    <a:pt x="3025" y="11121"/>
                    <a:pt x="662" y="8822"/>
                    <a:pt x="662" y="5892"/>
                  </a:cubicBezTo>
                  <a:cubicBezTo>
                    <a:pt x="662" y="3151"/>
                    <a:pt x="2836" y="851"/>
                    <a:pt x="5546" y="693"/>
                  </a:cubicBezTo>
                  <a:close/>
                  <a:moveTo>
                    <a:pt x="5892" y="0"/>
                  </a:moveTo>
                  <a:cubicBezTo>
                    <a:pt x="2647" y="0"/>
                    <a:pt x="1" y="2615"/>
                    <a:pt x="1" y="5892"/>
                  </a:cubicBezTo>
                  <a:cubicBezTo>
                    <a:pt x="1" y="9168"/>
                    <a:pt x="2647" y="11814"/>
                    <a:pt x="5892" y="11814"/>
                  </a:cubicBezTo>
                  <a:cubicBezTo>
                    <a:pt x="9169" y="11814"/>
                    <a:pt x="11815" y="9168"/>
                    <a:pt x="11815" y="5892"/>
                  </a:cubicBezTo>
                  <a:cubicBezTo>
                    <a:pt x="11815" y="2678"/>
                    <a:pt x="9137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78" name="Google Shape;8778;p68"/>
            <p:cNvGrpSpPr/>
            <p:nvPr/>
          </p:nvGrpSpPr>
          <p:grpSpPr>
            <a:xfrm>
              <a:off x="4469150" y="1157929"/>
              <a:ext cx="213094" cy="226966"/>
              <a:chOff x="5421475" y="1945825"/>
              <a:chExt cx="278050" cy="296150"/>
            </a:xfrm>
            <a:grpFill/>
          </p:grpSpPr>
          <p:sp>
            <p:nvSpPr>
              <p:cNvPr id="8779" name="Google Shape;8779;p68"/>
              <p:cNvSpPr/>
              <p:nvPr/>
            </p:nvSpPr>
            <p:spPr>
              <a:xfrm>
                <a:off x="5472650" y="1999375"/>
                <a:ext cx="172525" cy="242600"/>
              </a:xfrm>
              <a:custGeom>
                <a:avLst/>
                <a:gdLst/>
                <a:ahLst/>
                <a:cxnLst/>
                <a:rect l="l" t="t" r="r" b="b"/>
                <a:pathLst>
                  <a:path w="6901" h="9704" extrusionOk="0">
                    <a:moveTo>
                      <a:pt x="1765" y="1355"/>
                    </a:moveTo>
                    <a:cubicBezTo>
                      <a:pt x="1986" y="1355"/>
                      <a:pt x="2143" y="1513"/>
                      <a:pt x="2143" y="1702"/>
                    </a:cubicBezTo>
                    <a:lnTo>
                      <a:pt x="2143" y="2048"/>
                    </a:lnTo>
                    <a:lnTo>
                      <a:pt x="1765" y="2048"/>
                    </a:lnTo>
                    <a:cubicBezTo>
                      <a:pt x="1671" y="2048"/>
                      <a:pt x="1545" y="2048"/>
                      <a:pt x="1419" y="2111"/>
                    </a:cubicBezTo>
                    <a:lnTo>
                      <a:pt x="1419" y="1702"/>
                    </a:lnTo>
                    <a:cubicBezTo>
                      <a:pt x="1419" y="1513"/>
                      <a:pt x="1576" y="1355"/>
                      <a:pt x="1765" y="1355"/>
                    </a:cubicBezTo>
                    <a:close/>
                    <a:moveTo>
                      <a:pt x="3151" y="631"/>
                    </a:moveTo>
                    <a:cubicBezTo>
                      <a:pt x="3341" y="631"/>
                      <a:pt x="3498" y="788"/>
                      <a:pt x="3498" y="1009"/>
                    </a:cubicBezTo>
                    <a:lnTo>
                      <a:pt x="3498" y="2111"/>
                    </a:lnTo>
                    <a:cubicBezTo>
                      <a:pt x="3404" y="2048"/>
                      <a:pt x="3277" y="2017"/>
                      <a:pt x="3151" y="2017"/>
                    </a:cubicBezTo>
                    <a:lnTo>
                      <a:pt x="2805" y="2017"/>
                    </a:lnTo>
                    <a:lnTo>
                      <a:pt x="2805" y="1009"/>
                    </a:lnTo>
                    <a:cubicBezTo>
                      <a:pt x="2805" y="788"/>
                      <a:pt x="2962" y="631"/>
                      <a:pt x="3151" y="631"/>
                    </a:cubicBezTo>
                    <a:close/>
                    <a:moveTo>
                      <a:pt x="4538" y="1355"/>
                    </a:moveTo>
                    <a:cubicBezTo>
                      <a:pt x="4727" y="1355"/>
                      <a:pt x="4884" y="1513"/>
                      <a:pt x="4884" y="1702"/>
                    </a:cubicBezTo>
                    <a:lnTo>
                      <a:pt x="4884" y="3088"/>
                    </a:lnTo>
                    <a:cubicBezTo>
                      <a:pt x="4884" y="3277"/>
                      <a:pt x="4727" y="3435"/>
                      <a:pt x="4538" y="3435"/>
                    </a:cubicBezTo>
                    <a:cubicBezTo>
                      <a:pt x="4349" y="3435"/>
                      <a:pt x="4191" y="3277"/>
                      <a:pt x="4191" y="3088"/>
                    </a:cubicBezTo>
                    <a:lnTo>
                      <a:pt x="4191" y="1702"/>
                    </a:lnTo>
                    <a:cubicBezTo>
                      <a:pt x="4191" y="1513"/>
                      <a:pt x="4349" y="1355"/>
                      <a:pt x="4538" y="1355"/>
                    </a:cubicBezTo>
                    <a:close/>
                    <a:moveTo>
                      <a:pt x="5924" y="2017"/>
                    </a:moveTo>
                    <a:cubicBezTo>
                      <a:pt x="6113" y="2017"/>
                      <a:pt x="6270" y="2174"/>
                      <a:pt x="6270" y="2363"/>
                    </a:cubicBezTo>
                    <a:lnTo>
                      <a:pt x="6270" y="3088"/>
                    </a:lnTo>
                    <a:cubicBezTo>
                      <a:pt x="6270" y="3277"/>
                      <a:pt x="6113" y="3435"/>
                      <a:pt x="5924" y="3435"/>
                    </a:cubicBezTo>
                    <a:cubicBezTo>
                      <a:pt x="5703" y="3435"/>
                      <a:pt x="5546" y="3277"/>
                      <a:pt x="5546" y="3088"/>
                    </a:cubicBezTo>
                    <a:lnTo>
                      <a:pt x="5546" y="2363"/>
                    </a:lnTo>
                    <a:cubicBezTo>
                      <a:pt x="5546" y="2174"/>
                      <a:pt x="5703" y="2017"/>
                      <a:pt x="5924" y="2017"/>
                    </a:cubicBezTo>
                    <a:close/>
                    <a:moveTo>
                      <a:pt x="3120" y="2741"/>
                    </a:moveTo>
                    <a:cubicBezTo>
                      <a:pt x="3309" y="2741"/>
                      <a:pt x="3467" y="2899"/>
                      <a:pt x="3467" y="3088"/>
                    </a:cubicBezTo>
                    <a:cubicBezTo>
                      <a:pt x="3467" y="3277"/>
                      <a:pt x="3309" y="3435"/>
                      <a:pt x="3120" y="3435"/>
                    </a:cubicBezTo>
                    <a:lnTo>
                      <a:pt x="1734" y="3435"/>
                    </a:lnTo>
                    <a:cubicBezTo>
                      <a:pt x="1545" y="3435"/>
                      <a:pt x="1387" y="3592"/>
                      <a:pt x="1387" y="3781"/>
                    </a:cubicBezTo>
                    <a:cubicBezTo>
                      <a:pt x="1387" y="4002"/>
                      <a:pt x="1545" y="4159"/>
                      <a:pt x="1734" y="4159"/>
                    </a:cubicBezTo>
                    <a:cubicBezTo>
                      <a:pt x="2679" y="4159"/>
                      <a:pt x="3467" y="4947"/>
                      <a:pt x="3467" y="5892"/>
                    </a:cubicBezTo>
                    <a:cubicBezTo>
                      <a:pt x="3467" y="6081"/>
                      <a:pt x="3624" y="6238"/>
                      <a:pt x="3845" y="6238"/>
                    </a:cubicBezTo>
                    <a:cubicBezTo>
                      <a:pt x="4034" y="6238"/>
                      <a:pt x="4191" y="6081"/>
                      <a:pt x="4191" y="5892"/>
                    </a:cubicBezTo>
                    <a:cubicBezTo>
                      <a:pt x="4191" y="5167"/>
                      <a:pt x="3876" y="4537"/>
                      <a:pt x="3435" y="4096"/>
                    </a:cubicBezTo>
                    <a:cubicBezTo>
                      <a:pt x="3593" y="4065"/>
                      <a:pt x="3750" y="4002"/>
                      <a:pt x="3876" y="3876"/>
                    </a:cubicBezTo>
                    <a:cubicBezTo>
                      <a:pt x="4065" y="4033"/>
                      <a:pt x="4317" y="4159"/>
                      <a:pt x="4569" y="4159"/>
                    </a:cubicBezTo>
                    <a:cubicBezTo>
                      <a:pt x="4853" y="4159"/>
                      <a:pt x="5073" y="4033"/>
                      <a:pt x="5294" y="3876"/>
                    </a:cubicBezTo>
                    <a:cubicBezTo>
                      <a:pt x="5483" y="4033"/>
                      <a:pt x="5703" y="4159"/>
                      <a:pt x="5987" y="4159"/>
                    </a:cubicBezTo>
                    <a:cubicBezTo>
                      <a:pt x="6113" y="4159"/>
                      <a:pt x="6239" y="4096"/>
                      <a:pt x="6333" y="4065"/>
                    </a:cubicBezTo>
                    <a:lnTo>
                      <a:pt x="6333" y="5167"/>
                    </a:lnTo>
                    <a:cubicBezTo>
                      <a:pt x="6333" y="5923"/>
                      <a:pt x="5861" y="6554"/>
                      <a:pt x="5199" y="6774"/>
                    </a:cubicBezTo>
                    <a:cubicBezTo>
                      <a:pt x="5042" y="6837"/>
                      <a:pt x="4979" y="6995"/>
                      <a:pt x="4979" y="7089"/>
                    </a:cubicBezTo>
                    <a:lnTo>
                      <a:pt x="4979" y="7562"/>
                    </a:lnTo>
                    <a:lnTo>
                      <a:pt x="2206" y="7562"/>
                    </a:lnTo>
                    <a:lnTo>
                      <a:pt x="2206" y="7089"/>
                    </a:lnTo>
                    <a:cubicBezTo>
                      <a:pt x="2206" y="6932"/>
                      <a:pt x="2143" y="6837"/>
                      <a:pt x="1986" y="6774"/>
                    </a:cubicBezTo>
                    <a:cubicBezTo>
                      <a:pt x="1261" y="6554"/>
                      <a:pt x="820" y="5892"/>
                      <a:pt x="820" y="5167"/>
                    </a:cubicBezTo>
                    <a:lnTo>
                      <a:pt x="820" y="3750"/>
                    </a:lnTo>
                    <a:lnTo>
                      <a:pt x="726" y="3750"/>
                    </a:lnTo>
                    <a:cubicBezTo>
                      <a:pt x="726" y="3151"/>
                      <a:pt x="1198" y="2741"/>
                      <a:pt x="1734" y="2741"/>
                    </a:cubicBezTo>
                    <a:close/>
                    <a:moveTo>
                      <a:pt x="5199" y="8286"/>
                    </a:moveTo>
                    <a:cubicBezTo>
                      <a:pt x="5388" y="8286"/>
                      <a:pt x="5546" y="8444"/>
                      <a:pt x="5546" y="8633"/>
                    </a:cubicBezTo>
                    <a:lnTo>
                      <a:pt x="5546" y="8979"/>
                    </a:lnTo>
                    <a:lnTo>
                      <a:pt x="1387" y="8979"/>
                    </a:lnTo>
                    <a:lnTo>
                      <a:pt x="1387" y="8633"/>
                    </a:lnTo>
                    <a:cubicBezTo>
                      <a:pt x="1387" y="8444"/>
                      <a:pt x="1545" y="8286"/>
                      <a:pt x="1734" y="8286"/>
                    </a:cubicBezTo>
                    <a:close/>
                    <a:moveTo>
                      <a:pt x="3120" y="1"/>
                    </a:moveTo>
                    <a:cubicBezTo>
                      <a:pt x="2647" y="1"/>
                      <a:pt x="2269" y="316"/>
                      <a:pt x="2143" y="757"/>
                    </a:cubicBezTo>
                    <a:cubicBezTo>
                      <a:pt x="2017" y="725"/>
                      <a:pt x="1891" y="694"/>
                      <a:pt x="1734" y="694"/>
                    </a:cubicBezTo>
                    <a:cubicBezTo>
                      <a:pt x="1167" y="694"/>
                      <a:pt x="726" y="1166"/>
                      <a:pt x="726" y="1702"/>
                    </a:cubicBezTo>
                    <a:lnTo>
                      <a:pt x="726" y="2426"/>
                    </a:lnTo>
                    <a:cubicBezTo>
                      <a:pt x="285" y="2678"/>
                      <a:pt x="1" y="3214"/>
                      <a:pt x="1" y="3750"/>
                    </a:cubicBezTo>
                    <a:lnTo>
                      <a:pt x="1" y="5136"/>
                    </a:lnTo>
                    <a:cubicBezTo>
                      <a:pt x="1" y="6081"/>
                      <a:pt x="568" y="6932"/>
                      <a:pt x="1387" y="7341"/>
                    </a:cubicBezTo>
                    <a:lnTo>
                      <a:pt x="1387" y="7656"/>
                    </a:lnTo>
                    <a:cubicBezTo>
                      <a:pt x="1009" y="7814"/>
                      <a:pt x="694" y="8160"/>
                      <a:pt x="694" y="8633"/>
                    </a:cubicBezTo>
                    <a:lnTo>
                      <a:pt x="694" y="9357"/>
                    </a:lnTo>
                    <a:cubicBezTo>
                      <a:pt x="694" y="9546"/>
                      <a:pt x="852" y="9704"/>
                      <a:pt x="1041" y="9704"/>
                    </a:cubicBezTo>
                    <a:lnTo>
                      <a:pt x="5892" y="9704"/>
                    </a:lnTo>
                    <a:cubicBezTo>
                      <a:pt x="6081" y="9704"/>
                      <a:pt x="6239" y="9546"/>
                      <a:pt x="6239" y="9357"/>
                    </a:cubicBezTo>
                    <a:lnTo>
                      <a:pt x="6239" y="8633"/>
                    </a:lnTo>
                    <a:cubicBezTo>
                      <a:pt x="6239" y="8192"/>
                      <a:pt x="5955" y="7814"/>
                      <a:pt x="5514" y="7656"/>
                    </a:cubicBezTo>
                    <a:lnTo>
                      <a:pt x="5514" y="7341"/>
                    </a:lnTo>
                    <a:cubicBezTo>
                      <a:pt x="6365" y="6932"/>
                      <a:pt x="6901" y="6081"/>
                      <a:pt x="6901" y="5136"/>
                    </a:cubicBezTo>
                    <a:lnTo>
                      <a:pt x="6901" y="2363"/>
                    </a:lnTo>
                    <a:cubicBezTo>
                      <a:pt x="6901" y="1796"/>
                      <a:pt x="6428" y="1355"/>
                      <a:pt x="5892" y="1355"/>
                    </a:cubicBezTo>
                    <a:cubicBezTo>
                      <a:pt x="5766" y="1355"/>
                      <a:pt x="5609" y="1387"/>
                      <a:pt x="5483" y="1418"/>
                    </a:cubicBezTo>
                    <a:cubicBezTo>
                      <a:pt x="5357" y="1009"/>
                      <a:pt x="4979" y="694"/>
                      <a:pt x="4506" y="694"/>
                    </a:cubicBezTo>
                    <a:cubicBezTo>
                      <a:pt x="4380" y="694"/>
                      <a:pt x="4223" y="725"/>
                      <a:pt x="4097" y="757"/>
                    </a:cubicBezTo>
                    <a:cubicBezTo>
                      <a:pt x="4002" y="316"/>
                      <a:pt x="3593" y="1"/>
                      <a:pt x="31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0" name="Google Shape;8780;p68"/>
              <p:cNvSpPr/>
              <p:nvPr/>
            </p:nvSpPr>
            <p:spPr>
              <a:xfrm>
                <a:off x="5559300" y="1945825"/>
                <a:ext cx="181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176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418"/>
                    </a:lnTo>
                    <a:cubicBezTo>
                      <a:pt x="1" y="1607"/>
                      <a:pt x="158" y="1764"/>
                      <a:pt x="379" y="1764"/>
                    </a:cubicBezTo>
                    <a:cubicBezTo>
                      <a:pt x="568" y="1764"/>
                      <a:pt x="725" y="1607"/>
                      <a:pt x="725" y="1418"/>
                    </a:cubicBezTo>
                    <a:lnTo>
                      <a:pt x="725" y="347"/>
                    </a:ln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1" name="Google Shape;8781;p68"/>
              <p:cNvSpPr/>
              <p:nvPr/>
            </p:nvSpPr>
            <p:spPr>
              <a:xfrm>
                <a:off x="5611275" y="1963925"/>
                <a:ext cx="35475" cy="34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80" extrusionOk="0">
                    <a:moveTo>
                      <a:pt x="1076" y="1"/>
                    </a:moveTo>
                    <a:cubicBezTo>
                      <a:pt x="985" y="1"/>
                      <a:pt x="899" y="32"/>
                      <a:pt x="851" y="95"/>
                    </a:cubicBezTo>
                    <a:lnTo>
                      <a:pt x="127" y="788"/>
                    </a:lnTo>
                    <a:cubicBezTo>
                      <a:pt x="1" y="914"/>
                      <a:pt x="1" y="1166"/>
                      <a:pt x="127" y="1261"/>
                    </a:cubicBezTo>
                    <a:cubicBezTo>
                      <a:pt x="190" y="1340"/>
                      <a:pt x="284" y="1379"/>
                      <a:pt x="375" y="1379"/>
                    </a:cubicBezTo>
                    <a:cubicBezTo>
                      <a:pt x="466" y="1379"/>
                      <a:pt x="552" y="1340"/>
                      <a:pt x="599" y="1261"/>
                    </a:cubicBezTo>
                    <a:lnTo>
                      <a:pt x="1324" y="568"/>
                    </a:lnTo>
                    <a:cubicBezTo>
                      <a:pt x="1419" y="442"/>
                      <a:pt x="1419" y="221"/>
                      <a:pt x="1324" y="95"/>
                    </a:cubicBezTo>
                    <a:cubicBezTo>
                      <a:pt x="1261" y="32"/>
                      <a:pt x="1167" y="1"/>
                      <a:pt x="10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2" name="Google Shape;8782;p68"/>
              <p:cNvSpPr/>
              <p:nvPr/>
            </p:nvSpPr>
            <p:spPr>
              <a:xfrm>
                <a:off x="5664050" y="2067900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1040" y="694"/>
                    </a:lnTo>
                    <a:cubicBezTo>
                      <a:pt x="1261" y="694"/>
                      <a:pt x="1418" y="536"/>
                      <a:pt x="1418" y="347"/>
                    </a:cubicBezTo>
                    <a:cubicBezTo>
                      <a:pt x="1418" y="158"/>
                      <a:pt x="1261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3" name="Google Shape;8783;p68"/>
              <p:cNvSpPr/>
              <p:nvPr/>
            </p:nvSpPr>
            <p:spPr>
              <a:xfrm>
                <a:off x="5421475" y="2067900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78" y="694"/>
                    </a:cubicBezTo>
                    <a:lnTo>
                      <a:pt x="1071" y="694"/>
                    </a:lnTo>
                    <a:cubicBezTo>
                      <a:pt x="1260" y="694"/>
                      <a:pt x="1418" y="536"/>
                      <a:pt x="1418" y="347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4" name="Google Shape;8784;p68"/>
              <p:cNvSpPr/>
              <p:nvPr/>
            </p:nvSpPr>
            <p:spPr>
              <a:xfrm>
                <a:off x="5490000" y="1963925"/>
                <a:ext cx="3545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356" extrusionOk="0">
                    <a:moveTo>
                      <a:pt x="343" y="1"/>
                    </a:moveTo>
                    <a:cubicBezTo>
                      <a:pt x="252" y="1"/>
                      <a:pt x="158" y="32"/>
                      <a:pt x="95" y="95"/>
                    </a:cubicBezTo>
                    <a:cubicBezTo>
                      <a:pt x="0" y="221"/>
                      <a:pt x="0" y="442"/>
                      <a:pt x="95" y="568"/>
                    </a:cubicBezTo>
                    <a:lnTo>
                      <a:pt x="819" y="1261"/>
                    </a:lnTo>
                    <a:cubicBezTo>
                      <a:pt x="866" y="1324"/>
                      <a:pt x="953" y="1356"/>
                      <a:pt x="1044" y="1356"/>
                    </a:cubicBezTo>
                    <a:cubicBezTo>
                      <a:pt x="1134" y="1356"/>
                      <a:pt x="1229" y="1324"/>
                      <a:pt x="1292" y="1261"/>
                    </a:cubicBezTo>
                    <a:cubicBezTo>
                      <a:pt x="1418" y="1166"/>
                      <a:pt x="1418" y="914"/>
                      <a:pt x="1292" y="788"/>
                    </a:cubicBezTo>
                    <a:lnTo>
                      <a:pt x="567" y="95"/>
                    </a:lnTo>
                    <a:cubicBezTo>
                      <a:pt x="520" y="32"/>
                      <a:pt x="433" y="1"/>
                      <a:pt x="3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5" name="Google Shape;8785;p68"/>
              <p:cNvSpPr/>
              <p:nvPr/>
            </p:nvSpPr>
            <p:spPr>
              <a:xfrm>
                <a:off x="5437225" y="1997650"/>
                <a:ext cx="37825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053" extrusionOk="0">
                    <a:moveTo>
                      <a:pt x="422" y="0"/>
                    </a:moveTo>
                    <a:cubicBezTo>
                      <a:pt x="285" y="0"/>
                      <a:pt x="140" y="81"/>
                      <a:pt x="95" y="196"/>
                    </a:cubicBezTo>
                    <a:cubicBezTo>
                      <a:pt x="0" y="353"/>
                      <a:pt x="95" y="574"/>
                      <a:pt x="252" y="668"/>
                    </a:cubicBezTo>
                    <a:lnTo>
                      <a:pt x="945" y="1015"/>
                    </a:lnTo>
                    <a:cubicBezTo>
                      <a:pt x="989" y="1041"/>
                      <a:pt x="1039" y="1052"/>
                      <a:pt x="1091" y="1052"/>
                    </a:cubicBezTo>
                    <a:cubicBezTo>
                      <a:pt x="1227" y="1052"/>
                      <a:pt x="1372" y="971"/>
                      <a:pt x="1418" y="857"/>
                    </a:cubicBezTo>
                    <a:cubicBezTo>
                      <a:pt x="1512" y="700"/>
                      <a:pt x="1418" y="479"/>
                      <a:pt x="1260" y="385"/>
                    </a:cubicBezTo>
                    <a:lnTo>
                      <a:pt x="567" y="38"/>
                    </a:lnTo>
                    <a:cubicBezTo>
                      <a:pt x="524" y="12"/>
                      <a:pt x="473" y="0"/>
                      <a:pt x="4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86" name="Google Shape;8786;p68"/>
              <p:cNvSpPr/>
              <p:nvPr/>
            </p:nvSpPr>
            <p:spPr>
              <a:xfrm>
                <a:off x="5645150" y="1998300"/>
                <a:ext cx="37825" cy="2690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076" extrusionOk="0">
                    <a:moveTo>
                      <a:pt x="1098" y="0"/>
                    </a:moveTo>
                    <a:cubicBezTo>
                      <a:pt x="1046" y="0"/>
                      <a:pt x="994" y="14"/>
                      <a:pt x="946" y="44"/>
                    </a:cubicBezTo>
                    <a:lnTo>
                      <a:pt x="253" y="422"/>
                    </a:lnTo>
                    <a:cubicBezTo>
                      <a:pt x="95" y="485"/>
                      <a:pt x="1" y="674"/>
                      <a:pt x="95" y="894"/>
                    </a:cubicBezTo>
                    <a:cubicBezTo>
                      <a:pt x="142" y="1011"/>
                      <a:pt x="258" y="1076"/>
                      <a:pt x="405" y="1076"/>
                    </a:cubicBezTo>
                    <a:cubicBezTo>
                      <a:pt x="456" y="1076"/>
                      <a:pt x="511" y="1068"/>
                      <a:pt x="568" y="1052"/>
                    </a:cubicBezTo>
                    <a:lnTo>
                      <a:pt x="1261" y="674"/>
                    </a:lnTo>
                    <a:cubicBezTo>
                      <a:pt x="1418" y="611"/>
                      <a:pt x="1513" y="422"/>
                      <a:pt x="1418" y="201"/>
                    </a:cubicBezTo>
                    <a:cubicBezTo>
                      <a:pt x="1331" y="71"/>
                      <a:pt x="1214" y="0"/>
                      <a:pt x="10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787" name="Google Shape;8787;p68"/>
            <p:cNvSpPr/>
            <p:nvPr/>
          </p:nvSpPr>
          <p:spPr>
            <a:xfrm>
              <a:off x="4460965" y="1426229"/>
              <a:ext cx="229399" cy="228192"/>
            </a:xfrm>
            <a:custGeom>
              <a:avLst/>
              <a:gdLst/>
              <a:ahLst/>
              <a:cxnLst/>
              <a:rect l="l" t="t" r="r" b="b"/>
              <a:pathLst>
                <a:path w="11973" h="11910" extrusionOk="0">
                  <a:moveTo>
                    <a:pt x="11027" y="662"/>
                  </a:moveTo>
                  <a:lnTo>
                    <a:pt x="11027" y="1387"/>
                  </a:lnTo>
                  <a:lnTo>
                    <a:pt x="8601" y="1387"/>
                  </a:lnTo>
                  <a:cubicBezTo>
                    <a:pt x="8412" y="1387"/>
                    <a:pt x="8255" y="1229"/>
                    <a:pt x="8255" y="1040"/>
                  </a:cubicBezTo>
                  <a:cubicBezTo>
                    <a:pt x="8255" y="820"/>
                    <a:pt x="8412" y="662"/>
                    <a:pt x="8601" y="662"/>
                  </a:cubicBezTo>
                  <a:close/>
                  <a:moveTo>
                    <a:pt x="10366" y="2048"/>
                  </a:moveTo>
                  <a:lnTo>
                    <a:pt x="10366" y="2773"/>
                  </a:lnTo>
                  <a:lnTo>
                    <a:pt x="7940" y="2773"/>
                  </a:lnTo>
                  <a:cubicBezTo>
                    <a:pt x="7926" y="2775"/>
                    <a:pt x="7912" y="2776"/>
                    <a:pt x="7899" y="2776"/>
                  </a:cubicBezTo>
                  <a:cubicBezTo>
                    <a:pt x="7728" y="2776"/>
                    <a:pt x="7593" y="2599"/>
                    <a:pt x="7593" y="2395"/>
                  </a:cubicBezTo>
                  <a:cubicBezTo>
                    <a:pt x="7593" y="2206"/>
                    <a:pt x="7751" y="2048"/>
                    <a:pt x="7940" y="2048"/>
                  </a:cubicBezTo>
                  <a:close/>
                  <a:moveTo>
                    <a:pt x="11027" y="3466"/>
                  </a:moveTo>
                  <a:lnTo>
                    <a:pt x="11027" y="4191"/>
                  </a:lnTo>
                  <a:lnTo>
                    <a:pt x="8601" y="4191"/>
                  </a:lnTo>
                  <a:cubicBezTo>
                    <a:pt x="8412" y="4191"/>
                    <a:pt x="8255" y="4033"/>
                    <a:pt x="8255" y="3812"/>
                  </a:cubicBezTo>
                  <a:cubicBezTo>
                    <a:pt x="8255" y="3623"/>
                    <a:pt x="8412" y="3466"/>
                    <a:pt x="8601" y="3466"/>
                  </a:cubicBezTo>
                  <a:close/>
                  <a:moveTo>
                    <a:pt x="1292" y="4884"/>
                  </a:moveTo>
                  <a:lnTo>
                    <a:pt x="1292" y="5608"/>
                  </a:lnTo>
                  <a:lnTo>
                    <a:pt x="568" y="5608"/>
                  </a:lnTo>
                  <a:lnTo>
                    <a:pt x="568" y="4884"/>
                  </a:lnTo>
                  <a:close/>
                  <a:moveTo>
                    <a:pt x="11027" y="4884"/>
                  </a:moveTo>
                  <a:lnTo>
                    <a:pt x="11027" y="5608"/>
                  </a:lnTo>
                  <a:lnTo>
                    <a:pt x="6207" y="5608"/>
                  </a:lnTo>
                  <a:lnTo>
                    <a:pt x="6207" y="4884"/>
                  </a:lnTo>
                  <a:close/>
                  <a:moveTo>
                    <a:pt x="3718" y="2080"/>
                  </a:moveTo>
                  <a:cubicBezTo>
                    <a:pt x="4663" y="2080"/>
                    <a:pt x="5482" y="2867"/>
                    <a:pt x="5482" y="3844"/>
                  </a:cubicBezTo>
                  <a:lnTo>
                    <a:pt x="5482" y="5955"/>
                  </a:lnTo>
                  <a:cubicBezTo>
                    <a:pt x="5482" y="6144"/>
                    <a:pt x="5325" y="6301"/>
                    <a:pt x="5136" y="6301"/>
                  </a:cubicBezTo>
                  <a:lnTo>
                    <a:pt x="2300" y="6301"/>
                  </a:lnTo>
                  <a:cubicBezTo>
                    <a:pt x="2111" y="6301"/>
                    <a:pt x="1954" y="6144"/>
                    <a:pt x="1954" y="5955"/>
                  </a:cubicBezTo>
                  <a:lnTo>
                    <a:pt x="1954" y="3844"/>
                  </a:lnTo>
                  <a:cubicBezTo>
                    <a:pt x="1954" y="2899"/>
                    <a:pt x="2742" y="2080"/>
                    <a:pt x="3718" y="2080"/>
                  </a:cubicBezTo>
                  <a:close/>
                  <a:moveTo>
                    <a:pt x="11027" y="6301"/>
                  </a:moveTo>
                  <a:lnTo>
                    <a:pt x="11027" y="7688"/>
                  </a:lnTo>
                  <a:lnTo>
                    <a:pt x="7593" y="7688"/>
                  </a:lnTo>
                  <a:lnTo>
                    <a:pt x="7593" y="6301"/>
                  </a:lnTo>
                  <a:lnTo>
                    <a:pt x="8948" y="6301"/>
                  </a:lnTo>
                  <a:lnTo>
                    <a:pt x="8948" y="6648"/>
                  </a:lnTo>
                  <a:cubicBezTo>
                    <a:pt x="8948" y="6868"/>
                    <a:pt x="9106" y="7026"/>
                    <a:pt x="9326" y="7026"/>
                  </a:cubicBezTo>
                  <a:cubicBezTo>
                    <a:pt x="9515" y="7026"/>
                    <a:pt x="9673" y="6868"/>
                    <a:pt x="9673" y="6648"/>
                  </a:cubicBezTo>
                  <a:lnTo>
                    <a:pt x="9673" y="6301"/>
                  </a:lnTo>
                  <a:close/>
                  <a:moveTo>
                    <a:pt x="4443" y="8349"/>
                  </a:moveTo>
                  <a:cubicBezTo>
                    <a:pt x="4852" y="8349"/>
                    <a:pt x="5293" y="8633"/>
                    <a:pt x="5419" y="9074"/>
                  </a:cubicBezTo>
                  <a:lnTo>
                    <a:pt x="2080" y="9074"/>
                  </a:lnTo>
                  <a:cubicBezTo>
                    <a:pt x="2237" y="8664"/>
                    <a:pt x="2616" y="8349"/>
                    <a:pt x="3057" y="8349"/>
                  </a:cubicBezTo>
                  <a:close/>
                  <a:moveTo>
                    <a:pt x="11027" y="8349"/>
                  </a:moveTo>
                  <a:lnTo>
                    <a:pt x="11027" y="9735"/>
                  </a:lnTo>
                  <a:lnTo>
                    <a:pt x="7593" y="9735"/>
                  </a:lnTo>
                  <a:lnTo>
                    <a:pt x="7593" y="8349"/>
                  </a:lnTo>
                  <a:lnTo>
                    <a:pt x="8948" y="8349"/>
                  </a:lnTo>
                  <a:lnTo>
                    <a:pt x="8948" y="8696"/>
                  </a:lnTo>
                  <a:cubicBezTo>
                    <a:pt x="8948" y="8916"/>
                    <a:pt x="9106" y="9074"/>
                    <a:pt x="9326" y="9074"/>
                  </a:cubicBezTo>
                  <a:cubicBezTo>
                    <a:pt x="9515" y="9074"/>
                    <a:pt x="9673" y="8916"/>
                    <a:pt x="9673" y="8696"/>
                  </a:cubicBezTo>
                  <a:lnTo>
                    <a:pt x="9673" y="8349"/>
                  </a:lnTo>
                  <a:close/>
                  <a:moveTo>
                    <a:pt x="8633" y="0"/>
                  </a:moveTo>
                  <a:cubicBezTo>
                    <a:pt x="8066" y="0"/>
                    <a:pt x="7625" y="473"/>
                    <a:pt x="7625" y="1040"/>
                  </a:cubicBezTo>
                  <a:cubicBezTo>
                    <a:pt x="7625" y="1135"/>
                    <a:pt x="7656" y="1292"/>
                    <a:pt x="7688" y="1418"/>
                  </a:cubicBezTo>
                  <a:cubicBezTo>
                    <a:pt x="7278" y="1544"/>
                    <a:pt x="6963" y="1922"/>
                    <a:pt x="6963" y="2395"/>
                  </a:cubicBezTo>
                  <a:cubicBezTo>
                    <a:pt x="6963" y="2678"/>
                    <a:pt x="7058" y="2962"/>
                    <a:pt x="7278" y="3151"/>
                  </a:cubicBezTo>
                  <a:cubicBezTo>
                    <a:pt x="7373" y="3308"/>
                    <a:pt x="7530" y="3403"/>
                    <a:pt x="7751" y="3434"/>
                  </a:cubicBezTo>
                  <a:cubicBezTo>
                    <a:pt x="7688" y="3560"/>
                    <a:pt x="7656" y="3655"/>
                    <a:pt x="7656" y="3812"/>
                  </a:cubicBezTo>
                  <a:cubicBezTo>
                    <a:pt x="7656" y="3939"/>
                    <a:pt x="7688" y="4065"/>
                    <a:pt x="7751" y="4191"/>
                  </a:cubicBezTo>
                  <a:lnTo>
                    <a:pt x="6270" y="4191"/>
                  </a:lnTo>
                  <a:lnTo>
                    <a:pt x="6270" y="3812"/>
                  </a:lnTo>
                  <a:cubicBezTo>
                    <a:pt x="6270" y="2489"/>
                    <a:pt x="5167" y="1387"/>
                    <a:pt x="3844" y="1387"/>
                  </a:cubicBezTo>
                  <a:cubicBezTo>
                    <a:pt x="2490" y="1387"/>
                    <a:pt x="1387" y="2489"/>
                    <a:pt x="1387" y="3812"/>
                  </a:cubicBezTo>
                  <a:lnTo>
                    <a:pt x="1387" y="4191"/>
                  </a:lnTo>
                  <a:lnTo>
                    <a:pt x="379" y="4191"/>
                  </a:lnTo>
                  <a:cubicBezTo>
                    <a:pt x="158" y="4191"/>
                    <a:pt x="1" y="4348"/>
                    <a:pt x="1" y="4537"/>
                  </a:cubicBezTo>
                  <a:lnTo>
                    <a:pt x="1" y="11500"/>
                  </a:lnTo>
                  <a:cubicBezTo>
                    <a:pt x="1" y="11689"/>
                    <a:pt x="158" y="11846"/>
                    <a:pt x="379" y="11846"/>
                  </a:cubicBezTo>
                  <a:cubicBezTo>
                    <a:pt x="568" y="11846"/>
                    <a:pt x="725" y="11689"/>
                    <a:pt x="725" y="11500"/>
                  </a:cubicBezTo>
                  <a:lnTo>
                    <a:pt x="725" y="6301"/>
                  </a:lnTo>
                  <a:lnTo>
                    <a:pt x="1481" y="6301"/>
                  </a:lnTo>
                  <a:cubicBezTo>
                    <a:pt x="1639" y="6711"/>
                    <a:pt x="1985" y="7026"/>
                    <a:pt x="2458" y="7026"/>
                  </a:cubicBezTo>
                  <a:lnTo>
                    <a:pt x="3529" y="7026"/>
                  </a:lnTo>
                  <a:lnTo>
                    <a:pt x="3529" y="7719"/>
                  </a:lnTo>
                  <a:lnTo>
                    <a:pt x="3151" y="7719"/>
                  </a:lnTo>
                  <a:cubicBezTo>
                    <a:pt x="2237" y="7719"/>
                    <a:pt x="1387" y="8507"/>
                    <a:pt x="1387" y="9452"/>
                  </a:cubicBezTo>
                  <a:cubicBezTo>
                    <a:pt x="1387" y="9641"/>
                    <a:pt x="1544" y="9798"/>
                    <a:pt x="1733" y="9798"/>
                  </a:cubicBezTo>
                  <a:lnTo>
                    <a:pt x="3529" y="9798"/>
                  </a:lnTo>
                  <a:lnTo>
                    <a:pt x="3529" y="10523"/>
                  </a:lnTo>
                  <a:lnTo>
                    <a:pt x="2458" y="10523"/>
                  </a:lnTo>
                  <a:cubicBezTo>
                    <a:pt x="1859" y="10523"/>
                    <a:pt x="1418" y="10996"/>
                    <a:pt x="1418" y="11531"/>
                  </a:cubicBezTo>
                  <a:cubicBezTo>
                    <a:pt x="1418" y="11752"/>
                    <a:pt x="1576" y="11909"/>
                    <a:pt x="1796" y="11909"/>
                  </a:cubicBezTo>
                  <a:cubicBezTo>
                    <a:pt x="1985" y="11909"/>
                    <a:pt x="2143" y="11752"/>
                    <a:pt x="2143" y="11531"/>
                  </a:cubicBezTo>
                  <a:cubicBezTo>
                    <a:pt x="2143" y="11342"/>
                    <a:pt x="2300" y="11185"/>
                    <a:pt x="2490" y="11185"/>
                  </a:cubicBezTo>
                  <a:lnTo>
                    <a:pt x="3561" y="11185"/>
                  </a:lnTo>
                  <a:lnTo>
                    <a:pt x="3561" y="11531"/>
                  </a:lnTo>
                  <a:cubicBezTo>
                    <a:pt x="3561" y="11752"/>
                    <a:pt x="3718" y="11909"/>
                    <a:pt x="3907" y="11909"/>
                  </a:cubicBezTo>
                  <a:cubicBezTo>
                    <a:pt x="4096" y="11909"/>
                    <a:pt x="4254" y="11752"/>
                    <a:pt x="4254" y="11531"/>
                  </a:cubicBezTo>
                  <a:lnTo>
                    <a:pt x="4254" y="11185"/>
                  </a:lnTo>
                  <a:lnTo>
                    <a:pt x="5325" y="11185"/>
                  </a:lnTo>
                  <a:cubicBezTo>
                    <a:pt x="5514" y="11185"/>
                    <a:pt x="5672" y="11342"/>
                    <a:pt x="5672" y="11531"/>
                  </a:cubicBezTo>
                  <a:cubicBezTo>
                    <a:pt x="5672" y="11752"/>
                    <a:pt x="5829" y="11909"/>
                    <a:pt x="6050" y="11909"/>
                  </a:cubicBezTo>
                  <a:cubicBezTo>
                    <a:pt x="6239" y="11909"/>
                    <a:pt x="6396" y="11752"/>
                    <a:pt x="6396" y="11531"/>
                  </a:cubicBezTo>
                  <a:cubicBezTo>
                    <a:pt x="6396" y="10964"/>
                    <a:pt x="5924" y="10523"/>
                    <a:pt x="5356" y="10523"/>
                  </a:cubicBezTo>
                  <a:lnTo>
                    <a:pt x="4317" y="10523"/>
                  </a:lnTo>
                  <a:lnTo>
                    <a:pt x="4317" y="9798"/>
                  </a:lnTo>
                  <a:lnTo>
                    <a:pt x="6081" y="9798"/>
                  </a:lnTo>
                  <a:cubicBezTo>
                    <a:pt x="6270" y="9798"/>
                    <a:pt x="6428" y="9641"/>
                    <a:pt x="6428" y="9452"/>
                  </a:cubicBezTo>
                  <a:cubicBezTo>
                    <a:pt x="6428" y="8507"/>
                    <a:pt x="5640" y="7719"/>
                    <a:pt x="4663" y="7719"/>
                  </a:cubicBezTo>
                  <a:lnTo>
                    <a:pt x="4317" y="7719"/>
                  </a:lnTo>
                  <a:lnTo>
                    <a:pt x="4317" y="7026"/>
                  </a:lnTo>
                  <a:lnTo>
                    <a:pt x="5356" y="7026"/>
                  </a:lnTo>
                  <a:cubicBezTo>
                    <a:pt x="5798" y="7026"/>
                    <a:pt x="6207" y="6742"/>
                    <a:pt x="6365" y="6301"/>
                  </a:cubicBezTo>
                  <a:lnTo>
                    <a:pt x="7089" y="6301"/>
                  </a:lnTo>
                  <a:lnTo>
                    <a:pt x="7089" y="11500"/>
                  </a:lnTo>
                  <a:cubicBezTo>
                    <a:pt x="7089" y="11689"/>
                    <a:pt x="7247" y="11846"/>
                    <a:pt x="7467" y="11846"/>
                  </a:cubicBezTo>
                  <a:cubicBezTo>
                    <a:pt x="7656" y="11846"/>
                    <a:pt x="7814" y="11689"/>
                    <a:pt x="7814" y="11500"/>
                  </a:cubicBezTo>
                  <a:lnTo>
                    <a:pt x="7814" y="10492"/>
                  </a:lnTo>
                  <a:lnTo>
                    <a:pt x="11279" y="10492"/>
                  </a:lnTo>
                  <a:lnTo>
                    <a:pt x="11279" y="11500"/>
                  </a:lnTo>
                  <a:cubicBezTo>
                    <a:pt x="11279" y="11689"/>
                    <a:pt x="11437" y="11846"/>
                    <a:pt x="11626" y="11846"/>
                  </a:cubicBezTo>
                  <a:cubicBezTo>
                    <a:pt x="11815" y="11846"/>
                    <a:pt x="11972" y="11689"/>
                    <a:pt x="11972" y="11500"/>
                  </a:cubicBezTo>
                  <a:lnTo>
                    <a:pt x="11972" y="3151"/>
                  </a:lnTo>
                  <a:cubicBezTo>
                    <a:pt x="11972" y="2962"/>
                    <a:pt x="11815" y="2804"/>
                    <a:pt x="11626" y="2804"/>
                  </a:cubicBezTo>
                  <a:lnTo>
                    <a:pt x="11279" y="2804"/>
                  </a:lnTo>
                  <a:lnTo>
                    <a:pt x="11279" y="2080"/>
                  </a:lnTo>
                  <a:lnTo>
                    <a:pt x="11626" y="2080"/>
                  </a:lnTo>
                  <a:cubicBezTo>
                    <a:pt x="11815" y="2080"/>
                    <a:pt x="11972" y="1922"/>
                    <a:pt x="11972" y="1733"/>
                  </a:cubicBezTo>
                  <a:lnTo>
                    <a:pt x="11972" y="347"/>
                  </a:lnTo>
                  <a:cubicBezTo>
                    <a:pt x="11752" y="158"/>
                    <a:pt x="11594" y="0"/>
                    <a:pt x="114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788" name="Google Shape;8788;p68"/>
            <p:cNvGrpSpPr/>
            <p:nvPr/>
          </p:nvGrpSpPr>
          <p:grpSpPr>
            <a:xfrm>
              <a:off x="4461908" y="1759130"/>
              <a:ext cx="227578" cy="146092"/>
              <a:chOff x="5411225" y="2726350"/>
              <a:chExt cx="296950" cy="190625"/>
            </a:xfrm>
            <a:grpFill/>
          </p:grpSpPr>
          <p:sp>
            <p:nvSpPr>
              <p:cNvPr id="8789" name="Google Shape;8789;p68"/>
              <p:cNvSpPr/>
              <p:nvPr/>
            </p:nvSpPr>
            <p:spPr>
              <a:xfrm>
                <a:off x="5534100" y="2794875"/>
                <a:ext cx="520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2049" extrusionOk="0">
                    <a:moveTo>
                      <a:pt x="1009" y="662"/>
                    </a:moveTo>
                    <a:cubicBezTo>
                      <a:pt x="1229" y="662"/>
                      <a:pt x="1387" y="851"/>
                      <a:pt x="1387" y="1040"/>
                    </a:cubicBezTo>
                    <a:cubicBezTo>
                      <a:pt x="1387" y="1229"/>
                      <a:pt x="1229" y="1387"/>
                      <a:pt x="1009" y="1387"/>
                    </a:cubicBezTo>
                    <a:cubicBezTo>
                      <a:pt x="819" y="1387"/>
                      <a:pt x="662" y="1229"/>
                      <a:pt x="662" y="1040"/>
                    </a:cubicBezTo>
                    <a:cubicBezTo>
                      <a:pt x="662" y="851"/>
                      <a:pt x="819" y="662"/>
                      <a:pt x="1009" y="662"/>
                    </a:cubicBezTo>
                    <a:close/>
                    <a:moveTo>
                      <a:pt x="1009" y="0"/>
                    </a:moveTo>
                    <a:cubicBezTo>
                      <a:pt x="441" y="0"/>
                      <a:pt x="0" y="473"/>
                      <a:pt x="0" y="1040"/>
                    </a:cubicBezTo>
                    <a:cubicBezTo>
                      <a:pt x="0" y="1639"/>
                      <a:pt x="473" y="2048"/>
                      <a:pt x="1009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80" y="473"/>
                      <a:pt x="1607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90" name="Google Shape;8790;p68"/>
              <p:cNvSpPr/>
              <p:nvPr/>
            </p:nvSpPr>
            <p:spPr>
              <a:xfrm>
                <a:off x="5411225" y="2726350"/>
                <a:ext cx="296950" cy="190625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7625" extrusionOk="0">
                    <a:moveTo>
                      <a:pt x="5924" y="662"/>
                    </a:moveTo>
                    <a:cubicBezTo>
                      <a:pt x="7404" y="662"/>
                      <a:pt x="8759" y="1576"/>
                      <a:pt x="9641" y="2332"/>
                    </a:cubicBezTo>
                    <a:cubicBezTo>
                      <a:pt x="9736" y="2395"/>
                      <a:pt x="9830" y="2489"/>
                      <a:pt x="9925" y="2584"/>
                    </a:cubicBezTo>
                    <a:cubicBezTo>
                      <a:pt x="8696" y="2080"/>
                      <a:pt x="7278" y="1733"/>
                      <a:pt x="5924" y="1733"/>
                    </a:cubicBezTo>
                    <a:cubicBezTo>
                      <a:pt x="4569" y="1733"/>
                      <a:pt x="3183" y="2080"/>
                      <a:pt x="1954" y="2584"/>
                    </a:cubicBezTo>
                    <a:cubicBezTo>
                      <a:pt x="2048" y="2521"/>
                      <a:pt x="2111" y="2458"/>
                      <a:pt x="2206" y="2395"/>
                    </a:cubicBezTo>
                    <a:cubicBezTo>
                      <a:pt x="3151" y="1544"/>
                      <a:pt x="4474" y="662"/>
                      <a:pt x="5924" y="662"/>
                    </a:cubicBezTo>
                    <a:close/>
                    <a:moveTo>
                      <a:pt x="5924" y="2426"/>
                    </a:moveTo>
                    <a:cubicBezTo>
                      <a:pt x="6333" y="2426"/>
                      <a:pt x="6711" y="2489"/>
                      <a:pt x="7089" y="2521"/>
                    </a:cubicBezTo>
                    <a:cubicBezTo>
                      <a:pt x="7467" y="2836"/>
                      <a:pt x="7656" y="3308"/>
                      <a:pt x="7656" y="3813"/>
                    </a:cubicBezTo>
                    <a:cubicBezTo>
                      <a:pt x="7656" y="4758"/>
                      <a:pt x="6869" y="5545"/>
                      <a:pt x="5924" y="5545"/>
                    </a:cubicBezTo>
                    <a:cubicBezTo>
                      <a:pt x="4978" y="5545"/>
                      <a:pt x="4191" y="4758"/>
                      <a:pt x="4191" y="3813"/>
                    </a:cubicBezTo>
                    <a:cubicBezTo>
                      <a:pt x="4191" y="3308"/>
                      <a:pt x="4411" y="2836"/>
                      <a:pt x="4789" y="2521"/>
                    </a:cubicBezTo>
                    <a:cubicBezTo>
                      <a:pt x="5136" y="2489"/>
                      <a:pt x="5545" y="2426"/>
                      <a:pt x="5924" y="2426"/>
                    </a:cubicBezTo>
                    <a:close/>
                    <a:moveTo>
                      <a:pt x="3781" y="2710"/>
                    </a:moveTo>
                    <a:lnTo>
                      <a:pt x="3781" y="2710"/>
                    </a:lnTo>
                    <a:cubicBezTo>
                      <a:pt x="3624" y="3056"/>
                      <a:pt x="3498" y="3434"/>
                      <a:pt x="3498" y="3813"/>
                    </a:cubicBezTo>
                    <a:cubicBezTo>
                      <a:pt x="3498" y="5167"/>
                      <a:pt x="4600" y="6270"/>
                      <a:pt x="5924" y="6270"/>
                    </a:cubicBezTo>
                    <a:cubicBezTo>
                      <a:pt x="7278" y="6270"/>
                      <a:pt x="8381" y="5167"/>
                      <a:pt x="8381" y="3813"/>
                    </a:cubicBezTo>
                    <a:cubicBezTo>
                      <a:pt x="8381" y="3434"/>
                      <a:pt x="8286" y="3056"/>
                      <a:pt x="8097" y="2710"/>
                    </a:cubicBezTo>
                    <a:lnTo>
                      <a:pt x="8097" y="2710"/>
                    </a:lnTo>
                    <a:cubicBezTo>
                      <a:pt x="9137" y="2993"/>
                      <a:pt x="10145" y="3434"/>
                      <a:pt x="11027" y="3907"/>
                    </a:cubicBezTo>
                    <a:cubicBezTo>
                      <a:pt x="10744" y="4222"/>
                      <a:pt x="10240" y="4789"/>
                      <a:pt x="9547" y="5356"/>
                    </a:cubicBezTo>
                    <a:cubicBezTo>
                      <a:pt x="8601" y="6144"/>
                      <a:pt x="7310" y="6932"/>
                      <a:pt x="5924" y="6932"/>
                    </a:cubicBezTo>
                    <a:cubicBezTo>
                      <a:pt x="4474" y="6932"/>
                      <a:pt x="3088" y="6018"/>
                      <a:pt x="2237" y="5262"/>
                    </a:cubicBezTo>
                    <a:cubicBezTo>
                      <a:pt x="1607" y="4726"/>
                      <a:pt x="1135" y="4222"/>
                      <a:pt x="851" y="3907"/>
                    </a:cubicBezTo>
                    <a:cubicBezTo>
                      <a:pt x="1733" y="3371"/>
                      <a:pt x="2710" y="2962"/>
                      <a:pt x="3781" y="2710"/>
                    </a:cubicBezTo>
                    <a:close/>
                    <a:moveTo>
                      <a:pt x="5924" y="0"/>
                    </a:moveTo>
                    <a:cubicBezTo>
                      <a:pt x="4411" y="0"/>
                      <a:pt x="2931" y="820"/>
                      <a:pt x="1765" y="1796"/>
                    </a:cubicBezTo>
                    <a:cubicBezTo>
                      <a:pt x="725" y="2678"/>
                      <a:pt x="95" y="3592"/>
                      <a:pt x="64" y="3624"/>
                    </a:cubicBezTo>
                    <a:cubicBezTo>
                      <a:pt x="1" y="3750"/>
                      <a:pt x="1" y="3907"/>
                      <a:pt x="64" y="4002"/>
                    </a:cubicBezTo>
                    <a:cubicBezTo>
                      <a:pt x="95" y="4065"/>
                      <a:pt x="725" y="4915"/>
                      <a:pt x="1765" y="5829"/>
                    </a:cubicBezTo>
                    <a:cubicBezTo>
                      <a:pt x="2931" y="6805"/>
                      <a:pt x="4348" y="7625"/>
                      <a:pt x="5924" y="7625"/>
                    </a:cubicBezTo>
                    <a:cubicBezTo>
                      <a:pt x="7436" y="7625"/>
                      <a:pt x="8759" y="6900"/>
                      <a:pt x="9925" y="5955"/>
                    </a:cubicBezTo>
                    <a:cubicBezTo>
                      <a:pt x="10712" y="5325"/>
                      <a:pt x="11374" y="4600"/>
                      <a:pt x="11815" y="4002"/>
                    </a:cubicBezTo>
                    <a:cubicBezTo>
                      <a:pt x="11878" y="3907"/>
                      <a:pt x="11878" y="3750"/>
                      <a:pt x="11815" y="3624"/>
                    </a:cubicBezTo>
                    <a:cubicBezTo>
                      <a:pt x="11752" y="3592"/>
                      <a:pt x="11122" y="2710"/>
                      <a:pt x="10114" y="1796"/>
                    </a:cubicBezTo>
                    <a:cubicBezTo>
                      <a:pt x="8916" y="820"/>
                      <a:pt x="7499" y="0"/>
                      <a:pt x="59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91" name="Google Shape;8791;p68"/>
            <p:cNvGrpSpPr/>
            <p:nvPr/>
          </p:nvGrpSpPr>
          <p:grpSpPr>
            <a:xfrm>
              <a:off x="5327102" y="1165410"/>
              <a:ext cx="228172" cy="212001"/>
              <a:chOff x="6524150" y="1938725"/>
              <a:chExt cx="297725" cy="276625"/>
            </a:xfrm>
            <a:grpFill/>
          </p:grpSpPr>
          <p:sp>
            <p:nvSpPr>
              <p:cNvPr id="8792" name="Google Shape;8792;p68"/>
              <p:cNvSpPr/>
              <p:nvPr/>
            </p:nvSpPr>
            <p:spPr>
              <a:xfrm>
                <a:off x="6524150" y="2025375"/>
                <a:ext cx="297725" cy="189975"/>
              </a:xfrm>
              <a:custGeom>
                <a:avLst/>
                <a:gdLst/>
                <a:ahLst/>
                <a:cxnLst/>
                <a:rect l="l" t="t" r="r" b="b"/>
                <a:pathLst>
                  <a:path w="11909" h="7599" extrusionOk="0">
                    <a:moveTo>
                      <a:pt x="9767" y="2079"/>
                    </a:moveTo>
                    <a:lnTo>
                      <a:pt x="9767" y="5198"/>
                    </a:lnTo>
                    <a:cubicBezTo>
                      <a:pt x="9735" y="5041"/>
                      <a:pt x="9672" y="4915"/>
                      <a:pt x="9546" y="4789"/>
                    </a:cubicBezTo>
                    <a:lnTo>
                      <a:pt x="7813" y="3056"/>
                    </a:lnTo>
                    <a:cubicBezTo>
                      <a:pt x="7624" y="2867"/>
                      <a:pt x="7341" y="2741"/>
                      <a:pt x="7057" y="2741"/>
                    </a:cubicBezTo>
                    <a:lnTo>
                      <a:pt x="6018" y="2741"/>
                    </a:lnTo>
                    <a:cubicBezTo>
                      <a:pt x="5923" y="2741"/>
                      <a:pt x="5797" y="2836"/>
                      <a:pt x="5734" y="2930"/>
                    </a:cubicBezTo>
                    <a:lnTo>
                      <a:pt x="5482" y="3403"/>
                    </a:lnTo>
                    <a:cubicBezTo>
                      <a:pt x="5293" y="3812"/>
                      <a:pt x="4883" y="4001"/>
                      <a:pt x="4505" y="4001"/>
                    </a:cubicBezTo>
                    <a:lnTo>
                      <a:pt x="5356" y="2269"/>
                    </a:lnTo>
                    <a:cubicBezTo>
                      <a:pt x="5419" y="2143"/>
                      <a:pt x="5576" y="2079"/>
                      <a:pt x="5671" y="2079"/>
                    </a:cubicBezTo>
                    <a:close/>
                    <a:moveTo>
                      <a:pt x="1418" y="2079"/>
                    </a:moveTo>
                    <a:lnTo>
                      <a:pt x="1418" y="5545"/>
                    </a:lnTo>
                    <a:lnTo>
                      <a:pt x="725" y="5545"/>
                    </a:lnTo>
                    <a:lnTo>
                      <a:pt x="725" y="2079"/>
                    </a:lnTo>
                    <a:close/>
                    <a:moveTo>
                      <a:pt x="11153" y="2079"/>
                    </a:moveTo>
                    <a:lnTo>
                      <a:pt x="11153" y="5545"/>
                    </a:lnTo>
                    <a:lnTo>
                      <a:pt x="10460" y="5545"/>
                    </a:lnTo>
                    <a:lnTo>
                      <a:pt x="10460" y="2079"/>
                    </a:lnTo>
                    <a:close/>
                    <a:moveTo>
                      <a:pt x="6931" y="630"/>
                    </a:moveTo>
                    <a:cubicBezTo>
                      <a:pt x="6774" y="1008"/>
                      <a:pt x="6427" y="1323"/>
                      <a:pt x="5955" y="1323"/>
                    </a:cubicBezTo>
                    <a:lnTo>
                      <a:pt x="5671" y="1323"/>
                    </a:lnTo>
                    <a:cubicBezTo>
                      <a:pt x="5293" y="1323"/>
                      <a:pt x="4946" y="1575"/>
                      <a:pt x="4726" y="1922"/>
                    </a:cubicBezTo>
                    <a:lnTo>
                      <a:pt x="3655" y="4064"/>
                    </a:lnTo>
                    <a:cubicBezTo>
                      <a:pt x="3623" y="4127"/>
                      <a:pt x="3623" y="4253"/>
                      <a:pt x="3655" y="4316"/>
                    </a:cubicBezTo>
                    <a:cubicBezTo>
                      <a:pt x="3718" y="4411"/>
                      <a:pt x="3781" y="4474"/>
                      <a:pt x="3875" y="4537"/>
                    </a:cubicBezTo>
                    <a:cubicBezTo>
                      <a:pt x="4088" y="4627"/>
                      <a:pt x="4310" y="4670"/>
                      <a:pt x="4532" y="4670"/>
                    </a:cubicBezTo>
                    <a:cubicBezTo>
                      <a:pt x="5165" y="4670"/>
                      <a:pt x="5785" y="4316"/>
                      <a:pt x="6112" y="3686"/>
                    </a:cubicBezTo>
                    <a:lnTo>
                      <a:pt x="6238" y="3434"/>
                    </a:lnTo>
                    <a:lnTo>
                      <a:pt x="7026" y="3434"/>
                    </a:lnTo>
                    <a:cubicBezTo>
                      <a:pt x="7089" y="3434"/>
                      <a:pt x="7215" y="3466"/>
                      <a:pt x="7246" y="3529"/>
                    </a:cubicBezTo>
                    <a:lnTo>
                      <a:pt x="8979" y="5261"/>
                    </a:lnTo>
                    <a:cubicBezTo>
                      <a:pt x="9137" y="5419"/>
                      <a:pt x="9137" y="5545"/>
                      <a:pt x="9105" y="5640"/>
                    </a:cubicBezTo>
                    <a:cubicBezTo>
                      <a:pt x="9105" y="5671"/>
                      <a:pt x="9042" y="5829"/>
                      <a:pt x="8885" y="5860"/>
                    </a:cubicBezTo>
                    <a:lnTo>
                      <a:pt x="5576" y="6805"/>
                    </a:lnTo>
                    <a:cubicBezTo>
                      <a:pt x="5543" y="6814"/>
                      <a:pt x="5507" y="6818"/>
                      <a:pt x="5470" y="6818"/>
                    </a:cubicBezTo>
                    <a:cubicBezTo>
                      <a:pt x="5371" y="6818"/>
                      <a:pt x="5268" y="6788"/>
                      <a:pt x="5198" y="6742"/>
                    </a:cubicBezTo>
                    <a:lnTo>
                      <a:pt x="4096" y="5640"/>
                    </a:lnTo>
                    <a:cubicBezTo>
                      <a:pt x="4033" y="5545"/>
                      <a:pt x="3938" y="5514"/>
                      <a:pt x="3875" y="5514"/>
                    </a:cubicBezTo>
                    <a:lnTo>
                      <a:pt x="2111" y="5514"/>
                    </a:lnTo>
                    <a:lnTo>
                      <a:pt x="2111" y="2048"/>
                    </a:lnTo>
                    <a:lnTo>
                      <a:pt x="2741" y="2048"/>
                    </a:lnTo>
                    <a:cubicBezTo>
                      <a:pt x="3119" y="2048"/>
                      <a:pt x="3466" y="1796"/>
                      <a:pt x="3686" y="1449"/>
                    </a:cubicBezTo>
                    <a:lnTo>
                      <a:pt x="4001" y="819"/>
                    </a:lnTo>
                    <a:cubicBezTo>
                      <a:pt x="4064" y="693"/>
                      <a:pt x="4190" y="630"/>
                      <a:pt x="4316" y="630"/>
                    </a:cubicBezTo>
                    <a:close/>
                    <a:moveTo>
                      <a:pt x="4316" y="0"/>
                    </a:moveTo>
                    <a:cubicBezTo>
                      <a:pt x="3907" y="0"/>
                      <a:pt x="3560" y="221"/>
                      <a:pt x="3371" y="599"/>
                    </a:cubicBezTo>
                    <a:lnTo>
                      <a:pt x="3056" y="1229"/>
                    </a:lnTo>
                    <a:cubicBezTo>
                      <a:pt x="2962" y="1323"/>
                      <a:pt x="2836" y="1418"/>
                      <a:pt x="2741" y="1418"/>
                    </a:cubicBezTo>
                    <a:lnTo>
                      <a:pt x="378" y="1418"/>
                    </a:lnTo>
                    <a:cubicBezTo>
                      <a:pt x="158" y="1418"/>
                      <a:pt x="0" y="1575"/>
                      <a:pt x="0" y="1764"/>
                    </a:cubicBezTo>
                    <a:lnTo>
                      <a:pt x="0" y="5955"/>
                    </a:lnTo>
                    <a:cubicBezTo>
                      <a:pt x="0" y="6144"/>
                      <a:pt x="158" y="6301"/>
                      <a:pt x="378" y="6301"/>
                    </a:cubicBezTo>
                    <a:lnTo>
                      <a:pt x="3718" y="6301"/>
                    </a:lnTo>
                    <a:lnTo>
                      <a:pt x="4694" y="7278"/>
                    </a:lnTo>
                    <a:cubicBezTo>
                      <a:pt x="4894" y="7477"/>
                      <a:pt x="5139" y="7598"/>
                      <a:pt x="5410" y="7598"/>
                    </a:cubicBezTo>
                    <a:cubicBezTo>
                      <a:pt x="5525" y="7598"/>
                      <a:pt x="5644" y="7577"/>
                      <a:pt x="5766" y="7530"/>
                    </a:cubicBezTo>
                    <a:lnTo>
                      <a:pt x="9074" y="6553"/>
                    </a:lnTo>
                    <a:cubicBezTo>
                      <a:pt x="9263" y="6522"/>
                      <a:pt x="9420" y="6396"/>
                      <a:pt x="9578" y="6238"/>
                    </a:cubicBezTo>
                    <a:lnTo>
                      <a:pt x="11562" y="6238"/>
                    </a:lnTo>
                    <a:cubicBezTo>
                      <a:pt x="11751" y="6238"/>
                      <a:pt x="11909" y="6081"/>
                      <a:pt x="11909" y="5892"/>
                    </a:cubicBezTo>
                    <a:lnTo>
                      <a:pt x="11909" y="1733"/>
                    </a:lnTo>
                    <a:cubicBezTo>
                      <a:pt x="11877" y="1544"/>
                      <a:pt x="11720" y="1386"/>
                      <a:pt x="11499" y="1386"/>
                    </a:cubicBezTo>
                    <a:lnTo>
                      <a:pt x="7341" y="1386"/>
                    </a:lnTo>
                    <a:cubicBezTo>
                      <a:pt x="7561" y="1103"/>
                      <a:pt x="7687" y="693"/>
                      <a:pt x="7687" y="347"/>
                    </a:cubicBezTo>
                    <a:cubicBezTo>
                      <a:pt x="7687" y="158"/>
                      <a:pt x="7530" y="0"/>
                      <a:pt x="73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93" name="Google Shape;8793;p68"/>
              <p:cNvSpPr/>
              <p:nvPr/>
            </p:nvSpPr>
            <p:spPr>
              <a:xfrm>
                <a:off x="6664325" y="1938725"/>
                <a:ext cx="17375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1734" extrusionOk="0">
                    <a:moveTo>
                      <a:pt x="348" y="1"/>
                    </a:moveTo>
                    <a:cubicBezTo>
                      <a:pt x="159" y="1"/>
                      <a:pt x="1" y="158"/>
                      <a:pt x="1" y="347"/>
                    </a:cubicBezTo>
                    <a:lnTo>
                      <a:pt x="1" y="1355"/>
                    </a:lnTo>
                    <a:cubicBezTo>
                      <a:pt x="1" y="1576"/>
                      <a:pt x="159" y="1733"/>
                      <a:pt x="348" y="1733"/>
                    </a:cubicBezTo>
                    <a:cubicBezTo>
                      <a:pt x="537" y="1733"/>
                      <a:pt x="694" y="1576"/>
                      <a:pt x="694" y="1355"/>
                    </a:cubicBezTo>
                    <a:lnTo>
                      <a:pt x="694" y="347"/>
                    </a:lnTo>
                    <a:cubicBezTo>
                      <a:pt x="694" y="158"/>
                      <a:pt x="537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94" name="Google Shape;8794;p68"/>
              <p:cNvSpPr/>
              <p:nvPr/>
            </p:nvSpPr>
            <p:spPr>
              <a:xfrm>
                <a:off x="6594250" y="1972800"/>
                <a:ext cx="35450" cy="352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1" extrusionOk="0">
                    <a:moveTo>
                      <a:pt x="374" y="0"/>
                    </a:moveTo>
                    <a:cubicBezTo>
                      <a:pt x="291" y="0"/>
                      <a:pt x="205" y="40"/>
                      <a:pt x="126" y="118"/>
                    </a:cubicBezTo>
                    <a:cubicBezTo>
                      <a:pt x="0" y="244"/>
                      <a:pt x="0" y="496"/>
                      <a:pt x="126" y="591"/>
                    </a:cubicBezTo>
                    <a:lnTo>
                      <a:pt x="819" y="1316"/>
                    </a:lnTo>
                    <a:cubicBezTo>
                      <a:pt x="882" y="1379"/>
                      <a:pt x="969" y="1410"/>
                      <a:pt x="1055" y="1410"/>
                    </a:cubicBezTo>
                    <a:cubicBezTo>
                      <a:pt x="1142" y="1410"/>
                      <a:pt x="1229" y="1379"/>
                      <a:pt x="1292" y="1316"/>
                    </a:cubicBezTo>
                    <a:cubicBezTo>
                      <a:pt x="1418" y="1190"/>
                      <a:pt x="1418" y="969"/>
                      <a:pt x="1292" y="843"/>
                    </a:cubicBezTo>
                    <a:lnTo>
                      <a:pt x="599" y="118"/>
                    </a:lnTo>
                    <a:cubicBezTo>
                      <a:pt x="536" y="40"/>
                      <a:pt x="457" y="0"/>
                      <a:pt x="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95" name="Google Shape;8795;p68"/>
              <p:cNvSpPr/>
              <p:nvPr/>
            </p:nvSpPr>
            <p:spPr>
              <a:xfrm>
                <a:off x="6715525" y="1972800"/>
                <a:ext cx="35475" cy="352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1" extrusionOk="0">
                    <a:moveTo>
                      <a:pt x="1056" y="0"/>
                    </a:moveTo>
                    <a:cubicBezTo>
                      <a:pt x="970" y="0"/>
                      <a:pt x="883" y="40"/>
                      <a:pt x="820" y="118"/>
                    </a:cubicBezTo>
                    <a:lnTo>
                      <a:pt x="127" y="843"/>
                    </a:lnTo>
                    <a:cubicBezTo>
                      <a:pt x="1" y="969"/>
                      <a:pt x="1" y="1190"/>
                      <a:pt x="127" y="1316"/>
                    </a:cubicBezTo>
                    <a:cubicBezTo>
                      <a:pt x="174" y="1379"/>
                      <a:pt x="261" y="1410"/>
                      <a:pt x="351" y="1410"/>
                    </a:cubicBezTo>
                    <a:cubicBezTo>
                      <a:pt x="442" y="1410"/>
                      <a:pt x="536" y="1379"/>
                      <a:pt x="599" y="1316"/>
                    </a:cubicBezTo>
                    <a:lnTo>
                      <a:pt x="1293" y="591"/>
                    </a:lnTo>
                    <a:cubicBezTo>
                      <a:pt x="1419" y="496"/>
                      <a:pt x="1419" y="244"/>
                      <a:pt x="1293" y="118"/>
                    </a:cubicBezTo>
                    <a:cubicBezTo>
                      <a:pt x="1230" y="40"/>
                      <a:pt x="1143" y="0"/>
                      <a:pt x="10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796" name="Google Shape;8796;p68"/>
            <p:cNvGrpSpPr/>
            <p:nvPr/>
          </p:nvGrpSpPr>
          <p:grpSpPr>
            <a:xfrm>
              <a:off x="1870934" y="1157920"/>
              <a:ext cx="227597" cy="226984"/>
              <a:chOff x="2141000" y="1954475"/>
              <a:chExt cx="296975" cy="296175"/>
            </a:xfrm>
            <a:grpFill/>
          </p:grpSpPr>
          <p:sp>
            <p:nvSpPr>
              <p:cNvPr id="8797" name="Google Shape;8797;p68"/>
              <p:cNvSpPr/>
              <p:nvPr/>
            </p:nvSpPr>
            <p:spPr>
              <a:xfrm>
                <a:off x="2280425" y="1989925"/>
                <a:ext cx="10477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2742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05"/>
                      <a:pt x="158" y="662"/>
                      <a:pt x="315" y="662"/>
                    </a:cubicBezTo>
                    <a:lnTo>
                      <a:pt x="2426" y="662"/>
                    </a:lnTo>
                    <a:cubicBezTo>
                      <a:pt x="2615" y="662"/>
                      <a:pt x="2773" y="820"/>
                      <a:pt x="2773" y="1009"/>
                    </a:cubicBezTo>
                    <a:lnTo>
                      <a:pt x="2773" y="1576"/>
                    </a:lnTo>
                    <a:lnTo>
                      <a:pt x="2678" y="1450"/>
                    </a:lnTo>
                    <a:cubicBezTo>
                      <a:pt x="2615" y="1387"/>
                      <a:pt x="2521" y="1355"/>
                      <a:pt x="2430" y="1355"/>
                    </a:cubicBezTo>
                    <a:cubicBezTo>
                      <a:pt x="2340" y="1355"/>
                      <a:pt x="2253" y="1387"/>
                      <a:pt x="2206" y="1450"/>
                    </a:cubicBezTo>
                    <a:cubicBezTo>
                      <a:pt x="2080" y="1576"/>
                      <a:pt x="2080" y="1796"/>
                      <a:pt x="2206" y="1922"/>
                    </a:cubicBezTo>
                    <a:lnTo>
                      <a:pt x="2899" y="2647"/>
                    </a:lnTo>
                    <a:cubicBezTo>
                      <a:pt x="2993" y="2710"/>
                      <a:pt x="3056" y="2741"/>
                      <a:pt x="3151" y="2741"/>
                    </a:cubicBezTo>
                    <a:cubicBezTo>
                      <a:pt x="3214" y="2741"/>
                      <a:pt x="3340" y="2710"/>
                      <a:pt x="3371" y="2647"/>
                    </a:cubicBezTo>
                    <a:lnTo>
                      <a:pt x="4096" y="1922"/>
                    </a:lnTo>
                    <a:cubicBezTo>
                      <a:pt x="4191" y="1796"/>
                      <a:pt x="4191" y="1576"/>
                      <a:pt x="4096" y="1450"/>
                    </a:cubicBezTo>
                    <a:cubicBezTo>
                      <a:pt x="4033" y="1387"/>
                      <a:pt x="3938" y="1355"/>
                      <a:pt x="3848" y="1355"/>
                    </a:cubicBezTo>
                    <a:cubicBezTo>
                      <a:pt x="3757" y="1355"/>
                      <a:pt x="3671" y="1387"/>
                      <a:pt x="3623" y="1450"/>
                    </a:cubicBezTo>
                    <a:lnTo>
                      <a:pt x="3497" y="1576"/>
                    </a:lnTo>
                    <a:lnTo>
                      <a:pt x="3497" y="1009"/>
                    </a:lnTo>
                    <a:cubicBezTo>
                      <a:pt x="3497" y="442"/>
                      <a:pt x="3025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98" name="Google Shape;8798;p68"/>
              <p:cNvSpPr/>
              <p:nvPr/>
            </p:nvSpPr>
            <p:spPr>
              <a:xfrm>
                <a:off x="2174875" y="2145875"/>
                <a:ext cx="10557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4223" h="2773" extrusionOk="0">
                    <a:moveTo>
                      <a:pt x="1056" y="0"/>
                    </a:moveTo>
                    <a:cubicBezTo>
                      <a:pt x="969" y="0"/>
                      <a:pt x="883" y="32"/>
                      <a:pt x="820" y="95"/>
                    </a:cubicBezTo>
                    <a:lnTo>
                      <a:pt x="95" y="820"/>
                    </a:lnTo>
                    <a:cubicBezTo>
                      <a:pt x="1" y="914"/>
                      <a:pt x="1" y="1166"/>
                      <a:pt x="95" y="1292"/>
                    </a:cubicBezTo>
                    <a:cubicBezTo>
                      <a:pt x="158" y="1339"/>
                      <a:pt x="253" y="1363"/>
                      <a:pt x="343" y="1363"/>
                    </a:cubicBezTo>
                    <a:cubicBezTo>
                      <a:pt x="434" y="1363"/>
                      <a:pt x="521" y="1339"/>
                      <a:pt x="568" y="1292"/>
                    </a:cubicBezTo>
                    <a:lnTo>
                      <a:pt x="694" y="1166"/>
                    </a:lnTo>
                    <a:lnTo>
                      <a:pt x="694" y="1702"/>
                    </a:lnTo>
                    <a:cubicBezTo>
                      <a:pt x="757" y="2300"/>
                      <a:pt x="1229" y="2773"/>
                      <a:pt x="1765" y="2773"/>
                    </a:cubicBezTo>
                    <a:lnTo>
                      <a:pt x="3844" y="2773"/>
                    </a:lnTo>
                    <a:cubicBezTo>
                      <a:pt x="4065" y="2773"/>
                      <a:pt x="4222" y="2615"/>
                      <a:pt x="4222" y="2426"/>
                    </a:cubicBezTo>
                    <a:cubicBezTo>
                      <a:pt x="4222" y="2237"/>
                      <a:pt x="4065" y="2080"/>
                      <a:pt x="3844" y="2080"/>
                    </a:cubicBezTo>
                    <a:lnTo>
                      <a:pt x="1765" y="2080"/>
                    </a:lnTo>
                    <a:cubicBezTo>
                      <a:pt x="1576" y="2080"/>
                      <a:pt x="1418" y="1922"/>
                      <a:pt x="1418" y="1702"/>
                    </a:cubicBezTo>
                    <a:lnTo>
                      <a:pt x="1418" y="1166"/>
                    </a:lnTo>
                    <a:lnTo>
                      <a:pt x="1544" y="1292"/>
                    </a:lnTo>
                    <a:cubicBezTo>
                      <a:pt x="1592" y="1339"/>
                      <a:pt x="1678" y="1363"/>
                      <a:pt x="1769" y="1363"/>
                    </a:cubicBezTo>
                    <a:cubicBezTo>
                      <a:pt x="1859" y="1363"/>
                      <a:pt x="1954" y="1339"/>
                      <a:pt x="2017" y="1292"/>
                    </a:cubicBezTo>
                    <a:cubicBezTo>
                      <a:pt x="2112" y="1166"/>
                      <a:pt x="2112" y="914"/>
                      <a:pt x="2017" y="820"/>
                    </a:cubicBezTo>
                    <a:lnTo>
                      <a:pt x="1292" y="95"/>
                    </a:lnTo>
                    <a:cubicBezTo>
                      <a:pt x="1229" y="32"/>
                      <a:pt x="1143" y="0"/>
                      <a:pt x="10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799" name="Google Shape;8799;p68"/>
              <p:cNvSpPr/>
              <p:nvPr/>
            </p:nvSpPr>
            <p:spPr>
              <a:xfrm>
                <a:off x="2141000" y="1954475"/>
                <a:ext cx="139450" cy="174100"/>
              </a:xfrm>
              <a:custGeom>
                <a:avLst/>
                <a:gdLst/>
                <a:ahLst/>
                <a:cxnLst/>
                <a:rect l="l" t="t" r="r" b="b"/>
                <a:pathLst>
                  <a:path w="5578" h="6964" extrusionOk="0">
                    <a:moveTo>
                      <a:pt x="2773" y="694"/>
                    </a:moveTo>
                    <a:cubicBezTo>
                      <a:pt x="3372" y="694"/>
                      <a:pt x="3782" y="1166"/>
                      <a:pt x="3782" y="1734"/>
                    </a:cubicBezTo>
                    <a:cubicBezTo>
                      <a:pt x="3782" y="2301"/>
                      <a:pt x="3309" y="2742"/>
                      <a:pt x="2773" y="2742"/>
                    </a:cubicBezTo>
                    <a:cubicBezTo>
                      <a:pt x="2175" y="2742"/>
                      <a:pt x="1734" y="2269"/>
                      <a:pt x="1734" y="1734"/>
                    </a:cubicBezTo>
                    <a:cubicBezTo>
                      <a:pt x="1734" y="1166"/>
                      <a:pt x="2206" y="694"/>
                      <a:pt x="2773" y="694"/>
                    </a:cubicBezTo>
                    <a:close/>
                    <a:moveTo>
                      <a:pt x="2773" y="3466"/>
                    </a:moveTo>
                    <a:cubicBezTo>
                      <a:pt x="3908" y="3466"/>
                      <a:pt x="4853" y="4411"/>
                      <a:pt x="4853" y="5546"/>
                    </a:cubicBezTo>
                    <a:lnTo>
                      <a:pt x="4853" y="6270"/>
                    </a:lnTo>
                    <a:lnTo>
                      <a:pt x="694" y="6270"/>
                    </a:lnTo>
                    <a:lnTo>
                      <a:pt x="694" y="5546"/>
                    </a:lnTo>
                    <a:cubicBezTo>
                      <a:pt x="694" y="4411"/>
                      <a:pt x="1639" y="3466"/>
                      <a:pt x="2773" y="3466"/>
                    </a:cubicBezTo>
                    <a:close/>
                    <a:moveTo>
                      <a:pt x="2805" y="1"/>
                    </a:moveTo>
                    <a:cubicBezTo>
                      <a:pt x="1860" y="1"/>
                      <a:pt x="1072" y="788"/>
                      <a:pt x="1072" y="1734"/>
                    </a:cubicBezTo>
                    <a:cubicBezTo>
                      <a:pt x="1072" y="2238"/>
                      <a:pt x="1324" y="2710"/>
                      <a:pt x="1671" y="3025"/>
                    </a:cubicBezTo>
                    <a:cubicBezTo>
                      <a:pt x="726" y="3466"/>
                      <a:pt x="64" y="4443"/>
                      <a:pt x="64" y="5577"/>
                    </a:cubicBezTo>
                    <a:lnTo>
                      <a:pt x="64" y="6617"/>
                    </a:lnTo>
                    <a:cubicBezTo>
                      <a:pt x="1" y="6806"/>
                      <a:pt x="159" y="6963"/>
                      <a:pt x="379" y="6963"/>
                    </a:cubicBezTo>
                    <a:lnTo>
                      <a:pt x="5199" y="6963"/>
                    </a:lnTo>
                    <a:cubicBezTo>
                      <a:pt x="5420" y="6963"/>
                      <a:pt x="5577" y="6806"/>
                      <a:pt x="5577" y="6617"/>
                    </a:cubicBezTo>
                    <a:lnTo>
                      <a:pt x="5577" y="5577"/>
                    </a:lnTo>
                    <a:cubicBezTo>
                      <a:pt x="5577" y="4443"/>
                      <a:pt x="4884" y="3498"/>
                      <a:pt x="3939" y="3025"/>
                    </a:cubicBezTo>
                    <a:cubicBezTo>
                      <a:pt x="4317" y="2710"/>
                      <a:pt x="4538" y="2238"/>
                      <a:pt x="4538" y="1734"/>
                    </a:cubicBezTo>
                    <a:cubicBezTo>
                      <a:pt x="4538" y="788"/>
                      <a:pt x="3750" y="1"/>
                      <a:pt x="28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00" name="Google Shape;8800;p68"/>
              <p:cNvSpPr/>
              <p:nvPr/>
            </p:nvSpPr>
            <p:spPr>
              <a:xfrm>
                <a:off x="2298525" y="2076550"/>
                <a:ext cx="139450" cy="174100"/>
              </a:xfrm>
              <a:custGeom>
                <a:avLst/>
                <a:gdLst/>
                <a:ahLst/>
                <a:cxnLst/>
                <a:rect l="l" t="t" r="r" b="b"/>
                <a:pathLst>
                  <a:path w="5578" h="6964" extrusionOk="0">
                    <a:moveTo>
                      <a:pt x="2773" y="663"/>
                    </a:moveTo>
                    <a:cubicBezTo>
                      <a:pt x="3372" y="663"/>
                      <a:pt x="3782" y="1135"/>
                      <a:pt x="3782" y="1702"/>
                    </a:cubicBezTo>
                    <a:cubicBezTo>
                      <a:pt x="3782" y="2238"/>
                      <a:pt x="3309" y="2710"/>
                      <a:pt x="2773" y="2710"/>
                    </a:cubicBezTo>
                    <a:cubicBezTo>
                      <a:pt x="2175" y="2710"/>
                      <a:pt x="1734" y="2238"/>
                      <a:pt x="1734" y="1702"/>
                    </a:cubicBezTo>
                    <a:cubicBezTo>
                      <a:pt x="1734" y="1135"/>
                      <a:pt x="2175" y="663"/>
                      <a:pt x="2773" y="663"/>
                    </a:cubicBezTo>
                    <a:close/>
                    <a:moveTo>
                      <a:pt x="2773" y="3467"/>
                    </a:moveTo>
                    <a:cubicBezTo>
                      <a:pt x="3908" y="3467"/>
                      <a:pt x="4853" y="4412"/>
                      <a:pt x="4853" y="5546"/>
                    </a:cubicBezTo>
                    <a:lnTo>
                      <a:pt x="4853" y="6270"/>
                    </a:lnTo>
                    <a:lnTo>
                      <a:pt x="694" y="6270"/>
                    </a:lnTo>
                    <a:lnTo>
                      <a:pt x="694" y="5546"/>
                    </a:lnTo>
                    <a:cubicBezTo>
                      <a:pt x="694" y="4412"/>
                      <a:pt x="1639" y="3467"/>
                      <a:pt x="2773" y="3467"/>
                    </a:cubicBezTo>
                    <a:close/>
                    <a:moveTo>
                      <a:pt x="2773" y="1"/>
                    </a:moveTo>
                    <a:cubicBezTo>
                      <a:pt x="1828" y="1"/>
                      <a:pt x="1041" y="789"/>
                      <a:pt x="1041" y="1734"/>
                    </a:cubicBezTo>
                    <a:cubicBezTo>
                      <a:pt x="1041" y="2238"/>
                      <a:pt x="1261" y="2710"/>
                      <a:pt x="1608" y="3025"/>
                    </a:cubicBezTo>
                    <a:cubicBezTo>
                      <a:pt x="663" y="3467"/>
                      <a:pt x="1" y="4443"/>
                      <a:pt x="1" y="5546"/>
                    </a:cubicBezTo>
                    <a:lnTo>
                      <a:pt x="1" y="6617"/>
                    </a:lnTo>
                    <a:cubicBezTo>
                      <a:pt x="1" y="6806"/>
                      <a:pt x="159" y="6964"/>
                      <a:pt x="379" y="6964"/>
                    </a:cubicBezTo>
                    <a:lnTo>
                      <a:pt x="5199" y="6964"/>
                    </a:lnTo>
                    <a:cubicBezTo>
                      <a:pt x="5420" y="6964"/>
                      <a:pt x="5577" y="6806"/>
                      <a:pt x="5577" y="6617"/>
                    </a:cubicBezTo>
                    <a:lnTo>
                      <a:pt x="5577" y="5546"/>
                    </a:lnTo>
                    <a:cubicBezTo>
                      <a:pt x="5514" y="4412"/>
                      <a:pt x="4853" y="3467"/>
                      <a:pt x="3908" y="3025"/>
                    </a:cubicBezTo>
                    <a:cubicBezTo>
                      <a:pt x="4254" y="2710"/>
                      <a:pt x="4506" y="2238"/>
                      <a:pt x="4506" y="1734"/>
                    </a:cubicBezTo>
                    <a:cubicBezTo>
                      <a:pt x="4506" y="789"/>
                      <a:pt x="3719" y="1"/>
                      <a:pt x="27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01" name="Google Shape;8801;p68"/>
            <p:cNvGrpSpPr/>
            <p:nvPr/>
          </p:nvGrpSpPr>
          <p:grpSpPr>
            <a:xfrm>
              <a:off x="1866718" y="1427055"/>
              <a:ext cx="236028" cy="226544"/>
              <a:chOff x="2140225" y="2318650"/>
              <a:chExt cx="307975" cy="295600"/>
            </a:xfrm>
            <a:grpFill/>
          </p:grpSpPr>
          <p:sp>
            <p:nvSpPr>
              <p:cNvPr id="8802" name="Google Shape;8802;p68"/>
              <p:cNvSpPr/>
              <p:nvPr/>
            </p:nvSpPr>
            <p:spPr>
              <a:xfrm>
                <a:off x="2281200" y="2353025"/>
                <a:ext cx="104000" cy="12130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852" extrusionOk="0">
                    <a:moveTo>
                      <a:pt x="2080" y="662"/>
                    </a:moveTo>
                    <a:cubicBezTo>
                      <a:pt x="2490" y="662"/>
                      <a:pt x="2805" y="977"/>
                      <a:pt x="2805" y="1386"/>
                    </a:cubicBezTo>
                    <a:cubicBezTo>
                      <a:pt x="2805" y="1764"/>
                      <a:pt x="2490" y="2079"/>
                      <a:pt x="2080" y="2079"/>
                    </a:cubicBezTo>
                    <a:cubicBezTo>
                      <a:pt x="1702" y="2079"/>
                      <a:pt x="1387" y="1764"/>
                      <a:pt x="1387" y="1386"/>
                    </a:cubicBezTo>
                    <a:cubicBezTo>
                      <a:pt x="1387" y="977"/>
                      <a:pt x="1702" y="662"/>
                      <a:pt x="2080" y="662"/>
                    </a:cubicBezTo>
                    <a:close/>
                    <a:moveTo>
                      <a:pt x="2080" y="2773"/>
                    </a:moveTo>
                    <a:cubicBezTo>
                      <a:pt x="2836" y="2773"/>
                      <a:pt x="3466" y="3403"/>
                      <a:pt x="3466" y="4127"/>
                    </a:cubicBezTo>
                    <a:lnTo>
                      <a:pt x="662" y="4127"/>
                    </a:lnTo>
                    <a:cubicBezTo>
                      <a:pt x="662" y="3403"/>
                      <a:pt x="1293" y="2773"/>
                      <a:pt x="2080" y="2773"/>
                    </a:cubicBezTo>
                    <a:close/>
                    <a:moveTo>
                      <a:pt x="2112" y="0"/>
                    </a:moveTo>
                    <a:cubicBezTo>
                      <a:pt x="1387" y="0"/>
                      <a:pt x="757" y="630"/>
                      <a:pt x="757" y="1386"/>
                    </a:cubicBezTo>
                    <a:cubicBezTo>
                      <a:pt x="757" y="1733"/>
                      <a:pt x="915" y="2079"/>
                      <a:pt x="1135" y="2332"/>
                    </a:cubicBezTo>
                    <a:cubicBezTo>
                      <a:pt x="505" y="2678"/>
                      <a:pt x="64" y="3340"/>
                      <a:pt x="64" y="4127"/>
                    </a:cubicBezTo>
                    <a:lnTo>
                      <a:pt x="64" y="4505"/>
                    </a:lnTo>
                    <a:cubicBezTo>
                      <a:pt x="1" y="4694"/>
                      <a:pt x="158" y="4852"/>
                      <a:pt x="347" y="4852"/>
                    </a:cubicBezTo>
                    <a:lnTo>
                      <a:pt x="3813" y="4852"/>
                    </a:lnTo>
                    <a:cubicBezTo>
                      <a:pt x="4002" y="4852"/>
                      <a:pt x="4160" y="4694"/>
                      <a:pt x="4160" y="4505"/>
                    </a:cubicBezTo>
                    <a:lnTo>
                      <a:pt x="4160" y="4127"/>
                    </a:lnTo>
                    <a:cubicBezTo>
                      <a:pt x="4160" y="3340"/>
                      <a:pt x="3750" y="2678"/>
                      <a:pt x="3120" y="2332"/>
                    </a:cubicBezTo>
                    <a:cubicBezTo>
                      <a:pt x="3340" y="2079"/>
                      <a:pt x="3498" y="1733"/>
                      <a:pt x="3498" y="1386"/>
                    </a:cubicBezTo>
                    <a:cubicBezTo>
                      <a:pt x="3498" y="630"/>
                      <a:pt x="2868" y="0"/>
                      <a:pt x="21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03" name="Google Shape;8803;p68"/>
              <p:cNvSpPr/>
              <p:nvPr/>
            </p:nvSpPr>
            <p:spPr>
              <a:xfrm>
                <a:off x="2140225" y="2318650"/>
                <a:ext cx="307975" cy="295600"/>
              </a:xfrm>
              <a:custGeom>
                <a:avLst/>
                <a:gdLst/>
                <a:ahLst/>
                <a:cxnLst/>
                <a:rect l="l" t="t" r="r" b="b"/>
                <a:pathLst>
                  <a:path w="12319" h="11824" extrusionOk="0">
                    <a:moveTo>
                      <a:pt x="7712" y="682"/>
                    </a:moveTo>
                    <a:cubicBezTo>
                      <a:pt x="8607" y="682"/>
                      <a:pt x="9499" y="1029"/>
                      <a:pt x="10177" y="1690"/>
                    </a:cubicBezTo>
                    <a:cubicBezTo>
                      <a:pt x="11468" y="2982"/>
                      <a:pt x="11531" y="5187"/>
                      <a:pt x="10177" y="6573"/>
                    </a:cubicBezTo>
                    <a:cubicBezTo>
                      <a:pt x="9500" y="7266"/>
                      <a:pt x="8627" y="7590"/>
                      <a:pt x="7754" y="7590"/>
                    </a:cubicBezTo>
                    <a:cubicBezTo>
                      <a:pt x="6839" y="7590"/>
                      <a:pt x="5923" y="7234"/>
                      <a:pt x="5230" y="6573"/>
                    </a:cubicBezTo>
                    <a:cubicBezTo>
                      <a:pt x="3939" y="5282"/>
                      <a:pt x="3876" y="3045"/>
                      <a:pt x="5325" y="1659"/>
                    </a:cubicBezTo>
                    <a:cubicBezTo>
                      <a:pt x="6001" y="997"/>
                      <a:pt x="6858" y="682"/>
                      <a:pt x="7712" y="682"/>
                    </a:cubicBezTo>
                    <a:close/>
                    <a:moveTo>
                      <a:pt x="4128" y="6258"/>
                    </a:moveTo>
                    <a:cubicBezTo>
                      <a:pt x="4285" y="6573"/>
                      <a:pt x="4537" y="6857"/>
                      <a:pt x="4758" y="7078"/>
                    </a:cubicBezTo>
                    <a:cubicBezTo>
                      <a:pt x="5010" y="7330"/>
                      <a:pt x="5293" y="7550"/>
                      <a:pt x="5577" y="7708"/>
                    </a:cubicBezTo>
                    <a:lnTo>
                      <a:pt x="5136" y="8180"/>
                    </a:lnTo>
                    <a:cubicBezTo>
                      <a:pt x="5073" y="8243"/>
                      <a:pt x="4978" y="8275"/>
                      <a:pt x="4888" y="8275"/>
                    </a:cubicBezTo>
                    <a:cubicBezTo>
                      <a:pt x="4797" y="8275"/>
                      <a:pt x="4710" y="8243"/>
                      <a:pt x="4663" y="8180"/>
                    </a:cubicBezTo>
                    <a:lnTo>
                      <a:pt x="3655" y="7204"/>
                    </a:lnTo>
                    <a:cubicBezTo>
                      <a:pt x="3498" y="7078"/>
                      <a:pt x="3498" y="6857"/>
                      <a:pt x="3655" y="6731"/>
                    </a:cubicBezTo>
                    <a:lnTo>
                      <a:pt x="4128" y="6258"/>
                    </a:lnTo>
                    <a:close/>
                    <a:moveTo>
                      <a:pt x="3403" y="7960"/>
                    </a:moveTo>
                    <a:lnTo>
                      <a:pt x="3876" y="8432"/>
                    </a:lnTo>
                    <a:lnTo>
                      <a:pt x="3309" y="8968"/>
                    </a:lnTo>
                    <a:lnTo>
                      <a:pt x="2836" y="8495"/>
                    </a:lnTo>
                    <a:lnTo>
                      <a:pt x="3403" y="7960"/>
                    </a:lnTo>
                    <a:close/>
                    <a:moveTo>
                      <a:pt x="2363" y="8968"/>
                    </a:moveTo>
                    <a:lnTo>
                      <a:pt x="2836" y="9440"/>
                    </a:lnTo>
                    <a:lnTo>
                      <a:pt x="1292" y="10984"/>
                    </a:lnTo>
                    <a:cubicBezTo>
                      <a:pt x="1245" y="11047"/>
                      <a:pt x="1158" y="11079"/>
                      <a:pt x="1068" y="11079"/>
                    </a:cubicBezTo>
                    <a:cubicBezTo>
                      <a:pt x="977" y="11079"/>
                      <a:pt x="883" y="11047"/>
                      <a:pt x="820" y="10984"/>
                    </a:cubicBezTo>
                    <a:cubicBezTo>
                      <a:pt x="725" y="10858"/>
                      <a:pt x="725" y="10669"/>
                      <a:pt x="820" y="10512"/>
                    </a:cubicBezTo>
                    <a:lnTo>
                      <a:pt x="2363" y="8968"/>
                    </a:lnTo>
                    <a:close/>
                    <a:moveTo>
                      <a:pt x="7731" y="1"/>
                    </a:moveTo>
                    <a:cubicBezTo>
                      <a:pt x="6669" y="1"/>
                      <a:pt x="5604" y="403"/>
                      <a:pt x="4789" y="1218"/>
                    </a:cubicBezTo>
                    <a:cubicBezTo>
                      <a:pt x="3592" y="2446"/>
                      <a:pt x="3309" y="4179"/>
                      <a:pt x="3844" y="5628"/>
                    </a:cubicBezTo>
                    <a:lnTo>
                      <a:pt x="3182" y="6290"/>
                    </a:lnTo>
                    <a:cubicBezTo>
                      <a:pt x="2867" y="6605"/>
                      <a:pt x="2804" y="7078"/>
                      <a:pt x="2993" y="7487"/>
                    </a:cubicBezTo>
                    <a:lnTo>
                      <a:pt x="410" y="10071"/>
                    </a:lnTo>
                    <a:cubicBezTo>
                      <a:pt x="0" y="10480"/>
                      <a:pt x="0" y="11142"/>
                      <a:pt x="410" y="11520"/>
                    </a:cubicBezTo>
                    <a:cubicBezTo>
                      <a:pt x="580" y="11721"/>
                      <a:pt x="826" y="11823"/>
                      <a:pt x="1081" y="11823"/>
                    </a:cubicBezTo>
                    <a:cubicBezTo>
                      <a:pt x="1345" y="11823"/>
                      <a:pt x="1619" y="11713"/>
                      <a:pt x="1828" y="11488"/>
                    </a:cubicBezTo>
                    <a:lnTo>
                      <a:pt x="4411" y="8905"/>
                    </a:lnTo>
                    <a:cubicBezTo>
                      <a:pt x="4565" y="8976"/>
                      <a:pt x="4727" y="9011"/>
                      <a:pt x="4887" y="9011"/>
                    </a:cubicBezTo>
                    <a:cubicBezTo>
                      <a:pt x="5153" y="9011"/>
                      <a:pt x="5411" y="8913"/>
                      <a:pt x="5608" y="8716"/>
                    </a:cubicBezTo>
                    <a:lnTo>
                      <a:pt x="6270" y="8023"/>
                    </a:lnTo>
                    <a:cubicBezTo>
                      <a:pt x="6736" y="8205"/>
                      <a:pt x="7231" y="8296"/>
                      <a:pt x="7729" y="8296"/>
                    </a:cubicBezTo>
                    <a:cubicBezTo>
                      <a:pt x="8781" y="8296"/>
                      <a:pt x="9847" y="7890"/>
                      <a:pt x="10681" y="7078"/>
                    </a:cubicBezTo>
                    <a:cubicBezTo>
                      <a:pt x="12319" y="5439"/>
                      <a:pt x="12287" y="2793"/>
                      <a:pt x="10681" y="1218"/>
                    </a:cubicBezTo>
                    <a:cubicBezTo>
                      <a:pt x="9873" y="410"/>
                      <a:pt x="8804" y="1"/>
                      <a:pt x="77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04" name="Google Shape;8804;p68"/>
            <p:cNvGrpSpPr/>
            <p:nvPr/>
          </p:nvGrpSpPr>
          <p:grpSpPr>
            <a:xfrm>
              <a:off x="1870330" y="1718693"/>
              <a:ext cx="228804" cy="226966"/>
              <a:chOff x="2139425" y="2682250"/>
              <a:chExt cx="298550" cy="296150"/>
            </a:xfrm>
            <a:grpFill/>
          </p:grpSpPr>
          <p:sp>
            <p:nvSpPr>
              <p:cNvPr id="8805" name="Google Shape;8805;p68"/>
              <p:cNvSpPr/>
              <p:nvPr/>
            </p:nvSpPr>
            <p:spPr>
              <a:xfrm>
                <a:off x="2139425" y="2787000"/>
                <a:ext cx="159125" cy="19140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7656" extrusionOk="0">
                    <a:moveTo>
                      <a:pt x="3214" y="630"/>
                    </a:moveTo>
                    <a:cubicBezTo>
                      <a:pt x="3813" y="630"/>
                      <a:pt x="4286" y="1103"/>
                      <a:pt x="4286" y="1670"/>
                    </a:cubicBezTo>
                    <a:cubicBezTo>
                      <a:pt x="4286" y="2206"/>
                      <a:pt x="3813" y="2678"/>
                      <a:pt x="3214" y="2678"/>
                    </a:cubicBezTo>
                    <a:cubicBezTo>
                      <a:pt x="2647" y="2678"/>
                      <a:pt x="2175" y="2206"/>
                      <a:pt x="2175" y="1670"/>
                    </a:cubicBezTo>
                    <a:cubicBezTo>
                      <a:pt x="2175" y="1166"/>
                      <a:pt x="2647" y="630"/>
                      <a:pt x="3214" y="630"/>
                    </a:cubicBezTo>
                    <a:close/>
                    <a:moveTo>
                      <a:pt x="3183" y="3403"/>
                    </a:moveTo>
                    <a:cubicBezTo>
                      <a:pt x="4538" y="3403"/>
                      <a:pt x="5609" y="4506"/>
                      <a:pt x="5609" y="5829"/>
                    </a:cubicBezTo>
                    <a:lnTo>
                      <a:pt x="5609" y="6931"/>
                    </a:lnTo>
                    <a:lnTo>
                      <a:pt x="757" y="6931"/>
                    </a:lnTo>
                    <a:lnTo>
                      <a:pt x="757" y="5829"/>
                    </a:lnTo>
                    <a:cubicBezTo>
                      <a:pt x="757" y="4506"/>
                      <a:pt x="1860" y="3403"/>
                      <a:pt x="3183" y="3403"/>
                    </a:cubicBezTo>
                    <a:close/>
                    <a:moveTo>
                      <a:pt x="3183" y="0"/>
                    </a:moveTo>
                    <a:cubicBezTo>
                      <a:pt x="2238" y="0"/>
                      <a:pt x="1419" y="788"/>
                      <a:pt x="1419" y="1733"/>
                    </a:cubicBezTo>
                    <a:cubicBezTo>
                      <a:pt x="1419" y="2206"/>
                      <a:pt x="1608" y="2678"/>
                      <a:pt x="1954" y="2993"/>
                    </a:cubicBezTo>
                    <a:cubicBezTo>
                      <a:pt x="820" y="3466"/>
                      <a:pt x="1" y="4569"/>
                      <a:pt x="1" y="5892"/>
                    </a:cubicBezTo>
                    <a:lnTo>
                      <a:pt x="1" y="7309"/>
                    </a:lnTo>
                    <a:cubicBezTo>
                      <a:pt x="64" y="7498"/>
                      <a:pt x="222" y="7656"/>
                      <a:pt x="442" y="7656"/>
                    </a:cubicBezTo>
                    <a:lnTo>
                      <a:pt x="6018" y="7656"/>
                    </a:lnTo>
                    <a:cubicBezTo>
                      <a:pt x="6207" y="7656"/>
                      <a:pt x="6365" y="7498"/>
                      <a:pt x="6365" y="7309"/>
                    </a:cubicBezTo>
                    <a:lnTo>
                      <a:pt x="6365" y="5892"/>
                    </a:lnTo>
                    <a:cubicBezTo>
                      <a:pt x="6365" y="4569"/>
                      <a:pt x="5546" y="3466"/>
                      <a:pt x="4412" y="2993"/>
                    </a:cubicBezTo>
                    <a:cubicBezTo>
                      <a:pt x="4758" y="2647"/>
                      <a:pt x="4947" y="2206"/>
                      <a:pt x="4947" y="1733"/>
                    </a:cubicBezTo>
                    <a:cubicBezTo>
                      <a:pt x="4947" y="788"/>
                      <a:pt x="4160" y="0"/>
                      <a:pt x="31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06" name="Google Shape;8806;p68"/>
              <p:cNvSpPr/>
              <p:nvPr/>
            </p:nvSpPr>
            <p:spPr>
              <a:xfrm>
                <a:off x="2280425" y="2682250"/>
                <a:ext cx="15755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6239" extrusionOk="0">
                    <a:moveTo>
                      <a:pt x="3182" y="662"/>
                    </a:moveTo>
                    <a:cubicBezTo>
                      <a:pt x="4506" y="662"/>
                      <a:pt x="5608" y="1764"/>
                      <a:pt x="5608" y="3088"/>
                    </a:cubicBezTo>
                    <a:cubicBezTo>
                      <a:pt x="5577" y="4442"/>
                      <a:pt x="4474" y="5545"/>
                      <a:pt x="3151" y="5545"/>
                    </a:cubicBezTo>
                    <a:cubicBezTo>
                      <a:pt x="2710" y="5545"/>
                      <a:pt x="2300" y="5419"/>
                      <a:pt x="1954" y="5230"/>
                    </a:cubicBezTo>
                    <a:cubicBezTo>
                      <a:pt x="1891" y="5198"/>
                      <a:pt x="1796" y="5198"/>
                      <a:pt x="1733" y="5198"/>
                    </a:cubicBezTo>
                    <a:lnTo>
                      <a:pt x="946" y="5388"/>
                    </a:lnTo>
                    <a:lnTo>
                      <a:pt x="1166" y="4663"/>
                    </a:lnTo>
                    <a:cubicBezTo>
                      <a:pt x="1198" y="4568"/>
                      <a:pt x="1166" y="4474"/>
                      <a:pt x="1135" y="4411"/>
                    </a:cubicBezTo>
                    <a:cubicBezTo>
                      <a:pt x="883" y="4001"/>
                      <a:pt x="725" y="3560"/>
                      <a:pt x="725" y="3088"/>
                    </a:cubicBezTo>
                    <a:cubicBezTo>
                      <a:pt x="725" y="1764"/>
                      <a:pt x="1828" y="662"/>
                      <a:pt x="3182" y="662"/>
                    </a:cubicBezTo>
                    <a:close/>
                    <a:moveTo>
                      <a:pt x="3151" y="0"/>
                    </a:moveTo>
                    <a:cubicBezTo>
                      <a:pt x="1418" y="0"/>
                      <a:pt x="32" y="1418"/>
                      <a:pt x="32" y="3088"/>
                    </a:cubicBezTo>
                    <a:cubicBezTo>
                      <a:pt x="32" y="3655"/>
                      <a:pt x="158" y="4159"/>
                      <a:pt x="410" y="4631"/>
                    </a:cubicBezTo>
                    <a:lnTo>
                      <a:pt x="32" y="5766"/>
                    </a:lnTo>
                    <a:cubicBezTo>
                      <a:pt x="0" y="5892"/>
                      <a:pt x="32" y="6018"/>
                      <a:pt x="95" y="6144"/>
                    </a:cubicBezTo>
                    <a:cubicBezTo>
                      <a:pt x="189" y="6207"/>
                      <a:pt x="315" y="6238"/>
                      <a:pt x="473" y="6238"/>
                    </a:cubicBezTo>
                    <a:lnTo>
                      <a:pt x="1765" y="5923"/>
                    </a:lnTo>
                    <a:cubicBezTo>
                      <a:pt x="2206" y="6175"/>
                      <a:pt x="2678" y="6238"/>
                      <a:pt x="3182" y="6238"/>
                    </a:cubicBezTo>
                    <a:cubicBezTo>
                      <a:pt x="4915" y="6238"/>
                      <a:pt x="6301" y="4820"/>
                      <a:pt x="6301" y="3151"/>
                    </a:cubicBezTo>
                    <a:cubicBezTo>
                      <a:pt x="6238" y="1418"/>
                      <a:pt x="4884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07" name="Google Shape;8807;p68"/>
              <p:cNvSpPr/>
              <p:nvPr/>
            </p:nvSpPr>
            <p:spPr>
              <a:xfrm>
                <a:off x="2349725" y="2725550"/>
                <a:ext cx="181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5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8"/>
                    </a:cubicBezTo>
                    <a:cubicBezTo>
                      <a:pt x="1" y="537"/>
                      <a:pt x="158" y="694"/>
                      <a:pt x="379" y="694"/>
                    </a:cubicBezTo>
                    <a:cubicBezTo>
                      <a:pt x="568" y="694"/>
                      <a:pt x="725" y="537"/>
                      <a:pt x="725" y="348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08" name="Google Shape;8808;p68"/>
              <p:cNvSpPr/>
              <p:nvPr/>
            </p:nvSpPr>
            <p:spPr>
              <a:xfrm>
                <a:off x="2349725" y="2751550"/>
                <a:ext cx="181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112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79"/>
                    </a:cubicBezTo>
                    <a:lnTo>
                      <a:pt x="1" y="1733"/>
                    </a:lnTo>
                    <a:cubicBezTo>
                      <a:pt x="1" y="1954"/>
                      <a:pt x="158" y="2111"/>
                      <a:pt x="379" y="2111"/>
                    </a:cubicBezTo>
                    <a:cubicBezTo>
                      <a:pt x="568" y="2111"/>
                      <a:pt x="725" y="1954"/>
                      <a:pt x="725" y="1733"/>
                    </a:cubicBezTo>
                    <a:lnTo>
                      <a:pt x="725" y="379"/>
                    </a:ln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09" name="Google Shape;8809;p68"/>
            <p:cNvGrpSpPr/>
            <p:nvPr/>
          </p:nvGrpSpPr>
          <p:grpSpPr>
            <a:xfrm>
              <a:off x="3309211" y="1185385"/>
              <a:ext cx="227597" cy="172054"/>
              <a:chOff x="3962775" y="1990700"/>
              <a:chExt cx="296975" cy="224500"/>
            </a:xfrm>
            <a:grpFill/>
          </p:grpSpPr>
          <p:sp>
            <p:nvSpPr>
              <p:cNvPr id="8810" name="Google Shape;8810;p68"/>
              <p:cNvSpPr/>
              <p:nvPr/>
            </p:nvSpPr>
            <p:spPr>
              <a:xfrm>
                <a:off x="4216400" y="2093100"/>
                <a:ext cx="43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79" y="725"/>
                    </a:cubicBezTo>
                    <a:lnTo>
                      <a:pt x="1387" y="725"/>
                    </a:lnTo>
                    <a:cubicBezTo>
                      <a:pt x="1576" y="725"/>
                      <a:pt x="1733" y="568"/>
                      <a:pt x="1733" y="347"/>
                    </a:cubicBezTo>
                    <a:cubicBezTo>
                      <a:pt x="1702" y="158"/>
                      <a:pt x="1544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1" name="Google Shape;8811;p68"/>
              <p:cNvSpPr/>
              <p:nvPr/>
            </p:nvSpPr>
            <p:spPr>
              <a:xfrm>
                <a:off x="4206950" y="2129325"/>
                <a:ext cx="3547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56" extrusionOk="0">
                    <a:moveTo>
                      <a:pt x="351" y="1"/>
                    </a:moveTo>
                    <a:cubicBezTo>
                      <a:pt x="260" y="1"/>
                      <a:pt x="174" y="32"/>
                      <a:pt x="127" y="95"/>
                    </a:cubicBezTo>
                    <a:cubicBezTo>
                      <a:pt x="1" y="221"/>
                      <a:pt x="1" y="410"/>
                      <a:pt x="127" y="568"/>
                    </a:cubicBezTo>
                    <a:lnTo>
                      <a:pt x="820" y="1261"/>
                    </a:lnTo>
                    <a:cubicBezTo>
                      <a:pt x="883" y="1324"/>
                      <a:pt x="969" y="1356"/>
                      <a:pt x="1056" y="1356"/>
                    </a:cubicBezTo>
                    <a:cubicBezTo>
                      <a:pt x="1143" y="1356"/>
                      <a:pt x="1229" y="1324"/>
                      <a:pt x="1292" y="1261"/>
                    </a:cubicBezTo>
                    <a:cubicBezTo>
                      <a:pt x="1418" y="1166"/>
                      <a:pt x="1418" y="914"/>
                      <a:pt x="1292" y="788"/>
                    </a:cubicBezTo>
                    <a:lnTo>
                      <a:pt x="599" y="95"/>
                    </a:lnTo>
                    <a:cubicBezTo>
                      <a:pt x="536" y="32"/>
                      <a:pt x="442" y="1"/>
                      <a:pt x="3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2" name="Google Shape;8812;p68"/>
              <p:cNvSpPr/>
              <p:nvPr/>
            </p:nvSpPr>
            <p:spPr>
              <a:xfrm>
                <a:off x="4207750" y="2041900"/>
                <a:ext cx="35450" cy="345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380" extrusionOk="0">
                    <a:moveTo>
                      <a:pt x="1067" y="1"/>
                    </a:moveTo>
                    <a:cubicBezTo>
                      <a:pt x="977" y="1"/>
                      <a:pt x="882" y="32"/>
                      <a:pt x="819" y="95"/>
                    </a:cubicBezTo>
                    <a:lnTo>
                      <a:pt x="126" y="788"/>
                    </a:lnTo>
                    <a:cubicBezTo>
                      <a:pt x="0" y="914"/>
                      <a:pt x="0" y="1135"/>
                      <a:pt x="126" y="1261"/>
                    </a:cubicBezTo>
                    <a:cubicBezTo>
                      <a:pt x="189" y="1340"/>
                      <a:pt x="268" y="1379"/>
                      <a:pt x="351" y="1379"/>
                    </a:cubicBezTo>
                    <a:cubicBezTo>
                      <a:pt x="433" y="1379"/>
                      <a:pt x="520" y="1340"/>
                      <a:pt x="599" y="1261"/>
                    </a:cubicBezTo>
                    <a:lnTo>
                      <a:pt x="1292" y="568"/>
                    </a:lnTo>
                    <a:cubicBezTo>
                      <a:pt x="1418" y="442"/>
                      <a:pt x="1418" y="190"/>
                      <a:pt x="1292" y="95"/>
                    </a:cubicBezTo>
                    <a:cubicBezTo>
                      <a:pt x="1244" y="32"/>
                      <a:pt x="1158" y="1"/>
                      <a:pt x="10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3" name="Google Shape;8813;p68"/>
              <p:cNvSpPr/>
              <p:nvPr/>
            </p:nvSpPr>
            <p:spPr>
              <a:xfrm>
                <a:off x="3962775" y="1990700"/>
                <a:ext cx="226075" cy="224500"/>
              </a:xfrm>
              <a:custGeom>
                <a:avLst/>
                <a:gdLst/>
                <a:ahLst/>
                <a:cxnLst/>
                <a:rect l="l" t="t" r="r" b="b"/>
                <a:pathLst>
                  <a:path w="9043" h="8980" extrusionOk="0">
                    <a:moveTo>
                      <a:pt x="1419" y="3403"/>
                    </a:moveTo>
                    <a:lnTo>
                      <a:pt x="1419" y="4790"/>
                    </a:lnTo>
                    <a:cubicBezTo>
                      <a:pt x="1009" y="4790"/>
                      <a:pt x="694" y="4506"/>
                      <a:pt x="694" y="4097"/>
                    </a:cubicBezTo>
                    <a:cubicBezTo>
                      <a:pt x="694" y="3719"/>
                      <a:pt x="1009" y="3403"/>
                      <a:pt x="1419" y="3403"/>
                    </a:cubicBezTo>
                    <a:close/>
                    <a:moveTo>
                      <a:pt x="4191" y="2710"/>
                    </a:moveTo>
                    <a:lnTo>
                      <a:pt x="4191" y="5483"/>
                    </a:lnTo>
                    <a:lnTo>
                      <a:pt x="2490" y="5483"/>
                    </a:lnTo>
                    <a:cubicBezTo>
                      <a:pt x="2269" y="5483"/>
                      <a:pt x="2112" y="5325"/>
                      <a:pt x="2112" y="5105"/>
                    </a:cubicBezTo>
                    <a:lnTo>
                      <a:pt x="2112" y="3088"/>
                    </a:lnTo>
                    <a:cubicBezTo>
                      <a:pt x="2112" y="2868"/>
                      <a:pt x="2269" y="2710"/>
                      <a:pt x="2490" y="2710"/>
                    </a:cubicBezTo>
                    <a:close/>
                    <a:moveTo>
                      <a:pt x="6995" y="1828"/>
                    </a:moveTo>
                    <a:lnTo>
                      <a:pt x="6995" y="6428"/>
                    </a:lnTo>
                    <a:cubicBezTo>
                      <a:pt x="6428" y="5924"/>
                      <a:pt x="5672" y="5609"/>
                      <a:pt x="4884" y="5514"/>
                    </a:cubicBezTo>
                    <a:lnTo>
                      <a:pt x="4884" y="2710"/>
                    </a:lnTo>
                    <a:cubicBezTo>
                      <a:pt x="5672" y="2647"/>
                      <a:pt x="6428" y="2332"/>
                      <a:pt x="6995" y="1828"/>
                    </a:cubicBezTo>
                    <a:close/>
                    <a:moveTo>
                      <a:pt x="8066" y="631"/>
                    </a:moveTo>
                    <a:cubicBezTo>
                      <a:pt x="8255" y="631"/>
                      <a:pt x="8413" y="789"/>
                      <a:pt x="8413" y="978"/>
                    </a:cubicBezTo>
                    <a:lnTo>
                      <a:pt x="8413" y="7216"/>
                    </a:lnTo>
                    <a:cubicBezTo>
                      <a:pt x="8413" y="7405"/>
                      <a:pt x="8255" y="7562"/>
                      <a:pt x="8066" y="7562"/>
                    </a:cubicBezTo>
                    <a:cubicBezTo>
                      <a:pt x="7877" y="7562"/>
                      <a:pt x="7720" y="7405"/>
                      <a:pt x="7720" y="7216"/>
                    </a:cubicBezTo>
                    <a:lnTo>
                      <a:pt x="7720" y="978"/>
                    </a:lnTo>
                    <a:cubicBezTo>
                      <a:pt x="7720" y="789"/>
                      <a:pt x="7877" y="631"/>
                      <a:pt x="8066" y="631"/>
                    </a:cubicBezTo>
                    <a:close/>
                    <a:moveTo>
                      <a:pt x="3498" y="6176"/>
                    </a:moveTo>
                    <a:lnTo>
                      <a:pt x="3498" y="7909"/>
                    </a:lnTo>
                    <a:cubicBezTo>
                      <a:pt x="3498" y="8129"/>
                      <a:pt x="3340" y="8287"/>
                      <a:pt x="3151" y="8287"/>
                    </a:cubicBezTo>
                    <a:cubicBezTo>
                      <a:pt x="2962" y="8287"/>
                      <a:pt x="2805" y="8129"/>
                      <a:pt x="2805" y="7909"/>
                    </a:cubicBezTo>
                    <a:lnTo>
                      <a:pt x="2805" y="6176"/>
                    </a:lnTo>
                    <a:close/>
                    <a:moveTo>
                      <a:pt x="8035" y="1"/>
                    </a:moveTo>
                    <a:cubicBezTo>
                      <a:pt x="7531" y="1"/>
                      <a:pt x="7090" y="411"/>
                      <a:pt x="6995" y="883"/>
                    </a:cubicBezTo>
                    <a:lnTo>
                      <a:pt x="6680" y="1198"/>
                    </a:lnTo>
                    <a:cubicBezTo>
                      <a:pt x="6144" y="1734"/>
                      <a:pt x="5325" y="2049"/>
                      <a:pt x="4538" y="2049"/>
                    </a:cubicBezTo>
                    <a:lnTo>
                      <a:pt x="2427" y="2049"/>
                    </a:lnTo>
                    <a:cubicBezTo>
                      <a:pt x="2017" y="2049"/>
                      <a:pt x="1608" y="2332"/>
                      <a:pt x="1450" y="2773"/>
                    </a:cubicBezTo>
                    <a:lnTo>
                      <a:pt x="1387" y="2773"/>
                    </a:lnTo>
                    <a:cubicBezTo>
                      <a:pt x="631" y="2773"/>
                      <a:pt x="1" y="3403"/>
                      <a:pt x="1" y="4128"/>
                    </a:cubicBezTo>
                    <a:cubicBezTo>
                      <a:pt x="1" y="4884"/>
                      <a:pt x="631" y="5514"/>
                      <a:pt x="1387" y="5514"/>
                    </a:cubicBezTo>
                    <a:lnTo>
                      <a:pt x="1450" y="5514"/>
                    </a:lnTo>
                    <a:cubicBezTo>
                      <a:pt x="1576" y="5798"/>
                      <a:pt x="1797" y="6018"/>
                      <a:pt x="2080" y="6144"/>
                    </a:cubicBezTo>
                    <a:lnTo>
                      <a:pt x="2080" y="7940"/>
                    </a:lnTo>
                    <a:cubicBezTo>
                      <a:pt x="2112" y="8507"/>
                      <a:pt x="2584" y="8980"/>
                      <a:pt x="3151" y="8980"/>
                    </a:cubicBezTo>
                    <a:cubicBezTo>
                      <a:pt x="3750" y="8980"/>
                      <a:pt x="4160" y="8507"/>
                      <a:pt x="4160" y="7972"/>
                    </a:cubicBezTo>
                    <a:lnTo>
                      <a:pt x="4160" y="6239"/>
                    </a:lnTo>
                    <a:lnTo>
                      <a:pt x="4538" y="6239"/>
                    </a:lnTo>
                    <a:cubicBezTo>
                      <a:pt x="5325" y="6239"/>
                      <a:pt x="6144" y="6554"/>
                      <a:pt x="6680" y="7090"/>
                    </a:cubicBezTo>
                    <a:lnTo>
                      <a:pt x="6995" y="7405"/>
                    </a:lnTo>
                    <a:cubicBezTo>
                      <a:pt x="7090" y="7909"/>
                      <a:pt x="7531" y="8287"/>
                      <a:pt x="8035" y="8287"/>
                    </a:cubicBezTo>
                    <a:cubicBezTo>
                      <a:pt x="8633" y="8287"/>
                      <a:pt x="9043" y="7814"/>
                      <a:pt x="9043" y="7247"/>
                    </a:cubicBezTo>
                    <a:lnTo>
                      <a:pt x="9043" y="1041"/>
                    </a:lnTo>
                    <a:cubicBezTo>
                      <a:pt x="9043" y="442"/>
                      <a:pt x="8570" y="1"/>
                      <a:pt x="80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14" name="Google Shape;8814;p68"/>
            <p:cNvGrpSpPr/>
            <p:nvPr/>
          </p:nvGrpSpPr>
          <p:grpSpPr>
            <a:xfrm>
              <a:off x="3309518" y="1426835"/>
              <a:ext cx="226984" cy="226984"/>
              <a:chOff x="3963575" y="2317575"/>
              <a:chExt cx="296175" cy="296175"/>
            </a:xfrm>
            <a:grpFill/>
          </p:grpSpPr>
          <p:sp>
            <p:nvSpPr>
              <p:cNvPr id="8815" name="Google Shape;8815;p68"/>
              <p:cNvSpPr/>
              <p:nvPr/>
            </p:nvSpPr>
            <p:spPr>
              <a:xfrm>
                <a:off x="3963575" y="2317575"/>
                <a:ext cx="29617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47" extrusionOk="0">
                    <a:moveTo>
                      <a:pt x="9483" y="1418"/>
                    </a:moveTo>
                    <a:cubicBezTo>
                      <a:pt x="9672" y="1418"/>
                      <a:pt x="9830" y="1576"/>
                      <a:pt x="9830" y="1765"/>
                    </a:cubicBezTo>
                    <a:lnTo>
                      <a:pt x="9830" y="2836"/>
                    </a:lnTo>
                    <a:lnTo>
                      <a:pt x="788" y="2836"/>
                    </a:lnTo>
                    <a:lnTo>
                      <a:pt x="788" y="1765"/>
                    </a:lnTo>
                    <a:lnTo>
                      <a:pt x="725" y="1765"/>
                    </a:lnTo>
                    <a:cubicBezTo>
                      <a:pt x="725" y="1576"/>
                      <a:pt x="883" y="1418"/>
                      <a:pt x="1072" y="1418"/>
                    </a:cubicBezTo>
                    <a:lnTo>
                      <a:pt x="1418" y="1418"/>
                    </a:lnTo>
                    <a:lnTo>
                      <a:pt x="1418" y="1765"/>
                    </a:lnTo>
                    <a:cubicBezTo>
                      <a:pt x="1418" y="1954"/>
                      <a:pt x="1576" y="2143"/>
                      <a:pt x="1765" y="2143"/>
                    </a:cubicBezTo>
                    <a:cubicBezTo>
                      <a:pt x="1954" y="2143"/>
                      <a:pt x="2111" y="1954"/>
                      <a:pt x="2111" y="1765"/>
                    </a:cubicBezTo>
                    <a:lnTo>
                      <a:pt x="2111" y="1418"/>
                    </a:lnTo>
                    <a:lnTo>
                      <a:pt x="3498" y="1418"/>
                    </a:lnTo>
                    <a:lnTo>
                      <a:pt x="3498" y="1765"/>
                    </a:lnTo>
                    <a:cubicBezTo>
                      <a:pt x="3498" y="1954"/>
                      <a:pt x="3655" y="2143"/>
                      <a:pt x="3844" y="2143"/>
                    </a:cubicBezTo>
                    <a:cubicBezTo>
                      <a:pt x="4065" y="2143"/>
                      <a:pt x="4222" y="1954"/>
                      <a:pt x="4222" y="1765"/>
                    </a:cubicBezTo>
                    <a:lnTo>
                      <a:pt x="4222" y="1418"/>
                    </a:lnTo>
                    <a:lnTo>
                      <a:pt x="6333" y="1418"/>
                    </a:lnTo>
                    <a:lnTo>
                      <a:pt x="6333" y="1765"/>
                    </a:lnTo>
                    <a:cubicBezTo>
                      <a:pt x="6333" y="1954"/>
                      <a:pt x="6490" y="2143"/>
                      <a:pt x="6680" y="2143"/>
                    </a:cubicBezTo>
                    <a:cubicBezTo>
                      <a:pt x="6900" y="2143"/>
                      <a:pt x="7058" y="1954"/>
                      <a:pt x="7058" y="1765"/>
                    </a:cubicBezTo>
                    <a:lnTo>
                      <a:pt x="7058" y="1418"/>
                    </a:lnTo>
                    <a:lnTo>
                      <a:pt x="8412" y="1418"/>
                    </a:lnTo>
                    <a:lnTo>
                      <a:pt x="8412" y="1765"/>
                    </a:lnTo>
                    <a:cubicBezTo>
                      <a:pt x="8412" y="1954"/>
                      <a:pt x="8570" y="2143"/>
                      <a:pt x="8790" y="2143"/>
                    </a:cubicBezTo>
                    <a:cubicBezTo>
                      <a:pt x="8979" y="2143"/>
                      <a:pt x="9137" y="1954"/>
                      <a:pt x="9137" y="1765"/>
                    </a:cubicBezTo>
                    <a:lnTo>
                      <a:pt x="9137" y="1418"/>
                    </a:lnTo>
                    <a:close/>
                    <a:moveTo>
                      <a:pt x="9767" y="3497"/>
                    </a:moveTo>
                    <a:lnTo>
                      <a:pt x="9767" y="7026"/>
                    </a:lnTo>
                    <a:cubicBezTo>
                      <a:pt x="9641" y="7026"/>
                      <a:pt x="9546" y="6963"/>
                      <a:pt x="9420" y="6963"/>
                    </a:cubicBezTo>
                    <a:cubicBezTo>
                      <a:pt x="8066" y="6963"/>
                      <a:pt x="6963" y="8066"/>
                      <a:pt x="6963" y="9420"/>
                    </a:cubicBezTo>
                    <a:cubicBezTo>
                      <a:pt x="6963" y="9546"/>
                      <a:pt x="6963" y="9641"/>
                      <a:pt x="7026" y="9767"/>
                    </a:cubicBezTo>
                    <a:lnTo>
                      <a:pt x="1040" y="9767"/>
                    </a:lnTo>
                    <a:cubicBezTo>
                      <a:pt x="820" y="9767"/>
                      <a:pt x="662" y="9609"/>
                      <a:pt x="662" y="9420"/>
                    </a:cubicBezTo>
                    <a:lnTo>
                      <a:pt x="662" y="3497"/>
                    </a:lnTo>
                    <a:close/>
                    <a:moveTo>
                      <a:pt x="9420" y="7688"/>
                    </a:moveTo>
                    <a:cubicBezTo>
                      <a:pt x="10366" y="7688"/>
                      <a:pt x="11153" y="8475"/>
                      <a:pt x="11153" y="9420"/>
                    </a:cubicBezTo>
                    <a:cubicBezTo>
                      <a:pt x="11153" y="10397"/>
                      <a:pt x="10366" y="11185"/>
                      <a:pt x="9420" y="11185"/>
                    </a:cubicBezTo>
                    <a:cubicBezTo>
                      <a:pt x="8475" y="11185"/>
                      <a:pt x="7688" y="10397"/>
                      <a:pt x="7688" y="9420"/>
                    </a:cubicBezTo>
                    <a:cubicBezTo>
                      <a:pt x="7688" y="8475"/>
                      <a:pt x="8475" y="7688"/>
                      <a:pt x="9420" y="7688"/>
                    </a:cubicBezTo>
                    <a:close/>
                    <a:moveTo>
                      <a:pt x="1733" y="0"/>
                    </a:moveTo>
                    <a:cubicBezTo>
                      <a:pt x="1544" y="0"/>
                      <a:pt x="1387" y="158"/>
                      <a:pt x="1387" y="347"/>
                    </a:cubicBezTo>
                    <a:lnTo>
                      <a:pt x="1387" y="725"/>
                    </a:lnTo>
                    <a:lnTo>
                      <a:pt x="1040" y="725"/>
                    </a:lnTo>
                    <a:cubicBezTo>
                      <a:pt x="442" y="725"/>
                      <a:pt x="0" y="1166"/>
                      <a:pt x="0" y="1733"/>
                    </a:cubicBezTo>
                    <a:lnTo>
                      <a:pt x="0" y="9389"/>
                    </a:lnTo>
                    <a:cubicBezTo>
                      <a:pt x="0" y="9956"/>
                      <a:pt x="473" y="10429"/>
                      <a:pt x="1040" y="10429"/>
                    </a:cubicBezTo>
                    <a:lnTo>
                      <a:pt x="7215" y="10429"/>
                    </a:lnTo>
                    <a:cubicBezTo>
                      <a:pt x="7593" y="11279"/>
                      <a:pt x="8444" y="11846"/>
                      <a:pt x="9420" y="11846"/>
                    </a:cubicBezTo>
                    <a:cubicBezTo>
                      <a:pt x="10744" y="11846"/>
                      <a:pt x="11846" y="10744"/>
                      <a:pt x="11846" y="9420"/>
                    </a:cubicBezTo>
                    <a:cubicBezTo>
                      <a:pt x="11846" y="8444"/>
                      <a:pt x="11311" y="7593"/>
                      <a:pt x="10492" y="7215"/>
                    </a:cubicBezTo>
                    <a:lnTo>
                      <a:pt x="10492" y="1733"/>
                    </a:lnTo>
                    <a:cubicBezTo>
                      <a:pt x="10492" y="1135"/>
                      <a:pt x="10019" y="725"/>
                      <a:pt x="9452" y="725"/>
                    </a:cubicBezTo>
                    <a:lnTo>
                      <a:pt x="9105" y="725"/>
                    </a:lnTo>
                    <a:lnTo>
                      <a:pt x="9105" y="347"/>
                    </a:lnTo>
                    <a:cubicBezTo>
                      <a:pt x="9105" y="158"/>
                      <a:pt x="8948" y="0"/>
                      <a:pt x="8759" y="0"/>
                    </a:cubicBezTo>
                    <a:cubicBezTo>
                      <a:pt x="8538" y="0"/>
                      <a:pt x="8381" y="158"/>
                      <a:pt x="8381" y="347"/>
                    </a:cubicBezTo>
                    <a:lnTo>
                      <a:pt x="8381" y="725"/>
                    </a:lnTo>
                    <a:lnTo>
                      <a:pt x="7026" y="725"/>
                    </a:lnTo>
                    <a:lnTo>
                      <a:pt x="7026" y="347"/>
                    </a:lnTo>
                    <a:cubicBezTo>
                      <a:pt x="7026" y="158"/>
                      <a:pt x="6869" y="0"/>
                      <a:pt x="6648" y="0"/>
                    </a:cubicBezTo>
                    <a:cubicBezTo>
                      <a:pt x="6459" y="0"/>
                      <a:pt x="6301" y="158"/>
                      <a:pt x="6301" y="347"/>
                    </a:cubicBezTo>
                    <a:lnTo>
                      <a:pt x="6301" y="725"/>
                    </a:lnTo>
                    <a:lnTo>
                      <a:pt x="4191" y="725"/>
                    </a:lnTo>
                    <a:lnTo>
                      <a:pt x="4191" y="347"/>
                    </a:lnTo>
                    <a:cubicBezTo>
                      <a:pt x="4191" y="158"/>
                      <a:pt x="4033" y="0"/>
                      <a:pt x="3813" y="0"/>
                    </a:cubicBezTo>
                    <a:cubicBezTo>
                      <a:pt x="3624" y="0"/>
                      <a:pt x="3466" y="158"/>
                      <a:pt x="3466" y="347"/>
                    </a:cubicBezTo>
                    <a:lnTo>
                      <a:pt x="3466" y="725"/>
                    </a:lnTo>
                    <a:lnTo>
                      <a:pt x="2080" y="725"/>
                    </a:lnTo>
                    <a:lnTo>
                      <a:pt x="2080" y="347"/>
                    </a:lnTo>
                    <a:cubicBezTo>
                      <a:pt x="2080" y="158"/>
                      <a:pt x="1922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6" name="Google Shape;8816;p68"/>
              <p:cNvSpPr/>
              <p:nvPr/>
            </p:nvSpPr>
            <p:spPr>
              <a:xfrm>
                <a:off x="4190400" y="2526300"/>
                <a:ext cx="3470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1418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071"/>
                    </a:lnTo>
                    <a:cubicBezTo>
                      <a:pt x="1" y="1260"/>
                      <a:pt x="127" y="1418"/>
                      <a:pt x="347" y="1418"/>
                    </a:cubicBezTo>
                    <a:lnTo>
                      <a:pt x="1041" y="1418"/>
                    </a:lnTo>
                    <a:cubicBezTo>
                      <a:pt x="1261" y="1418"/>
                      <a:pt x="1387" y="1260"/>
                      <a:pt x="1387" y="1071"/>
                    </a:cubicBezTo>
                    <a:cubicBezTo>
                      <a:pt x="1387" y="882"/>
                      <a:pt x="1261" y="725"/>
                      <a:pt x="1041" y="725"/>
                    </a:cubicBezTo>
                    <a:lnTo>
                      <a:pt x="694" y="725"/>
                    </a:lnTo>
                    <a:lnTo>
                      <a:pt x="694" y="347"/>
                    </a:ln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7" name="Google Shape;8817;p68"/>
              <p:cNvSpPr/>
              <p:nvPr/>
            </p:nvSpPr>
            <p:spPr>
              <a:xfrm>
                <a:off x="3998225" y="242155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8" name="Google Shape;8818;p68"/>
              <p:cNvSpPr/>
              <p:nvPr/>
            </p:nvSpPr>
            <p:spPr>
              <a:xfrm>
                <a:off x="4050225" y="2421550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19" name="Google Shape;8819;p68"/>
              <p:cNvSpPr/>
              <p:nvPr/>
            </p:nvSpPr>
            <p:spPr>
              <a:xfrm>
                <a:off x="4102200" y="242155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78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0" name="Google Shape;8820;p68"/>
              <p:cNvSpPr/>
              <p:nvPr/>
            </p:nvSpPr>
            <p:spPr>
              <a:xfrm>
                <a:off x="4155750" y="242155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1" name="Google Shape;8821;p68"/>
              <p:cNvSpPr/>
              <p:nvPr/>
            </p:nvSpPr>
            <p:spPr>
              <a:xfrm>
                <a:off x="3998225" y="2456975"/>
                <a:ext cx="35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8"/>
                      <a:pt x="1418" y="379"/>
                    </a:cubicBezTo>
                    <a:cubicBezTo>
                      <a:pt x="1418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2" name="Google Shape;8822;p68"/>
              <p:cNvSpPr/>
              <p:nvPr/>
            </p:nvSpPr>
            <p:spPr>
              <a:xfrm>
                <a:off x="4050225" y="2456975"/>
                <a:ext cx="354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8"/>
                      <a:pt x="1418" y="379"/>
                    </a:cubicBezTo>
                    <a:cubicBezTo>
                      <a:pt x="1418" y="158"/>
                      <a:pt x="126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3" name="Google Shape;8823;p68"/>
              <p:cNvSpPr/>
              <p:nvPr/>
            </p:nvSpPr>
            <p:spPr>
              <a:xfrm>
                <a:off x="4102200" y="2456975"/>
                <a:ext cx="35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6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78" y="725"/>
                    </a:cubicBezTo>
                    <a:lnTo>
                      <a:pt x="1072" y="725"/>
                    </a:lnTo>
                    <a:cubicBezTo>
                      <a:pt x="1261" y="725"/>
                      <a:pt x="1418" y="568"/>
                      <a:pt x="1418" y="379"/>
                    </a:cubicBezTo>
                    <a:cubicBezTo>
                      <a:pt x="1418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4" name="Google Shape;8824;p68"/>
              <p:cNvSpPr/>
              <p:nvPr/>
            </p:nvSpPr>
            <p:spPr>
              <a:xfrm>
                <a:off x="4155750" y="2456975"/>
                <a:ext cx="35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8"/>
                      <a:pt x="1418" y="379"/>
                    </a:cubicBezTo>
                    <a:cubicBezTo>
                      <a:pt x="1418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5" name="Google Shape;8825;p68"/>
              <p:cNvSpPr/>
              <p:nvPr/>
            </p:nvSpPr>
            <p:spPr>
              <a:xfrm>
                <a:off x="3998225" y="249165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6" name="Google Shape;8826;p68"/>
              <p:cNvSpPr/>
              <p:nvPr/>
            </p:nvSpPr>
            <p:spPr>
              <a:xfrm>
                <a:off x="4050225" y="2491650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7" name="Google Shape;8827;p68"/>
              <p:cNvSpPr/>
              <p:nvPr/>
            </p:nvSpPr>
            <p:spPr>
              <a:xfrm>
                <a:off x="4102200" y="249165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78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8" name="Google Shape;8828;p68"/>
              <p:cNvSpPr/>
              <p:nvPr/>
            </p:nvSpPr>
            <p:spPr>
              <a:xfrm>
                <a:off x="3998225" y="252630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47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29" name="Google Shape;8829;p68"/>
              <p:cNvSpPr/>
              <p:nvPr/>
            </p:nvSpPr>
            <p:spPr>
              <a:xfrm>
                <a:off x="4050225" y="2526300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7"/>
                      <a:pt x="1418" y="347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30" name="Google Shape;8830;p68"/>
              <p:cNvSpPr/>
              <p:nvPr/>
            </p:nvSpPr>
            <p:spPr>
              <a:xfrm>
                <a:off x="4102200" y="252630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78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47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31" name="Google Shape;8831;p68"/>
            <p:cNvGrpSpPr/>
            <p:nvPr/>
          </p:nvGrpSpPr>
          <p:grpSpPr>
            <a:xfrm>
              <a:off x="3309518" y="1718990"/>
              <a:ext cx="226984" cy="226371"/>
              <a:chOff x="3962775" y="2683025"/>
              <a:chExt cx="296175" cy="295375"/>
            </a:xfrm>
            <a:grpFill/>
          </p:grpSpPr>
          <p:sp>
            <p:nvSpPr>
              <p:cNvPr id="8832" name="Google Shape;8832;p68"/>
              <p:cNvSpPr/>
              <p:nvPr/>
            </p:nvSpPr>
            <p:spPr>
              <a:xfrm>
                <a:off x="3962775" y="2838200"/>
                <a:ext cx="296175" cy="140200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5608" extrusionOk="0">
                    <a:moveTo>
                      <a:pt x="3530" y="3466"/>
                    </a:moveTo>
                    <a:lnTo>
                      <a:pt x="3530" y="4883"/>
                    </a:lnTo>
                    <a:lnTo>
                      <a:pt x="757" y="4883"/>
                    </a:lnTo>
                    <a:lnTo>
                      <a:pt x="757" y="3466"/>
                    </a:lnTo>
                    <a:close/>
                    <a:moveTo>
                      <a:pt x="7688" y="725"/>
                    </a:moveTo>
                    <a:lnTo>
                      <a:pt x="7688" y="4883"/>
                    </a:lnTo>
                    <a:lnTo>
                      <a:pt x="4223" y="4883"/>
                    </a:lnTo>
                    <a:lnTo>
                      <a:pt x="4223" y="725"/>
                    </a:lnTo>
                    <a:close/>
                    <a:moveTo>
                      <a:pt x="11185" y="2111"/>
                    </a:moveTo>
                    <a:lnTo>
                      <a:pt x="11185" y="4883"/>
                    </a:lnTo>
                    <a:lnTo>
                      <a:pt x="8381" y="4883"/>
                    </a:lnTo>
                    <a:lnTo>
                      <a:pt x="8381" y="2111"/>
                    </a:lnTo>
                    <a:close/>
                    <a:moveTo>
                      <a:pt x="3845" y="0"/>
                    </a:moveTo>
                    <a:cubicBezTo>
                      <a:pt x="3656" y="0"/>
                      <a:pt x="3498" y="158"/>
                      <a:pt x="3498" y="378"/>
                    </a:cubicBezTo>
                    <a:lnTo>
                      <a:pt x="3498" y="2804"/>
                    </a:lnTo>
                    <a:lnTo>
                      <a:pt x="348" y="2804"/>
                    </a:lnTo>
                    <a:cubicBezTo>
                      <a:pt x="158" y="2804"/>
                      <a:pt x="1" y="2962"/>
                      <a:pt x="1" y="3151"/>
                    </a:cubicBezTo>
                    <a:lnTo>
                      <a:pt x="1" y="5261"/>
                    </a:lnTo>
                    <a:cubicBezTo>
                      <a:pt x="1" y="5450"/>
                      <a:pt x="158" y="5608"/>
                      <a:pt x="348" y="5608"/>
                    </a:cubicBezTo>
                    <a:lnTo>
                      <a:pt x="11500" y="5608"/>
                    </a:lnTo>
                    <a:cubicBezTo>
                      <a:pt x="11689" y="5608"/>
                      <a:pt x="11847" y="5450"/>
                      <a:pt x="11847" y="5261"/>
                    </a:cubicBezTo>
                    <a:lnTo>
                      <a:pt x="11847" y="1733"/>
                    </a:lnTo>
                    <a:cubicBezTo>
                      <a:pt x="11847" y="1544"/>
                      <a:pt x="11689" y="1386"/>
                      <a:pt x="11532" y="1386"/>
                    </a:cubicBezTo>
                    <a:lnTo>
                      <a:pt x="8381" y="1386"/>
                    </a:lnTo>
                    <a:lnTo>
                      <a:pt x="8381" y="378"/>
                    </a:lnTo>
                    <a:cubicBezTo>
                      <a:pt x="8381" y="158"/>
                      <a:pt x="8224" y="0"/>
                      <a:pt x="80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33" name="Google Shape;8833;p68"/>
              <p:cNvSpPr/>
              <p:nvPr/>
            </p:nvSpPr>
            <p:spPr>
              <a:xfrm>
                <a:off x="4051000" y="2683025"/>
                <a:ext cx="122100" cy="13865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5546" extrusionOk="0">
                    <a:moveTo>
                      <a:pt x="2426" y="662"/>
                    </a:moveTo>
                    <a:cubicBezTo>
                      <a:pt x="2804" y="662"/>
                      <a:pt x="3120" y="977"/>
                      <a:pt x="3120" y="1387"/>
                    </a:cubicBezTo>
                    <a:cubicBezTo>
                      <a:pt x="3120" y="1765"/>
                      <a:pt x="2804" y="2080"/>
                      <a:pt x="2426" y="2080"/>
                    </a:cubicBezTo>
                    <a:cubicBezTo>
                      <a:pt x="2017" y="2080"/>
                      <a:pt x="1702" y="1765"/>
                      <a:pt x="1702" y="1387"/>
                    </a:cubicBezTo>
                    <a:cubicBezTo>
                      <a:pt x="1702" y="977"/>
                      <a:pt x="2017" y="662"/>
                      <a:pt x="2426" y="662"/>
                    </a:cubicBezTo>
                    <a:close/>
                    <a:moveTo>
                      <a:pt x="2426" y="2742"/>
                    </a:moveTo>
                    <a:cubicBezTo>
                      <a:pt x="3340" y="2742"/>
                      <a:pt x="4128" y="3529"/>
                      <a:pt x="4128" y="4474"/>
                    </a:cubicBezTo>
                    <a:lnTo>
                      <a:pt x="4128" y="4852"/>
                    </a:lnTo>
                    <a:lnTo>
                      <a:pt x="694" y="4852"/>
                    </a:lnTo>
                    <a:lnTo>
                      <a:pt x="694" y="4474"/>
                    </a:lnTo>
                    <a:cubicBezTo>
                      <a:pt x="694" y="3498"/>
                      <a:pt x="1481" y="2742"/>
                      <a:pt x="2426" y="2742"/>
                    </a:cubicBezTo>
                    <a:close/>
                    <a:moveTo>
                      <a:pt x="2489" y="1"/>
                    </a:moveTo>
                    <a:cubicBezTo>
                      <a:pt x="1733" y="1"/>
                      <a:pt x="1103" y="631"/>
                      <a:pt x="1103" y="1387"/>
                    </a:cubicBezTo>
                    <a:cubicBezTo>
                      <a:pt x="1103" y="1733"/>
                      <a:pt x="1229" y="2049"/>
                      <a:pt x="1450" y="2269"/>
                    </a:cubicBezTo>
                    <a:cubicBezTo>
                      <a:pt x="568" y="2679"/>
                      <a:pt x="1" y="3498"/>
                      <a:pt x="1" y="4474"/>
                    </a:cubicBezTo>
                    <a:lnTo>
                      <a:pt x="1" y="5199"/>
                    </a:lnTo>
                    <a:cubicBezTo>
                      <a:pt x="1" y="5388"/>
                      <a:pt x="158" y="5546"/>
                      <a:pt x="379" y="5546"/>
                    </a:cubicBezTo>
                    <a:lnTo>
                      <a:pt x="4537" y="5546"/>
                    </a:lnTo>
                    <a:cubicBezTo>
                      <a:pt x="4726" y="5546"/>
                      <a:pt x="4884" y="5388"/>
                      <a:pt x="4884" y="5199"/>
                    </a:cubicBezTo>
                    <a:lnTo>
                      <a:pt x="4884" y="4474"/>
                    </a:lnTo>
                    <a:cubicBezTo>
                      <a:pt x="4884" y="3498"/>
                      <a:pt x="4348" y="2679"/>
                      <a:pt x="3529" y="2269"/>
                    </a:cubicBezTo>
                    <a:cubicBezTo>
                      <a:pt x="3750" y="2049"/>
                      <a:pt x="3876" y="1733"/>
                      <a:pt x="3876" y="1387"/>
                    </a:cubicBezTo>
                    <a:cubicBezTo>
                      <a:pt x="3876" y="631"/>
                      <a:pt x="3246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34" name="Google Shape;8834;p68"/>
              <p:cNvSpPr/>
              <p:nvPr/>
            </p:nvSpPr>
            <p:spPr>
              <a:xfrm>
                <a:off x="4084875" y="2873200"/>
                <a:ext cx="52800" cy="697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791" extrusionOk="0">
                    <a:moveTo>
                      <a:pt x="1095" y="0"/>
                    </a:moveTo>
                    <a:cubicBezTo>
                      <a:pt x="1001" y="0"/>
                      <a:pt x="903" y="28"/>
                      <a:pt x="819" y="112"/>
                    </a:cubicBezTo>
                    <a:lnTo>
                      <a:pt x="126" y="805"/>
                    </a:lnTo>
                    <a:cubicBezTo>
                      <a:pt x="0" y="931"/>
                      <a:pt x="0" y="1184"/>
                      <a:pt x="126" y="1278"/>
                    </a:cubicBezTo>
                    <a:cubicBezTo>
                      <a:pt x="205" y="1341"/>
                      <a:pt x="292" y="1373"/>
                      <a:pt x="378" y="1373"/>
                    </a:cubicBezTo>
                    <a:cubicBezTo>
                      <a:pt x="465" y="1373"/>
                      <a:pt x="552" y="1341"/>
                      <a:pt x="630" y="1278"/>
                    </a:cubicBezTo>
                    <a:lnTo>
                      <a:pt x="756" y="1184"/>
                    </a:lnTo>
                    <a:lnTo>
                      <a:pt x="756" y="2066"/>
                    </a:lnTo>
                    <a:lnTo>
                      <a:pt x="378" y="2066"/>
                    </a:lnTo>
                    <a:cubicBezTo>
                      <a:pt x="189" y="2066"/>
                      <a:pt x="32" y="2223"/>
                      <a:pt x="32" y="2444"/>
                    </a:cubicBezTo>
                    <a:cubicBezTo>
                      <a:pt x="32" y="2633"/>
                      <a:pt x="189" y="2790"/>
                      <a:pt x="378" y="2790"/>
                    </a:cubicBezTo>
                    <a:lnTo>
                      <a:pt x="1765" y="2790"/>
                    </a:lnTo>
                    <a:cubicBezTo>
                      <a:pt x="1954" y="2790"/>
                      <a:pt x="2111" y="2633"/>
                      <a:pt x="2111" y="2444"/>
                    </a:cubicBezTo>
                    <a:cubicBezTo>
                      <a:pt x="2111" y="2223"/>
                      <a:pt x="1954" y="2066"/>
                      <a:pt x="1765" y="2066"/>
                    </a:cubicBezTo>
                    <a:lnTo>
                      <a:pt x="1418" y="2066"/>
                    </a:lnTo>
                    <a:lnTo>
                      <a:pt x="1418" y="333"/>
                    </a:lnTo>
                    <a:cubicBezTo>
                      <a:pt x="1418" y="175"/>
                      <a:pt x="1323" y="81"/>
                      <a:pt x="1229" y="18"/>
                    </a:cubicBezTo>
                    <a:cubicBezTo>
                      <a:pt x="1187" y="7"/>
                      <a:pt x="1141" y="0"/>
                      <a:pt x="10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835" name="Google Shape;8835;p68"/>
            <p:cNvSpPr/>
            <p:nvPr/>
          </p:nvSpPr>
          <p:spPr>
            <a:xfrm>
              <a:off x="4746081" y="1158223"/>
              <a:ext cx="230012" cy="226371"/>
            </a:xfrm>
            <a:custGeom>
              <a:avLst/>
              <a:gdLst/>
              <a:ahLst/>
              <a:cxnLst/>
              <a:rect l="l" t="t" r="r" b="b"/>
              <a:pathLst>
                <a:path w="12005" h="11815" extrusionOk="0">
                  <a:moveTo>
                    <a:pt x="6003" y="693"/>
                  </a:moveTo>
                  <a:cubicBezTo>
                    <a:pt x="6089" y="693"/>
                    <a:pt x="6176" y="725"/>
                    <a:pt x="6239" y="788"/>
                  </a:cubicBezTo>
                  <a:lnTo>
                    <a:pt x="8444" y="2993"/>
                  </a:lnTo>
                  <a:lnTo>
                    <a:pt x="7972" y="3466"/>
                  </a:lnTo>
                  <a:lnTo>
                    <a:pt x="7751" y="3214"/>
                  </a:lnTo>
                  <a:cubicBezTo>
                    <a:pt x="7562" y="3025"/>
                    <a:pt x="7279" y="2899"/>
                    <a:pt x="6995" y="2899"/>
                  </a:cubicBezTo>
                  <a:cubicBezTo>
                    <a:pt x="6711" y="2899"/>
                    <a:pt x="6459" y="3025"/>
                    <a:pt x="6239" y="3214"/>
                  </a:cubicBezTo>
                  <a:cubicBezTo>
                    <a:pt x="5861" y="3623"/>
                    <a:pt x="5861" y="4285"/>
                    <a:pt x="6239" y="4663"/>
                  </a:cubicBezTo>
                  <a:lnTo>
                    <a:pt x="6491" y="4915"/>
                  </a:lnTo>
                  <a:lnTo>
                    <a:pt x="6018" y="5388"/>
                  </a:lnTo>
                  <a:lnTo>
                    <a:pt x="5262" y="4631"/>
                  </a:lnTo>
                  <a:cubicBezTo>
                    <a:pt x="5199" y="4568"/>
                    <a:pt x="5113" y="4537"/>
                    <a:pt x="5026" y="4537"/>
                  </a:cubicBezTo>
                  <a:cubicBezTo>
                    <a:pt x="4939" y="4537"/>
                    <a:pt x="4853" y="4568"/>
                    <a:pt x="4790" y="4631"/>
                  </a:cubicBezTo>
                  <a:lnTo>
                    <a:pt x="4317" y="5104"/>
                  </a:lnTo>
                  <a:cubicBezTo>
                    <a:pt x="4254" y="5167"/>
                    <a:pt x="4167" y="5198"/>
                    <a:pt x="4081" y="5198"/>
                  </a:cubicBezTo>
                  <a:cubicBezTo>
                    <a:pt x="3994" y="5198"/>
                    <a:pt x="3907" y="5167"/>
                    <a:pt x="3844" y="5104"/>
                  </a:cubicBezTo>
                  <a:cubicBezTo>
                    <a:pt x="3718" y="4978"/>
                    <a:pt x="3718" y="4757"/>
                    <a:pt x="3844" y="4631"/>
                  </a:cubicBezTo>
                  <a:lnTo>
                    <a:pt x="4317" y="4159"/>
                  </a:lnTo>
                  <a:cubicBezTo>
                    <a:pt x="4443" y="4033"/>
                    <a:pt x="4443" y="3812"/>
                    <a:pt x="4317" y="3686"/>
                  </a:cubicBezTo>
                  <a:lnTo>
                    <a:pt x="3624" y="2993"/>
                  </a:lnTo>
                  <a:lnTo>
                    <a:pt x="5766" y="788"/>
                  </a:lnTo>
                  <a:cubicBezTo>
                    <a:pt x="5829" y="725"/>
                    <a:pt x="5916" y="693"/>
                    <a:pt x="6003" y="693"/>
                  </a:cubicBezTo>
                  <a:close/>
                  <a:moveTo>
                    <a:pt x="3088" y="3466"/>
                  </a:moveTo>
                  <a:lnTo>
                    <a:pt x="3561" y="3938"/>
                  </a:lnTo>
                  <a:lnTo>
                    <a:pt x="3340" y="4159"/>
                  </a:lnTo>
                  <a:cubicBezTo>
                    <a:pt x="2931" y="4568"/>
                    <a:pt x="2931" y="5230"/>
                    <a:pt x="3340" y="5608"/>
                  </a:cubicBezTo>
                  <a:cubicBezTo>
                    <a:pt x="3529" y="5813"/>
                    <a:pt x="3797" y="5915"/>
                    <a:pt x="4065" y="5915"/>
                  </a:cubicBezTo>
                  <a:cubicBezTo>
                    <a:pt x="4333" y="5915"/>
                    <a:pt x="4601" y="5813"/>
                    <a:pt x="4790" y="5608"/>
                  </a:cubicBezTo>
                  <a:lnTo>
                    <a:pt x="5042" y="5388"/>
                  </a:lnTo>
                  <a:lnTo>
                    <a:pt x="5514" y="5860"/>
                  </a:lnTo>
                  <a:lnTo>
                    <a:pt x="4758" y="6616"/>
                  </a:lnTo>
                  <a:cubicBezTo>
                    <a:pt x="4632" y="6711"/>
                    <a:pt x="4632" y="6963"/>
                    <a:pt x="4758" y="7089"/>
                  </a:cubicBezTo>
                  <a:lnTo>
                    <a:pt x="5231" y="7561"/>
                  </a:lnTo>
                  <a:cubicBezTo>
                    <a:pt x="5357" y="7656"/>
                    <a:pt x="5357" y="7908"/>
                    <a:pt x="5231" y="8002"/>
                  </a:cubicBezTo>
                  <a:cubicBezTo>
                    <a:pt x="5168" y="8065"/>
                    <a:pt x="5081" y="8097"/>
                    <a:pt x="4994" y="8097"/>
                  </a:cubicBezTo>
                  <a:cubicBezTo>
                    <a:pt x="4908" y="8097"/>
                    <a:pt x="4821" y="8065"/>
                    <a:pt x="4758" y="8002"/>
                  </a:cubicBezTo>
                  <a:lnTo>
                    <a:pt x="4286" y="7561"/>
                  </a:lnTo>
                  <a:cubicBezTo>
                    <a:pt x="4223" y="7498"/>
                    <a:pt x="4136" y="7467"/>
                    <a:pt x="4049" y="7467"/>
                  </a:cubicBezTo>
                  <a:cubicBezTo>
                    <a:pt x="3963" y="7467"/>
                    <a:pt x="3876" y="7498"/>
                    <a:pt x="3813" y="7561"/>
                  </a:cubicBezTo>
                  <a:lnTo>
                    <a:pt x="3088" y="8254"/>
                  </a:lnTo>
                  <a:lnTo>
                    <a:pt x="883" y="6049"/>
                  </a:lnTo>
                  <a:cubicBezTo>
                    <a:pt x="789" y="6018"/>
                    <a:pt x="789" y="5829"/>
                    <a:pt x="883" y="5671"/>
                  </a:cubicBezTo>
                  <a:lnTo>
                    <a:pt x="3088" y="3466"/>
                  </a:lnTo>
                  <a:close/>
                  <a:moveTo>
                    <a:pt x="8917" y="3529"/>
                  </a:moveTo>
                  <a:lnTo>
                    <a:pt x="11122" y="5671"/>
                  </a:lnTo>
                  <a:cubicBezTo>
                    <a:pt x="11248" y="5766"/>
                    <a:pt x="11248" y="6018"/>
                    <a:pt x="11122" y="6144"/>
                  </a:cubicBezTo>
                  <a:lnTo>
                    <a:pt x="8917" y="8349"/>
                  </a:lnTo>
                  <a:lnTo>
                    <a:pt x="8444" y="7876"/>
                  </a:lnTo>
                  <a:lnTo>
                    <a:pt x="8696" y="7624"/>
                  </a:lnTo>
                  <a:cubicBezTo>
                    <a:pt x="9074" y="7246"/>
                    <a:pt x="9074" y="6553"/>
                    <a:pt x="8696" y="6175"/>
                  </a:cubicBezTo>
                  <a:cubicBezTo>
                    <a:pt x="8491" y="5970"/>
                    <a:pt x="8224" y="5868"/>
                    <a:pt x="7956" y="5868"/>
                  </a:cubicBezTo>
                  <a:cubicBezTo>
                    <a:pt x="7688" y="5868"/>
                    <a:pt x="7420" y="5970"/>
                    <a:pt x="7216" y="6175"/>
                  </a:cubicBezTo>
                  <a:lnTo>
                    <a:pt x="6995" y="6396"/>
                  </a:lnTo>
                  <a:lnTo>
                    <a:pt x="6522" y="5923"/>
                  </a:lnTo>
                  <a:lnTo>
                    <a:pt x="7279" y="5198"/>
                  </a:lnTo>
                  <a:cubicBezTo>
                    <a:pt x="7373" y="5072"/>
                    <a:pt x="7373" y="4820"/>
                    <a:pt x="7279" y="4726"/>
                  </a:cubicBezTo>
                  <a:lnTo>
                    <a:pt x="6806" y="4222"/>
                  </a:lnTo>
                  <a:cubicBezTo>
                    <a:pt x="6680" y="4127"/>
                    <a:pt x="6680" y="3875"/>
                    <a:pt x="6806" y="3749"/>
                  </a:cubicBezTo>
                  <a:cubicBezTo>
                    <a:pt x="6869" y="3686"/>
                    <a:pt x="6963" y="3655"/>
                    <a:pt x="7026" y="3655"/>
                  </a:cubicBezTo>
                  <a:cubicBezTo>
                    <a:pt x="7121" y="3655"/>
                    <a:pt x="7216" y="3686"/>
                    <a:pt x="7279" y="3749"/>
                  </a:cubicBezTo>
                  <a:lnTo>
                    <a:pt x="7751" y="4222"/>
                  </a:lnTo>
                  <a:cubicBezTo>
                    <a:pt x="7798" y="4285"/>
                    <a:pt x="7885" y="4316"/>
                    <a:pt x="7976" y="4316"/>
                  </a:cubicBezTo>
                  <a:cubicBezTo>
                    <a:pt x="8066" y="4316"/>
                    <a:pt x="8161" y="4285"/>
                    <a:pt x="8224" y="4222"/>
                  </a:cubicBezTo>
                  <a:lnTo>
                    <a:pt x="8917" y="3529"/>
                  </a:lnTo>
                  <a:close/>
                  <a:moveTo>
                    <a:pt x="5987" y="6396"/>
                  </a:moveTo>
                  <a:lnTo>
                    <a:pt x="6711" y="7152"/>
                  </a:lnTo>
                  <a:cubicBezTo>
                    <a:pt x="6774" y="7215"/>
                    <a:pt x="6869" y="7246"/>
                    <a:pt x="6960" y="7246"/>
                  </a:cubicBezTo>
                  <a:cubicBezTo>
                    <a:pt x="7050" y="7246"/>
                    <a:pt x="7137" y="7215"/>
                    <a:pt x="7184" y="7152"/>
                  </a:cubicBezTo>
                  <a:lnTo>
                    <a:pt x="7657" y="6679"/>
                  </a:lnTo>
                  <a:cubicBezTo>
                    <a:pt x="7720" y="6616"/>
                    <a:pt x="7814" y="6585"/>
                    <a:pt x="7905" y="6585"/>
                  </a:cubicBezTo>
                  <a:cubicBezTo>
                    <a:pt x="7995" y="6585"/>
                    <a:pt x="8082" y="6616"/>
                    <a:pt x="8129" y="6679"/>
                  </a:cubicBezTo>
                  <a:cubicBezTo>
                    <a:pt x="8255" y="6805"/>
                    <a:pt x="8255" y="7026"/>
                    <a:pt x="8129" y="7152"/>
                  </a:cubicBezTo>
                  <a:lnTo>
                    <a:pt x="7657" y="7624"/>
                  </a:lnTo>
                  <a:cubicBezTo>
                    <a:pt x="7562" y="7750"/>
                    <a:pt x="7562" y="7971"/>
                    <a:pt x="7657" y="8097"/>
                  </a:cubicBezTo>
                  <a:lnTo>
                    <a:pt x="8381" y="8822"/>
                  </a:lnTo>
                  <a:lnTo>
                    <a:pt x="6239" y="11027"/>
                  </a:lnTo>
                  <a:cubicBezTo>
                    <a:pt x="6192" y="11074"/>
                    <a:pt x="6105" y="11098"/>
                    <a:pt x="6014" y="11098"/>
                  </a:cubicBezTo>
                  <a:cubicBezTo>
                    <a:pt x="5924" y="11098"/>
                    <a:pt x="5829" y="11074"/>
                    <a:pt x="5766" y="11027"/>
                  </a:cubicBezTo>
                  <a:lnTo>
                    <a:pt x="3561" y="8822"/>
                  </a:lnTo>
                  <a:lnTo>
                    <a:pt x="4034" y="8349"/>
                  </a:lnTo>
                  <a:lnTo>
                    <a:pt x="4286" y="8570"/>
                  </a:lnTo>
                  <a:cubicBezTo>
                    <a:pt x="4475" y="8774"/>
                    <a:pt x="4742" y="8877"/>
                    <a:pt x="5010" y="8877"/>
                  </a:cubicBezTo>
                  <a:cubicBezTo>
                    <a:pt x="5278" y="8877"/>
                    <a:pt x="5546" y="8774"/>
                    <a:pt x="5735" y="8570"/>
                  </a:cubicBezTo>
                  <a:cubicBezTo>
                    <a:pt x="6144" y="8191"/>
                    <a:pt x="6144" y="7498"/>
                    <a:pt x="5735" y="7120"/>
                  </a:cubicBezTo>
                  <a:lnTo>
                    <a:pt x="5514" y="6868"/>
                  </a:lnTo>
                  <a:lnTo>
                    <a:pt x="5987" y="6396"/>
                  </a:lnTo>
                  <a:close/>
                  <a:moveTo>
                    <a:pt x="5999" y="0"/>
                  </a:moveTo>
                  <a:cubicBezTo>
                    <a:pt x="5735" y="0"/>
                    <a:pt x="5467" y="95"/>
                    <a:pt x="5262" y="284"/>
                  </a:cubicBezTo>
                  <a:lnTo>
                    <a:pt x="379" y="5167"/>
                  </a:lnTo>
                  <a:cubicBezTo>
                    <a:pt x="1" y="5577"/>
                    <a:pt x="1" y="6238"/>
                    <a:pt x="379" y="6648"/>
                  </a:cubicBezTo>
                  <a:lnTo>
                    <a:pt x="5262" y="11531"/>
                  </a:lnTo>
                  <a:cubicBezTo>
                    <a:pt x="5467" y="11720"/>
                    <a:pt x="5735" y="11814"/>
                    <a:pt x="5999" y="11814"/>
                  </a:cubicBezTo>
                  <a:cubicBezTo>
                    <a:pt x="6262" y="11814"/>
                    <a:pt x="6522" y="11720"/>
                    <a:pt x="6711" y="11531"/>
                  </a:cubicBezTo>
                  <a:lnTo>
                    <a:pt x="11595" y="6648"/>
                  </a:lnTo>
                  <a:cubicBezTo>
                    <a:pt x="12004" y="6238"/>
                    <a:pt x="12004" y="5577"/>
                    <a:pt x="11595" y="5167"/>
                  </a:cubicBezTo>
                  <a:lnTo>
                    <a:pt x="6711" y="284"/>
                  </a:lnTo>
                  <a:cubicBezTo>
                    <a:pt x="6522" y="95"/>
                    <a:pt x="6262" y="0"/>
                    <a:pt x="59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836" name="Google Shape;8836;p68"/>
            <p:cNvGrpSpPr/>
            <p:nvPr/>
          </p:nvGrpSpPr>
          <p:grpSpPr>
            <a:xfrm>
              <a:off x="4747936" y="1427141"/>
              <a:ext cx="226371" cy="226371"/>
              <a:chOff x="5775900" y="2308125"/>
              <a:chExt cx="295375" cy="295375"/>
            </a:xfrm>
            <a:grpFill/>
          </p:grpSpPr>
          <p:sp>
            <p:nvSpPr>
              <p:cNvPr id="8837" name="Google Shape;8837;p68"/>
              <p:cNvSpPr/>
              <p:nvPr/>
            </p:nvSpPr>
            <p:spPr>
              <a:xfrm>
                <a:off x="5984625" y="248297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78" y="725"/>
                    </a:cubicBezTo>
                    <a:cubicBezTo>
                      <a:pt x="567" y="725"/>
                      <a:pt x="725" y="568"/>
                      <a:pt x="725" y="347"/>
                    </a:cubicBezTo>
                    <a:cubicBezTo>
                      <a:pt x="725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38" name="Google Shape;8838;p68"/>
              <p:cNvSpPr/>
              <p:nvPr/>
            </p:nvSpPr>
            <p:spPr>
              <a:xfrm>
                <a:off x="5775900" y="2308125"/>
                <a:ext cx="29537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815" extrusionOk="0">
                    <a:moveTo>
                      <a:pt x="7845" y="725"/>
                    </a:moveTo>
                    <a:cubicBezTo>
                      <a:pt x="7719" y="914"/>
                      <a:pt x="7656" y="1166"/>
                      <a:pt x="7656" y="1450"/>
                    </a:cubicBezTo>
                    <a:cubicBezTo>
                      <a:pt x="7656" y="1670"/>
                      <a:pt x="7719" y="1922"/>
                      <a:pt x="7845" y="2143"/>
                    </a:cubicBezTo>
                    <a:lnTo>
                      <a:pt x="1387" y="2143"/>
                    </a:lnTo>
                    <a:cubicBezTo>
                      <a:pt x="1009" y="2143"/>
                      <a:pt x="694" y="1828"/>
                      <a:pt x="694" y="1450"/>
                    </a:cubicBezTo>
                    <a:cubicBezTo>
                      <a:pt x="694" y="1040"/>
                      <a:pt x="1009" y="725"/>
                      <a:pt x="1387" y="725"/>
                    </a:cubicBezTo>
                    <a:close/>
                    <a:moveTo>
                      <a:pt x="6112" y="6994"/>
                    </a:moveTo>
                    <a:cubicBezTo>
                      <a:pt x="5955" y="7183"/>
                      <a:pt x="5829" y="7436"/>
                      <a:pt x="5766" y="7719"/>
                    </a:cubicBezTo>
                    <a:lnTo>
                      <a:pt x="3466" y="7719"/>
                    </a:lnTo>
                    <a:lnTo>
                      <a:pt x="3466" y="6994"/>
                    </a:lnTo>
                    <a:close/>
                    <a:moveTo>
                      <a:pt x="694" y="2678"/>
                    </a:moveTo>
                    <a:cubicBezTo>
                      <a:pt x="883" y="2773"/>
                      <a:pt x="1103" y="2867"/>
                      <a:pt x="1387" y="2867"/>
                    </a:cubicBezTo>
                    <a:lnTo>
                      <a:pt x="1387" y="10460"/>
                    </a:lnTo>
                    <a:cubicBezTo>
                      <a:pt x="1009" y="10460"/>
                      <a:pt x="694" y="10145"/>
                      <a:pt x="694" y="9767"/>
                    </a:cubicBezTo>
                    <a:lnTo>
                      <a:pt x="694" y="2678"/>
                    </a:lnTo>
                    <a:close/>
                    <a:moveTo>
                      <a:pt x="8381" y="2836"/>
                    </a:moveTo>
                    <a:lnTo>
                      <a:pt x="8381" y="5608"/>
                    </a:lnTo>
                    <a:cubicBezTo>
                      <a:pt x="7814" y="5703"/>
                      <a:pt x="7247" y="5923"/>
                      <a:pt x="6774" y="6301"/>
                    </a:cubicBezTo>
                    <a:lnTo>
                      <a:pt x="3151" y="6301"/>
                    </a:lnTo>
                    <a:cubicBezTo>
                      <a:pt x="2962" y="6301"/>
                      <a:pt x="2804" y="6459"/>
                      <a:pt x="2804" y="6648"/>
                    </a:cubicBezTo>
                    <a:lnTo>
                      <a:pt x="2804" y="8034"/>
                    </a:lnTo>
                    <a:cubicBezTo>
                      <a:pt x="2804" y="8223"/>
                      <a:pt x="2962" y="8381"/>
                      <a:pt x="3151" y="8381"/>
                    </a:cubicBezTo>
                    <a:lnTo>
                      <a:pt x="5640" y="8381"/>
                    </a:lnTo>
                    <a:lnTo>
                      <a:pt x="5640" y="8727"/>
                    </a:lnTo>
                    <a:cubicBezTo>
                      <a:pt x="5640" y="9357"/>
                      <a:pt x="5829" y="9956"/>
                      <a:pt x="6144" y="10492"/>
                    </a:cubicBezTo>
                    <a:lnTo>
                      <a:pt x="2080" y="10492"/>
                    </a:lnTo>
                    <a:lnTo>
                      <a:pt x="2080" y="10460"/>
                    </a:lnTo>
                    <a:lnTo>
                      <a:pt x="2080" y="2836"/>
                    </a:lnTo>
                    <a:close/>
                    <a:moveTo>
                      <a:pt x="8727" y="6301"/>
                    </a:moveTo>
                    <a:cubicBezTo>
                      <a:pt x="10050" y="6301"/>
                      <a:pt x="11153" y="7404"/>
                      <a:pt x="11153" y="8727"/>
                    </a:cubicBezTo>
                    <a:cubicBezTo>
                      <a:pt x="11153" y="10082"/>
                      <a:pt x="10050" y="11216"/>
                      <a:pt x="8727" y="11216"/>
                    </a:cubicBezTo>
                    <a:cubicBezTo>
                      <a:pt x="7373" y="11216"/>
                      <a:pt x="6270" y="10113"/>
                      <a:pt x="6270" y="8727"/>
                    </a:cubicBezTo>
                    <a:cubicBezTo>
                      <a:pt x="6270" y="7373"/>
                      <a:pt x="7373" y="6301"/>
                      <a:pt x="8727" y="6301"/>
                    </a:cubicBezTo>
                    <a:close/>
                    <a:moveTo>
                      <a:pt x="1387" y="0"/>
                    </a:moveTo>
                    <a:cubicBezTo>
                      <a:pt x="630" y="0"/>
                      <a:pt x="0" y="630"/>
                      <a:pt x="0" y="1355"/>
                    </a:cubicBezTo>
                    <a:lnTo>
                      <a:pt x="0" y="9704"/>
                    </a:lnTo>
                    <a:cubicBezTo>
                      <a:pt x="0" y="10460"/>
                      <a:pt x="630" y="11090"/>
                      <a:pt x="1387" y="11090"/>
                    </a:cubicBezTo>
                    <a:lnTo>
                      <a:pt x="6742" y="11090"/>
                    </a:lnTo>
                    <a:cubicBezTo>
                      <a:pt x="7310" y="11563"/>
                      <a:pt x="8003" y="11815"/>
                      <a:pt x="8727" y="11815"/>
                    </a:cubicBezTo>
                    <a:cubicBezTo>
                      <a:pt x="10460" y="11815"/>
                      <a:pt x="11815" y="10334"/>
                      <a:pt x="11815" y="8664"/>
                    </a:cubicBezTo>
                    <a:cubicBezTo>
                      <a:pt x="11815" y="7120"/>
                      <a:pt x="10618" y="5829"/>
                      <a:pt x="9074" y="5608"/>
                    </a:cubicBezTo>
                    <a:lnTo>
                      <a:pt x="9074" y="2458"/>
                    </a:lnTo>
                    <a:cubicBezTo>
                      <a:pt x="9074" y="2269"/>
                      <a:pt x="9042" y="2143"/>
                      <a:pt x="8822" y="2080"/>
                    </a:cubicBezTo>
                    <a:cubicBezTo>
                      <a:pt x="8538" y="1985"/>
                      <a:pt x="8349" y="1733"/>
                      <a:pt x="8349" y="1418"/>
                    </a:cubicBezTo>
                    <a:cubicBezTo>
                      <a:pt x="8349" y="1135"/>
                      <a:pt x="8538" y="851"/>
                      <a:pt x="8822" y="725"/>
                    </a:cubicBezTo>
                    <a:cubicBezTo>
                      <a:pt x="8979" y="694"/>
                      <a:pt x="9074" y="536"/>
                      <a:pt x="9074" y="410"/>
                    </a:cubicBezTo>
                    <a:lnTo>
                      <a:pt x="9074" y="347"/>
                    </a:lnTo>
                    <a:cubicBezTo>
                      <a:pt x="9074" y="158"/>
                      <a:pt x="8916" y="0"/>
                      <a:pt x="8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39" name="Google Shape;8839;p68"/>
              <p:cNvSpPr/>
              <p:nvPr/>
            </p:nvSpPr>
            <p:spPr>
              <a:xfrm>
                <a:off x="5984625" y="2508975"/>
                <a:ext cx="18125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458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2111"/>
                    </a:lnTo>
                    <a:cubicBezTo>
                      <a:pt x="0" y="2300"/>
                      <a:pt x="158" y="2458"/>
                      <a:pt x="378" y="2458"/>
                    </a:cubicBezTo>
                    <a:cubicBezTo>
                      <a:pt x="567" y="2458"/>
                      <a:pt x="725" y="2300"/>
                      <a:pt x="725" y="2111"/>
                    </a:cubicBezTo>
                    <a:lnTo>
                      <a:pt x="725" y="347"/>
                    </a:lnTo>
                    <a:cubicBezTo>
                      <a:pt x="725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40" name="Google Shape;8840;p68"/>
              <p:cNvSpPr/>
              <p:nvPr/>
            </p:nvSpPr>
            <p:spPr>
              <a:xfrm>
                <a:off x="5845200" y="2395550"/>
                <a:ext cx="1229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99"/>
                      <a:pt x="158" y="694"/>
                      <a:pt x="347" y="694"/>
                    </a:cubicBezTo>
                    <a:lnTo>
                      <a:pt x="4569" y="694"/>
                    </a:lnTo>
                    <a:cubicBezTo>
                      <a:pt x="4758" y="694"/>
                      <a:pt x="4916" y="536"/>
                      <a:pt x="4916" y="347"/>
                    </a:cubicBezTo>
                    <a:cubicBezTo>
                      <a:pt x="4916" y="158"/>
                      <a:pt x="4758" y="0"/>
                      <a:pt x="45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41" name="Google Shape;8841;p68"/>
              <p:cNvSpPr/>
              <p:nvPr/>
            </p:nvSpPr>
            <p:spPr>
              <a:xfrm>
                <a:off x="5845200" y="2431000"/>
                <a:ext cx="1229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4569" y="693"/>
                    </a:lnTo>
                    <a:cubicBezTo>
                      <a:pt x="4758" y="693"/>
                      <a:pt x="4916" y="536"/>
                      <a:pt x="4916" y="347"/>
                    </a:cubicBezTo>
                    <a:cubicBezTo>
                      <a:pt x="4916" y="158"/>
                      <a:pt x="4758" y="0"/>
                      <a:pt x="45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42" name="Google Shape;8842;p68"/>
            <p:cNvGrpSpPr/>
            <p:nvPr/>
          </p:nvGrpSpPr>
          <p:grpSpPr>
            <a:xfrm>
              <a:off x="4761520" y="1718684"/>
              <a:ext cx="199203" cy="226984"/>
              <a:chOff x="5794025" y="2673575"/>
              <a:chExt cx="259925" cy="296175"/>
            </a:xfrm>
            <a:grpFill/>
          </p:grpSpPr>
          <p:sp>
            <p:nvSpPr>
              <p:cNvPr id="8843" name="Google Shape;8843;p68"/>
              <p:cNvSpPr/>
              <p:nvPr/>
            </p:nvSpPr>
            <p:spPr>
              <a:xfrm>
                <a:off x="5794025" y="2673575"/>
                <a:ext cx="25992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0397" h="11847" extrusionOk="0">
                    <a:moveTo>
                      <a:pt x="5860" y="694"/>
                    </a:moveTo>
                    <a:cubicBezTo>
                      <a:pt x="7089" y="694"/>
                      <a:pt x="8097" y="1639"/>
                      <a:pt x="8254" y="2805"/>
                    </a:cubicBezTo>
                    <a:cubicBezTo>
                      <a:pt x="8160" y="2773"/>
                      <a:pt x="8065" y="2773"/>
                      <a:pt x="7939" y="2773"/>
                    </a:cubicBezTo>
                    <a:lnTo>
                      <a:pt x="7561" y="2773"/>
                    </a:lnTo>
                    <a:cubicBezTo>
                      <a:pt x="7404" y="1985"/>
                      <a:pt x="6679" y="1387"/>
                      <a:pt x="5860" y="1387"/>
                    </a:cubicBezTo>
                    <a:lnTo>
                      <a:pt x="4474" y="1387"/>
                    </a:lnTo>
                    <a:cubicBezTo>
                      <a:pt x="3655" y="1387"/>
                      <a:pt x="2930" y="1985"/>
                      <a:pt x="2804" y="2773"/>
                    </a:cubicBezTo>
                    <a:lnTo>
                      <a:pt x="2394" y="2773"/>
                    </a:lnTo>
                    <a:cubicBezTo>
                      <a:pt x="2268" y="2773"/>
                      <a:pt x="2142" y="2773"/>
                      <a:pt x="2079" y="2805"/>
                    </a:cubicBezTo>
                    <a:cubicBezTo>
                      <a:pt x="2237" y="1639"/>
                      <a:pt x="3277" y="694"/>
                      <a:pt x="4474" y="694"/>
                    </a:cubicBezTo>
                    <a:close/>
                    <a:moveTo>
                      <a:pt x="6206" y="2143"/>
                    </a:moveTo>
                    <a:cubicBezTo>
                      <a:pt x="6616" y="2300"/>
                      <a:pt x="6931" y="2647"/>
                      <a:pt x="6931" y="3120"/>
                    </a:cubicBezTo>
                    <a:lnTo>
                      <a:pt x="6931" y="3403"/>
                    </a:lnTo>
                    <a:cubicBezTo>
                      <a:pt x="6522" y="3246"/>
                      <a:pt x="6206" y="2899"/>
                      <a:pt x="6206" y="2427"/>
                    </a:cubicBezTo>
                    <a:lnTo>
                      <a:pt x="6206" y="2143"/>
                    </a:lnTo>
                    <a:close/>
                    <a:moveTo>
                      <a:pt x="5513" y="2080"/>
                    </a:moveTo>
                    <a:lnTo>
                      <a:pt x="5513" y="2427"/>
                    </a:lnTo>
                    <a:cubicBezTo>
                      <a:pt x="5513" y="3025"/>
                      <a:pt x="5041" y="3435"/>
                      <a:pt x="4474" y="3435"/>
                    </a:cubicBezTo>
                    <a:lnTo>
                      <a:pt x="3466" y="3435"/>
                    </a:lnTo>
                    <a:lnTo>
                      <a:pt x="3466" y="3088"/>
                    </a:lnTo>
                    <a:cubicBezTo>
                      <a:pt x="3466" y="2490"/>
                      <a:pt x="3938" y="2080"/>
                      <a:pt x="4474" y="2080"/>
                    </a:cubicBezTo>
                    <a:close/>
                    <a:moveTo>
                      <a:pt x="2741" y="3435"/>
                    </a:moveTo>
                    <a:lnTo>
                      <a:pt x="2741" y="5451"/>
                    </a:lnTo>
                    <a:cubicBezTo>
                      <a:pt x="2363" y="5293"/>
                      <a:pt x="2048" y="4947"/>
                      <a:pt x="2048" y="4474"/>
                    </a:cubicBezTo>
                    <a:lnTo>
                      <a:pt x="2048" y="3813"/>
                    </a:lnTo>
                    <a:cubicBezTo>
                      <a:pt x="2048" y="3592"/>
                      <a:pt x="2205" y="3435"/>
                      <a:pt x="2394" y="3435"/>
                    </a:cubicBezTo>
                    <a:close/>
                    <a:moveTo>
                      <a:pt x="7939" y="3498"/>
                    </a:moveTo>
                    <a:cubicBezTo>
                      <a:pt x="8160" y="3498"/>
                      <a:pt x="8317" y="3655"/>
                      <a:pt x="8317" y="3844"/>
                    </a:cubicBezTo>
                    <a:lnTo>
                      <a:pt x="8317" y="4506"/>
                    </a:lnTo>
                    <a:cubicBezTo>
                      <a:pt x="8317" y="4947"/>
                      <a:pt x="8034" y="5325"/>
                      <a:pt x="7593" y="5482"/>
                    </a:cubicBezTo>
                    <a:lnTo>
                      <a:pt x="7593" y="3498"/>
                    </a:lnTo>
                    <a:close/>
                    <a:moveTo>
                      <a:pt x="5891" y="3435"/>
                    </a:moveTo>
                    <a:cubicBezTo>
                      <a:pt x="6143" y="3750"/>
                      <a:pt x="6522" y="4033"/>
                      <a:pt x="6931" y="4128"/>
                    </a:cubicBezTo>
                    <a:lnTo>
                      <a:pt x="6931" y="5892"/>
                    </a:lnTo>
                    <a:cubicBezTo>
                      <a:pt x="6931" y="6491"/>
                      <a:pt x="6459" y="6900"/>
                      <a:pt x="5891" y="6900"/>
                    </a:cubicBezTo>
                    <a:lnTo>
                      <a:pt x="4505" y="6900"/>
                    </a:lnTo>
                    <a:cubicBezTo>
                      <a:pt x="3938" y="6900"/>
                      <a:pt x="3497" y="6428"/>
                      <a:pt x="3497" y="5892"/>
                    </a:cubicBezTo>
                    <a:lnTo>
                      <a:pt x="3497" y="4159"/>
                    </a:lnTo>
                    <a:lnTo>
                      <a:pt x="4505" y="4159"/>
                    </a:lnTo>
                    <a:cubicBezTo>
                      <a:pt x="5072" y="4159"/>
                      <a:pt x="5576" y="3876"/>
                      <a:pt x="5891" y="3435"/>
                    </a:cubicBezTo>
                    <a:close/>
                    <a:moveTo>
                      <a:pt x="6238" y="7593"/>
                    </a:moveTo>
                    <a:cubicBezTo>
                      <a:pt x="6333" y="7782"/>
                      <a:pt x="6459" y="7971"/>
                      <a:pt x="6616" y="8097"/>
                    </a:cubicBezTo>
                    <a:lnTo>
                      <a:pt x="5198" y="9547"/>
                    </a:lnTo>
                    <a:lnTo>
                      <a:pt x="3718" y="8097"/>
                    </a:lnTo>
                    <a:cubicBezTo>
                      <a:pt x="3875" y="7971"/>
                      <a:pt x="4033" y="7782"/>
                      <a:pt x="4096" y="7593"/>
                    </a:cubicBezTo>
                    <a:cubicBezTo>
                      <a:pt x="4190" y="7625"/>
                      <a:pt x="4379" y="7625"/>
                      <a:pt x="4474" y="7625"/>
                    </a:cubicBezTo>
                    <a:lnTo>
                      <a:pt x="5860" y="7625"/>
                    </a:lnTo>
                    <a:cubicBezTo>
                      <a:pt x="5986" y="7625"/>
                      <a:pt x="6143" y="7625"/>
                      <a:pt x="6238" y="7593"/>
                    </a:cubicBezTo>
                    <a:close/>
                    <a:moveTo>
                      <a:pt x="2961" y="8318"/>
                    </a:moveTo>
                    <a:lnTo>
                      <a:pt x="4852" y="10177"/>
                    </a:lnTo>
                    <a:lnTo>
                      <a:pt x="4852" y="11122"/>
                    </a:lnTo>
                    <a:lnTo>
                      <a:pt x="662" y="11122"/>
                    </a:lnTo>
                    <a:lnTo>
                      <a:pt x="662" y="9358"/>
                    </a:lnTo>
                    <a:cubicBezTo>
                      <a:pt x="662" y="8759"/>
                      <a:pt x="1134" y="8318"/>
                      <a:pt x="1701" y="8318"/>
                    </a:cubicBezTo>
                    <a:close/>
                    <a:moveTo>
                      <a:pt x="8664" y="8318"/>
                    </a:moveTo>
                    <a:cubicBezTo>
                      <a:pt x="9262" y="8318"/>
                      <a:pt x="9672" y="8790"/>
                      <a:pt x="9672" y="9358"/>
                    </a:cubicBezTo>
                    <a:lnTo>
                      <a:pt x="9672" y="11122"/>
                    </a:lnTo>
                    <a:lnTo>
                      <a:pt x="5513" y="11122"/>
                    </a:lnTo>
                    <a:lnTo>
                      <a:pt x="5513" y="10177"/>
                    </a:lnTo>
                    <a:lnTo>
                      <a:pt x="7404" y="8318"/>
                    </a:lnTo>
                    <a:close/>
                    <a:moveTo>
                      <a:pt x="4537" y="1"/>
                    </a:moveTo>
                    <a:cubicBezTo>
                      <a:pt x="2804" y="1"/>
                      <a:pt x="1418" y="1418"/>
                      <a:pt x="1418" y="3120"/>
                    </a:cubicBezTo>
                    <a:lnTo>
                      <a:pt x="1418" y="4506"/>
                    </a:lnTo>
                    <a:cubicBezTo>
                      <a:pt x="1418" y="5356"/>
                      <a:pt x="2048" y="6050"/>
                      <a:pt x="2835" y="6207"/>
                    </a:cubicBezTo>
                    <a:cubicBezTo>
                      <a:pt x="2898" y="6648"/>
                      <a:pt x="3151" y="7026"/>
                      <a:pt x="3497" y="7278"/>
                    </a:cubicBezTo>
                    <a:cubicBezTo>
                      <a:pt x="3466" y="7467"/>
                      <a:pt x="3308" y="7625"/>
                      <a:pt x="3119" y="7625"/>
                    </a:cubicBezTo>
                    <a:lnTo>
                      <a:pt x="1733" y="7625"/>
                    </a:lnTo>
                    <a:cubicBezTo>
                      <a:pt x="788" y="7625"/>
                      <a:pt x="0" y="8412"/>
                      <a:pt x="0" y="9358"/>
                    </a:cubicBezTo>
                    <a:lnTo>
                      <a:pt x="0" y="11468"/>
                    </a:lnTo>
                    <a:cubicBezTo>
                      <a:pt x="0" y="11689"/>
                      <a:pt x="158" y="11846"/>
                      <a:pt x="347" y="11846"/>
                    </a:cubicBezTo>
                    <a:lnTo>
                      <a:pt x="10050" y="11846"/>
                    </a:lnTo>
                    <a:cubicBezTo>
                      <a:pt x="10239" y="11846"/>
                      <a:pt x="10397" y="11689"/>
                      <a:pt x="10397" y="11468"/>
                    </a:cubicBezTo>
                    <a:lnTo>
                      <a:pt x="10397" y="9358"/>
                    </a:lnTo>
                    <a:cubicBezTo>
                      <a:pt x="10397" y="8412"/>
                      <a:pt x="9609" y="7625"/>
                      <a:pt x="8664" y="7625"/>
                    </a:cubicBezTo>
                    <a:lnTo>
                      <a:pt x="7278" y="7625"/>
                    </a:lnTo>
                    <a:cubicBezTo>
                      <a:pt x="7089" y="7625"/>
                      <a:pt x="6931" y="7467"/>
                      <a:pt x="6931" y="7278"/>
                    </a:cubicBezTo>
                    <a:cubicBezTo>
                      <a:pt x="7278" y="7026"/>
                      <a:pt x="7530" y="6648"/>
                      <a:pt x="7593" y="6207"/>
                    </a:cubicBezTo>
                    <a:cubicBezTo>
                      <a:pt x="8380" y="6050"/>
                      <a:pt x="9010" y="5325"/>
                      <a:pt x="9010" y="4506"/>
                    </a:cubicBezTo>
                    <a:lnTo>
                      <a:pt x="9010" y="3120"/>
                    </a:lnTo>
                    <a:cubicBezTo>
                      <a:pt x="9010" y="1387"/>
                      <a:pt x="7593" y="1"/>
                      <a:pt x="58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44" name="Google Shape;8844;p68"/>
              <p:cNvSpPr/>
              <p:nvPr/>
            </p:nvSpPr>
            <p:spPr>
              <a:xfrm>
                <a:off x="5967300" y="2915375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40" y="694"/>
                    </a:lnTo>
                    <a:cubicBezTo>
                      <a:pt x="1260" y="694"/>
                      <a:pt x="1418" y="536"/>
                      <a:pt x="1418" y="347"/>
                    </a:cubicBezTo>
                    <a:cubicBezTo>
                      <a:pt x="1418" y="158"/>
                      <a:pt x="1260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845" name="Google Shape;8845;p68"/>
            <p:cNvSpPr/>
            <p:nvPr/>
          </p:nvSpPr>
          <p:spPr>
            <a:xfrm>
              <a:off x="5327657" y="1427138"/>
              <a:ext cx="226984" cy="226371"/>
            </a:xfrm>
            <a:custGeom>
              <a:avLst/>
              <a:gdLst/>
              <a:ahLst/>
              <a:cxnLst/>
              <a:rect l="l" t="t" r="r" b="b"/>
              <a:pathLst>
                <a:path w="11847" h="11815" extrusionOk="0">
                  <a:moveTo>
                    <a:pt x="5892" y="693"/>
                  </a:moveTo>
                  <a:cubicBezTo>
                    <a:pt x="6491" y="693"/>
                    <a:pt x="6932" y="1134"/>
                    <a:pt x="6932" y="1701"/>
                  </a:cubicBezTo>
                  <a:cubicBezTo>
                    <a:pt x="6932" y="2269"/>
                    <a:pt x="6459" y="2710"/>
                    <a:pt x="5892" y="2710"/>
                  </a:cubicBezTo>
                  <a:cubicBezTo>
                    <a:pt x="5325" y="2710"/>
                    <a:pt x="4884" y="2269"/>
                    <a:pt x="4884" y="1701"/>
                  </a:cubicBezTo>
                  <a:cubicBezTo>
                    <a:pt x="4884" y="1134"/>
                    <a:pt x="5325" y="693"/>
                    <a:pt x="5892" y="693"/>
                  </a:cubicBezTo>
                  <a:close/>
                  <a:moveTo>
                    <a:pt x="5892" y="3466"/>
                  </a:moveTo>
                  <a:cubicBezTo>
                    <a:pt x="6176" y="3466"/>
                    <a:pt x="6428" y="3497"/>
                    <a:pt x="6680" y="3592"/>
                  </a:cubicBezTo>
                  <a:lnTo>
                    <a:pt x="5892" y="4631"/>
                  </a:lnTo>
                  <a:lnTo>
                    <a:pt x="5104" y="3592"/>
                  </a:lnTo>
                  <a:cubicBezTo>
                    <a:pt x="5357" y="3529"/>
                    <a:pt x="5609" y="3466"/>
                    <a:pt x="5892" y="3466"/>
                  </a:cubicBezTo>
                  <a:close/>
                  <a:moveTo>
                    <a:pt x="4222" y="2048"/>
                  </a:moveTo>
                  <a:cubicBezTo>
                    <a:pt x="4285" y="2426"/>
                    <a:pt x="4474" y="2710"/>
                    <a:pt x="4726" y="2962"/>
                  </a:cubicBezTo>
                  <a:cubicBezTo>
                    <a:pt x="4632" y="2993"/>
                    <a:pt x="4537" y="3056"/>
                    <a:pt x="4443" y="3088"/>
                  </a:cubicBezTo>
                  <a:cubicBezTo>
                    <a:pt x="4443" y="3088"/>
                    <a:pt x="4411" y="3088"/>
                    <a:pt x="4411" y="3119"/>
                  </a:cubicBezTo>
                  <a:cubicBezTo>
                    <a:pt x="3403" y="3623"/>
                    <a:pt x="2773" y="4694"/>
                    <a:pt x="2773" y="5829"/>
                  </a:cubicBezTo>
                  <a:lnTo>
                    <a:pt x="2773" y="6207"/>
                  </a:lnTo>
                  <a:lnTo>
                    <a:pt x="2143" y="6207"/>
                  </a:lnTo>
                  <a:lnTo>
                    <a:pt x="2647" y="2300"/>
                  </a:lnTo>
                  <a:cubicBezTo>
                    <a:pt x="2679" y="2174"/>
                    <a:pt x="2836" y="2048"/>
                    <a:pt x="2962" y="2048"/>
                  </a:cubicBezTo>
                  <a:close/>
                  <a:moveTo>
                    <a:pt x="4474" y="3907"/>
                  </a:moveTo>
                  <a:lnTo>
                    <a:pt x="5546" y="5325"/>
                  </a:lnTo>
                  <a:lnTo>
                    <a:pt x="5546" y="6238"/>
                  </a:lnTo>
                  <a:lnTo>
                    <a:pt x="3466" y="6238"/>
                  </a:lnTo>
                  <a:lnTo>
                    <a:pt x="3466" y="5892"/>
                  </a:lnTo>
                  <a:cubicBezTo>
                    <a:pt x="3466" y="5041"/>
                    <a:pt x="3844" y="4348"/>
                    <a:pt x="4474" y="3907"/>
                  </a:cubicBezTo>
                  <a:close/>
                  <a:moveTo>
                    <a:pt x="7278" y="3907"/>
                  </a:moveTo>
                  <a:cubicBezTo>
                    <a:pt x="7908" y="4348"/>
                    <a:pt x="8318" y="5104"/>
                    <a:pt x="8318" y="5892"/>
                  </a:cubicBezTo>
                  <a:lnTo>
                    <a:pt x="8318" y="6238"/>
                  </a:lnTo>
                  <a:lnTo>
                    <a:pt x="6207" y="6238"/>
                  </a:lnTo>
                  <a:lnTo>
                    <a:pt x="6207" y="5325"/>
                  </a:lnTo>
                  <a:lnTo>
                    <a:pt x="7278" y="3907"/>
                  </a:lnTo>
                  <a:close/>
                  <a:moveTo>
                    <a:pt x="8854" y="2048"/>
                  </a:moveTo>
                  <a:cubicBezTo>
                    <a:pt x="9011" y="2048"/>
                    <a:pt x="9137" y="2143"/>
                    <a:pt x="9169" y="2300"/>
                  </a:cubicBezTo>
                  <a:lnTo>
                    <a:pt x="9673" y="6238"/>
                  </a:lnTo>
                  <a:lnTo>
                    <a:pt x="9043" y="6238"/>
                  </a:lnTo>
                  <a:lnTo>
                    <a:pt x="9043" y="5860"/>
                  </a:lnTo>
                  <a:cubicBezTo>
                    <a:pt x="9043" y="4694"/>
                    <a:pt x="8381" y="3655"/>
                    <a:pt x="7436" y="3151"/>
                  </a:cubicBezTo>
                  <a:cubicBezTo>
                    <a:pt x="7436" y="3151"/>
                    <a:pt x="7404" y="3151"/>
                    <a:pt x="7404" y="3119"/>
                  </a:cubicBezTo>
                  <a:cubicBezTo>
                    <a:pt x="7310" y="3088"/>
                    <a:pt x="7184" y="3056"/>
                    <a:pt x="7121" y="2993"/>
                  </a:cubicBezTo>
                  <a:cubicBezTo>
                    <a:pt x="7310" y="2773"/>
                    <a:pt x="7530" y="2458"/>
                    <a:pt x="7593" y="2048"/>
                  </a:cubicBezTo>
                  <a:close/>
                  <a:moveTo>
                    <a:pt x="10744" y="6900"/>
                  </a:moveTo>
                  <a:cubicBezTo>
                    <a:pt x="10933" y="6900"/>
                    <a:pt x="11090" y="7057"/>
                    <a:pt x="11090" y="7246"/>
                  </a:cubicBezTo>
                  <a:cubicBezTo>
                    <a:pt x="11090" y="7435"/>
                    <a:pt x="10933" y="7624"/>
                    <a:pt x="10744" y="7624"/>
                  </a:cubicBezTo>
                  <a:lnTo>
                    <a:pt x="1009" y="7624"/>
                  </a:lnTo>
                  <a:cubicBezTo>
                    <a:pt x="820" y="7624"/>
                    <a:pt x="662" y="7435"/>
                    <a:pt x="662" y="7246"/>
                  </a:cubicBezTo>
                  <a:cubicBezTo>
                    <a:pt x="662" y="7057"/>
                    <a:pt x="820" y="6900"/>
                    <a:pt x="1009" y="6900"/>
                  </a:cubicBezTo>
                  <a:close/>
                  <a:moveTo>
                    <a:pt x="10397" y="8317"/>
                  </a:moveTo>
                  <a:lnTo>
                    <a:pt x="10397" y="11121"/>
                  </a:lnTo>
                  <a:lnTo>
                    <a:pt x="1387" y="11121"/>
                  </a:lnTo>
                  <a:lnTo>
                    <a:pt x="1387" y="8317"/>
                  </a:lnTo>
                  <a:close/>
                  <a:moveTo>
                    <a:pt x="5892" y="0"/>
                  </a:moveTo>
                  <a:cubicBezTo>
                    <a:pt x="5073" y="0"/>
                    <a:pt x="4380" y="599"/>
                    <a:pt x="4222" y="1386"/>
                  </a:cubicBezTo>
                  <a:lnTo>
                    <a:pt x="2962" y="1386"/>
                  </a:lnTo>
                  <a:cubicBezTo>
                    <a:pt x="2458" y="1386"/>
                    <a:pt x="2080" y="1701"/>
                    <a:pt x="1954" y="2143"/>
                  </a:cubicBezTo>
                  <a:lnTo>
                    <a:pt x="1954" y="2174"/>
                  </a:lnTo>
                  <a:lnTo>
                    <a:pt x="1450" y="6238"/>
                  </a:lnTo>
                  <a:lnTo>
                    <a:pt x="1072" y="6238"/>
                  </a:lnTo>
                  <a:cubicBezTo>
                    <a:pt x="473" y="6238"/>
                    <a:pt x="1" y="6711"/>
                    <a:pt x="1" y="7246"/>
                  </a:cubicBezTo>
                  <a:cubicBezTo>
                    <a:pt x="1" y="7719"/>
                    <a:pt x="316" y="8065"/>
                    <a:pt x="694" y="8254"/>
                  </a:cubicBezTo>
                  <a:lnTo>
                    <a:pt x="694" y="11468"/>
                  </a:lnTo>
                  <a:cubicBezTo>
                    <a:pt x="694" y="11657"/>
                    <a:pt x="851" y="11815"/>
                    <a:pt x="1040" y="11815"/>
                  </a:cubicBezTo>
                  <a:lnTo>
                    <a:pt x="10775" y="11815"/>
                  </a:lnTo>
                  <a:cubicBezTo>
                    <a:pt x="10996" y="11815"/>
                    <a:pt x="11153" y="11657"/>
                    <a:pt x="11153" y="11468"/>
                  </a:cubicBezTo>
                  <a:lnTo>
                    <a:pt x="11153" y="8254"/>
                  </a:lnTo>
                  <a:cubicBezTo>
                    <a:pt x="11531" y="8065"/>
                    <a:pt x="11847" y="7719"/>
                    <a:pt x="11847" y="7246"/>
                  </a:cubicBezTo>
                  <a:cubicBezTo>
                    <a:pt x="11815" y="6711"/>
                    <a:pt x="11342" y="6238"/>
                    <a:pt x="10744" y="6238"/>
                  </a:cubicBezTo>
                  <a:lnTo>
                    <a:pt x="10366" y="6238"/>
                  </a:lnTo>
                  <a:lnTo>
                    <a:pt x="9830" y="2174"/>
                  </a:lnTo>
                  <a:lnTo>
                    <a:pt x="9830" y="2143"/>
                  </a:lnTo>
                  <a:cubicBezTo>
                    <a:pt x="9736" y="1701"/>
                    <a:pt x="9295" y="1386"/>
                    <a:pt x="8854" y="1386"/>
                  </a:cubicBezTo>
                  <a:lnTo>
                    <a:pt x="7593" y="1386"/>
                  </a:lnTo>
                  <a:cubicBezTo>
                    <a:pt x="7436" y="599"/>
                    <a:pt x="6711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846" name="Google Shape;8846;p68"/>
            <p:cNvGrpSpPr/>
            <p:nvPr/>
          </p:nvGrpSpPr>
          <p:grpSpPr>
            <a:xfrm>
              <a:off x="720609" y="2092565"/>
              <a:ext cx="228192" cy="225758"/>
              <a:chOff x="581525" y="3254850"/>
              <a:chExt cx="297750" cy="294575"/>
            </a:xfrm>
            <a:grpFill/>
          </p:grpSpPr>
          <p:sp>
            <p:nvSpPr>
              <p:cNvPr id="8847" name="Google Shape;8847;p68"/>
              <p:cNvSpPr/>
              <p:nvPr/>
            </p:nvSpPr>
            <p:spPr>
              <a:xfrm>
                <a:off x="616950" y="3358025"/>
                <a:ext cx="89025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466" extrusionOk="0">
                    <a:moveTo>
                      <a:pt x="1797" y="0"/>
                    </a:moveTo>
                    <a:cubicBezTo>
                      <a:pt x="789" y="0"/>
                      <a:pt x="1" y="788"/>
                      <a:pt x="1" y="1733"/>
                    </a:cubicBezTo>
                    <a:cubicBezTo>
                      <a:pt x="1" y="2710"/>
                      <a:pt x="789" y="3466"/>
                      <a:pt x="1797" y="3466"/>
                    </a:cubicBezTo>
                    <a:cubicBezTo>
                      <a:pt x="2773" y="3466"/>
                      <a:pt x="3561" y="2710"/>
                      <a:pt x="3561" y="1733"/>
                    </a:cubicBezTo>
                    <a:cubicBezTo>
                      <a:pt x="3561" y="788"/>
                      <a:pt x="2773" y="0"/>
                      <a:pt x="17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48" name="Google Shape;8848;p68"/>
              <p:cNvSpPr/>
              <p:nvPr/>
            </p:nvSpPr>
            <p:spPr>
              <a:xfrm>
                <a:off x="721725" y="3254850"/>
                <a:ext cx="15755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6239" extrusionOk="0">
                    <a:moveTo>
                      <a:pt x="3151" y="1355"/>
                    </a:moveTo>
                    <a:cubicBezTo>
                      <a:pt x="3749" y="1355"/>
                      <a:pt x="4159" y="1827"/>
                      <a:pt x="4159" y="2363"/>
                    </a:cubicBezTo>
                    <a:cubicBezTo>
                      <a:pt x="4159" y="2773"/>
                      <a:pt x="3970" y="3119"/>
                      <a:pt x="3623" y="3277"/>
                    </a:cubicBezTo>
                    <a:cubicBezTo>
                      <a:pt x="3529" y="3308"/>
                      <a:pt x="3497" y="3434"/>
                      <a:pt x="3497" y="3560"/>
                    </a:cubicBezTo>
                    <a:cubicBezTo>
                      <a:pt x="3497" y="3749"/>
                      <a:pt x="3340" y="3907"/>
                      <a:pt x="3151" y="3907"/>
                    </a:cubicBezTo>
                    <a:cubicBezTo>
                      <a:pt x="2962" y="3907"/>
                      <a:pt x="2804" y="3749"/>
                      <a:pt x="2804" y="3560"/>
                    </a:cubicBezTo>
                    <a:cubicBezTo>
                      <a:pt x="2804" y="3151"/>
                      <a:pt x="2993" y="2836"/>
                      <a:pt x="3308" y="2647"/>
                    </a:cubicBezTo>
                    <a:cubicBezTo>
                      <a:pt x="3434" y="2552"/>
                      <a:pt x="3497" y="2458"/>
                      <a:pt x="3497" y="2332"/>
                    </a:cubicBezTo>
                    <a:cubicBezTo>
                      <a:pt x="3497" y="2143"/>
                      <a:pt x="3340" y="1953"/>
                      <a:pt x="3151" y="1953"/>
                    </a:cubicBezTo>
                    <a:cubicBezTo>
                      <a:pt x="2962" y="1953"/>
                      <a:pt x="2804" y="2143"/>
                      <a:pt x="2804" y="2332"/>
                    </a:cubicBezTo>
                    <a:cubicBezTo>
                      <a:pt x="2804" y="2521"/>
                      <a:pt x="2646" y="2678"/>
                      <a:pt x="2426" y="2678"/>
                    </a:cubicBezTo>
                    <a:cubicBezTo>
                      <a:pt x="2237" y="2678"/>
                      <a:pt x="2079" y="2521"/>
                      <a:pt x="2079" y="2332"/>
                    </a:cubicBezTo>
                    <a:cubicBezTo>
                      <a:pt x="2079" y="1827"/>
                      <a:pt x="2552" y="1355"/>
                      <a:pt x="3151" y="1355"/>
                    </a:cubicBezTo>
                    <a:close/>
                    <a:moveTo>
                      <a:pt x="3151" y="4096"/>
                    </a:moveTo>
                    <a:cubicBezTo>
                      <a:pt x="3340" y="4096"/>
                      <a:pt x="3497" y="4253"/>
                      <a:pt x="3497" y="4442"/>
                    </a:cubicBezTo>
                    <a:cubicBezTo>
                      <a:pt x="3497" y="4663"/>
                      <a:pt x="3340" y="4820"/>
                      <a:pt x="3151" y="4820"/>
                    </a:cubicBezTo>
                    <a:cubicBezTo>
                      <a:pt x="2962" y="4820"/>
                      <a:pt x="2804" y="4663"/>
                      <a:pt x="2804" y="4442"/>
                    </a:cubicBezTo>
                    <a:cubicBezTo>
                      <a:pt x="2804" y="4253"/>
                      <a:pt x="2962" y="4096"/>
                      <a:pt x="3151" y="4096"/>
                    </a:cubicBezTo>
                    <a:close/>
                    <a:moveTo>
                      <a:pt x="3182" y="0"/>
                    </a:moveTo>
                    <a:cubicBezTo>
                      <a:pt x="1481" y="0"/>
                      <a:pt x="63" y="1418"/>
                      <a:pt x="63" y="3119"/>
                    </a:cubicBezTo>
                    <a:cubicBezTo>
                      <a:pt x="63" y="3655"/>
                      <a:pt x="189" y="4159"/>
                      <a:pt x="473" y="4663"/>
                    </a:cubicBezTo>
                    <a:lnTo>
                      <a:pt x="32" y="5766"/>
                    </a:lnTo>
                    <a:cubicBezTo>
                      <a:pt x="0" y="5860"/>
                      <a:pt x="32" y="5986"/>
                      <a:pt x="126" y="6112"/>
                    </a:cubicBezTo>
                    <a:cubicBezTo>
                      <a:pt x="189" y="6175"/>
                      <a:pt x="347" y="6238"/>
                      <a:pt x="473" y="6238"/>
                    </a:cubicBezTo>
                    <a:lnTo>
                      <a:pt x="1764" y="5892"/>
                    </a:lnTo>
                    <a:cubicBezTo>
                      <a:pt x="2205" y="6144"/>
                      <a:pt x="2678" y="6238"/>
                      <a:pt x="3182" y="6238"/>
                    </a:cubicBezTo>
                    <a:cubicBezTo>
                      <a:pt x="4915" y="6238"/>
                      <a:pt x="6301" y="4789"/>
                      <a:pt x="6301" y="3119"/>
                    </a:cubicBezTo>
                    <a:cubicBezTo>
                      <a:pt x="6301" y="1386"/>
                      <a:pt x="4883" y="0"/>
                      <a:pt x="31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49" name="Google Shape;8849;p68"/>
              <p:cNvSpPr/>
              <p:nvPr/>
            </p:nvSpPr>
            <p:spPr>
              <a:xfrm>
                <a:off x="581525" y="3440725"/>
                <a:ext cx="157550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4348" extrusionOk="0">
                    <a:moveTo>
                      <a:pt x="1355" y="0"/>
                    </a:moveTo>
                    <a:cubicBezTo>
                      <a:pt x="567" y="567"/>
                      <a:pt x="0" y="1513"/>
                      <a:pt x="0" y="2584"/>
                    </a:cubicBezTo>
                    <a:lnTo>
                      <a:pt x="0" y="4001"/>
                    </a:lnTo>
                    <a:cubicBezTo>
                      <a:pt x="63" y="4190"/>
                      <a:pt x="221" y="4348"/>
                      <a:pt x="410" y="4348"/>
                    </a:cubicBezTo>
                    <a:lnTo>
                      <a:pt x="5955" y="4348"/>
                    </a:lnTo>
                    <a:cubicBezTo>
                      <a:pt x="6144" y="4348"/>
                      <a:pt x="6301" y="4190"/>
                      <a:pt x="6301" y="4001"/>
                    </a:cubicBezTo>
                    <a:lnTo>
                      <a:pt x="6301" y="2584"/>
                    </a:lnTo>
                    <a:cubicBezTo>
                      <a:pt x="6301" y="1513"/>
                      <a:pt x="5797" y="599"/>
                      <a:pt x="4978" y="0"/>
                    </a:cubicBezTo>
                    <a:cubicBezTo>
                      <a:pt x="4537" y="536"/>
                      <a:pt x="3875" y="851"/>
                      <a:pt x="3151" y="851"/>
                    </a:cubicBezTo>
                    <a:cubicBezTo>
                      <a:pt x="2458" y="851"/>
                      <a:pt x="1796" y="536"/>
                      <a:pt x="1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50" name="Google Shape;8850;p68"/>
            <p:cNvGrpSpPr/>
            <p:nvPr/>
          </p:nvGrpSpPr>
          <p:grpSpPr>
            <a:xfrm>
              <a:off x="720005" y="2377162"/>
              <a:ext cx="229399" cy="227904"/>
              <a:chOff x="580725" y="3617925"/>
              <a:chExt cx="299325" cy="297375"/>
            </a:xfrm>
            <a:grpFill/>
          </p:grpSpPr>
          <p:sp>
            <p:nvSpPr>
              <p:cNvPr id="8851" name="Google Shape;8851;p68"/>
              <p:cNvSpPr/>
              <p:nvPr/>
            </p:nvSpPr>
            <p:spPr>
              <a:xfrm>
                <a:off x="6090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41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41" y="2048"/>
                    </a:cubicBezTo>
                    <a:cubicBezTo>
                      <a:pt x="1608" y="2048"/>
                      <a:pt x="2049" y="1607"/>
                      <a:pt x="2049" y="1040"/>
                    </a:cubicBezTo>
                    <a:cubicBezTo>
                      <a:pt x="2049" y="473"/>
                      <a:pt x="1608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52" name="Google Shape;8852;p68"/>
              <p:cNvSpPr/>
              <p:nvPr/>
            </p:nvSpPr>
            <p:spPr>
              <a:xfrm>
                <a:off x="668950" y="3617925"/>
                <a:ext cx="122875" cy="1044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4179" extrusionOk="0">
                    <a:moveTo>
                      <a:pt x="1040" y="1"/>
                    </a:moveTo>
                    <a:cubicBezTo>
                      <a:pt x="441" y="1"/>
                      <a:pt x="0" y="473"/>
                      <a:pt x="0" y="1072"/>
                    </a:cubicBezTo>
                    <a:lnTo>
                      <a:pt x="0" y="1797"/>
                    </a:lnTo>
                    <a:cubicBezTo>
                      <a:pt x="0" y="2364"/>
                      <a:pt x="473" y="2805"/>
                      <a:pt x="1040" y="2805"/>
                    </a:cubicBezTo>
                    <a:lnTo>
                      <a:pt x="2300" y="2805"/>
                    </a:lnTo>
                    <a:lnTo>
                      <a:pt x="3592" y="4097"/>
                    </a:lnTo>
                    <a:cubicBezTo>
                      <a:pt x="3672" y="4156"/>
                      <a:pt x="3764" y="4178"/>
                      <a:pt x="3853" y="4178"/>
                    </a:cubicBezTo>
                    <a:cubicBezTo>
                      <a:pt x="3905" y="4178"/>
                      <a:pt x="3955" y="4171"/>
                      <a:pt x="4001" y="4160"/>
                    </a:cubicBezTo>
                    <a:cubicBezTo>
                      <a:pt x="4127" y="4097"/>
                      <a:pt x="4190" y="3939"/>
                      <a:pt x="4190" y="3844"/>
                    </a:cubicBezTo>
                    <a:lnTo>
                      <a:pt x="4190" y="2742"/>
                    </a:lnTo>
                    <a:cubicBezTo>
                      <a:pt x="4600" y="2584"/>
                      <a:pt x="4915" y="2206"/>
                      <a:pt x="4915" y="1734"/>
                    </a:cubicBezTo>
                    <a:lnTo>
                      <a:pt x="4915" y="1072"/>
                    </a:lnTo>
                    <a:cubicBezTo>
                      <a:pt x="4915" y="473"/>
                      <a:pt x="4411" y="1"/>
                      <a:pt x="38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53" name="Google Shape;8853;p68"/>
              <p:cNvSpPr/>
              <p:nvPr/>
            </p:nvSpPr>
            <p:spPr>
              <a:xfrm>
                <a:off x="580725" y="3721900"/>
                <a:ext cx="141800" cy="19202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681" extrusionOk="0">
                    <a:moveTo>
                      <a:pt x="3340" y="4506"/>
                    </a:moveTo>
                    <a:lnTo>
                      <a:pt x="3718" y="5577"/>
                    </a:lnTo>
                    <a:lnTo>
                      <a:pt x="1229" y="5577"/>
                    </a:lnTo>
                    <a:lnTo>
                      <a:pt x="1450" y="4600"/>
                    </a:lnTo>
                    <a:lnTo>
                      <a:pt x="1450" y="4506"/>
                    </a:lnTo>
                    <a:close/>
                    <a:moveTo>
                      <a:pt x="1450" y="1"/>
                    </a:moveTo>
                    <a:cubicBezTo>
                      <a:pt x="1135" y="1"/>
                      <a:pt x="883" y="221"/>
                      <a:pt x="788" y="505"/>
                    </a:cubicBezTo>
                    <a:lnTo>
                      <a:pt x="95" y="3624"/>
                    </a:lnTo>
                    <a:cubicBezTo>
                      <a:pt x="1" y="4096"/>
                      <a:pt x="316" y="4506"/>
                      <a:pt x="757" y="4506"/>
                    </a:cubicBezTo>
                    <a:lnTo>
                      <a:pt x="95" y="7247"/>
                    </a:lnTo>
                    <a:cubicBezTo>
                      <a:pt x="32" y="7436"/>
                      <a:pt x="158" y="7593"/>
                      <a:pt x="316" y="7656"/>
                    </a:cubicBezTo>
                    <a:cubicBezTo>
                      <a:pt x="350" y="7668"/>
                      <a:pt x="383" y="7673"/>
                      <a:pt x="415" y="7673"/>
                    </a:cubicBezTo>
                    <a:cubicBezTo>
                      <a:pt x="559" y="7673"/>
                      <a:pt x="679" y="7565"/>
                      <a:pt x="757" y="7436"/>
                    </a:cubicBezTo>
                    <a:lnTo>
                      <a:pt x="1040" y="6301"/>
                    </a:lnTo>
                    <a:lnTo>
                      <a:pt x="3939" y="6301"/>
                    </a:lnTo>
                    <a:lnTo>
                      <a:pt x="4254" y="7152"/>
                    </a:lnTo>
                    <a:cubicBezTo>
                      <a:pt x="4358" y="7492"/>
                      <a:pt x="4637" y="7680"/>
                      <a:pt x="4908" y="7680"/>
                    </a:cubicBezTo>
                    <a:cubicBezTo>
                      <a:pt x="4964" y="7680"/>
                      <a:pt x="5019" y="7672"/>
                      <a:pt x="5073" y="7656"/>
                    </a:cubicBezTo>
                    <a:cubicBezTo>
                      <a:pt x="5451" y="7593"/>
                      <a:pt x="5672" y="7184"/>
                      <a:pt x="5609" y="6837"/>
                    </a:cubicBezTo>
                    <a:lnTo>
                      <a:pt x="4569" y="3687"/>
                    </a:lnTo>
                    <a:cubicBezTo>
                      <a:pt x="4506" y="3372"/>
                      <a:pt x="4222" y="3183"/>
                      <a:pt x="3907" y="3183"/>
                    </a:cubicBezTo>
                    <a:lnTo>
                      <a:pt x="3183" y="3183"/>
                    </a:lnTo>
                    <a:cubicBezTo>
                      <a:pt x="2994" y="3183"/>
                      <a:pt x="2836" y="3025"/>
                      <a:pt x="2836" y="2836"/>
                    </a:cubicBezTo>
                    <a:cubicBezTo>
                      <a:pt x="2836" y="2615"/>
                      <a:pt x="2994" y="2458"/>
                      <a:pt x="3183" y="2458"/>
                    </a:cubicBezTo>
                    <a:lnTo>
                      <a:pt x="4222" y="2458"/>
                    </a:lnTo>
                    <a:cubicBezTo>
                      <a:pt x="4600" y="2458"/>
                      <a:pt x="4915" y="2143"/>
                      <a:pt x="4915" y="1765"/>
                    </a:cubicBezTo>
                    <a:cubicBezTo>
                      <a:pt x="4915" y="1355"/>
                      <a:pt x="4600" y="1040"/>
                      <a:pt x="4222" y="1040"/>
                    </a:cubicBezTo>
                    <a:lnTo>
                      <a:pt x="2332" y="1040"/>
                    </a:lnTo>
                    <a:lnTo>
                      <a:pt x="2080" y="379"/>
                    </a:lnTo>
                    <a:cubicBezTo>
                      <a:pt x="1985" y="158"/>
                      <a:pt x="1733" y="1"/>
                      <a:pt x="14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54" name="Google Shape;8854;p68"/>
              <p:cNvSpPr/>
              <p:nvPr/>
            </p:nvSpPr>
            <p:spPr>
              <a:xfrm>
                <a:off x="800475" y="36620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09" y="0"/>
                    </a:moveTo>
                    <a:cubicBezTo>
                      <a:pt x="442" y="0"/>
                      <a:pt x="1" y="473"/>
                      <a:pt x="1" y="1040"/>
                    </a:cubicBezTo>
                    <a:cubicBezTo>
                      <a:pt x="1" y="1607"/>
                      <a:pt x="442" y="2048"/>
                      <a:pt x="1009" y="2048"/>
                    </a:cubicBezTo>
                    <a:cubicBezTo>
                      <a:pt x="1576" y="2048"/>
                      <a:pt x="2048" y="1607"/>
                      <a:pt x="2048" y="1040"/>
                    </a:cubicBezTo>
                    <a:cubicBezTo>
                      <a:pt x="2048" y="473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55" name="Google Shape;8855;p68"/>
              <p:cNvSpPr/>
              <p:nvPr/>
            </p:nvSpPr>
            <p:spPr>
              <a:xfrm>
                <a:off x="738250" y="3722700"/>
                <a:ext cx="141800" cy="1926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704" extrusionOk="0">
                    <a:moveTo>
                      <a:pt x="4222" y="4474"/>
                    </a:moveTo>
                    <a:lnTo>
                      <a:pt x="4222" y="4568"/>
                    </a:lnTo>
                    <a:lnTo>
                      <a:pt x="4443" y="5545"/>
                    </a:lnTo>
                    <a:lnTo>
                      <a:pt x="1985" y="5545"/>
                    </a:lnTo>
                    <a:lnTo>
                      <a:pt x="2332" y="4474"/>
                    </a:lnTo>
                    <a:close/>
                    <a:moveTo>
                      <a:pt x="4222" y="0"/>
                    </a:moveTo>
                    <a:cubicBezTo>
                      <a:pt x="3939" y="0"/>
                      <a:pt x="3718" y="158"/>
                      <a:pt x="3592" y="378"/>
                    </a:cubicBezTo>
                    <a:lnTo>
                      <a:pt x="3340" y="1071"/>
                    </a:lnTo>
                    <a:lnTo>
                      <a:pt x="1450" y="1071"/>
                    </a:lnTo>
                    <a:cubicBezTo>
                      <a:pt x="1072" y="1071"/>
                      <a:pt x="757" y="1386"/>
                      <a:pt x="757" y="1764"/>
                    </a:cubicBezTo>
                    <a:cubicBezTo>
                      <a:pt x="757" y="2174"/>
                      <a:pt x="1072" y="2489"/>
                      <a:pt x="1450" y="2489"/>
                    </a:cubicBezTo>
                    <a:lnTo>
                      <a:pt x="2490" y="2489"/>
                    </a:lnTo>
                    <a:cubicBezTo>
                      <a:pt x="2679" y="2489"/>
                      <a:pt x="2836" y="2646"/>
                      <a:pt x="2836" y="2835"/>
                    </a:cubicBezTo>
                    <a:cubicBezTo>
                      <a:pt x="2836" y="3024"/>
                      <a:pt x="2679" y="3182"/>
                      <a:pt x="2490" y="3182"/>
                    </a:cubicBezTo>
                    <a:lnTo>
                      <a:pt x="1765" y="3182"/>
                    </a:lnTo>
                    <a:cubicBezTo>
                      <a:pt x="1450" y="3182"/>
                      <a:pt x="1198" y="3371"/>
                      <a:pt x="1103" y="3686"/>
                    </a:cubicBezTo>
                    <a:lnTo>
                      <a:pt x="95" y="6837"/>
                    </a:lnTo>
                    <a:cubicBezTo>
                      <a:pt x="1" y="7215"/>
                      <a:pt x="190" y="7593"/>
                      <a:pt x="599" y="7687"/>
                    </a:cubicBezTo>
                    <a:cubicBezTo>
                      <a:pt x="643" y="7696"/>
                      <a:pt x="690" y="7701"/>
                      <a:pt x="738" y="7701"/>
                    </a:cubicBezTo>
                    <a:cubicBezTo>
                      <a:pt x="1030" y="7701"/>
                      <a:pt x="1364" y="7531"/>
                      <a:pt x="1418" y="7152"/>
                    </a:cubicBezTo>
                    <a:lnTo>
                      <a:pt x="1733" y="6301"/>
                    </a:lnTo>
                    <a:lnTo>
                      <a:pt x="4632" y="6301"/>
                    </a:lnTo>
                    <a:lnTo>
                      <a:pt x="4915" y="7435"/>
                    </a:lnTo>
                    <a:cubicBezTo>
                      <a:pt x="4967" y="7591"/>
                      <a:pt x="5104" y="7704"/>
                      <a:pt x="5257" y="7704"/>
                    </a:cubicBezTo>
                    <a:cubicBezTo>
                      <a:pt x="5290" y="7704"/>
                      <a:pt x="5323" y="7698"/>
                      <a:pt x="5356" y="7687"/>
                    </a:cubicBezTo>
                    <a:cubicBezTo>
                      <a:pt x="5546" y="7624"/>
                      <a:pt x="5672" y="7435"/>
                      <a:pt x="5577" y="7246"/>
                    </a:cubicBezTo>
                    <a:lnTo>
                      <a:pt x="4915" y="4537"/>
                    </a:lnTo>
                    <a:cubicBezTo>
                      <a:pt x="5356" y="4474"/>
                      <a:pt x="5672" y="4064"/>
                      <a:pt x="5609" y="3623"/>
                    </a:cubicBezTo>
                    <a:lnTo>
                      <a:pt x="4884" y="504"/>
                    </a:lnTo>
                    <a:cubicBezTo>
                      <a:pt x="4821" y="189"/>
                      <a:pt x="4537" y="0"/>
                      <a:pt x="42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56" name="Google Shape;8856;p68"/>
            <p:cNvGrpSpPr/>
            <p:nvPr/>
          </p:nvGrpSpPr>
          <p:grpSpPr>
            <a:xfrm>
              <a:off x="721213" y="2652717"/>
              <a:ext cx="226984" cy="226984"/>
              <a:chOff x="583100" y="3982600"/>
              <a:chExt cx="296175" cy="296175"/>
            </a:xfrm>
            <a:grpFill/>
          </p:grpSpPr>
          <p:sp>
            <p:nvSpPr>
              <p:cNvPr id="8857" name="Google Shape;8857;p68"/>
              <p:cNvSpPr/>
              <p:nvPr/>
            </p:nvSpPr>
            <p:spPr>
              <a:xfrm>
                <a:off x="694925" y="3982600"/>
                <a:ext cx="709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2742" extrusionOk="0">
                    <a:moveTo>
                      <a:pt x="1419" y="1"/>
                    </a:moveTo>
                    <a:cubicBezTo>
                      <a:pt x="631" y="1"/>
                      <a:pt x="1" y="599"/>
                      <a:pt x="1" y="1355"/>
                    </a:cubicBezTo>
                    <a:cubicBezTo>
                      <a:pt x="1" y="2143"/>
                      <a:pt x="631" y="2742"/>
                      <a:pt x="1419" y="2742"/>
                    </a:cubicBezTo>
                    <a:cubicBezTo>
                      <a:pt x="2206" y="2742"/>
                      <a:pt x="2836" y="2143"/>
                      <a:pt x="2836" y="1355"/>
                    </a:cubicBezTo>
                    <a:cubicBezTo>
                      <a:pt x="2836" y="599"/>
                      <a:pt x="2206" y="1"/>
                      <a:pt x="14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58" name="Google Shape;8858;p68"/>
              <p:cNvSpPr/>
              <p:nvPr/>
            </p:nvSpPr>
            <p:spPr>
              <a:xfrm>
                <a:off x="609075" y="4139350"/>
                <a:ext cx="69350" cy="6852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1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55"/>
                    </a:cubicBezTo>
                    <a:cubicBezTo>
                      <a:pt x="1" y="2111"/>
                      <a:pt x="631" y="2741"/>
                      <a:pt x="1387" y="2741"/>
                    </a:cubicBezTo>
                    <a:cubicBezTo>
                      <a:pt x="2143" y="2741"/>
                      <a:pt x="2773" y="2111"/>
                      <a:pt x="2773" y="1355"/>
                    </a:cubicBezTo>
                    <a:cubicBezTo>
                      <a:pt x="2773" y="630"/>
                      <a:pt x="2143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59" name="Google Shape;8859;p68"/>
              <p:cNvSpPr/>
              <p:nvPr/>
            </p:nvSpPr>
            <p:spPr>
              <a:xfrm>
                <a:off x="783925" y="4140125"/>
                <a:ext cx="685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42" extrusionOk="0">
                    <a:moveTo>
                      <a:pt x="1356" y="1"/>
                    </a:moveTo>
                    <a:cubicBezTo>
                      <a:pt x="631" y="1"/>
                      <a:pt x="1" y="631"/>
                      <a:pt x="1" y="1387"/>
                    </a:cubicBezTo>
                    <a:cubicBezTo>
                      <a:pt x="1" y="2111"/>
                      <a:pt x="631" y="2741"/>
                      <a:pt x="1356" y="2741"/>
                    </a:cubicBezTo>
                    <a:cubicBezTo>
                      <a:pt x="2112" y="2741"/>
                      <a:pt x="2742" y="2111"/>
                      <a:pt x="2742" y="1387"/>
                    </a:cubicBezTo>
                    <a:cubicBezTo>
                      <a:pt x="2742" y="631"/>
                      <a:pt x="2112" y="1"/>
                      <a:pt x="1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60" name="Google Shape;8860;p68"/>
              <p:cNvSpPr/>
              <p:nvPr/>
            </p:nvSpPr>
            <p:spPr>
              <a:xfrm>
                <a:off x="583100" y="4207075"/>
                <a:ext cx="122100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868" extrusionOk="0">
                    <a:moveTo>
                      <a:pt x="819" y="0"/>
                    </a:moveTo>
                    <a:cubicBezTo>
                      <a:pt x="347" y="442"/>
                      <a:pt x="0" y="1072"/>
                      <a:pt x="0" y="1796"/>
                    </a:cubicBezTo>
                    <a:lnTo>
                      <a:pt x="0" y="2521"/>
                    </a:lnTo>
                    <a:cubicBezTo>
                      <a:pt x="0" y="2710"/>
                      <a:pt x="158" y="2867"/>
                      <a:pt x="347" y="2867"/>
                    </a:cubicBezTo>
                    <a:lnTo>
                      <a:pt x="4505" y="2867"/>
                    </a:lnTo>
                    <a:cubicBezTo>
                      <a:pt x="4726" y="2867"/>
                      <a:pt x="4883" y="2710"/>
                      <a:pt x="4883" y="2521"/>
                    </a:cubicBezTo>
                    <a:lnTo>
                      <a:pt x="4883" y="1796"/>
                    </a:lnTo>
                    <a:cubicBezTo>
                      <a:pt x="4883" y="1103"/>
                      <a:pt x="4568" y="442"/>
                      <a:pt x="4033" y="0"/>
                    </a:cubicBezTo>
                    <a:cubicBezTo>
                      <a:pt x="3655" y="473"/>
                      <a:pt x="3088" y="788"/>
                      <a:pt x="2426" y="788"/>
                    </a:cubicBezTo>
                    <a:cubicBezTo>
                      <a:pt x="1796" y="788"/>
                      <a:pt x="1197" y="473"/>
                      <a:pt x="8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61" name="Google Shape;8861;p68"/>
              <p:cNvSpPr/>
              <p:nvPr/>
            </p:nvSpPr>
            <p:spPr>
              <a:xfrm>
                <a:off x="669725" y="4049550"/>
                <a:ext cx="122900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2899" extrusionOk="0">
                    <a:moveTo>
                      <a:pt x="851" y="1"/>
                    </a:moveTo>
                    <a:cubicBezTo>
                      <a:pt x="347" y="442"/>
                      <a:pt x="1" y="1103"/>
                      <a:pt x="1" y="1796"/>
                    </a:cubicBezTo>
                    <a:lnTo>
                      <a:pt x="1" y="2552"/>
                    </a:lnTo>
                    <a:cubicBezTo>
                      <a:pt x="1" y="2741"/>
                      <a:pt x="158" y="2899"/>
                      <a:pt x="347" y="2899"/>
                    </a:cubicBezTo>
                    <a:lnTo>
                      <a:pt x="4537" y="2899"/>
                    </a:lnTo>
                    <a:cubicBezTo>
                      <a:pt x="4758" y="2899"/>
                      <a:pt x="4915" y="2741"/>
                      <a:pt x="4915" y="2552"/>
                    </a:cubicBezTo>
                    <a:lnTo>
                      <a:pt x="4915" y="1796"/>
                    </a:lnTo>
                    <a:cubicBezTo>
                      <a:pt x="4915" y="1103"/>
                      <a:pt x="4600" y="442"/>
                      <a:pt x="4065" y="1"/>
                    </a:cubicBezTo>
                    <a:cubicBezTo>
                      <a:pt x="3687" y="473"/>
                      <a:pt x="3088" y="788"/>
                      <a:pt x="2458" y="788"/>
                    </a:cubicBezTo>
                    <a:cubicBezTo>
                      <a:pt x="1828" y="788"/>
                      <a:pt x="1198" y="473"/>
                      <a:pt x="8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62" name="Google Shape;8862;p68"/>
              <p:cNvSpPr/>
              <p:nvPr/>
            </p:nvSpPr>
            <p:spPr>
              <a:xfrm>
                <a:off x="757150" y="4207075"/>
                <a:ext cx="122125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2868" extrusionOk="0">
                    <a:moveTo>
                      <a:pt x="820" y="0"/>
                    </a:moveTo>
                    <a:cubicBezTo>
                      <a:pt x="316" y="442"/>
                      <a:pt x="1" y="1103"/>
                      <a:pt x="1" y="1796"/>
                    </a:cubicBezTo>
                    <a:lnTo>
                      <a:pt x="1" y="2521"/>
                    </a:lnTo>
                    <a:cubicBezTo>
                      <a:pt x="1" y="2710"/>
                      <a:pt x="158" y="2867"/>
                      <a:pt x="347" y="2867"/>
                    </a:cubicBezTo>
                    <a:lnTo>
                      <a:pt x="4506" y="2867"/>
                    </a:lnTo>
                    <a:cubicBezTo>
                      <a:pt x="4727" y="2867"/>
                      <a:pt x="4884" y="2710"/>
                      <a:pt x="4884" y="2521"/>
                    </a:cubicBezTo>
                    <a:lnTo>
                      <a:pt x="4884" y="1796"/>
                    </a:lnTo>
                    <a:cubicBezTo>
                      <a:pt x="4884" y="1103"/>
                      <a:pt x="4569" y="442"/>
                      <a:pt x="4033" y="0"/>
                    </a:cubicBezTo>
                    <a:cubicBezTo>
                      <a:pt x="3655" y="473"/>
                      <a:pt x="3088" y="788"/>
                      <a:pt x="2427" y="788"/>
                    </a:cubicBezTo>
                    <a:cubicBezTo>
                      <a:pt x="1797" y="788"/>
                      <a:pt x="1198" y="473"/>
                      <a:pt x="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63" name="Google Shape;8863;p68"/>
              <p:cNvSpPr/>
              <p:nvPr/>
            </p:nvSpPr>
            <p:spPr>
              <a:xfrm>
                <a:off x="691775" y="4139350"/>
                <a:ext cx="772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2584" extrusionOk="0">
                    <a:moveTo>
                      <a:pt x="1198" y="0"/>
                    </a:moveTo>
                    <a:lnTo>
                      <a:pt x="1198" y="882"/>
                    </a:lnTo>
                    <a:lnTo>
                      <a:pt x="1" y="2079"/>
                    </a:lnTo>
                    <a:cubicBezTo>
                      <a:pt x="221" y="2237"/>
                      <a:pt x="284" y="2300"/>
                      <a:pt x="473" y="2583"/>
                    </a:cubicBezTo>
                    <a:lnTo>
                      <a:pt x="1545" y="1575"/>
                    </a:lnTo>
                    <a:lnTo>
                      <a:pt x="2616" y="2583"/>
                    </a:lnTo>
                    <a:cubicBezTo>
                      <a:pt x="2773" y="2394"/>
                      <a:pt x="2931" y="2237"/>
                      <a:pt x="3088" y="2111"/>
                    </a:cubicBezTo>
                    <a:lnTo>
                      <a:pt x="1891" y="882"/>
                    </a:lnTo>
                    <a:lnTo>
                      <a:pt x="18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64" name="Google Shape;8864;p68"/>
            <p:cNvGrpSpPr/>
            <p:nvPr/>
          </p:nvGrpSpPr>
          <p:grpSpPr>
            <a:xfrm>
              <a:off x="2168796" y="2092402"/>
              <a:ext cx="199203" cy="226084"/>
              <a:chOff x="2423775" y="3226875"/>
              <a:chExt cx="259925" cy="295000"/>
            </a:xfrm>
            <a:grpFill/>
          </p:grpSpPr>
          <p:sp>
            <p:nvSpPr>
              <p:cNvPr id="8865" name="Google Shape;8865;p68"/>
              <p:cNvSpPr/>
              <p:nvPr/>
            </p:nvSpPr>
            <p:spPr>
              <a:xfrm>
                <a:off x="2509625" y="3365900"/>
                <a:ext cx="866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2080" extrusionOk="0">
                    <a:moveTo>
                      <a:pt x="1733" y="0"/>
                    </a:moveTo>
                    <a:cubicBezTo>
                      <a:pt x="788" y="0"/>
                      <a:pt x="0" y="788"/>
                      <a:pt x="0" y="1733"/>
                    </a:cubicBezTo>
                    <a:lnTo>
                      <a:pt x="0" y="2080"/>
                    </a:lnTo>
                    <a:lnTo>
                      <a:pt x="3466" y="2080"/>
                    </a:lnTo>
                    <a:lnTo>
                      <a:pt x="3466" y="1733"/>
                    </a:lnTo>
                    <a:cubicBezTo>
                      <a:pt x="3466" y="788"/>
                      <a:pt x="2678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66" name="Google Shape;8866;p68"/>
              <p:cNvSpPr/>
              <p:nvPr/>
            </p:nvSpPr>
            <p:spPr>
              <a:xfrm>
                <a:off x="2534825" y="3313925"/>
                <a:ext cx="3547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8" extrusionOk="0">
                    <a:moveTo>
                      <a:pt x="725" y="0"/>
                    </a:moveTo>
                    <a:cubicBezTo>
                      <a:pt x="316" y="0"/>
                      <a:pt x="0" y="315"/>
                      <a:pt x="0" y="725"/>
                    </a:cubicBezTo>
                    <a:cubicBezTo>
                      <a:pt x="0" y="1103"/>
                      <a:pt x="316" y="1418"/>
                      <a:pt x="725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5"/>
                      <a:pt x="1103" y="0"/>
                      <a:pt x="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67" name="Google Shape;8867;p68"/>
              <p:cNvSpPr/>
              <p:nvPr/>
            </p:nvSpPr>
            <p:spPr>
              <a:xfrm>
                <a:off x="2423775" y="3226875"/>
                <a:ext cx="259925" cy="295000"/>
              </a:xfrm>
              <a:custGeom>
                <a:avLst/>
                <a:gdLst/>
                <a:ahLst/>
                <a:cxnLst/>
                <a:rect l="l" t="t" r="r" b="b"/>
                <a:pathLst>
                  <a:path w="10397" h="11800" extrusionOk="0">
                    <a:moveTo>
                      <a:pt x="5167" y="2757"/>
                    </a:moveTo>
                    <a:cubicBezTo>
                      <a:pt x="5923" y="2757"/>
                      <a:pt x="6553" y="3388"/>
                      <a:pt x="6553" y="4144"/>
                    </a:cubicBezTo>
                    <a:cubicBezTo>
                      <a:pt x="6553" y="4490"/>
                      <a:pt x="6396" y="4805"/>
                      <a:pt x="6175" y="5089"/>
                    </a:cubicBezTo>
                    <a:cubicBezTo>
                      <a:pt x="7026" y="5498"/>
                      <a:pt x="7593" y="6317"/>
                      <a:pt x="7593" y="7294"/>
                    </a:cubicBezTo>
                    <a:lnTo>
                      <a:pt x="7593" y="8019"/>
                    </a:lnTo>
                    <a:cubicBezTo>
                      <a:pt x="7593" y="8208"/>
                      <a:pt x="7435" y="8365"/>
                      <a:pt x="7246" y="8365"/>
                    </a:cubicBezTo>
                    <a:lnTo>
                      <a:pt x="3088" y="8365"/>
                    </a:lnTo>
                    <a:cubicBezTo>
                      <a:pt x="2867" y="8365"/>
                      <a:pt x="2710" y="8208"/>
                      <a:pt x="2710" y="8019"/>
                    </a:cubicBezTo>
                    <a:lnTo>
                      <a:pt x="2710" y="7294"/>
                    </a:lnTo>
                    <a:cubicBezTo>
                      <a:pt x="2710" y="6317"/>
                      <a:pt x="3308" y="5498"/>
                      <a:pt x="4127" y="5089"/>
                    </a:cubicBezTo>
                    <a:cubicBezTo>
                      <a:pt x="3907" y="4868"/>
                      <a:pt x="3781" y="4553"/>
                      <a:pt x="3781" y="4144"/>
                    </a:cubicBezTo>
                    <a:cubicBezTo>
                      <a:pt x="3781" y="3388"/>
                      <a:pt x="4411" y="2757"/>
                      <a:pt x="5167" y="2757"/>
                    </a:cubicBezTo>
                    <a:close/>
                    <a:moveTo>
                      <a:pt x="5183" y="1"/>
                    </a:moveTo>
                    <a:cubicBezTo>
                      <a:pt x="5128" y="1"/>
                      <a:pt x="5073" y="17"/>
                      <a:pt x="5010" y="48"/>
                    </a:cubicBezTo>
                    <a:cubicBezTo>
                      <a:pt x="3964" y="646"/>
                      <a:pt x="2946" y="940"/>
                      <a:pt x="1919" y="940"/>
                    </a:cubicBezTo>
                    <a:cubicBezTo>
                      <a:pt x="1430" y="940"/>
                      <a:pt x="939" y="873"/>
                      <a:pt x="441" y="741"/>
                    </a:cubicBezTo>
                    <a:cubicBezTo>
                      <a:pt x="402" y="722"/>
                      <a:pt x="363" y="714"/>
                      <a:pt x="326" y="714"/>
                    </a:cubicBezTo>
                    <a:cubicBezTo>
                      <a:pt x="243" y="714"/>
                      <a:pt x="170" y="751"/>
                      <a:pt x="126" y="773"/>
                    </a:cubicBezTo>
                    <a:cubicBezTo>
                      <a:pt x="32" y="836"/>
                      <a:pt x="0" y="930"/>
                      <a:pt x="0" y="1056"/>
                    </a:cubicBezTo>
                    <a:lnTo>
                      <a:pt x="0" y="5026"/>
                    </a:lnTo>
                    <a:cubicBezTo>
                      <a:pt x="0" y="8145"/>
                      <a:pt x="2080" y="10949"/>
                      <a:pt x="5104" y="11799"/>
                    </a:cubicBezTo>
                    <a:lnTo>
                      <a:pt x="5262" y="11799"/>
                    </a:lnTo>
                    <a:cubicBezTo>
                      <a:pt x="8255" y="10917"/>
                      <a:pt x="10397" y="8145"/>
                      <a:pt x="10397" y="5026"/>
                    </a:cubicBezTo>
                    <a:lnTo>
                      <a:pt x="10397" y="1056"/>
                    </a:lnTo>
                    <a:cubicBezTo>
                      <a:pt x="10397" y="930"/>
                      <a:pt x="10365" y="836"/>
                      <a:pt x="10271" y="773"/>
                    </a:cubicBezTo>
                    <a:cubicBezTo>
                      <a:pt x="10162" y="751"/>
                      <a:pt x="10084" y="714"/>
                      <a:pt x="10014" y="714"/>
                    </a:cubicBezTo>
                    <a:cubicBezTo>
                      <a:pt x="9983" y="714"/>
                      <a:pt x="9954" y="722"/>
                      <a:pt x="9924" y="741"/>
                    </a:cubicBezTo>
                    <a:cubicBezTo>
                      <a:pt x="9414" y="877"/>
                      <a:pt x="8910" y="946"/>
                      <a:pt x="8409" y="946"/>
                    </a:cubicBezTo>
                    <a:cubicBezTo>
                      <a:pt x="7395" y="946"/>
                      <a:pt x="6389" y="660"/>
                      <a:pt x="5356" y="48"/>
                    </a:cubicBezTo>
                    <a:cubicBezTo>
                      <a:pt x="5293" y="17"/>
                      <a:pt x="5238" y="1"/>
                      <a:pt x="51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68" name="Google Shape;8868;p68"/>
            <p:cNvGrpSpPr/>
            <p:nvPr/>
          </p:nvGrpSpPr>
          <p:grpSpPr>
            <a:xfrm>
              <a:off x="2154004" y="2378523"/>
              <a:ext cx="228785" cy="225184"/>
              <a:chOff x="2404875" y="3592725"/>
              <a:chExt cx="298525" cy="293825"/>
            </a:xfrm>
            <a:grpFill/>
          </p:grpSpPr>
          <p:sp>
            <p:nvSpPr>
              <p:cNvPr id="8869" name="Google Shape;8869;p68"/>
              <p:cNvSpPr/>
              <p:nvPr/>
            </p:nvSpPr>
            <p:spPr>
              <a:xfrm>
                <a:off x="2404875" y="3747900"/>
                <a:ext cx="52775" cy="1386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5546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5198"/>
                    </a:lnTo>
                    <a:cubicBezTo>
                      <a:pt x="0" y="5419"/>
                      <a:pt x="158" y="5545"/>
                      <a:pt x="378" y="5545"/>
                    </a:cubicBezTo>
                    <a:lnTo>
                      <a:pt x="1071" y="5545"/>
                    </a:lnTo>
                    <a:cubicBezTo>
                      <a:pt x="1670" y="5545"/>
                      <a:pt x="2111" y="5072"/>
                      <a:pt x="2111" y="4537"/>
                    </a:cubicBezTo>
                    <a:lnTo>
                      <a:pt x="2111" y="1040"/>
                    </a:lnTo>
                    <a:cubicBezTo>
                      <a:pt x="2111" y="441"/>
                      <a:pt x="1638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70" name="Google Shape;8870;p68"/>
              <p:cNvSpPr/>
              <p:nvPr/>
            </p:nvSpPr>
            <p:spPr>
              <a:xfrm>
                <a:off x="2458425" y="3592725"/>
                <a:ext cx="190625" cy="16070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6428" extrusionOk="0">
                    <a:moveTo>
                      <a:pt x="3781" y="631"/>
                    </a:moveTo>
                    <a:cubicBezTo>
                      <a:pt x="3970" y="631"/>
                      <a:pt x="4128" y="788"/>
                      <a:pt x="4128" y="977"/>
                    </a:cubicBezTo>
                    <a:lnTo>
                      <a:pt x="4128" y="1418"/>
                    </a:lnTo>
                    <a:cubicBezTo>
                      <a:pt x="4380" y="1481"/>
                      <a:pt x="4569" y="1639"/>
                      <a:pt x="4758" y="1860"/>
                    </a:cubicBezTo>
                    <a:cubicBezTo>
                      <a:pt x="4884" y="2017"/>
                      <a:pt x="4884" y="2206"/>
                      <a:pt x="4726" y="2332"/>
                    </a:cubicBezTo>
                    <a:cubicBezTo>
                      <a:pt x="4657" y="2373"/>
                      <a:pt x="4583" y="2397"/>
                      <a:pt x="4510" y="2397"/>
                    </a:cubicBezTo>
                    <a:cubicBezTo>
                      <a:pt x="4416" y="2397"/>
                      <a:pt x="4325" y="2358"/>
                      <a:pt x="4254" y="2269"/>
                    </a:cubicBezTo>
                    <a:cubicBezTo>
                      <a:pt x="4114" y="2106"/>
                      <a:pt x="3957" y="2012"/>
                      <a:pt x="3821" y="2012"/>
                    </a:cubicBezTo>
                    <a:cubicBezTo>
                      <a:pt x="3773" y="2012"/>
                      <a:pt x="3728" y="2024"/>
                      <a:pt x="3687" y="2049"/>
                    </a:cubicBezTo>
                    <a:cubicBezTo>
                      <a:pt x="3592" y="2080"/>
                      <a:pt x="3466" y="2238"/>
                      <a:pt x="3466" y="2364"/>
                    </a:cubicBezTo>
                    <a:cubicBezTo>
                      <a:pt x="3466" y="2553"/>
                      <a:pt x="3624" y="2710"/>
                      <a:pt x="3813" y="2710"/>
                    </a:cubicBezTo>
                    <a:cubicBezTo>
                      <a:pt x="4411" y="2710"/>
                      <a:pt x="4852" y="3183"/>
                      <a:pt x="4852" y="3750"/>
                    </a:cubicBezTo>
                    <a:cubicBezTo>
                      <a:pt x="4852" y="4159"/>
                      <a:pt x="4600" y="4537"/>
                      <a:pt x="4222" y="4663"/>
                    </a:cubicBezTo>
                    <a:lnTo>
                      <a:pt x="4159" y="4663"/>
                    </a:lnTo>
                    <a:lnTo>
                      <a:pt x="4159" y="5073"/>
                    </a:lnTo>
                    <a:cubicBezTo>
                      <a:pt x="4159" y="5262"/>
                      <a:pt x="4002" y="5420"/>
                      <a:pt x="3813" y="5420"/>
                    </a:cubicBezTo>
                    <a:cubicBezTo>
                      <a:pt x="3624" y="5420"/>
                      <a:pt x="3466" y="5262"/>
                      <a:pt x="3466" y="5073"/>
                    </a:cubicBezTo>
                    <a:lnTo>
                      <a:pt x="3466" y="4663"/>
                    </a:lnTo>
                    <a:cubicBezTo>
                      <a:pt x="3277" y="4600"/>
                      <a:pt x="3119" y="4537"/>
                      <a:pt x="2962" y="4348"/>
                    </a:cubicBezTo>
                    <a:cubicBezTo>
                      <a:pt x="2836" y="4254"/>
                      <a:pt x="2804" y="4002"/>
                      <a:pt x="2962" y="3876"/>
                    </a:cubicBezTo>
                    <a:cubicBezTo>
                      <a:pt x="3013" y="3825"/>
                      <a:pt x="3108" y="3793"/>
                      <a:pt x="3206" y="3793"/>
                    </a:cubicBezTo>
                    <a:cubicBezTo>
                      <a:pt x="3290" y="3793"/>
                      <a:pt x="3376" y="3817"/>
                      <a:pt x="3435" y="3876"/>
                    </a:cubicBezTo>
                    <a:cubicBezTo>
                      <a:pt x="3549" y="3990"/>
                      <a:pt x="3679" y="4071"/>
                      <a:pt x="3803" y="4071"/>
                    </a:cubicBezTo>
                    <a:cubicBezTo>
                      <a:pt x="3850" y="4071"/>
                      <a:pt x="3895" y="4059"/>
                      <a:pt x="3939" y="4033"/>
                    </a:cubicBezTo>
                    <a:cubicBezTo>
                      <a:pt x="4065" y="4002"/>
                      <a:pt x="4128" y="3844"/>
                      <a:pt x="4128" y="3718"/>
                    </a:cubicBezTo>
                    <a:cubicBezTo>
                      <a:pt x="4128" y="3529"/>
                      <a:pt x="3970" y="3372"/>
                      <a:pt x="3781" y="3372"/>
                    </a:cubicBezTo>
                    <a:cubicBezTo>
                      <a:pt x="3182" y="3372"/>
                      <a:pt x="2741" y="2899"/>
                      <a:pt x="2741" y="2364"/>
                    </a:cubicBezTo>
                    <a:cubicBezTo>
                      <a:pt x="2741" y="1954"/>
                      <a:pt x="3025" y="1576"/>
                      <a:pt x="3435" y="1418"/>
                    </a:cubicBezTo>
                    <a:lnTo>
                      <a:pt x="3435" y="977"/>
                    </a:lnTo>
                    <a:cubicBezTo>
                      <a:pt x="3435" y="788"/>
                      <a:pt x="3592" y="631"/>
                      <a:pt x="3781" y="631"/>
                    </a:cubicBezTo>
                    <a:close/>
                    <a:moveTo>
                      <a:pt x="3813" y="1"/>
                    </a:moveTo>
                    <a:cubicBezTo>
                      <a:pt x="1733" y="1"/>
                      <a:pt x="0" y="1734"/>
                      <a:pt x="0" y="3813"/>
                    </a:cubicBezTo>
                    <a:cubicBezTo>
                      <a:pt x="0" y="4537"/>
                      <a:pt x="190" y="5231"/>
                      <a:pt x="536" y="5829"/>
                    </a:cubicBezTo>
                    <a:cubicBezTo>
                      <a:pt x="1009" y="5546"/>
                      <a:pt x="1544" y="5420"/>
                      <a:pt x="2080" y="5420"/>
                    </a:cubicBezTo>
                    <a:cubicBezTo>
                      <a:pt x="2146" y="5414"/>
                      <a:pt x="2213" y="5411"/>
                      <a:pt x="2279" y="5411"/>
                    </a:cubicBezTo>
                    <a:cubicBezTo>
                      <a:pt x="2936" y="5411"/>
                      <a:pt x="3587" y="5692"/>
                      <a:pt x="4159" y="6207"/>
                    </a:cubicBezTo>
                    <a:lnTo>
                      <a:pt x="5892" y="6207"/>
                    </a:lnTo>
                    <a:cubicBezTo>
                      <a:pt x="6144" y="6207"/>
                      <a:pt x="6364" y="6302"/>
                      <a:pt x="6585" y="6428"/>
                    </a:cubicBezTo>
                    <a:cubicBezTo>
                      <a:pt x="7215" y="5735"/>
                      <a:pt x="7625" y="4789"/>
                      <a:pt x="7625" y="3813"/>
                    </a:cubicBezTo>
                    <a:cubicBezTo>
                      <a:pt x="7625" y="1734"/>
                      <a:pt x="5892" y="1"/>
                      <a:pt x="38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71" name="Google Shape;8871;p68"/>
              <p:cNvSpPr/>
              <p:nvPr/>
            </p:nvSpPr>
            <p:spPr>
              <a:xfrm>
                <a:off x="2474975" y="3742775"/>
                <a:ext cx="228425" cy="12565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5026" extrusionOk="0">
                    <a:moveTo>
                      <a:pt x="1422" y="0"/>
                    </a:moveTo>
                    <a:cubicBezTo>
                      <a:pt x="918" y="0"/>
                      <a:pt x="416" y="160"/>
                      <a:pt x="0" y="457"/>
                    </a:cubicBezTo>
                    <a:lnTo>
                      <a:pt x="0" y="5025"/>
                    </a:lnTo>
                    <a:lnTo>
                      <a:pt x="5230" y="5025"/>
                    </a:lnTo>
                    <a:cubicBezTo>
                      <a:pt x="5923" y="5025"/>
                      <a:pt x="6490" y="4679"/>
                      <a:pt x="6900" y="4143"/>
                    </a:cubicBezTo>
                    <a:lnTo>
                      <a:pt x="8916" y="1245"/>
                    </a:lnTo>
                    <a:cubicBezTo>
                      <a:pt x="9137" y="930"/>
                      <a:pt x="9074" y="489"/>
                      <a:pt x="8727" y="268"/>
                    </a:cubicBezTo>
                    <a:cubicBezTo>
                      <a:pt x="8633" y="221"/>
                      <a:pt x="8517" y="196"/>
                      <a:pt x="8398" y="196"/>
                    </a:cubicBezTo>
                    <a:cubicBezTo>
                      <a:pt x="8196" y="196"/>
                      <a:pt x="7983" y="268"/>
                      <a:pt x="7845" y="426"/>
                    </a:cubicBezTo>
                    <a:lnTo>
                      <a:pt x="5955" y="2726"/>
                    </a:lnTo>
                    <a:cubicBezTo>
                      <a:pt x="5829" y="2883"/>
                      <a:pt x="5545" y="2978"/>
                      <a:pt x="5419" y="2978"/>
                    </a:cubicBezTo>
                    <a:lnTo>
                      <a:pt x="3119" y="2978"/>
                    </a:lnTo>
                    <a:cubicBezTo>
                      <a:pt x="2899" y="2978"/>
                      <a:pt x="2741" y="2820"/>
                      <a:pt x="2741" y="2631"/>
                    </a:cubicBezTo>
                    <a:cubicBezTo>
                      <a:pt x="2741" y="2411"/>
                      <a:pt x="2899" y="2253"/>
                      <a:pt x="3119" y="2253"/>
                    </a:cubicBezTo>
                    <a:lnTo>
                      <a:pt x="5198" y="2253"/>
                    </a:lnTo>
                    <a:cubicBezTo>
                      <a:pt x="5576" y="2253"/>
                      <a:pt x="5923" y="1938"/>
                      <a:pt x="5923" y="1560"/>
                    </a:cubicBezTo>
                    <a:cubicBezTo>
                      <a:pt x="5923" y="1150"/>
                      <a:pt x="5576" y="835"/>
                      <a:pt x="5198" y="835"/>
                    </a:cubicBezTo>
                    <a:lnTo>
                      <a:pt x="3340" y="835"/>
                    </a:lnTo>
                    <a:cubicBezTo>
                      <a:pt x="3182" y="835"/>
                      <a:pt x="3088" y="741"/>
                      <a:pt x="2962" y="615"/>
                    </a:cubicBezTo>
                    <a:cubicBezTo>
                      <a:pt x="2773" y="426"/>
                      <a:pt x="2520" y="300"/>
                      <a:pt x="2300" y="174"/>
                    </a:cubicBezTo>
                    <a:cubicBezTo>
                      <a:pt x="2019" y="56"/>
                      <a:pt x="1720" y="0"/>
                      <a:pt x="14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72" name="Google Shape;8872;p68"/>
            <p:cNvGrpSpPr/>
            <p:nvPr/>
          </p:nvGrpSpPr>
          <p:grpSpPr>
            <a:xfrm>
              <a:off x="2154608" y="2653023"/>
              <a:ext cx="227578" cy="226371"/>
              <a:chOff x="2404875" y="3955825"/>
              <a:chExt cx="296950" cy="295375"/>
            </a:xfrm>
            <a:grpFill/>
          </p:grpSpPr>
          <p:sp>
            <p:nvSpPr>
              <p:cNvPr id="8873" name="Google Shape;8873;p68"/>
              <p:cNvSpPr/>
              <p:nvPr/>
            </p:nvSpPr>
            <p:spPr>
              <a:xfrm>
                <a:off x="2404875" y="3955825"/>
                <a:ext cx="219775" cy="224500"/>
              </a:xfrm>
              <a:custGeom>
                <a:avLst/>
                <a:gdLst/>
                <a:ahLst/>
                <a:cxnLst/>
                <a:rect l="l" t="t" r="r" b="b"/>
                <a:pathLst>
                  <a:path w="8791" h="8980" extrusionOk="0">
                    <a:moveTo>
                      <a:pt x="4537" y="0"/>
                    </a:moveTo>
                    <a:cubicBezTo>
                      <a:pt x="2048" y="0"/>
                      <a:pt x="0" y="2017"/>
                      <a:pt x="0" y="4506"/>
                    </a:cubicBezTo>
                    <a:cubicBezTo>
                      <a:pt x="0" y="6963"/>
                      <a:pt x="2048" y="8979"/>
                      <a:pt x="4537" y="8979"/>
                    </a:cubicBezTo>
                    <a:cubicBezTo>
                      <a:pt x="6459" y="8979"/>
                      <a:pt x="8160" y="7719"/>
                      <a:pt x="8790" y="5986"/>
                    </a:cubicBezTo>
                    <a:cubicBezTo>
                      <a:pt x="8633" y="5860"/>
                      <a:pt x="8443" y="5640"/>
                      <a:pt x="8286" y="5514"/>
                    </a:cubicBezTo>
                    <a:lnTo>
                      <a:pt x="7498" y="5514"/>
                    </a:lnTo>
                    <a:cubicBezTo>
                      <a:pt x="7057" y="6742"/>
                      <a:pt x="5923" y="7593"/>
                      <a:pt x="4568" y="7593"/>
                    </a:cubicBezTo>
                    <a:cubicBezTo>
                      <a:pt x="2836" y="7593"/>
                      <a:pt x="1481" y="6175"/>
                      <a:pt x="1481" y="4506"/>
                    </a:cubicBezTo>
                    <a:cubicBezTo>
                      <a:pt x="1481" y="2804"/>
                      <a:pt x="2867" y="1387"/>
                      <a:pt x="4568" y="1387"/>
                    </a:cubicBezTo>
                    <a:cubicBezTo>
                      <a:pt x="5923" y="1387"/>
                      <a:pt x="7057" y="2237"/>
                      <a:pt x="7498" y="3466"/>
                    </a:cubicBezTo>
                    <a:lnTo>
                      <a:pt x="8286" y="3466"/>
                    </a:lnTo>
                    <a:cubicBezTo>
                      <a:pt x="8443" y="3308"/>
                      <a:pt x="8633" y="3088"/>
                      <a:pt x="8790" y="2993"/>
                    </a:cubicBezTo>
                    <a:cubicBezTo>
                      <a:pt x="8160" y="1261"/>
                      <a:pt x="6522" y="0"/>
                      <a:pt x="45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74" name="Google Shape;8874;p68"/>
              <p:cNvSpPr/>
              <p:nvPr/>
            </p:nvSpPr>
            <p:spPr>
              <a:xfrm>
                <a:off x="2510400" y="4024075"/>
                <a:ext cx="191425" cy="87575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3503" extrusionOk="0">
                    <a:moveTo>
                      <a:pt x="7260" y="0"/>
                    </a:moveTo>
                    <a:cubicBezTo>
                      <a:pt x="7232" y="0"/>
                      <a:pt x="7206" y="4"/>
                      <a:pt x="7184" y="11"/>
                    </a:cubicBezTo>
                    <a:lnTo>
                      <a:pt x="5073" y="736"/>
                    </a:lnTo>
                    <a:cubicBezTo>
                      <a:pt x="5042" y="736"/>
                      <a:pt x="5010" y="767"/>
                      <a:pt x="4947" y="799"/>
                    </a:cubicBezTo>
                    <a:lnTo>
                      <a:pt x="4380" y="1398"/>
                    </a:lnTo>
                    <a:lnTo>
                      <a:pt x="347" y="1398"/>
                    </a:lnTo>
                    <a:cubicBezTo>
                      <a:pt x="158" y="1398"/>
                      <a:pt x="1" y="1555"/>
                      <a:pt x="1" y="1744"/>
                    </a:cubicBezTo>
                    <a:cubicBezTo>
                      <a:pt x="1" y="1965"/>
                      <a:pt x="158" y="2122"/>
                      <a:pt x="347" y="2122"/>
                    </a:cubicBezTo>
                    <a:lnTo>
                      <a:pt x="4380" y="2122"/>
                    </a:lnTo>
                    <a:lnTo>
                      <a:pt x="4947" y="2689"/>
                    </a:lnTo>
                    <a:cubicBezTo>
                      <a:pt x="5010" y="2752"/>
                      <a:pt x="5042" y="2784"/>
                      <a:pt x="5073" y="2784"/>
                    </a:cubicBezTo>
                    <a:lnTo>
                      <a:pt x="7184" y="3477"/>
                    </a:lnTo>
                    <a:cubicBezTo>
                      <a:pt x="7210" y="3494"/>
                      <a:pt x="7242" y="3502"/>
                      <a:pt x="7275" y="3502"/>
                    </a:cubicBezTo>
                    <a:cubicBezTo>
                      <a:pt x="7362" y="3502"/>
                      <a:pt x="7462" y="3451"/>
                      <a:pt x="7531" y="3382"/>
                    </a:cubicBezTo>
                    <a:cubicBezTo>
                      <a:pt x="7594" y="3256"/>
                      <a:pt x="7657" y="3099"/>
                      <a:pt x="7562" y="2973"/>
                    </a:cubicBezTo>
                    <a:lnTo>
                      <a:pt x="6932" y="1744"/>
                    </a:lnTo>
                    <a:lnTo>
                      <a:pt x="7562" y="547"/>
                    </a:lnTo>
                    <a:cubicBezTo>
                      <a:pt x="7657" y="389"/>
                      <a:pt x="7594" y="232"/>
                      <a:pt x="7531" y="137"/>
                    </a:cubicBezTo>
                    <a:cubicBezTo>
                      <a:pt x="7458" y="41"/>
                      <a:pt x="7349" y="0"/>
                      <a:pt x="72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75" name="Google Shape;8875;p68"/>
              <p:cNvSpPr/>
              <p:nvPr/>
            </p:nvSpPr>
            <p:spPr>
              <a:xfrm>
                <a:off x="2424550" y="4188175"/>
                <a:ext cx="189050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2521" extrusionOk="0">
                    <a:moveTo>
                      <a:pt x="1828" y="0"/>
                    </a:moveTo>
                    <a:lnTo>
                      <a:pt x="1482" y="1135"/>
                    </a:lnTo>
                    <a:lnTo>
                      <a:pt x="1040" y="1135"/>
                    </a:lnTo>
                    <a:cubicBezTo>
                      <a:pt x="442" y="1135"/>
                      <a:pt x="1" y="1607"/>
                      <a:pt x="1" y="2174"/>
                    </a:cubicBezTo>
                    <a:cubicBezTo>
                      <a:pt x="1" y="2363"/>
                      <a:pt x="158" y="2521"/>
                      <a:pt x="379" y="2521"/>
                    </a:cubicBezTo>
                    <a:lnTo>
                      <a:pt x="7310" y="2521"/>
                    </a:lnTo>
                    <a:cubicBezTo>
                      <a:pt x="7404" y="2489"/>
                      <a:pt x="7562" y="2363"/>
                      <a:pt x="7562" y="2174"/>
                    </a:cubicBezTo>
                    <a:cubicBezTo>
                      <a:pt x="7562" y="1576"/>
                      <a:pt x="7089" y="1135"/>
                      <a:pt x="6554" y="1135"/>
                    </a:cubicBezTo>
                    <a:lnTo>
                      <a:pt x="6113" y="1135"/>
                    </a:lnTo>
                    <a:lnTo>
                      <a:pt x="5766" y="0"/>
                    </a:lnTo>
                    <a:cubicBezTo>
                      <a:pt x="5168" y="252"/>
                      <a:pt x="4506" y="410"/>
                      <a:pt x="3781" y="410"/>
                    </a:cubicBezTo>
                    <a:cubicBezTo>
                      <a:pt x="3088" y="410"/>
                      <a:pt x="2427" y="252"/>
                      <a:pt x="18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76" name="Google Shape;8876;p68"/>
              <p:cNvSpPr/>
              <p:nvPr/>
            </p:nvSpPr>
            <p:spPr>
              <a:xfrm>
                <a:off x="2457625" y="4007025"/>
                <a:ext cx="115025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4601" h="4884" extrusionOk="0">
                    <a:moveTo>
                      <a:pt x="2427" y="0"/>
                    </a:moveTo>
                    <a:cubicBezTo>
                      <a:pt x="1104" y="0"/>
                      <a:pt x="1" y="1103"/>
                      <a:pt x="1" y="2458"/>
                    </a:cubicBezTo>
                    <a:cubicBezTo>
                      <a:pt x="1" y="3781"/>
                      <a:pt x="1104" y="4884"/>
                      <a:pt x="2427" y="4884"/>
                    </a:cubicBezTo>
                    <a:cubicBezTo>
                      <a:pt x="3404" y="4884"/>
                      <a:pt x="4254" y="4348"/>
                      <a:pt x="4601" y="3497"/>
                    </a:cubicBezTo>
                    <a:lnTo>
                      <a:pt x="2427" y="3497"/>
                    </a:lnTo>
                    <a:cubicBezTo>
                      <a:pt x="1828" y="3497"/>
                      <a:pt x="1419" y="3025"/>
                      <a:pt x="1419" y="2489"/>
                    </a:cubicBezTo>
                    <a:cubicBezTo>
                      <a:pt x="1356" y="1859"/>
                      <a:pt x="1828" y="1386"/>
                      <a:pt x="2427" y="1386"/>
                    </a:cubicBezTo>
                    <a:lnTo>
                      <a:pt x="4601" y="1386"/>
                    </a:lnTo>
                    <a:cubicBezTo>
                      <a:pt x="4191" y="567"/>
                      <a:pt x="3372" y="0"/>
                      <a:pt x="24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77" name="Google Shape;8877;p68"/>
            <p:cNvGrpSpPr/>
            <p:nvPr/>
          </p:nvGrpSpPr>
          <p:grpSpPr>
            <a:xfrm>
              <a:off x="3598696" y="2091952"/>
              <a:ext cx="226391" cy="226984"/>
              <a:chOff x="4263650" y="3235150"/>
              <a:chExt cx="295400" cy="296175"/>
            </a:xfrm>
            <a:grpFill/>
          </p:grpSpPr>
          <p:sp>
            <p:nvSpPr>
              <p:cNvPr id="8878" name="Google Shape;8878;p68"/>
              <p:cNvSpPr/>
              <p:nvPr/>
            </p:nvSpPr>
            <p:spPr>
              <a:xfrm>
                <a:off x="4393625" y="3391100"/>
                <a:ext cx="354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9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694"/>
                    </a:cubicBezTo>
                    <a:cubicBezTo>
                      <a:pt x="63" y="1103"/>
                      <a:pt x="315" y="1418"/>
                      <a:pt x="725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79" name="Google Shape;8879;p68"/>
              <p:cNvSpPr/>
              <p:nvPr/>
            </p:nvSpPr>
            <p:spPr>
              <a:xfrm>
                <a:off x="4377075" y="3443875"/>
                <a:ext cx="701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1387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87"/>
                    </a:cubicBezTo>
                    <a:lnTo>
                      <a:pt x="2805" y="1387"/>
                    </a:lnTo>
                    <a:cubicBezTo>
                      <a:pt x="2805" y="630"/>
                      <a:pt x="2174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80" name="Google Shape;8880;p68"/>
              <p:cNvSpPr/>
              <p:nvPr/>
            </p:nvSpPr>
            <p:spPr>
              <a:xfrm>
                <a:off x="4333750" y="3357225"/>
                <a:ext cx="156775" cy="174100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6964" extrusionOk="0">
                    <a:moveTo>
                      <a:pt x="3088" y="725"/>
                    </a:moveTo>
                    <a:cubicBezTo>
                      <a:pt x="3813" y="725"/>
                      <a:pt x="4506" y="1356"/>
                      <a:pt x="4506" y="2080"/>
                    </a:cubicBezTo>
                    <a:cubicBezTo>
                      <a:pt x="4506" y="2458"/>
                      <a:pt x="4348" y="2805"/>
                      <a:pt x="4096" y="3025"/>
                    </a:cubicBezTo>
                    <a:cubicBezTo>
                      <a:pt x="4727" y="3372"/>
                      <a:pt x="5168" y="4065"/>
                      <a:pt x="5168" y="4853"/>
                    </a:cubicBezTo>
                    <a:lnTo>
                      <a:pt x="5168" y="5199"/>
                    </a:lnTo>
                    <a:cubicBezTo>
                      <a:pt x="5168" y="5388"/>
                      <a:pt x="5010" y="5546"/>
                      <a:pt x="4821" y="5546"/>
                    </a:cubicBezTo>
                    <a:lnTo>
                      <a:pt x="1293" y="5546"/>
                    </a:lnTo>
                    <a:cubicBezTo>
                      <a:pt x="1103" y="5546"/>
                      <a:pt x="946" y="5388"/>
                      <a:pt x="946" y="5199"/>
                    </a:cubicBezTo>
                    <a:lnTo>
                      <a:pt x="946" y="4853"/>
                    </a:lnTo>
                    <a:lnTo>
                      <a:pt x="1040" y="4853"/>
                    </a:lnTo>
                    <a:cubicBezTo>
                      <a:pt x="1040" y="4065"/>
                      <a:pt x="1450" y="3403"/>
                      <a:pt x="2080" y="3025"/>
                    </a:cubicBezTo>
                    <a:cubicBezTo>
                      <a:pt x="1860" y="2805"/>
                      <a:pt x="1702" y="2458"/>
                      <a:pt x="1702" y="2080"/>
                    </a:cubicBezTo>
                    <a:cubicBezTo>
                      <a:pt x="1702" y="1356"/>
                      <a:pt x="2332" y="725"/>
                      <a:pt x="3088" y="725"/>
                    </a:cubicBezTo>
                    <a:close/>
                    <a:moveTo>
                      <a:pt x="1" y="1"/>
                    </a:moveTo>
                    <a:lnTo>
                      <a:pt x="1" y="6617"/>
                    </a:lnTo>
                    <a:cubicBezTo>
                      <a:pt x="1" y="6806"/>
                      <a:pt x="158" y="6963"/>
                      <a:pt x="347" y="6963"/>
                    </a:cubicBezTo>
                    <a:lnTo>
                      <a:pt x="5924" y="6963"/>
                    </a:lnTo>
                    <a:cubicBezTo>
                      <a:pt x="6113" y="6963"/>
                      <a:pt x="6270" y="6806"/>
                      <a:pt x="6270" y="6617"/>
                    </a:cubicBezTo>
                    <a:lnTo>
                      <a:pt x="627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81" name="Google Shape;8881;p68"/>
              <p:cNvSpPr/>
              <p:nvPr/>
            </p:nvSpPr>
            <p:spPr>
              <a:xfrm>
                <a:off x="4316425" y="3235150"/>
                <a:ext cx="1914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1419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418"/>
                    </a:lnTo>
                    <a:lnTo>
                      <a:pt x="7625" y="1418"/>
                    </a:lnTo>
                    <a:lnTo>
                      <a:pt x="7625" y="347"/>
                    </a:lnTo>
                    <a:lnTo>
                      <a:pt x="7656" y="347"/>
                    </a:lnTo>
                    <a:cubicBezTo>
                      <a:pt x="7656" y="158"/>
                      <a:pt x="7499" y="1"/>
                      <a:pt x="73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82" name="Google Shape;8882;p68"/>
              <p:cNvSpPr/>
              <p:nvPr/>
            </p:nvSpPr>
            <p:spPr>
              <a:xfrm>
                <a:off x="4263650" y="3288700"/>
                <a:ext cx="295400" cy="137875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5515" extrusionOk="0">
                    <a:moveTo>
                      <a:pt x="10082" y="662"/>
                    </a:moveTo>
                    <a:cubicBezTo>
                      <a:pt x="10303" y="662"/>
                      <a:pt x="10461" y="820"/>
                      <a:pt x="10461" y="1009"/>
                    </a:cubicBezTo>
                    <a:cubicBezTo>
                      <a:pt x="10461" y="1198"/>
                      <a:pt x="10303" y="1356"/>
                      <a:pt x="10082" y="1356"/>
                    </a:cubicBezTo>
                    <a:cubicBezTo>
                      <a:pt x="9893" y="1356"/>
                      <a:pt x="9736" y="1198"/>
                      <a:pt x="9736" y="1009"/>
                    </a:cubicBezTo>
                    <a:cubicBezTo>
                      <a:pt x="9767" y="820"/>
                      <a:pt x="9893" y="662"/>
                      <a:pt x="10082" y="662"/>
                    </a:cubicBezTo>
                    <a:close/>
                    <a:moveTo>
                      <a:pt x="1041" y="1"/>
                    </a:moveTo>
                    <a:cubicBezTo>
                      <a:pt x="442" y="1"/>
                      <a:pt x="1" y="442"/>
                      <a:pt x="1" y="1009"/>
                    </a:cubicBezTo>
                    <a:lnTo>
                      <a:pt x="1" y="4475"/>
                    </a:lnTo>
                    <a:cubicBezTo>
                      <a:pt x="1" y="5073"/>
                      <a:pt x="473" y="5514"/>
                      <a:pt x="1041" y="5514"/>
                    </a:cubicBezTo>
                    <a:lnTo>
                      <a:pt x="2112" y="5514"/>
                    </a:lnTo>
                    <a:lnTo>
                      <a:pt x="2112" y="2395"/>
                    </a:lnTo>
                    <a:cubicBezTo>
                      <a:pt x="2112" y="2206"/>
                      <a:pt x="2269" y="2049"/>
                      <a:pt x="2458" y="2049"/>
                    </a:cubicBezTo>
                    <a:lnTo>
                      <a:pt x="9421" y="2049"/>
                    </a:lnTo>
                    <a:cubicBezTo>
                      <a:pt x="9610" y="2049"/>
                      <a:pt x="9767" y="2206"/>
                      <a:pt x="9767" y="2395"/>
                    </a:cubicBezTo>
                    <a:lnTo>
                      <a:pt x="9767" y="5514"/>
                    </a:lnTo>
                    <a:lnTo>
                      <a:pt x="10807" y="5514"/>
                    </a:lnTo>
                    <a:cubicBezTo>
                      <a:pt x="11406" y="5514"/>
                      <a:pt x="11815" y="5042"/>
                      <a:pt x="11815" y="4475"/>
                    </a:cubicBezTo>
                    <a:lnTo>
                      <a:pt x="11815" y="1009"/>
                    </a:lnTo>
                    <a:cubicBezTo>
                      <a:pt x="11815" y="410"/>
                      <a:pt x="11343" y="1"/>
                      <a:pt x="108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83" name="Google Shape;8883;p68"/>
            <p:cNvGrpSpPr/>
            <p:nvPr/>
          </p:nvGrpSpPr>
          <p:grpSpPr>
            <a:xfrm>
              <a:off x="3597192" y="2384864"/>
              <a:ext cx="229399" cy="212500"/>
              <a:chOff x="4266025" y="3609275"/>
              <a:chExt cx="299325" cy="277275"/>
            </a:xfrm>
            <a:grpFill/>
          </p:grpSpPr>
          <p:sp>
            <p:nvSpPr>
              <p:cNvPr id="8884" name="Google Shape;8884;p68"/>
              <p:cNvSpPr/>
              <p:nvPr/>
            </p:nvSpPr>
            <p:spPr>
              <a:xfrm>
                <a:off x="4266025" y="3609275"/>
                <a:ext cx="299325" cy="224500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8980" extrusionOk="0">
                    <a:moveTo>
                      <a:pt x="2017" y="3749"/>
                    </a:moveTo>
                    <a:lnTo>
                      <a:pt x="3119" y="5514"/>
                    </a:lnTo>
                    <a:lnTo>
                      <a:pt x="914" y="5514"/>
                    </a:lnTo>
                    <a:lnTo>
                      <a:pt x="2017" y="3749"/>
                    </a:lnTo>
                    <a:close/>
                    <a:moveTo>
                      <a:pt x="9641" y="3749"/>
                    </a:moveTo>
                    <a:lnTo>
                      <a:pt x="10744" y="5514"/>
                    </a:lnTo>
                    <a:lnTo>
                      <a:pt x="8538" y="5514"/>
                    </a:lnTo>
                    <a:lnTo>
                      <a:pt x="9641" y="3749"/>
                    </a:lnTo>
                    <a:close/>
                    <a:moveTo>
                      <a:pt x="5892" y="0"/>
                    </a:moveTo>
                    <a:cubicBezTo>
                      <a:pt x="5325" y="0"/>
                      <a:pt x="4852" y="473"/>
                      <a:pt x="4852" y="1040"/>
                    </a:cubicBezTo>
                    <a:lnTo>
                      <a:pt x="4852" y="1166"/>
                    </a:lnTo>
                    <a:lnTo>
                      <a:pt x="4537" y="1324"/>
                    </a:lnTo>
                    <a:cubicBezTo>
                      <a:pt x="3812" y="1733"/>
                      <a:pt x="3529" y="1891"/>
                      <a:pt x="3025" y="1954"/>
                    </a:cubicBezTo>
                    <a:cubicBezTo>
                      <a:pt x="2867" y="1607"/>
                      <a:pt x="2521" y="1324"/>
                      <a:pt x="2080" y="1324"/>
                    </a:cubicBezTo>
                    <a:cubicBezTo>
                      <a:pt x="1702" y="1324"/>
                      <a:pt x="1324" y="1576"/>
                      <a:pt x="1166" y="1922"/>
                    </a:cubicBezTo>
                    <a:cubicBezTo>
                      <a:pt x="946" y="1891"/>
                      <a:pt x="693" y="1796"/>
                      <a:pt x="504" y="1733"/>
                    </a:cubicBezTo>
                    <a:cubicBezTo>
                      <a:pt x="454" y="1708"/>
                      <a:pt x="403" y="1696"/>
                      <a:pt x="355" y="1696"/>
                    </a:cubicBezTo>
                    <a:cubicBezTo>
                      <a:pt x="223" y="1696"/>
                      <a:pt x="110" y="1784"/>
                      <a:pt x="63" y="1922"/>
                    </a:cubicBezTo>
                    <a:cubicBezTo>
                      <a:pt x="0" y="2111"/>
                      <a:pt x="63" y="2332"/>
                      <a:pt x="252" y="2363"/>
                    </a:cubicBezTo>
                    <a:cubicBezTo>
                      <a:pt x="536" y="2489"/>
                      <a:pt x="820" y="2552"/>
                      <a:pt x="1135" y="2615"/>
                    </a:cubicBezTo>
                    <a:cubicBezTo>
                      <a:pt x="1198" y="2867"/>
                      <a:pt x="1387" y="3119"/>
                      <a:pt x="1607" y="3277"/>
                    </a:cubicBezTo>
                    <a:lnTo>
                      <a:pt x="95" y="5671"/>
                    </a:lnTo>
                    <a:cubicBezTo>
                      <a:pt x="95" y="5703"/>
                      <a:pt x="63" y="5829"/>
                      <a:pt x="63" y="5860"/>
                    </a:cubicBezTo>
                    <a:lnTo>
                      <a:pt x="63" y="6238"/>
                    </a:lnTo>
                    <a:cubicBezTo>
                      <a:pt x="63" y="7372"/>
                      <a:pt x="1009" y="8318"/>
                      <a:pt x="2143" y="8318"/>
                    </a:cubicBezTo>
                    <a:cubicBezTo>
                      <a:pt x="3308" y="8318"/>
                      <a:pt x="4254" y="7372"/>
                      <a:pt x="4254" y="6238"/>
                    </a:cubicBezTo>
                    <a:lnTo>
                      <a:pt x="4254" y="5860"/>
                    </a:lnTo>
                    <a:cubicBezTo>
                      <a:pt x="4254" y="5829"/>
                      <a:pt x="4191" y="5703"/>
                      <a:pt x="4191" y="5671"/>
                    </a:cubicBezTo>
                    <a:lnTo>
                      <a:pt x="2710" y="3277"/>
                    </a:lnTo>
                    <a:cubicBezTo>
                      <a:pt x="2930" y="3151"/>
                      <a:pt x="3088" y="2930"/>
                      <a:pt x="3182" y="2647"/>
                    </a:cubicBezTo>
                    <a:cubicBezTo>
                      <a:pt x="3844" y="2521"/>
                      <a:pt x="4191" y="2363"/>
                      <a:pt x="4947" y="1922"/>
                    </a:cubicBezTo>
                    <a:lnTo>
                      <a:pt x="4947" y="8979"/>
                    </a:lnTo>
                    <a:lnTo>
                      <a:pt x="7089" y="8979"/>
                    </a:lnTo>
                    <a:lnTo>
                      <a:pt x="7089" y="1922"/>
                    </a:lnTo>
                    <a:cubicBezTo>
                      <a:pt x="7814" y="2332"/>
                      <a:pt x="8192" y="2521"/>
                      <a:pt x="8853" y="2647"/>
                    </a:cubicBezTo>
                    <a:cubicBezTo>
                      <a:pt x="8916" y="2899"/>
                      <a:pt x="9074" y="3119"/>
                      <a:pt x="9326" y="3277"/>
                    </a:cubicBezTo>
                    <a:lnTo>
                      <a:pt x="7814" y="5671"/>
                    </a:lnTo>
                    <a:cubicBezTo>
                      <a:pt x="7814" y="5703"/>
                      <a:pt x="7782" y="5829"/>
                      <a:pt x="7782" y="5860"/>
                    </a:cubicBezTo>
                    <a:lnTo>
                      <a:pt x="7782" y="6238"/>
                    </a:lnTo>
                    <a:cubicBezTo>
                      <a:pt x="7782" y="7372"/>
                      <a:pt x="8727" y="8318"/>
                      <a:pt x="9861" y="8318"/>
                    </a:cubicBezTo>
                    <a:cubicBezTo>
                      <a:pt x="11027" y="8318"/>
                      <a:pt x="11972" y="7372"/>
                      <a:pt x="11972" y="6238"/>
                    </a:cubicBezTo>
                    <a:lnTo>
                      <a:pt x="11972" y="5860"/>
                    </a:lnTo>
                    <a:cubicBezTo>
                      <a:pt x="11972" y="5829"/>
                      <a:pt x="11909" y="5703"/>
                      <a:pt x="11909" y="5671"/>
                    </a:cubicBezTo>
                    <a:lnTo>
                      <a:pt x="10429" y="3277"/>
                    </a:lnTo>
                    <a:cubicBezTo>
                      <a:pt x="10429" y="3151"/>
                      <a:pt x="10618" y="2930"/>
                      <a:pt x="10681" y="2615"/>
                    </a:cubicBezTo>
                    <a:cubicBezTo>
                      <a:pt x="10933" y="2521"/>
                      <a:pt x="11248" y="2458"/>
                      <a:pt x="11531" y="2363"/>
                    </a:cubicBezTo>
                    <a:cubicBezTo>
                      <a:pt x="11720" y="2300"/>
                      <a:pt x="11815" y="2080"/>
                      <a:pt x="11720" y="1922"/>
                    </a:cubicBezTo>
                    <a:cubicBezTo>
                      <a:pt x="11674" y="1784"/>
                      <a:pt x="11560" y="1696"/>
                      <a:pt x="11429" y="1696"/>
                    </a:cubicBezTo>
                    <a:cubicBezTo>
                      <a:pt x="11380" y="1696"/>
                      <a:pt x="11330" y="1708"/>
                      <a:pt x="11279" y="1733"/>
                    </a:cubicBezTo>
                    <a:cubicBezTo>
                      <a:pt x="11059" y="1796"/>
                      <a:pt x="10870" y="1891"/>
                      <a:pt x="10618" y="1922"/>
                    </a:cubicBezTo>
                    <a:cubicBezTo>
                      <a:pt x="10460" y="1576"/>
                      <a:pt x="10113" y="1324"/>
                      <a:pt x="9704" y="1324"/>
                    </a:cubicBezTo>
                    <a:cubicBezTo>
                      <a:pt x="9294" y="1324"/>
                      <a:pt x="8916" y="1576"/>
                      <a:pt x="8790" y="1954"/>
                    </a:cubicBezTo>
                    <a:cubicBezTo>
                      <a:pt x="8255" y="1891"/>
                      <a:pt x="8003" y="1733"/>
                      <a:pt x="7278" y="1324"/>
                    </a:cubicBezTo>
                    <a:lnTo>
                      <a:pt x="6963" y="1166"/>
                    </a:lnTo>
                    <a:lnTo>
                      <a:pt x="6963" y="1040"/>
                    </a:lnTo>
                    <a:cubicBezTo>
                      <a:pt x="6963" y="441"/>
                      <a:pt x="6490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85" name="Google Shape;8885;p68"/>
              <p:cNvSpPr/>
              <p:nvPr/>
            </p:nvSpPr>
            <p:spPr>
              <a:xfrm>
                <a:off x="4332975" y="3851850"/>
                <a:ext cx="157550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1388" extrusionOk="0">
                    <a:moveTo>
                      <a:pt x="693" y="1"/>
                    </a:moveTo>
                    <a:cubicBezTo>
                      <a:pt x="315" y="1"/>
                      <a:pt x="0" y="316"/>
                      <a:pt x="0" y="694"/>
                    </a:cubicBezTo>
                    <a:lnTo>
                      <a:pt x="0" y="1040"/>
                    </a:lnTo>
                    <a:cubicBezTo>
                      <a:pt x="0" y="1261"/>
                      <a:pt x="158" y="1387"/>
                      <a:pt x="347" y="1387"/>
                    </a:cubicBezTo>
                    <a:lnTo>
                      <a:pt x="5955" y="1387"/>
                    </a:lnTo>
                    <a:cubicBezTo>
                      <a:pt x="6144" y="1356"/>
                      <a:pt x="6301" y="1198"/>
                      <a:pt x="6301" y="1040"/>
                    </a:cubicBezTo>
                    <a:lnTo>
                      <a:pt x="6301" y="694"/>
                    </a:lnTo>
                    <a:cubicBezTo>
                      <a:pt x="6301" y="316"/>
                      <a:pt x="5986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86" name="Google Shape;8886;p68"/>
            <p:cNvGrpSpPr/>
            <p:nvPr/>
          </p:nvGrpSpPr>
          <p:grpSpPr>
            <a:xfrm>
              <a:off x="3597489" y="2653023"/>
              <a:ext cx="228804" cy="226371"/>
              <a:chOff x="4263650" y="3963700"/>
              <a:chExt cx="298550" cy="295375"/>
            </a:xfrm>
            <a:grpFill/>
          </p:grpSpPr>
          <p:sp>
            <p:nvSpPr>
              <p:cNvPr id="8887" name="Google Shape;8887;p68"/>
              <p:cNvSpPr/>
              <p:nvPr/>
            </p:nvSpPr>
            <p:spPr>
              <a:xfrm>
                <a:off x="4384950" y="3963700"/>
                <a:ext cx="535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049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07"/>
                      <a:pt x="473" y="2048"/>
                      <a:pt x="1072" y="2048"/>
                    </a:cubicBezTo>
                    <a:cubicBezTo>
                      <a:pt x="1670" y="2048"/>
                      <a:pt x="2143" y="1576"/>
                      <a:pt x="2143" y="1040"/>
                    </a:cubicBezTo>
                    <a:cubicBezTo>
                      <a:pt x="2143" y="442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88" name="Google Shape;8888;p68"/>
              <p:cNvSpPr/>
              <p:nvPr/>
            </p:nvSpPr>
            <p:spPr>
              <a:xfrm>
                <a:off x="43156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40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89" name="Google Shape;8889;p68"/>
              <p:cNvSpPr/>
              <p:nvPr/>
            </p:nvSpPr>
            <p:spPr>
              <a:xfrm>
                <a:off x="4455850" y="41369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0" name="Google Shape;8890;p68"/>
              <p:cNvSpPr/>
              <p:nvPr/>
            </p:nvSpPr>
            <p:spPr>
              <a:xfrm>
                <a:off x="4263650" y="4085000"/>
                <a:ext cx="29855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4884" extrusionOk="0">
                    <a:moveTo>
                      <a:pt x="1545" y="0"/>
                    </a:moveTo>
                    <a:cubicBezTo>
                      <a:pt x="1041" y="0"/>
                      <a:pt x="599" y="347"/>
                      <a:pt x="505" y="851"/>
                    </a:cubicBezTo>
                    <a:lnTo>
                      <a:pt x="64" y="3655"/>
                    </a:lnTo>
                    <a:cubicBezTo>
                      <a:pt x="1" y="3970"/>
                      <a:pt x="95" y="4253"/>
                      <a:pt x="284" y="4474"/>
                    </a:cubicBezTo>
                    <a:cubicBezTo>
                      <a:pt x="410" y="4631"/>
                      <a:pt x="599" y="4757"/>
                      <a:pt x="788" y="4789"/>
                    </a:cubicBezTo>
                    <a:cubicBezTo>
                      <a:pt x="1009" y="4442"/>
                      <a:pt x="1324" y="4127"/>
                      <a:pt x="1639" y="3938"/>
                    </a:cubicBezTo>
                    <a:cubicBezTo>
                      <a:pt x="1513" y="3686"/>
                      <a:pt x="1419" y="3434"/>
                      <a:pt x="1419" y="3151"/>
                    </a:cubicBezTo>
                    <a:cubicBezTo>
                      <a:pt x="1419" y="2206"/>
                      <a:pt x="2206" y="1418"/>
                      <a:pt x="3151" y="1418"/>
                    </a:cubicBezTo>
                    <a:cubicBezTo>
                      <a:pt x="4097" y="1418"/>
                      <a:pt x="4884" y="2206"/>
                      <a:pt x="4884" y="3151"/>
                    </a:cubicBezTo>
                    <a:cubicBezTo>
                      <a:pt x="4884" y="3434"/>
                      <a:pt x="4821" y="3686"/>
                      <a:pt x="4695" y="3938"/>
                    </a:cubicBezTo>
                    <a:cubicBezTo>
                      <a:pt x="5042" y="4159"/>
                      <a:pt x="5325" y="4474"/>
                      <a:pt x="5577" y="4883"/>
                    </a:cubicBezTo>
                    <a:lnTo>
                      <a:pt x="6396" y="4883"/>
                    </a:lnTo>
                    <a:cubicBezTo>
                      <a:pt x="6585" y="4537"/>
                      <a:pt x="6900" y="4159"/>
                      <a:pt x="7247" y="3938"/>
                    </a:cubicBezTo>
                    <a:cubicBezTo>
                      <a:pt x="7152" y="3686"/>
                      <a:pt x="7058" y="3434"/>
                      <a:pt x="7058" y="3151"/>
                    </a:cubicBezTo>
                    <a:cubicBezTo>
                      <a:pt x="7058" y="2206"/>
                      <a:pt x="7846" y="1418"/>
                      <a:pt x="8791" y="1418"/>
                    </a:cubicBezTo>
                    <a:cubicBezTo>
                      <a:pt x="9736" y="1418"/>
                      <a:pt x="10524" y="2206"/>
                      <a:pt x="10524" y="3151"/>
                    </a:cubicBezTo>
                    <a:cubicBezTo>
                      <a:pt x="10524" y="3434"/>
                      <a:pt x="10461" y="3686"/>
                      <a:pt x="10334" y="3938"/>
                    </a:cubicBezTo>
                    <a:cubicBezTo>
                      <a:pt x="10681" y="4159"/>
                      <a:pt x="10965" y="4442"/>
                      <a:pt x="11154" y="4789"/>
                    </a:cubicBezTo>
                    <a:cubicBezTo>
                      <a:pt x="11343" y="4757"/>
                      <a:pt x="11563" y="4631"/>
                      <a:pt x="11658" y="4474"/>
                    </a:cubicBezTo>
                    <a:cubicBezTo>
                      <a:pt x="11878" y="4253"/>
                      <a:pt x="11941" y="3938"/>
                      <a:pt x="11910" y="3655"/>
                    </a:cubicBezTo>
                    <a:lnTo>
                      <a:pt x="11343" y="851"/>
                    </a:lnTo>
                    <a:cubicBezTo>
                      <a:pt x="11280" y="347"/>
                      <a:pt x="10839" y="0"/>
                      <a:pt x="103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1" name="Google Shape;8891;p68"/>
              <p:cNvSpPr/>
              <p:nvPr/>
            </p:nvSpPr>
            <p:spPr>
              <a:xfrm>
                <a:off x="4431425" y="4196825"/>
                <a:ext cx="1040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490" extrusionOk="0">
                    <a:moveTo>
                      <a:pt x="977" y="1"/>
                    </a:moveTo>
                    <a:cubicBezTo>
                      <a:pt x="536" y="284"/>
                      <a:pt x="189" y="694"/>
                      <a:pt x="63" y="1198"/>
                    </a:cubicBezTo>
                    <a:cubicBezTo>
                      <a:pt x="32" y="1387"/>
                      <a:pt x="0" y="1576"/>
                      <a:pt x="0" y="1797"/>
                    </a:cubicBezTo>
                    <a:lnTo>
                      <a:pt x="0" y="2143"/>
                    </a:lnTo>
                    <a:cubicBezTo>
                      <a:pt x="0" y="2332"/>
                      <a:pt x="158" y="2490"/>
                      <a:pt x="347" y="2490"/>
                    </a:cubicBezTo>
                    <a:lnTo>
                      <a:pt x="3813" y="2490"/>
                    </a:lnTo>
                    <a:cubicBezTo>
                      <a:pt x="4002" y="2490"/>
                      <a:pt x="4159" y="2332"/>
                      <a:pt x="4159" y="2143"/>
                    </a:cubicBezTo>
                    <a:lnTo>
                      <a:pt x="4159" y="1797"/>
                    </a:lnTo>
                    <a:cubicBezTo>
                      <a:pt x="4096" y="1576"/>
                      <a:pt x="4065" y="1356"/>
                      <a:pt x="4002" y="1198"/>
                    </a:cubicBezTo>
                    <a:cubicBezTo>
                      <a:pt x="3844" y="694"/>
                      <a:pt x="3529" y="284"/>
                      <a:pt x="3119" y="1"/>
                    </a:cubicBezTo>
                    <a:cubicBezTo>
                      <a:pt x="2804" y="253"/>
                      <a:pt x="2426" y="410"/>
                      <a:pt x="2048" y="410"/>
                    </a:cubicBezTo>
                    <a:cubicBezTo>
                      <a:pt x="1639" y="410"/>
                      <a:pt x="1261" y="253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2" name="Google Shape;8892;p68"/>
              <p:cNvSpPr/>
              <p:nvPr/>
            </p:nvSpPr>
            <p:spPr>
              <a:xfrm>
                <a:off x="4359750" y="4022775"/>
                <a:ext cx="104775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65" extrusionOk="0">
                    <a:moveTo>
                      <a:pt x="1009" y="0"/>
                    </a:moveTo>
                    <a:cubicBezTo>
                      <a:pt x="379" y="347"/>
                      <a:pt x="0" y="1040"/>
                      <a:pt x="0" y="1765"/>
                    </a:cubicBezTo>
                    <a:lnTo>
                      <a:pt x="4191" y="1765"/>
                    </a:lnTo>
                    <a:cubicBezTo>
                      <a:pt x="4191" y="1040"/>
                      <a:pt x="3813" y="347"/>
                      <a:pt x="3214" y="0"/>
                    </a:cubicBezTo>
                    <a:cubicBezTo>
                      <a:pt x="2899" y="252"/>
                      <a:pt x="2521" y="378"/>
                      <a:pt x="2111" y="378"/>
                    </a:cubicBezTo>
                    <a:cubicBezTo>
                      <a:pt x="1733" y="378"/>
                      <a:pt x="1324" y="252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3" name="Google Shape;8893;p68"/>
              <p:cNvSpPr/>
              <p:nvPr/>
            </p:nvSpPr>
            <p:spPr>
              <a:xfrm>
                <a:off x="4291225" y="4196825"/>
                <a:ext cx="102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490" extrusionOk="0">
                    <a:moveTo>
                      <a:pt x="1009" y="1"/>
                    </a:moveTo>
                    <a:cubicBezTo>
                      <a:pt x="568" y="284"/>
                      <a:pt x="221" y="694"/>
                      <a:pt x="95" y="1198"/>
                    </a:cubicBezTo>
                    <a:cubicBezTo>
                      <a:pt x="64" y="1387"/>
                      <a:pt x="1" y="1576"/>
                      <a:pt x="1" y="1797"/>
                    </a:cubicBezTo>
                    <a:lnTo>
                      <a:pt x="1" y="2143"/>
                    </a:lnTo>
                    <a:cubicBezTo>
                      <a:pt x="1" y="2332"/>
                      <a:pt x="158" y="2490"/>
                      <a:pt x="379" y="2490"/>
                    </a:cubicBezTo>
                    <a:lnTo>
                      <a:pt x="3844" y="2490"/>
                    </a:lnTo>
                    <a:cubicBezTo>
                      <a:pt x="3939" y="2490"/>
                      <a:pt x="4096" y="2332"/>
                      <a:pt x="4096" y="2143"/>
                    </a:cubicBezTo>
                    <a:lnTo>
                      <a:pt x="4096" y="1797"/>
                    </a:lnTo>
                    <a:cubicBezTo>
                      <a:pt x="4096" y="1576"/>
                      <a:pt x="4065" y="1356"/>
                      <a:pt x="4033" y="1198"/>
                    </a:cubicBezTo>
                    <a:cubicBezTo>
                      <a:pt x="3876" y="694"/>
                      <a:pt x="3561" y="284"/>
                      <a:pt x="3120" y="1"/>
                    </a:cubicBezTo>
                    <a:cubicBezTo>
                      <a:pt x="2804" y="253"/>
                      <a:pt x="2458" y="410"/>
                      <a:pt x="2048" y="410"/>
                    </a:cubicBezTo>
                    <a:cubicBezTo>
                      <a:pt x="1670" y="410"/>
                      <a:pt x="1261" y="253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894" name="Google Shape;8894;p68"/>
            <p:cNvGrpSpPr/>
            <p:nvPr/>
          </p:nvGrpSpPr>
          <p:grpSpPr>
            <a:xfrm>
              <a:off x="5074718" y="2091952"/>
              <a:ext cx="146706" cy="226984"/>
              <a:chOff x="6164975" y="3211525"/>
              <a:chExt cx="191425" cy="296175"/>
            </a:xfrm>
            <a:grpFill/>
          </p:grpSpPr>
          <p:sp>
            <p:nvSpPr>
              <p:cNvPr id="8895" name="Google Shape;8895;p68"/>
              <p:cNvSpPr/>
              <p:nvPr/>
            </p:nvSpPr>
            <p:spPr>
              <a:xfrm>
                <a:off x="6269750" y="3371400"/>
                <a:ext cx="68525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3372" extrusionOk="0">
                    <a:moveTo>
                      <a:pt x="1670" y="1"/>
                    </a:moveTo>
                    <a:cubicBezTo>
                      <a:pt x="1166" y="316"/>
                      <a:pt x="599" y="505"/>
                      <a:pt x="0" y="568"/>
                    </a:cubicBezTo>
                    <a:lnTo>
                      <a:pt x="0" y="1482"/>
                    </a:lnTo>
                    <a:lnTo>
                      <a:pt x="1890" y="3372"/>
                    </a:lnTo>
                    <a:lnTo>
                      <a:pt x="2741" y="3372"/>
                    </a:lnTo>
                    <a:lnTo>
                      <a:pt x="2741" y="3340"/>
                    </a:lnTo>
                    <a:lnTo>
                      <a:pt x="2741" y="2301"/>
                    </a:lnTo>
                    <a:cubicBezTo>
                      <a:pt x="2741" y="1356"/>
                      <a:pt x="2300" y="536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6" name="Google Shape;8896;p68"/>
              <p:cNvSpPr/>
              <p:nvPr/>
            </p:nvSpPr>
            <p:spPr>
              <a:xfrm>
                <a:off x="6228775" y="3424175"/>
                <a:ext cx="62250" cy="307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1230" extrusionOk="0">
                    <a:moveTo>
                      <a:pt x="1229" y="1"/>
                    </a:moveTo>
                    <a:lnTo>
                      <a:pt x="1" y="1229"/>
                    </a:lnTo>
                    <a:lnTo>
                      <a:pt x="2490" y="1229"/>
                    </a:lnTo>
                    <a:lnTo>
                      <a:pt x="122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7" name="Google Shape;8897;p68"/>
              <p:cNvSpPr/>
              <p:nvPr/>
            </p:nvSpPr>
            <p:spPr>
              <a:xfrm>
                <a:off x="6182300" y="3369825"/>
                <a:ext cx="69350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3404" extrusionOk="0">
                    <a:moveTo>
                      <a:pt x="1072" y="1"/>
                    </a:moveTo>
                    <a:cubicBezTo>
                      <a:pt x="411" y="599"/>
                      <a:pt x="1" y="1419"/>
                      <a:pt x="1" y="2332"/>
                    </a:cubicBezTo>
                    <a:lnTo>
                      <a:pt x="1" y="3403"/>
                    </a:lnTo>
                    <a:lnTo>
                      <a:pt x="883" y="3403"/>
                    </a:lnTo>
                    <a:lnTo>
                      <a:pt x="2773" y="1513"/>
                    </a:lnTo>
                    <a:lnTo>
                      <a:pt x="2773" y="599"/>
                    </a:lnTo>
                    <a:cubicBezTo>
                      <a:pt x="2143" y="568"/>
                      <a:pt x="1576" y="316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8" name="Google Shape;8898;p68"/>
              <p:cNvSpPr/>
              <p:nvPr/>
            </p:nvSpPr>
            <p:spPr>
              <a:xfrm>
                <a:off x="6164975" y="3472225"/>
                <a:ext cx="1914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1419" extrusionOk="0">
                    <a:moveTo>
                      <a:pt x="725" y="1"/>
                    </a:moveTo>
                    <a:cubicBezTo>
                      <a:pt x="316" y="1"/>
                      <a:pt x="1" y="316"/>
                      <a:pt x="1" y="725"/>
                    </a:cubicBezTo>
                    <a:cubicBezTo>
                      <a:pt x="1" y="1103"/>
                      <a:pt x="316" y="1418"/>
                      <a:pt x="725" y="1418"/>
                    </a:cubicBezTo>
                    <a:lnTo>
                      <a:pt x="6932" y="1418"/>
                    </a:lnTo>
                    <a:cubicBezTo>
                      <a:pt x="7341" y="1418"/>
                      <a:pt x="7657" y="1103"/>
                      <a:pt x="7657" y="725"/>
                    </a:cubicBezTo>
                    <a:cubicBezTo>
                      <a:pt x="7594" y="316"/>
                      <a:pt x="7278" y="1"/>
                      <a:pt x="69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899" name="Google Shape;8899;p68"/>
              <p:cNvSpPr/>
              <p:nvPr/>
            </p:nvSpPr>
            <p:spPr>
              <a:xfrm>
                <a:off x="6164975" y="3211525"/>
                <a:ext cx="1914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1419" extrusionOk="0">
                    <a:moveTo>
                      <a:pt x="725" y="0"/>
                    </a:moveTo>
                    <a:cubicBezTo>
                      <a:pt x="316" y="0"/>
                      <a:pt x="1" y="315"/>
                      <a:pt x="1" y="725"/>
                    </a:cubicBezTo>
                    <a:cubicBezTo>
                      <a:pt x="1" y="1103"/>
                      <a:pt x="316" y="1418"/>
                      <a:pt x="725" y="1418"/>
                    </a:cubicBezTo>
                    <a:lnTo>
                      <a:pt x="6932" y="1418"/>
                    </a:lnTo>
                    <a:cubicBezTo>
                      <a:pt x="7341" y="1418"/>
                      <a:pt x="7657" y="1103"/>
                      <a:pt x="7657" y="725"/>
                    </a:cubicBezTo>
                    <a:cubicBezTo>
                      <a:pt x="7594" y="284"/>
                      <a:pt x="7278" y="0"/>
                      <a:pt x="69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00" name="Google Shape;8900;p68"/>
              <p:cNvSpPr/>
              <p:nvPr/>
            </p:nvSpPr>
            <p:spPr>
              <a:xfrm>
                <a:off x="6183100" y="3262725"/>
                <a:ext cx="155175" cy="35650"/>
              </a:xfrm>
              <a:custGeom>
                <a:avLst/>
                <a:gdLst/>
                <a:ahLst/>
                <a:cxnLst/>
                <a:rect l="l" t="t" r="r" b="b"/>
                <a:pathLst>
                  <a:path w="6207" h="1426" extrusionOk="0">
                    <a:moveTo>
                      <a:pt x="0" y="0"/>
                    </a:moveTo>
                    <a:lnTo>
                      <a:pt x="0" y="441"/>
                    </a:lnTo>
                    <a:lnTo>
                      <a:pt x="568" y="788"/>
                    </a:lnTo>
                    <a:cubicBezTo>
                      <a:pt x="1355" y="1213"/>
                      <a:pt x="2237" y="1426"/>
                      <a:pt x="3112" y="1426"/>
                    </a:cubicBezTo>
                    <a:cubicBezTo>
                      <a:pt x="3986" y="1426"/>
                      <a:pt x="4852" y="1213"/>
                      <a:pt x="5608" y="788"/>
                    </a:cubicBezTo>
                    <a:lnTo>
                      <a:pt x="6207" y="441"/>
                    </a:lnTo>
                    <a:lnTo>
                      <a:pt x="62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01" name="Google Shape;8901;p68"/>
              <p:cNvSpPr/>
              <p:nvPr/>
            </p:nvSpPr>
            <p:spPr>
              <a:xfrm>
                <a:off x="6181525" y="3294225"/>
                <a:ext cx="1559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2962" extrusionOk="0">
                    <a:moveTo>
                      <a:pt x="0" y="0"/>
                    </a:moveTo>
                    <a:cubicBezTo>
                      <a:pt x="126" y="1607"/>
                      <a:pt x="1481" y="2962"/>
                      <a:pt x="3119" y="2962"/>
                    </a:cubicBezTo>
                    <a:cubicBezTo>
                      <a:pt x="4758" y="2962"/>
                      <a:pt x="6112" y="1607"/>
                      <a:pt x="6238" y="0"/>
                    </a:cubicBezTo>
                    <a:lnTo>
                      <a:pt x="6238" y="0"/>
                    </a:lnTo>
                    <a:lnTo>
                      <a:pt x="5986" y="126"/>
                    </a:lnTo>
                    <a:cubicBezTo>
                      <a:pt x="5136" y="631"/>
                      <a:pt x="4096" y="883"/>
                      <a:pt x="3119" y="883"/>
                    </a:cubicBezTo>
                    <a:cubicBezTo>
                      <a:pt x="2143" y="883"/>
                      <a:pt x="1166" y="631"/>
                      <a:pt x="252" y="1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02" name="Google Shape;8902;p68"/>
            <p:cNvGrpSpPr/>
            <p:nvPr/>
          </p:nvGrpSpPr>
          <p:grpSpPr>
            <a:xfrm>
              <a:off x="1008590" y="2091961"/>
              <a:ext cx="228804" cy="226966"/>
              <a:chOff x="946175" y="3253275"/>
              <a:chExt cx="298550" cy="296150"/>
            </a:xfrm>
            <a:grpFill/>
          </p:grpSpPr>
          <p:sp>
            <p:nvSpPr>
              <p:cNvPr id="8903" name="Google Shape;8903;p68"/>
              <p:cNvSpPr/>
              <p:nvPr/>
            </p:nvSpPr>
            <p:spPr>
              <a:xfrm>
                <a:off x="946175" y="3253275"/>
                <a:ext cx="209550" cy="261500"/>
              </a:xfrm>
              <a:custGeom>
                <a:avLst/>
                <a:gdLst/>
                <a:ahLst/>
                <a:cxnLst/>
                <a:rect l="l" t="t" r="r" b="b"/>
                <a:pathLst>
                  <a:path w="8382" h="10460" extrusionOk="0">
                    <a:moveTo>
                      <a:pt x="348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0113"/>
                    </a:lnTo>
                    <a:cubicBezTo>
                      <a:pt x="1" y="10302"/>
                      <a:pt x="158" y="10460"/>
                      <a:pt x="348" y="10460"/>
                    </a:cubicBezTo>
                    <a:lnTo>
                      <a:pt x="694" y="10460"/>
                    </a:lnTo>
                    <a:lnTo>
                      <a:pt x="694" y="3875"/>
                    </a:lnTo>
                    <a:cubicBezTo>
                      <a:pt x="694" y="3623"/>
                      <a:pt x="820" y="3340"/>
                      <a:pt x="1009" y="3151"/>
                    </a:cubicBezTo>
                    <a:lnTo>
                      <a:pt x="3151" y="1008"/>
                    </a:lnTo>
                    <a:cubicBezTo>
                      <a:pt x="3340" y="819"/>
                      <a:pt x="3624" y="693"/>
                      <a:pt x="3908" y="693"/>
                    </a:cubicBezTo>
                    <a:lnTo>
                      <a:pt x="8381" y="693"/>
                    </a:lnTo>
                    <a:lnTo>
                      <a:pt x="8381" y="347"/>
                    </a:lnTo>
                    <a:cubicBezTo>
                      <a:pt x="8381" y="158"/>
                      <a:pt x="8224" y="0"/>
                      <a:pt x="80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04" name="Google Shape;8904;p68"/>
              <p:cNvSpPr/>
              <p:nvPr/>
            </p:nvSpPr>
            <p:spPr>
              <a:xfrm>
                <a:off x="986350" y="3293425"/>
                <a:ext cx="4730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1923" extrusionOk="0">
                    <a:moveTo>
                      <a:pt x="1891" y="1"/>
                    </a:moveTo>
                    <a:lnTo>
                      <a:pt x="1" y="1923"/>
                    </a:lnTo>
                    <a:lnTo>
                      <a:pt x="1891" y="1923"/>
                    </a:lnTo>
                    <a:lnTo>
                      <a:pt x="189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05" name="Google Shape;8905;p68"/>
              <p:cNvSpPr/>
              <p:nvPr/>
            </p:nvSpPr>
            <p:spPr>
              <a:xfrm>
                <a:off x="1051725" y="3359600"/>
                <a:ext cx="122100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4853" extrusionOk="0">
                    <a:moveTo>
                      <a:pt x="2427" y="0"/>
                    </a:moveTo>
                    <a:cubicBezTo>
                      <a:pt x="1103" y="0"/>
                      <a:pt x="1" y="1103"/>
                      <a:pt x="1" y="2426"/>
                    </a:cubicBezTo>
                    <a:cubicBezTo>
                      <a:pt x="1" y="3749"/>
                      <a:pt x="1103" y="4852"/>
                      <a:pt x="2427" y="4852"/>
                    </a:cubicBezTo>
                    <a:cubicBezTo>
                      <a:pt x="3781" y="4852"/>
                      <a:pt x="4884" y="3749"/>
                      <a:pt x="4884" y="2426"/>
                    </a:cubicBezTo>
                    <a:cubicBezTo>
                      <a:pt x="4884" y="1103"/>
                      <a:pt x="3781" y="0"/>
                      <a:pt x="24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06" name="Google Shape;8906;p68"/>
              <p:cNvSpPr/>
              <p:nvPr/>
            </p:nvSpPr>
            <p:spPr>
              <a:xfrm>
                <a:off x="980050" y="3289500"/>
                <a:ext cx="192200" cy="242600"/>
              </a:xfrm>
              <a:custGeom>
                <a:avLst/>
                <a:gdLst/>
                <a:ahLst/>
                <a:cxnLst/>
                <a:rect l="l" t="t" r="r" b="b"/>
                <a:pathLst>
                  <a:path w="7688" h="9704" extrusionOk="0">
                    <a:moveTo>
                      <a:pt x="2868" y="0"/>
                    </a:moveTo>
                    <a:lnTo>
                      <a:pt x="2868" y="2426"/>
                    </a:lnTo>
                    <a:cubicBezTo>
                      <a:pt x="2868" y="2647"/>
                      <a:pt x="2679" y="2804"/>
                      <a:pt x="2490" y="2804"/>
                    </a:cubicBezTo>
                    <a:lnTo>
                      <a:pt x="1" y="2804"/>
                    </a:lnTo>
                    <a:lnTo>
                      <a:pt x="1" y="9357"/>
                    </a:lnTo>
                    <a:cubicBezTo>
                      <a:pt x="1" y="9578"/>
                      <a:pt x="190" y="9704"/>
                      <a:pt x="379" y="9704"/>
                    </a:cubicBezTo>
                    <a:lnTo>
                      <a:pt x="7341" y="9704"/>
                    </a:lnTo>
                    <a:cubicBezTo>
                      <a:pt x="7467" y="9704"/>
                      <a:pt x="7593" y="9641"/>
                      <a:pt x="7625" y="9578"/>
                    </a:cubicBezTo>
                    <a:lnTo>
                      <a:pt x="6239" y="8192"/>
                    </a:lnTo>
                    <a:cubicBezTo>
                      <a:pt x="5924" y="8318"/>
                      <a:pt x="5609" y="8349"/>
                      <a:pt x="5262" y="8349"/>
                    </a:cubicBezTo>
                    <a:cubicBezTo>
                      <a:pt x="3529" y="8349"/>
                      <a:pt x="2143" y="6931"/>
                      <a:pt x="2143" y="5230"/>
                    </a:cubicBezTo>
                    <a:cubicBezTo>
                      <a:pt x="2143" y="3529"/>
                      <a:pt x="3561" y="2111"/>
                      <a:pt x="5262" y="2111"/>
                    </a:cubicBezTo>
                    <a:cubicBezTo>
                      <a:pt x="6239" y="2111"/>
                      <a:pt x="7121" y="2584"/>
                      <a:pt x="7688" y="3308"/>
                    </a:cubicBezTo>
                    <a:lnTo>
                      <a:pt x="7688" y="347"/>
                    </a:lnTo>
                    <a:cubicBezTo>
                      <a:pt x="7688" y="158"/>
                      <a:pt x="7530" y="0"/>
                      <a:pt x="73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07" name="Google Shape;8907;p68"/>
              <p:cNvSpPr/>
              <p:nvPr/>
            </p:nvSpPr>
            <p:spPr>
              <a:xfrm>
                <a:off x="1154125" y="3460400"/>
                <a:ext cx="90600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3624" h="3561" extrusionOk="0">
                    <a:moveTo>
                      <a:pt x="977" y="1"/>
                    </a:moveTo>
                    <a:cubicBezTo>
                      <a:pt x="693" y="410"/>
                      <a:pt x="378" y="757"/>
                      <a:pt x="0" y="1009"/>
                    </a:cubicBezTo>
                    <a:lnTo>
                      <a:pt x="2363" y="3372"/>
                    </a:lnTo>
                    <a:cubicBezTo>
                      <a:pt x="2489" y="3498"/>
                      <a:pt x="2662" y="3561"/>
                      <a:pt x="2840" y="3561"/>
                    </a:cubicBezTo>
                    <a:cubicBezTo>
                      <a:pt x="3017" y="3561"/>
                      <a:pt x="3198" y="3498"/>
                      <a:pt x="3340" y="3372"/>
                    </a:cubicBezTo>
                    <a:cubicBezTo>
                      <a:pt x="3623" y="3088"/>
                      <a:pt x="3623" y="2647"/>
                      <a:pt x="3340" y="2364"/>
                    </a:cubicBezTo>
                    <a:lnTo>
                      <a:pt x="97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08" name="Google Shape;8908;p68"/>
            <p:cNvGrpSpPr/>
            <p:nvPr/>
          </p:nvGrpSpPr>
          <p:grpSpPr>
            <a:xfrm>
              <a:off x="1009195" y="2378523"/>
              <a:ext cx="227597" cy="225184"/>
              <a:chOff x="946175" y="3619500"/>
              <a:chExt cx="296975" cy="293825"/>
            </a:xfrm>
            <a:grpFill/>
          </p:grpSpPr>
          <p:sp>
            <p:nvSpPr>
              <p:cNvPr id="8909" name="Google Shape;8909;p68"/>
              <p:cNvSpPr/>
              <p:nvPr/>
            </p:nvSpPr>
            <p:spPr>
              <a:xfrm>
                <a:off x="963525" y="3619500"/>
                <a:ext cx="207950" cy="293825"/>
              </a:xfrm>
              <a:custGeom>
                <a:avLst/>
                <a:gdLst/>
                <a:ahLst/>
                <a:cxnLst/>
                <a:rect l="l" t="t" r="r" b="b"/>
                <a:pathLst>
                  <a:path w="8318" h="11753" extrusionOk="0">
                    <a:moveTo>
                      <a:pt x="3828" y="2742"/>
                    </a:moveTo>
                    <a:cubicBezTo>
                      <a:pt x="3915" y="2742"/>
                      <a:pt x="4001" y="2773"/>
                      <a:pt x="4064" y="2836"/>
                    </a:cubicBezTo>
                    <a:cubicBezTo>
                      <a:pt x="4253" y="2994"/>
                      <a:pt x="4253" y="3183"/>
                      <a:pt x="4096" y="3340"/>
                    </a:cubicBezTo>
                    <a:lnTo>
                      <a:pt x="2678" y="4695"/>
                    </a:lnTo>
                    <a:cubicBezTo>
                      <a:pt x="2615" y="4790"/>
                      <a:pt x="2520" y="4821"/>
                      <a:pt x="2457" y="4821"/>
                    </a:cubicBezTo>
                    <a:cubicBezTo>
                      <a:pt x="2363" y="4821"/>
                      <a:pt x="2268" y="4790"/>
                      <a:pt x="2205" y="4695"/>
                    </a:cubicBezTo>
                    <a:lnTo>
                      <a:pt x="1512" y="4002"/>
                    </a:lnTo>
                    <a:cubicBezTo>
                      <a:pt x="1386" y="3876"/>
                      <a:pt x="1386" y="3655"/>
                      <a:pt x="1512" y="3529"/>
                    </a:cubicBezTo>
                    <a:cubicBezTo>
                      <a:pt x="1575" y="3466"/>
                      <a:pt x="1662" y="3435"/>
                      <a:pt x="1749" y="3435"/>
                    </a:cubicBezTo>
                    <a:cubicBezTo>
                      <a:pt x="1835" y="3435"/>
                      <a:pt x="1922" y="3466"/>
                      <a:pt x="1985" y="3529"/>
                    </a:cubicBezTo>
                    <a:lnTo>
                      <a:pt x="2426" y="3971"/>
                    </a:lnTo>
                    <a:lnTo>
                      <a:pt x="3592" y="2836"/>
                    </a:lnTo>
                    <a:cubicBezTo>
                      <a:pt x="3655" y="2773"/>
                      <a:pt x="3741" y="2742"/>
                      <a:pt x="3828" y="2742"/>
                    </a:cubicBezTo>
                    <a:close/>
                    <a:moveTo>
                      <a:pt x="3828" y="4790"/>
                    </a:moveTo>
                    <a:cubicBezTo>
                      <a:pt x="3915" y="4790"/>
                      <a:pt x="4001" y="4821"/>
                      <a:pt x="4064" y="4884"/>
                    </a:cubicBezTo>
                    <a:cubicBezTo>
                      <a:pt x="4253" y="5042"/>
                      <a:pt x="4253" y="5262"/>
                      <a:pt x="4096" y="5388"/>
                    </a:cubicBezTo>
                    <a:lnTo>
                      <a:pt x="2678" y="6774"/>
                    </a:lnTo>
                    <a:cubicBezTo>
                      <a:pt x="2615" y="6837"/>
                      <a:pt x="2520" y="6869"/>
                      <a:pt x="2457" y="6869"/>
                    </a:cubicBezTo>
                    <a:cubicBezTo>
                      <a:pt x="2363" y="6869"/>
                      <a:pt x="2268" y="6837"/>
                      <a:pt x="2205" y="6774"/>
                    </a:cubicBezTo>
                    <a:lnTo>
                      <a:pt x="1512" y="6050"/>
                    </a:lnTo>
                    <a:cubicBezTo>
                      <a:pt x="1386" y="5924"/>
                      <a:pt x="1386" y="5703"/>
                      <a:pt x="1512" y="5577"/>
                    </a:cubicBezTo>
                    <a:cubicBezTo>
                      <a:pt x="1575" y="5514"/>
                      <a:pt x="1662" y="5483"/>
                      <a:pt x="1749" y="5483"/>
                    </a:cubicBezTo>
                    <a:cubicBezTo>
                      <a:pt x="1835" y="5483"/>
                      <a:pt x="1922" y="5514"/>
                      <a:pt x="1985" y="5577"/>
                    </a:cubicBezTo>
                    <a:lnTo>
                      <a:pt x="2426" y="6018"/>
                    </a:lnTo>
                    <a:lnTo>
                      <a:pt x="3592" y="4884"/>
                    </a:lnTo>
                    <a:cubicBezTo>
                      <a:pt x="3655" y="4821"/>
                      <a:pt x="3741" y="4790"/>
                      <a:pt x="3828" y="4790"/>
                    </a:cubicBezTo>
                    <a:close/>
                    <a:moveTo>
                      <a:pt x="3828" y="6869"/>
                    </a:moveTo>
                    <a:cubicBezTo>
                      <a:pt x="3915" y="6869"/>
                      <a:pt x="4001" y="6900"/>
                      <a:pt x="4064" y="6963"/>
                    </a:cubicBezTo>
                    <a:cubicBezTo>
                      <a:pt x="4253" y="7121"/>
                      <a:pt x="4253" y="7342"/>
                      <a:pt x="4096" y="7468"/>
                    </a:cubicBezTo>
                    <a:lnTo>
                      <a:pt x="2678" y="8854"/>
                    </a:lnTo>
                    <a:cubicBezTo>
                      <a:pt x="2615" y="8917"/>
                      <a:pt x="2520" y="8980"/>
                      <a:pt x="2457" y="8980"/>
                    </a:cubicBezTo>
                    <a:cubicBezTo>
                      <a:pt x="2363" y="8980"/>
                      <a:pt x="2268" y="8917"/>
                      <a:pt x="2205" y="8854"/>
                    </a:cubicBezTo>
                    <a:lnTo>
                      <a:pt x="1512" y="8129"/>
                    </a:lnTo>
                    <a:cubicBezTo>
                      <a:pt x="1386" y="8003"/>
                      <a:pt x="1386" y="7783"/>
                      <a:pt x="1512" y="7657"/>
                    </a:cubicBezTo>
                    <a:cubicBezTo>
                      <a:pt x="1575" y="7594"/>
                      <a:pt x="1662" y="7562"/>
                      <a:pt x="1749" y="7562"/>
                    </a:cubicBezTo>
                    <a:cubicBezTo>
                      <a:pt x="1835" y="7562"/>
                      <a:pt x="1922" y="7594"/>
                      <a:pt x="1985" y="7657"/>
                    </a:cubicBezTo>
                    <a:lnTo>
                      <a:pt x="2426" y="8098"/>
                    </a:lnTo>
                    <a:lnTo>
                      <a:pt x="3592" y="6963"/>
                    </a:lnTo>
                    <a:cubicBezTo>
                      <a:pt x="3655" y="6900"/>
                      <a:pt x="3741" y="6869"/>
                      <a:pt x="3828" y="6869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9673"/>
                    </a:lnTo>
                    <a:lnTo>
                      <a:pt x="6301" y="9673"/>
                    </a:lnTo>
                    <a:lnTo>
                      <a:pt x="6301" y="10397"/>
                    </a:lnTo>
                    <a:lnTo>
                      <a:pt x="6301" y="10744"/>
                    </a:lnTo>
                    <a:lnTo>
                      <a:pt x="6270" y="10744"/>
                    </a:lnTo>
                    <a:cubicBezTo>
                      <a:pt x="6270" y="11343"/>
                      <a:pt x="6742" y="11752"/>
                      <a:pt x="7278" y="11752"/>
                    </a:cubicBezTo>
                    <a:cubicBezTo>
                      <a:pt x="7876" y="11752"/>
                      <a:pt x="8317" y="11280"/>
                      <a:pt x="8317" y="10744"/>
                    </a:cubicBezTo>
                    <a:lnTo>
                      <a:pt x="8317" y="7972"/>
                    </a:lnTo>
                    <a:lnTo>
                      <a:pt x="7498" y="8822"/>
                    </a:lnTo>
                    <a:lnTo>
                      <a:pt x="5608" y="9547"/>
                    </a:lnTo>
                    <a:cubicBezTo>
                      <a:pt x="5497" y="9576"/>
                      <a:pt x="5390" y="9590"/>
                      <a:pt x="5288" y="9590"/>
                    </a:cubicBezTo>
                    <a:cubicBezTo>
                      <a:pt x="4954" y="9590"/>
                      <a:pt x="4674" y="9441"/>
                      <a:pt x="4505" y="9200"/>
                    </a:cubicBezTo>
                    <a:cubicBezTo>
                      <a:pt x="4316" y="8980"/>
                      <a:pt x="4222" y="8665"/>
                      <a:pt x="4316" y="8255"/>
                    </a:cubicBezTo>
                    <a:lnTo>
                      <a:pt x="5041" y="6365"/>
                    </a:lnTo>
                    <a:lnTo>
                      <a:pt x="8317" y="3088"/>
                    </a:lnTo>
                    <a:lnTo>
                      <a:pt x="8317" y="2773"/>
                    </a:lnTo>
                    <a:lnTo>
                      <a:pt x="5891" y="2773"/>
                    </a:lnTo>
                    <a:cubicBezTo>
                      <a:pt x="5671" y="2773"/>
                      <a:pt x="5513" y="2616"/>
                      <a:pt x="5513" y="2427"/>
                    </a:cubicBezTo>
                    <a:lnTo>
                      <a:pt x="55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0" name="Google Shape;8910;p68"/>
              <p:cNvSpPr/>
              <p:nvPr/>
            </p:nvSpPr>
            <p:spPr>
              <a:xfrm>
                <a:off x="1185625" y="3688025"/>
                <a:ext cx="57525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2238" extrusionOk="0">
                    <a:moveTo>
                      <a:pt x="1072" y="1"/>
                    </a:moveTo>
                    <a:cubicBezTo>
                      <a:pt x="890" y="1"/>
                      <a:pt x="709" y="64"/>
                      <a:pt x="568" y="190"/>
                    </a:cubicBezTo>
                    <a:lnTo>
                      <a:pt x="0" y="788"/>
                    </a:lnTo>
                    <a:lnTo>
                      <a:pt x="1450" y="2238"/>
                    </a:lnTo>
                    <a:lnTo>
                      <a:pt x="2048" y="1639"/>
                    </a:lnTo>
                    <a:cubicBezTo>
                      <a:pt x="2300" y="1387"/>
                      <a:pt x="2300" y="946"/>
                      <a:pt x="2048" y="662"/>
                    </a:cubicBezTo>
                    <a:lnTo>
                      <a:pt x="1576" y="190"/>
                    </a:lnTo>
                    <a:cubicBezTo>
                      <a:pt x="1434" y="64"/>
                      <a:pt x="1253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1" name="Google Shape;8911;p68"/>
              <p:cNvSpPr/>
              <p:nvPr/>
            </p:nvSpPr>
            <p:spPr>
              <a:xfrm>
                <a:off x="1088075" y="3795925"/>
                <a:ext cx="46375" cy="45025"/>
              </a:xfrm>
              <a:custGeom>
                <a:avLst/>
                <a:gdLst/>
                <a:ahLst/>
                <a:cxnLst/>
                <a:rect l="l" t="t" r="r" b="b"/>
                <a:pathLst>
                  <a:path w="1855" h="1801" extrusionOk="0">
                    <a:moveTo>
                      <a:pt x="594" y="1"/>
                    </a:moveTo>
                    <a:lnTo>
                      <a:pt x="59" y="1387"/>
                    </a:lnTo>
                    <a:cubicBezTo>
                      <a:pt x="0" y="1621"/>
                      <a:pt x="186" y="1800"/>
                      <a:pt x="414" y="1800"/>
                    </a:cubicBezTo>
                    <a:cubicBezTo>
                      <a:pt x="432" y="1800"/>
                      <a:pt x="450" y="1799"/>
                      <a:pt x="468" y="1797"/>
                    </a:cubicBezTo>
                    <a:lnTo>
                      <a:pt x="1855" y="1261"/>
                    </a:lnTo>
                    <a:lnTo>
                      <a:pt x="5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2" name="Google Shape;8912;p68"/>
              <p:cNvSpPr/>
              <p:nvPr/>
            </p:nvSpPr>
            <p:spPr>
              <a:xfrm>
                <a:off x="1112375" y="3720325"/>
                <a:ext cx="97700" cy="97700"/>
              </a:xfrm>
              <a:custGeom>
                <a:avLst/>
                <a:gdLst/>
                <a:ahLst/>
                <a:cxnLst/>
                <a:rect l="l" t="t" r="r" b="b"/>
                <a:pathLst>
                  <a:path w="3908" h="3908" extrusionOk="0">
                    <a:moveTo>
                      <a:pt x="2426" y="1"/>
                    </a:moveTo>
                    <a:lnTo>
                      <a:pt x="1" y="2458"/>
                    </a:lnTo>
                    <a:lnTo>
                      <a:pt x="1450" y="3907"/>
                    </a:lnTo>
                    <a:lnTo>
                      <a:pt x="3907" y="1481"/>
                    </a:lnTo>
                    <a:lnTo>
                      <a:pt x="242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3" name="Google Shape;8913;p68"/>
              <p:cNvSpPr/>
              <p:nvPr/>
            </p:nvSpPr>
            <p:spPr>
              <a:xfrm>
                <a:off x="1120250" y="3623450"/>
                <a:ext cx="47275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91" extrusionOk="0">
                    <a:moveTo>
                      <a:pt x="1" y="0"/>
                    </a:moveTo>
                    <a:lnTo>
                      <a:pt x="1" y="1891"/>
                    </a:lnTo>
                    <a:lnTo>
                      <a:pt x="1891" y="189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4" name="Google Shape;8914;p68"/>
              <p:cNvSpPr/>
              <p:nvPr/>
            </p:nvSpPr>
            <p:spPr>
              <a:xfrm>
                <a:off x="946175" y="3879425"/>
                <a:ext cx="16622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6649" h="1356" extrusionOk="0">
                    <a:moveTo>
                      <a:pt x="348" y="0"/>
                    </a:moveTo>
                    <a:cubicBezTo>
                      <a:pt x="158" y="0"/>
                      <a:pt x="1" y="190"/>
                      <a:pt x="1" y="347"/>
                    </a:cubicBezTo>
                    <a:lnTo>
                      <a:pt x="1" y="694"/>
                    </a:lnTo>
                    <a:cubicBezTo>
                      <a:pt x="1" y="1040"/>
                      <a:pt x="316" y="1355"/>
                      <a:pt x="694" y="1355"/>
                    </a:cubicBezTo>
                    <a:lnTo>
                      <a:pt x="6649" y="1355"/>
                    </a:lnTo>
                    <a:cubicBezTo>
                      <a:pt x="6428" y="1103"/>
                      <a:pt x="6302" y="725"/>
                      <a:pt x="6302" y="347"/>
                    </a:cubicBezTo>
                    <a:lnTo>
                      <a:pt x="630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15" name="Google Shape;8915;p68"/>
            <p:cNvGrpSpPr/>
            <p:nvPr/>
          </p:nvGrpSpPr>
          <p:grpSpPr>
            <a:xfrm>
              <a:off x="1008897" y="2652420"/>
              <a:ext cx="228192" cy="227578"/>
              <a:chOff x="944600" y="3981825"/>
              <a:chExt cx="297750" cy="296950"/>
            </a:xfrm>
            <a:grpFill/>
          </p:grpSpPr>
          <p:sp>
            <p:nvSpPr>
              <p:cNvPr id="8916" name="Google Shape;8916;p68"/>
              <p:cNvSpPr/>
              <p:nvPr/>
            </p:nvSpPr>
            <p:spPr>
              <a:xfrm>
                <a:off x="944600" y="3981825"/>
                <a:ext cx="297750" cy="29695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11878" extrusionOk="0">
                    <a:moveTo>
                      <a:pt x="6333" y="1418"/>
                    </a:moveTo>
                    <a:cubicBezTo>
                      <a:pt x="8539" y="1575"/>
                      <a:pt x="10303" y="3340"/>
                      <a:pt x="10461" y="5545"/>
                    </a:cubicBezTo>
                    <a:lnTo>
                      <a:pt x="10146" y="5545"/>
                    </a:lnTo>
                    <a:cubicBezTo>
                      <a:pt x="9957" y="5545"/>
                      <a:pt x="9799" y="5702"/>
                      <a:pt x="9799" y="5892"/>
                    </a:cubicBezTo>
                    <a:cubicBezTo>
                      <a:pt x="9799" y="6081"/>
                      <a:pt x="9957" y="6238"/>
                      <a:pt x="10146" y="6238"/>
                    </a:cubicBezTo>
                    <a:lnTo>
                      <a:pt x="10461" y="6238"/>
                    </a:lnTo>
                    <a:cubicBezTo>
                      <a:pt x="10303" y="8443"/>
                      <a:pt x="8539" y="10239"/>
                      <a:pt x="6333" y="10397"/>
                    </a:cubicBezTo>
                    <a:lnTo>
                      <a:pt x="6333" y="10082"/>
                    </a:lnTo>
                    <a:cubicBezTo>
                      <a:pt x="6333" y="9861"/>
                      <a:pt x="6176" y="9704"/>
                      <a:pt x="5955" y="9704"/>
                    </a:cubicBezTo>
                    <a:cubicBezTo>
                      <a:pt x="5766" y="9704"/>
                      <a:pt x="5609" y="9861"/>
                      <a:pt x="5609" y="10082"/>
                    </a:cubicBezTo>
                    <a:lnTo>
                      <a:pt x="5609" y="10397"/>
                    </a:lnTo>
                    <a:cubicBezTo>
                      <a:pt x="3403" y="10239"/>
                      <a:pt x="1639" y="8443"/>
                      <a:pt x="1482" y="6238"/>
                    </a:cubicBezTo>
                    <a:lnTo>
                      <a:pt x="1797" y="6238"/>
                    </a:lnTo>
                    <a:cubicBezTo>
                      <a:pt x="1986" y="6238"/>
                      <a:pt x="2143" y="6081"/>
                      <a:pt x="2143" y="5892"/>
                    </a:cubicBezTo>
                    <a:cubicBezTo>
                      <a:pt x="2143" y="5702"/>
                      <a:pt x="1986" y="5545"/>
                      <a:pt x="1797" y="5545"/>
                    </a:cubicBezTo>
                    <a:lnTo>
                      <a:pt x="1482" y="5545"/>
                    </a:lnTo>
                    <a:cubicBezTo>
                      <a:pt x="1639" y="3340"/>
                      <a:pt x="3403" y="1575"/>
                      <a:pt x="5609" y="1418"/>
                    </a:cubicBezTo>
                    <a:lnTo>
                      <a:pt x="5609" y="1733"/>
                    </a:lnTo>
                    <a:cubicBezTo>
                      <a:pt x="5609" y="1922"/>
                      <a:pt x="5766" y="2079"/>
                      <a:pt x="5955" y="2079"/>
                    </a:cubicBezTo>
                    <a:cubicBezTo>
                      <a:pt x="6176" y="2079"/>
                      <a:pt x="6333" y="1922"/>
                      <a:pt x="6333" y="1733"/>
                    </a:cubicBezTo>
                    <a:lnTo>
                      <a:pt x="6333" y="1418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9" y="126"/>
                      <a:pt x="5609" y="347"/>
                    </a:cubicBezTo>
                    <a:lnTo>
                      <a:pt x="5609" y="725"/>
                    </a:lnTo>
                    <a:cubicBezTo>
                      <a:pt x="2994" y="882"/>
                      <a:pt x="946" y="2962"/>
                      <a:pt x="757" y="5576"/>
                    </a:cubicBezTo>
                    <a:lnTo>
                      <a:pt x="379" y="5576"/>
                    </a:lnTo>
                    <a:cubicBezTo>
                      <a:pt x="158" y="5576"/>
                      <a:pt x="1" y="5734"/>
                      <a:pt x="1" y="5923"/>
                    </a:cubicBezTo>
                    <a:cubicBezTo>
                      <a:pt x="1" y="6112"/>
                      <a:pt x="158" y="6270"/>
                      <a:pt x="379" y="6270"/>
                    </a:cubicBezTo>
                    <a:lnTo>
                      <a:pt x="757" y="6270"/>
                    </a:lnTo>
                    <a:cubicBezTo>
                      <a:pt x="915" y="8884"/>
                      <a:pt x="2994" y="10932"/>
                      <a:pt x="5609" y="11121"/>
                    </a:cubicBezTo>
                    <a:lnTo>
                      <a:pt x="5609" y="11531"/>
                    </a:lnTo>
                    <a:cubicBezTo>
                      <a:pt x="5609" y="11720"/>
                      <a:pt x="5766" y="11877"/>
                      <a:pt x="5955" y="11877"/>
                    </a:cubicBezTo>
                    <a:cubicBezTo>
                      <a:pt x="6176" y="11877"/>
                      <a:pt x="6333" y="11720"/>
                      <a:pt x="6333" y="11531"/>
                    </a:cubicBezTo>
                    <a:lnTo>
                      <a:pt x="6333" y="11121"/>
                    </a:lnTo>
                    <a:cubicBezTo>
                      <a:pt x="8917" y="10964"/>
                      <a:pt x="10965" y="8884"/>
                      <a:pt x="11154" y="6270"/>
                    </a:cubicBezTo>
                    <a:lnTo>
                      <a:pt x="11563" y="6270"/>
                    </a:lnTo>
                    <a:cubicBezTo>
                      <a:pt x="11752" y="6270"/>
                      <a:pt x="11910" y="6112"/>
                      <a:pt x="11910" y="5923"/>
                    </a:cubicBezTo>
                    <a:cubicBezTo>
                      <a:pt x="11910" y="5734"/>
                      <a:pt x="11752" y="5576"/>
                      <a:pt x="11563" y="5576"/>
                    </a:cubicBezTo>
                    <a:lnTo>
                      <a:pt x="11154" y="5576"/>
                    </a:lnTo>
                    <a:cubicBezTo>
                      <a:pt x="10996" y="2962"/>
                      <a:pt x="8917" y="914"/>
                      <a:pt x="6333" y="725"/>
                    </a:cubicBezTo>
                    <a:lnTo>
                      <a:pt x="6333" y="347"/>
                    </a:lnTo>
                    <a:cubicBezTo>
                      <a:pt x="6333" y="126"/>
                      <a:pt x="6176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7" name="Google Shape;8917;p68"/>
              <p:cNvSpPr/>
              <p:nvPr/>
            </p:nvSpPr>
            <p:spPr>
              <a:xfrm>
                <a:off x="1058025" y="4155875"/>
                <a:ext cx="7250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2080" extrusionOk="0">
                    <a:moveTo>
                      <a:pt x="1418" y="1"/>
                    </a:moveTo>
                    <a:cubicBezTo>
                      <a:pt x="851" y="1"/>
                      <a:pt x="316" y="347"/>
                      <a:pt x="127" y="914"/>
                    </a:cubicBezTo>
                    <a:cubicBezTo>
                      <a:pt x="1" y="1166"/>
                      <a:pt x="1" y="1450"/>
                      <a:pt x="95" y="1765"/>
                    </a:cubicBezTo>
                    <a:cubicBezTo>
                      <a:pt x="473" y="1954"/>
                      <a:pt x="946" y="2080"/>
                      <a:pt x="1418" y="2080"/>
                    </a:cubicBezTo>
                    <a:cubicBezTo>
                      <a:pt x="1891" y="2080"/>
                      <a:pt x="2332" y="1954"/>
                      <a:pt x="2773" y="1765"/>
                    </a:cubicBezTo>
                    <a:cubicBezTo>
                      <a:pt x="2899" y="1387"/>
                      <a:pt x="2805" y="946"/>
                      <a:pt x="2616" y="599"/>
                    </a:cubicBezTo>
                    <a:cubicBezTo>
                      <a:pt x="2332" y="221"/>
                      <a:pt x="1891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8" name="Google Shape;8918;p68"/>
              <p:cNvSpPr/>
              <p:nvPr/>
            </p:nvSpPr>
            <p:spPr>
              <a:xfrm>
                <a:off x="1076150" y="410390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693" y="0"/>
                    </a:moveTo>
                    <a:cubicBezTo>
                      <a:pt x="315" y="0"/>
                      <a:pt x="0" y="315"/>
                      <a:pt x="0" y="693"/>
                    </a:cubicBezTo>
                    <a:cubicBezTo>
                      <a:pt x="0" y="1103"/>
                      <a:pt x="315" y="1418"/>
                      <a:pt x="693" y="1418"/>
                    </a:cubicBezTo>
                    <a:cubicBezTo>
                      <a:pt x="1103" y="1355"/>
                      <a:pt x="1418" y="1040"/>
                      <a:pt x="1418" y="693"/>
                    </a:cubicBezTo>
                    <a:cubicBezTo>
                      <a:pt x="1418" y="315"/>
                      <a:pt x="1103" y="0"/>
                      <a:pt x="6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19" name="Google Shape;8919;p68"/>
              <p:cNvSpPr/>
              <p:nvPr/>
            </p:nvSpPr>
            <p:spPr>
              <a:xfrm>
                <a:off x="1016275" y="4051125"/>
                <a:ext cx="155975" cy="137075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5483" extrusionOk="0">
                    <a:moveTo>
                      <a:pt x="3088" y="1"/>
                    </a:moveTo>
                    <a:cubicBezTo>
                      <a:pt x="1356" y="1"/>
                      <a:pt x="1" y="1387"/>
                      <a:pt x="1" y="3120"/>
                    </a:cubicBezTo>
                    <a:cubicBezTo>
                      <a:pt x="1" y="4033"/>
                      <a:pt x="379" y="4852"/>
                      <a:pt x="1041" y="5451"/>
                    </a:cubicBezTo>
                    <a:cubicBezTo>
                      <a:pt x="1041" y="5262"/>
                      <a:pt x="1104" y="5041"/>
                      <a:pt x="1167" y="4852"/>
                    </a:cubicBezTo>
                    <a:cubicBezTo>
                      <a:pt x="1324" y="4380"/>
                      <a:pt x="1671" y="4002"/>
                      <a:pt x="2112" y="3750"/>
                    </a:cubicBezTo>
                    <a:cubicBezTo>
                      <a:pt x="1891" y="3498"/>
                      <a:pt x="1734" y="3151"/>
                      <a:pt x="1734" y="2804"/>
                    </a:cubicBezTo>
                    <a:cubicBezTo>
                      <a:pt x="1734" y="2048"/>
                      <a:pt x="2364" y="1418"/>
                      <a:pt x="3088" y="1418"/>
                    </a:cubicBezTo>
                    <a:cubicBezTo>
                      <a:pt x="3845" y="1418"/>
                      <a:pt x="4475" y="2048"/>
                      <a:pt x="4475" y="2804"/>
                    </a:cubicBezTo>
                    <a:cubicBezTo>
                      <a:pt x="4475" y="3151"/>
                      <a:pt x="4317" y="3529"/>
                      <a:pt x="4097" y="3750"/>
                    </a:cubicBezTo>
                    <a:cubicBezTo>
                      <a:pt x="4349" y="3907"/>
                      <a:pt x="4632" y="4128"/>
                      <a:pt x="4790" y="4411"/>
                    </a:cubicBezTo>
                    <a:cubicBezTo>
                      <a:pt x="4979" y="4726"/>
                      <a:pt x="5105" y="5073"/>
                      <a:pt x="5136" y="5482"/>
                    </a:cubicBezTo>
                    <a:cubicBezTo>
                      <a:pt x="5766" y="4884"/>
                      <a:pt x="6207" y="4096"/>
                      <a:pt x="6207" y="3151"/>
                    </a:cubicBezTo>
                    <a:cubicBezTo>
                      <a:pt x="6239" y="1418"/>
                      <a:pt x="4821" y="1"/>
                      <a:pt x="3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20" name="Google Shape;8920;p68"/>
            <p:cNvGrpSpPr/>
            <p:nvPr/>
          </p:nvGrpSpPr>
          <p:grpSpPr>
            <a:xfrm>
              <a:off x="2446315" y="2092258"/>
              <a:ext cx="226984" cy="226371"/>
              <a:chOff x="2768750" y="3227275"/>
              <a:chExt cx="296175" cy="295375"/>
            </a:xfrm>
            <a:grpFill/>
          </p:grpSpPr>
          <p:sp>
            <p:nvSpPr>
              <p:cNvPr id="8921" name="Google Shape;8921;p68"/>
              <p:cNvSpPr/>
              <p:nvPr/>
            </p:nvSpPr>
            <p:spPr>
              <a:xfrm>
                <a:off x="2882950" y="3227275"/>
                <a:ext cx="6855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73" extrusionOk="0">
                    <a:moveTo>
                      <a:pt x="1355" y="1"/>
                    </a:moveTo>
                    <a:cubicBezTo>
                      <a:pt x="631" y="1"/>
                      <a:pt x="1" y="631"/>
                      <a:pt x="1" y="1387"/>
                    </a:cubicBezTo>
                    <a:cubicBezTo>
                      <a:pt x="1" y="2143"/>
                      <a:pt x="631" y="2773"/>
                      <a:pt x="1355" y="2773"/>
                    </a:cubicBezTo>
                    <a:cubicBezTo>
                      <a:pt x="2111" y="2773"/>
                      <a:pt x="2742" y="2174"/>
                      <a:pt x="2742" y="1387"/>
                    </a:cubicBezTo>
                    <a:cubicBezTo>
                      <a:pt x="2742" y="631"/>
                      <a:pt x="2111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2" name="Google Shape;8922;p68"/>
              <p:cNvSpPr/>
              <p:nvPr/>
            </p:nvSpPr>
            <p:spPr>
              <a:xfrm>
                <a:off x="2856175" y="3436000"/>
                <a:ext cx="173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387" extrusionOk="0">
                    <a:moveTo>
                      <a:pt x="0" y="0"/>
                    </a:moveTo>
                    <a:lnTo>
                      <a:pt x="0" y="1386"/>
                    </a:lnTo>
                    <a:lnTo>
                      <a:pt x="694" y="1386"/>
                    </a:ln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3" name="Google Shape;8923;p68"/>
              <p:cNvSpPr/>
              <p:nvPr/>
            </p:nvSpPr>
            <p:spPr>
              <a:xfrm>
                <a:off x="2890050" y="3436000"/>
                <a:ext cx="181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387" extrusionOk="0">
                    <a:moveTo>
                      <a:pt x="0" y="0"/>
                    </a:moveTo>
                    <a:lnTo>
                      <a:pt x="0" y="1386"/>
                    </a:lnTo>
                    <a:lnTo>
                      <a:pt x="725" y="1386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4" name="Google Shape;8924;p68"/>
              <p:cNvSpPr/>
              <p:nvPr/>
            </p:nvSpPr>
            <p:spPr>
              <a:xfrm>
                <a:off x="2821525" y="3436000"/>
                <a:ext cx="173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387" extrusionOk="0">
                    <a:moveTo>
                      <a:pt x="0" y="0"/>
                    </a:moveTo>
                    <a:lnTo>
                      <a:pt x="0" y="1386"/>
                    </a:lnTo>
                    <a:lnTo>
                      <a:pt x="693" y="1386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5" name="Google Shape;8925;p68"/>
              <p:cNvSpPr/>
              <p:nvPr/>
            </p:nvSpPr>
            <p:spPr>
              <a:xfrm>
                <a:off x="2924700" y="3436000"/>
                <a:ext cx="346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387" extrusionOk="0">
                    <a:moveTo>
                      <a:pt x="0" y="0"/>
                    </a:moveTo>
                    <a:lnTo>
                      <a:pt x="0" y="1386"/>
                    </a:lnTo>
                    <a:lnTo>
                      <a:pt x="1387" y="1386"/>
                    </a:lnTo>
                    <a:lnTo>
                      <a:pt x="138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6" name="Google Shape;8926;p68"/>
              <p:cNvSpPr/>
              <p:nvPr/>
            </p:nvSpPr>
            <p:spPr>
              <a:xfrm>
                <a:off x="2768750" y="3384800"/>
                <a:ext cx="24417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9767" h="5514" extrusionOk="0">
                    <a:moveTo>
                      <a:pt x="7971" y="1387"/>
                    </a:moveTo>
                    <a:cubicBezTo>
                      <a:pt x="8192" y="1387"/>
                      <a:pt x="8349" y="1544"/>
                      <a:pt x="8349" y="1733"/>
                    </a:cubicBezTo>
                    <a:lnTo>
                      <a:pt x="8349" y="3813"/>
                    </a:lnTo>
                    <a:cubicBezTo>
                      <a:pt x="8349" y="4033"/>
                      <a:pt x="8192" y="4191"/>
                      <a:pt x="7971" y="4191"/>
                    </a:cubicBezTo>
                    <a:lnTo>
                      <a:pt x="1765" y="4191"/>
                    </a:lnTo>
                    <a:cubicBezTo>
                      <a:pt x="1576" y="4191"/>
                      <a:pt x="1418" y="4033"/>
                      <a:pt x="1418" y="3813"/>
                    </a:cubicBezTo>
                    <a:lnTo>
                      <a:pt x="1418" y="1733"/>
                    </a:lnTo>
                    <a:cubicBezTo>
                      <a:pt x="1418" y="1544"/>
                      <a:pt x="1576" y="1387"/>
                      <a:pt x="1765" y="1387"/>
                    </a:cubicBezTo>
                    <a:close/>
                    <a:moveTo>
                      <a:pt x="1040" y="0"/>
                    </a:moveTo>
                    <a:cubicBezTo>
                      <a:pt x="473" y="0"/>
                      <a:pt x="32" y="473"/>
                      <a:pt x="32" y="1040"/>
                    </a:cubicBezTo>
                    <a:lnTo>
                      <a:pt x="32" y="4506"/>
                    </a:lnTo>
                    <a:cubicBezTo>
                      <a:pt x="0" y="5073"/>
                      <a:pt x="473" y="5514"/>
                      <a:pt x="1040" y="5514"/>
                    </a:cubicBezTo>
                    <a:lnTo>
                      <a:pt x="8727" y="5514"/>
                    </a:lnTo>
                    <a:cubicBezTo>
                      <a:pt x="9326" y="5514"/>
                      <a:pt x="9767" y="5041"/>
                      <a:pt x="9767" y="4506"/>
                    </a:cubicBezTo>
                    <a:lnTo>
                      <a:pt x="9767" y="1040"/>
                    </a:lnTo>
                    <a:cubicBezTo>
                      <a:pt x="9767" y="442"/>
                      <a:pt x="9294" y="0"/>
                      <a:pt x="8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7" name="Google Shape;8927;p68"/>
              <p:cNvSpPr/>
              <p:nvPr/>
            </p:nvSpPr>
            <p:spPr>
              <a:xfrm>
                <a:off x="3030250" y="3419450"/>
                <a:ext cx="3467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742" extrusionOk="0">
                    <a:moveTo>
                      <a:pt x="0" y="1"/>
                    </a:moveTo>
                    <a:lnTo>
                      <a:pt x="0" y="2742"/>
                    </a:lnTo>
                    <a:lnTo>
                      <a:pt x="1040" y="2742"/>
                    </a:lnTo>
                    <a:cubicBezTo>
                      <a:pt x="1229" y="2742"/>
                      <a:pt x="1386" y="2584"/>
                      <a:pt x="1386" y="2395"/>
                    </a:cubicBezTo>
                    <a:lnTo>
                      <a:pt x="1386" y="347"/>
                    </a:lnTo>
                    <a:cubicBezTo>
                      <a:pt x="1386" y="158"/>
                      <a:pt x="122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28" name="Google Shape;8928;p68"/>
              <p:cNvSpPr/>
              <p:nvPr/>
            </p:nvSpPr>
            <p:spPr>
              <a:xfrm>
                <a:off x="2856175" y="3294225"/>
                <a:ext cx="122100" cy="7327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931" extrusionOk="0">
                    <a:moveTo>
                      <a:pt x="820" y="0"/>
                    </a:moveTo>
                    <a:cubicBezTo>
                      <a:pt x="316" y="473"/>
                      <a:pt x="0" y="1103"/>
                      <a:pt x="0" y="1828"/>
                    </a:cubicBezTo>
                    <a:lnTo>
                      <a:pt x="0" y="2552"/>
                    </a:lnTo>
                    <a:cubicBezTo>
                      <a:pt x="0" y="2773"/>
                      <a:pt x="158" y="2930"/>
                      <a:pt x="347" y="2930"/>
                    </a:cubicBezTo>
                    <a:lnTo>
                      <a:pt x="4506" y="2930"/>
                    </a:lnTo>
                    <a:cubicBezTo>
                      <a:pt x="4726" y="2930"/>
                      <a:pt x="4884" y="2773"/>
                      <a:pt x="4884" y="2552"/>
                    </a:cubicBezTo>
                    <a:lnTo>
                      <a:pt x="4884" y="1828"/>
                    </a:lnTo>
                    <a:cubicBezTo>
                      <a:pt x="4884" y="1103"/>
                      <a:pt x="4569" y="441"/>
                      <a:pt x="4033" y="0"/>
                    </a:cubicBezTo>
                    <a:cubicBezTo>
                      <a:pt x="3655" y="473"/>
                      <a:pt x="3088" y="788"/>
                      <a:pt x="2426" y="788"/>
                    </a:cubicBezTo>
                    <a:cubicBezTo>
                      <a:pt x="1765" y="788"/>
                      <a:pt x="1198" y="473"/>
                      <a:pt x="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29" name="Google Shape;8929;p68"/>
            <p:cNvGrpSpPr/>
            <p:nvPr/>
          </p:nvGrpSpPr>
          <p:grpSpPr>
            <a:xfrm>
              <a:off x="2459898" y="2378111"/>
              <a:ext cx="199816" cy="226007"/>
              <a:chOff x="2786075" y="3591800"/>
              <a:chExt cx="260725" cy="294900"/>
            </a:xfrm>
            <a:grpFill/>
          </p:grpSpPr>
          <p:sp>
            <p:nvSpPr>
              <p:cNvPr id="8930" name="Google Shape;8930;p68"/>
              <p:cNvSpPr/>
              <p:nvPr/>
            </p:nvSpPr>
            <p:spPr>
              <a:xfrm>
                <a:off x="2898700" y="367700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694" y="1"/>
                    </a:moveTo>
                    <a:cubicBezTo>
                      <a:pt x="316" y="1"/>
                      <a:pt x="1" y="316"/>
                      <a:pt x="1" y="725"/>
                    </a:cubicBezTo>
                    <a:cubicBezTo>
                      <a:pt x="1" y="1103"/>
                      <a:pt x="316" y="1418"/>
                      <a:pt x="694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6"/>
                      <a:pt x="1103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1" name="Google Shape;8931;p68"/>
              <p:cNvSpPr/>
              <p:nvPr/>
            </p:nvSpPr>
            <p:spPr>
              <a:xfrm>
                <a:off x="2883750" y="3729775"/>
                <a:ext cx="6697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356" extrusionOk="0">
                    <a:moveTo>
                      <a:pt x="1323" y="1"/>
                    </a:moveTo>
                    <a:cubicBezTo>
                      <a:pt x="693" y="1"/>
                      <a:pt x="189" y="379"/>
                      <a:pt x="0" y="977"/>
                    </a:cubicBezTo>
                    <a:cubicBezTo>
                      <a:pt x="378" y="1198"/>
                      <a:pt x="819" y="1355"/>
                      <a:pt x="1323" y="1355"/>
                    </a:cubicBezTo>
                    <a:cubicBezTo>
                      <a:pt x="1796" y="1355"/>
                      <a:pt x="2269" y="1198"/>
                      <a:pt x="2678" y="977"/>
                    </a:cubicBezTo>
                    <a:cubicBezTo>
                      <a:pt x="2489" y="410"/>
                      <a:pt x="1922" y="1"/>
                      <a:pt x="132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2" name="Google Shape;8932;p68"/>
              <p:cNvSpPr/>
              <p:nvPr/>
            </p:nvSpPr>
            <p:spPr>
              <a:xfrm>
                <a:off x="2855375" y="3643150"/>
                <a:ext cx="122125" cy="98475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3939" extrusionOk="0">
                    <a:moveTo>
                      <a:pt x="2458" y="0"/>
                    </a:moveTo>
                    <a:cubicBezTo>
                      <a:pt x="1198" y="0"/>
                      <a:pt x="222" y="977"/>
                      <a:pt x="64" y="2079"/>
                    </a:cubicBezTo>
                    <a:cubicBezTo>
                      <a:pt x="1" y="2741"/>
                      <a:pt x="159" y="3371"/>
                      <a:pt x="600" y="3938"/>
                    </a:cubicBezTo>
                    <a:cubicBezTo>
                      <a:pt x="820" y="3529"/>
                      <a:pt x="1135" y="3214"/>
                      <a:pt x="1482" y="3025"/>
                    </a:cubicBezTo>
                    <a:cubicBezTo>
                      <a:pt x="1230" y="2772"/>
                      <a:pt x="1072" y="2426"/>
                      <a:pt x="1072" y="2079"/>
                    </a:cubicBezTo>
                    <a:cubicBezTo>
                      <a:pt x="1072" y="1323"/>
                      <a:pt x="1734" y="693"/>
                      <a:pt x="2458" y="693"/>
                    </a:cubicBezTo>
                    <a:cubicBezTo>
                      <a:pt x="3214" y="693"/>
                      <a:pt x="3845" y="1323"/>
                      <a:pt x="3845" y="2079"/>
                    </a:cubicBezTo>
                    <a:cubicBezTo>
                      <a:pt x="3845" y="2426"/>
                      <a:pt x="3687" y="2772"/>
                      <a:pt x="3435" y="3025"/>
                    </a:cubicBezTo>
                    <a:cubicBezTo>
                      <a:pt x="3845" y="3214"/>
                      <a:pt x="4128" y="3529"/>
                      <a:pt x="4317" y="3938"/>
                    </a:cubicBezTo>
                    <a:cubicBezTo>
                      <a:pt x="4695" y="3466"/>
                      <a:pt x="4853" y="2930"/>
                      <a:pt x="4853" y="2394"/>
                    </a:cubicBezTo>
                    <a:cubicBezTo>
                      <a:pt x="4884" y="1103"/>
                      <a:pt x="3813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3" name="Google Shape;8933;p68"/>
              <p:cNvSpPr/>
              <p:nvPr/>
            </p:nvSpPr>
            <p:spPr>
              <a:xfrm>
                <a:off x="2801050" y="3591800"/>
                <a:ext cx="229225" cy="258500"/>
              </a:xfrm>
              <a:custGeom>
                <a:avLst/>
                <a:gdLst/>
                <a:ahLst/>
                <a:cxnLst/>
                <a:rect l="l" t="t" r="r" b="b"/>
                <a:pathLst>
                  <a:path w="9169" h="10340" extrusionOk="0">
                    <a:moveTo>
                      <a:pt x="4679" y="1327"/>
                    </a:moveTo>
                    <a:cubicBezTo>
                      <a:pt x="6369" y="1327"/>
                      <a:pt x="7750" y="2741"/>
                      <a:pt x="7750" y="4448"/>
                    </a:cubicBezTo>
                    <a:cubicBezTo>
                      <a:pt x="7750" y="6244"/>
                      <a:pt x="6301" y="7599"/>
                      <a:pt x="4631" y="7599"/>
                    </a:cubicBezTo>
                    <a:cubicBezTo>
                      <a:pt x="2836" y="7599"/>
                      <a:pt x="1292" y="5961"/>
                      <a:pt x="1575" y="4039"/>
                    </a:cubicBezTo>
                    <a:cubicBezTo>
                      <a:pt x="1764" y="2716"/>
                      <a:pt x="2867" y="1550"/>
                      <a:pt x="4222" y="1361"/>
                    </a:cubicBezTo>
                    <a:cubicBezTo>
                      <a:pt x="4376" y="1338"/>
                      <a:pt x="4529" y="1327"/>
                      <a:pt x="4679" y="1327"/>
                    </a:cubicBezTo>
                    <a:close/>
                    <a:moveTo>
                      <a:pt x="4597" y="0"/>
                    </a:moveTo>
                    <a:cubicBezTo>
                      <a:pt x="4401" y="0"/>
                      <a:pt x="4202" y="13"/>
                      <a:pt x="4001" y="38"/>
                    </a:cubicBezTo>
                    <a:cubicBezTo>
                      <a:pt x="1985" y="290"/>
                      <a:pt x="378" y="1928"/>
                      <a:pt x="158" y="3913"/>
                    </a:cubicBezTo>
                    <a:cubicBezTo>
                      <a:pt x="0" y="5110"/>
                      <a:pt x="315" y="6244"/>
                      <a:pt x="1008" y="7189"/>
                    </a:cubicBezTo>
                    <a:cubicBezTo>
                      <a:pt x="1197" y="7473"/>
                      <a:pt x="1449" y="7756"/>
                      <a:pt x="1670" y="7945"/>
                    </a:cubicBezTo>
                    <a:lnTo>
                      <a:pt x="4411" y="10277"/>
                    </a:lnTo>
                    <a:cubicBezTo>
                      <a:pt x="4474" y="10308"/>
                      <a:pt x="4568" y="10340"/>
                      <a:pt x="4631" y="10340"/>
                    </a:cubicBezTo>
                    <a:cubicBezTo>
                      <a:pt x="4726" y="10340"/>
                      <a:pt x="4789" y="10308"/>
                      <a:pt x="4883" y="10277"/>
                    </a:cubicBezTo>
                    <a:lnTo>
                      <a:pt x="7593" y="7945"/>
                    </a:lnTo>
                    <a:cubicBezTo>
                      <a:pt x="7845" y="7756"/>
                      <a:pt x="8065" y="7473"/>
                      <a:pt x="8254" y="7189"/>
                    </a:cubicBezTo>
                    <a:cubicBezTo>
                      <a:pt x="8853" y="6402"/>
                      <a:pt x="9168" y="5457"/>
                      <a:pt x="9168" y="4480"/>
                    </a:cubicBezTo>
                    <a:cubicBezTo>
                      <a:pt x="9139" y="1996"/>
                      <a:pt x="7104" y="0"/>
                      <a:pt x="45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4" name="Google Shape;8934;p68"/>
              <p:cNvSpPr/>
              <p:nvPr/>
            </p:nvSpPr>
            <p:spPr>
              <a:xfrm>
                <a:off x="2786075" y="3800675"/>
                <a:ext cx="260725" cy="86025"/>
              </a:xfrm>
              <a:custGeom>
                <a:avLst/>
                <a:gdLst/>
                <a:ahLst/>
                <a:cxnLst/>
                <a:rect l="l" t="t" r="r" b="b"/>
                <a:pathLst>
                  <a:path w="10429" h="3441" extrusionOk="0">
                    <a:moveTo>
                      <a:pt x="1702" y="0"/>
                    </a:moveTo>
                    <a:cubicBezTo>
                      <a:pt x="1576" y="0"/>
                      <a:pt x="1513" y="63"/>
                      <a:pt x="1418" y="189"/>
                    </a:cubicBezTo>
                    <a:lnTo>
                      <a:pt x="32" y="2930"/>
                    </a:lnTo>
                    <a:cubicBezTo>
                      <a:pt x="1" y="3056"/>
                      <a:pt x="1" y="3213"/>
                      <a:pt x="32" y="3308"/>
                    </a:cubicBezTo>
                    <a:cubicBezTo>
                      <a:pt x="95" y="3371"/>
                      <a:pt x="190" y="3434"/>
                      <a:pt x="316" y="3434"/>
                    </a:cubicBezTo>
                    <a:lnTo>
                      <a:pt x="10019" y="3434"/>
                    </a:lnTo>
                    <a:cubicBezTo>
                      <a:pt x="10045" y="3438"/>
                      <a:pt x="10070" y="3440"/>
                      <a:pt x="10093" y="3440"/>
                    </a:cubicBezTo>
                    <a:cubicBezTo>
                      <a:pt x="10241" y="3440"/>
                      <a:pt x="10338" y="3362"/>
                      <a:pt x="10366" y="3308"/>
                    </a:cubicBezTo>
                    <a:cubicBezTo>
                      <a:pt x="10429" y="3182"/>
                      <a:pt x="10429" y="3056"/>
                      <a:pt x="10366" y="2930"/>
                    </a:cubicBezTo>
                    <a:lnTo>
                      <a:pt x="8979" y="189"/>
                    </a:lnTo>
                    <a:cubicBezTo>
                      <a:pt x="8948" y="63"/>
                      <a:pt x="8822" y="32"/>
                      <a:pt x="8696" y="0"/>
                    </a:cubicBezTo>
                    <a:lnTo>
                      <a:pt x="8601" y="95"/>
                    </a:lnTo>
                    <a:lnTo>
                      <a:pt x="5860" y="2426"/>
                    </a:lnTo>
                    <a:cubicBezTo>
                      <a:pt x="5671" y="2583"/>
                      <a:pt x="5451" y="2678"/>
                      <a:pt x="5199" y="2678"/>
                    </a:cubicBezTo>
                    <a:cubicBezTo>
                      <a:pt x="4978" y="2678"/>
                      <a:pt x="4726" y="2583"/>
                      <a:pt x="4537" y="2426"/>
                    </a:cubicBezTo>
                    <a:lnTo>
                      <a:pt x="1828" y="95"/>
                    </a:lnTo>
                    <a:lnTo>
                      <a:pt x="170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35" name="Google Shape;8935;p68"/>
            <p:cNvGrpSpPr/>
            <p:nvPr/>
          </p:nvGrpSpPr>
          <p:grpSpPr>
            <a:xfrm>
              <a:off x="2486158" y="2652717"/>
              <a:ext cx="147299" cy="226984"/>
              <a:chOff x="2819150" y="3955025"/>
              <a:chExt cx="192200" cy="296175"/>
            </a:xfrm>
            <a:grpFill/>
          </p:grpSpPr>
          <p:sp>
            <p:nvSpPr>
              <p:cNvPr id="8936" name="Google Shape;8936;p68"/>
              <p:cNvSpPr/>
              <p:nvPr/>
            </p:nvSpPr>
            <p:spPr>
              <a:xfrm>
                <a:off x="2856175" y="4007025"/>
                <a:ext cx="1221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805" extrusionOk="0">
                    <a:moveTo>
                      <a:pt x="1324" y="0"/>
                    </a:moveTo>
                    <a:cubicBezTo>
                      <a:pt x="631" y="0"/>
                      <a:pt x="127" y="725"/>
                      <a:pt x="347" y="1386"/>
                    </a:cubicBezTo>
                    <a:lnTo>
                      <a:pt x="599" y="2080"/>
                    </a:lnTo>
                    <a:lnTo>
                      <a:pt x="379" y="2080"/>
                    </a:lnTo>
                    <a:cubicBezTo>
                      <a:pt x="158" y="2080"/>
                      <a:pt x="0" y="2237"/>
                      <a:pt x="0" y="2458"/>
                    </a:cubicBezTo>
                    <a:cubicBezTo>
                      <a:pt x="0" y="2647"/>
                      <a:pt x="158" y="2804"/>
                      <a:pt x="347" y="2804"/>
                    </a:cubicBezTo>
                    <a:lnTo>
                      <a:pt x="4506" y="2804"/>
                    </a:lnTo>
                    <a:cubicBezTo>
                      <a:pt x="4726" y="2804"/>
                      <a:pt x="4884" y="2647"/>
                      <a:pt x="4884" y="2458"/>
                    </a:cubicBezTo>
                    <a:cubicBezTo>
                      <a:pt x="4884" y="2237"/>
                      <a:pt x="4726" y="2080"/>
                      <a:pt x="4506" y="2080"/>
                    </a:cubicBezTo>
                    <a:lnTo>
                      <a:pt x="4317" y="2080"/>
                    </a:lnTo>
                    <a:lnTo>
                      <a:pt x="4569" y="1386"/>
                    </a:lnTo>
                    <a:cubicBezTo>
                      <a:pt x="4789" y="725"/>
                      <a:pt x="4285" y="0"/>
                      <a:pt x="35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7" name="Google Shape;8937;p68"/>
              <p:cNvSpPr/>
              <p:nvPr/>
            </p:nvSpPr>
            <p:spPr>
              <a:xfrm>
                <a:off x="2819150" y="4180300"/>
                <a:ext cx="19220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7688" h="2836" extrusionOk="0">
                    <a:moveTo>
                      <a:pt x="1418" y="0"/>
                    </a:moveTo>
                    <a:cubicBezTo>
                      <a:pt x="1040" y="0"/>
                      <a:pt x="725" y="315"/>
                      <a:pt x="725" y="725"/>
                    </a:cubicBezTo>
                    <a:lnTo>
                      <a:pt x="725" y="1418"/>
                    </a:lnTo>
                    <a:cubicBezTo>
                      <a:pt x="316" y="1418"/>
                      <a:pt x="1" y="1733"/>
                      <a:pt x="1" y="2143"/>
                    </a:cubicBezTo>
                    <a:lnTo>
                      <a:pt x="1" y="2489"/>
                    </a:lnTo>
                    <a:cubicBezTo>
                      <a:pt x="1" y="2678"/>
                      <a:pt x="158" y="2836"/>
                      <a:pt x="379" y="2836"/>
                    </a:cubicBezTo>
                    <a:lnTo>
                      <a:pt x="7310" y="2836"/>
                    </a:lnTo>
                    <a:cubicBezTo>
                      <a:pt x="7530" y="2804"/>
                      <a:pt x="7688" y="2678"/>
                      <a:pt x="7688" y="2489"/>
                    </a:cubicBezTo>
                    <a:lnTo>
                      <a:pt x="7688" y="2143"/>
                    </a:lnTo>
                    <a:cubicBezTo>
                      <a:pt x="7688" y="1733"/>
                      <a:pt x="7373" y="1418"/>
                      <a:pt x="6995" y="1418"/>
                    </a:cubicBezTo>
                    <a:lnTo>
                      <a:pt x="6995" y="725"/>
                    </a:lnTo>
                    <a:cubicBezTo>
                      <a:pt x="6995" y="315"/>
                      <a:pt x="6680" y="0"/>
                      <a:pt x="62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8" name="Google Shape;8938;p68"/>
              <p:cNvSpPr/>
              <p:nvPr/>
            </p:nvSpPr>
            <p:spPr>
              <a:xfrm>
                <a:off x="2882950" y="3955025"/>
                <a:ext cx="685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1419" extrusionOk="0">
                    <a:moveTo>
                      <a:pt x="1355" y="1"/>
                    </a:moveTo>
                    <a:cubicBezTo>
                      <a:pt x="1166" y="1"/>
                      <a:pt x="1009" y="158"/>
                      <a:pt x="1009" y="348"/>
                    </a:cubicBezTo>
                    <a:lnTo>
                      <a:pt x="1009" y="726"/>
                    </a:lnTo>
                    <a:cubicBezTo>
                      <a:pt x="568" y="820"/>
                      <a:pt x="221" y="1072"/>
                      <a:pt x="1" y="1419"/>
                    </a:cubicBezTo>
                    <a:lnTo>
                      <a:pt x="2742" y="1419"/>
                    </a:lnTo>
                    <a:cubicBezTo>
                      <a:pt x="2521" y="1104"/>
                      <a:pt x="2111" y="852"/>
                      <a:pt x="1733" y="726"/>
                    </a:cubicBezTo>
                    <a:lnTo>
                      <a:pt x="1733" y="348"/>
                    </a:lnTo>
                    <a:cubicBezTo>
                      <a:pt x="1670" y="158"/>
                      <a:pt x="1513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39" name="Google Shape;8939;p68"/>
              <p:cNvSpPr/>
              <p:nvPr/>
            </p:nvSpPr>
            <p:spPr>
              <a:xfrm>
                <a:off x="2856975" y="4093650"/>
                <a:ext cx="1189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4758" h="2805" extrusionOk="0">
                    <a:moveTo>
                      <a:pt x="473" y="1"/>
                    </a:moveTo>
                    <a:lnTo>
                      <a:pt x="0" y="2805"/>
                    </a:lnTo>
                    <a:lnTo>
                      <a:pt x="4757" y="2805"/>
                    </a:lnTo>
                    <a:lnTo>
                      <a:pt x="428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40" name="Google Shape;8940;p68"/>
            <p:cNvGrpSpPr/>
            <p:nvPr/>
          </p:nvGrpSpPr>
          <p:grpSpPr>
            <a:xfrm>
              <a:off x="3884725" y="2092555"/>
              <a:ext cx="226371" cy="225777"/>
              <a:chOff x="4629125" y="3235150"/>
              <a:chExt cx="295375" cy="294600"/>
            </a:xfrm>
            <a:grpFill/>
          </p:grpSpPr>
          <p:sp>
            <p:nvSpPr>
              <p:cNvPr id="8941" name="Google Shape;8941;p68"/>
              <p:cNvSpPr/>
              <p:nvPr/>
            </p:nvSpPr>
            <p:spPr>
              <a:xfrm>
                <a:off x="4696850" y="339110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725" y="1"/>
                    </a:moveTo>
                    <a:cubicBezTo>
                      <a:pt x="316" y="1"/>
                      <a:pt x="1" y="316"/>
                      <a:pt x="1" y="694"/>
                    </a:cubicBezTo>
                    <a:cubicBezTo>
                      <a:pt x="64" y="1103"/>
                      <a:pt x="316" y="1418"/>
                      <a:pt x="725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42" name="Google Shape;8942;p68"/>
              <p:cNvSpPr/>
              <p:nvPr/>
            </p:nvSpPr>
            <p:spPr>
              <a:xfrm>
                <a:off x="4680300" y="3443875"/>
                <a:ext cx="693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1387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87"/>
                    </a:cubicBezTo>
                    <a:lnTo>
                      <a:pt x="2773" y="1387"/>
                    </a:lnTo>
                    <a:cubicBezTo>
                      <a:pt x="2773" y="630"/>
                      <a:pt x="2175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43" name="Google Shape;8943;p68"/>
              <p:cNvSpPr/>
              <p:nvPr/>
            </p:nvSpPr>
            <p:spPr>
              <a:xfrm>
                <a:off x="4629125" y="3339900"/>
                <a:ext cx="295375" cy="18985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7594" extrusionOk="0">
                    <a:moveTo>
                      <a:pt x="10050" y="2080"/>
                    </a:moveTo>
                    <a:cubicBezTo>
                      <a:pt x="10239" y="2080"/>
                      <a:pt x="10397" y="2238"/>
                      <a:pt x="10397" y="2427"/>
                    </a:cubicBezTo>
                    <a:cubicBezTo>
                      <a:pt x="10397" y="2616"/>
                      <a:pt x="10239" y="2773"/>
                      <a:pt x="10050" y="2773"/>
                    </a:cubicBezTo>
                    <a:lnTo>
                      <a:pt x="6553" y="2773"/>
                    </a:lnTo>
                    <a:cubicBezTo>
                      <a:pt x="6333" y="2773"/>
                      <a:pt x="6175" y="2616"/>
                      <a:pt x="6175" y="2427"/>
                    </a:cubicBezTo>
                    <a:cubicBezTo>
                      <a:pt x="6175" y="2238"/>
                      <a:pt x="6333" y="2080"/>
                      <a:pt x="6553" y="2080"/>
                    </a:cubicBezTo>
                    <a:close/>
                    <a:moveTo>
                      <a:pt x="10050" y="3466"/>
                    </a:moveTo>
                    <a:cubicBezTo>
                      <a:pt x="10239" y="3466"/>
                      <a:pt x="10397" y="3624"/>
                      <a:pt x="10397" y="3813"/>
                    </a:cubicBezTo>
                    <a:cubicBezTo>
                      <a:pt x="10397" y="4002"/>
                      <a:pt x="10239" y="4159"/>
                      <a:pt x="10050" y="4159"/>
                    </a:cubicBezTo>
                    <a:lnTo>
                      <a:pt x="6553" y="4159"/>
                    </a:lnTo>
                    <a:cubicBezTo>
                      <a:pt x="6333" y="4159"/>
                      <a:pt x="6175" y="4002"/>
                      <a:pt x="6175" y="3813"/>
                    </a:cubicBezTo>
                    <a:cubicBezTo>
                      <a:pt x="6175" y="3624"/>
                      <a:pt x="6333" y="3466"/>
                      <a:pt x="6553" y="3466"/>
                    </a:cubicBezTo>
                    <a:close/>
                    <a:moveTo>
                      <a:pt x="10050" y="4821"/>
                    </a:moveTo>
                    <a:cubicBezTo>
                      <a:pt x="10239" y="4821"/>
                      <a:pt x="10397" y="4978"/>
                      <a:pt x="10397" y="5199"/>
                    </a:cubicBezTo>
                    <a:cubicBezTo>
                      <a:pt x="10397" y="5388"/>
                      <a:pt x="10239" y="5546"/>
                      <a:pt x="10050" y="5546"/>
                    </a:cubicBezTo>
                    <a:lnTo>
                      <a:pt x="6553" y="5546"/>
                    </a:lnTo>
                    <a:cubicBezTo>
                      <a:pt x="6333" y="5546"/>
                      <a:pt x="6175" y="5388"/>
                      <a:pt x="6175" y="5199"/>
                    </a:cubicBezTo>
                    <a:cubicBezTo>
                      <a:pt x="6175" y="4978"/>
                      <a:pt x="6333" y="4821"/>
                      <a:pt x="6553" y="4821"/>
                    </a:cubicBezTo>
                    <a:close/>
                    <a:moveTo>
                      <a:pt x="3403" y="1418"/>
                    </a:moveTo>
                    <a:cubicBezTo>
                      <a:pt x="4127" y="1418"/>
                      <a:pt x="4757" y="2049"/>
                      <a:pt x="4757" y="2773"/>
                    </a:cubicBezTo>
                    <a:cubicBezTo>
                      <a:pt x="4757" y="3151"/>
                      <a:pt x="4600" y="3498"/>
                      <a:pt x="4379" y="3718"/>
                    </a:cubicBezTo>
                    <a:cubicBezTo>
                      <a:pt x="5009" y="4065"/>
                      <a:pt x="5451" y="4758"/>
                      <a:pt x="5451" y="5546"/>
                    </a:cubicBezTo>
                    <a:lnTo>
                      <a:pt x="5451" y="5892"/>
                    </a:lnTo>
                    <a:lnTo>
                      <a:pt x="5514" y="5892"/>
                    </a:lnTo>
                    <a:cubicBezTo>
                      <a:pt x="5514" y="6081"/>
                      <a:pt x="5356" y="6239"/>
                      <a:pt x="5167" y="6239"/>
                    </a:cubicBezTo>
                    <a:lnTo>
                      <a:pt x="1701" y="6239"/>
                    </a:lnTo>
                    <a:cubicBezTo>
                      <a:pt x="1512" y="6239"/>
                      <a:pt x="1355" y="6081"/>
                      <a:pt x="1355" y="5892"/>
                    </a:cubicBezTo>
                    <a:lnTo>
                      <a:pt x="1355" y="5546"/>
                    </a:lnTo>
                    <a:cubicBezTo>
                      <a:pt x="1355" y="4758"/>
                      <a:pt x="1764" y="4096"/>
                      <a:pt x="2395" y="3718"/>
                    </a:cubicBezTo>
                    <a:cubicBezTo>
                      <a:pt x="2174" y="3498"/>
                      <a:pt x="2016" y="3151"/>
                      <a:pt x="2016" y="2773"/>
                    </a:cubicBezTo>
                    <a:cubicBezTo>
                      <a:pt x="2016" y="2049"/>
                      <a:pt x="2647" y="1418"/>
                      <a:pt x="3403" y="1418"/>
                    </a:cubicBezTo>
                    <a:close/>
                    <a:moveTo>
                      <a:pt x="1040" y="1"/>
                    </a:moveTo>
                    <a:cubicBezTo>
                      <a:pt x="441" y="1"/>
                      <a:pt x="0" y="473"/>
                      <a:pt x="0" y="1009"/>
                    </a:cubicBezTo>
                    <a:lnTo>
                      <a:pt x="0" y="6554"/>
                    </a:lnTo>
                    <a:cubicBezTo>
                      <a:pt x="0" y="7152"/>
                      <a:pt x="473" y="7593"/>
                      <a:pt x="1040" y="7593"/>
                    </a:cubicBezTo>
                    <a:lnTo>
                      <a:pt x="10806" y="7593"/>
                    </a:lnTo>
                    <a:cubicBezTo>
                      <a:pt x="11373" y="7593"/>
                      <a:pt x="11815" y="7121"/>
                      <a:pt x="11815" y="6554"/>
                    </a:cubicBezTo>
                    <a:lnTo>
                      <a:pt x="11815" y="1009"/>
                    </a:lnTo>
                    <a:cubicBezTo>
                      <a:pt x="11783" y="473"/>
                      <a:pt x="11310" y="1"/>
                      <a:pt x="10743" y="1"/>
                    </a:cubicBezTo>
                    <a:lnTo>
                      <a:pt x="7593" y="1"/>
                    </a:lnTo>
                    <a:lnTo>
                      <a:pt x="7593" y="347"/>
                    </a:lnTo>
                    <a:cubicBezTo>
                      <a:pt x="7593" y="946"/>
                      <a:pt x="7120" y="1355"/>
                      <a:pt x="6585" y="1355"/>
                    </a:cubicBezTo>
                    <a:lnTo>
                      <a:pt x="5198" y="1355"/>
                    </a:lnTo>
                    <a:cubicBezTo>
                      <a:pt x="4600" y="1355"/>
                      <a:pt x="4190" y="883"/>
                      <a:pt x="4190" y="347"/>
                    </a:cubicBezTo>
                    <a:lnTo>
                      <a:pt x="419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44" name="Google Shape;8944;p68"/>
              <p:cNvSpPr/>
              <p:nvPr/>
            </p:nvSpPr>
            <p:spPr>
              <a:xfrm>
                <a:off x="4714975" y="3287125"/>
                <a:ext cx="1221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805" extrusionOk="0">
                    <a:moveTo>
                      <a:pt x="693" y="1"/>
                    </a:moveTo>
                    <a:cubicBezTo>
                      <a:pt x="315" y="1"/>
                      <a:pt x="0" y="316"/>
                      <a:pt x="0" y="725"/>
                    </a:cubicBezTo>
                    <a:cubicBezTo>
                      <a:pt x="0" y="1104"/>
                      <a:pt x="315" y="1419"/>
                      <a:pt x="693" y="1419"/>
                    </a:cubicBezTo>
                    <a:lnTo>
                      <a:pt x="1418" y="1419"/>
                    </a:lnTo>
                    <a:lnTo>
                      <a:pt x="1418" y="2458"/>
                    </a:lnTo>
                    <a:cubicBezTo>
                      <a:pt x="1386" y="2647"/>
                      <a:pt x="1544" y="2805"/>
                      <a:pt x="1733" y="2805"/>
                    </a:cubicBezTo>
                    <a:lnTo>
                      <a:pt x="3119" y="2805"/>
                    </a:lnTo>
                    <a:cubicBezTo>
                      <a:pt x="3308" y="2805"/>
                      <a:pt x="3466" y="2647"/>
                      <a:pt x="3466" y="2458"/>
                    </a:cubicBezTo>
                    <a:lnTo>
                      <a:pt x="3466" y="1419"/>
                    </a:lnTo>
                    <a:lnTo>
                      <a:pt x="4159" y="1419"/>
                    </a:lnTo>
                    <a:cubicBezTo>
                      <a:pt x="4568" y="1419"/>
                      <a:pt x="4883" y="1104"/>
                      <a:pt x="4883" y="725"/>
                    </a:cubicBezTo>
                    <a:cubicBezTo>
                      <a:pt x="4883" y="316"/>
                      <a:pt x="4568" y="1"/>
                      <a:pt x="41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45" name="Google Shape;8945;p68"/>
              <p:cNvSpPr/>
              <p:nvPr/>
            </p:nvSpPr>
            <p:spPr>
              <a:xfrm>
                <a:off x="4732300" y="3235150"/>
                <a:ext cx="866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1419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lnTo>
                      <a:pt x="3466" y="1418"/>
                    </a:lnTo>
                    <a:lnTo>
                      <a:pt x="3466" y="347"/>
                    </a:lnTo>
                    <a:cubicBezTo>
                      <a:pt x="3466" y="158"/>
                      <a:pt x="3308" y="1"/>
                      <a:pt x="31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46" name="Google Shape;8946;p68"/>
            <p:cNvGrpSpPr/>
            <p:nvPr/>
          </p:nvGrpSpPr>
          <p:grpSpPr>
            <a:xfrm>
              <a:off x="3884715" y="2377929"/>
              <a:ext cx="226391" cy="226371"/>
              <a:chOff x="4628325" y="3599825"/>
              <a:chExt cx="295400" cy="295375"/>
            </a:xfrm>
            <a:grpFill/>
          </p:grpSpPr>
          <p:sp>
            <p:nvSpPr>
              <p:cNvPr id="8947" name="Google Shape;8947;p68"/>
              <p:cNvSpPr/>
              <p:nvPr/>
            </p:nvSpPr>
            <p:spPr>
              <a:xfrm>
                <a:off x="4679525" y="3686450"/>
                <a:ext cx="173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3467" extrusionOk="0">
                    <a:moveTo>
                      <a:pt x="0" y="1"/>
                    </a:moveTo>
                    <a:lnTo>
                      <a:pt x="0" y="3466"/>
                    </a:lnTo>
                    <a:lnTo>
                      <a:pt x="694" y="3466"/>
                    </a:lnTo>
                    <a:lnTo>
                      <a:pt x="6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48" name="Google Shape;8948;p68"/>
              <p:cNvSpPr/>
              <p:nvPr/>
            </p:nvSpPr>
            <p:spPr>
              <a:xfrm>
                <a:off x="4854375" y="3686450"/>
                <a:ext cx="181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3467" extrusionOk="0">
                    <a:moveTo>
                      <a:pt x="1" y="1"/>
                    </a:moveTo>
                    <a:lnTo>
                      <a:pt x="1" y="3466"/>
                    </a:lnTo>
                    <a:lnTo>
                      <a:pt x="725" y="3466"/>
                    </a:ln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49" name="Google Shape;8949;p68"/>
              <p:cNvSpPr/>
              <p:nvPr/>
            </p:nvSpPr>
            <p:spPr>
              <a:xfrm>
                <a:off x="4679525" y="3790425"/>
                <a:ext cx="1735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4160" extrusionOk="0">
                    <a:moveTo>
                      <a:pt x="0" y="0"/>
                    </a:moveTo>
                    <a:lnTo>
                      <a:pt x="0" y="4159"/>
                    </a:lnTo>
                    <a:lnTo>
                      <a:pt x="694" y="4159"/>
                    </a:ln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0" name="Google Shape;8950;p68"/>
              <p:cNvSpPr/>
              <p:nvPr/>
            </p:nvSpPr>
            <p:spPr>
              <a:xfrm>
                <a:off x="4854375" y="3790425"/>
                <a:ext cx="1815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4160" extrusionOk="0">
                    <a:moveTo>
                      <a:pt x="1" y="0"/>
                    </a:moveTo>
                    <a:lnTo>
                      <a:pt x="1" y="4159"/>
                    </a:lnTo>
                    <a:lnTo>
                      <a:pt x="725" y="4159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1" name="Google Shape;8951;p68"/>
              <p:cNvSpPr/>
              <p:nvPr/>
            </p:nvSpPr>
            <p:spPr>
              <a:xfrm>
                <a:off x="4628325" y="3686450"/>
                <a:ext cx="34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3467" extrusionOk="0">
                    <a:moveTo>
                      <a:pt x="1009" y="1"/>
                    </a:moveTo>
                    <a:cubicBezTo>
                      <a:pt x="442" y="1"/>
                      <a:pt x="1" y="442"/>
                      <a:pt x="1" y="1009"/>
                    </a:cubicBezTo>
                    <a:lnTo>
                      <a:pt x="1" y="2049"/>
                    </a:lnTo>
                    <a:cubicBezTo>
                      <a:pt x="1" y="2427"/>
                      <a:pt x="158" y="2773"/>
                      <a:pt x="442" y="3025"/>
                    </a:cubicBezTo>
                    <a:cubicBezTo>
                      <a:pt x="662" y="3340"/>
                      <a:pt x="1009" y="3466"/>
                      <a:pt x="1387" y="3466"/>
                    </a:cubicBezTo>
                    <a:lnTo>
                      <a:pt x="138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2" name="Google Shape;8952;p68"/>
              <p:cNvSpPr/>
              <p:nvPr/>
            </p:nvSpPr>
            <p:spPr>
              <a:xfrm>
                <a:off x="4714975" y="3686450"/>
                <a:ext cx="12210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3467" extrusionOk="0">
                    <a:moveTo>
                      <a:pt x="0" y="1"/>
                    </a:moveTo>
                    <a:lnTo>
                      <a:pt x="0" y="3466"/>
                    </a:lnTo>
                    <a:lnTo>
                      <a:pt x="4883" y="3466"/>
                    </a:lnTo>
                    <a:lnTo>
                      <a:pt x="488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3" name="Google Shape;8953;p68"/>
              <p:cNvSpPr/>
              <p:nvPr/>
            </p:nvSpPr>
            <p:spPr>
              <a:xfrm>
                <a:off x="4889025" y="3777825"/>
                <a:ext cx="34700" cy="117375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4695" extrusionOk="0">
                    <a:moveTo>
                      <a:pt x="1387" y="0"/>
                    </a:moveTo>
                    <a:cubicBezTo>
                      <a:pt x="977" y="315"/>
                      <a:pt x="505" y="504"/>
                      <a:pt x="1" y="504"/>
                    </a:cubicBezTo>
                    <a:lnTo>
                      <a:pt x="1" y="4695"/>
                    </a:lnTo>
                    <a:lnTo>
                      <a:pt x="347" y="4695"/>
                    </a:lnTo>
                    <a:cubicBezTo>
                      <a:pt x="946" y="4695"/>
                      <a:pt x="1387" y="4222"/>
                      <a:pt x="1387" y="3655"/>
                    </a:cubicBezTo>
                    <a:lnTo>
                      <a:pt x="138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4" name="Google Shape;8954;p68"/>
              <p:cNvSpPr/>
              <p:nvPr/>
            </p:nvSpPr>
            <p:spPr>
              <a:xfrm>
                <a:off x="4628325" y="3777825"/>
                <a:ext cx="34675" cy="1166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4664" extrusionOk="0">
                    <a:moveTo>
                      <a:pt x="1" y="0"/>
                    </a:moveTo>
                    <a:lnTo>
                      <a:pt x="1" y="3655"/>
                    </a:lnTo>
                    <a:cubicBezTo>
                      <a:pt x="1" y="4222"/>
                      <a:pt x="442" y="4663"/>
                      <a:pt x="1009" y="4663"/>
                    </a:cubicBezTo>
                    <a:lnTo>
                      <a:pt x="1387" y="4663"/>
                    </a:lnTo>
                    <a:lnTo>
                      <a:pt x="1387" y="504"/>
                    </a:lnTo>
                    <a:cubicBezTo>
                      <a:pt x="851" y="504"/>
                      <a:pt x="379" y="31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5" name="Google Shape;8955;p68"/>
              <p:cNvSpPr/>
              <p:nvPr/>
            </p:nvSpPr>
            <p:spPr>
              <a:xfrm>
                <a:off x="4766950" y="37904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1" y="0"/>
                    </a:moveTo>
                    <a:lnTo>
                      <a:pt x="1" y="347"/>
                    </a:ln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694" y="568"/>
                      <a:pt x="694" y="347"/>
                    </a:cubicBez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6" name="Google Shape;8956;p68"/>
              <p:cNvSpPr/>
              <p:nvPr/>
            </p:nvSpPr>
            <p:spPr>
              <a:xfrm>
                <a:off x="4889025" y="3686450"/>
                <a:ext cx="3470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3467" extrusionOk="0">
                    <a:moveTo>
                      <a:pt x="1" y="1"/>
                    </a:moveTo>
                    <a:lnTo>
                      <a:pt x="1" y="3466"/>
                    </a:lnTo>
                    <a:cubicBezTo>
                      <a:pt x="347" y="3466"/>
                      <a:pt x="662" y="3340"/>
                      <a:pt x="946" y="3088"/>
                    </a:cubicBezTo>
                    <a:cubicBezTo>
                      <a:pt x="1229" y="2836"/>
                      <a:pt x="1387" y="2458"/>
                      <a:pt x="1387" y="2080"/>
                    </a:cubicBezTo>
                    <a:lnTo>
                      <a:pt x="1387" y="1040"/>
                    </a:lnTo>
                    <a:cubicBezTo>
                      <a:pt x="1387" y="442"/>
                      <a:pt x="914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7" name="Google Shape;8957;p68"/>
              <p:cNvSpPr/>
              <p:nvPr/>
            </p:nvSpPr>
            <p:spPr>
              <a:xfrm>
                <a:off x="4714975" y="3790425"/>
                <a:ext cx="1221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4160" extrusionOk="0">
                    <a:moveTo>
                      <a:pt x="0" y="0"/>
                    </a:moveTo>
                    <a:lnTo>
                      <a:pt x="0" y="4159"/>
                    </a:lnTo>
                    <a:lnTo>
                      <a:pt x="4883" y="4159"/>
                    </a:lnTo>
                    <a:lnTo>
                      <a:pt x="4883" y="0"/>
                    </a:lnTo>
                    <a:lnTo>
                      <a:pt x="3466" y="0"/>
                    </a:lnTo>
                    <a:lnTo>
                      <a:pt x="3466" y="347"/>
                    </a:lnTo>
                    <a:cubicBezTo>
                      <a:pt x="3466" y="946"/>
                      <a:pt x="2993" y="1387"/>
                      <a:pt x="2426" y="1387"/>
                    </a:cubicBezTo>
                    <a:cubicBezTo>
                      <a:pt x="1827" y="1387"/>
                      <a:pt x="1418" y="914"/>
                      <a:pt x="1418" y="347"/>
                    </a:cubicBezTo>
                    <a:lnTo>
                      <a:pt x="14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58" name="Google Shape;8958;p68"/>
              <p:cNvSpPr/>
              <p:nvPr/>
            </p:nvSpPr>
            <p:spPr>
              <a:xfrm>
                <a:off x="4714175" y="3599825"/>
                <a:ext cx="12210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773" extrusionOk="0">
                    <a:moveTo>
                      <a:pt x="2427" y="0"/>
                    </a:moveTo>
                    <a:cubicBezTo>
                      <a:pt x="1103" y="0"/>
                      <a:pt x="1" y="1103"/>
                      <a:pt x="1" y="2426"/>
                    </a:cubicBezTo>
                    <a:lnTo>
                      <a:pt x="1" y="2773"/>
                    </a:lnTo>
                    <a:lnTo>
                      <a:pt x="1355" y="2773"/>
                    </a:lnTo>
                    <a:lnTo>
                      <a:pt x="1355" y="2426"/>
                    </a:lnTo>
                    <a:cubicBezTo>
                      <a:pt x="1355" y="1828"/>
                      <a:pt x="1828" y="1418"/>
                      <a:pt x="2395" y="1418"/>
                    </a:cubicBezTo>
                    <a:cubicBezTo>
                      <a:pt x="2994" y="1418"/>
                      <a:pt x="3403" y="1891"/>
                      <a:pt x="3403" y="2426"/>
                    </a:cubicBezTo>
                    <a:lnTo>
                      <a:pt x="3403" y="2773"/>
                    </a:lnTo>
                    <a:lnTo>
                      <a:pt x="4884" y="2773"/>
                    </a:lnTo>
                    <a:lnTo>
                      <a:pt x="4884" y="2426"/>
                    </a:lnTo>
                    <a:cubicBezTo>
                      <a:pt x="4884" y="1103"/>
                      <a:pt x="3781" y="0"/>
                      <a:pt x="24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59" name="Google Shape;8959;p68"/>
            <p:cNvGrpSpPr/>
            <p:nvPr/>
          </p:nvGrpSpPr>
          <p:grpSpPr>
            <a:xfrm>
              <a:off x="3898299" y="2652717"/>
              <a:ext cx="199222" cy="226984"/>
              <a:chOff x="4645650" y="3962900"/>
              <a:chExt cx="259950" cy="296175"/>
            </a:xfrm>
            <a:grpFill/>
          </p:grpSpPr>
          <p:sp>
            <p:nvSpPr>
              <p:cNvPr id="8960" name="Google Shape;8960;p68"/>
              <p:cNvSpPr/>
              <p:nvPr/>
            </p:nvSpPr>
            <p:spPr>
              <a:xfrm>
                <a:off x="4853600" y="4155100"/>
                <a:ext cx="52000" cy="1039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159" extrusionOk="0">
                    <a:moveTo>
                      <a:pt x="0" y="0"/>
                    </a:moveTo>
                    <a:lnTo>
                      <a:pt x="0" y="4159"/>
                    </a:lnTo>
                    <a:lnTo>
                      <a:pt x="1733" y="4159"/>
                    </a:lnTo>
                    <a:cubicBezTo>
                      <a:pt x="1922" y="4159"/>
                      <a:pt x="2079" y="4001"/>
                      <a:pt x="2079" y="3812"/>
                    </a:cubicBezTo>
                    <a:lnTo>
                      <a:pt x="2079" y="1733"/>
                    </a:lnTo>
                    <a:cubicBezTo>
                      <a:pt x="2079" y="788"/>
                      <a:pt x="1292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1" name="Google Shape;8961;p68"/>
              <p:cNvSpPr/>
              <p:nvPr/>
            </p:nvSpPr>
            <p:spPr>
              <a:xfrm>
                <a:off x="4714975" y="4155100"/>
                <a:ext cx="121300" cy="50625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2025" extrusionOk="0">
                    <a:moveTo>
                      <a:pt x="0" y="0"/>
                    </a:moveTo>
                    <a:lnTo>
                      <a:pt x="0" y="1481"/>
                    </a:lnTo>
                    <a:cubicBezTo>
                      <a:pt x="772" y="1843"/>
                      <a:pt x="1599" y="2024"/>
                      <a:pt x="2426" y="2024"/>
                    </a:cubicBezTo>
                    <a:cubicBezTo>
                      <a:pt x="3253" y="2024"/>
                      <a:pt x="4080" y="1843"/>
                      <a:pt x="4852" y="1481"/>
                    </a:cubicBezTo>
                    <a:lnTo>
                      <a:pt x="4852" y="0"/>
                    </a:lnTo>
                    <a:lnTo>
                      <a:pt x="4789" y="0"/>
                    </a:lnTo>
                    <a:cubicBezTo>
                      <a:pt x="4348" y="410"/>
                      <a:pt x="3781" y="693"/>
                      <a:pt x="3119" y="693"/>
                    </a:cubicBezTo>
                    <a:lnTo>
                      <a:pt x="1733" y="693"/>
                    </a:lnTo>
                    <a:cubicBezTo>
                      <a:pt x="1071" y="693"/>
                      <a:pt x="473" y="41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2" name="Google Shape;8962;p68"/>
              <p:cNvSpPr/>
              <p:nvPr/>
            </p:nvSpPr>
            <p:spPr>
              <a:xfrm>
                <a:off x="4714975" y="4211025"/>
                <a:ext cx="121300" cy="48050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1922" extrusionOk="0">
                    <a:moveTo>
                      <a:pt x="0" y="0"/>
                    </a:moveTo>
                    <a:lnTo>
                      <a:pt x="0" y="1922"/>
                    </a:lnTo>
                    <a:lnTo>
                      <a:pt x="4852" y="1922"/>
                    </a:lnTo>
                    <a:lnTo>
                      <a:pt x="4852" y="0"/>
                    </a:lnTo>
                    <a:cubicBezTo>
                      <a:pt x="4080" y="315"/>
                      <a:pt x="3253" y="473"/>
                      <a:pt x="2426" y="473"/>
                    </a:cubicBezTo>
                    <a:cubicBezTo>
                      <a:pt x="1599" y="473"/>
                      <a:pt x="772" y="3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3" name="Google Shape;8963;p68"/>
              <p:cNvSpPr/>
              <p:nvPr/>
            </p:nvSpPr>
            <p:spPr>
              <a:xfrm>
                <a:off x="4645650" y="4154300"/>
                <a:ext cx="5202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4191" extrusionOk="0">
                    <a:moveTo>
                      <a:pt x="1734" y="1"/>
                    </a:moveTo>
                    <a:cubicBezTo>
                      <a:pt x="757" y="32"/>
                      <a:pt x="1" y="757"/>
                      <a:pt x="1" y="1765"/>
                    </a:cubicBezTo>
                    <a:lnTo>
                      <a:pt x="1" y="3844"/>
                    </a:lnTo>
                    <a:cubicBezTo>
                      <a:pt x="1" y="4033"/>
                      <a:pt x="158" y="4191"/>
                      <a:pt x="379" y="4191"/>
                    </a:cubicBezTo>
                    <a:lnTo>
                      <a:pt x="2080" y="4191"/>
                    </a:lnTo>
                    <a:lnTo>
                      <a:pt x="20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4" name="Google Shape;8964;p68"/>
              <p:cNvSpPr/>
              <p:nvPr/>
            </p:nvSpPr>
            <p:spPr>
              <a:xfrm>
                <a:off x="4722850" y="4049550"/>
                <a:ext cx="103975" cy="105575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4223" extrusionOk="0">
                    <a:moveTo>
                      <a:pt x="2080" y="1"/>
                    </a:moveTo>
                    <a:cubicBezTo>
                      <a:pt x="1765" y="442"/>
                      <a:pt x="1260" y="694"/>
                      <a:pt x="693" y="694"/>
                    </a:cubicBezTo>
                    <a:lnTo>
                      <a:pt x="0" y="694"/>
                    </a:lnTo>
                    <a:lnTo>
                      <a:pt x="0" y="3498"/>
                    </a:lnTo>
                    <a:cubicBezTo>
                      <a:pt x="347" y="3939"/>
                      <a:pt x="851" y="4222"/>
                      <a:pt x="1418" y="4222"/>
                    </a:cubicBezTo>
                    <a:lnTo>
                      <a:pt x="2804" y="4222"/>
                    </a:lnTo>
                    <a:cubicBezTo>
                      <a:pt x="3340" y="4222"/>
                      <a:pt x="3844" y="3939"/>
                      <a:pt x="4159" y="3498"/>
                    </a:cubicBezTo>
                    <a:lnTo>
                      <a:pt x="4159" y="694"/>
                    </a:lnTo>
                    <a:lnTo>
                      <a:pt x="3466" y="694"/>
                    </a:lnTo>
                    <a:cubicBezTo>
                      <a:pt x="2899" y="694"/>
                      <a:pt x="2395" y="442"/>
                      <a:pt x="20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5" name="Google Shape;8965;p68"/>
              <p:cNvSpPr/>
              <p:nvPr/>
            </p:nvSpPr>
            <p:spPr>
              <a:xfrm>
                <a:off x="4678725" y="3962900"/>
                <a:ext cx="190650" cy="174100"/>
              </a:xfrm>
              <a:custGeom>
                <a:avLst/>
                <a:gdLst/>
                <a:ahLst/>
                <a:cxnLst/>
                <a:rect l="l" t="t" r="r" b="b"/>
                <a:pathLst>
                  <a:path w="7626" h="6964" extrusionOk="0">
                    <a:moveTo>
                      <a:pt x="3813" y="1"/>
                    </a:moveTo>
                    <a:cubicBezTo>
                      <a:pt x="1734" y="1"/>
                      <a:pt x="1" y="1702"/>
                      <a:pt x="1" y="3813"/>
                    </a:cubicBezTo>
                    <a:lnTo>
                      <a:pt x="1" y="5955"/>
                    </a:lnTo>
                    <a:lnTo>
                      <a:pt x="64" y="5955"/>
                    </a:lnTo>
                    <a:cubicBezTo>
                      <a:pt x="64" y="6522"/>
                      <a:pt x="537" y="6964"/>
                      <a:pt x="1104" y="6964"/>
                    </a:cubicBezTo>
                    <a:lnTo>
                      <a:pt x="1104" y="3813"/>
                    </a:lnTo>
                    <a:cubicBezTo>
                      <a:pt x="1104" y="3624"/>
                      <a:pt x="1261" y="3467"/>
                      <a:pt x="1450" y="3467"/>
                    </a:cubicBezTo>
                    <a:lnTo>
                      <a:pt x="2458" y="3467"/>
                    </a:lnTo>
                    <a:cubicBezTo>
                      <a:pt x="3057" y="3467"/>
                      <a:pt x="3498" y="2994"/>
                      <a:pt x="3498" y="2427"/>
                    </a:cubicBezTo>
                    <a:lnTo>
                      <a:pt x="3498" y="1734"/>
                    </a:lnTo>
                    <a:cubicBezTo>
                      <a:pt x="3498" y="1545"/>
                      <a:pt x="3656" y="1387"/>
                      <a:pt x="3845" y="1387"/>
                    </a:cubicBezTo>
                    <a:cubicBezTo>
                      <a:pt x="4034" y="1387"/>
                      <a:pt x="4191" y="1545"/>
                      <a:pt x="4191" y="1734"/>
                    </a:cubicBezTo>
                    <a:lnTo>
                      <a:pt x="4191" y="2427"/>
                    </a:lnTo>
                    <a:cubicBezTo>
                      <a:pt x="4191" y="3025"/>
                      <a:pt x="4664" y="3467"/>
                      <a:pt x="5231" y="3467"/>
                    </a:cubicBezTo>
                    <a:lnTo>
                      <a:pt x="6239" y="3467"/>
                    </a:lnTo>
                    <a:cubicBezTo>
                      <a:pt x="6459" y="3467"/>
                      <a:pt x="6617" y="3624"/>
                      <a:pt x="6617" y="3813"/>
                    </a:cubicBezTo>
                    <a:lnTo>
                      <a:pt x="6617" y="6964"/>
                    </a:lnTo>
                    <a:cubicBezTo>
                      <a:pt x="7184" y="6964"/>
                      <a:pt x="7625" y="6491"/>
                      <a:pt x="7625" y="5955"/>
                    </a:cubicBezTo>
                    <a:lnTo>
                      <a:pt x="7625" y="3813"/>
                    </a:lnTo>
                    <a:cubicBezTo>
                      <a:pt x="7625" y="1734"/>
                      <a:pt x="5924" y="1"/>
                      <a:pt x="38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66" name="Google Shape;8966;p68"/>
            <p:cNvGrpSpPr/>
            <p:nvPr/>
          </p:nvGrpSpPr>
          <p:grpSpPr>
            <a:xfrm>
              <a:off x="5034886" y="2378235"/>
              <a:ext cx="226371" cy="225758"/>
              <a:chOff x="6143725" y="3582500"/>
              <a:chExt cx="295375" cy="294575"/>
            </a:xfrm>
            <a:grpFill/>
          </p:grpSpPr>
          <p:sp>
            <p:nvSpPr>
              <p:cNvPr id="8967" name="Google Shape;8967;p68"/>
              <p:cNvSpPr/>
              <p:nvPr/>
            </p:nvSpPr>
            <p:spPr>
              <a:xfrm>
                <a:off x="6143725" y="3720325"/>
                <a:ext cx="295375" cy="15675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6270" extrusionOk="0">
                    <a:moveTo>
                      <a:pt x="7309" y="1418"/>
                    </a:moveTo>
                    <a:cubicBezTo>
                      <a:pt x="7908" y="1418"/>
                      <a:pt x="8349" y="1891"/>
                      <a:pt x="8349" y="2458"/>
                    </a:cubicBezTo>
                    <a:cubicBezTo>
                      <a:pt x="8349" y="2993"/>
                      <a:pt x="7845" y="3466"/>
                      <a:pt x="7309" y="3466"/>
                    </a:cubicBezTo>
                    <a:lnTo>
                      <a:pt x="4474" y="3466"/>
                    </a:lnTo>
                    <a:cubicBezTo>
                      <a:pt x="3875" y="3466"/>
                      <a:pt x="3434" y="2993"/>
                      <a:pt x="3434" y="2458"/>
                    </a:cubicBezTo>
                    <a:cubicBezTo>
                      <a:pt x="3434" y="1859"/>
                      <a:pt x="3907" y="1418"/>
                      <a:pt x="4474" y="1418"/>
                    </a:cubicBezTo>
                    <a:close/>
                    <a:moveTo>
                      <a:pt x="1008" y="1"/>
                    </a:moveTo>
                    <a:cubicBezTo>
                      <a:pt x="410" y="1"/>
                      <a:pt x="0" y="473"/>
                      <a:pt x="0" y="1040"/>
                    </a:cubicBezTo>
                    <a:lnTo>
                      <a:pt x="0" y="5262"/>
                    </a:lnTo>
                    <a:cubicBezTo>
                      <a:pt x="0" y="5829"/>
                      <a:pt x="473" y="6270"/>
                      <a:pt x="1008" y="6270"/>
                    </a:cubicBezTo>
                    <a:lnTo>
                      <a:pt x="10775" y="6270"/>
                    </a:lnTo>
                    <a:cubicBezTo>
                      <a:pt x="11373" y="6270"/>
                      <a:pt x="11815" y="5797"/>
                      <a:pt x="11815" y="5262"/>
                    </a:cubicBezTo>
                    <a:lnTo>
                      <a:pt x="11815" y="1040"/>
                    </a:lnTo>
                    <a:cubicBezTo>
                      <a:pt x="11783" y="473"/>
                      <a:pt x="11342" y="1"/>
                      <a:pt x="107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8" name="Google Shape;8968;p68"/>
              <p:cNvSpPr/>
              <p:nvPr/>
            </p:nvSpPr>
            <p:spPr>
              <a:xfrm>
                <a:off x="6246900" y="3773100"/>
                <a:ext cx="882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694" extrusionOk="0">
                    <a:moveTo>
                      <a:pt x="347" y="0"/>
                    </a:moveTo>
                    <a:cubicBezTo>
                      <a:pt x="158" y="0"/>
                      <a:pt x="0" y="126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182" y="693"/>
                    </a:lnTo>
                    <a:cubicBezTo>
                      <a:pt x="3371" y="693"/>
                      <a:pt x="3529" y="536"/>
                      <a:pt x="3529" y="347"/>
                    </a:cubicBezTo>
                    <a:cubicBezTo>
                      <a:pt x="3529" y="126"/>
                      <a:pt x="3371" y="0"/>
                      <a:pt x="31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69" name="Google Shape;8969;p68"/>
              <p:cNvSpPr/>
              <p:nvPr/>
            </p:nvSpPr>
            <p:spPr>
              <a:xfrm>
                <a:off x="6161050" y="3582500"/>
                <a:ext cx="866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1387" extrusionOk="0">
                    <a:moveTo>
                      <a:pt x="1008" y="0"/>
                    </a:moveTo>
                    <a:cubicBezTo>
                      <a:pt x="441" y="0"/>
                      <a:pt x="0" y="473"/>
                      <a:pt x="0" y="1040"/>
                    </a:cubicBezTo>
                    <a:lnTo>
                      <a:pt x="0" y="1386"/>
                    </a:lnTo>
                    <a:lnTo>
                      <a:pt x="3466" y="1386"/>
                    </a:lnTo>
                    <a:lnTo>
                      <a:pt x="3466" y="1040"/>
                    </a:lnTo>
                    <a:lnTo>
                      <a:pt x="3434" y="1040"/>
                    </a:lnTo>
                    <a:cubicBezTo>
                      <a:pt x="3434" y="441"/>
                      <a:pt x="2962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70" name="Google Shape;8970;p68"/>
              <p:cNvSpPr/>
              <p:nvPr/>
            </p:nvSpPr>
            <p:spPr>
              <a:xfrm>
                <a:off x="6160250" y="3633675"/>
                <a:ext cx="8667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2774" extrusionOk="0">
                    <a:moveTo>
                      <a:pt x="2112" y="726"/>
                    </a:moveTo>
                    <a:cubicBezTo>
                      <a:pt x="2332" y="726"/>
                      <a:pt x="2458" y="883"/>
                      <a:pt x="2458" y="1072"/>
                    </a:cubicBezTo>
                    <a:cubicBezTo>
                      <a:pt x="2458" y="1261"/>
                      <a:pt x="2332" y="1419"/>
                      <a:pt x="2112" y="1419"/>
                    </a:cubicBezTo>
                    <a:lnTo>
                      <a:pt x="1419" y="1419"/>
                    </a:lnTo>
                    <a:cubicBezTo>
                      <a:pt x="1230" y="1419"/>
                      <a:pt x="1072" y="1261"/>
                      <a:pt x="1072" y="1072"/>
                    </a:cubicBezTo>
                    <a:cubicBezTo>
                      <a:pt x="1072" y="883"/>
                      <a:pt x="1230" y="726"/>
                      <a:pt x="1419" y="726"/>
                    </a:cubicBezTo>
                    <a:close/>
                    <a:moveTo>
                      <a:pt x="1" y="1"/>
                    </a:moveTo>
                    <a:lnTo>
                      <a:pt x="1" y="2773"/>
                    </a:lnTo>
                    <a:lnTo>
                      <a:pt x="3466" y="2773"/>
                    </a:lnTo>
                    <a:lnTo>
                      <a:pt x="34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71" name="Google Shape;8971;p68"/>
              <p:cNvSpPr/>
              <p:nvPr/>
            </p:nvSpPr>
            <p:spPr>
              <a:xfrm>
                <a:off x="6336675" y="3599025"/>
                <a:ext cx="8587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2774" extrusionOk="0">
                    <a:moveTo>
                      <a:pt x="1986" y="1387"/>
                    </a:moveTo>
                    <a:cubicBezTo>
                      <a:pt x="2206" y="1387"/>
                      <a:pt x="2364" y="1545"/>
                      <a:pt x="2364" y="1765"/>
                    </a:cubicBezTo>
                    <a:cubicBezTo>
                      <a:pt x="2364" y="1954"/>
                      <a:pt x="2206" y="2112"/>
                      <a:pt x="1986" y="2112"/>
                    </a:cubicBezTo>
                    <a:lnTo>
                      <a:pt x="1293" y="2112"/>
                    </a:lnTo>
                    <a:cubicBezTo>
                      <a:pt x="1104" y="2112"/>
                      <a:pt x="946" y="1954"/>
                      <a:pt x="946" y="1765"/>
                    </a:cubicBezTo>
                    <a:cubicBezTo>
                      <a:pt x="946" y="1545"/>
                      <a:pt x="1104" y="1387"/>
                      <a:pt x="1293" y="1387"/>
                    </a:cubicBezTo>
                    <a:close/>
                    <a:moveTo>
                      <a:pt x="1009" y="1"/>
                    </a:moveTo>
                    <a:cubicBezTo>
                      <a:pt x="410" y="1"/>
                      <a:pt x="1" y="473"/>
                      <a:pt x="1" y="1040"/>
                    </a:cubicBezTo>
                    <a:lnTo>
                      <a:pt x="1" y="2773"/>
                    </a:lnTo>
                    <a:lnTo>
                      <a:pt x="3435" y="2773"/>
                    </a:lnTo>
                    <a:lnTo>
                      <a:pt x="3435" y="1040"/>
                    </a:lnTo>
                    <a:lnTo>
                      <a:pt x="3403" y="1040"/>
                    </a:lnTo>
                    <a:cubicBezTo>
                      <a:pt x="3403" y="442"/>
                      <a:pt x="2931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72" name="Google Shape;8972;p68"/>
              <p:cNvSpPr/>
              <p:nvPr/>
            </p:nvSpPr>
            <p:spPr>
              <a:xfrm>
                <a:off x="6335100" y="3686450"/>
                <a:ext cx="866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694" extrusionOk="0">
                    <a:moveTo>
                      <a:pt x="1" y="1"/>
                    </a:moveTo>
                    <a:lnTo>
                      <a:pt x="1" y="694"/>
                    </a:lnTo>
                    <a:lnTo>
                      <a:pt x="3466" y="694"/>
                    </a:lnTo>
                    <a:lnTo>
                      <a:pt x="34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73" name="Google Shape;8973;p68"/>
              <p:cNvSpPr/>
              <p:nvPr/>
            </p:nvSpPr>
            <p:spPr>
              <a:xfrm>
                <a:off x="6264225" y="3617150"/>
                <a:ext cx="53575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3466" extrusionOk="0">
                    <a:moveTo>
                      <a:pt x="1072" y="0"/>
                    </a:moveTo>
                    <a:cubicBezTo>
                      <a:pt x="473" y="0"/>
                      <a:pt x="0" y="441"/>
                      <a:pt x="0" y="1040"/>
                    </a:cubicBezTo>
                    <a:lnTo>
                      <a:pt x="0" y="3466"/>
                    </a:lnTo>
                    <a:lnTo>
                      <a:pt x="2143" y="3466"/>
                    </a:lnTo>
                    <a:lnTo>
                      <a:pt x="2143" y="1040"/>
                    </a:lnTo>
                    <a:cubicBezTo>
                      <a:pt x="2143" y="441"/>
                      <a:pt x="1670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74" name="Google Shape;8974;p68"/>
            <p:cNvGrpSpPr/>
            <p:nvPr/>
          </p:nvGrpSpPr>
          <p:grpSpPr>
            <a:xfrm>
              <a:off x="1297349" y="2091961"/>
              <a:ext cx="227578" cy="226966"/>
              <a:chOff x="1310075" y="3253275"/>
              <a:chExt cx="296950" cy="296150"/>
            </a:xfrm>
            <a:grpFill/>
          </p:grpSpPr>
          <p:sp>
            <p:nvSpPr>
              <p:cNvPr id="8975" name="Google Shape;8975;p68"/>
              <p:cNvSpPr/>
              <p:nvPr/>
            </p:nvSpPr>
            <p:spPr>
              <a:xfrm>
                <a:off x="1423475" y="3359600"/>
                <a:ext cx="693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2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55"/>
                    </a:cubicBezTo>
                    <a:cubicBezTo>
                      <a:pt x="1" y="2111"/>
                      <a:pt x="631" y="2741"/>
                      <a:pt x="1387" y="2741"/>
                    </a:cubicBezTo>
                    <a:cubicBezTo>
                      <a:pt x="2143" y="2741"/>
                      <a:pt x="2773" y="2111"/>
                      <a:pt x="2773" y="1355"/>
                    </a:cubicBezTo>
                    <a:cubicBezTo>
                      <a:pt x="2773" y="630"/>
                      <a:pt x="2143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76" name="Google Shape;8976;p68"/>
              <p:cNvSpPr/>
              <p:nvPr/>
            </p:nvSpPr>
            <p:spPr>
              <a:xfrm>
                <a:off x="1310075" y="3253275"/>
                <a:ext cx="296950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1846" extrusionOk="0">
                    <a:moveTo>
                      <a:pt x="5923" y="2111"/>
                    </a:moveTo>
                    <a:cubicBezTo>
                      <a:pt x="8003" y="2111"/>
                      <a:pt x="9735" y="3812"/>
                      <a:pt x="9735" y="5923"/>
                    </a:cubicBezTo>
                    <a:cubicBezTo>
                      <a:pt x="9735" y="8034"/>
                      <a:pt x="8034" y="9767"/>
                      <a:pt x="5923" y="9767"/>
                    </a:cubicBezTo>
                    <a:cubicBezTo>
                      <a:pt x="3844" y="9767"/>
                      <a:pt x="2080" y="8065"/>
                      <a:pt x="2080" y="5923"/>
                    </a:cubicBezTo>
                    <a:cubicBezTo>
                      <a:pt x="2111" y="3844"/>
                      <a:pt x="3844" y="2111"/>
                      <a:pt x="5923" y="2111"/>
                    </a:cubicBezTo>
                    <a:close/>
                    <a:moveTo>
                      <a:pt x="5262" y="0"/>
                    </a:moveTo>
                    <a:cubicBezTo>
                      <a:pt x="5104" y="0"/>
                      <a:pt x="4947" y="95"/>
                      <a:pt x="4884" y="252"/>
                    </a:cubicBezTo>
                    <a:lnTo>
                      <a:pt x="4726" y="1166"/>
                    </a:lnTo>
                    <a:cubicBezTo>
                      <a:pt x="4253" y="1292"/>
                      <a:pt x="3844" y="1481"/>
                      <a:pt x="3434" y="1733"/>
                    </a:cubicBezTo>
                    <a:lnTo>
                      <a:pt x="2678" y="1197"/>
                    </a:lnTo>
                    <a:cubicBezTo>
                      <a:pt x="2641" y="1160"/>
                      <a:pt x="2584" y="1142"/>
                      <a:pt x="2523" y="1142"/>
                    </a:cubicBezTo>
                    <a:cubicBezTo>
                      <a:pt x="2429" y="1142"/>
                      <a:pt x="2326" y="1184"/>
                      <a:pt x="2269" y="1260"/>
                    </a:cubicBezTo>
                    <a:lnTo>
                      <a:pt x="1260" y="2237"/>
                    </a:lnTo>
                    <a:cubicBezTo>
                      <a:pt x="1166" y="2363"/>
                      <a:pt x="1166" y="2552"/>
                      <a:pt x="1229" y="2678"/>
                    </a:cubicBezTo>
                    <a:lnTo>
                      <a:pt x="1733" y="3403"/>
                    </a:lnTo>
                    <a:cubicBezTo>
                      <a:pt x="1512" y="3812"/>
                      <a:pt x="1323" y="4253"/>
                      <a:pt x="1197" y="4726"/>
                    </a:cubicBezTo>
                    <a:lnTo>
                      <a:pt x="284" y="4883"/>
                    </a:lnTo>
                    <a:cubicBezTo>
                      <a:pt x="126" y="4915"/>
                      <a:pt x="0" y="5041"/>
                      <a:pt x="0" y="5230"/>
                    </a:cubicBezTo>
                    <a:lnTo>
                      <a:pt x="0" y="6616"/>
                    </a:lnTo>
                    <a:cubicBezTo>
                      <a:pt x="0" y="6805"/>
                      <a:pt x="126" y="6963"/>
                      <a:pt x="284" y="6963"/>
                    </a:cubicBezTo>
                    <a:lnTo>
                      <a:pt x="1197" y="7120"/>
                    </a:lnTo>
                    <a:cubicBezTo>
                      <a:pt x="1292" y="7593"/>
                      <a:pt x="1512" y="8002"/>
                      <a:pt x="1733" y="8412"/>
                    </a:cubicBezTo>
                    <a:lnTo>
                      <a:pt x="1229" y="9168"/>
                    </a:lnTo>
                    <a:cubicBezTo>
                      <a:pt x="1103" y="9263"/>
                      <a:pt x="1166" y="9483"/>
                      <a:pt x="1260" y="9578"/>
                    </a:cubicBezTo>
                    <a:lnTo>
                      <a:pt x="2269" y="10586"/>
                    </a:lnTo>
                    <a:cubicBezTo>
                      <a:pt x="2321" y="10638"/>
                      <a:pt x="2411" y="10661"/>
                      <a:pt x="2497" y="10661"/>
                    </a:cubicBezTo>
                    <a:cubicBezTo>
                      <a:pt x="2568" y="10661"/>
                      <a:pt x="2636" y="10646"/>
                      <a:pt x="2678" y="10617"/>
                    </a:cubicBezTo>
                    <a:lnTo>
                      <a:pt x="3434" y="10113"/>
                    </a:lnTo>
                    <a:cubicBezTo>
                      <a:pt x="3844" y="10334"/>
                      <a:pt x="4253" y="10554"/>
                      <a:pt x="4726" y="10649"/>
                    </a:cubicBezTo>
                    <a:lnTo>
                      <a:pt x="4884" y="11562"/>
                    </a:lnTo>
                    <a:cubicBezTo>
                      <a:pt x="4947" y="11720"/>
                      <a:pt x="5041" y="11846"/>
                      <a:pt x="5262" y="11846"/>
                    </a:cubicBezTo>
                    <a:lnTo>
                      <a:pt x="6616" y="11846"/>
                    </a:lnTo>
                    <a:cubicBezTo>
                      <a:pt x="6774" y="11846"/>
                      <a:pt x="6931" y="11720"/>
                      <a:pt x="6994" y="11562"/>
                    </a:cubicBezTo>
                    <a:lnTo>
                      <a:pt x="7152" y="10649"/>
                    </a:lnTo>
                    <a:cubicBezTo>
                      <a:pt x="7624" y="10523"/>
                      <a:pt x="8034" y="10334"/>
                      <a:pt x="8444" y="10113"/>
                    </a:cubicBezTo>
                    <a:lnTo>
                      <a:pt x="9200" y="10617"/>
                    </a:lnTo>
                    <a:cubicBezTo>
                      <a:pt x="9242" y="10646"/>
                      <a:pt x="9310" y="10661"/>
                      <a:pt x="9381" y="10661"/>
                    </a:cubicBezTo>
                    <a:cubicBezTo>
                      <a:pt x="9467" y="10661"/>
                      <a:pt x="9557" y="10638"/>
                      <a:pt x="9609" y="10586"/>
                    </a:cubicBezTo>
                    <a:lnTo>
                      <a:pt x="10617" y="9578"/>
                    </a:lnTo>
                    <a:cubicBezTo>
                      <a:pt x="10712" y="9483"/>
                      <a:pt x="10712" y="9263"/>
                      <a:pt x="10649" y="9168"/>
                    </a:cubicBezTo>
                    <a:lnTo>
                      <a:pt x="10145" y="8412"/>
                    </a:lnTo>
                    <a:cubicBezTo>
                      <a:pt x="10365" y="8002"/>
                      <a:pt x="10554" y="7593"/>
                      <a:pt x="10680" y="7120"/>
                    </a:cubicBezTo>
                    <a:lnTo>
                      <a:pt x="11594" y="6963"/>
                    </a:lnTo>
                    <a:cubicBezTo>
                      <a:pt x="11752" y="6900"/>
                      <a:pt x="11878" y="6805"/>
                      <a:pt x="11878" y="6616"/>
                    </a:cubicBezTo>
                    <a:lnTo>
                      <a:pt x="11878" y="5230"/>
                    </a:lnTo>
                    <a:cubicBezTo>
                      <a:pt x="11878" y="5072"/>
                      <a:pt x="11752" y="4915"/>
                      <a:pt x="11594" y="4883"/>
                    </a:cubicBezTo>
                    <a:lnTo>
                      <a:pt x="10680" y="4726"/>
                    </a:lnTo>
                    <a:cubicBezTo>
                      <a:pt x="10554" y="4253"/>
                      <a:pt x="10365" y="3812"/>
                      <a:pt x="10145" y="3403"/>
                    </a:cubicBezTo>
                    <a:lnTo>
                      <a:pt x="10649" y="2678"/>
                    </a:lnTo>
                    <a:cubicBezTo>
                      <a:pt x="10775" y="2552"/>
                      <a:pt x="10712" y="2363"/>
                      <a:pt x="10617" y="2237"/>
                    </a:cubicBezTo>
                    <a:lnTo>
                      <a:pt x="9609" y="1260"/>
                    </a:lnTo>
                    <a:cubicBezTo>
                      <a:pt x="9554" y="1187"/>
                      <a:pt x="9455" y="1156"/>
                      <a:pt x="9364" y="1156"/>
                    </a:cubicBezTo>
                    <a:cubicBezTo>
                      <a:pt x="9300" y="1156"/>
                      <a:pt x="9239" y="1171"/>
                      <a:pt x="9200" y="1197"/>
                    </a:cubicBezTo>
                    <a:lnTo>
                      <a:pt x="8444" y="1733"/>
                    </a:lnTo>
                    <a:cubicBezTo>
                      <a:pt x="8034" y="1481"/>
                      <a:pt x="7624" y="1292"/>
                      <a:pt x="7152" y="1166"/>
                    </a:cubicBezTo>
                    <a:lnTo>
                      <a:pt x="6994" y="252"/>
                    </a:lnTo>
                    <a:cubicBezTo>
                      <a:pt x="6931" y="95"/>
                      <a:pt x="6837" y="0"/>
                      <a:pt x="66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77" name="Google Shape;8977;p68"/>
              <p:cNvSpPr/>
              <p:nvPr/>
            </p:nvSpPr>
            <p:spPr>
              <a:xfrm>
                <a:off x="1399850" y="3426550"/>
                <a:ext cx="1166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2112" extrusionOk="0">
                    <a:moveTo>
                      <a:pt x="725" y="0"/>
                    </a:moveTo>
                    <a:cubicBezTo>
                      <a:pt x="410" y="252"/>
                      <a:pt x="127" y="662"/>
                      <a:pt x="1" y="1103"/>
                    </a:cubicBezTo>
                    <a:cubicBezTo>
                      <a:pt x="599" y="1733"/>
                      <a:pt x="1387" y="2111"/>
                      <a:pt x="2332" y="2111"/>
                    </a:cubicBezTo>
                    <a:cubicBezTo>
                      <a:pt x="3246" y="2111"/>
                      <a:pt x="4065" y="1733"/>
                      <a:pt x="4664" y="1103"/>
                    </a:cubicBezTo>
                    <a:cubicBezTo>
                      <a:pt x="4538" y="662"/>
                      <a:pt x="4254" y="252"/>
                      <a:pt x="3939" y="0"/>
                    </a:cubicBezTo>
                    <a:cubicBezTo>
                      <a:pt x="3561" y="473"/>
                      <a:pt x="2994" y="788"/>
                      <a:pt x="2332" y="788"/>
                    </a:cubicBezTo>
                    <a:cubicBezTo>
                      <a:pt x="1702" y="788"/>
                      <a:pt x="1103" y="473"/>
                      <a:pt x="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978" name="Google Shape;8978;p68"/>
            <p:cNvSpPr/>
            <p:nvPr/>
          </p:nvSpPr>
          <p:spPr>
            <a:xfrm>
              <a:off x="1298242" y="2378528"/>
              <a:ext cx="225777" cy="225165"/>
            </a:xfrm>
            <a:custGeom>
              <a:avLst/>
              <a:gdLst/>
              <a:ahLst/>
              <a:cxnLst/>
              <a:rect l="l" t="t" r="r" b="b"/>
              <a:pathLst>
                <a:path w="11784" h="11752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cubicBezTo>
                    <a:pt x="0" y="1639"/>
                    <a:pt x="473" y="2048"/>
                    <a:pt x="1040" y="2048"/>
                  </a:cubicBezTo>
                  <a:lnTo>
                    <a:pt x="1386" y="2048"/>
                  </a:lnTo>
                  <a:lnTo>
                    <a:pt x="1386" y="2426"/>
                  </a:lnTo>
                  <a:cubicBezTo>
                    <a:pt x="1386" y="2993"/>
                    <a:pt x="1859" y="3434"/>
                    <a:pt x="2426" y="3434"/>
                  </a:cubicBezTo>
                  <a:lnTo>
                    <a:pt x="5577" y="3434"/>
                  </a:lnTo>
                  <a:lnTo>
                    <a:pt x="5577" y="4159"/>
                  </a:lnTo>
                  <a:lnTo>
                    <a:pt x="4537" y="4159"/>
                  </a:lnTo>
                  <a:cubicBezTo>
                    <a:pt x="3938" y="4159"/>
                    <a:pt x="3466" y="4632"/>
                    <a:pt x="3466" y="5167"/>
                  </a:cubicBezTo>
                  <a:lnTo>
                    <a:pt x="3466" y="6585"/>
                  </a:lnTo>
                  <a:cubicBezTo>
                    <a:pt x="3466" y="7183"/>
                    <a:pt x="3938" y="7625"/>
                    <a:pt x="4537" y="7625"/>
                  </a:cubicBezTo>
                  <a:lnTo>
                    <a:pt x="5577" y="7625"/>
                  </a:lnTo>
                  <a:lnTo>
                    <a:pt x="5577" y="8318"/>
                  </a:lnTo>
                  <a:lnTo>
                    <a:pt x="2426" y="8318"/>
                  </a:lnTo>
                  <a:cubicBezTo>
                    <a:pt x="1828" y="8318"/>
                    <a:pt x="1386" y="8790"/>
                    <a:pt x="1386" y="9357"/>
                  </a:cubicBezTo>
                  <a:lnTo>
                    <a:pt x="1386" y="9704"/>
                  </a:lnTo>
                  <a:lnTo>
                    <a:pt x="1040" y="9704"/>
                  </a:lnTo>
                  <a:cubicBezTo>
                    <a:pt x="441" y="9704"/>
                    <a:pt x="0" y="10176"/>
                    <a:pt x="0" y="10744"/>
                  </a:cubicBezTo>
                  <a:cubicBezTo>
                    <a:pt x="0" y="11311"/>
                    <a:pt x="473" y="11752"/>
                    <a:pt x="1040" y="11752"/>
                  </a:cubicBezTo>
                  <a:lnTo>
                    <a:pt x="2426" y="11752"/>
                  </a:lnTo>
                  <a:cubicBezTo>
                    <a:pt x="2993" y="11752"/>
                    <a:pt x="3434" y="11279"/>
                    <a:pt x="3434" y="10744"/>
                  </a:cubicBezTo>
                  <a:cubicBezTo>
                    <a:pt x="3434" y="10145"/>
                    <a:pt x="2962" y="9704"/>
                    <a:pt x="2426" y="9704"/>
                  </a:cubicBezTo>
                  <a:lnTo>
                    <a:pt x="2048" y="9704"/>
                  </a:lnTo>
                  <a:lnTo>
                    <a:pt x="2048" y="9357"/>
                  </a:lnTo>
                  <a:cubicBezTo>
                    <a:pt x="2048" y="9168"/>
                    <a:pt x="2206" y="9011"/>
                    <a:pt x="2426" y="9011"/>
                  </a:cubicBezTo>
                  <a:lnTo>
                    <a:pt x="5577" y="9011"/>
                  </a:lnTo>
                  <a:lnTo>
                    <a:pt x="5577" y="9704"/>
                  </a:lnTo>
                  <a:lnTo>
                    <a:pt x="5199" y="9704"/>
                  </a:lnTo>
                  <a:cubicBezTo>
                    <a:pt x="4631" y="9704"/>
                    <a:pt x="4190" y="10176"/>
                    <a:pt x="4190" y="10744"/>
                  </a:cubicBezTo>
                  <a:cubicBezTo>
                    <a:pt x="4190" y="11311"/>
                    <a:pt x="4663" y="11752"/>
                    <a:pt x="5199" y="11752"/>
                  </a:cubicBezTo>
                  <a:lnTo>
                    <a:pt x="6585" y="11752"/>
                  </a:lnTo>
                  <a:cubicBezTo>
                    <a:pt x="7183" y="11752"/>
                    <a:pt x="7593" y="11279"/>
                    <a:pt x="7593" y="10744"/>
                  </a:cubicBezTo>
                  <a:cubicBezTo>
                    <a:pt x="7593" y="10145"/>
                    <a:pt x="7120" y="9704"/>
                    <a:pt x="6585" y="9704"/>
                  </a:cubicBezTo>
                  <a:lnTo>
                    <a:pt x="6238" y="9704"/>
                  </a:lnTo>
                  <a:lnTo>
                    <a:pt x="6238" y="9011"/>
                  </a:lnTo>
                  <a:lnTo>
                    <a:pt x="9389" y="9011"/>
                  </a:lnTo>
                  <a:cubicBezTo>
                    <a:pt x="9578" y="9011"/>
                    <a:pt x="9735" y="9168"/>
                    <a:pt x="9735" y="9357"/>
                  </a:cubicBezTo>
                  <a:lnTo>
                    <a:pt x="9735" y="9704"/>
                  </a:lnTo>
                  <a:lnTo>
                    <a:pt x="9389" y="9704"/>
                  </a:lnTo>
                  <a:cubicBezTo>
                    <a:pt x="8790" y="9704"/>
                    <a:pt x="8349" y="10176"/>
                    <a:pt x="8349" y="10744"/>
                  </a:cubicBezTo>
                  <a:cubicBezTo>
                    <a:pt x="8349" y="11311"/>
                    <a:pt x="8822" y="11752"/>
                    <a:pt x="9389" y="11752"/>
                  </a:cubicBezTo>
                  <a:lnTo>
                    <a:pt x="10743" y="11752"/>
                  </a:lnTo>
                  <a:cubicBezTo>
                    <a:pt x="11342" y="11752"/>
                    <a:pt x="11783" y="11279"/>
                    <a:pt x="11783" y="10744"/>
                  </a:cubicBezTo>
                  <a:cubicBezTo>
                    <a:pt x="11783" y="10145"/>
                    <a:pt x="11311" y="9704"/>
                    <a:pt x="10743" y="9704"/>
                  </a:cubicBezTo>
                  <a:lnTo>
                    <a:pt x="10397" y="9704"/>
                  </a:lnTo>
                  <a:lnTo>
                    <a:pt x="10397" y="9357"/>
                  </a:lnTo>
                  <a:cubicBezTo>
                    <a:pt x="10397" y="8759"/>
                    <a:pt x="9924" y="8318"/>
                    <a:pt x="9389" y="8318"/>
                  </a:cubicBezTo>
                  <a:lnTo>
                    <a:pt x="6238" y="8318"/>
                  </a:lnTo>
                  <a:lnTo>
                    <a:pt x="6238" y="7625"/>
                  </a:lnTo>
                  <a:lnTo>
                    <a:pt x="7246" y="7625"/>
                  </a:lnTo>
                  <a:cubicBezTo>
                    <a:pt x="7845" y="7625"/>
                    <a:pt x="8318" y="7152"/>
                    <a:pt x="8318" y="6585"/>
                  </a:cubicBezTo>
                  <a:lnTo>
                    <a:pt x="8318" y="5167"/>
                  </a:lnTo>
                  <a:cubicBezTo>
                    <a:pt x="8318" y="4569"/>
                    <a:pt x="7845" y="4159"/>
                    <a:pt x="7246" y="4159"/>
                  </a:cubicBezTo>
                  <a:lnTo>
                    <a:pt x="6238" y="4159"/>
                  </a:lnTo>
                  <a:lnTo>
                    <a:pt x="6238" y="3434"/>
                  </a:lnTo>
                  <a:lnTo>
                    <a:pt x="9389" y="3434"/>
                  </a:lnTo>
                  <a:cubicBezTo>
                    <a:pt x="9956" y="3434"/>
                    <a:pt x="10397" y="2962"/>
                    <a:pt x="10397" y="2426"/>
                  </a:cubicBezTo>
                  <a:lnTo>
                    <a:pt x="10397" y="2048"/>
                  </a:lnTo>
                  <a:lnTo>
                    <a:pt x="10743" y="2048"/>
                  </a:lnTo>
                  <a:cubicBezTo>
                    <a:pt x="11342" y="2048"/>
                    <a:pt x="11783" y="1576"/>
                    <a:pt x="11783" y="1040"/>
                  </a:cubicBezTo>
                  <a:cubicBezTo>
                    <a:pt x="11783" y="441"/>
                    <a:pt x="11311" y="0"/>
                    <a:pt x="10743" y="0"/>
                  </a:cubicBezTo>
                  <a:lnTo>
                    <a:pt x="9389" y="0"/>
                  </a:lnTo>
                  <a:cubicBezTo>
                    <a:pt x="8790" y="0"/>
                    <a:pt x="8349" y="473"/>
                    <a:pt x="8349" y="1040"/>
                  </a:cubicBezTo>
                  <a:cubicBezTo>
                    <a:pt x="8349" y="1639"/>
                    <a:pt x="8822" y="2048"/>
                    <a:pt x="9389" y="2048"/>
                  </a:cubicBezTo>
                  <a:lnTo>
                    <a:pt x="9735" y="2048"/>
                  </a:lnTo>
                  <a:lnTo>
                    <a:pt x="9735" y="2426"/>
                  </a:lnTo>
                  <a:cubicBezTo>
                    <a:pt x="9735" y="2615"/>
                    <a:pt x="9578" y="2773"/>
                    <a:pt x="9389" y="2773"/>
                  </a:cubicBezTo>
                  <a:lnTo>
                    <a:pt x="6238" y="2773"/>
                  </a:lnTo>
                  <a:lnTo>
                    <a:pt x="6238" y="2048"/>
                  </a:lnTo>
                  <a:lnTo>
                    <a:pt x="6585" y="2048"/>
                  </a:lnTo>
                  <a:cubicBezTo>
                    <a:pt x="7183" y="2048"/>
                    <a:pt x="7593" y="1576"/>
                    <a:pt x="7593" y="1040"/>
                  </a:cubicBezTo>
                  <a:cubicBezTo>
                    <a:pt x="7593" y="441"/>
                    <a:pt x="7120" y="0"/>
                    <a:pt x="6585" y="0"/>
                  </a:cubicBezTo>
                  <a:lnTo>
                    <a:pt x="5199" y="0"/>
                  </a:lnTo>
                  <a:cubicBezTo>
                    <a:pt x="4631" y="0"/>
                    <a:pt x="4190" y="473"/>
                    <a:pt x="4190" y="1040"/>
                  </a:cubicBezTo>
                  <a:cubicBezTo>
                    <a:pt x="4190" y="1639"/>
                    <a:pt x="4663" y="2048"/>
                    <a:pt x="5199" y="2048"/>
                  </a:cubicBezTo>
                  <a:lnTo>
                    <a:pt x="5577" y="2048"/>
                  </a:lnTo>
                  <a:lnTo>
                    <a:pt x="5577" y="2773"/>
                  </a:lnTo>
                  <a:lnTo>
                    <a:pt x="2426" y="2773"/>
                  </a:lnTo>
                  <a:cubicBezTo>
                    <a:pt x="2206" y="2773"/>
                    <a:pt x="2048" y="2615"/>
                    <a:pt x="2048" y="2426"/>
                  </a:cubicBezTo>
                  <a:lnTo>
                    <a:pt x="2048" y="2048"/>
                  </a:lnTo>
                  <a:lnTo>
                    <a:pt x="2426" y="2048"/>
                  </a:lnTo>
                  <a:cubicBezTo>
                    <a:pt x="2993" y="2048"/>
                    <a:pt x="3434" y="1576"/>
                    <a:pt x="3434" y="1040"/>
                  </a:cubicBezTo>
                  <a:cubicBezTo>
                    <a:pt x="3434" y="441"/>
                    <a:pt x="2962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979" name="Google Shape;8979;p68"/>
            <p:cNvGrpSpPr/>
            <p:nvPr/>
          </p:nvGrpSpPr>
          <p:grpSpPr>
            <a:xfrm>
              <a:off x="1297043" y="2652200"/>
              <a:ext cx="228192" cy="228019"/>
              <a:chOff x="1310075" y="3980250"/>
              <a:chExt cx="297750" cy="297525"/>
            </a:xfrm>
            <a:grpFill/>
          </p:grpSpPr>
          <p:sp>
            <p:nvSpPr>
              <p:cNvPr id="8980" name="Google Shape;8980;p68"/>
              <p:cNvSpPr/>
              <p:nvPr/>
            </p:nvSpPr>
            <p:spPr>
              <a:xfrm>
                <a:off x="1310075" y="3980250"/>
                <a:ext cx="297750" cy="297525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11901" extrusionOk="0">
                    <a:moveTo>
                      <a:pt x="3844" y="4946"/>
                    </a:moveTo>
                    <a:cubicBezTo>
                      <a:pt x="4033" y="4946"/>
                      <a:pt x="4190" y="5104"/>
                      <a:pt x="4190" y="5293"/>
                    </a:cubicBezTo>
                    <a:lnTo>
                      <a:pt x="4190" y="6679"/>
                    </a:lnTo>
                    <a:cubicBezTo>
                      <a:pt x="4190" y="6868"/>
                      <a:pt x="4033" y="7026"/>
                      <a:pt x="3844" y="7026"/>
                    </a:cubicBezTo>
                    <a:lnTo>
                      <a:pt x="2458" y="7026"/>
                    </a:lnTo>
                    <a:cubicBezTo>
                      <a:pt x="2269" y="7026"/>
                      <a:pt x="2111" y="6868"/>
                      <a:pt x="2111" y="6679"/>
                    </a:cubicBezTo>
                    <a:lnTo>
                      <a:pt x="2111" y="5293"/>
                    </a:lnTo>
                    <a:cubicBezTo>
                      <a:pt x="2111" y="5104"/>
                      <a:pt x="2269" y="4946"/>
                      <a:pt x="2458" y="4946"/>
                    </a:cubicBezTo>
                    <a:close/>
                    <a:moveTo>
                      <a:pt x="6616" y="3560"/>
                    </a:moveTo>
                    <a:cubicBezTo>
                      <a:pt x="6837" y="3560"/>
                      <a:pt x="6994" y="3718"/>
                      <a:pt x="6994" y="3907"/>
                    </a:cubicBezTo>
                    <a:lnTo>
                      <a:pt x="6994" y="6679"/>
                    </a:lnTo>
                    <a:cubicBezTo>
                      <a:pt x="6994" y="6868"/>
                      <a:pt x="6837" y="7026"/>
                      <a:pt x="6616" y="7026"/>
                    </a:cubicBezTo>
                    <a:lnTo>
                      <a:pt x="5262" y="7026"/>
                    </a:lnTo>
                    <a:cubicBezTo>
                      <a:pt x="5041" y="7026"/>
                      <a:pt x="4884" y="6868"/>
                      <a:pt x="4884" y="6679"/>
                    </a:cubicBezTo>
                    <a:lnTo>
                      <a:pt x="4884" y="3907"/>
                    </a:lnTo>
                    <a:cubicBezTo>
                      <a:pt x="4884" y="3718"/>
                      <a:pt x="5041" y="3560"/>
                      <a:pt x="5262" y="3560"/>
                    </a:cubicBezTo>
                    <a:close/>
                    <a:moveTo>
                      <a:pt x="9389" y="2174"/>
                    </a:moveTo>
                    <a:cubicBezTo>
                      <a:pt x="9578" y="2174"/>
                      <a:pt x="9735" y="2331"/>
                      <a:pt x="9735" y="2520"/>
                    </a:cubicBezTo>
                    <a:lnTo>
                      <a:pt x="9735" y="6679"/>
                    </a:lnTo>
                    <a:cubicBezTo>
                      <a:pt x="9735" y="6868"/>
                      <a:pt x="9578" y="7026"/>
                      <a:pt x="9389" y="7026"/>
                    </a:cubicBezTo>
                    <a:lnTo>
                      <a:pt x="8003" y="7026"/>
                    </a:lnTo>
                    <a:cubicBezTo>
                      <a:pt x="7813" y="7026"/>
                      <a:pt x="7656" y="6868"/>
                      <a:pt x="7656" y="6679"/>
                    </a:cubicBezTo>
                    <a:lnTo>
                      <a:pt x="7656" y="2520"/>
                    </a:lnTo>
                    <a:cubicBezTo>
                      <a:pt x="7656" y="2331"/>
                      <a:pt x="7813" y="2174"/>
                      <a:pt x="8003" y="2174"/>
                    </a:cubicBezTo>
                    <a:close/>
                    <a:moveTo>
                      <a:pt x="5577" y="8412"/>
                    </a:moveTo>
                    <a:lnTo>
                      <a:pt x="5577" y="9105"/>
                    </a:lnTo>
                    <a:lnTo>
                      <a:pt x="5167" y="9105"/>
                    </a:lnTo>
                    <a:lnTo>
                      <a:pt x="5451" y="8412"/>
                    </a:lnTo>
                    <a:close/>
                    <a:moveTo>
                      <a:pt x="6396" y="8412"/>
                    </a:moveTo>
                    <a:lnTo>
                      <a:pt x="6679" y="9105"/>
                    </a:lnTo>
                    <a:lnTo>
                      <a:pt x="6270" y="9105"/>
                    </a:lnTo>
                    <a:lnTo>
                      <a:pt x="6270" y="8412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8" y="158"/>
                      <a:pt x="5608" y="378"/>
                    </a:cubicBezTo>
                    <a:lnTo>
                      <a:pt x="5608" y="725"/>
                    </a:lnTo>
                    <a:lnTo>
                      <a:pt x="347" y="725"/>
                    </a:lnTo>
                    <a:cubicBezTo>
                      <a:pt x="158" y="725"/>
                      <a:pt x="0" y="882"/>
                      <a:pt x="0" y="1071"/>
                    </a:cubicBezTo>
                    <a:cubicBezTo>
                      <a:pt x="0" y="1260"/>
                      <a:pt x="158" y="1418"/>
                      <a:pt x="347" y="1418"/>
                    </a:cubicBezTo>
                    <a:lnTo>
                      <a:pt x="725" y="1418"/>
                    </a:lnTo>
                    <a:lnTo>
                      <a:pt x="725" y="7719"/>
                    </a:lnTo>
                    <a:lnTo>
                      <a:pt x="378" y="7719"/>
                    </a:lnTo>
                    <a:cubicBezTo>
                      <a:pt x="158" y="7719"/>
                      <a:pt x="0" y="7876"/>
                      <a:pt x="0" y="8097"/>
                    </a:cubicBezTo>
                    <a:cubicBezTo>
                      <a:pt x="0" y="8286"/>
                      <a:pt x="158" y="8443"/>
                      <a:pt x="378" y="8443"/>
                    </a:cubicBezTo>
                    <a:lnTo>
                      <a:pt x="4726" y="8443"/>
                    </a:lnTo>
                    <a:lnTo>
                      <a:pt x="3560" y="11436"/>
                    </a:lnTo>
                    <a:cubicBezTo>
                      <a:pt x="3466" y="11625"/>
                      <a:pt x="3560" y="11814"/>
                      <a:pt x="3749" y="11877"/>
                    </a:cubicBezTo>
                    <a:cubicBezTo>
                      <a:pt x="3788" y="11893"/>
                      <a:pt x="3831" y="11901"/>
                      <a:pt x="3876" y="11901"/>
                    </a:cubicBezTo>
                    <a:cubicBezTo>
                      <a:pt x="4016" y="11901"/>
                      <a:pt x="4167" y="11824"/>
                      <a:pt x="4190" y="11657"/>
                    </a:cubicBezTo>
                    <a:lnTo>
                      <a:pt x="4947" y="9830"/>
                    </a:lnTo>
                    <a:lnTo>
                      <a:pt x="5608" y="9830"/>
                    </a:lnTo>
                    <a:lnTo>
                      <a:pt x="5608" y="10838"/>
                    </a:lnTo>
                    <a:cubicBezTo>
                      <a:pt x="5608" y="11027"/>
                      <a:pt x="5766" y="11184"/>
                      <a:pt x="5955" y="11184"/>
                    </a:cubicBezTo>
                    <a:cubicBezTo>
                      <a:pt x="6144" y="11184"/>
                      <a:pt x="6301" y="11027"/>
                      <a:pt x="6301" y="10838"/>
                    </a:cubicBezTo>
                    <a:lnTo>
                      <a:pt x="6301" y="9830"/>
                    </a:lnTo>
                    <a:lnTo>
                      <a:pt x="6994" y="9830"/>
                    </a:lnTo>
                    <a:lnTo>
                      <a:pt x="7719" y="11657"/>
                    </a:lnTo>
                    <a:cubicBezTo>
                      <a:pt x="7791" y="11824"/>
                      <a:pt x="7916" y="11901"/>
                      <a:pt x="8042" y="11901"/>
                    </a:cubicBezTo>
                    <a:cubicBezTo>
                      <a:pt x="8082" y="11901"/>
                      <a:pt x="8122" y="11893"/>
                      <a:pt x="8160" y="11877"/>
                    </a:cubicBezTo>
                    <a:cubicBezTo>
                      <a:pt x="8349" y="11783"/>
                      <a:pt x="8444" y="11594"/>
                      <a:pt x="8349" y="11436"/>
                    </a:cubicBezTo>
                    <a:lnTo>
                      <a:pt x="7183" y="8443"/>
                    </a:lnTo>
                    <a:lnTo>
                      <a:pt x="11531" y="8443"/>
                    </a:lnTo>
                    <a:cubicBezTo>
                      <a:pt x="11752" y="8443"/>
                      <a:pt x="11909" y="8286"/>
                      <a:pt x="11909" y="8097"/>
                    </a:cubicBezTo>
                    <a:cubicBezTo>
                      <a:pt x="11909" y="7876"/>
                      <a:pt x="11752" y="7719"/>
                      <a:pt x="11531" y="7719"/>
                    </a:cubicBezTo>
                    <a:lnTo>
                      <a:pt x="11185" y="7719"/>
                    </a:lnTo>
                    <a:lnTo>
                      <a:pt x="11185" y="1418"/>
                    </a:lnTo>
                    <a:lnTo>
                      <a:pt x="11531" y="1418"/>
                    </a:lnTo>
                    <a:cubicBezTo>
                      <a:pt x="11752" y="1418"/>
                      <a:pt x="11909" y="1260"/>
                      <a:pt x="11909" y="1071"/>
                    </a:cubicBezTo>
                    <a:cubicBezTo>
                      <a:pt x="11909" y="882"/>
                      <a:pt x="11752" y="725"/>
                      <a:pt x="11531" y="725"/>
                    </a:cubicBezTo>
                    <a:lnTo>
                      <a:pt x="6301" y="725"/>
                    </a:lnTo>
                    <a:lnTo>
                      <a:pt x="6301" y="378"/>
                    </a:lnTo>
                    <a:cubicBezTo>
                      <a:pt x="6301" y="158"/>
                      <a:pt x="6144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1" name="Google Shape;8981;p68"/>
              <p:cNvSpPr/>
              <p:nvPr/>
            </p:nvSpPr>
            <p:spPr>
              <a:xfrm>
                <a:off x="1449475" y="4086575"/>
                <a:ext cx="173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080" extrusionOk="0">
                    <a:moveTo>
                      <a:pt x="1" y="0"/>
                    </a:moveTo>
                    <a:lnTo>
                      <a:pt x="1" y="2080"/>
                    </a:lnTo>
                    <a:lnTo>
                      <a:pt x="694" y="2080"/>
                    </a:ln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2" name="Google Shape;8982;p68"/>
              <p:cNvSpPr/>
              <p:nvPr/>
            </p:nvSpPr>
            <p:spPr>
              <a:xfrm>
                <a:off x="1380175" y="41212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0" y="0"/>
                    </a:moveTo>
                    <a:lnTo>
                      <a:pt x="0" y="694"/>
                    </a:lnTo>
                    <a:lnTo>
                      <a:pt x="693" y="694"/>
                    </a:lnTo>
                    <a:lnTo>
                      <a:pt x="69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3" name="Google Shape;8983;p68"/>
              <p:cNvSpPr/>
              <p:nvPr/>
            </p:nvSpPr>
            <p:spPr>
              <a:xfrm>
                <a:off x="1518800" y="4051925"/>
                <a:ext cx="18125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3466" extrusionOk="0">
                    <a:moveTo>
                      <a:pt x="0" y="0"/>
                    </a:moveTo>
                    <a:lnTo>
                      <a:pt x="0" y="3466"/>
                    </a:lnTo>
                    <a:lnTo>
                      <a:pt x="725" y="3466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84" name="Google Shape;8984;p68"/>
            <p:cNvGrpSpPr/>
            <p:nvPr/>
          </p:nvGrpSpPr>
          <p:grpSpPr>
            <a:xfrm>
              <a:off x="2765487" y="2092258"/>
              <a:ext cx="172667" cy="226371"/>
              <a:chOff x="3167275" y="3227275"/>
              <a:chExt cx="225300" cy="295375"/>
            </a:xfrm>
            <a:grpFill/>
          </p:grpSpPr>
          <p:sp>
            <p:nvSpPr>
              <p:cNvPr id="8985" name="Google Shape;8985;p68"/>
              <p:cNvSpPr/>
              <p:nvPr/>
            </p:nvSpPr>
            <p:spPr>
              <a:xfrm>
                <a:off x="3167275" y="3227275"/>
                <a:ext cx="225300" cy="207950"/>
              </a:xfrm>
              <a:custGeom>
                <a:avLst/>
                <a:gdLst/>
                <a:ahLst/>
                <a:cxnLst/>
                <a:rect l="l" t="t" r="r" b="b"/>
                <a:pathLst>
                  <a:path w="9012" h="8318" extrusionOk="0">
                    <a:moveTo>
                      <a:pt x="4538" y="1"/>
                    </a:moveTo>
                    <a:cubicBezTo>
                      <a:pt x="2112" y="1"/>
                      <a:pt x="1" y="1985"/>
                      <a:pt x="32" y="4537"/>
                    </a:cubicBezTo>
                    <a:cubicBezTo>
                      <a:pt x="32" y="5860"/>
                      <a:pt x="631" y="7184"/>
                      <a:pt x="1797" y="8066"/>
                    </a:cubicBezTo>
                    <a:cubicBezTo>
                      <a:pt x="1923" y="8192"/>
                      <a:pt x="2017" y="8223"/>
                      <a:pt x="2049" y="8318"/>
                    </a:cubicBezTo>
                    <a:lnTo>
                      <a:pt x="4160" y="8318"/>
                    </a:lnTo>
                    <a:lnTo>
                      <a:pt x="4160" y="6900"/>
                    </a:lnTo>
                    <a:lnTo>
                      <a:pt x="2427" y="6900"/>
                    </a:lnTo>
                    <a:cubicBezTo>
                      <a:pt x="2238" y="6900"/>
                      <a:pt x="2080" y="6743"/>
                      <a:pt x="2080" y="6554"/>
                    </a:cubicBezTo>
                    <a:lnTo>
                      <a:pt x="2080" y="5829"/>
                    </a:lnTo>
                    <a:cubicBezTo>
                      <a:pt x="2080" y="4852"/>
                      <a:pt x="2679" y="4033"/>
                      <a:pt x="3498" y="3624"/>
                    </a:cubicBezTo>
                    <a:cubicBezTo>
                      <a:pt x="3277" y="3403"/>
                      <a:pt x="3151" y="3088"/>
                      <a:pt x="3151" y="2678"/>
                    </a:cubicBezTo>
                    <a:cubicBezTo>
                      <a:pt x="3151" y="1922"/>
                      <a:pt x="3782" y="1292"/>
                      <a:pt x="4538" y="1292"/>
                    </a:cubicBezTo>
                    <a:cubicBezTo>
                      <a:pt x="5262" y="1292"/>
                      <a:pt x="5892" y="1922"/>
                      <a:pt x="5892" y="2678"/>
                    </a:cubicBezTo>
                    <a:cubicBezTo>
                      <a:pt x="5892" y="3025"/>
                      <a:pt x="5735" y="3340"/>
                      <a:pt x="5546" y="3624"/>
                    </a:cubicBezTo>
                    <a:cubicBezTo>
                      <a:pt x="6365" y="4033"/>
                      <a:pt x="6964" y="4852"/>
                      <a:pt x="6964" y="5829"/>
                    </a:cubicBezTo>
                    <a:lnTo>
                      <a:pt x="6964" y="6554"/>
                    </a:lnTo>
                    <a:cubicBezTo>
                      <a:pt x="6964" y="6743"/>
                      <a:pt x="6806" y="6900"/>
                      <a:pt x="6617" y="6900"/>
                    </a:cubicBezTo>
                    <a:lnTo>
                      <a:pt x="4884" y="6900"/>
                    </a:lnTo>
                    <a:lnTo>
                      <a:pt x="4884" y="8318"/>
                    </a:lnTo>
                    <a:lnTo>
                      <a:pt x="6995" y="8318"/>
                    </a:lnTo>
                    <a:cubicBezTo>
                      <a:pt x="7027" y="8286"/>
                      <a:pt x="7121" y="8192"/>
                      <a:pt x="7247" y="8129"/>
                    </a:cubicBezTo>
                    <a:cubicBezTo>
                      <a:pt x="8413" y="7184"/>
                      <a:pt x="9011" y="5829"/>
                      <a:pt x="9011" y="4506"/>
                    </a:cubicBezTo>
                    <a:cubicBezTo>
                      <a:pt x="9011" y="2017"/>
                      <a:pt x="6995" y="1"/>
                      <a:pt x="45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6" name="Google Shape;8986;p68"/>
              <p:cNvSpPr/>
              <p:nvPr/>
            </p:nvSpPr>
            <p:spPr>
              <a:xfrm>
                <a:off x="3262600" y="3278475"/>
                <a:ext cx="354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9" extrusionOk="0">
                    <a:moveTo>
                      <a:pt x="725" y="0"/>
                    </a:moveTo>
                    <a:cubicBezTo>
                      <a:pt x="315" y="0"/>
                      <a:pt x="0" y="315"/>
                      <a:pt x="0" y="725"/>
                    </a:cubicBezTo>
                    <a:cubicBezTo>
                      <a:pt x="0" y="1103"/>
                      <a:pt x="315" y="1418"/>
                      <a:pt x="725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5"/>
                      <a:pt x="1103" y="0"/>
                      <a:pt x="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7" name="Google Shape;8987;p68"/>
              <p:cNvSpPr/>
              <p:nvPr/>
            </p:nvSpPr>
            <p:spPr>
              <a:xfrm>
                <a:off x="3220050" y="3452525"/>
                <a:ext cx="1213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1419" extrusionOk="0">
                    <a:moveTo>
                      <a:pt x="1" y="1"/>
                    </a:moveTo>
                    <a:lnTo>
                      <a:pt x="1" y="347"/>
                    </a:lnTo>
                    <a:cubicBezTo>
                      <a:pt x="1" y="946"/>
                      <a:pt x="473" y="1419"/>
                      <a:pt x="1040" y="1419"/>
                    </a:cubicBezTo>
                    <a:lnTo>
                      <a:pt x="3781" y="1419"/>
                    </a:lnTo>
                    <a:cubicBezTo>
                      <a:pt x="4380" y="1419"/>
                      <a:pt x="4853" y="946"/>
                      <a:pt x="4853" y="347"/>
                    </a:cubicBezTo>
                    <a:lnTo>
                      <a:pt x="485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8" name="Google Shape;8988;p68"/>
              <p:cNvSpPr/>
              <p:nvPr/>
            </p:nvSpPr>
            <p:spPr>
              <a:xfrm>
                <a:off x="3237375" y="3332025"/>
                <a:ext cx="8667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2080" extrusionOk="0">
                    <a:moveTo>
                      <a:pt x="1734" y="1"/>
                    </a:moveTo>
                    <a:cubicBezTo>
                      <a:pt x="789" y="1"/>
                      <a:pt x="1" y="725"/>
                      <a:pt x="1" y="1733"/>
                    </a:cubicBezTo>
                    <a:lnTo>
                      <a:pt x="1" y="2080"/>
                    </a:lnTo>
                    <a:lnTo>
                      <a:pt x="3466" y="2080"/>
                    </a:lnTo>
                    <a:lnTo>
                      <a:pt x="3466" y="1733"/>
                    </a:lnTo>
                    <a:cubicBezTo>
                      <a:pt x="3466" y="788"/>
                      <a:pt x="2679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89" name="Google Shape;8989;p68"/>
              <p:cNvSpPr/>
              <p:nvPr/>
            </p:nvSpPr>
            <p:spPr>
              <a:xfrm>
                <a:off x="3237375" y="3505300"/>
                <a:ext cx="87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694" extrusionOk="0">
                    <a:moveTo>
                      <a:pt x="32" y="1"/>
                    </a:moveTo>
                    <a:cubicBezTo>
                      <a:pt x="1" y="379"/>
                      <a:pt x="284" y="694"/>
                      <a:pt x="694" y="694"/>
                    </a:cubicBezTo>
                    <a:lnTo>
                      <a:pt x="2773" y="694"/>
                    </a:lnTo>
                    <a:cubicBezTo>
                      <a:pt x="3183" y="694"/>
                      <a:pt x="3498" y="379"/>
                      <a:pt x="34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990" name="Google Shape;8990;p68"/>
            <p:cNvSpPr/>
            <p:nvPr/>
          </p:nvSpPr>
          <p:spPr>
            <a:xfrm>
              <a:off x="2732571" y="2377398"/>
              <a:ext cx="238461" cy="227425"/>
            </a:xfrm>
            <a:custGeom>
              <a:avLst/>
              <a:gdLst/>
              <a:ahLst/>
              <a:cxnLst/>
              <a:rect l="l" t="t" r="r" b="b"/>
              <a:pathLst>
                <a:path w="12446" h="11870" extrusionOk="0">
                  <a:moveTo>
                    <a:pt x="9421" y="1410"/>
                  </a:moveTo>
                  <a:cubicBezTo>
                    <a:pt x="9775" y="1410"/>
                    <a:pt x="10130" y="1544"/>
                    <a:pt x="10397" y="1812"/>
                  </a:cubicBezTo>
                  <a:cubicBezTo>
                    <a:pt x="10901" y="2316"/>
                    <a:pt x="10901" y="3198"/>
                    <a:pt x="10366" y="3734"/>
                  </a:cubicBezTo>
                  <a:lnTo>
                    <a:pt x="9169" y="4931"/>
                  </a:lnTo>
                  <a:cubicBezTo>
                    <a:pt x="8948" y="5152"/>
                    <a:pt x="8633" y="5278"/>
                    <a:pt x="8318" y="5309"/>
                  </a:cubicBezTo>
                  <a:lnTo>
                    <a:pt x="8476" y="5152"/>
                  </a:lnTo>
                  <a:cubicBezTo>
                    <a:pt x="8854" y="4773"/>
                    <a:pt x="8854" y="4112"/>
                    <a:pt x="8476" y="3702"/>
                  </a:cubicBezTo>
                  <a:cubicBezTo>
                    <a:pt x="8271" y="3513"/>
                    <a:pt x="8003" y="3419"/>
                    <a:pt x="7739" y="3419"/>
                  </a:cubicBezTo>
                  <a:cubicBezTo>
                    <a:pt x="7475" y="3419"/>
                    <a:pt x="7215" y="3513"/>
                    <a:pt x="7026" y="3702"/>
                  </a:cubicBezTo>
                  <a:lnTo>
                    <a:pt x="6869" y="3860"/>
                  </a:lnTo>
                  <a:cubicBezTo>
                    <a:pt x="6900" y="3545"/>
                    <a:pt x="7026" y="3230"/>
                    <a:pt x="7247" y="3009"/>
                  </a:cubicBezTo>
                  <a:lnTo>
                    <a:pt x="8444" y="1812"/>
                  </a:lnTo>
                  <a:cubicBezTo>
                    <a:pt x="8712" y="1544"/>
                    <a:pt x="9066" y="1410"/>
                    <a:pt x="9421" y="1410"/>
                  </a:cubicBezTo>
                  <a:close/>
                  <a:moveTo>
                    <a:pt x="4128" y="6475"/>
                  </a:moveTo>
                  <a:lnTo>
                    <a:pt x="3970" y="6601"/>
                  </a:lnTo>
                  <a:cubicBezTo>
                    <a:pt x="3592" y="7010"/>
                    <a:pt x="3592" y="7672"/>
                    <a:pt x="3970" y="8081"/>
                  </a:cubicBezTo>
                  <a:cubicBezTo>
                    <a:pt x="4175" y="8270"/>
                    <a:pt x="4443" y="8365"/>
                    <a:pt x="4711" y="8365"/>
                  </a:cubicBezTo>
                  <a:cubicBezTo>
                    <a:pt x="4978" y="8365"/>
                    <a:pt x="5246" y="8270"/>
                    <a:pt x="5451" y="8081"/>
                  </a:cubicBezTo>
                  <a:lnTo>
                    <a:pt x="5577" y="7924"/>
                  </a:lnTo>
                  <a:lnTo>
                    <a:pt x="5577" y="7924"/>
                  </a:lnTo>
                  <a:cubicBezTo>
                    <a:pt x="5640" y="8270"/>
                    <a:pt x="5483" y="8586"/>
                    <a:pt x="5231" y="8838"/>
                  </a:cubicBezTo>
                  <a:lnTo>
                    <a:pt x="4065" y="10003"/>
                  </a:lnTo>
                  <a:cubicBezTo>
                    <a:pt x="3781" y="10271"/>
                    <a:pt x="3427" y="10405"/>
                    <a:pt x="3072" y="10405"/>
                  </a:cubicBezTo>
                  <a:cubicBezTo>
                    <a:pt x="2718" y="10405"/>
                    <a:pt x="2364" y="10271"/>
                    <a:pt x="2080" y="10003"/>
                  </a:cubicBezTo>
                  <a:cubicBezTo>
                    <a:pt x="1544" y="9468"/>
                    <a:pt x="1544" y="8586"/>
                    <a:pt x="2080" y="8050"/>
                  </a:cubicBezTo>
                  <a:lnTo>
                    <a:pt x="3277" y="6853"/>
                  </a:lnTo>
                  <a:cubicBezTo>
                    <a:pt x="3498" y="6601"/>
                    <a:pt x="3813" y="6506"/>
                    <a:pt x="4128" y="6475"/>
                  </a:cubicBezTo>
                  <a:close/>
                  <a:moveTo>
                    <a:pt x="9373" y="0"/>
                  </a:moveTo>
                  <a:cubicBezTo>
                    <a:pt x="8665" y="0"/>
                    <a:pt x="7956" y="268"/>
                    <a:pt x="7404" y="804"/>
                  </a:cubicBezTo>
                  <a:lnTo>
                    <a:pt x="6239" y="1970"/>
                  </a:lnTo>
                  <a:cubicBezTo>
                    <a:pt x="5451" y="2757"/>
                    <a:pt x="5199" y="3986"/>
                    <a:pt x="5640" y="4994"/>
                  </a:cubicBezTo>
                  <a:lnTo>
                    <a:pt x="5325" y="5309"/>
                  </a:lnTo>
                  <a:cubicBezTo>
                    <a:pt x="4994" y="5170"/>
                    <a:pt x="4634" y="5100"/>
                    <a:pt x="4270" y="5100"/>
                  </a:cubicBezTo>
                  <a:cubicBezTo>
                    <a:pt x="3562" y="5100"/>
                    <a:pt x="2842" y="5366"/>
                    <a:pt x="2301" y="5908"/>
                  </a:cubicBezTo>
                  <a:lnTo>
                    <a:pt x="1103" y="7105"/>
                  </a:lnTo>
                  <a:cubicBezTo>
                    <a:pt x="1" y="8144"/>
                    <a:pt x="1" y="9940"/>
                    <a:pt x="1103" y="11043"/>
                  </a:cubicBezTo>
                  <a:cubicBezTo>
                    <a:pt x="1655" y="11594"/>
                    <a:pt x="2364" y="11870"/>
                    <a:pt x="3072" y="11870"/>
                  </a:cubicBezTo>
                  <a:cubicBezTo>
                    <a:pt x="3781" y="11870"/>
                    <a:pt x="4490" y="11594"/>
                    <a:pt x="5041" y="11043"/>
                  </a:cubicBezTo>
                  <a:lnTo>
                    <a:pt x="6239" y="9846"/>
                  </a:lnTo>
                  <a:cubicBezTo>
                    <a:pt x="7026" y="9058"/>
                    <a:pt x="7247" y="7829"/>
                    <a:pt x="6806" y="6821"/>
                  </a:cubicBezTo>
                  <a:lnTo>
                    <a:pt x="7121" y="6506"/>
                  </a:lnTo>
                  <a:cubicBezTo>
                    <a:pt x="7473" y="6656"/>
                    <a:pt x="7840" y="6729"/>
                    <a:pt x="8204" y="6729"/>
                  </a:cubicBezTo>
                  <a:cubicBezTo>
                    <a:pt x="8914" y="6729"/>
                    <a:pt x="9614" y="6449"/>
                    <a:pt x="10177" y="5908"/>
                  </a:cubicBezTo>
                  <a:lnTo>
                    <a:pt x="11342" y="4742"/>
                  </a:lnTo>
                  <a:cubicBezTo>
                    <a:pt x="12445" y="3639"/>
                    <a:pt x="12445" y="1907"/>
                    <a:pt x="11342" y="804"/>
                  </a:cubicBezTo>
                  <a:cubicBezTo>
                    <a:pt x="10791" y="268"/>
                    <a:pt x="10082" y="0"/>
                    <a:pt x="93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991" name="Google Shape;8991;p68"/>
            <p:cNvGrpSpPr/>
            <p:nvPr/>
          </p:nvGrpSpPr>
          <p:grpSpPr>
            <a:xfrm>
              <a:off x="2737724" y="2653013"/>
              <a:ext cx="228192" cy="226391"/>
              <a:chOff x="3133425" y="3955025"/>
              <a:chExt cx="297750" cy="295400"/>
            </a:xfrm>
            <a:grpFill/>
          </p:grpSpPr>
          <p:sp>
            <p:nvSpPr>
              <p:cNvPr id="8992" name="Google Shape;8992;p68"/>
              <p:cNvSpPr/>
              <p:nvPr/>
            </p:nvSpPr>
            <p:spPr>
              <a:xfrm>
                <a:off x="3133425" y="4058225"/>
                <a:ext cx="297750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7688" extrusionOk="0">
                    <a:moveTo>
                      <a:pt x="5923" y="0"/>
                    </a:moveTo>
                    <a:cubicBezTo>
                      <a:pt x="5325" y="0"/>
                      <a:pt x="4821" y="347"/>
                      <a:pt x="4631" y="914"/>
                    </a:cubicBezTo>
                    <a:cubicBezTo>
                      <a:pt x="4505" y="1166"/>
                      <a:pt x="4505" y="1449"/>
                      <a:pt x="4568" y="1764"/>
                    </a:cubicBezTo>
                    <a:cubicBezTo>
                      <a:pt x="4884" y="1922"/>
                      <a:pt x="5199" y="2016"/>
                      <a:pt x="5577" y="2048"/>
                    </a:cubicBezTo>
                    <a:lnTo>
                      <a:pt x="5577" y="2741"/>
                    </a:lnTo>
                    <a:lnTo>
                      <a:pt x="2458" y="2741"/>
                    </a:lnTo>
                    <a:cubicBezTo>
                      <a:pt x="1859" y="2741"/>
                      <a:pt x="1418" y="3214"/>
                      <a:pt x="1418" y="3781"/>
                    </a:cubicBezTo>
                    <a:lnTo>
                      <a:pt x="1418" y="4190"/>
                    </a:lnTo>
                    <a:cubicBezTo>
                      <a:pt x="630" y="4316"/>
                      <a:pt x="0" y="5041"/>
                      <a:pt x="0" y="5891"/>
                    </a:cubicBezTo>
                    <a:cubicBezTo>
                      <a:pt x="0" y="6837"/>
                      <a:pt x="788" y="7687"/>
                      <a:pt x="1765" y="7687"/>
                    </a:cubicBezTo>
                    <a:cubicBezTo>
                      <a:pt x="2710" y="7687"/>
                      <a:pt x="3497" y="6900"/>
                      <a:pt x="3497" y="5891"/>
                    </a:cubicBezTo>
                    <a:cubicBezTo>
                      <a:pt x="3497" y="5072"/>
                      <a:pt x="2930" y="4316"/>
                      <a:pt x="2143" y="4190"/>
                    </a:cubicBezTo>
                    <a:lnTo>
                      <a:pt x="2143" y="3781"/>
                    </a:lnTo>
                    <a:cubicBezTo>
                      <a:pt x="2143" y="3592"/>
                      <a:pt x="2300" y="3434"/>
                      <a:pt x="2489" y="3434"/>
                    </a:cubicBezTo>
                    <a:lnTo>
                      <a:pt x="5608" y="3434"/>
                    </a:lnTo>
                    <a:lnTo>
                      <a:pt x="5608" y="4127"/>
                    </a:lnTo>
                    <a:cubicBezTo>
                      <a:pt x="4821" y="4285"/>
                      <a:pt x="4222" y="5009"/>
                      <a:pt x="4222" y="5860"/>
                    </a:cubicBezTo>
                    <a:cubicBezTo>
                      <a:pt x="4222" y="6805"/>
                      <a:pt x="5010" y="7656"/>
                      <a:pt x="5955" y="7656"/>
                    </a:cubicBezTo>
                    <a:cubicBezTo>
                      <a:pt x="6900" y="7656"/>
                      <a:pt x="7687" y="6868"/>
                      <a:pt x="7687" y="5860"/>
                    </a:cubicBezTo>
                    <a:cubicBezTo>
                      <a:pt x="7687" y="5041"/>
                      <a:pt x="7089" y="4285"/>
                      <a:pt x="6301" y="4127"/>
                    </a:cubicBezTo>
                    <a:lnTo>
                      <a:pt x="6301" y="3434"/>
                    </a:lnTo>
                    <a:lnTo>
                      <a:pt x="9452" y="3434"/>
                    </a:lnTo>
                    <a:cubicBezTo>
                      <a:pt x="9641" y="3434"/>
                      <a:pt x="9798" y="3592"/>
                      <a:pt x="9798" y="3781"/>
                    </a:cubicBezTo>
                    <a:lnTo>
                      <a:pt x="9798" y="4190"/>
                    </a:lnTo>
                    <a:cubicBezTo>
                      <a:pt x="9011" y="4316"/>
                      <a:pt x="8444" y="5041"/>
                      <a:pt x="8444" y="5891"/>
                    </a:cubicBezTo>
                    <a:cubicBezTo>
                      <a:pt x="8444" y="6837"/>
                      <a:pt x="9231" y="7687"/>
                      <a:pt x="10176" y="7687"/>
                    </a:cubicBezTo>
                    <a:cubicBezTo>
                      <a:pt x="11121" y="7687"/>
                      <a:pt x="11909" y="6900"/>
                      <a:pt x="11909" y="5891"/>
                    </a:cubicBezTo>
                    <a:cubicBezTo>
                      <a:pt x="11783" y="5135"/>
                      <a:pt x="11185" y="4379"/>
                      <a:pt x="10397" y="4222"/>
                    </a:cubicBezTo>
                    <a:lnTo>
                      <a:pt x="10397" y="3812"/>
                    </a:lnTo>
                    <a:cubicBezTo>
                      <a:pt x="10397" y="3245"/>
                      <a:pt x="9924" y="2804"/>
                      <a:pt x="9389" y="2804"/>
                    </a:cubicBezTo>
                    <a:lnTo>
                      <a:pt x="6238" y="2804"/>
                    </a:lnTo>
                    <a:lnTo>
                      <a:pt x="6238" y="2079"/>
                    </a:lnTo>
                    <a:cubicBezTo>
                      <a:pt x="6585" y="2048"/>
                      <a:pt x="6900" y="1922"/>
                      <a:pt x="7215" y="1827"/>
                    </a:cubicBezTo>
                    <a:cubicBezTo>
                      <a:pt x="7341" y="1418"/>
                      <a:pt x="7246" y="977"/>
                      <a:pt x="7057" y="630"/>
                    </a:cubicBezTo>
                    <a:cubicBezTo>
                      <a:pt x="6774" y="221"/>
                      <a:pt x="6396" y="0"/>
                      <a:pt x="59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93" name="Google Shape;8993;p68"/>
              <p:cNvSpPr/>
              <p:nvPr/>
            </p:nvSpPr>
            <p:spPr>
              <a:xfrm>
                <a:off x="3263375" y="4007025"/>
                <a:ext cx="3547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8" extrusionOk="0">
                    <a:moveTo>
                      <a:pt x="725" y="0"/>
                    </a:moveTo>
                    <a:cubicBezTo>
                      <a:pt x="284" y="0"/>
                      <a:pt x="1" y="315"/>
                      <a:pt x="1" y="725"/>
                    </a:cubicBezTo>
                    <a:cubicBezTo>
                      <a:pt x="1" y="1103"/>
                      <a:pt x="316" y="1418"/>
                      <a:pt x="725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5"/>
                      <a:pt x="1103" y="0"/>
                      <a:pt x="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94" name="Google Shape;8994;p68"/>
              <p:cNvSpPr/>
              <p:nvPr/>
            </p:nvSpPr>
            <p:spPr>
              <a:xfrm>
                <a:off x="3203525" y="3955025"/>
                <a:ext cx="155175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6207" h="5420" extrusionOk="0">
                    <a:moveTo>
                      <a:pt x="3119" y="1"/>
                    </a:moveTo>
                    <a:cubicBezTo>
                      <a:pt x="1386" y="1"/>
                      <a:pt x="0" y="1387"/>
                      <a:pt x="0" y="3120"/>
                    </a:cubicBezTo>
                    <a:cubicBezTo>
                      <a:pt x="0" y="4002"/>
                      <a:pt x="410" y="4853"/>
                      <a:pt x="1071" y="5420"/>
                    </a:cubicBezTo>
                    <a:cubicBezTo>
                      <a:pt x="1071" y="5231"/>
                      <a:pt x="1103" y="5042"/>
                      <a:pt x="1197" y="4853"/>
                    </a:cubicBezTo>
                    <a:cubicBezTo>
                      <a:pt x="1323" y="4380"/>
                      <a:pt x="1701" y="3971"/>
                      <a:pt x="2111" y="3750"/>
                    </a:cubicBezTo>
                    <a:cubicBezTo>
                      <a:pt x="1890" y="3498"/>
                      <a:pt x="1733" y="3151"/>
                      <a:pt x="1733" y="2805"/>
                    </a:cubicBezTo>
                    <a:cubicBezTo>
                      <a:pt x="1733" y="2049"/>
                      <a:pt x="2363" y="1419"/>
                      <a:pt x="3119" y="1419"/>
                    </a:cubicBezTo>
                    <a:cubicBezTo>
                      <a:pt x="3844" y="1419"/>
                      <a:pt x="4474" y="2049"/>
                      <a:pt x="4474" y="2805"/>
                    </a:cubicBezTo>
                    <a:cubicBezTo>
                      <a:pt x="4474" y="3151"/>
                      <a:pt x="4348" y="3498"/>
                      <a:pt x="4096" y="3750"/>
                    </a:cubicBezTo>
                    <a:cubicBezTo>
                      <a:pt x="4379" y="3876"/>
                      <a:pt x="4600" y="4097"/>
                      <a:pt x="4789" y="4380"/>
                    </a:cubicBezTo>
                    <a:cubicBezTo>
                      <a:pt x="5009" y="4695"/>
                      <a:pt x="5135" y="5042"/>
                      <a:pt x="5167" y="5420"/>
                    </a:cubicBezTo>
                    <a:cubicBezTo>
                      <a:pt x="5797" y="4853"/>
                      <a:pt x="6207" y="4065"/>
                      <a:pt x="6207" y="3120"/>
                    </a:cubicBezTo>
                    <a:cubicBezTo>
                      <a:pt x="6207" y="1387"/>
                      <a:pt x="4852" y="1"/>
                      <a:pt x="31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995" name="Google Shape;8995;p68"/>
            <p:cNvGrpSpPr/>
            <p:nvPr/>
          </p:nvGrpSpPr>
          <p:grpSpPr>
            <a:xfrm>
              <a:off x="4172862" y="2091549"/>
              <a:ext cx="226984" cy="227789"/>
              <a:chOff x="4991425" y="3234750"/>
              <a:chExt cx="296175" cy="297225"/>
            </a:xfrm>
            <a:grpFill/>
          </p:grpSpPr>
          <p:sp>
            <p:nvSpPr>
              <p:cNvPr id="8996" name="Google Shape;8996;p68"/>
              <p:cNvSpPr/>
              <p:nvPr/>
            </p:nvSpPr>
            <p:spPr>
              <a:xfrm>
                <a:off x="5077275" y="3304450"/>
                <a:ext cx="122100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3971" extrusionOk="0">
                    <a:moveTo>
                      <a:pt x="2426" y="1"/>
                    </a:moveTo>
                    <a:cubicBezTo>
                      <a:pt x="1103" y="1"/>
                      <a:pt x="0" y="1104"/>
                      <a:pt x="0" y="2427"/>
                    </a:cubicBezTo>
                    <a:cubicBezTo>
                      <a:pt x="0" y="3025"/>
                      <a:pt x="190" y="3530"/>
                      <a:pt x="536" y="3971"/>
                    </a:cubicBezTo>
                    <a:cubicBezTo>
                      <a:pt x="820" y="3624"/>
                      <a:pt x="1103" y="3309"/>
                      <a:pt x="1481" y="3057"/>
                    </a:cubicBezTo>
                    <a:cubicBezTo>
                      <a:pt x="1261" y="2805"/>
                      <a:pt x="1103" y="2458"/>
                      <a:pt x="1103" y="2112"/>
                    </a:cubicBezTo>
                    <a:cubicBezTo>
                      <a:pt x="1103" y="1356"/>
                      <a:pt x="1733" y="726"/>
                      <a:pt x="2489" y="726"/>
                    </a:cubicBezTo>
                    <a:cubicBezTo>
                      <a:pt x="3214" y="726"/>
                      <a:pt x="3844" y="1356"/>
                      <a:pt x="3844" y="2112"/>
                    </a:cubicBezTo>
                    <a:cubicBezTo>
                      <a:pt x="3844" y="2458"/>
                      <a:pt x="3687" y="2805"/>
                      <a:pt x="3466" y="3057"/>
                    </a:cubicBezTo>
                    <a:cubicBezTo>
                      <a:pt x="3844" y="3246"/>
                      <a:pt x="4128" y="3561"/>
                      <a:pt x="4317" y="3971"/>
                    </a:cubicBezTo>
                    <a:cubicBezTo>
                      <a:pt x="4695" y="3530"/>
                      <a:pt x="4884" y="3025"/>
                      <a:pt x="4884" y="2427"/>
                    </a:cubicBezTo>
                    <a:cubicBezTo>
                      <a:pt x="4884" y="1104"/>
                      <a:pt x="3781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97" name="Google Shape;8997;p68"/>
              <p:cNvSpPr/>
              <p:nvPr/>
            </p:nvSpPr>
            <p:spPr>
              <a:xfrm>
                <a:off x="5121375" y="333990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725" y="1"/>
                    </a:moveTo>
                    <a:cubicBezTo>
                      <a:pt x="316" y="1"/>
                      <a:pt x="1" y="316"/>
                      <a:pt x="1" y="694"/>
                    </a:cubicBezTo>
                    <a:cubicBezTo>
                      <a:pt x="1" y="1103"/>
                      <a:pt x="316" y="1418"/>
                      <a:pt x="725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98" name="Google Shape;8998;p68"/>
              <p:cNvSpPr/>
              <p:nvPr/>
            </p:nvSpPr>
            <p:spPr>
              <a:xfrm>
                <a:off x="5009550" y="3234750"/>
                <a:ext cx="259150" cy="261125"/>
              </a:xfrm>
              <a:custGeom>
                <a:avLst/>
                <a:gdLst/>
                <a:ahLst/>
                <a:cxnLst/>
                <a:rect l="l" t="t" r="r" b="b"/>
                <a:pathLst>
                  <a:path w="10366" h="10445" extrusionOk="0">
                    <a:moveTo>
                      <a:pt x="5198" y="2159"/>
                    </a:moveTo>
                    <a:cubicBezTo>
                      <a:pt x="6931" y="2159"/>
                      <a:pt x="8286" y="3514"/>
                      <a:pt x="8286" y="5246"/>
                    </a:cubicBezTo>
                    <a:cubicBezTo>
                      <a:pt x="8286" y="6916"/>
                      <a:pt x="6931" y="8365"/>
                      <a:pt x="5198" y="8365"/>
                    </a:cubicBezTo>
                    <a:cubicBezTo>
                      <a:pt x="3340" y="8365"/>
                      <a:pt x="2079" y="6822"/>
                      <a:pt x="2079" y="5246"/>
                    </a:cubicBezTo>
                    <a:cubicBezTo>
                      <a:pt x="2079" y="3514"/>
                      <a:pt x="3497" y="2159"/>
                      <a:pt x="5198" y="2159"/>
                    </a:cubicBezTo>
                    <a:close/>
                    <a:moveTo>
                      <a:pt x="5167" y="1"/>
                    </a:moveTo>
                    <a:cubicBezTo>
                      <a:pt x="5088" y="1"/>
                      <a:pt x="5009" y="17"/>
                      <a:pt x="4946" y="48"/>
                    </a:cubicBezTo>
                    <a:lnTo>
                      <a:pt x="4001" y="836"/>
                    </a:lnTo>
                    <a:lnTo>
                      <a:pt x="2773" y="678"/>
                    </a:lnTo>
                    <a:cubicBezTo>
                      <a:pt x="2756" y="675"/>
                      <a:pt x="2739" y="673"/>
                      <a:pt x="2723" y="673"/>
                    </a:cubicBezTo>
                    <a:cubicBezTo>
                      <a:pt x="2583" y="673"/>
                      <a:pt x="2454" y="786"/>
                      <a:pt x="2426" y="899"/>
                    </a:cubicBezTo>
                    <a:lnTo>
                      <a:pt x="1953" y="2033"/>
                    </a:lnTo>
                    <a:lnTo>
                      <a:pt x="819" y="2505"/>
                    </a:lnTo>
                    <a:cubicBezTo>
                      <a:pt x="662" y="2568"/>
                      <a:pt x="567" y="2694"/>
                      <a:pt x="630" y="2852"/>
                    </a:cubicBezTo>
                    <a:lnTo>
                      <a:pt x="788" y="4081"/>
                    </a:lnTo>
                    <a:lnTo>
                      <a:pt x="32" y="5026"/>
                    </a:lnTo>
                    <a:cubicBezTo>
                      <a:pt x="0" y="5183"/>
                      <a:pt x="0" y="5341"/>
                      <a:pt x="63" y="5467"/>
                    </a:cubicBezTo>
                    <a:lnTo>
                      <a:pt x="819" y="6381"/>
                    </a:lnTo>
                    <a:lnTo>
                      <a:pt x="662" y="7609"/>
                    </a:lnTo>
                    <a:cubicBezTo>
                      <a:pt x="630" y="7767"/>
                      <a:pt x="725" y="7924"/>
                      <a:pt x="851" y="7956"/>
                    </a:cubicBezTo>
                    <a:lnTo>
                      <a:pt x="1985" y="8428"/>
                    </a:lnTo>
                    <a:lnTo>
                      <a:pt x="2457" y="9594"/>
                    </a:lnTo>
                    <a:cubicBezTo>
                      <a:pt x="2536" y="9725"/>
                      <a:pt x="2637" y="9791"/>
                      <a:pt x="2741" y="9791"/>
                    </a:cubicBezTo>
                    <a:cubicBezTo>
                      <a:pt x="2762" y="9791"/>
                      <a:pt x="2783" y="9788"/>
                      <a:pt x="2804" y="9783"/>
                    </a:cubicBezTo>
                    <a:lnTo>
                      <a:pt x="4033" y="9626"/>
                    </a:lnTo>
                    <a:lnTo>
                      <a:pt x="4978" y="10382"/>
                    </a:lnTo>
                    <a:cubicBezTo>
                      <a:pt x="5072" y="10413"/>
                      <a:pt x="5104" y="10445"/>
                      <a:pt x="5167" y="10445"/>
                    </a:cubicBezTo>
                    <a:cubicBezTo>
                      <a:pt x="5261" y="10445"/>
                      <a:pt x="5324" y="10413"/>
                      <a:pt x="5387" y="10382"/>
                    </a:cubicBezTo>
                    <a:lnTo>
                      <a:pt x="6333" y="9626"/>
                    </a:lnTo>
                    <a:lnTo>
                      <a:pt x="7530" y="9783"/>
                    </a:lnTo>
                    <a:cubicBezTo>
                      <a:pt x="7687" y="9783"/>
                      <a:pt x="7876" y="9689"/>
                      <a:pt x="7908" y="9594"/>
                    </a:cubicBezTo>
                    <a:lnTo>
                      <a:pt x="8380" y="8428"/>
                    </a:lnTo>
                    <a:lnTo>
                      <a:pt x="9515" y="7956"/>
                    </a:lnTo>
                    <a:cubicBezTo>
                      <a:pt x="9672" y="7893"/>
                      <a:pt x="9735" y="7767"/>
                      <a:pt x="9704" y="7609"/>
                    </a:cubicBezTo>
                    <a:lnTo>
                      <a:pt x="9546" y="6381"/>
                    </a:lnTo>
                    <a:lnTo>
                      <a:pt x="10302" y="5467"/>
                    </a:lnTo>
                    <a:cubicBezTo>
                      <a:pt x="10365" y="5341"/>
                      <a:pt x="10365" y="5120"/>
                      <a:pt x="10302" y="5026"/>
                    </a:cubicBezTo>
                    <a:lnTo>
                      <a:pt x="9546" y="4081"/>
                    </a:lnTo>
                    <a:lnTo>
                      <a:pt x="9704" y="2852"/>
                    </a:lnTo>
                    <a:cubicBezTo>
                      <a:pt x="9735" y="2694"/>
                      <a:pt x="9641" y="2537"/>
                      <a:pt x="9515" y="2505"/>
                    </a:cubicBezTo>
                    <a:lnTo>
                      <a:pt x="8380" y="2033"/>
                    </a:lnTo>
                    <a:lnTo>
                      <a:pt x="7908" y="899"/>
                    </a:lnTo>
                    <a:cubicBezTo>
                      <a:pt x="7826" y="762"/>
                      <a:pt x="7719" y="672"/>
                      <a:pt x="7589" y="672"/>
                    </a:cubicBezTo>
                    <a:cubicBezTo>
                      <a:pt x="7570" y="672"/>
                      <a:pt x="7550" y="674"/>
                      <a:pt x="7530" y="678"/>
                    </a:cubicBezTo>
                    <a:lnTo>
                      <a:pt x="6333" y="836"/>
                    </a:lnTo>
                    <a:lnTo>
                      <a:pt x="5387" y="48"/>
                    </a:lnTo>
                    <a:cubicBezTo>
                      <a:pt x="5324" y="17"/>
                      <a:pt x="5246" y="1"/>
                      <a:pt x="51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999" name="Google Shape;8999;p68"/>
              <p:cNvSpPr/>
              <p:nvPr/>
            </p:nvSpPr>
            <p:spPr>
              <a:xfrm>
                <a:off x="5105625" y="3391900"/>
                <a:ext cx="669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387" extrusionOk="0">
                    <a:moveTo>
                      <a:pt x="1355" y="0"/>
                    </a:moveTo>
                    <a:cubicBezTo>
                      <a:pt x="725" y="0"/>
                      <a:pt x="190" y="441"/>
                      <a:pt x="1" y="977"/>
                    </a:cubicBezTo>
                    <a:cubicBezTo>
                      <a:pt x="410" y="1229"/>
                      <a:pt x="820" y="1386"/>
                      <a:pt x="1355" y="1386"/>
                    </a:cubicBezTo>
                    <a:cubicBezTo>
                      <a:pt x="1859" y="1386"/>
                      <a:pt x="2301" y="1229"/>
                      <a:pt x="2679" y="977"/>
                    </a:cubicBezTo>
                    <a:cubicBezTo>
                      <a:pt x="2521" y="410"/>
                      <a:pt x="1985" y="0"/>
                      <a:pt x="1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0" name="Google Shape;9000;p68"/>
              <p:cNvSpPr/>
              <p:nvPr/>
            </p:nvSpPr>
            <p:spPr>
              <a:xfrm>
                <a:off x="5192275" y="3443075"/>
                <a:ext cx="95325" cy="8697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3479" extrusionOk="0">
                    <a:moveTo>
                      <a:pt x="2867" y="1"/>
                    </a:moveTo>
                    <a:cubicBezTo>
                      <a:pt x="2741" y="127"/>
                      <a:pt x="2647" y="221"/>
                      <a:pt x="2489" y="284"/>
                    </a:cubicBezTo>
                    <a:lnTo>
                      <a:pt x="1607" y="631"/>
                    </a:lnTo>
                    <a:lnTo>
                      <a:pt x="1260" y="1482"/>
                    </a:lnTo>
                    <a:cubicBezTo>
                      <a:pt x="1103" y="1891"/>
                      <a:pt x="693" y="2112"/>
                      <a:pt x="284" y="2112"/>
                    </a:cubicBezTo>
                    <a:lnTo>
                      <a:pt x="158" y="2112"/>
                    </a:lnTo>
                    <a:lnTo>
                      <a:pt x="0" y="2080"/>
                    </a:lnTo>
                    <a:lnTo>
                      <a:pt x="1166" y="3372"/>
                    </a:lnTo>
                    <a:cubicBezTo>
                      <a:pt x="1237" y="3443"/>
                      <a:pt x="1343" y="3478"/>
                      <a:pt x="1445" y="3478"/>
                    </a:cubicBezTo>
                    <a:cubicBezTo>
                      <a:pt x="1479" y="3478"/>
                      <a:pt x="1512" y="3474"/>
                      <a:pt x="1544" y="3466"/>
                    </a:cubicBezTo>
                    <a:cubicBezTo>
                      <a:pt x="1638" y="3403"/>
                      <a:pt x="1764" y="3340"/>
                      <a:pt x="1764" y="3183"/>
                    </a:cubicBezTo>
                    <a:lnTo>
                      <a:pt x="2080" y="1639"/>
                    </a:lnTo>
                    <a:lnTo>
                      <a:pt x="3497" y="1324"/>
                    </a:lnTo>
                    <a:cubicBezTo>
                      <a:pt x="3532" y="1338"/>
                      <a:pt x="3563" y="1344"/>
                      <a:pt x="3592" y="1344"/>
                    </a:cubicBezTo>
                    <a:cubicBezTo>
                      <a:pt x="3693" y="1344"/>
                      <a:pt x="3756" y="1265"/>
                      <a:pt x="3781" y="1167"/>
                    </a:cubicBezTo>
                    <a:cubicBezTo>
                      <a:pt x="3812" y="1072"/>
                      <a:pt x="3781" y="946"/>
                      <a:pt x="3686" y="820"/>
                    </a:cubicBezTo>
                    <a:lnTo>
                      <a:pt x="286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1" name="Google Shape;9001;p68"/>
              <p:cNvSpPr/>
              <p:nvPr/>
            </p:nvSpPr>
            <p:spPr>
              <a:xfrm>
                <a:off x="4991425" y="3444650"/>
                <a:ext cx="95325" cy="8732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3493" extrusionOk="0">
                    <a:moveTo>
                      <a:pt x="946" y="1"/>
                    </a:moveTo>
                    <a:lnTo>
                      <a:pt x="126" y="851"/>
                    </a:lnTo>
                    <a:cubicBezTo>
                      <a:pt x="0" y="851"/>
                      <a:pt x="0" y="1009"/>
                      <a:pt x="32" y="1104"/>
                    </a:cubicBezTo>
                    <a:cubicBezTo>
                      <a:pt x="95" y="1230"/>
                      <a:pt x="158" y="1324"/>
                      <a:pt x="315" y="1356"/>
                    </a:cubicBezTo>
                    <a:lnTo>
                      <a:pt x="1733" y="1671"/>
                    </a:lnTo>
                    <a:lnTo>
                      <a:pt x="2048" y="3214"/>
                    </a:lnTo>
                    <a:cubicBezTo>
                      <a:pt x="2080" y="3309"/>
                      <a:pt x="2174" y="3435"/>
                      <a:pt x="2300" y="3466"/>
                    </a:cubicBezTo>
                    <a:cubicBezTo>
                      <a:pt x="2328" y="3485"/>
                      <a:pt x="2361" y="3492"/>
                      <a:pt x="2396" y="3492"/>
                    </a:cubicBezTo>
                    <a:cubicBezTo>
                      <a:pt x="2482" y="3492"/>
                      <a:pt x="2580" y="3448"/>
                      <a:pt x="2647" y="3403"/>
                    </a:cubicBezTo>
                    <a:lnTo>
                      <a:pt x="3813" y="2112"/>
                    </a:lnTo>
                    <a:lnTo>
                      <a:pt x="3813" y="2112"/>
                    </a:lnTo>
                    <a:lnTo>
                      <a:pt x="3624" y="2143"/>
                    </a:lnTo>
                    <a:lnTo>
                      <a:pt x="3561" y="2143"/>
                    </a:lnTo>
                    <a:cubicBezTo>
                      <a:pt x="3119" y="2143"/>
                      <a:pt x="2773" y="1891"/>
                      <a:pt x="2552" y="1513"/>
                    </a:cubicBezTo>
                    <a:lnTo>
                      <a:pt x="2206" y="631"/>
                    </a:lnTo>
                    <a:lnTo>
                      <a:pt x="1355" y="284"/>
                    </a:lnTo>
                    <a:cubicBezTo>
                      <a:pt x="1198" y="221"/>
                      <a:pt x="1072" y="127"/>
                      <a:pt x="9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02" name="Google Shape;9002;p68"/>
            <p:cNvGrpSpPr/>
            <p:nvPr/>
          </p:nvGrpSpPr>
          <p:grpSpPr>
            <a:xfrm>
              <a:off x="4172862" y="2391206"/>
              <a:ext cx="226984" cy="199816"/>
              <a:chOff x="4991425" y="3617150"/>
              <a:chExt cx="296175" cy="260725"/>
            </a:xfrm>
            <a:grpFill/>
          </p:grpSpPr>
          <p:sp>
            <p:nvSpPr>
              <p:cNvPr id="9003" name="Google Shape;9003;p68"/>
              <p:cNvSpPr/>
              <p:nvPr/>
            </p:nvSpPr>
            <p:spPr>
              <a:xfrm>
                <a:off x="5069400" y="3738450"/>
                <a:ext cx="139425" cy="139425"/>
              </a:xfrm>
              <a:custGeom>
                <a:avLst/>
                <a:gdLst/>
                <a:ahLst/>
                <a:cxnLst/>
                <a:rect l="l" t="t" r="r" b="b"/>
                <a:pathLst>
                  <a:path w="5577" h="5577" extrusionOk="0">
                    <a:moveTo>
                      <a:pt x="2804" y="0"/>
                    </a:moveTo>
                    <a:cubicBezTo>
                      <a:pt x="1607" y="0"/>
                      <a:pt x="1450" y="725"/>
                      <a:pt x="1009" y="3308"/>
                    </a:cubicBezTo>
                    <a:cubicBezTo>
                      <a:pt x="946" y="3749"/>
                      <a:pt x="851" y="4285"/>
                      <a:pt x="757" y="4883"/>
                    </a:cubicBezTo>
                    <a:lnTo>
                      <a:pt x="347" y="4883"/>
                    </a:lnTo>
                    <a:cubicBezTo>
                      <a:pt x="158" y="4883"/>
                      <a:pt x="0" y="5041"/>
                      <a:pt x="0" y="5230"/>
                    </a:cubicBezTo>
                    <a:cubicBezTo>
                      <a:pt x="0" y="5419"/>
                      <a:pt x="158" y="5576"/>
                      <a:pt x="347" y="5576"/>
                    </a:cubicBezTo>
                    <a:lnTo>
                      <a:pt x="5230" y="5576"/>
                    </a:lnTo>
                    <a:cubicBezTo>
                      <a:pt x="5419" y="5545"/>
                      <a:pt x="5577" y="5387"/>
                      <a:pt x="5577" y="5198"/>
                    </a:cubicBezTo>
                    <a:cubicBezTo>
                      <a:pt x="5577" y="5009"/>
                      <a:pt x="5419" y="4852"/>
                      <a:pt x="5230" y="4852"/>
                    </a:cubicBezTo>
                    <a:lnTo>
                      <a:pt x="4852" y="4852"/>
                    </a:lnTo>
                    <a:cubicBezTo>
                      <a:pt x="4726" y="4253"/>
                      <a:pt x="4632" y="3749"/>
                      <a:pt x="4569" y="3277"/>
                    </a:cubicBezTo>
                    <a:cubicBezTo>
                      <a:pt x="4128" y="756"/>
                      <a:pt x="3970" y="0"/>
                      <a:pt x="28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4" name="Google Shape;9004;p68"/>
              <p:cNvSpPr/>
              <p:nvPr/>
            </p:nvSpPr>
            <p:spPr>
              <a:xfrm>
                <a:off x="5200150" y="3617150"/>
                <a:ext cx="6932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2773" extrusionOk="0">
                    <a:moveTo>
                      <a:pt x="1386" y="0"/>
                    </a:moveTo>
                    <a:cubicBezTo>
                      <a:pt x="630" y="0"/>
                      <a:pt x="0" y="630"/>
                      <a:pt x="0" y="1387"/>
                    </a:cubicBezTo>
                    <a:cubicBezTo>
                      <a:pt x="0" y="2111"/>
                      <a:pt x="630" y="2773"/>
                      <a:pt x="1386" y="2773"/>
                    </a:cubicBezTo>
                    <a:cubicBezTo>
                      <a:pt x="2143" y="2773"/>
                      <a:pt x="2773" y="2111"/>
                      <a:pt x="2773" y="1387"/>
                    </a:cubicBezTo>
                    <a:cubicBezTo>
                      <a:pt x="2773" y="630"/>
                      <a:pt x="2143" y="0"/>
                      <a:pt x="13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5" name="Google Shape;9005;p68"/>
              <p:cNvSpPr/>
              <p:nvPr/>
            </p:nvSpPr>
            <p:spPr>
              <a:xfrm>
                <a:off x="5009550" y="3617150"/>
                <a:ext cx="6852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2773" extrusionOk="0">
                    <a:moveTo>
                      <a:pt x="1355" y="0"/>
                    </a:moveTo>
                    <a:cubicBezTo>
                      <a:pt x="599" y="0"/>
                      <a:pt x="0" y="630"/>
                      <a:pt x="0" y="1387"/>
                    </a:cubicBezTo>
                    <a:cubicBezTo>
                      <a:pt x="0" y="2143"/>
                      <a:pt x="599" y="2773"/>
                      <a:pt x="1355" y="2773"/>
                    </a:cubicBezTo>
                    <a:cubicBezTo>
                      <a:pt x="2111" y="2773"/>
                      <a:pt x="2741" y="2143"/>
                      <a:pt x="2741" y="1387"/>
                    </a:cubicBezTo>
                    <a:cubicBezTo>
                      <a:pt x="2741" y="630"/>
                      <a:pt x="2111" y="0"/>
                      <a:pt x="1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6" name="Google Shape;9006;p68"/>
              <p:cNvSpPr/>
              <p:nvPr/>
            </p:nvSpPr>
            <p:spPr>
              <a:xfrm>
                <a:off x="4991425" y="3686450"/>
                <a:ext cx="104775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2081" extrusionOk="0">
                    <a:moveTo>
                      <a:pt x="568" y="1"/>
                    </a:moveTo>
                    <a:cubicBezTo>
                      <a:pt x="252" y="347"/>
                      <a:pt x="0" y="851"/>
                      <a:pt x="0" y="1356"/>
                    </a:cubicBezTo>
                    <a:lnTo>
                      <a:pt x="0" y="1734"/>
                    </a:lnTo>
                    <a:cubicBezTo>
                      <a:pt x="0" y="1923"/>
                      <a:pt x="158" y="2080"/>
                      <a:pt x="347" y="2080"/>
                    </a:cubicBezTo>
                    <a:lnTo>
                      <a:pt x="3813" y="2080"/>
                    </a:lnTo>
                    <a:cubicBezTo>
                      <a:pt x="4033" y="2080"/>
                      <a:pt x="4191" y="1923"/>
                      <a:pt x="4191" y="1734"/>
                    </a:cubicBezTo>
                    <a:lnTo>
                      <a:pt x="4191" y="1356"/>
                    </a:lnTo>
                    <a:cubicBezTo>
                      <a:pt x="4191" y="820"/>
                      <a:pt x="3970" y="347"/>
                      <a:pt x="3624" y="1"/>
                    </a:cubicBezTo>
                    <a:cubicBezTo>
                      <a:pt x="3245" y="410"/>
                      <a:pt x="2678" y="694"/>
                      <a:pt x="2080" y="694"/>
                    </a:cubicBezTo>
                    <a:cubicBezTo>
                      <a:pt x="1513" y="694"/>
                      <a:pt x="946" y="410"/>
                      <a:pt x="5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7" name="Google Shape;9007;p68"/>
              <p:cNvSpPr/>
              <p:nvPr/>
            </p:nvSpPr>
            <p:spPr>
              <a:xfrm>
                <a:off x="5183600" y="3686450"/>
                <a:ext cx="1040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081" extrusionOk="0">
                    <a:moveTo>
                      <a:pt x="536" y="1"/>
                    </a:moveTo>
                    <a:cubicBezTo>
                      <a:pt x="221" y="347"/>
                      <a:pt x="1" y="851"/>
                      <a:pt x="1" y="1356"/>
                    </a:cubicBezTo>
                    <a:lnTo>
                      <a:pt x="1" y="1702"/>
                    </a:lnTo>
                    <a:cubicBezTo>
                      <a:pt x="1" y="1923"/>
                      <a:pt x="158" y="2080"/>
                      <a:pt x="347" y="2080"/>
                    </a:cubicBezTo>
                    <a:lnTo>
                      <a:pt x="3813" y="2080"/>
                    </a:lnTo>
                    <a:cubicBezTo>
                      <a:pt x="4002" y="2080"/>
                      <a:pt x="4159" y="1923"/>
                      <a:pt x="4159" y="1702"/>
                    </a:cubicBezTo>
                    <a:lnTo>
                      <a:pt x="4159" y="1356"/>
                    </a:lnTo>
                    <a:cubicBezTo>
                      <a:pt x="4159" y="820"/>
                      <a:pt x="3970" y="347"/>
                      <a:pt x="3624" y="1"/>
                    </a:cubicBezTo>
                    <a:cubicBezTo>
                      <a:pt x="3214" y="410"/>
                      <a:pt x="2679" y="694"/>
                      <a:pt x="2080" y="694"/>
                    </a:cubicBezTo>
                    <a:cubicBezTo>
                      <a:pt x="1450" y="694"/>
                      <a:pt x="946" y="410"/>
                      <a:pt x="5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8" name="Google Shape;9008;p68"/>
              <p:cNvSpPr/>
              <p:nvPr/>
            </p:nvSpPr>
            <p:spPr>
              <a:xfrm>
                <a:off x="5187550" y="3755775"/>
                <a:ext cx="1000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2112" extrusionOk="0">
                    <a:moveTo>
                      <a:pt x="0" y="0"/>
                    </a:moveTo>
                    <a:cubicBezTo>
                      <a:pt x="189" y="567"/>
                      <a:pt x="315" y="1229"/>
                      <a:pt x="473" y="2111"/>
                    </a:cubicBezTo>
                    <a:lnTo>
                      <a:pt x="3655" y="2111"/>
                    </a:lnTo>
                    <a:cubicBezTo>
                      <a:pt x="3844" y="2111"/>
                      <a:pt x="4001" y="1954"/>
                      <a:pt x="4001" y="1733"/>
                    </a:cubicBezTo>
                    <a:lnTo>
                      <a:pt x="4001" y="378"/>
                    </a:lnTo>
                    <a:cubicBezTo>
                      <a:pt x="3970" y="158"/>
                      <a:pt x="3844" y="0"/>
                      <a:pt x="36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09" name="Google Shape;9009;p68"/>
              <p:cNvSpPr/>
              <p:nvPr/>
            </p:nvSpPr>
            <p:spPr>
              <a:xfrm>
                <a:off x="4991425" y="3755775"/>
                <a:ext cx="1008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4034" h="2080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733"/>
                    </a:lnTo>
                    <a:cubicBezTo>
                      <a:pt x="0" y="1954"/>
                      <a:pt x="158" y="2080"/>
                      <a:pt x="347" y="2080"/>
                    </a:cubicBezTo>
                    <a:lnTo>
                      <a:pt x="3561" y="2080"/>
                    </a:lnTo>
                    <a:cubicBezTo>
                      <a:pt x="3718" y="1229"/>
                      <a:pt x="3813" y="567"/>
                      <a:pt x="40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10" name="Google Shape;9010;p68"/>
            <p:cNvGrpSpPr/>
            <p:nvPr/>
          </p:nvGrpSpPr>
          <p:grpSpPr>
            <a:xfrm>
              <a:off x="4222964" y="2653013"/>
              <a:ext cx="126780" cy="226391"/>
              <a:chOff x="5056800" y="3962900"/>
              <a:chExt cx="165425" cy="295400"/>
            </a:xfrm>
            <a:grpFill/>
          </p:grpSpPr>
          <p:sp>
            <p:nvSpPr>
              <p:cNvPr id="9011" name="Google Shape;9011;p68"/>
              <p:cNvSpPr/>
              <p:nvPr/>
            </p:nvSpPr>
            <p:spPr>
              <a:xfrm>
                <a:off x="5155250" y="4042450"/>
                <a:ext cx="66975" cy="10480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4192" extrusionOk="0">
                    <a:moveTo>
                      <a:pt x="0" y="1"/>
                    </a:moveTo>
                    <a:lnTo>
                      <a:pt x="505" y="3467"/>
                    </a:lnTo>
                    <a:lnTo>
                      <a:pt x="1103" y="4065"/>
                    </a:lnTo>
                    <a:cubicBezTo>
                      <a:pt x="1166" y="4128"/>
                      <a:pt x="1261" y="4191"/>
                      <a:pt x="1324" y="4191"/>
                    </a:cubicBezTo>
                    <a:lnTo>
                      <a:pt x="2300" y="4191"/>
                    </a:lnTo>
                    <a:cubicBezTo>
                      <a:pt x="2521" y="4191"/>
                      <a:pt x="2678" y="4034"/>
                      <a:pt x="2678" y="3813"/>
                    </a:cubicBezTo>
                    <a:lnTo>
                      <a:pt x="2678" y="2805"/>
                    </a:lnTo>
                    <a:cubicBezTo>
                      <a:pt x="2678" y="2710"/>
                      <a:pt x="2615" y="2616"/>
                      <a:pt x="2552" y="2553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12" name="Google Shape;9012;p68"/>
              <p:cNvSpPr/>
              <p:nvPr/>
            </p:nvSpPr>
            <p:spPr>
              <a:xfrm>
                <a:off x="5065450" y="3962900"/>
                <a:ext cx="8825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3530" h="2081" extrusionOk="0">
                    <a:moveTo>
                      <a:pt x="347" y="1"/>
                    </a:moveTo>
                    <a:cubicBezTo>
                      <a:pt x="221" y="1"/>
                      <a:pt x="158" y="33"/>
                      <a:pt x="64" y="159"/>
                    </a:cubicBezTo>
                    <a:cubicBezTo>
                      <a:pt x="1" y="222"/>
                      <a:pt x="1" y="348"/>
                      <a:pt x="32" y="474"/>
                    </a:cubicBezTo>
                    <a:lnTo>
                      <a:pt x="568" y="2080"/>
                    </a:lnTo>
                    <a:lnTo>
                      <a:pt x="2931" y="2080"/>
                    </a:lnTo>
                    <a:lnTo>
                      <a:pt x="3498" y="474"/>
                    </a:lnTo>
                    <a:cubicBezTo>
                      <a:pt x="3529" y="348"/>
                      <a:pt x="3498" y="222"/>
                      <a:pt x="3466" y="159"/>
                    </a:cubicBezTo>
                    <a:cubicBezTo>
                      <a:pt x="3340" y="64"/>
                      <a:pt x="3214" y="1"/>
                      <a:pt x="31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13" name="Google Shape;9013;p68"/>
              <p:cNvSpPr/>
              <p:nvPr/>
            </p:nvSpPr>
            <p:spPr>
              <a:xfrm>
                <a:off x="5056800" y="4032225"/>
                <a:ext cx="104000" cy="22607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9043" extrusionOk="0">
                    <a:moveTo>
                      <a:pt x="977" y="0"/>
                    </a:moveTo>
                    <a:lnTo>
                      <a:pt x="0" y="6553"/>
                    </a:lnTo>
                    <a:cubicBezTo>
                      <a:pt x="0" y="6648"/>
                      <a:pt x="0" y="6742"/>
                      <a:pt x="63" y="6837"/>
                    </a:cubicBezTo>
                    <a:lnTo>
                      <a:pt x="1796" y="8916"/>
                    </a:lnTo>
                    <a:cubicBezTo>
                      <a:pt x="1859" y="9011"/>
                      <a:pt x="1954" y="9042"/>
                      <a:pt x="2080" y="9042"/>
                    </a:cubicBezTo>
                    <a:cubicBezTo>
                      <a:pt x="2174" y="9042"/>
                      <a:pt x="2269" y="9011"/>
                      <a:pt x="2332" y="8916"/>
                    </a:cubicBezTo>
                    <a:lnTo>
                      <a:pt x="4065" y="6837"/>
                    </a:lnTo>
                    <a:cubicBezTo>
                      <a:pt x="4159" y="6742"/>
                      <a:pt x="4159" y="6679"/>
                      <a:pt x="4159" y="6553"/>
                    </a:cubicBezTo>
                    <a:lnTo>
                      <a:pt x="31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14" name="Google Shape;9014;p68"/>
            <p:cNvGrpSpPr/>
            <p:nvPr/>
          </p:nvGrpSpPr>
          <p:grpSpPr>
            <a:xfrm>
              <a:off x="5034282" y="2653023"/>
              <a:ext cx="227578" cy="226371"/>
              <a:chOff x="6168925" y="3936925"/>
              <a:chExt cx="296950" cy="295375"/>
            </a:xfrm>
            <a:grpFill/>
          </p:grpSpPr>
          <p:sp>
            <p:nvSpPr>
              <p:cNvPr id="9015" name="Google Shape;9015;p68"/>
              <p:cNvSpPr/>
              <p:nvPr/>
            </p:nvSpPr>
            <p:spPr>
              <a:xfrm>
                <a:off x="6220900" y="4164550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79" y="725"/>
                    </a:cubicBezTo>
                    <a:cubicBezTo>
                      <a:pt x="568" y="725"/>
                      <a:pt x="725" y="567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16" name="Google Shape;9016;p68"/>
              <p:cNvSpPr/>
              <p:nvPr/>
            </p:nvSpPr>
            <p:spPr>
              <a:xfrm>
                <a:off x="6168925" y="3972375"/>
                <a:ext cx="227650" cy="259925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10397" extrusionOk="0">
                    <a:moveTo>
                      <a:pt x="3115" y="2135"/>
                    </a:moveTo>
                    <a:cubicBezTo>
                      <a:pt x="3206" y="2135"/>
                      <a:pt x="3293" y="2158"/>
                      <a:pt x="3340" y="2205"/>
                    </a:cubicBezTo>
                    <a:cubicBezTo>
                      <a:pt x="3466" y="2331"/>
                      <a:pt x="3466" y="2583"/>
                      <a:pt x="3340" y="2678"/>
                    </a:cubicBezTo>
                    <a:lnTo>
                      <a:pt x="2930" y="3119"/>
                    </a:lnTo>
                    <a:lnTo>
                      <a:pt x="3340" y="3560"/>
                    </a:lnTo>
                    <a:cubicBezTo>
                      <a:pt x="3466" y="3686"/>
                      <a:pt x="3466" y="3907"/>
                      <a:pt x="3340" y="4033"/>
                    </a:cubicBezTo>
                    <a:cubicBezTo>
                      <a:pt x="3293" y="4096"/>
                      <a:pt x="3206" y="4127"/>
                      <a:pt x="3115" y="4127"/>
                    </a:cubicBezTo>
                    <a:cubicBezTo>
                      <a:pt x="3025" y="4127"/>
                      <a:pt x="2930" y="4096"/>
                      <a:pt x="2867" y="4033"/>
                    </a:cubicBezTo>
                    <a:lnTo>
                      <a:pt x="2458" y="3592"/>
                    </a:lnTo>
                    <a:lnTo>
                      <a:pt x="2017" y="4033"/>
                    </a:lnTo>
                    <a:cubicBezTo>
                      <a:pt x="1954" y="4096"/>
                      <a:pt x="1867" y="4127"/>
                      <a:pt x="1780" y="4127"/>
                    </a:cubicBezTo>
                    <a:cubicBezTo>
                      <a:pt x="1694" y="4127"/>
                      <a:pt x="1607" y="4096"/>
                      <a:pt x="1544" y="4033"/>
                    </a:cubicBezTo>
                    <a:cubicBezTo>
                      <a:pt x="1418" y="3907"/>
                      <a:pt x="1418" y="3686"/>
                      <a:pt x="1544" y="3560"/>
                    </a:cubicBezTo>
                    <a:lnTo>
                      <a:pt x="1985" y="3119"/>
                    </a:lnTo>
                    <a:lnTo>
                      <a:pt x="1544" y="2678"/>
                    </a:lnTo>
                    <a:cubicBezTo>
                      <a:pt x="1418" y="2583"/>
                      <a:pt x="1418" y="2331"/>
                      <a:pt x="1544" y="2205"/>
                    </a:cubicBezTo>
                    <a:cubicBezTo>
                      <a:pt x="1591" y="2158"/>
                      <a:pt x="1678" y="2135"/>
                      <a:pt x="1769" y="2135"/>
                    </a:cubicBezTo>
                    <a:cubicBezTo>
                      <a:pt x="1859" y="2135"/>
                      <a:pt x="1954" y="2158"/>
                      <a:pt x="2017" y="2205"/>
                    </a:cubicBezTo>
                    <a:lnTo>
                      <a:pt x="2458" y="2646"/>
                    </a:lnTo>
                    <a:lnTo>
                      <a:pt x="2867" y="2205"/>
                    </a:lnTo>
                    <a:cubicBezTo>
                      <a:pt x="2930" y="2158"/>
                      <a:pt x="3025" y="2135"/>
                      <a:pt x="3115" y="2135"/>
                    </a:cubicBezTo>
                    <a:close/>
                    <a:moveTo>
                      <a:pt x="6727" y="2079"/>
                    </a:moveTo>
                    <a:cubicBezTo>
                      <a:pt x="6813" y="2079"/>
                      <a:pt x="6900" y="2111"/>
                      <a:pt x="6963" y="2174"/>
                    </a:cubicBezTo>
                    <a:lnTo>
                      <a:pt x="7688" y="2898"/>
                    </a:lnTo>
                    <a:cubicBezTo>
                      <a:pt x="7719" y="2993"/>
                      <a:pt x="7719" y="3245"/>
                      <a:pt x="7593" y="3371"/>
                    </a:cubicBezTo>
                    <a:cubicBezTo>
                      <a:pt x="7546" y="3418"/>
                      <a:pt x="7459" y="3442"/>
                      <a:pt x="7369" y="3442"/>
                    </a:cubicBezTo>
                    <a:cubicBezTo>
                      <a:pt x="7278" y="3442"/>
                      <a:pt x="7183" y="3418"/>
                      <a:pt x="7120" y="3371"/>
                    </a:cubicBezTo>
                    <a:lnTo>
                      <a:pt x="7026" y="3245"/>
                    </a:lnTo>
                    <a:lnTo>
                      <a:pt x="7026" y="4505"/>
                    </a:lnTo>
                    <a:cubicBezTo>
                      <a:pt x="7026" y="5104"/>
                      <a:pt x="6553" y="5513"/>
                      <a:pt x="5986" y="5513"/>
                    </a:cubicBezTo>
                    <a:lnTo>
                      <a:pt x="3151" y="5513"/>
                    </a:lnTo>
                    <a:cubicBezTo>
                      <a:pt x="2962" y="5513"/>
                      <a:pt x="2804" y="5671"/>
                      <a:pt x="2804" y="5891"/>
                    </a:cubicBezTo>
                    <a:lnTo>
                      <a:pt x="2804" y="7026"/>
                    </a:lnTo>
                    <a:cubicBezTo>
                      <a:pt x="3182" y="7183"/>
                      <a:pt x="3497" y="7530"/>
                      <a:pt x="3497" y="8002"/>
                    </a:cubicBezTo>
                    <a:cubicBezTo>
                      <a:pt x="3497" y="8601"/>
                      <a:pt x="3025" y="9042"/>
                      <a:pt x="2489" y="9042"/>
                    </a:cubicBezTo>
                    <a:cubicBezTo>
                      <a:pt x="1922" y="9042"/>
                      <a:pt x="1450" y="8569"/>
                      <a:pt x="1450" y="8002"/>
                    </a:cubicBezTo>
                    <a:cubicBezTo>
                      <a:pt x="1450" y="7561"/>
                      <a:pt x="1733" y="7183"/>
                      <a:pt x="2174" y="7026"/>
                    </a:cubicBezTo>
                    <a:lnTo>
                      <a:pt x="2174" y="5891"/>
                    </a:lnTo>
                    <a:cubicBezTo>
                      <a:pt x="2174" y="5293"/>
                      <a:pt x="2647" y="4852"/>
                      <a:pt x="3182" y="4852"/>
                    </a:cubicBezTo>
                    <a:lnTo>
                      <a:pt x="6018" y="4852"/>
                    </a:lnTo>
                    <a:cubicBezTo>
                      <a:pt x="6207" y="4852"/>
                      <a:pt x="6364" y="4694"/>
                      <a:pt x="6364" y="4505"/>
                    </a:cubicBezTo>
                    <a:lnTo>
                      <a:pt x="6364" y="3245"/>
                    </a:lnTo>
                    <a:lnTo>
                      <a:pt x="6270" y="3371"/>
                    </a:lnTo>
                    <a:cubicBezTo>
                      <a:pt x="6207" y="3418"/>
                      <a:pt x="6120" y="3442"/>
                      <a:pt x="6034" y="3442"/>
                    </a:cubicBezTo>
                    <a:cubicBezTo>
                      <a:pt x="5947" y="3442"/>
                      <a:pt x="5860" y="3418"/>
                      <a:pt x="5797" y="3371"/>
                    </a:cubicBezTo>
                    <a:cubicBezTo>
                      <a:pt x="5671" y="3245"/>
                      <a:pt x="5671" y="2993"/>
                      <a:pt x="5797" y="2898"/>
                    </a:cubicBezTo>
                    <a:lnTo>
                      <a:pt x="6490" y="2174"/>
                    </a:lnTo>
                    <a:cubicBezTo>
                      <a:pt x="6553" y="2111"/>
                      <a:pt x="6640" y="2079"/>
                      <a:pt x="6727" y="2079"/>
                    </a:cubicBezTo>
                    <a:close/>
                    <a:moveTo>
                      <a:pt x="7369" y="7057"/>
                    </a:moveTo>
                    <a:cubicBezTo>
                      <a:pt x="7459" y="7057"/>
                      <a:pt x="7546" y="7089"/>
                      <a:pt x="7593" y="7152"/>
                    </a:cubicBezTo>
                    <a:cubicBezTo>
                      <a:pt x="7719" y="7246"/>
                      <a:pt x="7719" y="7498"/>
                      <a:pt x="7593" y="7624"/>
                    </a:cubicBezTo>
                    <a:lnTo>
                      <a:pt x="7183" y="8034"/>
                    </a:lnTo>
                    <a:lnTo>
                      <a:pt x="7593" y="8475"/>
                    </a:lnTo>
                    <a:cubicBezTo>
                      <a:pt x="7719" y="8601"/>
                      <a:pt x="7719" y="8821"/>
                      <a:pt x="7593" y="8947"/>
                    </a:cubicBezTo>
                    <a:cubicBezTo>
                      <a:pt x="7546" y="9010"/>
                      <a:pt x="7459" y="9042"/>
                      <a:pt x="7369" y="9042"/>
                    </a:cubicBezTo>
                    <a:cubicBezTo>
                      <a:pt x="7278" y="9042"/>
                      <a:pt x="7183" y="9010"/>
                      <a:pt x="7120" y="8947"/>
                    </a:cubicBezTo>
                    <a:lnTo>
                      <a:pt x="6711" y="8506"/>
                    </a:lnTo>
                    <a:lnTo>
                      <a:pt x="6270" y="8947"/>
                    </a:lnTo>
                    <a:cubicBezTo>
                      <a:pt x="6207" y="9010"/>
                      <a:pt x="6120" y="9042"/>
                      <a:pt x="6034" y="9042"/>
                    </a:cubicBezTo>
                    <a:cubicBezTo>
                      <a:pt x="5947" y="9042"/>
                      <a:pt x="5860" y="9010"/>
                      <a:pt x="5797" y="8947"/>
                    </a:cubicBezTo>
                    <a:cubicBezTo>
                      <a:pt x="5671" y="8821"/>
                      <a:pt x="5671" y="8601"/>
                      <a:pt x="5797" y="8475"/>
                    </a:cubicBezTo>
                    <a:lnTo>
                      <a:pt x="6207" y="8034"/>
                    </a:lnTo>
                    <a:lnTo>
                      <a:pt x="5797" y="7624"/>
                    </a:lnTo>
                    <a:cubicBezTo>
                      <a:pt x="5671" y="7498"/>
                      <a:pt x="5671" y="7246"/>
                      <a:pt x="5797" y="7152"/>
                    </a:cubicBezTo>
                    <a:cubicBezTo>
                      <a:pt x="5845" y="7089"/>
                      <a:pt x="5931" y="7057"/>
                      <a:pt x="6022" y="7057"/>
                    </a:cubicBezTo>
                    <a:cubicBezTo>
                      <a:pt x="6112" y="7057"/>
                      <a:pt x="6207" y="7089"/>
                      <a:pt x="6270" y="7152"/>
                    </a:cubicBezTo>
                    <a:lnTo>
                      <a:pt x="6711" y="7561"/>
                    </a:lnTo>
                    <a:lnTo>
                      <a:pt x="7120" y="7152"/>
                    </a:lnTo>
                    <a:cubicBezTo>
                      <a:pt x="7183" y="7089"/>
                      <a:pt x="7278" y="7057"/>
                      <a:pt x="7369" y="7057"/>
                    </a:cubicBezTo>
                    <a:close/>
                    <a:moveTo>
                      <a:pt x="1040" y="0"/>
                    </a:moveTo>
                    <a:cubicBezTo>
                      <a:pt x="441" y="0"/>
                      <a:pt x="0" y="473"/>
                      <a:pt x="0" y="1040"/>
                    </a:cubicBezTo>
                    <a:lnTo>
                      <a:pt x="0" y="9388"/>
                    </a:lnTo>
                    <a:cubicBezTo>
                      <a:pt x="0" y="9987"/>
                      <a:pt x="473" y="10397"/>
                      <a:pt x="1040" y="10397"/>
                    </a:cubicBezTo>
                    <a:lnTo>
                      <a:pt x="8003" y="10397"/>
                    </a:lnTo>
                    <a:cubicBezTo>
                      <a:pt x="8601" y="10397"/>
                      <a:pt x="9011" y="9924"/>
                      <a:pt x="9011" y="9388"/>
                    </a:cubicBezTo>
                    <a:lnTo>
                      <a:pt x="9011" y="1040"/>
                    </a:lnTo>
                    <a:cubicBezTo>
                      <a:pt x="9105" y="473"/>
                      <a:pt x="8633" y="0"/>
                      <a:pt x="8034" y="0"/>
                    </a:cubicBezTo>
                    <a:lnTo>
                      <a:pt x="7341" y="0"/>
                    </a:lnTo>
                    <a:cubicBezTo>
                      <a:pt x="7341" y="756"/>
                      <a:pt x="6711" y="1386"/>
                      <a:pt x="5955" y="1386"/>
                    </a:cubicBezTo>
                    <a:lnTo>
                      <a:pt x="3119" y="1386"/>
                    </a:lnTo>
                    <a:cubicBezTo>
                      <a:pt x="2363" y="1386"/>
                      <a:pt x="1733" y="756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17" name="Google Shape;9017;p68"/>
              <p:cNvSpPr/>
              <p:nvPr/>
            </p:nvSpPr>
            <p:spPr>
              <a:xfrm>
                <a:off x="6228775" y="3936925"/>
                <a:ext cx="1063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143" extrusionOk="0">
                    <a:moveTo>
                      <a:pt x="2143" y="0"/>
                    </a:moveTo>
                    <a:cubicBezTo>
                      <a:pt x="1860" y="0"/>
                      <a:pt x="1576" y="221"/>
                      <a:pt x="1450" y="473"/>
                    </a:cubicBezTo>
                    <a:lnTo>
                      <a:pt x="1387" y="725"/>
                    </a:lnTo>
                    <a:lnTo>
                      <a:pt x="725" y="725"/>
                    </a:lnTo>
                    <a:cubicBezTo>
                      <a:pt x="316" y="725"/>
                      <a:pt x="1" y="1040"/>
                      <a:pt x="1" y="1418"/>
                    </a:cubicBezTo>
                    <a:cubicBezTo>
                      <a:pt x="1" y="1828"/>
                      <a:pt x="316" y="2143"/>
                      <a:pt x="725" y="2143"/>
                    </a:cubicBezTo>
                    <a:lnTo>
                      <a:pt x="3561" y="2143"/>
                    </a:lnTo>
                    <a:cubicBezTo>
                      <a:pt x="3939" y="2143"/>
                      <a:pt x="4254" y="1828"/>
                      <a:pt x="4254" y="1418"/>
                    </a:cubicBezTo>
                    <a:cubicBezTo>
                      <a:pt x="4254" y="1040"/>
                      <a:pt x="3939" y="725"/>
                      <a:pt x="3561" y="725"/>
                    </a:cubicBezTo>
                    <a:lnTo>
                      <a:pt x="2868" y="725"/>
                    </a:lnTo>
                    <a:lnTo>
                      <a:pt x="2805" y="473"/>
                    </a:lnTo>
                    <a:cubicBezTo>
                      <a:pt x="2710" y="221"/>
                      <a:pt x="2458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18" name="Google Shape;9018;p68"/>
              <p:cNvSpPr/>
              <p:nvPr/>
            </p:nvSpPr>
            <p:spPr>
              <a:xfrm>
                <a:off x="6412300" y="4059000"/>
                <a:ext cx="52000" cy="1055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223" extrusionOk="0">
                    <a:moveTo>
                      <a:pt x="0" y="1"/>
                    </a:moveTo>
                    <a:lnTo>
                      <a:pt x="0" y="4222"/>
                    </a:lnTo>
                    <a:lnTo>
                      <a:pt x="32" y="4222"/>
                    </a:lnTo>
                    <a:cubicBezTo>
                      <a:pt x="315" y="4002"/>
                      <a:pt x="662" y="3876"/>
                      <a:pt x="1072" y="3876"/>
                    </a:cubicBezTo>
                    <a:cubicBezTo>
                      <a:pt x="1450" y="3876"/>
                      <a:pt x="1796" y="4002"/>
                      <a:pt x="2080" y="4222"/>
                    </a:cubicBezTo>
                    <a:lnTo>
                      <a:pt x="20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19" name="Google Shape;9019;p68"/>
              <p:cNvSpPr/>
              <p:nvPr/>
            </p:nvSpPr>
            <p:spPr>
              <a:xfrm>
                <a:off x="6413875" y="4007025"/>
                <a:ext cx="520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1387" extrusionOk="0">
                    <a:moveTo>
                      <a:pt x="1040" y="0"/>
                    </a:moveTo>
                    <a:cubicBezTo>
                      <a:pt x="441" y="0"/>
                      <a:pt x="0" y="473"/>
                      <a:pt x="0" y="1040"/>
                    </a:cubicBezTo>
                    <a:lnTo>
                      <a:pt x="0" y="1386"/>
                    </a:lnTo>
                    <a:lnTo>
                      <a:pt x="2080" y="1386"/>
                    </a:lnTo>
                    <a:lnTo>
                      <a:pt x="2080" y="1040"/>
                    </a:lnTo>
                    <a:cubicBezTo>
                      <a:pt x="2048" y="473"/>
                      <a:pt x="1576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20" name="Google Shape;9020;p68"/>
              <p:cNvSpPr/>
              <p:nvPr/>
            </p:nvSpPr>
            <p:spPr>
              <a:xfrm>
                <a:off x="6417800" y="4173200"/>
                <a:ext cx="43350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1734" extrusionOk="0">
                    <a:moveTo>
                      <a:pt x="883" y="1"/>
                    </a:moveTo>
                    <a:cubicBezTo>
                      <a:pt x="537" y="1"/>
                      <a:pt x="190" y="221"/>
                      <a:pt x="1" y="442"/>
                    </a:cubicBezTo>
                    <a:lnTo>
                      <a:pt x="568" y="1545"/>
                    </a:lnTo>
                    <a:cubicBezTo>
                      <a:pt x="600" y="1671"/>
                      <a:pt x="757" y="1734"/>
                      <a:pt x="883" y="1734"/>
                    </a:cubicBezTo>
                    <a:cubicBezTo>
                      <a:pt x="978" y="1734"/>
                      <a:pt x="1104" y="1671"/>
                      <a:pt x="1198" y="1545"/>
                    </a:cubicBezTo>
                    <a:lnTo>
                      <a:pt x="1734" y="442"/>
                    </a:lnTo>
                    <a:cubicBezTo>
                      <a:pt x="1545" y="158"/>
                      <a:pt x="1230" y="1"/>
                      <a:pt x="8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21" name="Google Shape;9021;p68"/>
            <p:cNvGrpSpPr/>
            <p:nvPr/>
          </p:nvGrpSpPr>
          <p:grpSpPr>
            <a:xfrm>
              <a:off x="1585188" y="2092259"/>
              <a:ext cx="225758" cy="226371"/>
              <a:chOff x="1674750" y="3254050"/>
              <a:chExt cx="294575" cy="295375"/>
            </a:xfrm>
            <a:grpFill/>
          </p:grpSpPr>
          <p:sp>
            <p:nvSpPr>
              <p:cNvPr id="9022" name="Google Shape;9022;p68"/>
              <p:cNvSpPr/>
              <p:nvPr/>
            </p:nvSpPr>
            <p:spPr>
              <a:xfrm>
                <a:off x="1691275" y="3351700"/>
                <a:ext cx="278050" cy="197725"/>
              </a:xfrm>
              <a:custGeom>
                <a:avLst/>
                <a:gdLst/>
                <a:ahLst/>
                <a:cxnLst/>
                <a:rect l="l" t="t" r="r" b="b"/>
                <a:pathLst>
                  <a:path w="11122" h="7909" extrusionOk="0">
                    <a:moveTo>
                      <a:pt x="10535" y="0"/>
                    </a:moveTo>
                    <a:cubicBezTo>
                      <a:pt x="10489" y="0"/>
                      <a:pt x="10442" y="10"/>
                      <a:pt x="10397" y="33"/>
                    </a:cubicBezTo>
                    <a:cubicBezTo>
                      <a:pt x="10208" y="64"/>
                      <a:pt x="10114" y="253"/>
                      <a:pt x="10177" y="474"/>
                    </a:cubicBezTo>
                    <a:cubicBezTo>
                      <a:pt x="10334" y="978"/>
                      <a:pt x="10429" y="1482"/>
                      <a:pt x="10429" y="1986"/>
                    </a:cubicBezTo>
                    <a:cubicBezTo>
                      <a:pt x="10429" y="4885"/>
                      <a:pt x="8066" y="7247"/>
                      <a:pt x="5199" y="7247"/>
                    </a:cubicBezTo>
                    <a:cubicBezTo>
                      <a:pt x="3561" y="7247"/>
                      <a:pt x="2017" y="6397"/>
                      <a:pt x="1072" y="5137"/>
                    </a:cubicBezTo>
                    <a:lnTo>
                      <a:pt x="1733" y="5137"/>
                    </a:lnTo>
                    <a:cubicBezTo>
                      <a:pt x="1922" y="5137"/>
                      <a:pt x="2080" y="4979"/>
                      <a:pt x="2080" y="4790"/>
                    </a:cubicBezTo>
                    <a:cubicBezTo>
                      <a:pt x="2080" y="4601"/>
                      <a:pt x="1922" y="4443"/>
                      <a:pt x="1733" y="4443"/>
                    </a:cubicBezTo>
                    <a:lnTo>
                      <a:pt x="347" y="4443"/>
                    </a:lnTo>
                    <a:cubicBezTo>
                      <a:pt x="158" y="4443"/>
                      <a:pt x="1" y="4601"/>
                      <a:pt x="1" y="4790"/>
                    </a:cubicBezTo>
                    <a:lnTo>
                      <a:pt x="1" y="6176"/>
                    </a:lnTo>
                    <a:cubicBezTo>
                      <a:pt x="1" y="6365"/>
                      <a:pt x="158" y="6523"/>
                      <a:pt x="347" y="6523"/>
                    </a:cubicBezTo>
                    <a:cubicBezTo>
                      <a:pt x="536" y="6523"/>
                      <a:pt x="694" y="6365"/>
                      <a:pt x="694" y="6176"/>
                    </a:cubicBezTo>
                    <a:lnTo>
                      <a:pt x="694" y="5767"/>
                    </a:lnTo>
                    <a:cubicBezTo>
                      <a:pt x="1796" y="7090"/>
                      <a:pt x="3466" y="7909"/>
                      <a:pt x="5199" y="7909"/>
                    </a:cubicBezTo>
                    <a:cubicBezTo>
                      <a:pt x="8412" y="7909"/>
                      <a:pt x="11122" y="5231"/>
                      <a:pt x="11122" y="1986"/>
                    </a:cubicBezTo>
                    <a:cubicBezTo>
                      <a:pt x="11122" y="1419"/>
                      <a:pt x="10996" y="820"/>
                      <a:pt x="10838" y="222"/>
                    </a:cubicBezTo>
                    <a:cubicBezTo>
                      <a:pt x="10814" y="102"/>
                      <a:pt x="10681" y="0"/>
                      <a:pt x="105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23" name="Google Shape;9023;p68"/>
              <p:cNvSpPr/>
              <p:nvPr/>
            </p:nvSpPr>
            <p:spPr>
              <a:xfrm>
                <a:off x="1674750" y="3254050"/>
                <a:ext cx="277250" cy="197900"/>
              </a:xfrm>
              <a:custGeom>
                <a:avLst/>
                <a:gdLst/>
                <a:ahLst/>
                <a:cxnLst/>
                <a:rect l="l" t="t" r="r" b="b"/>
                <a:pathLst>
                  <a:path w="11090" h="7916" extrusionOk="0">
                    <a:moveTo>
                      <a:pt x="5891" y="1"/>
                    </a:moveTo>
                    <a:cubicBezTo>
                      <a:pt x="2678" y="1"/>
                      <a:pt x="0" y="2679"/>
                      <a:pt x="0" y="5892"/>
                    </a:cubicBezTo>
                    <a:cubicBezTo>
                      <a:pt x="0" y="6491"/>
                      <a:pt x="126" y="7089"/>
                      <a:pt x="284" y="7656"/>
                    </a:cubicBezTo>
                    <a:cubicBezTo>
                      <a:pt x="310" y="7842"/>
                      <a:pt x="448" y="7916"/>
                      <a:pt x="604" y="7916"/>
                    </a:cubicBezTo>
                    <a:cubicBezTo>
                      <a:pt x="633" y="7916"/>
                      <a:pt x="663" y="7913"/>
                      <a:pt x="693" y="7908"/>
                    </a:cubicBezTo>
                    <a:cubicBezTo>
                      <a:pt x="882" y="7877"/>
                      <a:pt x="977" y="7656"/>
                      <a:pt x="945" y="7467"/>
                    </a:cubicBezTo>
                    <a:cubicBezTo>
                      <a:pt x="788" y="6963"/>
                      <a:pt x="662" y="6459"/>
                      <a:pt x="662" y="5892"/>
                    </a:cubicBezTo>
                    <a:cubicBezTo>
                      <a:pt x="662" y="3025"/>
                      <a:pt x="3025" y="662"/>
                      <a:pt x="5891" y="662"/>
                    </a:cubicBezTo>
                    <a:cubicBezTo>
                      <a:pt x="7561" y="662"/>
                      <a:pt x="9105" y="1481"/>
                      <a:pt x="10050" y="2742"/>
                    </a:cubicBezTo>
                    <a:lnTo>
                      <a:pt x="9357" y="2742"/>
                    </a:lnTo>
                    <a:cubicBezTo>
                      <a:pt x="9168" y="2742"/>
                      <a:pt x="9010" y="2899"/>
                      <a:pt x="9010" y="3088"/>
                    </a:cubicBezTo>
                    <a:cubicBezTo>
                      <a:pt x="9010" y="3309"/>
                      <a:pt x="9168" y="3466"/>
                      <a:pt x="9357" y="3466"/>
                    </a:cubicBezTo>
                    <a:lnTo>
                      <a:pt x="10743" y="3466"/>
                    </a:lnTo>
                    <a:cubicBezTo>
                      <a:pt x="10932" y="3466"/>
                      <a:pt x="11090" y="3309"/>
                      <a:pt x="11090" y="3088"/>
                    </a:cubicBezTo>
                    <a:lnTo>
                      <a:pt x="11090" y="1733"/>
                    </a:lnTo>
                    <a:cubicBezTo>
                      <a:pt x="11090" y="1513"/>
                      <a:pt x="10932" y="1355"/>
                      <a:pt x="10743" y="1355"/>
                    </a:cubicBezTo>
                    <a:cubicBezTo>
                      <a:pt x="10554" y="1355"/>
                      <a:pt x="10397" y="1513"/>
                      <a:pt x="10397" y="1733"/>
                    </a:cubicBezTo>
                    <a:lnTo>
                      <a:pt x="10397" y="2111"/>
                    </a:lnTo>
                    <a:cubicBezTo>
                      <a:pt x="9294" y="820"/>
                      <a:pt x="7624" y="1"/>
                      <a:pt x="58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24" name="Google Shape;9024;p68"/>
              <p:cNvSpPr/>
              <p:nvPr/>
            </p:nvSpPr>
            <p:spPr>
              <a:xfrm>
                <a:off x="1727500" y="3306825"/>
                <a:ext cx="189075" cy="189050"/>
              </a:xfrm>
              <a:custGeom>
                <a:avLst/>
                <a:gdLst/>
                <a:ahLst/>
                <a:cxnLst/>
                <a:rect l="l" t="t" r="r" b="b"/>
                <a:pathLst>
                  <a:path w="7563" h="7562" extrusionOk="0">
                    <a:moveTo>
                      <a:pt x="3750" y="2048"/>
                    </a:moveTo>
                    <a:cubicBezTo>
                      <a:pt x="3939" y="2048"/>
                      <a:pt x="4097" y="2206"/>
                      <a:pt x="4097" y="2426"/>
                    </a:cubicBezTo>
                    <a:lnTo>
                      <a:pt x="4097" y="3435"/>
                    </a:lnTo>
                    <a:lnTo>
                      <a:pt x="4475" y="3435"/>
                    </a:lnTo>
                    <a:cubicBezTo>
                      <a:pt x="4664" y="3435"/>
                      <a:pt x="4821" y="3592"/>
                      <a:pt x="4821" y="3781"/>
                    </a:cubicBezTo>
                    <a:cubicBezTo>
                      <a:pt x="4821" y="4002"/>
                      <a:pt x="4664" y="4159"/>
                      <a:pt x="4475" y="4159"/>
                    </a:cubicBezTo>
                    <a:lnTo>
                      <a:pt x="3750" y="4159"/>
                    </a:lnTo>
                    <a:cubicBezTo>
                      <a:pt x="3561" y="4159"/>
                      <a:pt x="3403" y="4002"/>
                      <a:pt x="3403" y="3781"/>
                    </a:cubicBezTo>
                    <a:lnTo>
                      <a:pt x="3403" y="2426"/>
                    </a:lnTo>
                    <a:cubicBezTo>
                      <a:pt x="3403" y="2206"/>
                      <a:pt x="3561" y="2048"/>
                      <a:pt x="3750" y="2048"/>
                    </a:cubicBezTo>
                    <a:close/>
                    <a:moveTo>
                      <a:pt x="3435" y="0"/>
                    </a:moveTo>
                    <a:cubicBezTo>
                      <a:pt x="2647" y="95"/>
                      <a:pt x="1923" y="410"/>
                      <a:pt x="1356" y="883"/>
                    </a:cubicBezTo>
                    <a:lnTo>
                      <a:pt x="2049" y="1576"/>
                    </a:lnTo>
                    <a:cubicBezTo>
                      <a:pt x="2175" y="1702"/>
                      <a:pt x="2175" y="1954"/>
                      <a:pt x="2049" y="2048"/>
                    </a:cubicBezTo>
                    <a:cubicBezTo>
                      <a:pt x="1986" y="2111"/>
                      <a:pt x="1899" y="2143"/>
                      <a:pt x="1812" y="2143"/>
                    </a:cubicBezTo>
                    <a:cubicBezTo>
                      <a:pt x="1726" y="2143"/>
                      <a:pt x="1639" y="2111"/>
                      <a:pt x="1576" y="2048"/>
                    </a:cubicBezTo>
                    <a:lnTo>
                      <a:pt x="883" y="1355"/>
                    </a:lnTo>
                    <a:cubicBezTo>
                      <a:pt x="410" y="1922"/>
                      <a:pt x="95" y="2647"/>
                      <a:pt x="1" y="3435"/>
                    </a:cubicBezTo>
                    <a:lnTo>
                      <a:pt x="1041" y="3435"/>
                    </a:lnTo>
                    <a:cubicBezTo>
                      <a:pt x="1230" y="3435"/>
                      <a:pt x="1387" y="3592"/>
                      <a:pt x="1387" y="3781"/>
                    </a:cubicBezTo>
                    <a:cubicBezTo>
                      <a:pt x="1387" y="3970"/>
                      <a:pt x="1230" y="4128"/>
                      <a:pt x="1041" y="4128"/>
                    </a:cubicBezTo>
                    <a:lnTo>
                      <a:pt x="1" y="4128"/>
                    </a:lnTo>
                    <a:cubicBezTo>
                      <a:pt x="95" y="4915"/>
                      <a:pt x="410" y="5640"/>
                      <a:pt x="883" y="6238"/>
                    </a:cubicBezTo>
                    <a:lnTo>
                      <a:pt x="1576" y="5514"/>
                    </a:lnTo>
                    <a:cubicBezTo>
                      <a:pt x="1639" y="5451"/>
                      <a:pt x="1734" y="5419"/>
                      <a:pt x="1824" y="5419"/>
                    </a:cubicBezTo>
                    <a:cubicBezTo>
                      <a:pt x="1915" y="5419"/>
                      <a:pt x="2001" y="5451"/>
                      <a:pt x="2049" y="5514"/>
                    </a:cubicBezTo>
                    <a:cubicBezTo>
                      <a:pt x="2175" y="5640"/>
                      <a:pt x="2175" y="5860"/>
                      <a:pt x="2049" y="5986"/>
                    </a:cubicBezTo>
                    <a:lnTo>
                      <a:pt x="1356" y="6711"/>
                    </a:lnTo>
                    <a:cubicBezTo>
                      <a:pt x="1923" y="7184"/>
                      <a:pt x="2647" y="7499"/>
                      <a:pt x="3435" y="7562"/>
                    </a:cubicBezTo>
                    <a:lnTo>
                      <a:pt x="3435" y="6553"/>
                    </a:lnTo>
                    <a:cubicBezTo>
                      <a:pt x="3435" y="6333"/>
                      <a:pt x="3592" y="6175"/>
                      <a:pt x="3781" y="6175"/>
                    </a:cubicBezTo>
                    <a:cubicBezTo>
                      <a:pt x="4002" y="6175"/>
                      <a:pt x="4160" y="6333"/>
                      <a:pt x="4160" y="6553"/>
                    </a:cubicBezTo>
                    <a:lnTo>
                      <a:pt x="4160" y="7562"/>
                    </a:lnTo>
                    <a:cubicBezTo>
                      <a:pt x="4947" y="7499"/>
                      <a:pt x="5640" y="7184"/>
                      <a:pt x="6239" y="6711"/>
                    </a:cubicBezTo>
                    <a:lnTo>
                      <a:pt x="5514" y="5986"/>
                    </a:lnTo>
                    <a:cubicBezTo>
                      <a:pt x="5420" y="5860"/>
                      <a:pt x="5420" y="5640"/>
                      <a:pt x="5514" y="5514"/>
                    </a:cubicBezTo>
                    <a:cubicBezTo>
                      <a:pt x="5577" y="5451"/>
                      <a:pt x="5672" y="5419"/>
                      <a:pt x="5762" y="5419"/>
                    </a:cubicBezTo>
                    <a:cubicBezTo>
                      <a:pt x="5853" y="5419"/>
                      <a:pt x="5940" y="5451"/>
                      <a:pt x="5987" y="5514"/>
                    </a:cubicBezTo>
                    <a:lnTo>
                      <a:pt x="6711" y="6238"/>
                    </a:lnTo>
                    <a:cubicBezTo>
                      <a:pt x="7184" y="5640"/>
                      <a:pt x="7499" y="4915"/>
                      <a:pt x="7562" y="4128"/>
                    </a:cubicBezTo>
                    <a:lnTo>
                      <a:pt x="6554" y="4128"/>
                    </a:lnTo>
                    <a:cubicBezTo>
                      <a:pt x="6365" y="4128"/>
                      <a:pt x="6207" y="3970"/>
                      <a:pt x="6207" y="3781"/>
                    </a:cubicBezTo>
                    <a:cubicBezTo>
                      <a:pt x="6207" y="3592"/>
                      <a:pt x="6365" y="3435"/>
                      <a:pt x="6554" y="3435"/>
                    </a:cubicBezTo>
                    <a:lnTo>
                      <a:pt x="7562" y="3435"/>
                    </a:lnTo>
                    <a:cubicBezTo>
                      <a:pt x="7499" y="2647"/>
                      <a:pt x="7184" y="1922"/>
                      <a:pt x="6711" y="1355"/>
                    </a:cubicBezTo>
                    <a:lnTo>
                      <a:pt x="5987" y="2048"/>
                    </a:lnTo>
                    <a:cubicBezTo>
                      <a:pt x="5940" y="2111"/>
                      <a:pt x="5853" y="2143"/>
                      <a:pt x="5762" y="2143"/>
                    </a:cubicBezTo>
                    <a:cubicBezTo>
                      <a:pt x="5672" y="2143"/>
                      <a:pt x="5577" y="2111"/>
                      <a:pt x="5514" y="2048"/>
                    </a:cubicBezTo>
                    <a:cubicBezTo>
                      <a:pt x="5420" y="1922"/>
                      <a:pt x="5420" y="1702"/>
                      <a:pt x="5514" y="1576"/>
                    </a:cubicBezTo>
                    <a:lnTo>
                      <a:pt x="6239" y="883"/>
                    </a:lnTo>
                    <a:cubicBezTo>
                      <a:pt x="5640" y="410"/>
                      <a:pt x="4947" y="95"/>
                      <a:pt x="4160" y="0"/>
                    </a:cubicBezTo>
                    <a:lnTo>
                      <a:pt x="4160" y="1040"/>
                    </a:lnTo>
                    <a:cubicBezTo>
                      <a:pt x="4160" y="1229"/>
                      <a:pt x="4002" y="1387"/>
                      <a:pt x="3781" y="1387"/>
                    </a:cubicBezTo>
                    <a:cubicBezTo>
                      <a:pt x="3592" y="1387"/>
                      <a:pt x="3435" y="1229"/>
                      <a:pt x="3435" y="1040"/>
                    </a:cubicBezTo>
                    <a:lnTo>
                      <a:pt x="34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25" name="Google Shape;9025;p68"/>
            <p:cNvGrpSpPr/>
            <p:nvPr/>
          </p:nvGrpSpPr>
          <p:grpSpPr>
            <a:xfrm>
              <a:off x="1594539" y="2377929"/>
              <a:ext cx="207058" cy="226371"/>
              <a:chOff x="1687350" y="3618725"/>
              <a:chExt cx="270175" cy="295375"/>
            </a:xfrm>
            <a:grpFill/>
          </p:grpSpPr>
          <p:sp>
            <p:nvSpPr>
              <p:cNvPr id="9026" name="Google Shape;9026;p68"/>
              <p:cNvSpPr/>
              <p:nvPr/>
            </p:nvSpPr>
            <p:spPr>
              <a:xfrm>
                <a:off x="1829900" y="3808550"/>
                <a:ext cx="1815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1418" extrusionOk="0">
                    <a:moveTo>
                      <a:pt x="1" y="0"/>
                    </a:moveTo>
                    <a:lnTo>
                      <a:pt x="1" y="1418"/>
                    </a:lnTo>
                    <a:lnTo>
                      <a:pt x="379" y="1418"/>
                    </a:lnTo>
                    <a:cubicBezTo>
                      <a:pt x="568" y="1418"/>
                      <a:pt x="725" y="1260"/>
                      <a:pt x="725" y="1040"/>
                    </a:cubicBezTo>
                    <a:lnTo>
                      <a:pt x="725" y="347"/>
                    </a:ln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27" name="Google Shape;9027;p68"/>
              <p:cNvSpPr/>
              <p:nvPr/>
            </p:nvSpPr>
            <p:spPr>
              <a:xfrm>
                <a:off x="1795250" y="3755775"/>
                <a:ext cx="181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8" extrusionOk="0">
                    <a:moveTo>
                      <a:pt x="378" y="0"/>
                    </a:moveTo>
                    <a:cubicBezTo>
                      <a:pt x="189" y="0"/>
                      <a:pt x="0" y="158"/>
                      <a:pt x="0" y="378"/>
                    </a:cubicBezTo>
                    <a:lnTo>
                      <a:pt x="0" y="1071"/>
                    </a:lnTo>
                    <a:cubicBezTo>
                      <a:pt x="0" y="1260"/>
                      <a:pt x="189" y="1418"/>
                      <a:pt x="378" y="1418"/>
                    </a:cubicBezTo>
                    <a:lnTo>
                      <a:pt x="725" y="1418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28" name="Google Shape;9028;p68"/>
              <p:cNvSpPr/>
              <p:nvPr/>
            </p:nvSpPr>
            <p:spPr>
              <a:xfrm>
                <a:off x="1687350" y="3618725"/>
                <a:ext cx="27017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11815" extrusionOk="0">
                    <a:moveTo>
                      <a:pt x="6459" y="662"/>
                    </a:moveTo>
                    <a:cubicBezTo>
                      <a:pt x="6868" y="662"/>
                      <a:pt x="7183" y="977"/>
                      <a:pt x="7183" y="1355"/>
                    </a:cubicBezTo>
                    <a:cubicBezTo>
                      <a:pt x="7183" y="1765"/>
                      <a:pt x="6868" y="2080"/>
                      <a:pt x="6459" y="2080"/>
                    </a:cubicBezTo>
                    <a:lnTo>
                      <a:pt x="6459" y="1702"/>
                    </a:lnTo>
                    <a:cubicBezTo>
                      <a:pt x="6459" y="1513"/>
                      <a:pt x="6301" y="1355"/>
                      <a:pt x="6112" y="1355"/>
                    </a:cubicBezTo>
                    <a:lnTo>
                      <a:pt x="4726" y="1355"/>
                    </a:lnTo>
                    <a:cubicBezTo>
                      <a:pt x="4537" y="1355"/>
                      <a:pt x="4379" y="1513"/>
                      <a:pt x="4379" y="1702"/>
                    </a:cubicBezTo>
                    <a:lnTo>
                      <a:pt x="4379" y="2080"/>
                    </a:lnTo>
                    <a:cubicBezTo>
                      <a:pt x="3970" y="2017"/>
                      <a:pt x="3655" y="1702"/>
                      <a:pt x="3655" y="1355"/>
                    </a:cubicBezTo>
                    <a:cubicBezTo>
                      <a:pt x="3655" y="977"/>
                      <a:pt x="3970" y="662"/>
                      <a:pt x="4379" y="662"/>
                    </a:cubicBezTo>
                    <a:close/>
                    <a:moveTo>
                      <a:pt x="5387" y="4128"/>
                    </a:moveTo>
                    <a:cubicBezTo>
                      <a:pt x="5608" y="4128"/>
                      <a:pt x="5766" y="4285"/>
                      <a:pt x="5766" y="4474"/>
                    </a:cubicBezTo>
                    <a:lnTo>
                      <a:pt x="5766" y="4821"/>
                    </a:lnTo>
                    <a:lnTo>
                      <a:pt x="6112" y="4821"/>
                    </a:lnTo>
                    <a:cubicBezTo>
                      <a:pt x="6711" y="4821"/>
                      <a:pt x="7120" y="5293"/>
                      <a:pt x="7120" y="5860"/>
                    </a:cubicBezTo>
                    <a:cubicBezTo>
                      <a:pt x="7120" y="6049"/>
                      <a:pt x="6963" y="6207"/>
                      <a:pt x="6774" y="6207"/>
                    </a:cubicBezTo>
                    <a:cubicBezTo>
                      <a:pt x="6585" y="6207"/>
                      <a:pt x="6427" y="6049"/>
                      <a:pt x="6427" y="5860"/>
                    </a:cubicBezTo>
                    <a:cubicBezTo>
                      <a:pt x="6427" y="5640"/>
                      <a:pt x="6270" y="5482"/>
                      <a:pt x="6081" y="5482"/>
                    </a:cubicBezTo>
                    <a:lnTo>
                      <a:pt x="5703" y="5482"/>
                    </a:lnTo>
                    <a:lnTo>
                      <a:pt x="5703" y="6868"/>
                    </a:lnTo>
                    <a:lnTo>
                      <a:pt x="6081" y="6868"/>
                    </a:lnTo>
                    <a:cubicBezTo>
                      <a:pt x="6648" y="6868"/>
                      <a:pt x="7089" y="7341"/>
                      <a:pt x="7089" y="7908"/>
                    </a:cubicBezTo>
                    <a:lnTo>
                      <a:pt x="7089" y="8601"/>
                    </a:lnTo>
                    <a:cubicBezTo>
                      <a:pt x="7089" y="9200"/>
                      <a:pt x="6616" y="9641"/>
                      <a:pt x="6081" y="9641"/>
                    </a:cubicBezTo>
                    <a:lnTo>
                      <a:pt x="5703" y="9641"/>
                    </a:lnTo>
                    <a:lnTo>
                      <a:pt x="5703" y="9987"/>
                    </a:lnTo>
                    <a:cubicBezTo>
                      <a:pt x="5703" y="10176"/>
                      <a:pt x="5545" y="10334"/>
                      <a:pt x="5356" y="10334"/>
                    </a:cubicBezTo>
                    <a:cubicBezTo>
                      <a:pt x="5167" y="10334"/>
                      <a:pt x="5009" y="10176"/>
                      <a:pt x="5009" y="9987"/>
                    </a:cubicBezTo>
                    <a:lnTo>
                      <a:pt x="5009" y="9704"/>
                    </a:lnTo>
                    <a:lnTo>
                      <a:pt x="4631" y="9704"/>
                    </a:lnTo>
                    <a:cubicBezTo>
                      <a:pt x="4064" y="9704"/>
                      <a:pt x="3623" y="9231"/>
                      <a:pt x="3623" y="8664"/>
                    </a:cubicBezTo>
                    <a:cubicBezTo>
                      <a:pt x="3623" y="8475"/>
                      <a:pt x="3781" y="8318"/>
                      <a:pt x="3970" y="8318"/>
                    </a:cubicBezTo>
                    <a:cubicBezTo>
                      <a:pt x="4159" y="8318"/>
                      <a:pt x="4316" y="8475"/>
                      <a:pt x="4316" y="8664"/>
                    </a:cubicBezTo>
                    <a:cubicBezTo>
                      <a:pt x="4316" y="8885"/>
                      <a:pt x="4505" y="9042"/>
                      <a:pt x="4694" y="9042"/>
                    </a:cubicBezTo>
                    <a:lnTo>
                      <a:pt x="5041" y="9042"/>
                    </a:lnTo>
                    <a:lnTo>
                      <a:pt x="5041" y="7625"/>
                    </a:lnTo>
                    <a:lnTo>
                      <a:pt x="4694" y="7625"/>
                    </a:lnTo>
                    <a:lnTo>
                      <a:pt x="4694" y="7593"/>
                    </a:lnTo>
                    <a:cubicBezTo>
                      <a:pt x="4096" y="7593"/>
                      <a:pt x="3655" y="7120"/>
                      <a:pt x="3655" y="6553"/>
                    </a:cubicBezTo>
                    <a:lnTo>
                      <a:pt x="3655" y="5860"/>
                    </a:lnTo>
                    <a:cubicBezTo>
                      <a:pt x="3655" y="5262"/>
                      <a:pt x="4127" y="4821"/>
                      <a:pt x="4694" y="4821"/>
                    </a:cubicBezTo>
                    <a:lnTo>
                      <a:pt x="5041" y="4821"/>
                    </a:lnTo>
                    <a:lnTo>
                      <a:pt x="5041" y="4474"/>
                    </a:lnTo>
                    <a:cubicBezTo>
                      <a:pt x="5041" y="4285"/>
                      <a:pt x="5198" y="4128"/>
                      <a:pt x="5387" y="4128"/>
                    </a:cubicBezTo>
                    <a:close/>
                    <a:moveTo>
                      <a:pt x="4379" y="0"/>
                    </a:moveTo>
                    <a:cubicBezTo>
                      <a:pt x="3623" y="0"/>
                      <a:pt x="2993" y="662"/>
                      <a:pt x="2993" y="1387"/>
                    </a:cubicBezTo>
                    <a:cubicBezTo>
                      <a:pt x="2993" y="2143"/>
                      <a:pt x="3623" y="2773"/>
                      <a:pt x="4379" y="2773"/>
                    </a:cubicBezTo>
                    <a:lnTo>
                      <a:pt x="4379" y="2899"/>
                    </a:lnTo>
                    <a:cubicBezTo>
                      <a:pt x="3781" y="3025"/>
                      <a:pt x="3277" y="3277"/>
                      <a:pt x="2804" y="3592"/>
                    </a:cubicBezTo>
                    <a:lnTo>
                      <a:pt x="2332" y="3056"/>
                    </a:lnTo>
                    <a:lnTo>
                      <a:pt x="2584" y="2804"/>
                    </a:lnTo>
                    <a:cubicBezTo>
                      <a:pt x="2710" y="2710"/>
                      <a:pt x="2710" y="2458"/>
                      <a:pt x="2615" y="2332"/>
                    </a:cubicBezTo>
                    <a:lnTo>
                      <a:pt x="1701" y="1292"/>
                    </a:lnTo>
                    <a:cubicBezTo>
                      <a:pt x="1630" y="1203"/>
                      <a:pt x="1529" y="1165"/>
                      <a:pt x="1432" y="1165"/>
                    </a:cubicBezTo>
                    <a:cubicBezTo>
                      <a:pt x="1357" y="1165"/>
                      <a:pt x="1284" y="1188"/>
                      <a:pt x="1229" y="1229"/>
                    </a:cubicBezTo>
                    <a:lnTo>
                      <a:pt x="158" y="2143"/>
                    </a:lnTo>
                    <a:cubicBezTo>
                      <a:pt x="0" y="2269"/>
                      <a:pt x="0" y="2489"/>
                      <a:pt x="126" y="2615"/>
                    </a:cubicBezTo>
                    <a:lnTo>
                      <a:pt x="1040" y="3686"/>
                    </a:lnTo>
                    <a:cubicBezTo>
                      <a:pt x="1090" y="3770"/>
                      <a:pt x="1183" y="3809"/>
                      <a:pt x="1279" y="3809"/>
                    </a:cubicBezTo>
                    <a:cubicBezTo>
                      <a:pt x="1365" y="3809"/>
                      <a:pt x="1453" y="3777"/>
                      <a:pt x="1512" y="3718"/>
                    </a:cubicBezTo>
                    <a:lnTo>
                      <a:pt x="1764" y="3497"/>
                    </a:lnTo>
                    <a:lnTo>
                      <a:pt x="2237" y="4033"/>
                    </a:lnTo>
                    <a:cubicBezTo>
                      <a:pt x="1418" y="4852"/>
                      <a:pt x="914" y="5986"/>
                      <a:pt x="914" y="7247"/>
                    </a:cubicBezTo>
                    <a:cubicBezTo>
                      <a:pt x="914" y="9735"/>
                      <a:pt x="2930" y="11815"/>
                      <a:pt x="5387" y="11815"/>
                    </a:cubicBezTo>
                    <a:cubicBezTo>
                      <a:pt x="7876" y="11815"/>
                      <a:pt x="9893" y="9798"/>
                      <a:pt x="9893" y="7247"/>
                    </a:cubicBezTo>
                    <a:cubicBezTo>
                      <a:pt x="9893" y="5986"/>
                      <a:pt x="9389" y="4852"/>
                      <a:pt x="8538" y="4033"/>
                    </a:cubicBezTo>
                    <a:lnTo>
                      <a:pt x="9011" y="3497"/>
                    </a:lnTo>
                    <a:lnTo>
                      <a:pt x="9294" y="3718"/>
                    </a:lnTo>
                    <a:cubicBezTo>
                      <a:pt x="9368" y="3777"/>
                      <a:pt x="9450" y="3809"/>
                      <a:pt x="9528" y="3809"/>
                    </a:cubicBezTo>
                    <a:cubicBezTo>
                      <a:pt x="9616" y="3809"/>
                      <a:pt x="9700" y="3770"/>
                      <a:pt x="9767" y="3686"/>
                    </a:cubicBezTo>
                    <a:lnTo>
                      <a:pt x="10680" y="2615"/>
                    </a:lnTo>
                    <a:cubicBezTo>
                      <a:pt x="10806" y="2458"/>
                      <a:pt x="10806" y="2269"/>
                      <a:pt x="10649" y="2143"/>
                    </a:cubicBezTo>
                    <a:lnTo>
                      <a:pt x="9578" y="1229"/>
                    </a:lnTo>
                    <a:cubicBezTo>
                      <a:pt x="9509" y="1188"/>
                      <a:pt x="9434" y="1165"/>
                      <a:pt x="9361" y="1165"/>
                    </a:cubicBezTo>
                    <a:cubicBezTo>
                      <a:pt x="9267" y="1165"/>
                      <a:pt x="9176" y="1203"/>
                      <a:pt x="9105" y="1292"/>
                    </a:cubicBezTo>
                    <a:lnTo>
                      <a:pt x="8191" y="2332"/>
                    </a:lnTo>
                    <a:cubicBezTo>
                      <a:pt x="8065" y="2489"/>
                      <a:pt x="8065" y="2710"/>
                      <a:pt x="8223" y="2804"/>
                    </a:cubicBezTo>
                    <a:lnTo>
                      <a:pt x="8506" y="3056"/>
                    </a:lnTo>
                    <a:lnTo>
                      <a:pt x="8034" y="3592"/>
                    </a:lnTo>
                    <a:cubicBezTo>
                      <a:pt x="7561" y="3245"/>
                      <a:pt x="7057" y="3025"/>
                      <a:pt x="6459" y="2899"/>
                    </a:cubicBezTo>
                    <a:lnTo>
                      <a:pt x="6459" y="2773"/>
                    </a:lnTo>
                    <a:cubicBezTo>
                      <a:pt x="7215" y="2773"/>
                      <a:pt x="7845" y="2143"/>
                      <a:pt x="7845" y="1387"/>
                    </a:cubicBezTo>
                    <a:cubicBezTo>
                      <a:pt x="7845" y="662"/>
                      <a:pt x="7215" y="0"/>
                      <a:pt x="64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29" name="Google Shape;9029;p68"/>
            <p:cNvGrpSpPr/>
            <p:nvPr/>
          </p:nvGrpSpPr>
          <p:grpSpPr>
            <a:xfrm>
              <a:off x="1583972" y="2653023"/>
              <a:ext cx="228192" cy="226371"/>
              <a:chOff x="1672375" y="3982600"/>
              <a:chExt cx="297750" cy="295375"/>
            </a:xfrm>
            <a:grpFill/>
          </p:grpSpPr>
          <p:sp>
            <p:nvSpPr>
              <p:cNvPr id="9030" name="Google Shape;9030;p68"/>
              <p:cNvSpPr/>
              <p:nvPr/>
            </p:nvSpPr>
            <p:spPr>
              <a:xfrm>
                <a:off x="1796825" y="3982600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8" y="1"/>
                    </a:moveTo>
                    <a:cubicBezTo>
                      <a:pt x="441" y="1"/>
                      <a:pt x="0" y="442"/>
                      <a:pt x="0" y="1009"/>
                    </a:cubicBezTo>
                    <a:cubicBezTo>
                      <a:pt x="0" y="1576"/>
                      <a:pt x="441" y="2048"/>
                      <a:pt x="1008" y="2048"/>
                    </a:cubicBezTo>
                    <a:cubicBezTo>
                      <a:pt x="1576" y="2048"/>
                      <a:pt x="2048" y="1576"/>
                      <a:pt x="2048" y="1009"/>
                    </a:cubicBezTo>
                    <a:cubicBezTo>
                      <a:pt x="2048" y="442"/>
                      <a:pt x="1576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1" name="Google Shape;9031;p68"/>
              <p:cNvSpPr/>
              <p:nvPr/>
            </p:nvSpPr>
            <p:spPr>
              <a:xfrm>
                <a:off x="1672375" y="4092075"/>
                <a:ext cx="29775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7436" extrusionOk="0">
                    <a:moveTo>
                      <a:pt x="3498" y="1"/>
                    </a:moveTo>
                    <a:cubicBezTo>
                      <a:pt x="2174" y="316"/>
                      <a:pt x="1418" y="820"/>
                      <a:pt x="1418" y="1482"/>
                    </a:cubicBezTo>
                    <a:cubicBezTo>
                      <a:pt x="1418" y="2112"/>
                      <a:pt x="2080" y="2553"/>
                      <a:pt x="3088" y="2868"/>
                    </a:cubicBezTo>
                    <a:lnTo>
                      <a:pt x="1891" y="5357"/>
                    </a:lnTo>
                    <a:lnTo>
                      <a:pt x="1765" y="5357"/>
                    </a:lnTo>
                    <a:cubicBezTo>
                      <a:pt x="788" y="5357"/>
                      <a:pt x="1" y="5766"/>
                      <a:pt x="1" y="6365"/>
                    </a:cubicBezTo>
                    <a:cubicBezTo>
                      <a:pt x="1" y="6963"/>
                      <a:pt x="757" y="7404"/>
                      <a:pt x="1765" y="7404"/>
                    </a:cubicBezTo>
                    <a:cubicBezTo>
                      <a:pt x="2804" y="7404"/>
                      <a:pt x="3498" y="6963"/>
                      <a:pt x="3498" y="6365"/>
                    </a:cubicBezTo>
                    <a:cubicBezTo>
                      <a:pt x="3498" y="5987"/>
                      <a:pt x="3151" y="5609"/>
                      <a:pt x="2615" y="5451"/>
                    </a:cubicBezTo>
                    <a:lnTo>
                      <a:pt x="3781" y="3025"/>
                    </a:lnTo>
                    <a:cubicBezTo>
                      <a:pt x="4348" y="3151"/>
                      <a:pt x="4978" y="3183"/>
                      <a:pt x="5608" y="3214"/>
                    </a:cubicBezTo>
                    <a:lnTo>
                      <a:pt x="5608" y="5388"/>
                    </a:lnTo>
                    <a:cubicBezTo>
                      <a:pt x="4758" y="5451"/>
                      <a:pt x="4222" y="5892"/>
                      <a:pt x="4222" y="6396"/>
                    </a:cubicBezTo>
                    <a:cubicBezTo>
                      <a:pt x="4222" y="6995"/>
                      <a:pt x="4978" y="7436"/>
                      <a:pt x="5955" y="7436"/>
                    </a:cubicBezTo>
                    <a:cubicBezTo>
                      <a:pt x="6932" y="7436"/>
                      <a:pt x="7688" y="6995"/>
                      <a:pt x="7688" y="6396"/>
                    </a:cubicBezTo>
                    <a:cubicBezTo>
                      <a:pt x="7688" y="5892"/>
                      <a:pt x="7089" y="5451"/>
                      <a:pt x="6302" y="5388"/>
                    </a:cubicBezTo>
                    <a:lnTo>
                      <a:pt x="6302" y="3214"/>
                    </a:lnTo>
                    <a:cubicBezTo>
                      <a:pt x="6932" y="3214"/>
                      <a:pt x="7562" y="3151"/>
                      <a:pt x="8129" y="3025"/>
                    </a:cubicBezTo>
                    <a:lnTo>
                      <a:pt x="9295" y="5451"/>
                    </a:lnTo>
                    <a:cubicBezTo>
                      <a:pt x="8759" y="5609"/>
                      <a:pt x="8381" y="5987"/>
                      <a:pt x="8381" y="6365"/>
                    </a:cubicBezTo>
                    <a:cubicBezTo>
                      <a:pt x="8381" y="6963"/>
                      <a:pt x="9137" y="7404"/>
                      <a:pt x="10114" y="7404"/>
                    </a:cubicBezTo>
                    <a:cubicBezTo>
                      <a:pt x="11122" y="7404"/>
                      <a:pt x="11909" y="6963"/>
                      <a:pt x="11909" y="6365"/>
                    </a:cubicBezTo>
                    <a:cubicBezTo>
                      <a:pt x="11909" y="5766"/>
                      <a:pt x="11122" y="5357"/>
                      <a:pt x="10145" y="5357"/>
                    </a:cubicBezTo>
                    <a:lnTo>
                      <a:pt x="10019" y="5357"/>
                    </a:lnTo>
                    <a:lnTo>
                      <a:pt x="8822" y="2868"/>
                    </a:lnTo>
                    <a:cubicBezTo>
                      <a:pt x="9830" y="2584"/>
                      <a:pt x="10492" y="2112"/>
                      <a:pt x="10492" y="1482"/>
                    </a:cubicBezTo>
                    <a:cubicBezTo>
                      <a:pt x="10492" y="820"/>
                      <a:pt x="9736" y="316"/>
                      <a:pt x="8381" y="1"/>
                    </a:cubicBezTo>
                    <a:lnTo>
                      <a:pt x="8381" y="64"/>
                    </a:lnTo>
                    <a:lnTo>
                      <a:pt x="8381" y="1450"/>
                    </a:lnTo>
                    <a:cubicBezTo>
                      <a:pt x="8381" y="1639"/>
                      <a:pt x="8223" y="1797"/>
                      <a:pt x="8034" y="1797"/>
                    </a:cubicBezTo>
                    <a:lnTo>
                      <a:pt x="3876" y="1797"/>
                    </a:lnTo>
                    <a:cubicBezTo>
                      <a:pt x="3655" y="1797"/>
                      <a:pt x="3498" y="1639"/>
                      <a:pt x="3498" y="1450"/>
                    </a:cubicBezTo>
                    <a:lnTo>
                      <a:pt x="3498" y="64"/>
                    </a:lnTo>
                    <a:lnTo>
                      <a:pt x="349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2" name="Google Shape;9032;p68"/>
              <p:cNvSpPr/>
              <p:nvPr/>
            </p:nvSpPr>
            <p:spPr>
              <a:xfrm>
                <a:off x="1778700" y="4051125"/>
                <a:ext cx="8667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2773" extrusionOk="0">
                    <a:moveTo>
                      <a:pt x="1733" y="1"/>
                    </a:moveTo>
                    <a:cubicBezTo>
                      <a:pt x="788" y="1"/>
                      <a:pt x="1" y="757"/>
                      <a:pt x="1" y="1733"/>
                    </a:cubicBezTo>
                    <a:lnTo>
                      <a:pt x="1" y="2773"/>
                    </a:lnTo>
                    <a:lnTo>
                      <a:pt x="3466" y="2773"/>
                    </a:lnTo>
                    <a:lnTo>
                      <a:pt x="3466" y="1733"/>
                    </a:lnTo>
                    <a:cubicBezTo>
                      <a:pt x="3466" y="788"/>
                      <a:pt x="2679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33" name="Google Shape;9033;p68"/>
            <p:cNvGrpSpPr/>
            <p:nvPr/>
          </p:nvGrpSpPr>
          <p:grpSpPr>
            <a:xfrm>
              <a:off x="3026771" y="2091952"/>
              <a:ext cx="226984" cy="226984"/>
              <a:chOff x="3497300" y="3227275"/>
              <a:chExt cx="296175" cy="296175"/>
            </a:xfrm>
            <a:grpFill/>
          </p:grpSpPr>
          <p:sp>
            <p:nvSpPr>
              <p:cNvPr id="9034" name="Google Shape;9034;p68"/>
              <p:cNvSpPr/>
              <p:nvPr/>
            </p:nvSpPr>
            <p:spPr>
              <a:xfrm>
                <a:off x="3609925" y="3339900"/>
                <a:ext cx="693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2742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55"/>
                    </a:cubicBezTo>
                    <a:cubicBezTo>
                      <a:pt x="1" y="2112"/>
                      <a:pt x="631" y="2742"/>
                      <a:pt x="1387" y="2742"/>
                    </a:cubicBezTo>
                    <a:cubicBezTo>
                      <a:pt x="2143" y="2742"/>
                      <a:pt x="2773" y="2112"/>
                      <a:pt x="2773" y="1355"/>
                    </a:cubicBezTo>
                    <a:cubicBezTo>
                      <a:pt x="2773" y="631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5" name="Google Shape;9035;p68"/>
              <p:cNvSpPr/>
              <p:nvPr/>
            </p:nvSpPr>
            <p:spPr>
              <a:xfrm>
                <a:off x="3531175" y="3227275"/>
                <a:ext cx="866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7" extrusionOk="0"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cubicBezTo>
                      <a:pt x="0" y="2678"/>
                      <a:pt x="788" y="3466"/>
                      <a:pt x="1733" y="3466"/>
                    </a:cubicBezTo>
                    <a:cubicBezTo>
                      <a:pt x="2741" y="3466"/>
                      <a:pt x="3466" y="2678"/>
                      <a:pt x="3466" y="1733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6" name="Google Shape;9036;p68"/>
              <p:cNvSpPr/>
              <p:nvPr/>
            </p:nvSpPr>
            <p:spPr>
              <a:xfrm>
                <a:off x="3670575" y="3227275"/>
                <a:ext cx="86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7" extrusionOk="0">
                    <a:moveTo>
                      <a:pt x="1733" y="1"/>
                    </a:moveTo>
                    <a:cubicBezTo>
                      <a:pt x="788" y="1"/>
                      <a:pt x="1" y="788"/>
                      <a:pt x="1" y="1733"/>
                    </a:cubicBezTo>
                    <a:cubicBezTo>
                      <a:pt x="1" y="2678"/>
                      <a:pt x="788" y="3466"/>
                      <a:pt x="1733" y="3466"/>
                    </a:cubicBezTo>
                    <a:cubicBezTo>
                      <a:pt x="2679" y="3466"/>
                      <a:pt x="3466" y="2678"/>
                      <a:pt x="3466" y="1733"/>
                    </a:cubicBezTo>
                    <a:cubicBezTo>
                      <a:pt x="3466" y="788"/>
                      <a:pt x="2679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7" name="Google Shape;9037;p68"/>
              <p:cNvSpPr/>
              <p:nvPr/>
            </p:nvSpPr>
            <p:spPr>
              <a:xfrm>
                <a:off x="3622525" y="3421825"/>
                <a:ext cx="4177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009" extrusionOk="0">
                    <a:moveTo>
                      <a:pt x="1" y="0"/>
                    </a:moveTo>
                    <a:lnTo>
                      <a:pt x="851" y="1008"/>
                    </a:lnTo>
                    <a:lnTo>
                      <a:pt x="1671" y="0"/>
                    </a:lnTo>
                    <a:lnTo>
                      <a:pt x="1671" y="0"/>
                    </a:lnTo>
                    <a:cubicBezTo>
                      <a:pt x="1450" y="126"/>
                      <a:pt x="1167" y="158"/>
                      <a:pt x="851" y="158"/>
                    </a:cubicBezTo>
                    <a:cubicBezTo>
                      <a:pt x="568" y="158"/>
                      <a:pt x="284" y="9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8" name="Google Shape;9038;p68"/>
              <p:cNvSpPr/>
              <p:nvPr/>
            </p:nvSpPr>
            <p:spPr>
              <a:xfrm>
                <a:off x="3566600" y="34163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261" y="1"/>
                    </a:moveTo>
                    <a:cubicBezTo>
                      <a:pt x="474" y="599"/>
                      <a:pt x="1" y="1513"/>
                      <a:pt x="1" y="2490"/>
                    </a:cubicBezTo>
                    <a:lnTo>
                      <a:pt x="1" y="3907"/>
                    </a:lnTo>
                    <a:cubicBezTo>
                      <a:pt x="1" y="4096"/>
                      <a:pt x="158" y="4254"/>
                      <a:pt x="379" y="4254"/>
                    </a:cubicBezTo>
                    <a:lnTo>
                      <a:pt x="2805" y="4254"/>
                    </a:lnTo>
                    <a:lnTo>
                      <a:pt x="2805" y="1891"/>
                    </a:lnTo>
                    <a:lnTo>
                      <a:pt x="126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39" name="Google Shape;9039;p68"/>
              <p:cNvSpPr/>
              <p:nvPr/>
            </p:nvSpPr>
            <p:spPr>
              <a:xfrm>
                <a:off x="3653250" y="3417100"/>
                <a:ext cx="70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254" extrusionOk="0">
                    <a:moveTo>
                      <a:pt x="1544" y="0"/>
                    </a:moveTo>
                    <a:lnTo>
                      <a:pt x="1" y="1890"/>
                    </a:lnTo>
                    <a:lnTo>
                      <a:pt x="1" y="4253"/>
                    </a:lnTo>
                    <a:lnTo>
                      <a:pt x="2458" y="4253"/>
                    </a:lnTo>
                    <a:cubicBezTo>
                      <a:pt x="2647" y="4253"/>
                      <a:pt x="2804" y="4096"/>
                      <a:pt x="2804" y="3907"/>
                    </a:cubicBezTo>
                    <a:lnTo>
                      <a:pt x="2804" y="2489"/>
                    </a:lnTo>
                    <a:cubicBezTo>
                      <a:pt x="2773" y="1481"/>
                      <a:pt x="2300" y="567"/>
                      <a:pt x="15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0" name="Google Shape;9040;p68"/>
              <p:cNvSpPr/>
              <p:nvPr/>
            </p:nvSpPr>
            <p:spPr>
              <a:xfrm>
                <a:off x="3655625" y="3310775"/>
                <a:ext cx="137850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4348" extrusionOk="0">
                    <a:moveTo>
                      <a:pt x="3686" y="1512"/>
                    </a:moveTo>
                    <a:cubicBezTo>
                      <a:pt x="3907" y="1512"/>
                      <a:pt x="4064" y="1670"/>
                      <a:pt x="4064" y="1859"/>
                    </a:cubicBezTo>
                    <a:cubicBezTo>
                      <a:pt x="4064" y="2048"/>
                      <a:pt x="3907" y="2205"/>
                      <a:pt x="3686" y="2205"/>
                    </a:cubicBezTo>
                    <a:lnTo>
                      <a:pt x="2993" y="2205"/>
                    </a:lnTo>
                    <a:cubicBezTo>
                      <a:pt x="2804" y="2205"/>
                      <a:pt x="2646" y="2048"/>
                      <a:pt x="2646" y="1859"/>
                    </a:cubicBezTo>
                    <a:cubicBezTo>
                      <a:pt x="2646" y="1670"/>
                      <a:pt x="2804" y="1512"/>
                      <a:pt x="2993" y="1512"/>
                    </a:cubicBezTo>
                    <a:close/>
                    <a:moveTo>
                      <a:pt x="4127" y="0"/>
                    </a:moveTo>
                    <a:cubicBezTo>
                      <a:pt x="3686" y="536"/>
                      <a:pt x="3056" y="851"/>
                      <a:pt x="2331" y="851"/>
                    </a:cubicBezTo>
                    <a:cubicBezTo>
                      <a:pt x="1607" y="851"/>
                      <a:pt x="977" y="504"/>
                      <a:pt x="536" y="63"/>
                    </a:cubicBezTo>
                    <a:cubicBezTo>
                      <a:pt x="347" y="221"/>
                      <a:pt x="158" y="378"/>
                      <a:pt x="0" y="567"/>
                    </a:cubicBezTo>
                    <a:cubicBezTo>
                      <a:pt x="945" y="756"/>
                      <a:pt x="1638" y="1575"/>
                      <a:pt x="1638" y="2615"/>
                    </a:cubicBezTo>
                    <a:cubicBezTo>
                      <a:pt x="1638" y="2930"/>
                      <a:pt x="1575" y="3214"/>
                      <a:pt x="1449" y="3466"/>
                    </a:cubicBezTo>
                    <a:cubicBezTo>
                      <a:pt x="1859" y="3718"/>
                      <a:pt x="2205" y="4001"/>
                      <a:pt x="2520" y="4348"/>
                    </a:cubicBezTo>
                    <a:lnTo>
                      <a:pt x="5167" y="4348"/>
                    </a:lnTo>
                    <a:cubicBezTo>
                      <a:pt x="5356" y="4348"/>
                      <a:pt x="5513" y="4190"/>
                      <a:pt x="5513" y="4001"/>
                    </a:cubicBezTo>
                    <a:lnTo>
                      <a:pt x="5513" y="2615"/>
                    </a:lnTo>
                    <a:cubicBezTo>
                      <a:pt x="5482" y="1512"/>
                      <a:pt x="4915" y="567"/>
                      <a:pt x="41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1" name="Google Shape;9041;p68"/>
              <p:cNvSpPr/>
              <p:nvPr/>
            </p:nvSpPr>
            <p:spPr>
              <a:xfrm>
                <a:off x="3497300" y="3309975"/>
                <a:ext cx="136275" cy="10872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4349" extrusionOk="0">
                    <a:moveTo>
                      <a:pt x="2426" y="1544"/>
                    </a:moveTo>
                    <a:cubicBezTo>
                      <a:pt x="2615" y="1544"/>
                      <a:pt x="2773" y="1702"/>
                      <a:pt x="2773" y="1891"/>
                    </a:cubicBezTo>
                    <a:cubicBezTo>
                      <a:pt x="2773" y="2080"/>
                      <a:pt x="2615" y="2237"/>
                      <a:pt x="2426" y="2237"/>
                    </a:cubicBezTo>
                    <a:lnTo>
                      <a:pt x="1733" y="2237"/>
                    </a:lnTo>
                    <a:cubicBezTo>
                      <a:pt x="1513" y="2237"/>
                      <a:pt x="1355" y="2080"/>
                      <a:pt x="1355" y="1891"/>
                    </a:cubicBezTo>
                    <a:cubicBezTo>
                      <a:pt x="1355" y="1702"/>
                      <a:pt x="1513" y="1544"/>
                      <a:pt x="1733" y="1544"/>
                    </a:cubicBezTo>
                    <a:close/>
                    <a:moveTo>
                      <a:pt x="1324" y="1"/>
                    </a:moveTo>
                    <a:cubicBezTo>
                      <a:pt x="536" y="568"/>
                      <a:pt x="1" y="1513"/>
                      <a:pt x="1" y="2552"/>
                    </a:cubicBezTo>
                    <a:lnTo>
                      <a:pt x="1" y="3939"/>
                    </a:lnTo>
                    <a:cubicBezTo>
                      <a:pt x="1" y="4191"/>
                      <a:pt x="95" y="4348"/>
                      <a:pt x="316" y="4348"/>
                    </a:cubicBezTo>
                    <a:lnTo>
                      <a:pt x="2930" y="4348"/>
                    </a:lnTo>
                    <a:cubicBezTo>
                      <a:pt x="3214" y="3970"/>
                      <a:pt x="3561" y="3655"/>
                      <a:pt x="4002" y="3466"/>
                    </a:cubicBezTo>
                    <a:cubicBezTo>
                      <a:pt x="3876" y="3183"/>
                      <a:pt x="3813" y="2930"/>
                      <a:pt x="3813" y="2615"/>
                    </a:cubicBezTo>
                    <a:cubicBezTo>
                      <a:pt x="3813" y="1607"/>
                      <a:pt x="4506" y="757"/>
                      <a:pt x="5451" y="568"/>
                    </a:cubicBezTo>
                    <a:cubicBezTo>
                      <a:pt x="5293" y="347"/>
                      <a:pt x="5104" y="190"/>
                      <a:pt x="4915" y="32"/>
                    </a:cubicBezTo>
                    <a:cubicBezTo>
                      <a:pt x="4474" y="505"/>
                      <a:pt x="3844" y="820"/>
                      <a:pt x="3151" y="820"/>
                    </a:cubicBezTo>
                    <a:cubicBezTo>
                      <a:pt x="2426" y="820"/>
                      <a:pt x="1796" y="505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42" name="Google Shape;9042;p68"/>
            <p:cNvGrpSpPr/>
            <p:nvPr/>
          </p:nvGrpSpPr>
          <p:grpSpPr>
            <a:xfrm>
              <a:off x="3027077" y="2378532"/>
              <a:ext cx="226371" cy="225165"/>
              <a:chOff x="3497300" y="3591950"/>
              <a:chExt cx="295375" cy="293800"/>
            </a:xfrm>
            <a:grpFill/>
          </p:grpSpPr>
          <p:sp>
            <p:nvSpPr>
              <p:cNvPr id="9043" name="Google Shape;9043;p68"/>
              <p:cNvSpPr/>
              <p:nvPr/>
            </p:nvSpPr>
            <p:spPr>
              <a:xfrm>
                <a:off x="3628825" y="3724275"/>
                <a:ext cx="18150" cy="165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62" extrusionOk="0">
                    <a:moveTo>
                      <a:pt x="375" y="0"/>
                    </a:moveTo>
                    <a:cubicBezTo>
                      <a:pt x="292" y="0"/>
                      <a:pt x="206" y="32"/>
                      <a:pt x="127" y="95"/>
                    </a:cubicBezTo>
                    <a:cubicBezTo>
                      <a:pt x="1" y="221"/>
                      <a:pt x="1" y="441"/>
                      <a:pt x="127" y="567"/>
                    </a:cubicBezTo>
                    <a:cubicBezTo>
                      <a:pt x="190" y="630"/>
                      <a:pt x="277" y="662"/>
                      <a:pt x="363" y="662"/>
                    </a:cubicBezTo>
                    <a:cubicBezTo>
                      <a:pt x="450" y="662"/>
                      <a:pt x="536" y="630"/>
                      <a:pt x="599" y="567"/>
                    </a:cubicBezTo>
                    <a:cubicBezTo>
                      <a:pt x="725" y="441"/>
                      <a:pt x="725" y="221"/>
                      <a:pt x="599" y="95"/>
                    </a:cubicBezTo>
                    <a:cubicBezTo>
                      <a:pt x="536" y="32"/>
                      <a:pt x="458" y="0"/>
                      <a:pt x="3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4" name="Google Shape;9044;p68"/>
              <p:cNvSpPr/>
              <p:nvPr/>
            </p:nvSpPr>
            <p:spPr>
              <a:xfrm>
                <a:off x="3590250" y="3689400"/>
                <a:ext cx="945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781" h="3467" extrusionOk="0">
                    <a:moveTo>
                      <a:pt x="1922" y="710"/>
                    </a:moveTo>
                    <a:cubicBezTo>
                      <a:pt x="2190" y="710"/>
                      <a:pt x="2458" y="812"/>
                      <a:pt x="2647" y="1017"/>
                    </a:cubicBezTo>
                    <a:cubicBezTo>
                      <a:pt x="3088" y="1395"/>
                      <a:pt x="3088" y="2088"/>
                      <a:pt x="2647" y="2466"/>
                    </a:cubicBezTo>
                    <a:cubicBezTo>
                      <a:pt x="2458" y="2671"/>
                      <a:pt x="2190" y="2773"/>
                      <a:pt x="1922" y="2773"/>
                    </a:cubicBezTo>
                    <a:cubicBezTo>
                      <a:pt x="1654" y="2773"/>
                      <a:pt x="1386" y="2671"/>
                      <a:pt x="1197" y="2466"/>
                    </a:cubicBezTo>
                    <a:cubicBezTo>
                      <a:pt x="788" y="2088"/>
                      <a:pt x="788" y="1395"/>
                      <a:pt x="1197" y="1017"/>
                    </a:cubicBezTo>
                    <a:cubicBezTo>
                      <a:pt x="1386" y="812"/>
                      <a:pt x="1654" y="710"/>
                      <a:pt x="1922" y="710"/>
                    </a:cubicBezTo>
                    <a:close/>
                    <a:moveTo>
                      <a:pt x="1930" y="1"/>
                    </a:moveTo>
                    <a:cubicBezTo>
                      <a:pt x="1489" y="1"/>
                      <a:pt x="1040" y="182"/>
                      <a:pt x="693" y="544"/>
                    </a:cubicBezTo>
                    <a:cubicBezTo>
                      <a:pt x="0" y="1206"/>
                      <a:pt x="0" y="2309"/>
                      <a:pt x="693" y="2970"/>
                    </a:cubicBezTo>
                    <a:cubicBezTo>
                      <a:pt x="1024" y="3301"/>
                      <a:pt x="1473" y="3466"/>
                      <a:pt x="1918" y="3466"/>
                    </a:cubicBezTo>
                    <a:cubicBezTo>
                      <a:pt x="2363" y="3466"/>
                      <a:pt x="2804" y="3301"/>
                      <a:pt x="3119" y="2970"/>
                    </a:cubicBezTo>
                    <a:cubicBezTo>
                      <a:pt x="3781" y="2309"/>
                      <a:pt x="3781" y="1206"/>
                      <a:pt x="3119" y="544"/>
                    </a:cubicBezTo>
                    <a:cubicBezTo>
                      <a:pt x="2804" y="182"/>
                      <a:pt x="2371" y="1"/>
                      <a:pt x="19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5" name="Google Shape;9045;p68"/>
              <p:cNvSpPr/>
              <p:nvPr/>
            </p:nvSpPr>
            <p:spPr>
              <a:xfrm>
                <a:off x="3674525" y="3601400"/>
                <a:ext cx="118150" cy="118950"/>
              </a:xfrm>
              <a:custGeom>
                <a:avLst/>
                <a:gdLst/>
                <a:ahLst/>
                <a:cxnLst/>
                <a:rect l="l" t="t" r="r" b="b"/>
                <a:pathLst>
                  <a:path w="4726" h="4758" extrusionOk="0">
                    <a:moveTo>
                      <a:pt x="3533" y="0"/>
                    </a:moveTo>
                    <a:cubicBezTo>
                      <a:pt x="3442" y="0"/>
                      <a:pt x="3355" y="32"/>
                      <a:pt x="3308" y="95"/>
                    </a:cubicBezTo>
                    <a:lnTo>
                      <a:pt x="0" y="3308"/>
                    </a:lnTo>
                    <a:cubicBezTo>
                      <a:pt x="410" y="3623"/>
                      <a:pt x="788" y="4127"/>
                      <a:pt x="1953" y="4758"/>
                    </a:cubicBezTo>
                    <a:lnTo>
                      <a:pt x="4600" y="2678"/>
                    </a:lnTo>
                    <a:cubicBezTo>
                      <a:pt x="4663" y="2615"/>
                      <a:pt x="4726" y="2521"/>
                      <a:pt x="4726" y="2395"/>
                    </a:cubicBezTo>
                    <a:cubicBezTo>
                      <a:pt x="4726" y="1544"/>
                      <a:pt x="4348" y="693"/>
                      <a:pt x="3781" y="95"/>
                    </a:cubicBezTo>
                    <a:cubicBezTo>
                      <a:pt x="3718" y="32"/>
                      <a:pt x="3623" y="0"/>
                      <a:pt x="35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6" name="Google Shape;9046;p68"/>
              <p:cNvSpPr/>
              <p:nvPr/>
            </p:nvSpPr>
            <p:spPr>
              <a:xfrm>
                <a:off x="3631200" y="3774675"/>
                <a:ext cx="103200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4096" extrusionOk="0">
                    <a:moveTo>
                      <a:pt x="2048" y="0"/>
                    </a:moveTo>
                    <a:cubicBezTo>
                      <a:pt x="1985" y="32"/>
                      <a:pt x="1985" y="63"/>
                      <a:pt x="1954" y="126"/>
                    </a:cubicBezTo>
                    <a:cubicBezTo>
                      <a:pt x="1506" y="546"/>
                      <a:pt x="859" y="767"/>
                      <a:pt x="235" y="767"/>
                    </a:cubicBezTo>
                    <a:cubicBezTo>
                      <a:pt x="156" y="767"/>
                      <a:pt x="78" y="764"/>
                      <a:pt x="0" y="756"/>
                    </a:cubicBezTo>
                    <a:lnTo>
                      <a:pt x="0" y="756"/>
                    </a:lnTo>
                    <a:cubicBezTo>
                      <a:pt x="567" y="1670"/>
                      <a:pt x="1355" y="3749"/>
                      <a:pt x="1418" y="3875"/>
                    </a:cubicBezTo>
                    <a:cubicBezTo>
                      <a:pt x="1450" y="4001"/>
                      <a:pt x="1607" y="4096"/>
                      <a:pt x="1733" y="4096"/>
                    </a:cubicBezTo>
                    <a:cubicBezTo>
                      <a:pt x="1891" y="4096"/>
                      <a:pt x="1985" y="4033"/>
                      <a:pt x="2048" y="3875"/>
                    </a:cubicBezTo>
                    <a:lnTo>
                      <a:pt x="2426" y="2647"/>
                    </a:lnTo>
                    <a:lnTo>
                      <a:pt x="3182" y="2647"/>
                    </a:lnTo>
                    <a:cubicBezTo>
                      <a:pt x="4128" y="2647"/>
                      <a:pt x="2710" y="630"/>
                      <a:pt x="20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7" name="Google Shape;9047;p68"/>
              <p:cNvSpPr/>
              <p:nvPr/>
            </p:nvSpPr>
            <p:spPr>
              <a:xfrm>
                <a:off x="3691850" y="3726625"/>
                <a:ext cx="89800" cy="89050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562" extrusionOk="0">
                    <a:moveTo>
                      <a:pt x="252" y="1"/>
                    </a:moveTo>
                    <a:cubicBezTo>
                      <a:pt x="284" y="410"/>
                      <a:pt x="189" y="883"/>
                      <a:pt x="0" y="1292"/>
                    </a:cubicBezTo>
                    <a:cubicBezTo>
                      <a:pt x="630" y="1922"/>
                      <a:pt x="1134" y="2615"/>
                      <a:pt x="1544" y="3466"/>
                    </a:cubicBezTo>
                    <a:cubicBezTo>
                      <a:pt x="1565" y="3530"/>
                      <a:pt x="1634" y="3562"/>
                      <a:pt x="1715" y="3562"/>
                    </a:cubicBezTo>
                    <a:cubicBezTo>
                      <a:pt x="1874" y="3562"/>
                      <a:pt x="2080" y="3443"/>
                      <a:pt x="2080" y="3214"/>
                    </a:cubicBezTo>
                    <a:lnTo>
                      <a:pt x="2080" y="2458"/>
                    </a:lnTo>
                    <a:lnTo>
                      <a:pt x="3308" y="2080"/>
                    </a:lnTo>
                    <a:cubicBezTo>
                      <a:pt x="3497" y="1985"/>
                      <a:pt x="3592" y="1891"/>
                      <a:pt x="3592" y="1733"/>
                    </a:cubicBezTo>
                    <a:cubicBezTo>
                      <a:pt x="3592" y="1576"/>
                      <a:pt x="3497" y="1450"/>
                      <a:pt x="3340" y="1418"/>
                    </a:cubicBezTo>
                    <a:cubicBezTo>
                      <a:pt x="3182" y="1355"/>
                      <a:pt x="1134" y="568"/>
                      <a:pt x="25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8" name="Google Shape;9048;p68"/>
              <p:cNvSpPr/>
              <p:nvPr/>
            </p:nvSpPr>
            <p:spPr>
              <a:xfrm>
                <a:off x="3505175" y="3767575"/>
                <a:ext cx="120525" cy="1181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27" extrusionOk="0">
                    <a:moveTo>
                      <a:pt x="3372" y="1"/>
                    </a:moveTo>
                    <a:lnTo>
                      <a:pt x="95" y="3277"/>
                    </a:lnTo>
                    <a:cubicBezTo>
                      <a:pt x="1" y="3435"/>
                      <a:pt x="1" y="3687"/>
                      <a:pt x="158" y="3781"/>
                    </a:cubicBezTo>
                    <a:cubicBezTo>
                      <a:pt x="788" y="4411"/>
                      <a:pt x="1607" y="4727"/>
                      <a:pt x="2458" y="4727"/>
                    </a:cubicBezTo>
                    <a:cubicBezTo>
                      <a:pt x="2584" y="4727"/>
                      <a:pt x="2679" y="4695"/>
                      <a:pt x="2742" y="4632"/>
                    </a:cubicBezTo>
                    <a:lnTo>
                      <a:pt x="4821" y="1986"/>
                    </a:lnTo>
                    <a:cubicBezTo>
                      <a:pt x="4254" y="851"/>
                      <a:pt x="3718" y="442"/>
                      <a:pt x="33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49" name="Google Shape;9049;p68"/>
              <p:cNvSpPr/>
              <p:nvPr/>
            </p:nvSpPr>
            <p:spPr>
              <a:xfrm>
                <a:off x="3631200" y="3591950"/>
                <a:ext cx="104000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3372" extrusionOk="0">
                    <a:moveTo>
                      <a:pt x="2836" y="0"/>
                    </a:moveTo>
                    <a:cubicBezTo>
                      <a:pt x="2678" y="0"/>
                      <a:pt x="2584" y="32"/>
                      <a:pt x="2521" y="95"/>
                    </a:cubicBezTo>
                    <a:lnTo>
                      <a:pt x="0" y="3245"/>
                    </a:lnTo>
                    <a:cubicBezTo>
                      <a:pt x="90" y="3238"/>
                      <a:pt x="181" y="3234"/>
                      <a:pt x="272" y="3234"/>
                    </a:cubicBezTo>
                    <a:cubicBezTo>
                      <a:pt x="568" y="3234"/>
                      <a:pt x="870" y="3275"/>
                      <a:pt x="1135" y="3371"/>
                    </a:cubicBezTo>
                    <a:cubicBezTo>
                      <a:pt x="1324" y="3119"/>
                      <a:pt x="3939" y="567"/>
                      <a:pt x="4159" y="347"/>
                    </a:cubicBezTo>
                    <a:cubicBezTo>
                      <a:pt x="3718" y="158"/>
                      <a:pt x="3308" y="0"/>
                      <a:pt x="2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50" name="Google Shape;9050;p68"/>
              <p:cNvSpPr/>
              <p:nvPr/>
            </p:nvSpPr>
            <p:spPr>
              <a:xfrm>
                <a:off x="3497300" y="3721900"/>
                <a:ext cx="84300" cy="10715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4286" extrusionOk="0">
                    <a:moveTo>
                      <a:pt x="3246" y="1"/>
                    </a:moveTo>
                    <a:lnTo>
                      <a:pt x="95" y="2552"/>
                    </a:lnTo>
                    <a:cubicBezTo>
                      <a:pt x="32" y="2615"/>
                      <a:pt x="1" y="2710"/>
                      <a:pt x="1" y="2836"/>
                    </a:cubicBezTo>
                    <a:cubicBezTo>
                      <a:pt x="1" y="3340"/>
                      <a:pt x="95" y="3844"/>
                      <a:pt x="347" y="4285"/>
                    </a:cubicBezTo>
                    <a:lnTo>
                      <a:pt x="3372" y="1261"/>
                    </a:lnTo>
                    <a:cubicBezTo>
                      <a:pt x="3214" y="851"/>
                      <a:pt x="3183" y="410"/>
                      <a:pt x="32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51" name="Google Shape;9051;p68"/>
            <p:cNvGrpSpPr/>
            <p:nvPr/>
          </p:nvGrpSpPr>
          <p:grpSpPr>
            <a:xfrm>
              <a:off x="3027077" y="2653013"/>
              <a:ext cx="226371" cy="226391"/>
              <a:chOff x="3497300" y="3955025"/>
              <a:chExt cx="295375" cy="295400"/>
            </a:xfrm>
            <a:grpFill/>
          </p:grpSpPr>
          <p:sp>
            <p:nvSpPr>
              <p:cNvPr id="9052" name="Google Shape;9052;p68"/>
              <p:cNvSpPr/>
              <p:nvPr/>
            </p:nvSpPr>
            <p:spPr>
              <a:xfrm>
                <a:off x="3660350" y="4035375"/>
                <a:ext cx="132325" cy="155175"/>
              </a:xfrm>
              <a:custGeom>
                <a:avLst/>
                <a:gdLst/>
                <a:ahLst/>
                <a:cxnLst/>
                <a:rect l="l" t="t" r="r" b="b"/>
                <a:pathLst>
                  <a:path w="5293" h="6207" extrusionOk="0">
                    <a:moveTo>
                      <a:pt x="4663" y="0"/>
                    </a:moveTo>
                    <a:lnTo>
                      <a:pt x="0" y="2773"/>
                    </a:lnTo>
                    <a:lnTo>
                      <a:pt x="4127" y="6207"/>
                    </a:lnTo>
                    <a:cubicBezTo>
                      <a:pt x="4852" y="5199"/>
                      <a:pt x="5293" y="4033"/>
                      <a:pt x="5293" y="2678"/>
                    </a:cubicBezTo>
                    <a:cubicBezTo>
                      <a:pt x="5293" y="1733"/>
                      <a:pt x="5041" y="851"/>
                      <a:pt x="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53" name="Google Shape;9053;p68"/>
              <p:cNvSpPr/>
              <p:nvPr/>
            </p:nvSpPr>
            <p:spPr>
              <a:xfrm>
                <a:off x="3653250" y="3955025"/>
                <a:ext cx="114225" cy="133150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5326" extrusionOk="0">
                    <a:moveTo>
                      <a:pt x="1" y="1"/>
                    </a:moveTo>
                    <a:lnTo>
                      <a:pt x="1" y="5325"/>
                    </a:lnTo>
                    <a:lnTo>
                      <a:pt x="4569" y="2679"/>
                    </a:lnTo>
                    <a:cubicBezTo>
                      <a:pt x="3561" y="1167"/>
                      <a:pt x="1891" y="12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54" name="Google Shape;9054;p68"/>
              <p:cNvSpPr/>
              <p:nvPr/>
            </p:nvSpPr>
            <p:spPr>
              <a:xfrm>
                <a:off x="3497300" y="3955025"/>
                <a:ext cx="256000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0240" h="11816" extrusionOk="0">
                    <a:moveTo>
                      <a:pt x="5577" y="1"/>
                    </a:moveTo>
                    <a:cubicBezTo>
                      <a:pt x="2521" y="190"/>
                      <a:pt x="1" y="2805"/>
                      <a:pt x="1" y="5892"/>
                    </a:cubicBezTo>
                    <a:cubicBezTo>
                      <a:pt x="1" y="9137"/>
                      <a:pt x="2678" y="11815"/>
                      <a:pt x="5923" y="11815"/>
                    </a:cubicBezTo>
                    <a:cubicBezTo>
                      <a:pt x="7625" y="11815"/>
                      <a:pt x="9168" y="11059"/>
                      <a:pt x="10240" y="9925"/>
                    </a:cubicBezTo>
                    <a:lnTo>
                      <a:pt x="5703" y="6176"/>
                    </a:lnTo>
                    <a:cubicBezTo>
                      <a:pt x="5608" y="6144"/>
                      <a:pt x="5577" y="5987"/>
                      <a:pt x="5577" y="5892"/>
                    </a:cubicBezTo>
                    <a:lnTo>
                      <a:pt x="557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55" name="Google Shape;9055;p68"/>
            <p:cNvGrpSpPr/>
            <p:nvPr/>
          </p:nvGrpSpPr>
          <p:grpSpPr>
            <a:xfrm>
              <a:off x="4469446" y="2092422"/>
              <a:ext cx="212500" cy="226045"/>
              <a:chOff x="5364750" y="3235150"/>
              <a:chExt cx="277275" cy="294950"/>
            </a:xfrm>
            <a:grpFill/>
          </p:grpSpPr>
          <p:sp>
            <p:nvSpPr>
              <p:cNvPr id="9056" name="Google Shape;9056;p68"/>
              <p:cNvSpPr/>
              <p:nvPr/>
            </p:nvSpPr>
            <p:spPr>
              <a:xfrm>
                <a:off x="5502600" y="3235150"/>
                <a:ext cx="173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765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cubicBezTo>
                      <a:pt x="0" y="1607"/>
                      <a:pt x="158" y="1765"/>
                      <a:pt x="347" y="1765"/>
                    </a:cubicBezTo>
                    <a:cubicBezTo>
                      <a:pt x="536" y="1765"/>
                      <a:pt x="693" y="1607"/>
                      <a:pt x="693" y="1418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57" name="Google Shape;9057;p68"/>
              <p:cNvSpPr/>
              <p:nvPr/>
            </p:nvSpPr>
            <p:spPr>
              <a:xfrm>
                <a:off x="5555375" y="3253850"/>
                <a:ext cx="35450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364" extrusionOk="0">
                    <a:moveTo>
                      <a:pt x="1071" y="1"/>
                    </a:moveTo>
                    <a:cubicBezTo>
                      <a:pt x="977" y="1"/>
                      <a:pt x="882" y="24"/>
                      <a:pt x="819" y="72"/>
                    </a:cubicBezTo>
                    <a:lnTo>
                      <a:pt x="126" y="796"/>
                    </a:lnTo>
                    <a:cubicBezTo>
                      <a:pt x="0" y="922"/>
                      <a:pt x="0" y="1143"/>
                      <a:pt x="126" y="1269"/>
                    </a:cubicBezTo>
                    <a:cubicBezTo>
                      <a:pt x="189" y="1332"/>
                      <a:pt x="268" y="1363"/>
                      <a:pt x="350" y="1363"/>
                    </a:cubicBezTo>
                    <a:cubicBezTo>
                      <a:pt x="433" y="1363"/>
                      <a:pt x="520" y="1332"/>
                      <a:pt x="599" y="1269"/>
                    </a:cubicBezTo>
                    <a:lnTo>
                      <a:pt x="1323" y="544"/>
                    </a:lnTo>
                    <a:cubicBezTo>
                      <a:pt x="1418" y="418"/>
                      <a:pt x="1418" y="198"/>
                      <a:pt x="1323" y="72"/>
                    </a:cubicBezTo>
                    <a:cubicBezTo>
                      <a:pt x="1260" y="24"/>
                      <a:pt x="1166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58" name="Google Shape;9058;p68"/>
              <p:cNvSpPr/>
              <p:nvPr/>
            </p:nvSpPr>
            <p:spPr>
              <a:xfrm>
                <a:off x="5606550" y="3357225"/>
                <a:ext cx="35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79" y="725"/>
                    </a:cubicBezTo>
                    <a:lnTo>
                      <a:pt x="1072" y="725"/>
                    </a:lnTo>
                    <a:cubicBezTo>
                      <a:pt x="1261" y="725"/>
                      <a:pt x="1419" y="568"/>
                      <a:pt x="1419" y="347"/>
                    </a:cubicBezTo>
                    <a:cubicBezTo>
                      <a:pt x="1419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59" name="Google Shape;9059;p68"/>
              <p:cNvSpPr/>
              <p:nvPr/>
            </p:nvSpPr>
            <p:spPr>
              <a:xfrm>
                <a:off x="5364750" y="3357225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694"/>
                      <a:pt x="347" y="694"/>
                    </a:cubicBezTo>
                    <a:lnTo>
                      <a:pt x="1072" y="694"/>
                    </a:lnTo>
                    <a:cubicBezTo>
                      <a:pt x="1261" y="694"/>
                      <a:pt x="1419" y="568"/>
                      <a:pt x="1419" y="347"/>
                    </a:cubicBezTo>
                    <a:cubicBezTo>
                      <a:pt x="1419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0" name="Google Shape;9060;p68"/>
              <p:cNvSpPr/>
              <p:nvPr/>
            </p:nvSpPr>
            <p:spPr>
              <a:xfrm>
                <a:off x="5433275" y="3253850"/>
                <a:ext cx="35475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64" extrusionOk="0">
                    <a:moveTo>
                      <a:pt x="363" y="1"/>
                    </a:moveTo>
                    <a:cubicBezTo>
                      <a:pt x="276" y="1"/>
                      <a:pt x="190" y="24"/>
                      <a:pt x="127" y="72"/>
                    </a:cubicBezTo>
                    <a:cubicBezTo>
                      <a:pt x="1" y="198"/>
                      <a:pt x="1" y="450"/>
                      <a:pt x="127" y="544"/>
                    </a:cubicBezTo>
                    <a:lnTo>
                      <a:pt x="820" y="1269"/>
                    </a:lnTo>
                    <a:cubicBezTo>
                      <a:pt x="883" y="1332"/>
                      <a:pt x="977" y="1363"/>
                      <a:pt x="1072" y="1363"/>
                    </a:cubicBezTo>
                    <a:cubicBezTo>
                      <a:pt x="1166" y="1363"/>
                      <a:pt x="1261" y="1332"/>
                      <a:pt x="1324" y="1269"/>
                    </a:cubicBezTo>
                    <a:cubicBezTo>
                      <a:pt x="1418" y="1143"/>
                      <a:pt x="1418" y="922"/>
                      <a:pt x="1324" y="796"/>
                    </a:cubicBezTo>
                    <a:lnTo>
                      <a:pt x="599" y="72"/>
                    </a:lnTo>
                    <a:cubicBezTo>
                      <a:pt x="536" y="24"/>
                      <a:pt x="450" y="1"/>
                      <a:pt x="3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1" name="Google Shape;9061;p68"/>
              <p:cNvSpPr/>
              <p:nvPr/>
            </p:nvSpPr>
            <p:spPr>
              <a:xfrm>
                <a:off x="5380500" y="3287775"/>
                <a:ext cx="3705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039" extrusionOk="0">
                    <a:moveTo>
                      <a:pt x="396" y="0"/>
                    </a:moveTo>
                    <a:cubicBezTo>
                      <a:pt x="267" y="0"/>
                      <a:pt x="132" y="81"/>
                      <a:pt x="64" y="195"/>
                    </a:cubicBezTo>
                    <a:cubicBezTo>
                      <a:pt x="1" y="353"/>
                      <a:pt x="64" y="573"/>
                      <a:pt x="221" y="668"/>
                    </a:cubicBezTo>
                    <a:lnTo>
                      <a:pt x="946" y="1015"/>
                    </a:lnTo>
                    <a:cubicBezTo>
                      <a:pt x="987" y="1031"/>
                      <a:pt x="1032" y="1039"/>
                      <a:pt x="1077" y="1039"/>
                    </a:cubicBezTo>
                    <a:cubicBezTo>
                      <a:pt x="1209" y="1039"/>
                      <a:pt x="1349" y="974"/>
                      <a:pt x="1419" y="857"/>
                    </a:cubicBezTo>
                    <a:cubicBezTo>
                      <a:pt x="1482" y="699"/>
                      <a:pt x="1419" y="447"/>
                      <a:pt x="1261" y="384"/>
                    </a:cubicBezTo>
                    <a:lnTo>
                      <a:pt x="536" y="38"/>
                    </a:lnTo>
                    <a:cubicBezTo>
                      <a:pt x="493" y="12"/>
                      <a:pt x="445" y="0"/>
                      <a:pt x="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2" name="Google Shape;9062;p68"/>
              <p:cNvSpPr/>
              <p:nvPr/>
            </p:nvSpPr>
            <p:spPr>
              <a:xfrm>
                <a:off x="5588450" y="3288075"/>
                <a:ext cx="3702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072" extrusionOk="0">
                    <a:moveTo>
                      <a:pt x="1110" y="0"/>
                    </a:moveTo>
                    <a:cubicBezTo>
                      <a:pt x="1049" y="0"/>
                      <a:pt x="983" y="18"/>
                      <a:pt x="914" y="57"/>
                    </a:cubicBezTo>
                    <a:lnTo>
                      <a:pt x="221" y="404"/>
                    </a:lnTo>
                    <a:cubicBezTo>
                      <a:pt x="63" y="498"/>
                      <a:pt x="0" y="687"/>
                      <a:pt x="63" y="877"/>
                    </a:cubicBezTo>
                    <a:cubicBezTo>
                      <a:pt x="132" y="991"/>
                      <a:pt x="250" y="1072"/>
                      <a:pt x="382" y="1072"/>
                    </a:cubicBezTo>
                    <a:cubicBezTo>
                      <a:pt x="432" y="1072"/>
                      <a:pt x="484" y="1060"/>
                      <a:pt x="536" y="1034"/>
                    </a:cubicBezTo>
                    <a:lnTo>
                      <a:pt x="1260" y="687"/>
                    </a:lnTo>
                    <a:cubicBezTo>
                      <a:pt x="1418" y="593"/>
                      <a:pt x="1481" y="404"/>
                      <a:pt x="1418" y="215"/>
                    </a:cubicBezTo>
                    <a:cubicBezTo>
                      <a:pt x="1353" y="85"/>
                      <a:pt x="1244" y="0"/>
                      <a:pt x="11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3" name="Google Shape;9063;p68"/>
              <p:cNvSpPr/>
              <p:nvPr/>
            </p:nvSpPr>
            <p:spPr>
              <a:xfrm>
                <a:off x="5412025" y="3286350"/>
                <a:ext cx="177225" cy="243750"/>
              </a:xfrm>
              <a:custGeom>
                <a:avLst/>
                <a:gdLst/>
                <a:ahLst/>
                <a:cxnLst/>
                <a:rect l="l" t="t" r="r" b="b"/>
                <a:pathLst>
                  <a:path w="7089" h="9750" extrusionOk="0">
                    <a:moveTo>
                      <a:pt x="3529" y="0"/>
                    </a:moveTo>
                    <a:cubicBezTo>
                      <a:pt x="3151" y="0"/>
                      <a:pt x="2836" y="315"/>
                      <a:pt x="2836" y="725"/>
                    </a:cubicBezTo>
                    <a:lnTo>
                      <a:pt x="2836" y="1418"/>
                    </a:lnTo>
                    <a:cubicBezTo>
                      <a:pt x="2836" y="1040"/>
                      <a:pt x="2520" y="725"/>
                      <a:pt x="2111" y="725"/>
                    </a:cubicBezTo>
                    <a:cubicBezTo>
                      <a:pt x="1733" y="725"/>
                      <a:pt x="1418" y="1040"/>
                      <a:pt x="1418" y="1418"/>
                    </a:cubicBezTo>
                    <a:lnTo>
                      <a:pt x="1418" y="2143"/>
                    </a:lnTo>
                    <a:cubicBezTo>
                      <a:pt x="1544" y="2143"/>
                      <a:pt x="1638" y="2080"/>
                      <a:pt x="1764" y="2080"/>
                    </a:cubicBezTo>
                    <a:lnTo>
                      <a:pt x="3497" y="2080"/>
                    </a:lnTo>
                    <a:cubicBezTo>
                      <a:pt x="4253" y="2080"/>
                      <a:pt x="4883" y="2710"/>
                      <a:pt x="4883" y="3466"/>
                    </a:cubicBezTo>
                    <a:cubicBezTo>
                      <a:pt x="4883" y="4096"/>
                      <a:pt x="4474" y="4600"/>
                      <a:pt x="3907" y="4758"/>
                    </a:cubicBezTo>
                    <a:cubicBezTo>
                      <a:pt x="4064" y="5073"/>
                      <a:pt x="4159" y="5482"/>
                      <a:pt x="4159" y="5860"/>
                    </a:cubicBezTo>
                    <a:cubicBezTo>
                      <a:pt x="4159" y="6081"/>
                      <a:pt x="4001" y="6238"/>
                      <a:pt x="3812" y="6238"/>
                    </a:cubicBezTo>
                    <a:cubicBezTo>
                      <a:pt x="3623" y="6238"/>
                      <a:pt x="3466" y="6081"/>
                      <a:pt x="3466" y="5860"/>
                    </a:cubicBezTo>
                    <a:cubicBezTo>
                      <a:pt x="3466" y="4915"/>
                      <a:pt x="2678" y="4128"/>
                      <a:pt x="1733" y="4128"/>
                    </a:cubicBezTo>
                    <a:lnTo>
                      <a:pt x="3466" y="4128"/>
                    </a:lnTo>
                    <a:cubicBezTo>
                      <a:pt x="3844" y="4128"/>
                      <a:pt x="4159" y="3812"/>
                      <a:pt x="4159" y="3434"/>
                    </a:cubicBezTo>
                    <a:cubicBezTo>
                      <a:pt x="4159" y="3025"/>
                      <a:pt x="3844" y="2710"/>
                      <a:pt x="3466" y="2710"/>
                    </a:cubicBezTo>
                    <a:lnTo>
                      <a:pt x="1733" y="2710"/>
                    </a:lnTo>
                    <a:cubicBezTo>
                      <a:pt x="788" y="2710"/>
                      <a:pt x="0" y="3497"/>
                      <a:pt x="0" y="4443"/>
                    </a:cubicBezTo>
                    <a:lnTo>
                      <a:pt x="0" y="5167"/>
                    </a:lnTo>
                    <a:cubicBezTo>
                      <a:pt x="0" y="6112"/>
                      <a:pt x="536" y="6963"/>
                      <a:pt x="1386" y="7372"/>
                    </a:cubicBezTo>
                    <a:lnTo>
                      <a:pt x="1386" y="8318"/>
                    </a:lnTo>
                    <a:cubicBezTo>
                      <a:pt x="977" y="8318"/>
                      <a:pt x="662" y="8633"/>
                      <a:pt x="662" y="9011"/>
                    </a:cubicBezTo>
                    <a:lnTo>
                      <a:pt x="662" y="9389"/>
                    </a:lnTo>
                    <a:cubicBezTo>
                      <a:pt x="662" y="9578"/>
                      <a:pt x="819" y="9735"/>
                      <a:pt x="1008" y="9735"/>
                    </a:cubicBezTo>
                    <a:lnTo>
                      <a:pt x="5860" y="9735"/>
                    </a:lnTo>
                    <a:cubicBezTo>
                      <a:pt x="5923" y="9745"/>
                      <a:pt x="5979" y="9749"/>
                      <a:pt x="6029" y="9749"/>
                    </a:cubicBezTo>
                    <a:cubicBezTo>
                      <a:pt x="6305" y="9749"/>
                      <a:pt x="6396" y="9612"/>
                      <a:pt x="6396" y="9452"/>
                    </a:cubicBezTo>
                    <a:lnTo>
                      <a:pt x="6396" y="9105"/>
                    </a:lnTo>
                    <a:cubicBezTo>
                      <a:pt x="6396" y="8696"/>
                      <a:pt x="6112" y="8381"/>
                      <a:pt x="5702" y="8381"/>
                    </a:cubicBezTo>
                    <a:lnTo>
                      <a:pt x="5702" y="7436"/>
                    </a:lnTo>
                    <a:cubicBezTo>
                      <a:pt x="6522" y="7057"/>
                      <a:pt x="7089" y="6175"/>
                      <a:pt x="7089" y="5230"/>
                    </a:cubicBezTo>
                    <a:lnTo>
                      <a:pt x="7089" y="2143"/>
                    </a:lnTo>
                    <a:cubicBezTo>
                      <a:pt x="7089" y="1733"/>
                      <a:pt x="6774" y="1418"/>
                      <a:pt x="6364" y="1418"/>
                    </a:cubicBezTo>
                    <a:cubicBezTo>
                      <a:pt x="5986" y="1418"/>
                      <a:pt x="5671" y="1733"/>
                      <a:pt x="5671" y="2143"/>
                    </a:cubicBezTo>
                    <a:lnTo>
                      <a:pt x="5671" y="1418"/>
                    </a:lnTo>
                    <a:cubicBezTo>
                      <a:pt x="5671" y="1040"/>
                      <a:pt x="5356" y="725"/>
                      <a:pt x="4946" y="725"/>
                    </a:cubicBezTo>
                    <a:cubicBezTo>
                      <a:pt x="4568" y="725"/>
                      <a:pt x="4253" y="1040"/>
                      <a:pt x="4253" y="1418"/>
                    </a:cubicBezTo>
                    <a:lnTo>
                      <a:pt x="4253" y="725"/>
                    </a:lnTo>
                    <a:cubicBezTo>
                      <a:pt x="4253" y="315"/>
                      <a:pt x="3938" y="0"/>
                      <a:pt x="35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64" name="Google Shape;9064;p68"/>
            <p:cNvGrpSpPr/>
            <p:nvPr/>
          </p:nvGrpSpPr>
          <p:grpSpPr>
            <a:xfrm>
              <a:off x="4461898" y="2377019"/>
              <a:ext cx="227597" cy="228192"/>
              <a:chOff x="5355300" y="3598250"/>
              <a:chExt cx="296975" cy="297750"/>
            </a:xfrm>
            <a:grpFill/>
          </p:grpSpPr>
          <p:sp>
            <p:nvSpPr>
              <p:cNvPr id="9065" name="Google Shape;9065;p68"/>
              <p:cNvSpPr/>
              <p:nvPr/>
            </p:nvSpPr>
            <p:spPr>
              <a:xfrm>
                <a:off x="5355300" y="3703000"/>
                <a:ext cx="35475" cy="1914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657" extrusionOk="0">
                    <a:moveTo>
                      <a:pt x="410" y="0"/>
                    </a:moveTo>
                    <a:cubicBezTo>
                      <a:pt x="221" y="0"/>
                      <a:pt x="64" y="158"/>
                      <a:pt x="64" y="347"/>
                    </a:cubicBezTo>
                    <a:cubicBezTo>
                      <a:pt x="1" y="2867"/>
                      <a:pt x="1" y="4789"/>
                      <a:pt x="1" y="7310"/>
                    </a:cubicBezTo>
                    <a:cubicBezTo>
                      <a:pt x="1" y="7530"/>
                      <a:pt x="158" y="7656"/>
                      <a:pt x="379" y="7656"/>
                    </a:cubicBezTo>
                    <a:cubicBezTo>
                      <a:pt x="568" y="7656"/>
                      <a:pt x="725" y="7530"/>
                      <a:pt x="725" y="7310"/>
                    </a:cubicBezTo>
                    <a:lnTo>
                      <a:pt x="725" y="1355"/>
                    </a:lnTo>
                    <a:lnTo>
                      <a:pt x="1418" y="1355"/>
                    </a:lnTo>
                    <a:lnTo>
                      <a:pt x="14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6" name="Google Shape;9066;p68"/>
              <p:cNvSpPr/>
              <p:nvPr/>
            </p:nvSpPr>
            <p:spPr>
              <a:xfrm>
                <a:off x="5389175" y="3773100"/>
                <a:ext cx="122900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4916" extrusionOk="0">
                    <a:moveTo>
                      <a:pt x="2080" y="0"/>
                    </a:moveTo>
                    <a:lnTo>
                      <a:pt x="2080" y="693"/>
                    </a:lnTo>
                    <a:lnTo>
                      <a:pt x="1733" y="693"/>
                    </a:lnTo>
                    <a:cubicBezTo>
                      <a:pt x="788" y="693"/>
                      <a:pt x="0" y="1481"/>
                      <a:pt x="0" y="2458"/>
                    </a:cubicBezTo>
                    <a:cubicBezTo>
                      <a:pt x="0" y="2678"/>
                      <a:pt x="158" y="2836"/>
                      <a:pt x="347" y="2836"/>
                    </a:cubicBezTo>
                    <a:lnTo>
                      <a:pt x="2080" y="2836"/>
                    </a:lnTo>
                    <a:lnTo>
                      <a:pt x="2080" y="3529"/>
                    </a:lnTo>
                    <a:lnTo>
                      <a:pt x="1072" y="3529"/>
                    </a:lnTo>
                    <a:cubicBezTo>
                      <a:pt x="473" y="3529"/>
                      <a:pt x="32" y="4001"/>
                      <a:pt x="32" y="4569"/>
                    </a:cubicBezTo>
                    <a:cubicBezTo>
                      <a:pt x="32" y="4758"/>
                      <a:pt x="189" y="4915"/>
                      <a:pt x="410" y="4915"/>
                    </a:cubicBezTo>
                    <a:cubicBezTo>
                      <a:pt x="599" y="4915"/>
                      <a:pt x="757" y="4758"/>
                      <a:pt x="757" y="4569"/>
                    </a:cubicBezTo>
                    <a:cubicBezTo>
                      <a:pt x="757" y="4348"/>
                      <a:pt x="914" y="4190"/>
                      <a:pt x="1103" y="4190"/>
                    </a:cubicBezTo>
                    <a:lnTo>
                      <a:pt x="2143" y="4190"/>
                    </a:lnTo>
                    <a:lnTo>
                      <a:pt x="2143" y="4569"/>
                    </a:lnTo>
                    <a:cubicBezTo>
                      <a:pt x="2143" y="4758"/>
                      <a:pt x="2300" y="4915"/>
                      <a:pt x="2489" y="4915"/>
                    </a:cubicBezTo>
                    <a:cubicBezTo>
                      <a:pt x="2678" y="4915"/>
                      <a:pt x="2836" y="4758"/>
                      <a:pt x="2836" y="4569"/>
                    </a:cubicBezTo>
                    <a:lnTo>
                      <a:pt x="2836" y="4190"/>
                    </a:lnTo>
                    <a:lnTo>
                      <a:pt x="3876" y="4190"/>
                    </a:lnTo>
                    <a:cubicBezTo>
                      <a:pt x="4065" y="4190"/>
                      <a:pt x="4222" y="4348"/>
                      <a:pt x="4222" y="4569"/>
                    </a:cubicBezTo>
                    <a:cubicBezTo>
                      <a:pt x="4222" y="4758"/>
                      <a:pt x="4380" y="4915"/>
                      <a:pt x="4569" y="4915"/>
                    </a:cubicBezTo>
                    <a:cubicBezTo>
                      <a:pt x="4758" y="4915"/>
                      <a:pt x="4915" y="4758"/>
                      <a:pt x="4915" y="4569"/>
                    </a:cubicBezTo>
                    <a:cubicBezTo>
                      <a:pt x="4915" y="3970"/>
                      <a:pt x="4443" y="3529"/>
                      <a:pt x="3907" y="3529"/>
                    </a:cubicBezTo>
                    <a:lnTo>
                      <a:pt x="2867" y="3529"/>
                    </a:lnTo>
                    <a:lnTo>
                      <a:pt x="2867" y="2836"/>
                    </a:lnTo>
                    <a:lnTo>
                      <a:pt x="4537" y="2836"/>
                    </a:lnTo>
                    <a:lnTo>
                      <a:pt x="4537" y="2773"/>
                    </a:lnTo>
                    <a:cubicBezTo>
                      <a:pt x="4726" y="2773"/>
                      <a:pt x="4884" y="2615"/>
                      <a:pt x="4884" y="2426"/>
                    </a:cubicBezTo>
                    <a:cubicBezTo>
                      <a:pt x="4884" y="1481"/>
                      <a:pt x="4096" y="662"/>
                      <a:pt x="3151" y="662"/>
                    </a:cubicBezTo>
                    <a:lnTo>
                      <a:pt x="2804" y="662"/>
                    </a:lnTo>
                    <a:lnTo>
                      <a:pt x="280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7" name="Google Shape;9067;p68"/>
              <p:cNvSpPr/>
              <p:nvPr/>
            </p:nvSpPr>
            <p:spPr>
              <a:xfrm>
                <a:off x="5527800" y="3598250"/>
                <a:ext cx="10555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4222" h="1418" extrusionOk="0">
                    <a:moveTo>
                      <a:pt x="725" y="0"/>
                    </a:moveTo>
                    <a:cubicBezTo>
                      <a:pt x="315" y="0"/>
                      <a:pt x="0" y="315"/>
                      <a:pt x="0" y="725"/>
                    </a:cubicBezTo>
                    <a:cubicBezTo>
                      <a:pt x="63" y="1103"/>
                      <a:pt x="378" y="1418"/>
                      <a:pt x="725" y="1418"/>
                    </a:cubicBezTo>
                    <a:lnTo>
                      <a:pt x="3875" y="1418"/>
                    </a:lnTo>
                    <a:cubicBezTo>
                      <a:pt x="4064" y="1418"/>
                      <a:pt x="4222" y="1260"/>
                      <a:pt x="4222" y="1071"/>
                    </a:cubicBezTo>
                    <a:lnTo>
                      <a:pt x="4222" y="378"/>
                    </a:lnTo>
                    <a:cubicBezTo>
                      <a:pt x="4222" y="158"/>
                      <a:pt x="4064" y="0"/>
                      <a:pt x="38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8" name="Google Shape;9068;p68"/>
              <p:cNvSpPr/>
              <p:nvPr/>
            </p:nvSpPr>
            <p:spPr>
              <a:xfrm>
                <a:off x="5545900" y="3651800"/>
                <a:ext cx="1048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4192" h="1419" extrusionOk="0">
                    <a:moveTo>
                      <a:pt x="694" y="1"/>
                    </a:moveTo>
                    <a:cubicBezTo>
                      <a:pt x="316" y="1"/>
                      <a:pt x="1" y="316"/>
                      <a:pt x="1" y="694"/>
                    </a:cubicBezTo>
                    <a:cubicBezTo>
                      <a:pt x="1" y="1103"/>
                      <a:pt x="316" y="1418"/>
                      <a:pt x="694" y="1418"/>
                    </a:cubicBezTo>
                    <a:lnTo>
                      <a:pt x="3845" y="1418"/>
                    </a:lnTo>
                    <a:cubicBezTo>
                      <a:pt x="4065" y="1418"/>
                      <a:pt x="4191" y="1261"/>
                      <a:pt x="4191" y="1072"/>
                    </a:cubicBezTo>
                    <a:lnTo>
                      <a:pt x="4191" y="347"/>
                    </a:lnTo>
                    <a:cubicBezTo>
                      <a:pt x="4191" y="158"/>
                      <a:pt x="4065" y="1"/>
                      <a:pt x="38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69" name="Google Shape;9069;p68"/>
              <p:cNvSpPr/>
              <p:nvPr/>
            </p:nvSpPr>
            <p:spPr>
              <a:xfrm>
                <a:off x="5529375" y="3754975"/>
                <a:ext cx="1221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1419" extrusionOk="0">
                    <a:moveTo>
                      <a:pt x="0" y="1"/>
                    </a:moveTo>
                    <a:lnTo>
                      <a:pt x="0" y="1418"/>
                    </a:lnTo>
                    <a:lnTo>
                      <a:pt x="4884" y="1418"/>
                    </a:lnTo>
                    <a:lnTo>
                      <a:pt x="4884" y="1"/>
                    </a:lnTo>
                    <a:lnTo>
                      <a:pt x="2773" y="1"/>
                    </a:lnTo>
                    <a:lnTo>
                      <a:pt x="2773" y="347"/>
                    </a:lnTo>
                    <a:cubicBezTo>
                      <a:pt x="2773" y="568"/>
                      <a:pt x="2615" y="725"/>
                      <a:pt x="2426" y="725"/>
                    </a:cubicBezTo>
                    <a:cubicBezTo>
                      <a:pt x="2237" y="725"/>
                      <a:pt x="2080" y="568"/>
                      <a:pt x="2080" y="347"/>
                    </a:cubicBezTo>
                    <a:lnTo>
                      <a:pt x="20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70" name="Google Shape;9070;p68"/>
              <p:cNvSpPr/>
              <p:nvPr/>
            </p:nvSpPr>
            <p:spPr>
              <a:xfrm>
                <a:off x="5511250" y="3703000"/>
                <a:ext cx="14022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1356" extrusionOk="0">
                    <a:moveTo>
                      <a:pt x="1" y="0"/>
                    </a:moveTo>
                    <a:lnTo>
                      <a:pt x="1" y="1355"/>
                    </a:lnTo>
                    <a:lnTo>
                      <a:pt x="5609" y="1355"/>
                    </a:lnTo>
                    <a:lnTo>
                      <a:pt x="5609" y="347"/>
                    </a:lnTo>
                    <a:cubicBezTo>
                      <a:pt x="5577" y="158"/>
                      <a:pt x="5451" y="0"/>
                      <a:pt x="52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71" name="Google Shape;9071;p68"/>
              <p:cNvSpPr/>
              <p:nvPr/>
            </p:nvSpPr>
            <p:spPr>
              <a:xfrm>
                <a:off x="5529375" y="3808550"/>
                <a:ext cx="1229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3498" extrusionOk="0">
                    <a:moveTo>
                      <a:pt x="0" y="0"/>
                    </a:moveTo>
                    <a:lnTo>
                      <a:pt x="0" y="3151"/>
                    </a:lnTo>
                    <a:cubicBezTo>
                      <a:pt x="0" y="3340"/>
                      <a:pt x="158" y="3497"/>
                      <a:pt x="347" y="3497"/>
                    </a:cubicBezTo>
                    <a:cubicBezTo>
                      <a:pt x="536" y="3497"/>
                      <a:pt x="693" y="3340"/>
                      <a:pt x="693" y="3151"/>
                    </a:cubicBezTo>
                    <a:lnTo>
                      <a:pt x="693" y="1418"/>
                    </a:lnTo>
                    <a:lnTo>
                      <a:pt x="4190" y="1418"/>
                    </a:lnTo>
                    <a:lnTo>
                      <a:pt x="4190" y="3151"/>
                    </a:lnTo>
                    <a:cubicBezTo>
                      <a:pt x="4190" y="3340"/>
                      <a:pt x="4348" y="3497"/>
                      <a:pt x="4569" y="3497"/>
                    </a:cubicBezTo>
                    <a:cubicBezTo>
                      <a:pt x="4758" y="3497"/>
                      <a:pt x="4915" y="3340"/>
                      <a:pt x="4915" y="3151"/>
                    </a:cubicBezTo>
                    <a:lnTo>
                      <a:pt x="4915" y="0"/>
                    </a:lnTo>
                    <a:lnTo>
                      <a:pt x="2773" y="0"/>
                    </a:lnTo>
                    <a:lnTo>
                      <a:pt x="2773" y="347"/>
                    </a:lnTo>
                    <a:cubicBezTo>
                      <a:pt x="2773" y="536"/>
                      <a:pt x="2615" y="693"/>
                      <a:pt x="2426" y="693"/>
                    </a:cubicBezTo>
                    <a:cubicBezTo>
                      <a:pt x="2237" y="693"/>
                      <a:pt x="2080" y="536"/>
                      <a:pt x="2080" y="347"/>
                    </a:cubicBez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72" name="Google Shape;9072;p68"/>
              <p:cNvSpPr/>
              <p:nvPr/>
            </p:nvSpPr>
            <p:spPr>
              <a:xfrm>
                <a:off x="5408075" y="3651025"/>
                <a:ext cx="86675" cy="1039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4159" extrusionOk="0">
                    <a:moveTo>
                      <a:pt x="1733" y="0"/>
                    </a:moveTo>
                    <a:cubicBezTo>
                      <a:pt x="788" y="0"/>
                      <a:pt x="1" y="788"/>
                      <a:pt x="1" y="1733"/>
                    </a:cubicBezTo>
                    <a:lnTo>
                      <a:pt x="1" y="3812"/>
                    </a:lnTo>
                    <a:cubicBezTo>
                      <a:pt x="1" y="4001"/>
                      <a:pt x="158" y="4159"/>
                      <a:pt x="347" y="4159"/>
                    </a:cubicBezTo>
                    <a:lnTo>
                      <a:pt x="3120" y="4159"/>
                    </a:lnTo>
                    <a:cubicBezTo>
                      <a:pt x="3309" y="4159"/>
                      <a:pt x="3466" y="4001"/>
                      <a:pt x="3466" y="3812"/>
                    </a:cubicBezTo>
                    <a:lnTo>
                      <a:pt x="3466" y="1733"/>
                    </a:lnTo>
                    <a:cubicBezTo>
                      <a:pt x="3466" y="788"/>
                      <a:pt x="2678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73" name="Google Shape;9073;p68"/>
            <p:cNvGrpSpPr/>
            <p:nvPr/>
          </p:nvGrpSpPr>
          <p:grpSpPr>
            <a:xfrm>
              <a:off x="4464618" y="2692855"/>
              <a:ext cx="222156" cy="146706"/>
              <a:chOff x="5358450" y="4015675"/>
              <a:chExt cx="289875" cy="191425"/>
            </a:xfrm>
            <a:grpFill/>
          </p:grpSpPr>
          <p:sp>
            <p:nvSpPr>
              <p:cNvPr id="9074" name="Google Shape;9074;p68"/>
              <p:cNvSpPr/>
              <p:nvPr/>
            </p:nvSpPr>
            <p:spPr>
              <a:xfrm>
                <a:off x="5358450" y="4015675"/>
                <a:ext cx="289875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11595" h="3561" extrusionOk="0">
                    <a:moveTo>
                      <a:pt x="5798" y="1"/>
                    </a:moveTo>
                    <a:cubicBezTo>
                      <a:pt x="2773" y="1"/>
                      <a:pt x="316" y="3120"/>
                      <a:pt x="1" y="3561"/>
                    </a:cubicBezTo>
                    <a:cubicBezTo>
                      <a:pt x="1229" y="2679"/>
                      <a:pt x="3561" y="1734"/>
                      <a:pt x="5798" y="1734"/>
                    </a:cubicBezTo>
                    <a:cubicBezTo>
                      <a:pt x="7751" y="1734"/>
                      <a:pt x="10051" y="2490"/>
                      <a:pt x="11595" y="3561"/>
                    </a:cubicBezTo>
                    <a:cubicBezTo>
                      <a:pt x="11280" y="3120"/>
                      <a:pt x="8822" y="1"/>
                      <a:pt x="57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75" name="Google Shape;9075;p68"/>
              <p:cNvSpPr/>
              <p:nvPr/>
            </p:nvSpPr>
            <p:spPr>
              <a:xfrm>
                <a:off x="5494725" y="41015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76" name="Google Shape;9076;p68"/>
              <p:cNvSpPr/>
              <p:nvPr/>
            </p:nvSpPr>
            <p:spPr>
              <a:xfrm>
                <a:off x="5460050" y="4077125"/>
                <a:ext cx="86675" cy="7800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120" extrusionOk="0">
                    <a:moveTo>
                      <a:pt x="1734" y="315"/>
                    </a:moveTo>
                    <a:cubicBezTo>
                      <a:pt x="2332" y="315"/>
                      <a:pt x="2773" y="788"/>
                      <a:pt x="2773" y="1323"/>
                    </a:cubicBezTo>
                    <a:cubicBezTo>
                      <a:pt x="2773" y="1922"/>
                      <a:pt x="2269" y="2363"/>
                      <a:pt x="1734" y="2363"/>
                    </a:cubicBezTo>
                    <a:cubicBezTo>
                      <a:pt x="1135" y="2363"/>
                      <a:pt x="694" y="1890"/>
                      <a:pt x="694" y="1323"/>
                    </a:cubicBezTo>
                    <a:cubicBezTo>
                      <a:pt x="663" y="788"/>
                      <a:pt x="1135" y="315"/>
                      <a:pt x="1734" y="315"/>
                    </a:cubicBezTo>
                    <a:close/>
                    <a:moveTo>
                      <a:pt x="1734" y="0"/>
                    </a:moveTo>
                    <a:cubicBezTo>
                      <a:pt x="1324" y="0"/>
                      <a:pt x="978" y="32"/>
                      <a:pt x="599" y="63"/>
                    </a:cubicBezTo>
                    <a:cubicBezTo>
                      <a:pt x="190" y="378"/>
                      <a:pt x="1" y="851"/>
                      <a:pt x="1" y="1386"/>
                    </a:cubicBezTo>
                    <a:cubicBezTo>
                      <a:pt x="1" y="2332"/>
                      <a:pt x="789" y="3119"/>
                      <a:pt x="1734" y="3119"/>
                    </a:cubicBezTo>
                    <a:cubicBezTo>
                      <a:pt x="2679" y="3119"/>
                      <a:pt x="3466" y="2332"/>
                      <a:pt x="3466" y="1386"/>
                    </a:cubicBezTo>
                    <a:cubicBezTo>
                      <a:pt x="3466" y="851"/>
                      <a:pt x="3214" y="378"/>
                      <a:pt x="2868" y="63"/>
                    </a:cubicBezTo>
                    <a:cubicBezTo>
                      <a:pt x="2521" y="32"/>
                      <a:pt x="2112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77" name="Google Shape;9077;p68"/>
              <p:cNvSpPr/>
              <p:nvPr/>
            </p:nvSpPr>
            <p:spPr>
              <a:xfrm>
                <a:off x="5362400" y="4084200"/>
                <a:ext cx="282000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4916" extrusionOk="0">
                    <a:moveTo>
                      <a:pt x="3466" y="1"/>
                    </a:moveTo>
                    <a:lnTo>
                      <a:pt x="3466" y="1"/>
                    </a:lnTo>
                    <a:cubicBezTo>
                      <a:pt x="2332" y="253"/>
                      <a:pt x="1103" y="820"/>
                      <a:pt x="0" y="1576"/>
                    </a:cubicBezTo>
                    <a:cubicBezTo>
                      <a:pt x="693" y="2395"/>
                      <a:pt x="2899" y="4915"/>
                      <a:pt x="5640" y="4915"/>
                    </a:cubicBezTo>
                    <a:cubicBezTo>
                      <a:pt x="8349" y="4884"/>
                      <a:pt x="10617" y="2395"/>
                      <a:pt x="11279" y="1576"/>
                    </a:cubicBezTo>
                    <a:cubicBezTo>
                      <a:pt x="10176" y="820"/>
                      <a:pt x="8948" y="253"/>
                      <a:pt x="7814" y="1"/>
                    </a:cubicBezTo>
                    <a:lnTo>
                      <a:pt x="7814" y="1"/>
                    </a:lnTo>
                    <a:cubicBezTo>
                      <a:pt x="7971" y="347"/>
                      <a:pt x="8097" y="694"/>
                      <a:pt x="8097" y="1103"/>
                    </a:cubicBezTo>
                    <a:cubicBezTo>
                      <a:pt x="8097" y="2427"/>
                      <a:pt x="6994" y="3529"/>
                      <a:pt x="5640" y="3529"/>
                    </a:cubicBezTo>
                    <a:cubicBezTo>
                      <a:pt x="4316" y="3529"/>
                      <a:pt x="3214" y="2427"/>
                      <a:pt x="3214" y="1103"/>
                    </a:cubicBezTo>
                    <a:cubicBezTo>
                      <a:pt x="3214" y="694"/>
                      <a:pt x="3277" y="347"/>
                      <a:pt x="34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78" name="Google Shape;9078;p68"/>
            <p:cNvGrpSpPr/>
            <p:nvPr/>
          </p:nvGrpSpPr>
          <p:grpSpPr>
            <a:xfrm>
              <a:off x="5327390" y="2099932"/>
              <a:ext cx="227597" cy="211024"/>
              <a:chOff x="6543825" y="3202075"/>
              <a:chExt cx="296975" cy="275350"/>
            </a:xfrm>
            <a:grpFill/>
          </p:grpSpPr>
          <p:sp>
            <p:nvSpPr>
              <p:cNvPr id="9079" name="Google Shape;9079;p68"/>
              <p:cNvSpPr/>
              <p:nvPr/>
            </p:nvSpPr>
            <p:spPr>
              <a:xfrm>
                <a:off x="6683250" y="3202075"/>
                <a:ext cx="17350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73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355"/>
                    </a:lnTo>
                    <a:cubicBezTo>
                      <a:pt x="0" y="1576"/>
                      <a:pt x="158" y="1733"/>
                      <a:pt x="347" y="1733"/>
                    </a:cubicBezTo>
                    <a:cubicBezTo>
                      <a:pt x="536" y="1733"/>
                      <a:pt x="693" y="1576"/>
                      <a:pt x="693" y="1355"/>
                    </a:cubicBez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0" name="Google Shape;9080;p68"/>
              <p:cNvSpPr/>
              <p:nvPr/>
            </p:nvSpPr>
            <p:spPr>
              <a:xfrm>
                <a:off x="6613925" y="3236125"/>
                <a:ext cx="35475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88" extrusionOk="0">
                    <a:moveTo>
                      <a:pt x="363" y="1"/>
                    </a:moveTo>
                    <a:cubicBezTo>
                      <a:pt x="276" y="1"/>
                      <a:pt x="190" y="40"/>
                      <a:pt x="127" y="119"/>
                    </a:cubicBezTo>
                    <a:cubicBezTo>
                      <a:pt x="1" y="245"/>
                      <a:pt x="1" y="466"/>
                      <a:pt x="127" y="592"/>
                    </a:cubicBezTo>
                    <a:lnTo>
                      <a:pt x="820" y="1316"/>
                    </a:lnTo>
                    <a:cubicBezTo>
                      <a:pt x="883" y="1364"/>
                      <a:pt x="969" y="1387"/>
                      <a:pt x="1056" y="1387"/>
                    </a:cubicBezTo>
                    <a:cubicBezTo>
                      <a:pt x="1143" y="1387"/>
                      <a:pt x="1229" y="1364"/>
                      <a:pt x="1292" y="1316"/>
                    </a:cubicBezTo>
                    <a:cubicBezTo>
                      <a:pt x="1418" y="1190"/>
                      <a:pt x="1418" y="938"/>
                      <a:pt x="1292" y="844"/>
                    </a:cubicBezTo>
                    <a:lnTo>
                      <a:pt x="599" y="119"/>
                    </a:lnTo>
                    <a:cubicBezTo>
                      <a:pt x="536" y="40"/>
                      <a:pt x="450" y="1"/>
                      <a:pt x="3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1" name="Google Shape;9081;p68"/>
              <p:cNvSpPr/>
              <p:nvPr/>
            </p:nvSpPr>
            <p:spPr>
              <a:xfrm>
                <a:off x="6734425" y="3236425"/>
                <a:ext cx="35475" cy="344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76" extrusionOk="0">
                    <a:moveTo>
                      <a:pt x="1054" y="0"/>
                    </a:moveTo>
                    <a:cubicBezTo>
                      <a:pt x="976" y="0"/>
                      <a:pt x="894" y="33"/>
                      <a:pt x="820" y="107"/>
                    </a:cubicBezTo>
                    <a:lnTo>
                      <a:pt x="95" y="832"/>
                    </a:lnTo>
                    <a:cubicBezTo>
                      <a:pt x="1" y="926"/>
                      <a:pt x="1" y="1178"/>
                      <a:pt x="95" y="1304"/>
                    </a:cubicBezTo>
                    <a:cubicBezTo>
                      <a:pt x="158" y="1352"/>
                      <a:pt x="253" y="1375"/>
                      <a:pt x="344" y="1375"/>
                    </a:cubicBezTo>
                    <a:cubicBezTo>
                      <a:pt x="434" y="1375"/>
                      <a:pt x="521" y="1352"/>
                      <a:pt x="568" y="1304"/>
                    </a:cubicBezTo>
                    <a:lnTo>
                      <a:pt x="1293" y="580"/>
                    </a:lnTo>
                    <a:cubicBezTo>
                      <a:pt x="1419" y="454"/>
                      <a:pt x="1419" y="233"/>
                      <a:pt x="1293" y="107"/>
                    </a:cubicBezTo>
                    <a:cubicBezTo>
                      <a:pt x="1226" y="41"/>
                      <a:pt x="1142" y="0"/>
                      <a:pt x="10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2" name="Google Shape;9082;p68"/>
              <p:cNvSpPr/>
              <p:nvPr/>
            </p:nvSpPr>
            <p:spPr>
              <a:xfrm>
                <a:off x="6805325" y="3322575"/>
                <a:ext cx="35475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4853" extrusionOk="0">
                    <a:moveTo>
                      <a:pt x="0" y="1"/>
                    </a:moveTo>
                    <a:lnTo>
                      <a:pt x="0" y="4852"/>
                    </a:lnTo>
                    <a:lnTo>
                      <a:pt x="1040" y="4852"/>
                    </a:lnTo>
                    <a:cubicBezTo>
                      <a:pt x="1261" y="4852"/>
                      <a:pt x="1418" y="4695"/>
                      <a:pt x="1418" y="4506"/>
                    </a:cubicBezTo>
                    <a:lnTo>
                      <a:pt x="1418" y="316"/>
                    </a:lnTo>
                    <a:cubicBezTo>
                      <a:pt x="1355" y="158"/>
                      <a:pt x="1198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3" name="Google Shape;9083;p68"/>
              <p:cNvSpPr/>
              <p:nvPr/>
            </p:nvSpPr>
            <p:spPr>
              <a:xfrm>
                <a:off x="6543825" y="3323275"/>
                <a:ext cx="35475" cy="1214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4856" extrusionOk="0">
                    <a:moveTo>
                      <a:pt x="323" y="0"/>
                    </a:moveTo>
                    <a:cubicBezTo>
                      <a:pt x="132" y="0"/>
                      <a:pt x="1" y="149"/>
                      <a:pt x="1" y="351"/>
                    </a:cubicBezTo>
                    <a:lnTo>
                      <a:pt x="1" y="4509"/>
                    </a:lnTo>
                    <a:cubicBezTo>
                      <a:pt x="1" y="4698"/>
                      <a:pt x="158" y="4856"/>
                      <a:pt x="379" y="4856"/>
                    </a:cubicBezTo>
                    <a:lnTo>
                      <a:pt x="1418" y="4856"/>
                    </a:lnTo>
                    <a:lnTo>
                      <a:pt x="1418" y="4"/>
                    </a:lnTo>
                    <a:lnTo>
                      <a:pt x="379" y="4"/>
                    </a:lnTo>
                    <a:cubicBezTo>
                      <a:pt x="360" y="1"/>
                      <a:pt x="341" y="0"/>
                      <a:pt x="3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4" name="Google Shape;9084;p68"/>
              <p:cNvSpPr/>
              <p:nvPr/>
            </p:nvSpPr>
            <p:spPr>
              <a:xfrm>
                <a:off x="6643075" y="3332025"/>
                <a:ext cx="143375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4160" extrusionOk="0">
                    <a:moveTo>
                      <a:pt x="1639" y="1"/>
                    </a:moveTo>
                    <a:cubicBezTo>
                      <a:pt x="1450" y="1"/>
                      <a:pt x="1198" y="158"/>
                      <a:pt x="1072" y="379"/>
                    </a:cubicBezTo>
                    <a:lnTo>
                      <a:pt x="0" y="2490"/>
                    </a:lnTo>
                    <a:cubicBezTo>
                      <a:pt x="158" y="2584"/>
                      <a:pt x="378" y="2616"/>
                      <a:pt x="567" y="2616"/>
                    </a:cubicBezTo>
                    <a:cubicBezTo>
                      <a:pt x="1072" y="2616"/>
                      <a:pt x="1544" y="2364"/>
                      <a:pt x="1796" y="1891"/>
                    </a:cubicBezTo>
                    <a:lnTo>
                      <a:pt x="2017" y="1418"/>
                    </a:lnTo>
                    <a:lnTo>
                      <a:pt x="2710" y="1418"/>
                    </a:lnTo>
                    <a:cubicBezTo>
                      <a:pt x="2899" y="1418"/>
                      <a:pt x="3056" y="1481"/>
                      <a:pt x="3182" y="1607"/>
                    </a:cubicBezTo>
                    <a:lnTo>
                      <a:pt x="5734" y="4159"/>
                    </a:lnTo>
                    <a:lnTo>
                      <a:pt x="573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5" name="Google Shape;9085;p68"/>
              <p:cNvSpPr/>
              <p:nvPr/>
            </p:nvSpPr>
            <p:spPr>
              <a:xfrm>
                <a:off x="6595025" y="3288700"/>
                <a:ext cx="175675" cy="188725"/>
              </a:xfrm>
              <a:custGeom>
                <a:avLst/>
                <a:gdLst/>
                <a:ahLst/>
                <a:cxnLst/>
                <a:rect l="l" t="t" r="r" b="b"/>
                <a:pathLst>
                  <a:path w="7027" h="7549" extrusionOk="0">
                    <a:moveTo>
                      <a:pt x="2206" y="1"/>
                    </a:moveTo>
                    <a:cubicBezTo>
                      <a:pt x="1828" y="1"/>
                      <a:pt x="1481" y="221"/>
                      <a:pt x="1261" y="568"/>
                    </a:cubicBezTo>
                    <a:lnTo>
                      <a:pt x="946" y="1198"/>
                    </a:lnTo>
                    <a:cubicBezTo>
                      <a:pt x="914" y="1324"/>
                      <a:pt x="757" y="1419"/>
                      <a:pt x="631" y="1419"/>
                    </a:cubicBezTo>
                    <a:lnTo>
                      <a:pt x="1" y="1419"/>
                    </a:lnTo>
                    <a:lnTo>
                      <a:pt x="1" y="6239"/>
                    </a:lnTo>
                    <a:lnTo>
                      <a:pt x="1576" y="6239"/>
                    </a:lnTo>
                    <a:lnTo>
                      <a:pt x="2584" y="7247"/>
                    </a:lnTo>
                    <a:cubicBezTo>
                      <a:pt x="2768" y="7431"/>
                      <a:pt x="3054" y="7548"/>
                      <a:pt x="3330" y="7548"/>
                    </a:cubicBezTo>
                    <a:cubicBezTo>
                      <a:pt x="3431" y="7548"/>
                      <a:pt x="3531" y="7533"/>
                      <a:pt x="3624" y="7499"/>
                    </a:cubicBezTo>
                    <a:lnTo>
                      <a:pt x="6585" y="6554"/>
                    </a:lnTo>
                    <a:cubicBezTo>
                      <a:pt x="6743" y="6522"/>
                      <a:pt x="6900" y="6396"/>
                      <a:pt x="7026" y="6302"/>
                    </a:cubicBezTo>
                    <a:lnTo>
                      <a:pt x="4537" y="3813"/>
                    </a:lnTo>
                    <a:lnTo>
                      <a:pt x="4380" y="3813"/>
                    </a:lnTo>
                    <a:lnTo>
                      <a:pt x="4348" y="3844"/>
                    </a:lnTo>
                    <a:cubicBezTo>
                      <a:pt x="4033" y="4506"/>
                      <a:pt x="3340" y="4947"/>
                      <a:pt x="2647" y="5042"/>
                    </a:cubicBezTo>
                    <a:cubicBezTo>
                      <a:pt x="2601" y="5044"/>
                      <a:pt x="2556" y="5046"/>
                      <a:pt x="2511" y="5046"/>
                    </a:cubicBezTo>
                    <a:cubicBezTo>
                      <a:pt x="2046" y="5046"/>
                      <a:pt x="1698" y="4899"/>
                      <a:pt x="1324" y="4727"/>
                    </a:cubicBezTo>
                    <a:cubicBezTo>
                      <a:pt x="1103" y="4632"/>
                      <a:pt x="1040" y="4412"/>
                      <a:pt x="1166" y="4254"/>
                    </a:cubicBezTo>
                    <a:lnTo>
                      <a:pt x="2363" y="1797"/>
                    </a:lnTo>
                    <a:cubicBezTo>
                      <a:pt x="2615" y="1324"/>
                      <a:pt x="3088" y="1041"/>
                      <a:pt x="3592" y="1041"/>
                    </a:cubicBezTo>
                    <a:lnTo>
                      <a:pt x="5104" y="1041"/>
                    </a:lnTo>
                    <a:cubicBezTo>
                      <a:pt x="5167" y="852"/>
                      <a:pt x="5262" y="631"/>
                      <a:pt x="5262" y="347"/>
                    </a:cubicBezTo>
                    <a:cubicBezTo>
                      <a:pt x="5262" y="158"/>
                      <a:pt x="5104" y="1"/>
                      <a:pt x="48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86" name="Google Shape;9086;p68"/>
            <p:cNvGrpSpPr/>
            <p:nvPr/>
          </p:nvGrpSpPr>
          <p:grpSpPr>
            <a:xfrm>
              <a:off x="1871239" y="2091952"/>
              <a:ext cx="226984" cy="226984"/>
              <a:chOff x="2037825" y="3254050"/>
              <a:chExt cx="296175" cy="296175"/>
            </a:xfrm>
            <a:grpFill/>
          </p:grpSpPr>
          <p:sp>
            <p:nvSpPr>
              <p:cNvPr id="9087" name="Google Shape;9087;p68"/>
              <p:cNvSpPr/>
              <p:nvPr/>
            </p:nvSpPr>
            <p:spPr>
              <a:xfrm>
                <a:off x="2063825" y="3254050"/>
                <a:ext cx="86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7" extrusionOk="0">
                    <a:moveTo>
                      <a:pt x="1733" y="1"/>
                    </a:moveTo>
                    <a:cubicBezTo>
                      <a:pt x="788" y="1"/>
                      <a:pt x="1" y="788"/>
                      <a:pt x="1" y="1733"/>
                    </a:cubicBezTo>
                    <a:cubicBezTo>
                      <a:pt x="1" y="2679"/>
                      <a:pt x="788" y="3466"/>
                      <a:pt x="1733" y="3466"/>
                    </a:cubicBezTo>
                    <a:cubicBezTo>
                      <a:pt x="2678" y="3466"/>
                      <a:pt x="3466" y="2679"/>
                      <a:pt x="3466" y="1733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8" name="Google Shape;9088;p68"/>
              <p:cNvSpPr/>
              <p:nvPr/>
            </p:nvSpPr>
            <p:spPr>
              <a:xfrm>
                <a:off x="2178025" y="3289500"/>
                <a:ext cx="104000" cy="679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718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95" y="662"/>
                      <a:pt x="316" y="662"/>
                    </a:cubicBezTo>
                    <a:lnTo>
                      <a:pt x="2395" y="662"/>
                    </a:lnTo>
                    <a:cubicBezTo>
                      <a:pt x="2584" y="662"/>
                      <a:pt x="2742" y="820"/>
                      <a:pt x="2742" y="1009"/>
                    </a:cubicBezTo>
                    <a:lnTo>
                      <a:pt x="2742" y="1576"/>
                    </a:lnTo>
                    <a:lnTo>
                      <a:pt x="2616" y="1450"/>
                    </a:lnTo>
                    <a:cubicBezTo>
                      <a:pt x="2568" y="1387"/>
                      <a:pt x="2482" y="1355"/>
                      <a:pt x="2391" y="1355"/>
                    </a:cubicBezTo>
                    <a:cubicBezTo>
                      <a:pt x="2301" y="1355"/>
                      <a:pt x="2206" y="1387"/>
                      <a:pt x="2143" y="1450"/>
                    </a:cubicBezTo>
                    <a:cubicBezTo>
                      <a:pt x="2049" y="1576"/>
                      <a:pt x="2049" y="1796"/>
                      <a:pt x="2143" y="1922"/>
                    </a:cubicBezTo>
                    <a:lnTo>
                      <a:pt x="2868" y="2647"/>
                    </a:lnTo>
                    <a:cubicBezTo>
                      <a:pt x="2931" y="2694"/>
                      <a:pt x="3017" y="2718"/>
                      <a:pt x="3104" y="2718"/>
                    </a:cubicBezTo>
                    <a:cubicBezTo>
                      <a:pt x="3191" y="2718"/>
                      <a:pt x="3277" y="2694"/>
                      <a:pt x="3340" y="2647"/>
                    </a:cubicBezTo>
                    <a:lnTo>
                      <a:pt x="4033" y="1922"/>
                    </a:lnTo>
                    <a:cubicBezTo>
                      <a:pt x="4159" y="1796"/>
                      <a:pt x="4159" y="1576"/>
                      <a:pt x="4033" y="1450"/>
                    </a:cubicBezTo>
                    <a:cubicBezTo>
                      <a:pt x="3986" y="1387"/>
                      <a:pt x="3899" y="1355"/>
                      <a:pt x="3809" y="1355"/>
                    </a:cubicBezTo>
                    <a:cubicBezTo>
                      <a:pt x="3718" y="1355"/>
                      <a:pt x="3624" y="1387"/>
                      <a:pt x="3561" y="1450"/>
                    </a:cubicBezTo>
                    <a:lnTo>
                      <a:pt x="3466" y="1576"/>
                    </a:lnTo>
                    <a:lnTo>
                      <a:pt x="3466" y="1009"/>
                    </a:lnTo>
                    <a:cubicBezTo>
                      <a:pt x="3466" y="441"/>
                      <a:pt x="2994" y="0"/>
                      <a:pt x="24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89" name="Google Shape;9089;p68"/>
              <p:cNvSpPr/>
              <p:nvPr/>
            </p:nvSpPr>
            <p:spPr>
              <a:xfrm>
                <a:off x="2070125" y="3444225"/>
                <a:ext cx="106350" cy="690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763" extrusionOk="0">
                    <a:moveTo>
                      <a:pt x="1095" y="0"/>
                    </a:moveTo>
                    <a:cubicBezTo>
                      <a:pt x="1002" y="0"/>
                      <a:pt x="904" y="28"/>
                      <a:pt x="820" y="112"/>
                    </a:cubicBezTo>
                    <a:lnTo>
                      <a:pt x="127" y="805"/>
                    </a:lnTo>
                    <a:cubicBezTo>
                      <a:pt x="1" y="931"/>
                      <a:pt x="1" y="1184"/>
                      <a:pt x="127" y="1278"/>
                    </a:cubicBezTo>
                    <a:cubicBezTo>
                      <a:pt x="190" y="1341"/>
                      <a:pt x="276" y="1373"/>
                      <a:pt x="363" y="1373"/>
                    </a:cubicBezTo>
                    <a:cubicBezTo>
                      <a:pt x="449" y="1373"/>
                      <a:pt x="536" y="1341"/>
                      <a:pt x="599" y="1278"/>
                    </a:cubicBezTo>
                    <a:lnTo>
                      <a:pt x="725" y="1184"/>
                    </a:lnTo>
                    <a:lnTo>
                      <a:pt x="725" y="1719"/>
                    </a:lnTo>
                    <a:cubicBezTo>
                      <a:pt x="725" y="2318"/>
                      <a:pt x="1198" y="2759"/>
                      <a:pt x="1733" y="2759"/>
                    </a:cubicBezTo>
                    <a:lnTo>
                      <a:pt x="3813" y="2759"/>
                    </a:lnTo>
                    <a:cubicBezTo>
                      <a:pt x="3837" y="2761"/>
                      <a:pt x="3861" y="2763"/>
                      <a:pt x="3883" y="2763"/>
                    </a:cubicBezTo>
                    <a:cubicBezTo>
                      <a:pt x="4122" y="2763"/>
                      <a:pt x="4254" y="2616"/>
                      <a:pt x="4254" y="2444"/>
                    </a:cubicBezTo>
                    <a:cubicBezTo>
                      <a:pt x="4254" y="2223"/>
                      <a:pt x="4096" y="2066"/>
                      <a:pt x="3907" y="2066"/>
                    </a:cubicBezTo>
                    <a:lnTo>
                      <a:pt x="1828" y="2066"/>
                    </a:lnTo>
                    <a:cubicBezTo>
                      <a:pt x="1639" y="2066"/>
                      <a:pt x="1481" y="1908"/>
                      <a:pt x="1481" y="1719"/>
                    </a:cubicBezTo>
                    <a:lnTo>
                      <a:pt x="1481" y="1184"/>
                    </a:lnTo>
                    <a:lnTo>
                      <a:pt x="1576" y="1278"/>
                    </a:lnTo>
                    <a:cubicBezTo>
                      <a:pt x="1639" y="1341"/>
                      <a:pt x="1733" y="1373"/>
                      <a:pt x="1824" y="1373"/>
                    </a:cubicBezTo>
                    <a:cubicBezTo>
                      <a:pt x="1914" y="1373"/>
                      <a:pt x="2001" y="1341"/>
                      <a:pt x="2048" y="1278"/>
                    </a:cubicBezTo>
                    <a:cubicBezTo>
                      <a:pt x="2174" y="1184"/>
                      <a:pt x="2174" y="931"/>
                      <a:pt x="2048" y="805"/>
                    </a:cubicBezTo>
                    <a:lnTo>
                      <a:pt x="1355" y="112"/>
                    </a:lnTo>
                    <a:cubicBezTo>
                      <a:pt x="1292" y="81"/>
                      <a:pt x="1261" y="81"/>
                      <a:pt x="1229" y="18"/>
                    </a:cubicBezTo>
                    <a:cubicBezTo>
                      <a:pt x="1187" y="7"/>
                      <a:pt x="1142" y="0"/>
                      <a:pt x="10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0" name="Google Shape;9090;p68"/>
              <p:cNvSpPr/>
              <p:nvPr/>
            </p:nvSpPr>
            <p:spPr>
              <a:xfrm>
                <a:off x="2219775" y="3375350"/>
                <a:ext cx="89025" cy="85875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435" extrusionOk="0">
                    <a:moveTo>
                      <a:pt x="1796" y="0"/>
                    </a:moveTo>
                    <a:cubicBezTo>
                      <a:pt x="788" y="0"/>
                      <a:pt x="0" y="788"/>
                      <a:pt x="0" y="1733"/>
                    </a:cubicBezTo>
                    <a:cubicBezTo>
                      <a:pt x="0" y="2647"/>
                      <a:pt x="788" y="3434"/>
                      <a:pt x="1796" y="3434"/>
                    </a:cubicBezTo>
                    <a:cubicBezTo>
                      <a:pt x="2741" y="3434"/>
                      <a:pt x="3561" y="2647"/>
                      <a:pt x="3561" y="1733"/>
                    </a:cubicBezTo>
                    <a:cubicBezTo>
                      <a:pt x="3561" y="788"/>
                      <a:pt x="2773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1" name="Google Shape;9091;p68"/>
              <p:cNvSpPr/>
              <p:nvPr/>
            </p:nvSpPr>
            <p:spPr>
              <a:xfrm>
                <a:off x="2037825" y="3339125"/>
                <a:ext cx="138650" cy="88225"/>
              </a:xfrm>
              <a:custGeom>
                <a:avLst/>
                <a:gdLst/>
                <a:ahLst/>
                <a:cxnLst/>
                <a:rect l="l" t="t" r="r" b="b"/>
                <a:pathLst>
                  <a:path w="5546" h="3529" extrusionOk="0">
                    <a:moveTo>
                      <a:pt x="1072" y="0"/>
                    </a:moveTo>
                    <a:cubicBezTo>
                      <a:pt x="442" y="536"/>
                      <a:pt x="32" y="1292"/>
                      <a:pt x="32" y="2143"/>
                    </a:cubicBezTo>
                    <a:lnTo>
                      <a:pt x="32" y="3182"/>
                    </a:lnTo>
                    <a:cubicBezTo>
                      <a:pt x="1" y="3371"/>
                      <a:pt x="158" y="3529"/>
                      <a:pt x="347" y="3529"/>
                    </a:cubicBezTo>
                    <a:lnTo>
                      <a:pt x="5199" y="3529"/>
                    </a:lnTo>
                    <a:cubicBezTo>
                      <a:pt x="5388" y="3529"/>
                      <a:pt x="5546" y="3371"/>
                      <a:pt x="5546" y="3182"/>
                    </a:cubicBezTo>
                    <a:lnTo>
                      <a:pt x="5546" y="2143"/>
                    </a:lnTo>
                    <a:cubicBezTo>
                      <a:pt x="5546" y="1292"/>
                      <a:pt x="5168" y="536"/>
                      <a:pt x="4538" y="0"/>
                    </a:cubicBezTo>
                    <a:cubicBezTo>
                      <a:pt x="4096" y="473"/>
                      <a:pt x="3466" y="756"/>
                      <a:pt x="2805" y="756"/>
                    </a:cubicBezTo>
                    <a:cubicBezTo>
                      <a:pt x="2143" y="756"/>
                      <a:pt x="1513" y="504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2" name="Google Shape;9092;p68"/>
              <p:cNvSpPr/>
              <p:nvPr/>
            </p:nvSpPr>
            <p:spPr>
              <a:xfrm>
                <a:off x="2193775" y="3460400"/>
                <a:ext cx="140225" cy="89825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3593" extrusionOk="0">
                    <a:moveTo>
                      <a:pt x="1009" y="1"/>
                    </a:moveTo>
                    <a:cubicBezTo>
                      <a:pt x="379" y="537"/>
                      <a:pt x="1" y="1261"/>
                      <a:pt x="1" y="2143"/>
                    </a:cubicBezTo>
                    <a:lnTo>
                      <a:pt x="1" y="3246"/>
                    </a:lnTo>
                    <a:cubicBezTo>
                      <a:pt x="1" y="3435"/>
                      <a:pt x="158" y="3592"/>
                      <a:pt x="347" y="3592"/>
                    </a:cubicBezTo>
                    <a:lnTo>
                      <a:pt x="5262" y="3592"/>
                    </a:lnTo>
                    <a:cubicBezTo>
                      <a:pt x="5451" y="3592"/>
                      <a:pt x="5609" y="3435"/>
                      <a:pt x="5609" y="3246"/>
                    </a:cubicBezTo>
                    <a:lnTo>
                      <a:pt x="5609" y="2143"/>
                    </a:lnTo>
                    <a:cubicBezTo>
                      <a:pt x="5577" y="1261"/>
                      <a:pt x="5199" y="537"/>
                      <a:pt x="4569" y="1"/>
                    </a:cubicBezTo>
                    <a:cubicBezTo>
                      <a:pt x="4128" y="474"/>
                      <a:pt x="3498" y="757"/>
                      <a:pt x="2773" y="757"/>
                    </a:cubicBezTo>
                    <a:cubicBezTo>
                      <a:pt x="2080" y="757"/>
                      <a:pt x="1450" y="474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93" name="Google Shape;9093;p68"/>
            <p:cNvGrpSpPr/>
            <p:nvPr/>
          </p:nvGrpSpPr>
          <p:grpSpPr>
            <a:xfrm>
              <a:off x="1870032" y="2377996"/>
              <a:ext cx="229399" cy="226237"/>
              <a:chOff x="2034675" y="3617925"/>
              <a:chExt cx="299325" cy="295200"/>
            </a:xfrm>
            <a:grpFill/>
          </p:grpSpPr>
          <p:sp>
            <p:nvSpPr>
              <p:cNvPr id="9094" name="Google Shape;9094;p68"/>
              <p:cNvSpPr/>
              <p:nvPr/>
            </p:nvSpPr>
            <p:spPr>
              <a:xfrm>
                <a:off x="2195350" y="3721900"/>
                <a:ext cx="6935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1356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55"/>
                    </a:cubicBezTo>
                    <a:lnTo>
                      <a:pt x="2773" y="1355"/>
                    </a:lnTo>
                    <a:cubicBezTo>
                      <a:pt x="2773" y="599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5" name="Google Shape;9095;p68"/>
              <p:cNvSpPr/>
              <p:nvPr/>
            </p:nvSpPr>
            <p:spPr>
              <a:xfrm>
                <a:off x="2211900" y="3669125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725"/>
                    </a:cubicBezTo>
                    <a:cubicBezTo>
                      <a:pt x="0" y="1103"/>
                      <a:pt x="315" y="1418"/>
                      <a:pt x="725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6" name="Google Shape;9096;p68"/>
              <p:cNvSpPr/>
              <p:nvPr/>
            </p:nvSpPr>
            <p:spPr>
              <a:xfrm>
                <a:off x="2125250" y="3617925"/>
                <a:ext cx="208750" cy="208750"/>
              </a:xfrm>
              <a:custGeom>
                <a:avLst/>
                <a:gdLst/>
                <a:ahLst/>
                <a:cxnLst/>
                <a:rect l="l" t="t" r="r" b="b"/>
                <a:pathLst>
                  <a:path w="8350" h="8350" extrusionOk="0">
                    <a:moveTo>
                      <a:pt x="4128" y="1387"/>
                    </a:moveTo>
                    <a:cubicBezTo>
                      <a:pt x="4884" y="1387"/>
                      <a:pt x="5514" y="2017"/>
                      <a:pt x="5514" y="2773"/>
                    </a:cubicBezTo>
                    <a:cubicBezTo>
                      <a:pt x="5514" y="3120"/>
                      <a:pt x="5357" y="3466"/>
                      <a:pt x="5136" y="3718"/>
                    </a:cubicBezTo>
                    <a:cubicBezTo>
                      <a:pt x="5766" y="4065"/>
                      <a:pt x="6176" y="4727"/>
                      <a:pt x="6176" y="5514"/>
                    </a:cubicBezTo>
                    <a:lnTo>
                      <a:pt x="6176" y="5892"/>
                    </a:lnTo>
                    <a:lnTo>
                      <a:pt x="6270" y="5892"/>
                    </a:lnTo>
                    <a:cubicBezTo>
                      <a:pt x="6270" y="6081"/>
                      <a:pt x="6113" y="6239"/>
                      <a:pt x="5924" y="6239"/>
                    </a:cubicBezTo>
                    <a:lnTo>
                      <a:pt x="2458" y="6239"/>
                    </a:lnTo>
                    <a:cubicBezTo>
                      <a:pt x="2238" y="6239"/>
                      <a:pt x="2080" y="6081"/>
                      <a:pt x="2080" y="5892"/>
                    </a:cubicBezTo>
                    <a:lnTo>
                      <a:pt x="2080" y="5514"/>
                    </a:lnTo>
                    <a:cubicBezTo>
                      <a:pt x="2080" y="4727"/>
                      <a:pt x="2521" y="4065"/>
                      <a:pt x="3151" y="3718"/>
                    </a:cubicBezTo>
                    <a:cubicBezTo>
                      <a:pt x="2931" y="3466"/>
                      <a:pt x="2773" y="3120"/>
                      <a:pt x="2773" y="2773"/>
                    </a:cubicBezTo>
                    <a:cubicBezTo>
                      <a:pt x="2773" y="2017"/>
                      <a:pt x="3403" y="1387"/>
                      <a:pt x="4128" y="1387"/>
                    </a:cubicBezTo>
                    <a:close/>
                    <a:moveTo>
                      <a:pt x="4191" y="1"/>
                    </a:moveTo>
                    <a:cubicBezTo>
                      <a:pt x="1891" y="1"/>
                      <a:pt x="1" y="1860"/>
                      <a:pt x="1" y="4191"/>
                    </a:cubicBezTo>
                    <a:cubicBezTo>
                      <a:pt x="1" y="6522"/>
                      <a:pt x="1860" y="8350"/>
                      <a:pt x="4191" y="8350"/>
                    </a:cubicBezTo>
                    <a:cubicBezTo>
                      <a:pt x="6459" y="8350"/>
                      <a:pt x="8350" y="6522"/>
                      <a:pt x="8350" y="4191"/>
                    </a:cubicBezTo>
                    <a:cubicBezTo>
                      <a:pt x="8350" y="1860"/>
                      <a:pt x="6459" y="1"/>
                      <a:pt x="41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7" name="Google Shape;9097;p68"/>
              <p:cNvSpPr/>
              <p:nvPr/>
            </p:nvSpPr>
            <p:spPr>
              <a:xfrm>
                <a:off x="2107150" y="3771525"/>
                <a:ext cx="73275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2899" extrusionOk="0">
                    <a:moveTo>
                      <a:pt x="504" y="0"/>
                    </a:moveTo>
                    <a:lnTo>
                      <a:pt x="378" y="126"/>
                    </a:lnTo>
                    <a:cubicBezTo>
                      <a:pt x="0" y="536"/>
                      <a:pt x="0" y="1198"/>
                      <a:pt x="378" y="1576"/>
                    </a:cubicBezTo>
                    <a:lnTo>
                      <a:pt x="1355" y="2584"/>
                    </a:lnTo>
                    <a:cubicBezTo>
                      <a:pt x="1576" y="2773"/>
                      <a:pt x="1828" y="2899"/>
                      <a:pt x="2111" y="2899"/>
                    </a:cubicBezTo>
                    <a:cubicBezTo>
                      <a:pt x="2395" y="2899"/>
                      <a:pt x="2678" y="2773"/>
                      <a:pt x="2867" y="2584"/>
                    </a:cubicBezTo>
                    <a:lnTo>
                      <a:pt x="2930" y="2458"/>
                    </a:lnTo>
                    <a:cubicBezTo>
                      <a:pt x="1828" y="1985"/>
                      <a:pt x="977" y="1071"/>
                      <a:pt x="5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098" name="Google Shape;9098;p68"/>
              <p:cNvSpPr/>
              <p:nvPr/>
            </p:nvSpPr>
            <p:spPr>
              <a:xfrm>
                <a:off x="2034675" y="3816425"/>
                <a:ext cx="100050" cy="96700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3868" extrusionOk="0">
                    <a:moveTo>
                      <a:pt x="2521" y="0"/>
                    </a:moveTo>
                    <a:lnTo>
                      <a:pt x="410" y="2111"/>
                    </a:lnTo>
                    <a:cubicBezTo>
                      <a:pt x="1" y="2520"/>
                      <a:pt x="1" y="3182"/>
                      <a:pt x="410" y="3560"/>
                    </a:cubicBezTo>
                    <a:cubicBezTo>
                      <a:pt x="599" y="3765"/>
                      <a:pt x="867" y="3867"/>
                      <a:pt x="1135" y="3867"/>
                    </a:cubicBezTo>
                    <a:cubicBezTo>
                      <a:pt x="1403" y="3867"/>
                      <a:pt x="1671" y="3765"/>
                      <a:pt x="1860" y="3560"/>
                    </a:cubicBezTo>
                    <a:lnTo>
                      <a:pt x="4002" y="1449"/>
                    </a:lnTo>
                    <a:cubicBezTo>
                      <a:pt x="3907" y="1418"/>
                      <a:pt x="3844" y="1323"/>
                      <a:pt x="3750" y="1260"/>
                    </a:cubicBezTo>
                    <a:lnTo>
                      <a:pt x="2773" y="252"/>
                    </a:lnTo>
                    <a:cubicBezTo>
                      <a:pt x="2679" y="189"/>
                      <a:pt x="2616" y="95"/>
                      <a:pt x="25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099" name="Google Shape;9099;p68"/>
            <p:cNvGrpSpPr/>
            <p:nvPr/>
          </p:nvGrpSpPr>
          <p:grpSpPr>
            <a:xfrm>
              <a:off x="1871239" y="2653023"/>
              <a:ext cx="226984" cy="226371"/>
              <a:chOff x="2037825" y="3981825"/>
              <a:chExt cx="296175" cy="295375"/>
            </a:xfrm>
            <a:grpFill/>
          </p:grpSpPr>
          <p:sp>
            <p:nvSpPr>
              <p:cNvPr id="9100" name="Google Shape;9100;p68"/>
              <p:cNvSpPr/>
              <p:nvPr/>
            </p:nvSpPr>
            <p:spPr>
              <a:xfrm>
                <a:off x="2072500" y="4085775"/>
                <a:ext cx="882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3467" extrusionOk="0">
                    <a:moveTo>
                      <a:pt x="1764" y="1"/>
                    </a:moveTo>
                    <a:cubicBezTo>
                      <a:pt x="819" y="1"/>
                      <a:pt x="0" y="788"/>
                      <a:pt x="0" y="1734"/>
                    </a:cubicBezTo>
                    <a:cubicBezTo>
                      <a:pt x="0" y="2679"/>
                      <a:pt x="819" y="3466"/>
                      <a:pt x="1764" y="3466"/>
                    </a:cubicBezTo>
                    <a:cubicBezTo>
                      <a:pt x="2709" y="3466"/>
                      <a:pt x="3529" y="2679"/>
                      <a:pt x="3529" y="1734"/>
                    </a:cubicBezTo>
                    <a:cubicBezTo>
                      <a:pt x="3529" y="788"/>
                      <a:pt x="2741" y="1"/>
                      <a:pt x="1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1" name="Google Shape;9101;p68"/>
              <p:cNvSpPr/>
              <p:nvPr/>
            </p:nvSpPr>
            <p:spPr>
              <a:xfrm>
                <a:off x="2176450" y="3981825"/>
                <a:ext cx="15755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6239" extrusionOk="0">
                    <a:moveTo>
                      <a:pt x="3151" y="1733"/>
                    </a:moveTo>
                    <a:cubicBezTo>
                      <a:pt x="3372" y="1733"/>
                      <a:pt x="3529" y="1890"/>
                      <a:pt x="3529" y="2079"/>
                    </a:cubicBezTo>
                    <a:cubicBezTo>
                      <a:pt x="3529" y="2268"/>
                      <a:pt x="3372" y="2426"/>
                      <a:pt x="3151" y="2426"/>
                    </a:cubicBezTo>
                    <a:cubicBezTo>
                      <a:pt x="2962" y="2426"/>
                      <a:pt x="2805" y="2268"/>
                      <a:pt x="2805" y="2079"/>
                    </a:cubicBezTo>
                    <a:cubicBezTo>
                      <a:pt x="2805" y="1890"/>
                      <a:pt x="2962" y="1733"/>
                      <a:pt x="3151" y="1733"/>
                    </a:cubicBezTo>
                    <a:close/>
                    <a:moveTo>
                      <a:pt x="3151" y="2773"/>
                    </a:moveTo>
                    <a:cubicBezTo>
                      <a:pt x="3372" y="2773"/>
                      <a:pt x="3529" y="2930"/>
                      <a:pt x="3529" y="3151"/>
                    </a:cubicBezTo>
                    <a:lnTo>
                      <a:pt x="3529" y="4505"/>
                    </a:lnTo>
                    <a:cubicBezTo>
                      <a:pt x="3529" y="4726"/>
                      <a:pt x="3372" y="4883"/>
                      <a:pt x="3151" y="4883"/>
                    </a:cubicBezTo>
                    <a:cubicBezTo>
                      <a:pt x="2962" y="4883"/>
                      <a:pt x="2805" y="4726"/>
                      <a:pt x="2805" y="4505"/>
                    </a:cubicBezTo>
                    <a:lnTo>
                      <a:pt x="2805" y="3151"/>
                    </a:lnTo>
                    <a:cubicBezTo>
                      <a:pt x="2805" y="2930"/>
                      <a:pt x="2962" y="2773"/>
                      <a:pt x="3151" y="2773"/>
                    </a:cubicBezTo>
                    <a:close/>
                    <a:moveTo>
                      <a:pt x="3151" y="0"/>
                    </a:moveTo>
                    <a:cubicBezTo>
                      <a:pt x="1418" y="0"/>
                      <a:pt x="64" y="1418"/>
                      <a:pt x="64" y="3088"/>
                    </a:cubicBezTo>
                    <a:cubicBezTo>
                      <a:pt x="64" y="3655"/>
                      <a:pt x="158" y="4159"/>
                      <a:pt x="442" y="4631"/>
                    </a:cubicBezTo>
                    <a:lnTo>
                      <a:pt x="64" y="5765"/>
                    </a:lnTo>
                    <a:cubicBezTo>
                      <a:pt x="1" y="5892"/>
                      <a:pt x="64" y="6018"/>
                      <a:pt x="127" y="6112"/>
                    </a:cubicBezTo>
                    <a:cubicBezTo>
                      <a:pt x="190" y="6207"/>
                      <a:pt x="379" y="6238"/>
                      <a:pt x="473" y="6238"/>
                    </a:cubicBezTo>
                    <a:lnTo>
                      <a:pt x="1796" y="5923"/>
                    </a:lnTo>
                    <a:cubicBezTo>
                      <a:pt x="2206" y="6175"/>
                      <a:pt x="2679" y="6238"/>
                      <a:pt x="3214" y="6238"/>
                    </a:cubicBezTo>
                    <a:cubicBezTo>
                      <a:pt x="4947" y="6238"/>
                      <a:pt x="6302" y="4820"/>
                      <a:pt x="6302" y="3119"/>
                    </a:cubicBezTo>
                    <a:cubicBezTo>
                      <a:pt x="6270" y="1418"/>
                      <a:pt x="4884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2" name="Google Shape;9102;p68"/>
              <p:cNvSpPr/>
              <p:nvPr/>
            </p:nvSpPr>
            <p:spPr>
              <a:xfrm>
                <a:off x="2037825" y="4168475"/>
                <a:ext cx="157550" cy="10872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4349" extrusionOk="0">
                    <a:moveTo>
                      <a:pt x="1356" y="1"/>
                    </a:moveTo>
                    <a:cubicBezTo>
                      <a:pt x="568" y="568"/>
                      <a:pt x="1" y="1513"/>
                      <a:pt x="1" y="2553"/>
                    </a:cubicBezTo>
                    <a:lnTo>
                      <a:pt x="1" y="3970"/>
                    </a:lnTo>
                    <a:cubicBezTo>
                      <a:pt x="1" y="4222"/>
                      <a:pt x="158" y="4348"/>
                      <a:pt x="347" y="4348"/>
                    </a:cubicBezTo>
                    <a:lnTo>
                      <a:pt x="5955" y="4348"/>
                    </a:lnTo>
                    <a:cubicBezTo>
                      <a:pt x="6144" y="4348"/>
                      <a:pt x="6302" y="4191"/>
                      <a:pt x="6302" y="3970"/>
                    </a:cubicBezTo>
                    <a:lnTo>
                      <a:pt x="6302" y="2553"/>
                    </a:lnTo>
                    <a:cubicBezTo>
                      <a:pt x="6302" y="1513"/>
                      <a:pt x="5798" y="599"/>
                      <a:pt x="4947" y="1"/>
                    </a:cubicBezTo>
                    <a:cubicBezTo>
                      <a:pt x="4538" y="505"/>
                      <a:pt x="3844" y="820"/>
                      <a:pt x="3151" y="820"/>
                    </a:cubicBezTo>
                    <a:cubicBezTo>
                      <a:pt x="2427" y="820"/>
                      <a:pt x="1765" y="505"/>
                      <a:pt x="1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03" name="Google Shape;9103;p68"/>
            <p:cNvGrpSpPr/>
            <p:nvPr/>
          </p:nvGrpSpPr>
          <p:grpSpPr>
            <a:xfrm>
              <a:off x="3309517" y="2112778"/>
              <a:ext cx="226984" cy="185332"/>
              <a:chOff x="3860400" y="3254050"/>
              <a:chExt cx="296175" cy="241825"/>
            </a:xfrm>
            <a:grpFill/>
          </p:grpSpPr>
          <p:sp>
            <p:nvSpPr>
              <p:cNvPr id="9104" name="Google Shape;9104;p68"/>
              <p:cNvSpPr/>
              <p:nvPr/>
            </p:nvSpPr>
            <p:spPr>
              <a:xfrm>
                <a:off x="4112425" y="3358025"/>
                <a:ext cx="44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766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419" y="725"/>
                    </a:lnTo>
                    <a:cubicBezTo>
                      <a:pt x="1608" y="725"/>
                      <a:pt x="1765" y="567"/>
                      <a:pt x="1765" y="378"/>
                    </a:cubicBezTo>
                    <a:cubicBezTo>
                      <a:pt x="1734" y="158"/>
                      <a:pt x="1608" y="0"/>
                      <a:pt x="1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5" name="Google Shape;9105;p68"/>
              <p:cNvSpPr/>
              <p:nvPr/>
            </p:nvSpPr>
            <p:spPr>
              <a:xfrm>
                <a:off x="4102200" y="3393475"/>
                <a:ext cx="3705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355" extrusionOk="0">
                    <a:moveTo>
                      <a:pt x="394" y="0"/>
                    </a:moveTo>
                    <a:cubicBezTo>
                      <a:pt x="308" y="0"/>
                      <a:pt x="221" y="32"/>
                      <a:pt x="158" y="95"/>
                    </a:cubicBezTo>
                    <a:cubicBezTo>
                      <a:pt x="0" y="221"/>
                      <a:pt x="0" y="410"/>
                      <a:pt x="158" y="567"/>
                    </a:cubicBezTo>
                    <a:lnTo>
                      <a:pt x="882" y="1260"/>
                    </a:lnTo>
                    <a:cubicBezTo>
                      <a:pt x="945" y="1323"/>
                      <a:pt x="1032" y="1355"/>
                      <a:pt x="1119" y="1355"/>
                    </a:cubicBezTo>
                    <a:cubicBezTo>
                      <a:pt x="1205" y="1355"/>
                      <a:pt x="1292" y="1323"/>
                      <a:pt x="1355" y="1260"/>
                    </a:cubicBezTo>
                    <a:cubicBezTo>
                      <a:pt x="1481" y="1134"/>
                      <a:pt x="1481" y="914"/>
                      <a:pt x="1355" y="788"/>
                    </a:cubicBezTo>
                    <a:lnTo>
                      <a:pt x="630" y="95"/>
                    </a:lnTo>
                    <a:cubicBezTo>
                      <a:pt x="567" y="32"/>
                      <a:pt x="481" y="0"/>
                      <a:pt x="3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6" name="Google Shape;9106;p68"/>
              <p:cNvSpPr/>
              <p:nvPr/>
            </p:nvSpPr>
            <p:spPr>
              <a:xfrm>
                <a:off x="4103775" y="3306025"/>
                <a:ext cx="35475" cy="34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80" extrusionOk="0">
                    <a:moveTo>
                      <a:pt x="1056" y="1"/>
                    </a:moveTo>
                    <a:cubicBezTo>
                      <a:pt x="969" y="1"/>
                      <a:pt x="882" y="32"/>
                      <a:pt x="819" y="96"/>
                    </a:cubicBezTo>
                    <a:lnTo>
                      <a:pt x="95" y="789"/>
                    </a:lnTo>
                    <a:cubicBezTo>
                      <a:pt x="0" y="915"/>
                      <a:pt x="0" y="1135"/>
                      <a:pt x="95" y="1261"/>
                    </a:cubicBezTo>
                    <a:cubicBezTo>
                      <a:pt x="158" y="1340"/>
                      <a:pt x="252" y="1379"/>
                      <a:pt x="343" y="1379"/>
                    </a:cubicBezTo>
                    <a:cubicBezTo>
                      <a:pt x="434" y="1379"/>
                      <a:pt x="520" y="1340"/>
                      <a:pt x="567" y="1261"/>
                    </a:cubicBezTo>
                    <a:lnTo>
                      <a:pt x="1292" y="568"/>
                    </a:lnTo>
                    <a:cubicBezTo>
                      <a:pt x="1418" y="442"/>
                      <a:pt x="1418" y="190"/>
                      <a:pt x="1292" y="96"/>
                    </a:cubicBezTo>
                    <a:cubicBezTo>
                      <a:pt x="1229" y="32"/>
                      <a:pt x="1142" y="1"/>
                      <a:pt x="10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7" name="Google Shape;9107;p68"/>
              <p:cNvSpPr/>
              <p:nvPr/>
            </p:nvSpPr>
            <p:spPr>
              <a:xfrm>
                <a:off x="3860400" y="3306025"/>
                <a:ext cx="105550" cy="104800"/>
              </a:xfrm>
              <a:custGeom>
                <a:avLst/>
                <a:gdLst/>
                <a:ahLst/>
                <a:cxnLst/>
                <a:rect l="l" t="t" r="r" b="b"/>
                <a:pathLst>
                  <a:path w="4222" h="4192" extrusionOk="0">
                    <a:moveTo>
                      <a:pt x="2489" y="1"/>
                    </a:moveTo>
                    <a:cubicBezTo>
                      <a:pt x="2048" y="1"/>
                      <a:pt x="1639" y="285"/>
                      <a:pt x="1481" y="726"/>
                    </a:cubicBezTo>
                    <a:lnTo>
                      <a:pt x="1418" y="726"/>
                    </a:lnTo>
                    <a:cubicBezTo>
                      <a:pt x="662" y="726"/>
                      <a:pt x="0" y="1356"/>
                      <a:pt x="0" y="2080"/>
                    </a:cubicBezTo>
                    <a:cubicBezTo>
                      <a:pt x="0" y="2836"/>
                      <a:pt x="630" y="3467"/>
                      <a:pt x="1418" y="3467"/>
                    </a:cubicBezTo>
                    <a:lnTo>
                      <a:pt x="1481" y="3467"/>
                    </a:lnTo>
                    <a:cubicBezTo>
                      <a:pt x="1639" y="3845"/>
                      <a:pt x="2017" y="4191"/>
                      <a:pt x="2489" y="4191"/>
                    </a:cubicBezTo>
                    <a:lnTo>
                      <a:pt x="4222" y="4191"/>
                    </a:lnTo>
                    <a:lnTo>
                      <a:pt x="422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8" name="Google Shape;9108;p68"/>
              <p:cNvSpPr/>
              <p:nvPr/>
            </p:nvSpPr>
            <p:spPr>
              <a:xfrm>
                <a:off x="4050225" y="3254050"/>
                <a:ext cx="35450" cy="2087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8350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694"/>
                    </a:cubicBezTo>
                    <a:lnTo>
                      <a:pt x="0" y="7625"/>
                    </a:lnTo>
                    <a:cubicBezTo>
                      <a:pt x="0" y="8034"/>
                      <a:pt x="315" y="8349"/>
                      <a:pt x="725" y="8349"/>
                    </a:cubicBezTo>
                    <a:cubicBezTo>
                      <a:pt x="1134" y="8286"/>
                      <a:pt x="1418" y="8003"/>
                      <a:pt x="1418" y="7625"/>
                    </a:cubicBezTo>
                    <a:lnTo>
                      <a:pt x="1418" y="694"/>
                    </a:ln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09" name="Google Shape;9109;p68"/>
              <p:cNvSpPr/>
              <p:nvPr/>
            </p:nvSpPr>
            <p:spPr>
              <a:xfrm>
                <a:off x="3912375" y="3426550"/>
                <a:ext cx="5122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773" extrusionOk="0">
                    <a:moveTo>
                      <a:pt x="1" y="0"/>
                    </a:moveTo>
                    <a:lnTo>
                      <a:pt x="1" y="1764"/>
                    </a:lnTo>
                    <a:cubicBezTo>
                      <a:pt x="1" y="2363"/>
                      <a:pt x="473" y="2773"/>
                      <a:pt x="1040" y="2773"/>
                    </a:cubicBezTo>
                    <a:cubicBezTo>
                      <a:pt x="1607" y="2773"/>
                      <a:pt x="2048" y="2300"/>
                      <a:pt x="2048" y="1764"/>
                    </a:cubicBezTo>
                    <a:lnTo>
                      <a:pt x="2048" y="32"/>
                    </a:lnTo>
                    <a:lnTo>
                      <a:pt x="316" y="32"/>
                    </a:lnTo>
                    <a:cubicBezTo>
                      <a:pt x="253" y="32"/>
                      <a:pt x="127" y="3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10" name="Google Shape;9110;p68"/>
              <p:cNvSpPr/>
              <p:nvPr/>
            </p:nvSpPr>
            <p:spPr>
              <a:xfrm>
                <a:off x="3982475" y="3275325"/>
                <a:ext cx="52000" cy="163850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6554" extrusionOk="0">
                    <a:moveTo>
                      <a:pt x="2080" y="0"/>
                    </a:moveTo>
                    <a:lnTo>
                      <a:pt x="1765" y="315"/>
                    </a:lnTo>
                    <a:cubicBezTo>
                      <a:pt x="1292" y="788"/>
                      <a:pt x="662" y="1071"/>
                      <a:pt x="1" y="1166"/>
                    </a:cubicBezTo>
                    <a:lnTo>
                      <a:pt x="1" y="5419"/>
                    </a:lnTo>
                    <a:cubicBezTo>
                      <a:pt x="662" y="5482"/>
                      <a:pt x="1292" y="5766"/>
                      <a:pt x="1765" y="6238"/>
                    </a:cubicBezTo>
                    <a:lnTo>
                      <a:pt x="2080" y="6553"/>
                    </a:ln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11" name="Google Shape;9111;p68"/>
            <p:cNvGrpSpPr/>
            <p:nvPr/>
          </p:nvGrpSpPr>
          <p:grpSpPr>
            <a:xfrm>
              <a:off x="3309211" y="2377622"/>
              <a:ext cx="227597" cy="226984"/>
              <a:chOff x="3859600" y="3591950"/>
              <a:chExt cx="296975" cy="296175"/>
            </a:xfrm>
            <a:grpFill/>
          </p:grpSpPr>
          <p:sp>
            <p:nvSpPr>
              <p:cNvPr id="9112" name="Google Shape;9112;p68"/>
              <p:cNvSpPr/>
              <p:nvPr/>
            </p:nvSpPr>
            <p:spPr>
              <a:xfrm>
                <a:off x="4034450" y="3766000"/>
                <a:ext cx="122125" cy="122125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4885" extrusionOk="0">
                    <a:moveTo>
                      <a:pt x="2395" y="1324"/>
                    </a:moveTo>
                    <a:cubicBezTo>
                      <a:pt x="2616" y="1324"/>
                      <a:pt x="2773" y="1482"/>
                      <a:pt x="2773" y="1702"/>
                    </a:cubicBezTo>
                    <a:lnTo>
                      <a:pt x="2773" y="2049"/>
                    </a:lnTo>
                    <a:lnTo>
                      <a:pt x="3120" y="2049"/>
                    </a:lnTo>
                    <a:cubicBezTo>
                      <a:pt x="3309" y="2049"/>
                      <a:pt x="3466" y="2206"/>
                      <a:pt x="3466" y="2395"/>
                    </a:cubicBezTo>
                    <a:cubicBezTo>
                      <a:pt x="3466" y="2584"/>
                      <a:pt x="3309" y="2742"/>
                      <a:pt x="3120" y="2742"/>
                    </a:cubicBezTo>
                    <a:lnTo>
                      <a:pt x="2395" y="2742"/>
                    </a:lnTo>
                    <a:cubicBezTo>
                      <a:pt x="2206" y="2742"/>
                      <a:pt x="2049" y="2584"/>
                      <a:pt x="2049" y="2395"/>
                    </a:cubicBezTo>
                    <a:lnTo>
                      <a:pt x="2049" y="1702"/>
                    </a:lnTo>
                    <a:cubicBezTo>
                      <a:pt x="2049" y="1482"/>
                      <a:pt x="2206" y="1324"/>
                      <a:pt x="2395" y="1324"/>
                    </a:cubicBezTo>
                    <a:close/>
                    <a:moveTo>
                      <a:pt x="2458" y="1"/>
                    </a:moveTo>
                    <a:cubicBezTo>
                      <a:pt x="1104" y="1"/>
                      <a:pt x="1" y="1103"/>
                      <a:pt x="1" y="2427"/>
                    </a:cubicBezTo>
                    <a:cubicBezTo>
                      <a:pt x="1" y="3781"/>
                      <a:pt x="1104" y="4884"/>
                      <a:pt x="2458" y="4884"/>
                    </a:cubicBezTo>
                    <a:cubicBezTo>
                      <a:pt x="3782" y="4884"/>
                      <a:pt x="4884" y="3781"/>
                      <a:pt x="4884" y="2427"/>
                    </a:cubicBezTo>
                    <a:cubicBezTo>
                      <a:pt x="4853" y="1072"/>
                      <a:pt x="3782" y="1"/>
                      <a:pt x="2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13" name="Google Shape;9113;p68"/>
              <p:cNvSpPr/>
              <p:nvPr/>
            </p:nvSpPr>
            <p:spPr>
              <a:xfrm>
                <a:off x="3860400" y="3679375"/>
                <a:ext cx="26072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0429" h="6932" extrusionOk="0">
                    <a:moveTo>
                      <a:pt x="2426" y="662"/>
                    </a:moveTo>
                    <a:cubicBezTo>
                      <a:pt x="2647" y="662"/>
                      <a:pt x="2804" y="819"/>
                      <a:pt x="2804" y="1008"/>
                    </a:cubicBezTo>
                    <a:cubicBezTo>
                      <a:pt x="2804" y="1197"/>
                      <a:pt x="2647" y="1355"/>
                      <a:pt x="2426" y="1355"/>
                    </a:cubicBezTo>
                    <a:lnTo>
                      <a:pt x="1733" y="1355"/>
                    </a:lnTo>
                    <a:cubicBezTo>
                      <a:pt x="1544" y="1355"/>
                      <a:pt x="1387" y="1197"/>
                      <a:pt x="1387" y="1008"/>
                    </a:cubicBezTo>
                    <a:cubicBezTo>
                      <a:pt x="1387" y="819"/>
                      <a:pt x="1544" y="662"/>
                      <a:pt x="1733" y="662"/>
                    </a:cubicBezTo>
                    <a:close/>
                    <a:moveTo>
                      <a:pt x="4537" y="662"/>
                    </a:moveTo>
                    <a:cubicBezTo>
                      <a:pt x="4726" y="662"/>
                      <a:pt x="4884" y="819"/>
                      <a:pt x="4884" y="1008"/>
                    </a:cubicBezTo>
                    <a:cubicBezTo>
                      <a:pt x="4884" y="1197"/>
                      <a:pt x="4695" y="1355"/>
                      <a:pt x="4537" y="1355"/>
                    </a:cubicBezTo>
                    <a:lnTo>
                      <a:pt x="3812" y="1355"/>
                    </a:lnTo>
                    <a:cubicBezTo>
                      <a:pt x="3623" y="1355"/>
                      <a:pt x="3466" y="1197"/>
                      <a:pt x="3466" y="1008"/>
                    </a:cubicBezTo>
                    <a:cubicBezTo>
                      <a:pt x="3466" y="819"/>
                      <a:pt x="3623" y="662"/>
                      <a:pt x="3812" y="662"/>
                    </a:cubicBezTo>
                    <a:close/>
                    <a:moveTo>
                      <a:pt x="6648" y="662"/>
                    </a:moveTo>
                    <a:cubicBezTo>
                      <a:pt x="6837" y="662"/>
                      <a:pt x="6994" y="819"/>
                      <a:pt x="6994" y="1008"/>
                    </a:cubicBezTo>
                    <a:cubicBezTo>
                      <a:pt x="6994" y="1197"/>
                      <a:pt x="6837" y="1355"/>
                      <a:pt x="6648" y="1355"/>
                    </a:cubicBezTo>
                    <a:lnTo>
                      <a:pt x="5955" y="1355"/>
                    </a:lnTo>
                    <a:cubicBezTo>
                      <a:pt x="5734" y="1355"/>
                      <a:pt x="5577" y="1197"/>
                      <a:pt x="5577" y="1008"/>
                    </a:cubicBezTo>
                    <a:cubicBezTo>
                      <a:pt x="5577" y="819"/>
                      <a:pt x="5734" y="662"/>
                      <a:pt x="5955" y="662"/>
                    </a:cubicBezTo>
                    <a:close/>
                    <a:moveTo>
                      <a:pt x="8727" y="662"/>
                    </a:moveTo>
                    <a:cubicBezTo>
                      <a:pt x="8948" y="662"/>
                      <a:pt x="9105" y="819"/>
                      <a:pt x="9105" y="1008"/>
                    </a:cubicBezTo>
                    <a:cubicBezTo>
                      <a:pt x="9105" y="1197"/>
                      <a:pt x="8948" y="1355"/>
                      <a:pt x="8727" y="1355"/>
                    </a:cubicBezTo>
                    <a:lnTo>
                      <a:pt x="8034" y="1355"/>
                    </a:lnTo>
                    <a:cubicBezTo>
                      <a:pt x="7845" y="1355"/>
                      <a:pt x="7688" y="1197"/>
                      <a:pt x="7688" y="1008"/>
                    </a:cubicBezTo>
                    <a:cubicBezTo>
                      <a:pt x="7688" y="819"/>
                      <a:pt x="7845" y="662"/>
                      <a:pt x="8034" y="662"/>
                    </a:cubicBezTo>
                    <a:close/>
                    <a:moveTo>
                      <a:pt x="2426" y="2080"/>
                    </a:moveTo>
                    <a:cubicBezTo>
                      <a:pt x="2647" y="2080"/>
                      <a:pt x="2804" y="2237"/>
                      <a:pt x="2804" y="2426"/>
                    </a:cubicBezTo>
                    <a:cubicBezTo>
                      <a:pt x="2804" y="2647"/>
                      <a:pt x="2647" y="2773"/>
                      <a:pt x="2426" y="2773"/>
                    </a:cubicBezTo>
                    <a:lnTo>
                      <a:pt x="1733" y="2773"/>
                    </a:lnTo>
                    <a:cubicBezTo>
                      <a:pt x="1544" y="2773"/>
                      <a:pt x="1387" y="2647"/>
                      <a:pt x="1387" y="2426"/>
                    </a:cubicBezTo>
                    <a:cubicBezTo>
                      <a:pt x="1387" y="2206"/>
                      <a:pt x="1544" y="2080"/>
                      <a:pt x="1733" y="2080"/>
                    </a:cubicBezTo>
                    <a:close/>
                    <a:moveTo>
                      <a:pt x="4537" y="2080"/>
                    </a:moveTo>
                    <a:cubicBezTo>
                      <a:pt x="4726" y="2080"/>
                      <a:pt x="4884" y="2237"/>
                      <a:pt x="4884" y="2426"/>
                    </a:cubicBezTo>
                    <a:cubicBezTo>
                      <a:pt x="4884" y="2647"/>
                      <a:pt x="4695" y="2773"/>
                      <a:pt x="4537" y="2773"/>
                    </a:cubicBezTo>
                    <a:lnTo>
                      <a:pt x="3812" y="2773"/>
                    </a:lnTo>
                    <a:cubicBezTo>
                      <a:pt x="3623" y="2773"/>
                      <a:pt x="3466" y="2647"/>
                      <a:pt x="3466" y="2426"/>
                    </a:cubicBezTo>
                    <a:cubicBezTo>
                      <a:pt x="3466" y="2206"/>
                      <a:pt x="3623" y="2080"/>
                      <a:pt x="3812" y="2080"/>
                    </a:cubicBezTo>
                    <a:close/>
                    <a:moveTo>
                      <a:pt x="6648" y="2080"/>
                    </a:moveTo>
                    <a:cubicBezTo>
                      <a:pt x="6837" y="2080"/>
                      <a:pt x="6994" y="2237"/>
                      <a:pt x="6994" y="2426"/>
                    </a:cubicBezTo>
                    <a:cubicBezTo>
                      <a:pt x="6994" y="2647"/>
                      <a:pt x="6837" y="2773"/>
                      <a:pt x="6648" y="2773"/>
                    </a:cubicBezTo>
                    <a:lnTo>
                      <a:pt x="5955" y="2773"/>
                    </a:lnTo>
                    <a:cubicBezTo>
                      <a:pt x="5734" y="2773"/>
                      <a:pt x="5577" y="2647"/>
                      <a:pt x="5577" y="2426"/>
                    </a:cubicBezTo>
                    <a:cubicBezTo>
                      <a:pt x="5577" y="2206"/>
                      <a:pt x="5734" y="2080"/>
                      <a:pt x="5955" y="2080"/>
                    </a:cubicBezTo>
                    <a:close/>
                    <a:moveTo>
                      <a:pt x="8727" y="2080"/>
                    </a:moveTo>
                    <a:cubicBezTo>
                      <a:pt x="8948" y="2080"/>
                      <a:pt x="9105" y="2237"/>
                      <a:pt x="9105" y="2426"/>
                    </a:cubicBezTo>
                    <a:cubicBezTo>
                      <a:pt x="9105" y="2647"/>
                      <a:pt x="8948" y="2773"/>
                      <a:pt x="8727" y="2773"/>
                    </a:cubicBezTo>
                    <a:lnTo>
                      <a:pt x="8034" y="2773"/>
                    </a:lnTo>
                    <a:cubicBezTo>
                      <a:pt x="7845" y="2773"/>
                      <a:pt x="7688" y="2647"/>
                      <a:pt x="7688" y="2426"/>
                    </a:cubicBezTo>
                    <a:cubicBezTo>
                      <a:pt x="7688" y="2206"/>
                      <a:pt x="7845" y="2080"/>
                      <a:pt x="8034" y="2080"/>
                    </a:cubicBezTo>
                    <a:close/>
                    <a:moveTo>
                      <a:pt x="2426" y="3466"/>
                    </a:moveTo>
                    <a:cubicBezTo>
                      <a:pt x="2647" y="3466"/>
                      <a:pt x="2804" y="3623"/>
                      <a:pt x="2804" y="3812"/>
                    </a:cubicBezTo>
                    <a:cubicBezTo>
                      <a:pt x="2804" y="4001"/>
                      <a:pt x="2647" y="4159"/>
                      <a:pt x="2426" y="4159"/>
                    </a:cubicBezTo>
                    <a:lnTo>
                      <a:pt x="1733" y="4159"/>
                    </a:lnTo>
                    <a:cubicBezTo>
                      <a:pt x="1544" y="4159"/>
                      <a:pt x="1387" y="4001"/>
                      <a:pt x="1387" y="3812"/>
                    </a:cubicBezTo>
                    <a:cubicBezTo>
                      <a:pt x="1387" y="3623"/>
                      <a:pt x="1544" y="3466"/>
                      <a:pt x="1733" y="3466"/>
                    </a:cubicBezTo>
                    <a:close/>
                    <a:moveTo>
                      <a:pt x="4537" y="3466"/>
                    </a:moveTo>
                    <a:cubicBezTo>
                      <a:pt x="4726" y="3466"/>
                      <a:pt x="4884" y="3623"/>
                      <a:pt x="4884" y="3812"/>
                    </a:cubicBezTo>
                    <a:cubicBezTo>
                      <a:pt x="4884" y="4001"/>
                      <a:pt x="4695" y="4159"/>
                      <a:pt x="4537" y="4159"/>
                    </a:cubicBezTo>
                    <a:lnTo>
                      <a:pt x="3812" y="4159"/>
                    </a:lnTo>
                    <a:cubicBezTo>
                      <a:pt x="3623" y="4159"/>
                      <a:pt x="3466" y="4001"/>
                      <a:pt x="3466" y="3812"/>
                    </a:cubicBezTo>
                    <a:cubicBezTo>
                      <a:pt x="3466" y="3623"/>
                      <a:pt x="3623" y="3466"/>
                      <a:pt x="3812" y="3466"/>
                    </a:cubicBezTo>
                    <a:close/>
                    <a:moveTo>
                      <a:pt x="6648" y="3466"/>
                    </a:moveTo>
                    <a:cubicBezTo>
                      <a:pt x="6837" y="3466"/>
                      <a:pt x="6994" y="3623"/>
                      <a:pt x="6994" y="3812"/>
                    </a:cubicBezTo>
                    <a:cubicBezTo>
                      <a:pt x="6994" y="4001"/>
                      <a:pt x="6837" y="4159"/>
                      <a:pt x="6648" y="4159"/>
                    </a:cubicBezTo>
                    <a:lnTo>
                      <a:pt x="5955" y="4159"/>
                    </a:lnTo>
                    <a:cubicBezTo>
                      <a:pt x="5734" y="4159"/>
                      <a:pt x="5577" y="4001"/>
                      <a:pt x="5577" y="3812"/>
                    </a:cubicBezTo>
                    <a:cubicBezTo>
                      <a:pt x="5577" y="3623"/>
                      <a:pt x="5734" y="3466"/>
                      <a:pt x="5955" y="3466"/>
                    </a:cubicBezTo>
                    <a:close/>
                    <a:moveTo>
                      <a:pt x="2426" y="4852"/>
                    </a:moveTo>
                    <a:cubicBezTo>
                      <a:pt x="2647" y="4852"/>
                      <a:pt x="2804" y="5010"/>
                      <a:pt x="2804" y="5199"/>
                    </a:cubicBezTo>
                    <a:cubicBezTo>
                      <a:pt x="2804" y="5388"/>
                      <a:pt x="2647" y="5545"/>
                      <a:pt x="2426" y="5545"/>
                    </a:cubicBezTo>
                    <a:lnTo>
                      <a:pt x="1733" y="5545"/>
                    </a:lnTo>
                    <a:cubicBezTo>
                      <a:pt x="1544" y="5545"/>
                      <a:pt x="1387" y="5388"/>
                      <a:pt x="1387" y="5199"/>
                    </a:cubicBezTo>
                    <a:cubicBezTo>
                      <a:pt x="1387" y="5010"/>
                      <a:pt x="1544" y="4852"/>
                      <a:pt x="1733" y="4852"/>
                    </a:cubicBezTo>
                    <a:close/>
                    <a:moveTo>
                      <a:pt x="4537" y="4852"/>
                    </a:moveTo>
                    <a:cubicBezTo>
                      <a:pt x="4726" y="4852"/>
                      <a:pt x="4884" y="5010"/>
                      <a:pt x="4884" y="5199"/>
                    </a:cubicBezTo>
                    <a:cubicBezTo>
                      <a:pt x="4884" y="5388"/>
                      <a:pt x="4695" y="5545"/>
                      <a:pt x="4537" y="5545"/>
                    </a:cubicBezTo>
                    <a:lnTo>
                      <a:pt x="3812" y="5545"/>
                    </a:lnTo>
                    <a:cubicBezTo>
                      <a:pt x="3623" y="5545"/>
                      <a:pt x="3466" y="5388"/>
                      <a:pt x="3466" y="5199"/>
                    </a:cubicBezTo>
                    <a:cubicBezTo>
                      <a:pt x="3466" y="5010"/>
                      <a:pt x="3623" y="4852"/>
                      <a:pt x="3812" y="4852"/>
                    </a:cubicBezTo>
                    <a:close/>
                    <a:moveTo>
                      <a:pt x="0" y="0"/>
                    </a:moveTo>
                    <a:lnTo>
                      <a:pt x="0" y="5892"/>
                    </a:lnTo>
                    <a:cubicBezTo>
                      <a:pt x="0" y="6459"/>
                      <a:pt x="473" y="6931"/>
                      <a:pt x="1071" y="6931"/>
                    </a:cubicBezTo>
                    <a:lnTo>
                      <a:pt x="6490" y="6931"/>
                    </a:lnTo>
                    <a:cubicBezTo>
                      <a:pt x="6364" y="6616"/>
                      <a:pt x="6301" y="6270"/>
                      <a:pt x="6301" y="5892"/>
                    </a:cubicBezTo>
                    <a:cubicBezTo>
                      <a:pt x="6301" y="5797"/>
                      <a:pt x="6333" y="5671"/>
                      <a:pt x="6333" y="5545"/>
                    </a:cubicBezTo>
                    <a:lnTo>
                      <a:pt x="5955" y="5545"/>
                    </a:lnTo>
                    <a:cubicBezTo>
                      <a:pt x="5734" y="5545"/>
                      <a:pt x="5577" y="5388"/>
                      <a:pt x="5577" y="5199"/>
                    </a:cubicBezTo>
                    <a:cubicBezTo>
                      <a:pt x="5577" y="5010"/>
                      <a:pt x="5734" y="4852"/>
                      <a:pt x="5955" y="4852"/>
                    </a:cubicBezTo>
                    <a:lnTo>
                      <a:pt x="6490" y="4852"/>
                    </a:lnTo>
                    <a:cubicBezTo>
                      <a:pt x="6931" y="3623"/>
                      <a:pt x="8066" y="2741"/>
                      <a:pt x="9420" y="2741"/>
                    </a:cubicBezTo>
                    <a:cubicBezTo>
                      <a:pt x="9767" y="2741"/>
                      <a:pt x="10113" y="2836"/>
                      <a:pt x="10428" y="2962"/>
                    </a:cubicBezTo>
                    <a:lnTo>
                      <a:pt x="104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14" name="Google Shape;9114;p68"/>
              <p:cNvSpPr/>
              <p:nvPr/>
            </p:nvSpPr>
            <p:spPr>
              <a:xfrm>
                <a:off x="3859600" y="3591950"/>
                <a:ext cx="261525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10461" h="2836" extrusionOk="0">
                    <a:moveTo>
                      <a:pt x="1734" y="0"/>
                    </a:moveTo>
                    <a:cubicBezTo>
                      <a:pt x="1513" y="0"/>
                      <a:pt x="1356" y="158"/>
                      <a:pt x="1356" y="347"/>
                    </a:cubicBezTo>
                    <a:lnTo>
                      <a:pt x="1356" y="693"/>
                    </a:lnTo>
                    <a:lnTo>
                      <a:pt x="1009" y="693"/>
                    </a:lnTo>
                    <a:cubicBezTo>
                      <a:pt x="410" y="693"/>
                      <a:pt x="1" y="1166"/>
                      <a:pt x="1" y="1733"/>
                    </a:cubicBezTo>
                    <a:lnTo>
                      <a:pt x="1" y="2836"/>
                    </a:lnTo>
                    <a:lnTo>
                      <a:pt x="10429" y="2836"/>
                    </a:lnTo>
                    <a:lnTo>
                      <a:pt x="10429" y="1733"/>
                    </a:lnTo>
                    <a:lnTo>
                      <a:pt x="10460" y="1733"/>
                    </a:lnTo>
                    <a:cubicBezTo>
                      <a:pt x="10460" y="1134"/>
                      <a:pt x="9988" y="693"/>
                      <a:pt x="9421" y="693"/>
                    </a:cubicBezTo>
                    <a:lnTo>
                      <a:pt x="9074" y="693"/>
                    </a:lnTo>
                    <a:lnTo>
                      <a:pt x="9074" y="347"/>
                    </a:lnTo>
                    <a:cubicBezTo>
                      <a:pt x="9074" y="158"/>
                      <a:pt x="8917" y="0"/>
                      <a:pt x="8728" y="0"/>
                    </a:cubicBezTo>
                    <a:cubicBezTo>
                      <a:pt x="8539" y="0"/>
                      <a:pt x="8381" y="158"/>
                      <a:pt x="8381" y="347"/>
                    </a:cubicBezTo>
                    <a:lnTo>
                      <a:pt x="8381" y="693"/>
                    </a:lnTo>
                    <a:lnTo>
                      <a:pt x="6995" y="693"/>
                    </a:lnTo>
                    <a:lnTo>
                      <a:pt x="6995" y="347"/>
                    </a:lnTo>
                    <a:cubicBezTo>
                      <a:pt x="6995" y="158"/>
                      <a:pt x="6837" y="0"/>
                      <a:pt x="6648" y="0"/>
                    </a:cubicBezTo>
                    <a:cubicBezTo>
                      <a:pt x="6459" y="0"/>
                      <a:pt x="6302" y="158"/>
                      <a:pt x="6302" y="347"/>
                    </a:cubicBezTo>
                    <a:lnTo>
                      <a:pt x="6302" y="693"/>
                    </a:lnTo>
                    <a:lnTo>
                      <a:pt x="4159" y="693"/>
                    </a:lnTo>
                    <a:lnTo>
                      <a:pt x="4159" y="347"/>
                    </a:lnTo>
                    <a:cubicBezTo>
                      <a:pt x="4159" y="158"/>
                      <a:pt x="4002" y="0"/>
                      <a:pt x="3813" y="0"/>
                    </a:cubicBezTo>
                    <a:cubicBezTo>
                      <a:pt x="3624" y="0"/>
                      <a:pt x="3466" y="158"/>
                      <a:pt x="3466" y="347"/>
                    </a:cubicBezTo>
                    <a:lnTo>
                      <a:pt x="3466" y="693"/>
                    </a:lnTo>
                    <a:lnTo>
                      <a:pt x="2080" y="693"/>
                    </a:lnTo>
                    <a:lnTo>
                      <a:pt x="2080" y="347"/>
                    </a:ln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15" name="Google Shape;9115;p68"/>
            <p:cNvGrpSpPr/>
            <p:nvPr/>
          </p:nvGrpSpPr>
          <p:grpSpPr>
            <a:xfrm>
              <a:off x="3309517" y="2652717"/>
              <a:ext cx="226984" cy="226984"/>
              <a:chOff x="3860400" y="3955025"/>
              <a:chExt cx="296175" cy="296175"/>
            </a:xfrm>
            <a:grpFill/>
          </p:grpSpPr>
          <p:sp>
            <p:nvSpPr>
              <p:cNvPr id="9116" name="Google Shape;9116;p68"/>
              <p:cNvSpPr/>
              <p:nvPr/>
            </p:nvSpPr>
            <p:spPr>
              <a:xfrm>
                <a:off x="3973825" y="3955025"/>
                <a:ext cx="685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2742" extrusionOk="0">
                    <a:moveTo>
                      <a:pt x="1355" y="1"/>
                    </a:moveTo>
                    <a:cubicBezTo>
                      <a:pt x="630" y="1"/>
                      <a:pt x="0" y="631"/>
                      <a:pt x="0" y="1387"/>
                    </a:cubicBezTo>
                    <a:cubicBezTo>
                      <a:pt x="0" y="2112"/>
                      <a:pt x="630" y="2742"/>
                      <a:pt x="1355" y="2742"/>
                    </a:cubicBezTo>
                    <a:cubicBezTo>
                      <a:pt x="2111" y="2742"/>
                      <a:pt x="2741" y="2112"/>
                      <a:pt x="2741" y="1387"/>
                    </a:cubicBezTo>
                    <a:cubicBezTo>
                      <a:pt x="2741" y="631"/>
                      <a:pt x="2142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17" name="Google Shape;9117;p68"/>
              <p:cNvSpPr/>
              <p:nvPr/>
            </p:nvSpPr>
            <p:spPr>
              <a:xfrm>
                <a:off x="3947025" y="4021975"/>
                <a:ext cx="122125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2868" extrusionOk="0">
                    <a:moveTo>
                      <a:pt x="820" y="1"/>
                    </a:moveTo>
                    <a:cubicBezTo>
                      <a:pt x="316" y="442"/>
                      <a:pt x="1" y="1104"/>
                      <a:pt x="1" y="1797"/>
                    </a:cubicBezTo>
                    <a:lnTo>
                      <a:pt x="1" y="2521"/>
                    </a:lnTo>
                    <a:cubicBezTo>
                      <a:pt x="1" y="2710"/>
                      <a:pt x="158" y="2868"/>
                      <a:pt x="347" y="2868"/>
                    </a:cubicBezTo>
                    <a:lnTo>
                      <a:pt x="4506" y="2868"/>
                    </a:lnTo>
                    <a:cubicBezTo>
                      <a:pt x="4727" y="2868"/>
                      <a:pt x="4884" y="2710"/>
                      <a:pt x="4884" y="2521"/>
                    </a:cubicBezTo>
                    <a:lnTo>
                      <a:pt x="4884" y="1860"/>
                    </a:lnTo>
                    <a:cubicBezTo>
                      <a:pt x="4884" y="1135"/>
                      <a:pt x="4569" y="473"/>
                      <a:pt x="4034" y="32"/>
                    </a:cubicBezTo>
                    <a:cubicBezTo>
                      <a:pt x="3655" y="473"/>
                      <a:pt x="3120" y="788"/>
                      <a:pt x="2427" y="788"/>
                    </a:cubicBezTo>
                    <a:cubicBezTo>
                      <a:pt x="1797" y="788"/>
                      <a:pt x="1198" y="473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18" name="Google Shape;9118;p68"/>
              <p:cNvSpPr/>
              <p:nvPr/>
            </p:nvSpPr>
            <p:spPr>
              <a:xfrm>
                <a:off x="4086450" y="4145650"/>
                <a:ext cx="7012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191" extrusionOk="0">
                    <a:moveTo>
                      <a:pt x="0" y="0"/>
                    </a:moveTo>
                    <a:lnTo>
                      <a:pt x="0" y="4190"/>
                    </a:lnTo>
                    <a:lnTo>
                      <a:pt x="2458" y="4190"/>
                    </a:lnTo>
                    <a:cubicBezTo>
                      <a:pt x="2647" y="4190"/>
                      <a:pt x="2804" y="4033"/>
                      <a:pt x="2804" y="3844"/>
                    </a:cubicBezTo>
                    <a:lnTo>
                      <a:pt x="2804" y="315"/>
                    </a:lnTo>
                    <a:cubicBezTo>
                      <a:pt x="2773" y="158"/>
                      <a:pt x="2647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19" name="Google Shape;9119;p68"/>
              <p:cNvSpPr/>
              <p:nvPr/>
            </p:nvSpPr>
            <p:spPr>
              <a:xfrm>
                <a:off x="3860400" y="4180300"/>
                <a:ext cx="7012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805" extrusionOk="0">
                    <a:moveTo>
                      <a:pt x="347" y="0"/>
                    </a:moveTo>
                    <a:cubicBezTo>
                      <a:pt x="158" y="0"/>
                      <a:pt x="0" y="189"/>
                      <a:pt x="0" y="347"/>
                    </a:cubicBezTo>
                    <a:lnTo>
                      <a:pt x="0" y="2458"/>
                    </a:lnTo>
                    <a:cubicBezTo>
                      <a:pt x="0" y="2678"/>
                      <a:pt x="158" y="2804"/>
                      <a:pt x="347" y="2804"/>
                    </a:cubicBezTo>
                    <a:lnTo>
                      <a:pt x="2804" y="2804"/>
                    </a:lnTo>
                    <a:lnTo>
                      <a:pt x="280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20" name="Google Shape;9120;p68"/>
              <p:cNvSpPr/>
              <p:nvPr/>
            </p:nvSpPr>
            <p:spPr>
              <a:xfrm>
                <a:off x="3947025" y="4111775"/>
                <a:ext cx="122125" cy="139425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5577" extrusionOk="0">
                    <a:moveTo>
                      <a:pt x="2466" y="1377"/>
                    </a:moveTo>
                    <a:cubicBezTo>
                      <a:pt x="2522" y="1377"/>
                      <a:pt x="2582" y="1392"/>
                      <a:pt x="2647" y="1418"/>
                    </a:cubicBezTo>
                    <a:cubicBezTo>
                      <a:pt x="2742" y="1450"/>
                      <a:pt x="2836" y="1607"/>
                      <a:pt x="2836" y="1733"/>
                    </a:cubicBezTo>
                    <a:lnTo>
                      <a:pt x="2836" y="3497"/>
                    </a:lnTo>
                    <a:lnTo>
                      <a:pt x="3183" y="3497"/>
                    </a:lnTo>
                    <a:cubicBezTo>
                      <a:pt x="3372" y="3497"/>
                      <a:pt x="3529" y="3655"/>
                      <a:pt x="3529" y="3844"/>
                    </a:cubicBezTo>
                    <a:cubicBezTo>
                      <a:pt x="3529" y="4033"/>
                      <a:pt x="3340" y="4159"/>
                      <a:pt x="3151" y="4159"/>
                    </a:cubicBezTo>
                    <a:lnTo>
                      <a:pt x="1765" y="4159"/>
                    </a:lnTo>
                    <a:cubicBezTo>
                      <a:pt x="1576" y="4159"/>
                      <a:pt x="1419" y="4002"/>
                      <a:pt x="1419" y="3812"/>
                    </a:cubicBezTo>
                    <a:cubicBezTo>
                      <a:pt x="1419" y="3623"/>
                      <a:pt x="1576" y="3466"/>
                      <a:pt x="1765" y="3466"/>
                    </a:cubicBezTo>
                    <a:lnTo>
                      <a:pt x="2112" y="3466"/>
                    </a:lnTo>
                    <a:lnTo>
                      <a:pt x="2112" y="2552"/>
                    </a:lnTo>
                    <a:lnTo>
                      <a:pt x="1986" y="2678"/>
                    </a:lnTo>
                    <a:cubicBezTo>
                      <a:pt x="1938" y="2726"/>
                      <a:pt x="1852" y="2749"/>
                      <a:pt x="1765" y="2749"/>
                    </a:cubicBezTo>
                    <a:cubicBezTo>
                      <a:pt x="1679" y="2749"/>
                      <a:pt x="1592" y="2726"/>
                      <a:pt x="1545" y="2678"/>
                    </a:cubicBezTo>
                    <a:cubicBezTo>
                      <a:pt x="1419" y="2552"/>
                      <a:pt x="1419" y="2300"/>
                      <a:pt x="1545" y="2206"/>
                    </a:cubicBezTo>
                    <a:lnTo>
                      <a:pt x="2238" y="1481"/>
                    </a:lnTo>
                    <a:cubicBezTo>
                      <a:pt x="2312" y="1407"/>
                      <a:pt x="2385" y="1377"/>
                      <a:pt x="2466" y="1377"/>
                    </a:cubicBez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5577"/>
                    </a:lnTo>
                    <a:lnTo>
                      <a:pt x="4853" y="5577"/>
                    </a:lnTo>
                    <a:cubicBezTo>
                      <a:pt x="4884" y="3245"/>
                      <a:pt x="4884" y="2678"/>
                      <a:pt x="4884" y="347"/>
                    </a:cubicBezTo>
                    <a:cubicBezTo>
                      <a:pt x="4884" y="158"/>
                      <a:pt x="4727" y="0"/>
                      <a:pt x="45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21" name="Google Shape;9121;p68"/>
            <p:cNvGrpSpPr/>
            <p:nvPr/>
          </p:nvGrpSpPr>
          <p:grpSpPr>
            <a:xfrm>
              <a:off x="4745819" y="2092258"/>
              <a:ext cx="230605" cy="226371"/>
              <a:chOff x="5716825" y="3235950"/>
              <a:chExt cx="300900" cy="295375"/>
            </a:xfrm>
            <a:grpFill/>
          </p:grpSpPr>
          <p:sp>
            <p:nvSpPr>
              <p:cNvPr id="9122" name="Google Shape;9122;p68"/>
              <p:cNvSpPr/>
              <p:nvPr/>
            </p:nvSpPr>
            <p:spPr>
              <a:xfrm>
                <a:off x="5716825" y="3309975"/>
                <a:ext cx="137075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5861" extrusionOk="0">
                    <a:moveTo>
                      <a:pt x="2584" y="1"/>
                    </a:moveTo>
                    <a:lnTo>
                      <a:pt x="410" y="2206"/>
                    </a:lnTo>
                    <a:cubicBezTo>
                      <a:pt x="1" y="2615"/>
                      <a:pt x="1" y="3277"/>
                      <a:pt x="410" y="3655"/>
                    </a:cubicBezTo>
                    <a:lnTo>
                      <a:pt x="2584" y="5860"/>
                    </a:lnTo>
                    <a:lnTo>
                      <a:pt x="3781" y="4632"/>
                    </a:lnTo>
                    <a:cubicBezTo>
                      <a:pt x="3844" y="4584"/>
                      <a:pt x="3939" y="4561"/>
                      <a:pt x="4029" y="4561"/>
                    </a:cubicBezTo>
                    <a:cubicBezTo>
                      <a:pt x="4120" y="4561"/>
                      <a:pt x="4206" y="4584"/>
                      <a:pt x="4254" y="4632"/>
                    </a:cubicBezTo>
                    <a:lnTo>
                      <a:pt x="4726" y="5104"/>
                    </a:lnTo>
                    <a:cubicBezTo>
                      <a:pt x="4789" y="5167"/>
                      <a:pt x="4884" y="5199"/>
                      <a:pt x="4974" y="5199"/>
                    </a:cubicBezTo>
                    <a:cubicBezTo>
                      <a:pt x="5065" y="5199"/>
                      <a:pt x="5152" y="5167"/>
                      <a:pt x="5199" y="5104"/>
                    </a:cubicBezTo>
                    <a:cubicBezTo>
                      <a:pt x="5325" y="5010"/>
                      <a:pt x="5325" y="4758"/>
                      <a:pt x="5199" y="4632"/>
                    </a:cubicBezTo>
                    <a:lnTo>
                      <a:pt x="4726" y="4159"/>
                    </a:lnTo>
                    <a:cubicBezTo>
                      <a:pt x="4632" y="4065"/>
                      <a:pt x="4632" y="3813"/>
                      <a:pt x="4726" y="3687"/>
                    </a:cubicBezTo>
                    <a:lnTo>
                      <a:pt x="5482" y="2962"/>
                    </a:lnTo>
                    <a:lnTo>
                      <a:pt x="5010" y="2489"/>
                    </a:lnTo>
                    <a:lnTo>
                      <a:pt x="4789" y="2710"/>
                    </a:lnTo>
                    <a:cubicBezTo>
                      <a:pt x="4584" y="2915"/>
                      <a:pt x="4317" y="3017"/>
                      <a:pt x="4049" y="3017"/>
                    </a:cubicBezTo>
                    <a:cubicBezTo>
                      <a:pt x="3781" y="3017"/>
                      <a:pt x="3513" y="2915"/>
                      <a:pt x="3309" y="2710"/>
                    </a:cubicBezTo>
                    <a:cubicBezTo>
                      <a:pt x="2930" y="2332"/>
                      <a:pt x="2930" y="1670"/>
                      <a:pt x="3309" y="1261"/>
                    </a:cubicBezTo>
                    <a:lnTo>
                      <a:pt x="3561" y="1040"/>
                    </a:lnTo>
                    <a:lnTo>
                      <a:pt x="258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23" name="Google Shape;9123;p68"/>
              <p:cNvSpPr/>
              <p:nvPr/>
            </p:nvSpPr>
            <p:spPr>
              <a:xfrm>
                <a:off x="5794025" y="3235950"/>
                <a:ext cx="145725" cy="1339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5356" extrusionOk="0">
                    <a:moveTo>
                      <a:pt x="2926" y="0"/>
                    </a:moveTo>
                    <a:cubicBezTo>
                      <a:pt x="2662" y="0"/>
                      <a:pt x="2394" y="95"/>
                      <a:pt x="2205" y="284"/>
                    </a:cubicBezTo>
                    <a:lnTo>
                      <a:pt x="0" y="2457"/>
                    </a:lnTo>
                    <a:lnTo>
                      <a:pt x="1229" y="3686"/>
                    </a:lnTo>
                    <a:cubicBezTo>
                      <a:pt x="1323" y="3781"/>
                      <a:pt x="1323" y="4033"/>
                      <a:pt x="1229" y="4127"/>
                    </a:cubicBezTo>
                    <a:lnTo>
                      <a:pt x="725" y="4600"/>
                    </a:lnTo>
                    <a:cubicBezTo>
                      <a:pt x="630" y="4726"/>
                      <a:pt x="630" y="4978"/>
                      <a:pt x="725" y="5072"/>
                    </a:cubicBezTo>
                    <a:cubicBezTo>
                      <a:pt x="788" y="5135"/>
                      <a:pt x="882" y="5167"/>
                      <a:pt x="977" y="5167"/>
                    </a:cubicBezTo>
                    <a:cubicBezTo>
                      <a:pt x="1071" y="5167"/>
                      <a:pt x="1166" y="5135"/>
                      <a:pt x="1229" y="5072"/>
                    </a:cubicBezTo>
                    <a:lnTo>
                      <a:pt x="1701" y="4600"/>
                    </a:lnTo>
                    <a:cubicBezTo>
                      <a:pt x="1749" y="4553"/>
                      <a:pt x="1835" y="4529"/>
                      <a:pt x="1926" y="4529"/>
                    </a:cubicBezTo>
                    <a:cubicBezTo>
                      <a:pt x="2016" y="4529"/>
                      <a:pt x="2111" y="4553"/>
                      <a:pt x="2174" y="4600"/>
                    </a:cubicBezTo>
                    <a:lnTo>
                      <a:pt x="2898" y="5356"/>
                    </a:lnTo>
                    <a:lnTo>
                      <a:pt x="3371" y="4883"/>
                    </a:lnTo>
                    <a:lnTo>
                      <a:pt x="3151" y="4663"/>
                    </a:lnTo>
                    <a:cubicBezTo>
                      <a:pt x="2741" y="4253"/>
                      <a:pt x="2741" y="3592"/>
                      <a:pt x="3151" y="3214"/>
                    </a:cubicBezTo>
                    <a:cubicBezTo>
                      <a:pt x="3340" y="3009"/>
                      <a:pt x="3607" y="2906"/>
                      <a:pt x="3875" y="2906"/>
                    </a:cubicBezTo>
                    <a:cubicBezTo>
                      <a:pt x="4143" y="2906"/>
                      <a:pt x="4411" y="3009"/>
                      <a:pt x="4600" y="3214"/>
                    </a:cubicBezTo>
                    <a:lnTo>
                      <a:pt x="4852" y="3434"/>
                    </a:lnTo>
                    <a:lnTo>
                      <a:pt x="5828" y="2457"/>
                    </a:lnTo>
                    <a:lnTo>
                      <a:pt x="3623" y="284"/>
                    </a:lnTo>
                    <a:cubicBezTo>
                      <a:pt x="3450" y="95"/>
                      <a:pt x="3190" y="0"/>
                      <a:pt x="29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24" name="Google Shape;9124;p68"/>
              <p:cNvSpPr/>
              <p:nvPr/>
            </p:nvSpPr>
            <p:spPr>
              <a:xfrm>
                <a:off x="5880650" y="3309975"/>
                <a:ext cx="137075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5829" extrusionOk="0">
                    <a:moveTo>
                      <a:pt x="2899" y="1"/>
                    </a:moveTo>
                    <a:lnTo>
                      <a:pt x="1702" y="1229"/>
                    </a:lnTo>
                    <a:cubicBezTo>
                      <a:pt x="1639" y="1292"/>
                      <a:pt x="1544" y="1324"/>
                      <a:pt x="1450" y="1324"/>
                    </a:cubicBezTo>
                    <a:cubicBezTo>
                      <a:pt x="1355" y="1324"/>
                      <a:pt x="1261" y="1292"/>
                      <a:pt x="1198" y="1229"/>
                    </a:cubicBezTo>
                    <a:lnTo>
                      <a:pt x="725" y="757"/>
                    </a:lnTo>
                    <a:cubicBezTo>
                      <a:pt x="678" y="694"/>
                      <a:pt x="591" y="662"/>
                      <a:pt x="501" y="662"/>
                    </a:cubicBezTo>
                    <a:cubicBezTo>
                      <a:pt x="410" y="662"/>
                      <a:pt x="316" y="694"/>
                      <a:pt x="253" y="757"/>
                    </a:cubicBezTo>
                    <a:cubicBezTo>
                      <a:pt x="158" y="883"/>
                      <a:pt x="158" y="1103"/>
                      <a:pt x="253" y="1229"/>
                    </a:cubicBezTo>
                    <a:lnTo>
                      <a:pt x="725" y="1702"/>
                    </a:lnTo>
                    <a:cubicBezTo>
                      <a:pt x="851" y="1828"/>
                      <a:pt x="851" y="2048"/>
                      <a:pt x="725" y="2174"/>
                    </a:cubicBezTo>
                    <a:lnTo>
                      <a:pt x="1" y="2899"/>
                    </a:lnTo>
                    <a:lnTo>
                      <a:pt x="473" y="3372"/>
                    </a:lnTo>
                    <a:lnTo>
                      <a:pt x="694" y="3151"/>
                    </a:lnTo>
                    <a:cubicBezTo>
                      <a:pt x="898" y="2946"/>
                      <a:pt x="1166" y="2844"/>
                      <a:pt x="1434" y="2844"/>
                    </a:cubicBezTo>
                    <a:cubicBezTo>
                      <a:pt x="1702" y="2844"/>
                      <a:pt x="1970" y="2946"/>
                      <a:pt x="2174" y="3151"/>
                    </a:cubicBezTo>
                    <a:cubicBezTo>
                      <a:pt x="2552" y="3529"/>
                      <a:pt x="2552" y="4222"/>
                      <a:pt x="2174" y="4600"/>
                    </a:cubicBezTo>
                    <a:lnTo>
                      <a:pt x="1922" y="4852"/>
                    </a:lnTo>
                    <a:lnTo>
                      <a:pt x="2899" y="5829"/>
                    </a:lnTo>
                    <a:lnTo>
                      <a:pt x="5073" y="3655"/>
                    </a:lnTo>
                    <a:cubicBezTo>
                      <a:pt x="5482" y="3277"/>
                      <a:pt x="5482" y="2615"/>
                      <a:pt x="5073" y="2206"/>
                    </a:cubicBezTo>
                    <a:lnTo>
                      <a:pt x="289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25" name="Google Shape;9125;p68"/>
              <p:cNvSpPr/>
              <p:nvPr/>
            </p:nvSpPr>
            <p:spPr>
              <a:xfrm>
                <a:off x="5794025" y="3396625"/>
                <a:ext cx="147300" cy="134700"/>
              </a:xfrm>
              <a:custGeom>
                <a:avLst/>
                <a:gdLst/>
                <a:ahLst/>
                <a:cxnLst/>
                <a:rect l="l" t="t" r="r" b="b"/>
                <a:pathLst>
                  <a:path w="5892" h="5388" extrusionOk="0">
                    <a:moveTo>
                      <a:pt x="2993" y="0"/>
                    </a:moveTo>
                    <a:lnTo>
                      <a:pt x="2520" y="473"/>
                    </a:lnTo>
                    <a:lnTo>
                      <a:pt x="2741" y="725"/>
                    </a:lnTo>
                    <a:cubicBezTo>
                      <a:pt x="3151" y="1103"/>
                      <a:pt x="3151" y="1764"/>
                      <a:pt x="2741" y="2174"/>
                    </a:cubicBezTo>
                    <a:cubicBezTo>
                      <a:pt x="2505" y="2363"/>
                      <a:pt x="2221" y="2457"/>
                      <a:pt x="1949" y="2457"/>
                    </a:cubicBezTo>
                    <a:cubicBezTo>
                      <a:pt x="1678" y="2457"/>
                      <a:pt x="1418" y="2363"/>
                      <a:pt x="1229" y="2174"/>
                    </a:cubicBezTo>
                    <a:lnTo>
                      <a:pt x="977" y="1922"/>
                    </a:lnTo>
                    <a:lnTo>
                      <a:pt x="0" y="2930"/>
                    </a:lnTo>
                    <a:lnTo>
                      <a:pt x="2205" y="5072"/>
                    </a:lnTo>
                    <a:cubicBezTo>
                      <a:pt x="2394" y="5293"/>
                      <a:pt x="2678" y="5387"/>
                      <a:pt x="2930" y="5387"/>
                    </a:cubicBezTo>
                    <a:cubicBezTo>
                      <a:pt x="3214" y="5387"/>
                      <a:pt x="3497" y="5293"/>
                      <a:pt x="3686" y="5072"/>
                    </a:cubicBezTo>
                    <a:lnTo>
                      <a:pt x="5891" y="2930"/>
                    </a:lnTo>
                    <a:lnTo>
                      <a:pt x="4663" y="1701"/>
                    </a:lnTo>
                    <a:cubicBezTo>
                      <a:pt x="4568" y="1575"/>
                      <a:pt x="4568" y="1355"/>
                      <a:pt x="4663" y="1229"/>
                    </a:cubicBezTo>
                    <a:lnTo>
                      <a:pt x="5167" y="756"/>
                    </a:lnTo>
                    <a:cubicBezTo>
                      <a:pt x="5261" y="630"/>
                      <a:pt x="5261" y="410"/>
                      <a:pt x="5167" y="284"/>
                    </a:cubicBezTo>
                    <a:cubicBezTo>
                      <a:pt x="5104" y="221"/>
                      <a:pt x="5009" y="189"/>
                      <a:pt x="4915" y="189"/>
                    </a:cubicBezTo>
                    <a:cubicBezTo>
                      <a:pt x="4820" y="189"/>
                      <a:pt x="4726" y="221"/>
                      <a:pt x="4663" y="284"/>
                    </a:cubicBezTo>
                    <a:lnTo>
                      <a:pt x="4190" y="756"/>
                    </a:lnTo>
                    <a:cubicBezTo>
                      <a:pt x="4143" y="819"/>
                      <a:pt x="4056" y="851"/>
                      <a:pt x="3966" y="851"/>
                    </a:cubicBezTo>
                    <a:cubicBezTo>
                      <a:pt x="3875" y="851"/>
                      <a:pt x="3781" y="819"/>
                      <a:pt x="3718" y="756"/>
                    </a:cubicBezTo>
                    <a:lnTo>
                      <a:pt x="299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26" name="Google Shape;9126;p68"/>
            <p:cNvGrpSpPr/>
            <p:nvPr/>
          </p:nvGrpSpPr>
          <p:grpSpPr>
            <a:xfrm>
              <a:off x="4754269" y="2384864"/>
              <a:ext cx="213706" cy="212500"/>
              <a:chOff x="5727850" y="3609275"/>
              <a:chExt cx="278850" cy="277275"/>
            </a:xfrm>
            <a:grpFill/>
          </p:grpSpPr>
          <p:sp>
            <p:nvSpPr>
              <p:cNvPr id="9127" name="Google Shape;9127;p68"/>
              <p:cNvSpPr/>
              <p:nvPr/>
            </p:nvSpPr>
            <p:spPr>
              <a:xfrm>
                <a:off x="5884600" y="3765225"/>
                <a:ext cx="122100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4853" extrusionOk="0">
                    <a:moveTo>
                      <a:pt x="2426" y="662"/>
                    </a:moveTo>
                    <a:cubicBezTo>
                      <a:pt x="2646" y="662"/>
                      <a:pt x="2804" y="819"/>
                      <a:pt x="2804" y="1008"/>
                    </a:cubicBezTo>
                    <a:cubicBezTo>
                      <a:pt x="2804" y="1197"/>
                      <a:pt x="2646" y="1355"/>
                      <a:pt x="2426" y="1355"/>
                    </a:cubicBezTo>
                    <a:cubicBezTo>
                      <a:pt x="2237" y="1355"/>
                      <a:pt x="2079" y="1197"/>
                      <a:pt x="2079" y="1008"/>
                    </a:cubicBezTo>
                    <a:cubicBezTo>
                      <a:pt x="2079" y="819"/>
                      <a:pt x="2237" y="662"/>
                      <a:pt x="2426" y="662"/>
                    </a:cubicBezTo>
                    <a:close/>
                    <a:moveTo>
                      <a:pt x="2426" y="1670"/>
                    </a:moveTo>
                    <a:cubicBezTo>
                      <a:pt x="2646" y="1670"/>
                      <a:pt x="2804" y="1828"/>
                      <a:pt x="2804" y="2048"/>
                    </a:cubicBezTo>
                    <a:lnTo>
                      <a:pt x="2804" y="3781"/>
                    </a:lnTo>
                    <a:cubicBezTo>
                      <a:pt x="2804" y="3970"/>
                      <a:pt x="2646" y="4127"/>
                      <a:pt x="2426" y="4127"/>
                    </a:cubicBezTo>
                    <a:cubicBezTo>
                      <a:pt x="2237" y="4127"/>
                      <a:pt x="2079" y="3970"/>
                      <a:pt x="2079" y="3781"/>
                    </a:cubicBezTo>
                    <a:lnTo>
                      <a:pt x="2079" y="2048"/>
                    </a:lnTo>
                    <a:cubicBezTo>
                      <a:pt x="2079" y="1828"/>
                      <a:pt x="2237" y="1670"/>
                      <a:pt x="2426" y="1670"/>
                    </a:cubicBezTo>
                    <a:close/>
                    <a:moveTo>
                      <a:pt x="2426" y="0"/>
                    </a:moveTo>
                    <a:cubicBezTo>
                      <a:pt x="1103" y="0"/>
                      <a:pt x="0" y="1103"/>
                      <a:pt x="0" y="2426"/>
                    </a:cubicBezTo>
                    <a:cubicBezTo>
                      <a:pt x="0" y="3749"/>
                      <a:pt x="1103" y="4852"/>
                      <a:pt x="2426" y="4852"/>
                    </a:cubicBezTo>
                    <a:cubicBezTo>
                      <a:pt x="3781" y="4852"/>
                      <a:pt x="4883" y="3749"/>
                      <a:pt x="4883" y="2426"/>
                    </a:cubicBezTo>
                    <a:cubicBezTo>
                      <a:pt x="4883" y="1040"/>
                      <a:pt x="3781" y="0"/>
                      <a:pt x="24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28" name="Google Shape;9128;p68"/>
              <p:cNvSpPr/>
              <p:nvPr/>
            </p:nvSpPr>
            <p:spPr>
              <a:xfrm>
                <a:off x="5727850" y="3669125"/>
                <a:ext cx="35475" cy="2166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8665" extrusionOk="0">
                    <a:moveTo>
                      <a:pt x="32" y="1"/>
                    </a:moveTo>
                    <a:lnTo>
                      <a:pt x="32" y="7310"/>
                    </a:lnTo>
                    <a:cubicBezTo>
                      <a:pt x="1" y="8034"/>
                      <a:pt x="631" y="8665"/>
                      <a:pt x="1418" y="8665"/>
                    </a:cubicBezTo>
                    <a:lnTo>
                      <a:pt x="1418" y="347"/>
                    </a:lnTo>
                    <a:lnTo>
                      <a:pt x="1072" y="347"/>
                    </a:lnTo>
                    <a:cubicBezTo>
                      <a:pt x="662" y="347"/>
                      <a:pt x="316" y="253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29" name="Google Shape;9129;p68"/>
              <p:cNvSpPr/>
              <p:nvPr/>
            </p:nvSpPr>
            <p:spPr>
              <a:xfrm>
                <a:off x="5779825" y="3677800"/>
                <a:ext cx="174900" cy="207950"/>
              </a:xfrm>
              <a:custGeom>
                <a:avLst/>
                <a:gdLst/>
                <a:ahLst/>
                <a:cxnLst/>
                <a:rect l="l" t="t" r="r" b="b"/>
                <a:pathLst>
                  <a:path w="6996" h="8318" extrusionOk="0">
                    <a:moveTo>
                      <a:pt x="5262" y="693"/>
                    </a:moveTo>
                    <a:cubicBezTo>
                      <a:pt x="5451" y="693"/>
                      <a:pt x="5609" y="851"/>
                      <a:pt x="5609" y="1040"/>
                    </a:cubicBezTo>
                    <a:cubicBezTo>
                      <a:pt x="5609" y="1229"/>
                      <a:pt x="5451" y="1386"/>
                      <a:pt x="5262" y="1386"/>
                    </a:cubicBezTo>
                    <a:lnTo>
                      <a:pt x="1072" y="1386"/>
                    </a:lnTo>
                    <a:cubicBezTo>
                      <a:pt x="883" y="1386"/>
                      <a:pt x="726" y="1229"/>
                      <a:pt x="726" y="1040"/>
                    </a:cubicBezTo>
                    <a:cubicBezTo>
                      <a:pt x="726" y="851"/>
                      <a:pt x="883" y="693"/>
                      <a:pt x="1072" y="693"/>
                    </a:cubicBezTo>
                    <a:close/>
                    <a:moveTo>
                      <a:pt x="5262" y="2080"/>
                    </a:moveTo>
                    <a:cubicBezTo>
                      <a:pt x="5451" y="2080"/>
                      <a:pt x="5609" y="2237"/>
                      <a:pt x="5609" y="2426"/>
                    </a:cubicBezTo>
                    <a:cubicBezTo>
                      <a:pt x="5609" y="2615"/>
                      <a:pt x="5451" y="2773"/>
                      <a:pt x="5262" y="2773"/>
                    </a:cubicBezTo>
                    <a:lnTo>
                      <a:pt x="1072" y="2773"/>
                    </a:lnTo>
                    <a:cubicBezTo>
                      <a:pt x="883" y="2773"/>
                      <a:pt x="726" y="2615"/>
                      <a:pt x="726" y="2426"/>
                    </a:cubicBezTo>
                    <a:cubicBezTo>
                      <a:pt x="726" y="2237"/>
                      <a:pt x="883" y="2080"/>
                      <a:pt x="1072" y="2080"/>
                    </a:cubicBezTo>
                    <a:close/>
                    <a:moveTo>
                      <a:pt x="1" y="0"/>
                    </a:moveTo>
                    <a:lnTo>
                      <a:pt x="1" y="8318"/>
                    </a:lnTo>
                    <a:lnTo>
                      <a:pt x="4695" y="8318"/>
                    </a:lnTo>
                    <a:cubicBezTo>
                      <a:pt x="4002" y="7750"/>
                      <a:pt x="3498" y="6868"/>
                      <a:pt x="3498" y="5892"/>
                    </a:cubicBezTo>
                    <a:cubicBezTo>
                      <a:pt x="3498" y="5766"/>
                      <a:pt x="3561" y="5640"/>
                      <a:pt x="3561" y="5545"/>
                    </a:cubicBezTo>
                    <a:lnTo>
                      <a:pt x="1072" y="5545"/>
                    </a:lnTo>
                    <a:cubicBezTo>
                      <a:pt x="883" y="5545"/>
                      <a:pt x="726" y="5388"/>
                      <a:pt x="726" y="5167"/>
                    </a:cubicBezTo>
                    <a:lnTo>
                      <a:pt x="726" y="3812"/>
                    </a:lnTo>
                    <a:cubicBezTo>
                      <a:pt x="726" y="3592"/>
                      <a:pt x="883" y="3434"/>
                      <a:pt x="1072" y="3434"/>
                    </a:cubicBezTo>
                    <a:lnTo>
                      <a:pt x="4695" y="3434"/>
                    </a:lnTo>
                    <a:cubicBezTo>
                      <a:pt x="5199" y="3056"/>
                      <a:pt x="5861" y="2773"/>
                      <a:pt x="6617" y="2773"/>
                    </a:cubicBezTo>
                    <a:cubicBezTo>
                      <a:pt x="6743" y="2773"/>
                      <a:pt x="6869" y="2804"/>
                      <a:pt x="6995" y="2804"/>
                    </a:cubicBezTo>
                    <a:lnTo>
                      <a:pt x="699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0" name="Google Shape;9130;p68"/>
              <p:cNvSpPr/>
              <p:nvPr/>
            </p:nvSpPr>
            <p:spPr>
              <a:xfrm>
                <a:off x="5815275" y="3781750"/>
                <a:ext cx="662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648" h="694" extrusionOk="0">
                    <a:moveTo>
                      <a:pt x="1" y="1"/>
                    </a:moveTo>
                    <a:lnTo>
                      <a:pt x="1" y="694"/>
                    </a:lnTo>
                    <a:lnTo>
                      <a:pt x="2301" y="694"/>
                    </a:lnTo>
                    <a:cubicBezTo>
                      <a:pt x="2364" y="473"/>
                      <a:pt x="2490" y="221"/>
                      <a:pt x="26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1" name="Google Shape;9131;p68"/>
              <p:cNvSpPr/>
              <p:nvPr/>
            </p:nvSpPr>
            <p:spPr>
              <a:xfrm>
                <a:off x="5727850" y="3609275"/>
                <a:ext cx="2260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9043" h="2049" extrusionOk="0">
                    <a:moveTo>
                      <a:pt x="1072" y="0"/>
                    </a:moveTo>
                    <a:cubicBezTo>
                      <a:pt x="473" y="0"/>
                      <a:pt x="32" y="473"/>
                      <a:pt x="32" y="1040"/>
                    </a:cubicBezTo>
                    <a:cubicBezTo>
                      <a:pt x="1" y="1576"/>
                      <a:pt x="473" y="2048"/>
                      <a:pt x="1072" y="2048"/>
                    </a:cubicBezTo>
                    <a:lnTo>
                      <a:pt x="9043" y="2048"/>
                    </a:lnTo>
                    <a:cubicBezTo>
                      <a:pt x="8475" y="2048"/>
                      <a:pt x="8034" y="1576"/>
                      <a:pt x="8034" y="1040"/>
                    </a:cubicBezTo>
                    <a:cubicBezTo>
                      <a:pt x="8034" y="441"/>
                      <a:pt x="8507" y="0"/>
                      <a:pt x="90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32" name="Google Shape;9132;p68"/>
            <p:cNvGrpSpPr/>
            <p:nvPr/>
          </p:nvGrpSpPr>
          <p:grpSpPr>
            <a:xfrm>
              <a:off x="4761520" y="2653023"/>
              <a:ext cx="199203" cy="226371"/>
              <a:chOff x="5736525" y="3963700"/>
              <a:chExt cx="259925" cy="295375"/>
            </a:xfrm>
            <a:grpFill/>
          </p:grpSpPr>
          <p:sp>
            <p:nvSpPr>
              <p:cNvPr id="9133" name="Google Shape;9133;p68"/>
              <p:cNvSpPr/>
              <p:nvPr/>
            </p:nvSpPr>
            <p:spPr>
              <a:xfrm>
                <a:off x="5736525" y="4153525"/>
                <a:ext cx="121300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4222" extrusionOk="0">
                    <a:moveTo>
                      <a:pt x="1733" y="0"/>
                    </a:moveTo>
                    <a:cubicBezTo>
                      <a:pt x="788" y="0"/>
                      <a:pt x="0" y="788"/>
                      <a:pt x="0" y="1733"/>
                    </a:cubicBezTo>
                    <a:lnTo>
                      <a:pt x="0" y="3875"/>
                    </a:lnTo>
                    <a:cubicBezTo>
                      <a:pt x="0" y="4064"/>
                      <a:pt x="158" y="4222"/>
                      <a:pt x="378" y="4222"/>
                    </a:cubicBezTo>
                    <a:lnTo>
                      <a:pt x="4852" y="4222"/>
                    </a:lnTo>
                    <a:lnTo>
                      <a:pt x="4852" y="2584"/>
                    </a:lnTo>
                    <a:lnTo>
                      <a:pt x="23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4" name="Google Shape;9134;p68"/>
              <p:cNvSpPr/>
              <p:nvPr/>
            </p:nvSpPr>
            <p:spPr>
              <a:xfrm>
                <a:off x="5833400" y="4168475"/>
                <a:ext cx="6697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356" extrusionOk="0">
                    <a:moveTo>
                      <a:pt x="2678" y="1"/>
                    </a:moveTo>
                    <a:lnTo>
                      <a:pt x="2678" y="1"/>
                    </a:lnTo>
                    <a:cubicBezTo>
                      <a:pt x="2458" y="32"/>
                      <a:pt x="2237" y="127"/>
                      <a:pt x="1985" y="127"/>
                    </a:cubicBezTo>
                    <a:lnTo>
                      <a:pt x="662" y="127"/>
                    </a:lnTo>
                    <a:cubicBezTo>
                      <a:pt x="441" y="127"/>
                      <a:pt x="221" y="95"/>
                      <a:pt x="0" y="1"/>
                    </a:cubicBezTo>
                    <a:lnTo>
                      <a:pt x="0" y="1"/>
                    </a:lnTo>
                    <a:lnTo>
                      <a:pt x="1323" y="1355"/>
                    </a:lnTo>
                    <a:lnTo>
                      <a:pt x="267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5" name="Google Shape;9135;p68"/>
              <p:cNvSpPr/>
              <p:nvPr/>
            </p:nvSpPr>
            <p:spPr>
              <a:xfrm>
                <a:off x="5875925" y="4153525"/>
                <a:ext cx="120525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222" extrusionOk="0">
                    <a:moveTo>
                      <a:pt x="2426" y="2048"/>
                    </a:moveTo>
                    <a:cubicBezTo>
                      <a:pt x="2615" y="2048"/>
                      <a:pt x="2773" y="2205"/>
                      <a:pt x="2773" y="2426"/>
                    </a:cubicBezTo>
                    <a:cubicBezTo>
                      <a:pt x="2773" y="2615"/>
                      <a:pt x="2615" y="2773"/>
                      <a:pt x="2426" y="2773"/>
                    </a:cubicBezTo>
                    <a:lnTo>
                      <a:pt x="1733" y="2773"/>
                    </a:lnTo>
                    <a:cubicBezTo>
                      <a:pt x="1513" y="2773"/>
                      <a:pt x="1355" y="2615"/>
                      <a:pt x="1355" y="2426"/>
                    </a:cubicBezTo>
                    <a:cubicBezTo>
                      <a:pt x="1355" y="2205"/>
                      <a:pt x="1513" y="2048"/>
                      <a:pt x="1733" y="2048"/>
                    </a:cubicBezTo>
                    <a:close/>
                    <a:moveTo>
                      <a:pt x="2552" y="0"/>
                    </a:moveTo>
                    <a:lnTo>
                      <a:pt x="1" y="2584"/>
                    </a:lnTo>
                    <a:lnTo>
                      <a:pt x="1" y="4222"/>
                    </a:lnTo>
                    <a:lnTo>
                      <a:pt x="4474" y="4222"/>
                    </a:lnTo>
                    <a:cubicBezTo>
                      <a:pt x="4663" y="4222"/>
                      <a:pt x="4821" y="4064"/>
                      <a:pt x="4821" y="3875"/>
                    </a:cubicBezTo>
                    <a:lnTo>
                      <a:pt x="4821" y="1733"/>
                    </a:lnTo>
                    <a:cubicBezTo>
                      <a:pt x="4821" y="788"/>
                      <a:pt x="4033" y="0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6" name="Google Shape;9136;p68"/>
              <p:cNvSpPr/>
              <p:nvPr/>
            </p:nvSpPr>
            <p:spPr>
              <a:xfrm>
                <a:off x="5754625" y="3963700"/>
                <a:ext cx="22450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6176" extrusionOk="0">
                    <a:moveTo>
                      <a:pt x="3120" y="1"/>
                    </a:moveTo>
                    <a:cubicBezTo>
                      <a:pt x="1387" y="1"/>
                      <a:pt x="1" y="1418"/>
                      <a:pt x="1" y="3119"/>
                    </a:cubicBezTo>
                    <a:lnTo>
                      <a:pt x="1" y="4506"/>
                    </a:lnTo>
                    <a:cubicBezTo>
                      <a:pt x="1" y="5325"/>
                      <a:pt x="568" y="6018"/>
                      <a:pt x="1355" y="6175"/>
                    </a:cubicBezTo>
                    <a:lnTo>
                      <a:pt x="1355" y="2773"/>
                    </a:lnTo>
                    <a:lnTo>
                      <a:pt x="1009" y="2773"/>
                    </a:lnTo>
                    <a:cubicBezTo>
                      <a:pt x="914" y="2773"/>
                      <a:pt x="820" y="2804"/>
                      <a:pt x="694" y="2804"/>
                    </a:cubicBezTo>
                    <a:cubicBezTo>
                      <a:pt x="851" y="1607"/>
                      <a:pt x="1860" y="662"/>
                      <a:pt x="3120" y="662"/>
                    </a:cubicBezTo>
                    <a:lnTo>
                      <a:pt x="5861" y="662"/>
                    </a:lnTo>
                    <a:cubicBezTo>
                      <a:pt x="7089" y="662"/>
                      <a:pt x="8098" y="1607"/>
                      <a:pt x="8255" y="2804"/>
                    </a:cubicBezTo>
                    <a:cubicBezTo>
                      <a:pt x="8161" y="2773"/>
                      <a:pt x="8066" y="2773"/>
                      <a:pt x="7940" y="2773"/>
                    </a:cubicBezTo>
                    <a:lnTo>
                      <a:pt x="7593" y="2773"/>
                    </a:lnTo>
                    <a:lnTo>
                      <a:pt x="7593" y="6175"/>
                    </a:lnTo>
                    <a:cubicBezTo>
                      <a:pt x="8381" y="6018"/>
                      <a:pt x="8980" y="5325"/>
                      <a:pt x="8980" y="4506"/>
                    </a:cubicBezTo>
                    <a:lnTo>
                      <a:pt x="8980" y="3119"/>
                    </a:lnTo>
                    <a:cubicBezTo>
                      <a:pt x="8980" y="1387"/>
                      <a:pt x="7562" y="1"/>
                      <a:pt x="58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7" name="Google Shape;9137;p68"/>
              <p:cNvSpPr/>
              <p:nvPr/>
            </p:nvSpPr>
            <p:spPr>
              <a:xfrm>
                <a:off x="5806625" y="3998350"/>
                <a:ext cx="69325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2081" extrusionOk="0"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lnTo>
                      <a:pt x="0" y="2080"/>
                    </a:lnTo>
                    <a:lnTo>
                      <a:pt x="1733" y="2080"/>
                    </a:lnTo>
                    <a:cubicBezTo>
                      <a:pt x="2300" y="2049"/>
                      <a:pt x="2773" y="1607"/>
                      <a:pt x="2773" y="1009"/>
                    </a:cubicBezTo>
                    <a:lnTo>
                      <a:pt x="277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8" name="Google Shape;9138;p68"/>
              <p:cNvSpPr/>
              <p:nvPr/>
            </p:nvSpPr>
            <p:spPr>
              <a:xfrm>
                <a:off x="5893250" y="3999150"/>
                <a:ext cx="346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049" extrusionOk="0">
                    <a:moveTo>
                      <a:pt x="1" y="0"/>
                    </a:moveTo>
                    <a:lnTo>
                      <a:pt x="1" y="1040"/>
                    </a:lnTo>
                    <a:cubicBezTo>
                      <a:pt x="1" y="1607"/>
                      <a:pt x="473" y="2048"/>
                      <a:pt x="1040" y="2048"/>
                    </a:cubicBezTo>
                    <a:lnTo>
                      <a:pt x="1387" y="2048"/>
                    </a:lnTo>
                    <a:lnTo>
                      <a:pt x="1387" y="1701"/>
                    </a:lnTo>
                    <a:cubicBezTo>
                      <a:pt x="1387" y="882"/>
                      <a:pt x="788" y="158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39" name="Google Shape;9139;p68"/>
              <p:cNvSpPr/>
              <p:nvPr/>
            </p:nvSpPr>
            <p:spPr>
              <a:xfrm>
                <a:off x="5806625" y="4049550"/>
                <a:ext cx="1213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4160" extrusionOk="0">
                    <a:moveTo>
                      <a:pt x="3119" y="1"/>
                    </a:moveTo>
                    <a:cubicBezTo>
                      <a:pt x="2804" y="442"/>
                      <a:pt x="2300" y="694"/>
                      <a:pt x="1733" y="694"/>
                    </a:cubicBezTo>
                    <a:lnTo>
                      <a:pt x="0" y="694"/>
                    </a:lnTo>
                    <a:lnTo>
                      <a:pt x="0" y="2426"/>
                    </a:lnTo>
                    <a:cubicBezTo>
                      <a:pt x="0" y="3372"/>
                      <a:pt x="788" y="4159"/>
                      <a:pt x="1733" y="4159"/>
                    </a:cubicBezTo>
                    <a:lnTo>
                      <a:pt x="3119" y="4159"/>
                    </a:lnTo>
                    <a:cubicBezTo>
                      <a:pt x="4064" y="4159"/>
                      <a:pt x="4852" y="3372"/>
                      <a:pt x="4852" y="2426"/>
                    </a:cubicBezTo>
                    <a:lnTo>
                      <a:pt x="4852" y="694"/>
                    </a:lnTo>
                    <a:lnTo>
                      <a:pt x="4505" y="694"/>
                    </a:lnTo>
                    <a:cubicBezTo>
                      <a:pt x="3938" y="694"/>
                      <a:pt x="3434" y="442"/>
                      <a:pt x="31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9140" name="Google Shape;9140;p68"/>
            <p:cNvGrpSpPr/>
            <p:nvPr/>
          </p:nvGrpSpPr>
          <p:grpSpPr>
            <a:xfrm>
              <a:off x="5327390" y="2377622"/>
              <a:ext cx="227597" cy="226984"/>
              <a:chOff x="6553275" y="3604550"/>
              <a:chExt cx="296975" cy="296175"/>
            </a:xfrm>
            <a:grpFill/>
          </p:grpSpPr>
          <p:sp>
            <p:nvSpPr>
              <p:cNvPr id="9141" name="Google Shape;9141;p68"/>
              <p:cNvSpPr/>
              <p:nvPr/>
            </p:nvSpPr>
            <p:spPr>
              <a:xfrm>
                <a:off x="6657250" y="3604550"/>
                <a:ext cx="86650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6" extrusionOk="0">
                    <a:moveTo>
                      <a:pt x="1733" y="0"/>
                    </a:moveTo>
                    <a:cubicBezTo>
                      <a:pt x="788" y="0"/>
                      <a:pt x="0" y="788"/>
                      <a:pt x="0" y="1733"/>
                    </a:cubicBezTo>
                    <a:cubicBezTo>
                      <a:pt x="0" y="2678"/>
                      <a:pt x="788" y="3466"/>
                      <a:pt x="1733" y="3466"/>
                    </a:cubicBezTo>
                    <a:cubicBezTo>
                      <a:pt x="2678" y="3466"/>
                      <a:pt x="3466" y="2678"/>
                      <a:pt x="3466" y="1733"/>
                    </a:cubicBezTo>
                    <a:cubicBezTo>
                      <a:pt x="3466" y="788"/>
                      <a:pt x="2678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42" name="Google Shape;9142;p68"/>
              <p:cNvSpPr/>
              <p:nvPr/>
            </p:nvSpPr>
            <p:spPr>
              <a:xfrm>
                <a:off x="6553275" y="3777825"/>
                <a:ext cx="296975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11879" h="4916" extrusionOk="0">
                    <a:moveTo>
                      <a:pt x="694" y="0"/>
                    </a:moveTo>
                    <a:cubicBezTo>
                      <a:pt x="316" y="0"/>
                      <a:pt x="1" y="315"/>
                      <a:pt x="1" y="693"/>
                    </a:cubicBezTo>
                    <a:cubicBezTo>
                      <a:pt x="1" y="1103"/>
                      <a:pt x="316" y="1418"/>
                      <a:pt x="694" y="1418"/>
                    </a:cubicBezTo>
                    <a:lnTo>
                      <a:pt x="694" y="4569"/>
                    </a:lnTo>
                    <a:cubicBezTo>
                      <a:pt x="694" y="4758"/>
                      <a:pt x="851" y="4915"/>
                      <a:pt x="1040" y="4915"/>
                    </a:cubicBezTo>
                    <a:lnTo>
                      <a:pt x="10807" y="4915"/>
                    </a:lnTo>
                    <a:cubicBezTo>
                      <a:pt x="11028" y="4915"/>
                      <a:pt x="11185" y="4758"/>
                      <a:pt x="11185" y="4569"/>
                    </a:cubicBezTo>
                    <a:lnTo>
                      <a:pt x="11185" y="1418"/>
                    </a:lnTo>
                    <a:cubicBezTo>
                      <a:pt x="11563" y="1418"/>
                      <a:pt x="11878" y="1103"/>
                      <a:pt x="11878" y="693"/>
                    </a:cubicBezTo>
                    <a:cubicBezTo>
                      <a:pt x="11815" y="315"/>
                      <a:pt x="11500" y="0"/>
                      <a:pt x="111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43" name="Google Shape;9143;p68"/>
              <p:cNvSpPr/>
              <p:nvPr/>
            </p:nvSpPr>
            <p:spPr>
              <a:xfrm>
                <a:off x="6755700" y="3640000"/>
                <a:ext cx="74850" cy="121300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4852" extrusionOk="0">
                    <a:moveTo>
                      <a:pt x="190" y="0"/>
                    </a:moveTo>
                    <a:cubicBezTo>
                      <a:pt x="190" y="126"/>
                      <a:pt x="253" y="221"/>
                      <a:pt x="253" y="347"/>
                    </a:cubicBezTo>
                    <a:cubicBezTo>
                      <a:pt x="253" y="693"/>
                      <a:pt x="158" y="1071"/>
                      <a:pt x="1" y="1386"/>
                    </a:cubicBezTo>
                    <a:cubicBezTo>
                      <a:pt x="977" y="2079"/>
                      <a:pt x="1607" y="3182"/>
                      <a:pt x="1607" y="4474"/>
                    </a:cubicBezTo>
                    <a:lnTo>
                      <a:pt x="1607" y="4852"/>
                    </a:lnTo>
                    <a:lnTo>
                      <a:pt x="2994" y="4852"/>
                    </a:lnTo>
                    <a:lnTo>
                      <a:pt x="2489" y="756"/>
                    </a:lnTo>
                    <a:cubicBezTo>
                      <a:pt x="2363" y="315"/>
                      <a:pt x="1922" y="0"/>
                      <a:pt x="14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44" name="Google Shape;9144;p68"/>
              <p:cNvSpPr/>
              <p:nvPr/>
            </p:nvSpPr>
            <p:spPr>
              <a:xfrm>
                <a:off x="6570600" y="3640000"/>
                <a:ext cx="74850" cy="121300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4852" extrusionOk="0">
                    <a:moveTo>
                      <a:pt x="1545" y="0"/>
                    </a:moveTo>
                    <a:cubicBezTo>
                      <a:pt x="1072" y="0"/>
                      <a:pt x="663" y="315"/>
                      <a:pt x="505" y="788"/>
                    </a:cubicBezTo>
                    <a:lnTo>
                      <a:pt x="1" y="4852"/>
                    </a:lnTo>
                    <a:lnTo>
                      <a:pt x="1356" y="4852"/>
                    </a:lnTo>
                    <a:lnTo>
                      <a:pt x="1356" y="4474"/>
                    </a:lnTo>
                    <a:lnTo>
                      <a:pt x="1387" y="4474"/>
                    </a:lnTo>
                    <a:cubicBezTo>
                      <a:pt x="1387" y="3182"/>
                      <a:pt x="2017" y="2048"/>
                      <a:pt x="2994" y="1386"/>
                    </a:cubicBezTo>
                    <a:cubicBezTo>
                      <a:pt x="2836" y="1071"/>
                      <a:pt x="2773" y="693"/>
                      <a:pt x="2773" y="347"/>
                    </a:cubicBezTo>
                    <a:cubicBezTo>
                      <a:pt x="2773" y="221"/>
                      <a:pt x="2773" y="95"/>
                      <a:pt x="28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45" name="Google Shape;9145;p68"/>
              <p:cNvSpPr/>
              <p:nvPr/>
            </p:nvSpPr>
            <p:spPr>
              <a:xfrm>
                <a:off x="6707650" y="3688025"/>
                <a:ext cx="70925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2837" extrusionOk="0">
                    <a:moveTo>
                      <a:pt x="1482" y="1"/>
                    </a:moveTo>
                    <a:cubicBezTo>
                      <a:pt x="1450" y="32"/>
                      <a:pt x="1418" y="64"/>
                      <a:pt x="1324" y="127"/>
                    </a:cubicBezTo>
                    <a:cubicBezTo>
                      <a:pt x="1324" y="190"/>
                      <a:pt x="1292" y="253"/>
                      <a:pt x="1261" y="284"/>
                    </a:cubicBezTo>
                    <a:lnTo>
                      <a:pt x="1" y="1923"/>
                    </a:lnTo>
                    <a:lnTo>
                      <a:pt x="1" y="2836"/>
                    </a:lnTo>
                    <a:lnTo>
                      <a:pt x="2742" y="2836"/>
                    </a:lnTo>
                    <a:lnTo>
                      <a:pt x="2742" y="2553"/>
                    </a:lnTo>
                    <a:lnTo>
                      <a:pt x="2836" y="2553"/>
                    </a:lnTo>
                    <a:cubicBezTo>
                      <a:pt x="2836" y="1513"/>
                      <a:pt x="2332" y="599"/>
                      <a:pt x="14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9146" name="Google Shape;9146;p68"/>
              <p:cNvSpPr/>
              <p:nvPr/>
            </p:nvSpPr>
            <p:spPr>
              <a:xfrm>
                <a:off x="6621025" y="3688825"/>
                <a:ext cx="70900" cy="7327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931" extrusionOk="0">
                    <a:moveTo>
                      <a:pt x="1323" y="0"/>
                    </a:moveTo>
                    <a:cubicBezTo>
                      <a:pt x="536" y="567"/>
                      <a:pt x="0" y="1513"/>
                      <a:pt x="0" y="2584"/>
                    </a:cubicBezTo>
                    <a:lnTo>
                      <a:pt x="0" y="2930"/>
                    </a:lnTo>
                    <a:lnTo>
                      <a:pt x="2741" y="2930"/>
                    </a:lnTo>
                    <a:lnTo>
                      <a:pt x="2741" y="1922"/>
                    </a:lnTo>
                    <a:lnTo>
                      <a:pt x="2836" y="1922"/>
                    </a:lnTo>
                    <a:lnTo>
                      <a:pt x="1575" y="284"/>
                    </a:lnTo>
                    <a:cubicBezTo>
                      <a:pt x="1512" y="252"/>
                      <a:pt x="1512" y="158"/>
                      <a:pt x="1481" y="126"/>
                    </a:cubicBezTo>
                    <a:cubicBezTo>
                      <a:pt x="1449" y="95"/>
                      <a:pt x="1355" y="63"/>
                      <a:pt x="13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3526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54499" y="894072"/>
            <a:ext cx="4764802" cy="1740869"/>
            <a:chOff x="751260" y="1155600"/>
            <a:chExt cx="4764802" cy="1740869"/>
          </a:xfrm>
          <a:solidFill>
            <a:schemeClr val="tx1"/>
          </a:solidFill>
        </p:grpSpPr>
        <p:grpSp>
          <p:nvGrpSpPr>
            <p:cNvPr id="5123" name="Google Shape;5123;p60"/>
            <p:cNvGrpSpPr/>
            <p:nvPr/>
          </p:nvGrpSpPr>
          <p:grpSpPr>
            <a:xfrm>
              <a:off x="751541" y="1156741"/>
              <a:ext cx="230761" cy="230761"/>
              <a:chOff x="-57970450" y="1903275"/>
              <a:chExt cx="318225" cy="318225"/>
            </a:xfrm>
            <a:grpFill/>
          </p:grpSpPr>
          <p:sp>
            <p:nvSpPr>
              <p:cNvPr id="5124" name="Google Shape;5124;p60"/>
              <p:cNvSpPr/>
              <p:nvPr/>
            </p:nvSpPr>
            <p:spPr>
              <a:xfrm>
                <a:off x="-57847575" y="2135825"/>
                <a:ext cx="73250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1159" extrusionOk="0">
                    <a:moveTo>
                      <a:pt x="414" y="1"/>
                    </a:moveTo>
                    <a:cubicBezTo>
                      <a:pt x="315" y="1"/>
                      <a:pt x="221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36" y="970"/>
                      <a:pt x="1008" y="1159"/>
                      <a:pt x="1481" y="1159"/>
                    </a:cubicBezTo>
                    <a:cubicBezTo>
                      <a:pt x="1954" y="1159"/>
                      <a:pt x="2458" y="970"/>
                      <a:pt x="2773" y="623"/>
                    </a:cubicBezTo>
                    <a:cubicBezTo>
                      <a:pt x="2930" y="465"/>
                      <a:pt x="2930" y="213"/>
                      <a:pt x="2773" y="119"/>
                    </a:cubicBezTo>
                    <a:cubicBezTo>
                      <a:pt x="2694" y="40"/>
                      <a:pt x="2592" y="1"/>
                      <a:pt x="2497" y="1"/>
                    </a:cubicBezTo>
                    <a:cubicBezTo>
                      <a:pt x="2402" y="1"/>
                      <a:pt x="2316" y="40"/>
                      <a:pt x="2269" y="119"/>
                    </a:cubicBezTo>
                    <a:cubicBezTo>
                      <a:pt x="2048" y="308"/>
                      <a:pt x="1733" y="434"/>
                      <a:pt x="1481" y="434"/>
                    </a:cubicBezTo>
                    <a:cubicBezTo>
                      <a:pt x="1197" y="434"/>
                      <a:pt x="882" y="339"/>
                      <a:pt x="693" y="119"/>
                    </a:cubicBezTo>
                    <a:cubicBezTo>
                      <a:pt x="615" y="40"/>
                      <a:pt x="512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25" name="Google Shape;5125;p60"/>
              <p:cNvSpPr/>
              <p:nvPr/>
            </p:nvSpPr>
            <p:spPr>
              <a:xfrm>
                <a:off x="-57857025" y="2053725"/>
                <a:ext cx="181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725"/>
                      <a:pt x="347" y="725"/>
                    </a:cubicBezTo>
                    <a:cubicBezTo>
                      <a:pt x="536" y="725"/>
                      <a:pt x="725" y="536"/>
                      <a:pt x="725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26" name="Google Shape;5126;p60"/>
              <p:cNvSpPr/>
              <p:nvPr/>
            </p:nvSpPr>
            <p:spPr>
              <a:xfrm>
                <a:off x="-57782200" y="2053725"/>
                <a:ext cx="181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725"/>
                      <a:pt x="347" y="725"/>
                    </a:cubicBezTo>
                    <a:cubicBezTo>
                      <a:pt x="536" y="725"/>
                      <a:pt x="725" y="536"/>
                      <a:pt x="725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27" name="Google Shape;5127;p60"/>
              <p:cNvSpPr/>
              <p:nvPr/>
            </p:nvSpPr>
            <p:spPr>
              <a:xfrm>
                <a:off x="-57970450" y="1903275"/>
                <a:ext cx="3182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12729" extrusionOk="0">
                    <a:moveTo>
                      <a:pt x="6396" y="757"/>
                    </a:moveTo>
                    <a:cubicBezTo>
                      <a:pt x="6774" y="757"/>
                      <a:pt x="7121" y="915"/>
                      <a:pt x="7404" y="1167"/>
                    </a:cubicBezTo>
                    <a:lnTo>
                      <a:pt x="8507" y="2269"/>
                    </a:lnTo>
                    <a:lnTo>
                      <a:pt x="4348" y="2269"/>
                    </a:lnTo>
                    <a:lnTo>
                      <a:pt x="5356" y="1167"/>
                    </a:lnTo>
                    <a:cubicBezTo>
                      <a:pt x="5640" y="915"/>
                      <a:pt x="5986" y="757"/>
                      <a:pt x="6396" y="757"/>
                    </a:cubicBezTo>
                    <a:close/>
                    <a:moveTo>
                      <a:pt x="11783" y="2994"/>
                    </a:moveTo>
                    <a:cubicBezTo>
                      <a:pt x="11626" y="3845"/>
                      <a:pt x="10838" y="4475"/>
                      <a:pt x="9925" y="4475"/>
                    </a:cubicBezTo>
                    <a:lnTo>
                      <a:pt x="2489" y="4475"/>
                    </a:lnTo>
                    <a:cubicBezTo>
                      <a:pt x="2454" y="4478"/>
                      <a:pt x="2420" y="4479"/>
                      <a:pt x="2385" y="4479"/>
                    </a:cubicBezTo>
                    <a:cubicBezTo>
                      <a:pt x="1665" y="4479"/>
                      <a:pt x="968" y="3867"/>
                      <a:pt x="788" y="3025"/>
                    </a:cubicBezTo>
                    <a:lnTo>
                      <a:pt x="2300" y="3025"/>
                    </a:lnTo>
                    <a:lnTo>
                      <a:pt x="2300" y="3372"/>
                    </a:lnTo>
                    <a:cubicBezTo>
                      <a:pt x="2300" y="3592"/>
                      <a:pt x="2458" y="3750"/>
                      <a:pt x="2647" y="3750"/>
                    </a:cubicBezTo>
                    <a:cubicBezTo>
                      <a:pt x="2836" y="3750"/>
                      <a:pt x="2993" y="3592"/>
                      <a:pt x="2993" y="3372"/>
                    </a:cubicBezTo>
                    <a:lnTo>
                      <a:pt x="2993" y="3025"/>
                    </a:lnTo>
                    <a:lnTo>
                      <a:pt x="3750" y="3025"/>
                    </a:lnTo>
                    <a:lnTo>
                      <a:pt x="3750" y="3372"/>
                    </a:lnTo>
                    <a:cubicBezTo>
                      <a:pt x="3750" y="3592"/>
                      <a:pt x="3907" y="3750"/>
                      <a:pt x="4096" y="3750"/>
                    </a:cubicBezTo>
                    <a:cubicBezTo>
                      <a:pt x="4285" y="3750"/>
                      <a:pt x="4443" y="3592"/>
                      <a:pt x="4443" y="3372"/>
                    </a:cubicBezTo>
                    <a:lnTo>
                      <a:pt x="4443" y="3025"/>
                    </a:lnTo>
                    <a:lnTo>
                      <a:pt x="5199" y="3025"/>
                    </a:lnTo>
                    <a:lnTo>
                      <a:pt x="5199" y="3372"/>
                    </a:lnTo>
                    <a:cubicBezTo>
                      <a:pt x="5199" y="3592"/>
                      <a:pt x="5356" y="3750"/>
                      <a:pt x="5545" y="3750"/>
                    </a:cubicBezTo>
                    <a:cubicBezTo>
                      <a:pt x="5766" y="3750"/>
                      <a:pt x="5923" y="3592"/>
                      <a:pt x="5923" y="3372"/>
                    </a:cubicBezTo>
                    <a:lnTo>
                      <a:pt x="5923" y="3025"/>
                    </a:lnTo>
                    <a:lnTo>
                      <a:pt x="6648" y="3025"/>
                    </a:lnTo>
                    <a:lnTo>
                      <a:pt x="6648" y="3372"/>
                    </a:lnTo>
                    <a:cubicBezTo>
                      <a:pt x="6648" y="3592"/>
                      <a:pt x="6806" y="3750"/>
                      <a:pt x="7026" y="3750"/>
                    </a:cubicBezTo>
                    <a:cubicBezTo>
                      <a:pt x="7215" y="3750"/>
                      <a:pt x="7373" y="3592"/>
                      <a:pt x="7373" y="3372"/>
                    </a:cubicBezTo>
                    <a:lnTo>
                      <a:pt x="7373" y="3025"/>
                    </a:lnTo>
                    <a:lnTo>
                      <a:pt x="8129" y="3025"/>
                    </a:lnTo>
                    <a:lnTo>
                      <a:pt x="8129" y="3372"/>
                    </a:lnTo>
                    <a:cubicBezTo>
                      <a:pt x="8129" y="3592"/>
                      <a:pt x="8286" y="3750"/>
                      <a:pt x="8475" y="3750"/>
                    </a:cubicBezTo>
                    <a:cubicBezTo>
                      <a:pt x="8664" y="3750"/>
                      <a:pt x="8822" y="3592"/>
                      <a:pt x="8822" y="3372"/>
                    </a:cubicBezTo>
                    <a:lnTo>
                      <a:pt x="8822" y="2994"/>
                    </a:lnTo>
                    <a:lnTo>
                      <a:pt x="9578" y="2994"/>
                    </a:lnTo>
                    <a:lnTo>
                      <a:pt x="9578" y="3372"/>
                    </a:lnTo>
                    <a:cubicBezTo>
                      <a:pt x="9578" y="3592"/>
                      <a:pt x="9735" y="3750"/>
                      <a:pt x="9925" y="3750"/>
                    </a:cubicBezTo>
                    <a:cubicBezTo>
                      <a:pt x="10114" y="3750"/>
                      <a:pt x="10271" y="3592"/>
                      <a:pt x="10271" y="3372"/>
                    </a:cubicBezTo>
                    <a:lnTo>
                      <a:pt x="10271" y="2994"/>
                    </a:lnTo>
                    <a:close/>
                    <a:moveTo>
                      <a:pt x="2300" y="6774"/>
                    </a:moveTo>
                    <a:lnTo>
                      <a:pt x="2300" y="8255"/>
                    </a:lnTo>
                    <a:cubicBezTo>
                      <a:pt x="1859" y="8255"/>
                      <a:pt x="1544" y="7909"/>
                      <a:pt x="1544" y="7531"/>
                    </a:cubicBezTo>
                    <a:cubicBezTo>
                      <a:pt x="1544" y="7121"/>
                      <a:pt x="1891" y="6774"/>
                      <a:pt x="2300" y="6774"/>
                    </a:cubicBezTo>
                    <a:close/>
                    <a:moveTo>
                      <a:pt x="10492" y="6774"/>
                    </a:moveTo>
                    <a:cubicBezTo>
                      <a:pt x="10870" y="6774"/>
                      <a:pt x="11216" y="7090"/>
                      <a:pt x="11216" y="7531"/>
                    </a:cubicBezTo>
                    <a:cubicBezTo>
                      <a:pt x="11216" y="7940"/>
                      <a:pt x="10901" y="8255"/>
                      <a:pt x="10492" y="8255"/>
                    </a:cubicBezTo>
                    <a:lnTo>
                      <a:pt x="10492" y="6774"/>
                    </a:lnTo>
                    <a:close/>
                    <a:moveTo>
                      <a:pt x="9767" y="5262"/>
                    </a:moveTo>
                    <a:cubicBezTo>
                      <a:pt x="9735" y="5388"/>
                      <a:pt x="9735" y="8507"/>
                      <a:pt x="9735" y="8633"/>
                    </a:cubicBezTo>
                    <a:cubicBezTo>
                      <a:pt x="9735" y="9421"/>
                      <a:pt x="9452" y="10145"/>
                      <a:pt x="8979" y="10744"/>
                    </a:cubicBezTo>
                    <a:lnTo>
                      <a:pt x="8979" y="9358"/>
                    </a:lnTo>
                    <a:cubicBezTo>
                      <a:pt x="8979" y="8350"/>
                      <a:pt x="8160" y="7531"/>
                      <a:pt x="7121" y="7531"/>
                    </a:cubicBezTo>
                    <a:cubicBezTo>
                      <a:pt x="6932" y="7531"/>
                      <a:pt x="6774" y="7688"/>
                      <a:pt x="6774" y="7877"/>
                    </a:cubicBezTo>
                    <a:cubicBezTo>
                      <a:pt x="6774" y="8066"/>
                      <a:pt x="6932" y="8224"/>
                      <a:pt x="7121" y="8224"/>
                    </a:cubicBezTo>
                    <a:cubicBezTo>
                      <a:pt x="7751" y="8224"/>
                      <a:pt x="8223" y="8728"/>
                      <a:pt x="8223" y="9326"/>
                    </a:cubicBezTo>
                    <a:lnTo>
                      <a:pt x="8223" y="11374"/>
                    </a:lnTo>
                    <a:cubicBezTo>
                      <a:pt x="7688" y="11721"/>
                      <a:pt x="7058" y="11973"/>
                      <a:pt x="6396" y="11973"/>
                    </a:cubicBezTo>
                    <a:cubicBezTo>
                      <a:pt x="5734" y="11973"/>
                      <a:pt x="5041" y="11784"/>
                      <a:pt x="4537" y="11374"/>
                    </a:cubicBezTo>
                    <a:lnTo>
                      <a:pt x="4537" y="9326"/>
                    </a:lnTo>
                    <a:cubicBezTo>
                      <a:pt x="4537" y="8696"/>
                      <a:pt x="5041" y="8224"/>
                      <a:pt x="5640" y="8224"/>
                    </a:cubicBezTo>
                    <a:cubicBezTo>
                      <a:pt x="5829" y="8224"/>
                      <a:pt x="5986" y="8066"/>
                      <a:pt x="5986" y="7877"/>
                    </a:cubicBezTo>
                    <a:cubicBezTo>
                      <a:pt x="5986" y="7688"/>
                      <a:pt x="5829" y="7499"/>
                      <a:pt x="5640" y="7499"/>
                    </a:cubicBezTo>
                    <a:cubicBezTo>
                      <a:pt x="4600" y="7499"/>
                      <a:pt x="3781" y="8350"/>
                      <a:pt x="3781" y="9358"/>
                    </a:cubicBezTo>
                    <a:lnTo>
                      <a:pt x="3781" y="10744"/>
                    </a:lnTo>
                    <a:cubicBezTo>
                      <a:pt x="3308" y="10145"/>
                      <a:pt x="3056" y="9389"/>
                      <a:pt x="3056" y="8602"/>
                    </a:cubicBezTo>
                    <a:lnTo>
                      <a:pt x="3056" y="5262"/>
                    </a:lnTo>
                    <a:close/>
                    <a:moveTo>
                      <a:pt x="6333" y="1"/>
                    </a:moveTo>
                    <a:cubicBezTo>
                      <a:pt x="5766" y="1"/>
                      <a:pt x="5199" y="221"/>
                      <a:pt x="4821" y="631"/>
                    </a:cubicBezTo>
                    <a:lnTo>
                      <a:pt x="3182" y="2238"/>
                    </a:lnTo>
                    <a:lnTo>
                      <a:pt x="347" y="2238"/>
                    </a:lnTo>
                    <a:cubicBezTo>
                      <a:pt x="158" y="2238"/>
                      <a:pt x="0" y="2395"/>
                      <a:pt x="0" y="2584"/>
                    </a:cubicBezTo>
                    <a:cubicBezTo>
                      <a:pt x="0" y="3908"/>
                      <a:pt x="1009" y="5010"/>
                      <a:pt x="2237" y="5199"/>
                    </a:cubicBezTo>
                    <a:lnTo>
                      <a:pt x="2237" y="5987"/>
                    </a:lnTo>
                    <a:cubicBezTo>
                      <a:pt x="1418" y="5987"/>
                      <a:pt x="757" y="6648"/>
                      <a:pt x="757" y="7468"/>
                    </a:cubicBezTo>
                    <a:cubicBezTo>
                      <a:pt x="757" y="8318"/>
                      <a:pt x="1418" y="8980"/>
                      <a:pt x="2237" y="8980"/>
                    </a:cubicBezTo>
                    <a:cubicBezTo>
                      <a:pt x="2363" y="10114"/>
                      <a:pt x="2930" y="11091"/>
                      <a:pt x="3718" y="11784"/>
                    </a:cubicBezTo>
                    <a:lnTo>
                      <a:pt x="3718" y="12351"/>
                    </a:lnTo>
                    <a:cubicBezTo>
                      <a:pt x="3718" y="12571"/>
                      <a:pt x="3876" y="12729"/>
                      <a:pt x="4065" y="12729"/>
                    </a:cubicBezTo>
                    <a:cubicBezTo>
                      <a:pt x="4254" y="12729"/>
                      <a:pt x="4411" y="12571"/>
                      <a:pt x="4411" y="12351"/>
                    </a:cubicBezTo>
                    <a:lnTo>
                      <a:pt x="4411" y="12288"/>
                    </a:lnTo>
                    <a:cubicBezTo>
                      <a:pt x="4978" y="12571"/>
                      <a:pt x="5608" y="12729"/>
                      <a:pt x="6270" y="12729"/>
                    </a:cubicBezTo>
                    <a:cubicBezTo>
                      <a:pt x="6932" y="12729"/>
                      <a:pt x="7562" y="12571"/>
                      <a:pt x="8129" y="12288"/>
                    </a:cubicBezTo>
                    <a:lnTo>
                      <a:pt x="8129" y="12351"/>
                    </a:lnTo>
                    <a:cubicBezTo>
                      <a:pt x="8129" y="12571"/>
                      <a:pt x="8286" y="12729"/>
                      <a:pt x="8475" y="12729"/>
                    </a:cubicBezTo>
                    <a:cubicBezTo>
                      <a:pt x="8664" y="12729"/>
                      <a:pt x="8822" y="12571"/>
                      <a:pt x="8822" y="12351"/>
                    </a:cubicBezTo>
                    <a:lnTo>
                      <a:pt x="8822" y="11784"/>
                    </a:lnTo>
                    <a:cubicBezTo>
                      <a:pt x="9641" y="11091"/>
                      <a:pt x="10208" y="10082"/>
                      <a:pt x="10271" y="8980"/>
                    </a:cubicBezTo>
                    <a:cubicBezTo>
                      <a:pt x="11122" y="8980"/>
                      <a:pt x="11783" y="8318"/>
                      <a:pt x="11783" y="7468"/>
                    </a:cubicBezTo>
                    <a:cubicBezTo>
                      <a:pt x="11972" y="6680"/>
                      <a:pt x="11311" y="6018"/>
                      <a:pt x="10492" y="6018"/>
                    </a:cubicBezTo>
                    <a:lnTo>
                      <a:pt x="10492" y="5231"/>
                    </a:lnTo>
                    <a:cubicBezTo>
                      <a:pt x="11752" y="5042"/>
                      <a:pt x="12728" y="3971"/>
                      <a:pt x="12728" y="2647"/>
                    </a:cubicBezTo>
                    <a:cubicBezTo>
                      <a:pt x="12728" y="2521"/>
                      <a:pt x="12697" y="2427"/>
                      <a:pt x="12602" y="2364"/>
                    </a:cubicBezTo>
                    <a:cubicBezTo>
                      <a:pt x="12539" y="2269"/>
                      <a:pt x="12445" y="2238"/>
                      <a:pt x="12319" y="2238"/>
                    </a:cubicBezTo>
                    <a:lnTo>
                      <a:pt x="9483" y="2238"/>
                    </a:lnTo>
                    <a:lnTo>
                      <a:pt x="7877" y="631"/>
                    </a:lnTo>
                    <a:cubicBezTo>
                      <a:pt x="7499" y="221"/>
                      <a:pt x="6932" y="1"/>
                      <a:pt x="63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28" name="Google Shape;5128;p60"/>
            <p:cNvGrpSpPr/>
            <p:nvPr/>
          </p:nvGrpSpPr>
          <p:grpSpPr>
            <a:xfrm>
              <a:off x="765536" y="1441744"/>
              <a:ext cx="202771" cy="229619"/>
              <a:chOff x="-57950750" y="2296300"/>
              <a:chExt cx="279625" cy="316650"/>
            </a:xfrm>
            <a:grpFill/>
          </p:grpSpPr>
          <p:sp>
            <p:nvSpPr>
              <p:cNvPr id="5129" name="Google Shape;5129;p60"/>
              <p:cNvSpPr/>
              <p:nvPr/>
            </p:nvSpPr>
            <p:spPr>
              <a:xfrm>
                <a:off x="-57847575" y="2528075"/>
                <a:ext cx="73250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1190" extrusionOk="0">
                    <a:moveTo>
                      <a:pt x="414" y="0"/>
                    </a:moveTo>
                    <a:cubicBezTo>
                      <a:pt x="315" y="0"/>
                      <a:pt x="221" y="40"/>
                      <a:pt x="158" y="118"/>
                    </a:cubicBezTo>
                    <a:cubicBezTo>
                      <a:pt x="0" y="276"/>
                      <a:pt x="0" y="528"/>
                      <a:pt x="158" y="654"/>
                    </a:cubicBezTo>
                    <a:cubicBezTo>
                      <a:pt x="536" y="1000"/>
                      <a:pt x="1008" y="1189"/>
                      <a:pt x="1481" y="1189"/>
                    </a:cubicBezTo>
                    <a:cubicBezTo>
                      <a:pt x="1954" y="1189"/>
                      <a:pt x="2458" y="1000"/>
                      <a:pt x="2773" y="654"/>
                    </a:cubicBezTo>
                    <a:cubicBezTo>
                      <a:pt x="2930" y="496"/>
                      <a:pt x="2930" y="244"/>
                      <a:pt x="2773" y="118"/>
                    </a:cubicBezTo>
                    <a:cubicBezTo>
                      <a:pt x="2710" y="40"/>
                      <a:pt x="2623" y="0"/>
                      <a:pt x="2532" y="0"/>
                    </a:cubicBezTo>
                    <a:cubicBezTo>
                      <a:pt x="2442" y="0"/>
                      <a:pt x="2347" y="40"/>
                      <a:pt x="2269" y="118"/>
                    </a:cubicBezTo>
                    <a:cubicBezTo>
                      <a:pt x="2048" y="339"/>
                      <a:pt x="1733" y="433"/>
                      <a:pt x="1481" y="433"/>
                    </a:cubicBezTo>
                    <a:cubicBezTo>
                      <a:pt x="1197" y="433"/>
                      <a:pt x="882" y="339"/>
                      <a:pt x="693" y="118"/>
                    </a:cubicBezTo>
                    <a:cubicBezTo>
                      <a:pt x="615" y="40"/>
                      <a:pt x="512" y="0"/>
                      <a:pt x="4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30" name="Google Shape;5130;p60"/>
              <p:cNvSpPr/>
              <p:nvPr/>
            </p:nvSpPr>
            <p:spPr>
              <a:xfrm>
                <a:off x="-57857025" y="24467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725" y="536"/>
                      <a:pt x="725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31" name="Google Shape;5131;p60"/>
              <p:cNvSpPr/>
              <p:nvPr/>
            </p:nvSpPr>
            <p:spPr>
              <a:xfrm>
                <a:off x="-57782200" y="24467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725" y="536"/>
                      <a:pt x="725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32" name="Google Shape;5132;p60"/>
              <p:cNvSpPr/>
              <p:nvPr/>
            </p:nvSpPr>
            <p:spPr>
              <a:xfrm>
                <a:off x="-57950750" y="2296300"/>
                <a:ext cx="2796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666" extrusionOk="0">
                    <a:moveTo>
                      <a:pt x="5639" y="694"/>
                    </a:moveTo>
                    <a:cubicBezTo>
                      <a:pt x="5955" y="694"/>
                      <a:pt x="6270" y="914"/>
                      <a:pt x="6333" y="1230"/>
                    </a:cubicBezTo>
                    <a:cubicBezTo>
                      <a:pt x="6381" y="1399"/>
                      <a:pt x="6523" y="1513"/>
                      <a:pt x="6701" y="1513"/>
                    </a:cubicBezTo>
                    <a:cubicBezTo>
                      <a:pt x="6754" y="1513"/>
                      <a:pt x="6810" y="1503"/>
                      <a:pt x="6868" y="1482"/>
                    </a:cubicBezTo>
                    <a:cubicBezTo>
                      <a:pt x="6931" y="1450"/>
                      <a:pt x="7057" y="1450"/>
                      <a:pt x="7120" y="1450"/>
                    </a:cubicBezTo>
                    <a:cubicBezTo>
                      <a:pt x="7435" y="1450"/>
                      <a:pt x="7719" y="1639"/>
                      <a:pt x="7845" y="1954"/>
                    </a:cubicBezTo>
                    <a:cubicBezTo>
                      <a:pt x="7876" y="2112"/>
                      <a:pt x="8034" y="2206"/>
                      <a:pt x="8191" y="2206"/>
                    </a:cubicBezTo>
                    <a:cubicBezTo>
                      <a:pt x="8632" y="2206"/>
                      <a:pt x="9010" y="2553"/>
                      <a:pt x="9010" y="3025"/>
                    </a:cubicBezTo>
                    <a:lnTo>
                      <a:pt x="9010" y="3970"/>
                    </a:lnTo>
                    <a:lnTo>
                      <a:pt x="8160" y="3088"/>
                    </a:lnTo>
                    <a:cubicBezTo>
                      <a:pt x="8084" y="3032"/>
                      <a:pt x="7986" y="2986"/>
                      <a:pt x="7885" y="2986"/>
                    </a:cubicBezTo>
                    <a:cubicBezTo>
                      <a:pt x="7818" y="2986"/>
                      <a:pt x="7750" y="3006"/>
                      <a:pt x="7687" y="3057"/>
                    </a:cubicBezTo>
                    <a:cubicBezTo>
                      <a:pt x="7073" y="3466"/>
                      <a:pt x="6364" y="3671"/>
                      <a:pt x="5655" y="3671"/>
                    </a:cubicBezTo>
                    <a:cubicBezTo>
                      <a:pt x="4946" y="3671"/>
                      <a:pt x="4237" y="3466"/>
                      <a:pt x="3623" y="3057"/>
                    </a:cubicBezTo>
                    <a:cubicBezTo>
                      <a:pt x="3560" y="3006"/>
                      <a:pt x="3492" y="2986"/>
                      <a:pt x="3425" y="2986"/>
                    </a:cubicBezTo>
                    <a:cubicBezTo>
                      <a:pt x="3324" y="2986"/>
                      <a:pt x="3226" y="3032"/>
                      <a:pt x="3151" y="3088"/>
                    </a:cubicBezTo>
                    <a:lnTo>
                      <a:pt x="2300" y="3970"/>
                    </a:lnTo>
                    <a:cubicBezTo>
                      <a:pt x="2268" y="3293"/>
                      <a:pt x="2253" y="3191"/>
                      <a:pt x="2245" y="3191"/>
                    </a:cubicBezTo>
                    <a:cubicBezTo>
                      <a:pt x="2241" y="3191"/>
                      <a:pt x="2239" y="3210"/>
                      <a:pt x="2238" y="3210"/>
                    </a:cubicBezTo>
                    <a:cubicBezTo>
                      <a:pt x="2237" y="3210"/>
                      <a:pt x="2237" y="3177"/>
                      <a:pt x="2237" y="3025"/>
                    </a:cubicBezTo>
                    <a:cubicBezTo>
                      <a:pt x="2237" y="2584"/>
                      <a:pt x="2615" y="2206"/>
                      <a:pt x="3088" y="2206"/>
                    </a:cubicBezTo>
                    <a:cubicBezTo>
                      <a:pt x="3245" y="2206"/>
                      <a:pt x="3403" y="2080"/>
                      <a:pt x="3434" y="1954"/>
                    </a:cubicBezTo>
                    <a:cubicBezTo>
                      <a:pt x="3560" y="1639"/>
                      <a:pt x="3812" y="1450"/>
                      <a:pt x="4127" y="1450"/>
                    </a:cubicBezTo>
                    <a:cubicBezTo>
                      <a:pt x="4222" y="1450"/>
                      <a:pt x="4348" y="1450"/>
                      <a:pt x="4411" y="1482"/>
                    </a:cubicBezTo>
                    <a:cubicBezTo>
                      <a:pt x="4449" y="1494"/>
                      <a:pt x="4491" y="1501"/>
                      <a:pt x="4532" y="1501"/>
                    </a:cubicBezTo>
                    <a:cubicBezTo>
                      <a:pt x="4695" y="1501"/>
                      <a:pt x="4865" y="1405"/>
                      <a:pt x="4915" y="1230"/>
                    </a:cubicBezTo>
                    <a:cubicBezTo>
                      <a:pt x="5009" y="914"/>
                      <a:pt x="5324" y="694"/>
                      <a:pt x="5639" y="694"/>
                    </a:cubicBezTo>
                    <a:close/>
                    <a:moveTo>
                      <a:pt x="1512" y="5955"/>
                    </a:moveTo>
                    <a:lnTo>
                      <a:pt x="1512" y="7467"/>
                    </a:lnTo>
                    <a:cubicBezTo>
                      <a:pt x="1071" y="7467"/>
                      <a:pt x="756" y="7152"/>
                      <a:pt x="756" y="6711"/>
                    </a:cubicBezTo>
                    <a:cubicBezTo>
                      <a:pt x="756" y="6333"/>
                      <a:pt x="1103" y="5955"/>
                      <a:pt x="1512" y="5955"/>
                    </a:cubicBezTo>
                    <a:close/>
                    <a:moveTo>
                      <a:pt x="9704" y="5955"/>
                    </a:moveTo>
                    <a:cubicBezTo>
                      <a:pt x="10082" y="5955"/>
                      <a:pt x="10428" y="6302"/>
                      <a:pt x="10428" y="6711"/>
                    </a:cubicBezTo>
                    <a:cubicBezTo>
                      <a:pt x="10428" y="7152"/>
                      <a:pt x="10113" y="7467"/>
                      <a:pt x="9704" y="7467"/>
                    </a:cubicBezTo>
                    <a:lnTo>
                      <a:pt x="9704" y="5955"/>
                    </a:lnTo>
                    <a:close/>
                    <a:moveTo>
                      <a:pt x="7813" y="3813"/>
                    </a:moveTo>
                    <a:lnTo>
                      <a:pt x="8979" y="5042"/>
                    </a:lnTo>
                    <a:lnTo>
                      <a:pt x="8979" y="8224"/>
                    </a:lnTo>
                    <a:lnTo>
                      <a:pt x="7971" y="8224"/>
                    </a:lnTo>
                    <a:cubicBezTo>
                      <a:pt x="7230" y="7767"/>
                      <a:pt x="6411" y="7538"/>
                      <a:pt x="5600" y="7538"/>
                    </a:cubicBezTo>
                    <a:cubicBezTo>
                      <a:pt x="4789" y="7538"/>
                      <a:pt x="3985" y="7767"/>
                      <a:pt x="3277" y="8224"/>
                    </a:cubicBezTo>
                    <a:lnTo>
                      <a:pt x="2237" y="8224"/>
                    </a:lnTo>
                    <a:lnTo>
                      <a:pt x="2237" y="5042"/>
                    </a:lnTo>
                    <a:lnTo>
                      <a:pt x="3434" y="3813"/>
                    </a:lnTo>
                    <a:cubicBezTo>
                      <a:pt x="4096" y="4207"/>
                      <a:pt x="4844" y="4404"/>
                      <a:pt x="5600" y="4404"/>
                    </a:cubicBezTo>
                    <a:cubicBezTo>
                      <a:pt x="6356" y="4404"/>
                      <a:pt x="7120" y="4207"/>
                      <a:pt x="7813" y="3813"/>
                    </a:cubicBezTo>
                    <a:close/>
                    <a:moveTo>
                      <a:pt x="5576" y="8302"/>
                    </a:moveTo>
                    <a:cubicBezTo>
                      <a:pt x="6285" y="8302"/>
                      <a:pt x="6994" y="8507"/>
                      <a:pt x="7593" y="8917"/>
                    </a:cubicBezTo>
                    <a:cubicBezTo>
                      <a:pt x="7687" y="8980"/>
                      <a:pt x="7719" y="8980"/>
                      <a:pt x="7813" y="8980"/>
                    </a:cubicBezTo>
                    <a:lnTo>
                      <a:pt x="8916" y="8980"/>
                    </a:lnTo>
                    <a:cubicBezTo>
                      <a:pt x="8758" y="10649"/>
                      <a:pt x="7341" y="11973"/>
                      <a:pt x="5608" y="11973"/>
                    </a:cubicBezTo>
                    <a:cubicBezTo>
                      <a:pt x="3875" y="11973"/>
                      <a:pt x="2457" y="10649"/>
                      <a:pt x="2237" y="8980"/>
                    </a:cubicBezTo>
                    <a:lnTo>
                      <a:pt x="3340" y="8980"/>
                    </a:lnTo>
                    <a:cubicBezTo>
                      <a:pt x="3434" y="8980"/>
                      <a:pt x="3466" y="8980"/>
                      <a:pt x="3560" y="8917"/>
                    </a:cubicBezTo>
                    <a:cubicBezTo>
                      <a:pt x="4159" y="8507"/>
                      <a:pt x="4868" y="8302"/>
                      <a:pt x="5576" y="8302"/>
                    </a:cubicBezTo>
                    <a:close/>
                    <a:moveTo>
                      <a:pt x="5608" y="1"/>
                    </a:moveTo>
                    <a:cubicBezTo>
                      <a:pt x="5041" y="1"/>
                      <a:pt x="4568" y="316"/>
                      <a:pt x="4285" y="725"/>
                    </a:cubicBezTo>
                    <a:cubicBezTo>
                      <a:pt x="4231" y="720"/>
                      <a:pt x="4178" y="717"/>
                      <a:pt x="4125" y="717"/>
                    </a:cubicBezTo>
                    <a:cubicBezTo>
                      <a:pt x="3560" y="717"/>
                      <a:pt x="3063" y="1020"/>
                      <a:pt x="2804" y="1482"/>
                    </a:cubicBezTo>
                    <a:cubicBezTo>
                      <a:pt x="2048" y="1608"/>
                      <a:pt x="1512" y="2238"/>
                      <a:pt x="1512" y="3025"/>
                    </a:cubicBezTo>
                    <a:lnTo>
                      <a:pt x="1512" y="5231"/>
                    </a:lnTo>
                    <a:cubicBezTo>
                      <a:pt x="662" y="5231"/>
                      <a:pt x="0" y="5892"/>
                      <a:pt x="0" y="6711"/>
                    </a:cubicBezTo>
                    <a:cubicBezTo>
                      <a:pt x="0" y="7562"/>
                      <a:pt x="662" y="8224"/>
                      <a:pt x="1512" y="8224"/>
                    </a:cubicBezTo>
                    <a:lnTo>
                      <a:pt x="1512" y="8570"/>
                    </a:lnTo>
                    <a:cubicBezTo>
                      <a:pt x="1512" y="10807"/>
                      <a:pt x="3340" y="12666"/>
                      <a:pt x="5608" y="12666"/>
                    </a:cubicBezTo>
                    <a:cubicBezTo>
                      <a:pt x="7845" y="12666"/>
                      <a:pt x="9704" y="10807"/>
                      <a:pt x="9704" y="8570"/>
                    </a:cubicBezTo>
                    <a:lnTo>
                      <a:pt x="9704" y="8224"/>
                    </a:lnTo>
                    <a:cubicBezTo>
                      <a:pt x="10523" y="8224"/>
                      <a:pt x="11184" y="7562"/>
                      <a:pt x="11184" y="6711"/>
                    </a:cubicBezTo>
                    <a:cubicBezTo>
                      <a:pt x="11184" y="5892"/>
                      <a:pt x="10523" y="5231"/>
                      <a:pt x="9704" y="5231"/>
                    </a:cubicBezTo>
                    <a:lnTo>
                      <a:pt x="9704" y="3025"/>
                    </a:lnTo>
                    <a:cubicBezTo>
                      <a:pt x="9704" y="2238"/>
                      <a:pt x="9137" y="1608"/>
                      <a:pt x="8380" y="1482"/>
                    </a:cubicBezTo>
                    <a:cubicBezTo>
                      <a:pt x="8150" y="1020"/>
                      <a:pt x="7629" y="717"/>
                      <a:pt x="7060" y="717"/>
                    </a:cubicBezTo>
                    <a:cubicBezTo>
                      <a:pt x="7007" y="717"/>
                      <a:pt x="6953" y="720"/>
                      <a:pt x="6900" y="725"/>
                    </a:cubicBezTo>
                    <a:cubicBezTo>
                      <a:pt x="6616" y="253"/>
                      <a:pt x="6144" y="1"/>
                      <a:pt x="56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33" name="Google Shape;5133;p60"/>
            <p:cNvGrpSpPr/>
            <p:nvPr/>
          </p:nvGrpSpPr>
          <p:grpSpPr>
            <a:xfrm>
              <a:off x="751614" y="1725605"/>
              <a:ext cx="230616" cy="230199"/>
              <a:chOff x="-57969675" y="2687750"/>
              <a:chExt cx="318025" cy="317450"/>
            </a:xfrm>
            <a:grpFill/>
          </p:grpSpPr>
          <p:sp>
            <p:nvSpPr>
              <p:cNvPr id="5134" name="Google Shape;5134;p60"/>
              <p:cNvSpPr/>
              <p:nvPr/>
            </p:nvSpPr>
            <p:spPr>
              <a:xfrm>
                <a:off x="-57856250" y="28563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35" name="Google Shape;5135;p60"/>
              <p:cNvSpPr/>
              <p:nvPr/>
            </p:nvSpPr>
            <p:spPr>
              <a:xfrm>
                <a:off x="-57846000" y="2920300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86" y="1"/>
                    </a:moveTo>
                    <a:cubicBezTo>
                      <a:pt x="292" y="1"/>
                      <a:pt x="205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4" y="969"/>
                      <a:pt x="977" y="1190"/>
                      <a:pt x="1449" y="1190"/>
                    </a:cubicBezTo>
                    <a:cubicBezTo>
                      <a:pt x="1922" y="1190"/>
                      <a:pt x="2426" y="969"/>
                      <a:pt x="2741" y="623"/>
                    </a:cubicBezTo>
                    <a:cubicBezTo>
                      <a:pt x="2899" y="465"/>
                      <a:pt x="2899" y="245"/>
                      <a:pt x="2741" y="119"/>
                    </a:cubicBezTo>
                    <a:cubicBezTo>
                      <a:pt x="2678" y="40"/>
                      <a:pt x="2592" y="1"/>
                      <a:pt x="2501" y="1"/>
                    </a:cubicBezTo>
                    <a:cubicBezTo>
                      <a:pt x="2410" y="1"/>
                      <a:pt x="2316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1" y="1"/>
                      <a:pt x="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36" name="Google Shape;5136;p60"/>
              <p:cNvSpPr/>
              <p:nvPr/>
            </p:nvSpPr>
            <p:spPr>
              <a:xfrm>
                <a:off x="-57969675" y="2687750"/>
                <a:ext cx="318025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721" h="12698" extrusionOk="0">
                    <a:moveTo>
                      <a:pt x="6365" y="757"/>
                    </a:moveTo>
                    <a:cubicBezTo>
                      <a:pt x="7090" y="757"/>
                      <a:pt x="7783" y="1072"/>
                      <a:pt x="8255" y="1576"/>
                    </a:cubicBezTo>
                    <a:cubicBezTo>
                      <a:pt x="8888" y="2274"/>
                      <a:pt x="9792" y="2670"/>
                      <a:pt x="10717" y="2670"/>
                    </a:cubicBezTo>
                    <a:cubicBezTo>
                      <a:pt x="11128" y="2670"/>
                      <a:pt x="11544" y="2591"/>
                      <a:pt x="11941" y="2427"/>
                    </a:cubicBezTo>
                    <a:lnTo>
                      <a:pt x="11941" y="3183"/>
                    </a:lnTo>
                    <a:lnTo>
                      <a:pt x="11973" y="3183"/>
                    </a:lnTo>
                    <a:cubicBezTo>
                      <a:pt x="11973" y="4348"/>
                      <a:pt x="11028" y="5231"/>
                      <a:pt x="9925" y="5231"/>
                    </a:cubicBezTo>
                    <a:cubicBezTo>
                      <a:pt x="9358" y="5231"/>
                      <a:pt x="9043" y="5041"/>
                      <a:pt x="8192" y="4600"/>
                    </a:cubicBezTo>
                    <a:cubicBezTo>
                      <a:pt x="8066" y="4537"/>
                      <a:pt x="7877" y="4506"/>
                      <a:pt x="7688" y="4506"/>
                    </a:cubicBezTo>
                    <a:lnTo>
                      <a:pt x="5042" y="4506"/>
                    </a:lnTo>
                    <a:cubicBezTo>
                      <a:pt x="4916" y="4506"/>
                      <a:pt x="4695" y="4537"/>
                      <a:pt x="4538" y="4600"/>
                    </a:cubicBezTo>
                    <a:cubicBezTo>
                      <a:pt x="3687" y="5041"/>
                      <a:pt x="3403" y="5231"/>
                      <a:pt x="2805" y="5231"/>
                    </a:cubicBezTo>
                    <a:cubicBezTo>
                      <a:pt x="1671" y="5231"/>
                      <a:pt x="757" y="4348"/>
                      <a:pt x="757" y="3183"/>
                    </a:cubicBezTo>
                    <a:lnTo>
                      <a:pt x="757" y="2490"/>
                    </a:lnTo>
                    <a:cubicBezTo>
                      <a:pt x="1150" y="2639"/>
                      <a:pt x="1556" y="2711"/>
                      <a:pt x="1958" y="2711"/>
                    </a:cubicBezTo>
                    <a:cubicBezTo>
                      <a:pt x="2909" y="2711"/>
                      <a:pt x="3832" y="2307"/>
                      <a:pt x="4475" y="1576"/>
                    </a:cubicBezTo>
                    <a:cubicBezTo>
                      <a:pt x="4947" y="1072"/>
                      <a:pt x="5640" y="757"/>
                      <a:pt x="6365" y="757"/>
                    </a:cubicBezTo>
                    <a:close/>
                    <a:moveTo>
                      <a:pt x="7846" y="6743"/>
                    </a:moveTo>
                    <a:cubicBezTo>
                      <a:pt x="8035" y="6743"/>
                      <a:pt x="8192" y="6900"/>
                      <a:pt x="8192" y="7089"/>
                    </a:cubicBezTo>
                    <a:cubicBezTo>
                      <a:pt x="8192" y="7278"/>
                      <a:pt x="8035" y="7436"/>
                      <a:pt x="7846" y="7436"/>
                    </a:cubicBezTo>
                    <a:cubicBezTo>
                      <a:pt x="7657" y="7436"/>
                      <a:pt x="7499" y="7278"/>
                      <a:pt x="7499" y="7089"/>
                    </a:cubicBezTo>
                    <a:cubicBezTo>
                      <a:pt x="7499" y="6900"/>
                      <a:pt x="7657" y="6743"/>
                      <a:pt x="7846" y="6743"/>
                    </a:cubicBezTo>
                    <a:close/>
                    <a:moveTo>
                      <a:pt x="7720" y="5231"/>
                    </a:moveTo>
                    <a:cubicBezTo>
                      <a:pt x="7783" y="5231"/>
                      <a:pt x="7846" y="5231"/>
                      <a:pt x="7877" y="5294"/>
                    </a:cubicBezTo>
                    <a:cubicBezTo>
                      <a:pt x="8759" y="5703"/>
                      <a:pt x="9074" y="5955"/>
                      <a:pt x="9767" y="5987"/>
                    </a:cubicBezTo>
                    <a:lnTo>
                      <a:pt x="9767" y="7656"/>
                    </a:lnTo>
                    <a:lnTo>
                      <a:pt x="9736" y="7656"/>
                    </a:lnTo>
                    <a:lnTo>
                      <a:pt x="8980" y="7278"/>
                    </a:lnTo>
                    <a:cubicBezTo>
                      <a:pt x="9106" y="6617"/>
                      <a:pt x="8570" y="5987"/>
                      <a:pt x="7877" y="5987"/>
                    </a:cubicBezTo>
                    <a:cubicBezTo>
                      <a:pt x="7562" y="5987"/>
                      <a:pt x="7247" y="6144"/>
                      <a:pt x="7058" y="6333"/>
                    </a:cubicBezTo>
                    <a:lnTo>
                      <a:pt x="4884" y="5294"/>
                    </a:lnTo>
                    <a:lnTo>
                      <a:pt x="4947" y="5294"/>
                    </a:lnTo>
                    <a:cubicBezTo>
                      <a:pt x="4979" y="5231"/>
                      <a:pt x="5042" y="5231"/>
                      <a:pt x="5105" y="5231"/>
                    </a:cubicBezTo>
                    <a:close/>
                    <a:moveTo>
                      <a:pt x="4065" y="5672"/>
                    </a:moveTo>
                    <a:cubicBezTo>
                      <a:pt x="4065" y="5672"/>
                      <a:pt x="4128" y="5672"/>
                      <a:pt x="4128" y="5703"/>
                    </a:cubicBezTo>
                    <a:lnTo>
                      <a:pt x="6806" y="7026"/>
                    </a:lnTo>
                    <a:cubicBezTo>
                      <a:pt x="6743" y="7656"/>
                      <a:pt x="7279" y="8192"/>
                      <a:pt x="7909" y="8192"/>
                    </a:cubicBezTo>
                    <a:cubicBezTo>
                      <a:pt x="8161" y="8192"/>
                      <a:pt x="8444" y="8066"/>
                      <a:pt x="8633" y="7908"/>
                    </a:cubicBezTo>
                    <a:lnTo>
                      <a:pt x="9767" y="8476"/>
                    </a:lnTo>
                    <a:lnTo>
                      <a:pt x="9767" y="8602"/>
                    </a:lnTo>
                    <a:lnTo>
                      <a:pt x="9736" y="8602"/>
                    </a:lnTo>
                    <a:cubicBezTo>
                      <a:pt x="9736" y="10429"/>
                      <a:pt x="8255" y="11973"/>
                      <a:pt x="6396" y="11973"/>
                    </a:cubicBezTo>
                    <a:cubicBezTo>
                      <a:pt x="4538" y="11973"/>
                      <a:pt x="3057" y="10429"/>
                      <a:pt x="3057" y="8602"/>
                    </a:cubicBezTo>
                    <a:lnTo>
                      <a:pt x="3057" y="5955"/>
                    </a:lnTo>
                    <a:cubicBezTo>
                      <a:pt x="3403" y="5924"/>
                      <a:pt x="3750" y="5829"/>
                      <a:pt x="4065" y="5672"/>
                    </a:cubicBezTo>
                    <a:close/>
                    <a:moveTo>
                      <a:pt x="6365" y="1"/>
                    </a:moveTo>
                    <a:cubicBezTo>
                      <a:pt x="5420" y="1"/>
                      <a:pt x="4506" y="410"/>
                      <a:pt x="3908" y="1072"/>
                    </a:cubicBezTo>
                    <a:cubicBezTo>
                      <a:pt x="3408" y="1648"/>
                      <a:pt x="2687" y="1943"/>
                      <a:pt x="1957" y="1943"/>
                    </a:cubicBezTo>
                    <a:cubicBezTo>
                      <a:pt x="1489" y="1943"/>
                      <a:pt x="1018" y="1822"/>
                      <a:pt x="600" y="1576"/>
                    </a:cubicBezTo>
                    <a:lnTo>
                      <a:pt x="568" y="1544"/>
                    </a:lnTo>
                    <a:cubicBezTo>
                      <a:pt x="505" y="1505"/>
                      <a:pt x="438" y="1487"/>
                      <a:pt x="373" y="1487"/>
                    </a:cubicBezTo>
                    <a:cubicBezTo>
                      <a:pt x="178" y="1487"/>
                      <a:pt x="1" y="1647"/>
                      <a:pt x="1" y="1860"/>
                    </a:cubicBezTo>
                    <a:lnTo>
                      <a:pt x="1" y="3151"/>
                    </a:lnTo>
                    <a:cubicBezTo>
                      <a:pt x="1" y="4506"/>
                      <a:pt x="1009" y="5640"/>
                      <a:pt x="2269" y="5861"/>
                    </a:cubicBezTo>
                    <a:lnTo>
                      <a:pt x="2269" y="8539"/>
                    </a:lnTo>
                    <a:cubicBezTo>
                      <a:pt x="2269" y="10838"/>
                      <a:pt x="4097" y="12697"/>
                      <a:pt x="6365" y="12697"/>
                    </a:cubicBezTo>
                    <a:cubicBezTo>
                      <a:pt x="8602" y="12697"/>
                      <a:pt x="10461" y="10838"/>
                      <a:pt x="10461" y="8539"/>
                    </a:cubicBezTo>
                    <a:lnTo>
                      <a:pt x="10461" y="5861"/>
                    </a:lnTo>
                    <a:cubicBezTo>
                      <a:pt x="11752" y="5640"/>
                      <a:pt x="12697" y="4506"/>
                      <a:pt x="12697" y="3151"/>
                    </a:cubicBezTo>
                    <a:lnTo>
                      <a:pt x="12697" y="1860"/>
                    </a:lnTo>
                    <a:cubicBezTo>
                      <a:pt x="12721" y="1647"/>
                      <a:pt x="12550" y="1487"/>
                      <a:pt x="12370" y="1487"/>
                    </a:cubicBezTo>
                    <a:cubicBezTo>
                      <a:pt x="12310" y="1487"/>
                      <a:pt x="12249" y="1505"/>
                      <a:pt x="12193" y="1544"/>
                    </a:cubicBezTo>
                    <a:lnTo>
                      <a:pt x="12130" y="1576"/>
                    </a:lnTo>
                    <a:cubicBezTo>
                      <a:pt x="11721" y="1824"/>
                      <a:pt x="11253" y="1945"/>
                      <a:pt x="10785" y="1945"/>
                    </a:cubicBezTo>
                    <a:cubicBezTo>
                      <a:pt x="10063" y="1945"/>
                      <a:pt x="9338" y="1657"/>
                      <a:pt x="8822" y="1103"/>
                    </a:cubicBezTo>
                    <a:cubicBezTo>
                      <a:pt x="8192" y="442"/>
                      <a:pt x="7342" y="1"/>
                      <a:pt x="63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37" name="Google Shape;5137;p60"/>
              <p:cNvSpPr/>
              <p:nvPr/>
            </p:nvSpPr>
            <p:spPr>
              <a:xfrm>
                <a:off x="-57838125" y="2724975"/>
                <a:ext cx="56725" cy="55550"/>
              </a:xfrm>
              <a:custGeom>
                <a:avLst/>
                <a:gdLst/>
                <a:ahLst/>
                <a:cxnLst/>
                <a:rect l="l" t="t" r="r" b="b"/>
                <a:pathLst>
                  <a:path w="2269" h="2222" extrusionOk="0">
                    <a:moveTo>
                      <a:pt x="386" y="0"/>
                    </a:moveTo>
                    <a:cubicBezTo>
                      <a:pt x="292" y="0"/>
                      <a:pt x="205" y="40"/>
                      <a:pt x="158" y="118"/>
                    </a:cubicBezTo>
                    <a:cubicBezTo>
                      <a:pt x="0" y="276"/>
                      <a:pt x="0" y="528"/>
                      <a:pt x="158" y="654"/>
                    </a:cubicBezTo>
                    <a:lnTo>
                      <a:pt x="630" y="1127"/>
                    </a:lnTo>
                    <a:lnTo>
                      <a:pt x="158" y="1599"/>
                    </a:lnTo>
                    <a:cubicBezTo>
                      <a:pt x="0" y="1757"/>
                      <a:pt x="0" y="1977"/>
                      <a:pt x="158" y="2103"/>
                    </a:cubicBezTo>
                    <a:cubicBezTo>
                      <a:pt x="237" y="2182"/>
                      <a:pt x="331" y="2221"/>
                      <a:pt x="422" y="2221"/>
                    </a:cubicBezTo>
                    <a:cubicBezTo>
                      <a:pt x="512" y="2221"/>
                      <a:pt x="599" y="2182"/>
                      <a:pt x="662" y="2103"/>
                    </a:cubicBezTo>
                    <a:lnTo>
                      <a:pt x="1134" y="1631"/>
                    </a:lnTo>
                    <a:lnTo>
                      <a:pt x="1607" y="2103"/>
                    </a:lnTo>
                    <a:cubicBezTo>
                      <a:pt x="1686" y="2182"/>
                      <a:pt x="1780" y="2221"/>
                      <a:pt x="1871" y="2221"/>
                    </a:cubicBezTo>
                    <a:cubicBezTo>
                      <a:pt x="1961" y="2221"/>
                      <a:pt x="2048" y="2182"/>
                      <a:pt x="2111" y="2103"/>
                    </a:cubicBezTo>
                    <a:cubicBezTo>
                      <a:pt x="2269" y="1946"/>
                      <a:pt x="2269" y="1694"/>
                      <a:pt x="2111" y="1599"/>
                    </a:cubicBezTo>
                    <a:lnTo>
                      <a:pt x="1639" y="1127"/>
                    </a:lnTo>
                    <a:lnTo>
                      <a:pt x="2111" y="654"/>
                    </a:lnTo>
                    <a:cubicBezTo>
                      <a:pt x="2269" y="497"/>
                      <a:pt x="2269" y="244"/>
                      <a:pt x="2111" y="118"/>
                    </a:cubicBezTo>
                    <a:cubicBezTo>
                      <a:pt x="2032" y="40"/>
                      <a:pt x="1938" y="0"/>
                      <a:pt x="1847" y="0"/>
                    </a:cubicBezTo>
                    <a:cubicBezTo>
                      <a:pt x="1757" y="0"/>
                      <a:pt x="1670" y="40"/>
                      <a:pt x="1607" y="118"/>
                    </a:cubicBezTo>
                    <a:lnTo>
                      <a:pt x="1134" y="591"/>
                    </a:lnTo>
                    <a:lnTo>
                      <a:pt x="662" y="118"/>
                    </a:lnTo>
                    <a:cubicBezTo>
                      <a:pt x="583" y="40"/>
                      <a:pt x="481" y="0"/>
                      <a:pt x="3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38" name="Google Shape;5138;p60"/>
            <p:cNvGrpSpPr/>
            <p:nvPr/>
          </p:nvGrpSpPr>
          <p:grpSpPr>
            <a:xfrm>
              <a:off x="2163432" y="1156741"/>
              <a:ext cx="232483" cy="230761"/>
              <a:chOff x="-56012425" y="1903275"/>
              <a:chExt cx="320600" cy="318225"/>
            </a:xfrm>
            <a:grpFill/>
          </p:grpSpPr>
          <p:sp>
            <p:nvSpPr>
              <p:cNvPr id="5139" name="Google Shape;5139;p60"/>
              <p:cNvSpPr/>
              <p:nvPr/>
            </p:nvSpPr>
            <p:spPr>
              <a:xfrm>
                <a:off x="-55897425" y="20151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40" name="Google Shape;5140;p60"/>
              <p:cNvSpPr/>
              <p:nvPr/>
            </p:nvSpPr>
            <p:spPr>
              <a:xfrm>
                <a:off x="-56012425" y="1903275"/>
                <a:ext cx="3206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824" h="12729" extrusionOk="0">
                    <a:moveTo>
                      <a:pt x="5262" y="946"/>
                    </a:moveTo>
                    <a:lnTo>
                      <a:pt x="5262" y="946"/>
                    </a:lnTo>
                    <a:cubicBezTo>
                      <a:pt x="5010" y="1923"/>
                      <a:pt x="4254" y="2679"/>
                      <a:pt x="3277" y="2899"/>
                    </a:cubicBezTo>
                    <a:cubicBezTo>
                      <a:pt x="3592" y="2017"/>
                      <a:pt x="4348" y="1293"/>
                      <a:pt x="5262" y="946"/>
                    </a:cubicBezTo>
                    <a:close/>
                    <a:moveTo>
                      <a:pt x="2301" y="5231"/>
                    </a:moveTo>
                    <a:lnTo>
                      <a:pt x="2301" y="6333"/>
                    </a:lnTo>
                    <a:lnTo>
                      <a:pt x="2301" y="6680"/>
                    </a:lnTo>
                    <a:cubicBezTo>
                      <a:pt x="1891" y="6680"/>
                      <a:pt x="1545" y="6365"/>
                      <a:pt x="1545" y="5955"/>
                    </a:cubicBezTo>
                    <a:cubicBezTo>
                      <a:pt x="1545" y="5514"/>
                      <a:pt x="1891" y="5231"/>
                      <a:pt x="2301" y="5231"/>
                    </a:cubicBezTo>
                    <a:close/>
                    <a:moveTo>
                      <a:pt x="10555" y="5231"/>
                    </a:moveTo>
                    <a:cubicBezTo>
                      <a:pt x="10965" y="5231"/>
                      <a:pt x="11311" y="5546"/>
                      <a:pt x="11311" y="5987"/>
                    </a:cubicBezTo>
                    <a:cubicBezTo>
                      <a:pt x="11311" y="6365"/>
                      <a:pt x="10965" y="6743"/>
                      <a:pt x="10555" y="6743"/>
                    </a:cubicBezTo>
                    <a:lnTo>
                      <a:pt x="10555" y="5231"/>
                    </a:lnTo>
                    <a:close/>
                    <a:moveTo>
                      <a:pt x="1103" y="6837"/>
                    </a:moveTo>
                    <a:cubicBezTo>
                      <a:pt x="1387" y="7216"/>
                      <a:pt x="1828" y="7436"/>
                      <a:pt x="2301" y="7436"/>
                    </a:cubicBezTo>
                    <a:cubicBezTo>
                      <a:pt x="2301" y="7877"/>
                      <a:pt x="1986" y="8192"/>
                      <a:pt x="1545" y="8192"/>
                    </a:cubicBezTo>
                    <a:cubicBezTo>
                      <a:pt x="1166" y="8192"/>
                      <a:pt x="788" y="7877"/>
                      <a:pt x="788" y="7436"/>
                    </a:cubicBezTo>
                    <a:cubicBezTo>
                      <a:pt x="788" y="7216"/>
                      <a:pt x="914" y="6963"/>
                      <a:pt x="1103" y="6837"/>
                    </a:cubicBezTo>
                    <a:close/>
                    <a:moveTo>
                      <a:pt x="11752" y="6837"/>
                    </a:moveTo>
                    <a:cubicBezTo>
                      <a:pt x="11941" y="6995"/>
                      <a:pt x="12067" y="7216"/>
                      <a:pt x="12067" y="7436"/>
                    </a:cubicBezTo>
                    <a:cubicBezTo>
                      <a:pt x="12067" y="7877"/>
                      <a:pt x="11721" y="8192"/>
                      <a:pt x="11311" y="8192"/>
                    </a:cubicBezTo>
                    <a:cubicBezTo>
                      <a:pt x="10933" y="8192"/>
                      <a:pt x="10555" y="7877"/>
                      <a:pt x="10555" y="7436"/>
                    </a:cubicBezTo>
                    <a:cubicBezTo>
                      <a:pt x="11028" y="7436"/>
                      <a:pt x="11469" y="7216"/>
                      <a:pt x="11752" y="6837"/>
                    </a:cubicBezTo>
                    <a:close/>
                    <a:moveTo>
                      <a:pt x="5325" y="2490"/>
                    </a:moveTo>
                    <a:lnTo>
                      <a:pt x="5325" y="2647"/>
                    </a:lnTo>
                    <a:cubicBezTo>
                      <a:pt x="5325" y="3529"/>
                      <a:pt x="5955" y="4286"/>
                      <a:pt x="6837" y="4443"/>
                    </a:cubicBezTo>
                    <a:lnTo>
                      <a:pt x="6837" y="7405"/>
                    </a:lnTo>
                    <a:cubicBezTo>
                      <a:pt x="6711" y="7436"/>
                      <a:pt x="6585" y="7468"/>
                      <a:pt x="6491" y="7468"/>
                    </a:cubicBezTo>
                    <a:cubicBezTo>
                      <a:pt x="6176" y="7468"/>
                      <a:pt x="5892" y="7373"/>
                      <a:pt x="5703" y="7153"/>
                    </a:cubicBezTo>
                    <a:cubicBezTo>
                      <a:pt x="5624" y="7074"/>
                      <a:pt x="5522" y="7034"/>
                      <a:pt x="5424" y="7034"/>
                    </a:cubicBezTo>
                    <a:cubicBezTo>
                      <a:pt x="5325" y="7034"/>
                      <a:pt x="5231" y="7074"/>
                      <a:pt x="5168" y="7153"/>
                    </a:cubicBezTo>
                    <a:cubicBezTo>
                      <a:pt x="5010" y="7310"/>
                      <a:pt x="5010" y="7562"/>
                      <a:pt x="5168" y="7688"/>
                    </a:cubicBezTo>
                    <a:cubicBezTo>
                      <a:pt x="5514" y="8035"/>
                      <a:pt x="6018" y="8224"/>
                      <a:pt x="6491" y="8224"/>
                    </a:cubicBezTo>
                    <a:cubicBezTo>
                      <a:pt x="6585" y="8224"/>
                      <a:pt x="6711" y="8224"/>
                      <a:pt x="6837" y="8192"/>
                    </a:cubicBezTo>
                    <a:lnTo>
                      <a:pt x="6837" y="9326"/>
                    </a:lnTo>
                    <a:lnTo>
                      <a:pt x="6837" y="9673"/>
                    </a:lnTo>
                    <a:cubicBezTo>
                      <a:pt x="6711" y="9673"/>
                      <a:pt x="6554" y="9736"/>
                      <a:pt x="6428" y="9736"/>
                    </a:cubicBezTo>
                    <a:cubicBezTo>
                      <a:pt x="4569" y="9673"/>
                      <a:pt x="3057" y="8192"/>
                      <a:pt x="3057" y="6333"/>
                    </a:cubicBezTo>
                    <a:cubicBezTo>
                      <a:pt x="3057" y="3908"/>
                      <a:pt x="3057" y="3971"/>
                      <a:pt x="3088" y="3687"/>
                    </a:cubicBezTo>
                    <a:cubicBezTo>
                      <a:pt x="3939" y="3592"/>
                      <a:pt x="4790" y="3151"/>
                      <a:pt x="5325" y="2490"/>
                    </a:cubicBezTo>
                    <a:close/>
                    <a:moveTo>
                      <a:pt x="6459" y="694"/>
                    </a:moveTo>
                    <a:cubicBezTo>
                      <a:pt x="8287" y="757"/>
                      <a:pt x="9830" y="2238"/>
                      <a:pt x="9830" y="4097"/>
                    </a:cubicBezTo>
                    <a:lnTo>
                      <a:pt x="9830" y="11941"/>
                    </a:lnTo>
                    <a:cubicBezTo>
                      <a:pt x="8570" y="11721"/>
                      <a:pt x="7562" y="10618"/>
                      <a:pt x="7562" y="9295"/>
                    </a:cubicBezTo>
                    <a:lnTo>
                      <a:pt x="7562" y="4065"/>
                    </a:lnTo>
                    <a:cubicBezTo>
                      <a:pt x="7562" y="3845"/>
                      <a:pt x="7404" y="3687"/>
                      <a:pt x="7215" y="3687"/>
                    </a:cubicBezTo>
                    <a:cubicBezTo>
                      <a:pt x="6585" y="3687"/>
                      <a:pt x="6113" y="3183"/>
                      <a:pt x="6113" y="2584"/>
                    </a:cubicBezTo>
                    <a:lnTo>
                      <a:pt x="6113" y="757"/>
                    </a:lnTo>
                    <a:cubicBezTo>
                      <a:pt x="6239" y="757"/>
                      <a:pt x="6365" y="694"/>
                      <a:pt x="6459" y="694"/>
                    </a:cubicBezTo>
                    <a:close/>
                    <a:moveTo>
                      <a:pt x="3057" y="8665"/>
                    </a:moveTo>
                    <a:cubicBezTo>
                      <a:pt x="3781" y="9704"/>
                      <a:pt x="5010" y="10429"/>
                      <a:pt x="6428" y="10429"/>
                    </a:cubicBezTo>
                    <a:cubicBezTo>
                      <a:pt x="6617" y="10429"/>
                      <a:pt x="6774" y="10429"/>
                      <a:pt x="6995" y="10398"/>
                    </a:cubicBezTo>
                    <a:cubicBezTo>
                      <a:pt x="7184" y="11028"/>
                      <a:pt x="7562" y="11563"/>
                      <a:pt x="8098" y="11973"/>
                    </a:cubicBezTo>
                    <a:lnTo>
                      <a:pt x="3057" y="11973"/>
                    </a:lnTo>
                    <a:lnTo>
                      <a:pt x="3057" y="8665"/>
                    </a:lnTo>
                    <a:close/>
                    <a:moveTo>
                      <a:pt x="6396" y="1"/>
                    </a:moveTo>
                    <a:cubicBezTo>
                      <a:pt x="4096" y="1"/>
                      <a:pt x="2269" y="1860"/>
                      <a:pt x="2269" y="4097"/>
                    </a:cubicBezTo>
                    <a:lnTo>
                      <a:pt x="2269" y="4443"/>
                    </a:lnTo>
                    <a:cubicBezTo>
                      <a:pt x="1356" y="4443"/>
                      <a:pt x="631" y="5231"/>
                      <a:pt x="757" y="6144"/>
                    </a:cubicBezTo>
                    <a:cubicBezTo>
                      <a:pt x="284" y="6428"/>
                      <a:pt x="1" y="6900"/>
                      <a:pt x="1" y="7436"/>
                    </a:cubicBezTo>
                    <a:cubicBezTo>
                      <a:pt x="1" y="8255"/>
                      <a:pt x="694" y="8948"/>
                      <a:pt x="1513" y="8948"/>
                    </a:cubicBezTo>
                    <a:cubicBezTo>
                      <a:pt x="1797" y="8948"/>
                      <a:pt x="2017" y="8854"/>
                      <a:pt x="2269" y="8728"/>
                    </a:cubicBezTo>
                    <a:lnTo>
                      <a:pt x="2269" y="12351"/>
                    </a:lnTo>
                    <a:cubicBezTo>
                      <a:pt x="2269" y="12571"/>
                      <a:pt x="2427" y="12729"/>
                      <a:pt x="2616" y="12729"/>
                    </a:cubicBezTo>
                    <a:lnTo>
                      <a:pt x="10145" y="12729"/>
                    </a:lnTo>
                    <a:cubicBezTo>
                      <a:pt x="10334" y="12729"/>
                      <a:pt x="10492" y="12571"/>
                      <a:pt x="10492" y="12351"/>
                    </a:cubicBezTo>
                    <a:lnTo>
                      <a:pt x="10492" y="8728"/>
                    </a:lnTo>
                    <a:cubicBezTo>
                      <a:pt x="10712" y="8854"/>
                      <a:pt x="10965" y="8948"/>
                      <a:pt x="11248" y="8948"/>
                    </a:cubicBezTo>
                    <a:cubicBezTo>
                      <a:pt x="12067" y="8948"/>
                      <a:pt x="12729" y="8255"/>
                      <a:pt x="12729" y="7436"/>
                    </a:cubicBezTo>
                    <a:cubicBezTo>
                      <a:pt x="12823" y="6932"/>
                      <a:pt x="12508" y="6428"/>
                      <a:pt x="12036" y="6144"/>
                    </a:cubicBezTo>
                    <a:cubicBezTo>
                      <a:pt x="12130" y="5231"/>
                      <a:pt x="11437" y="4443"/>
                      <a:pt x="10523" y="4443"/>
                    </a:cubicBezTo>
                    <a:lnTo>
                      <a:pt x="10523" y="4097"/>
                    </a:lnTo>
                    <a:cubicBezTo>
                      <a:pt x="10523" y="1860"/>
                      <a:pt x="8665" y="1"/>
                      <a:pt x="63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41" name="Google Shape;5141;p60"/>
            <p:cNvGrpSpPr/>
            <p:nvPr/>
          </p:nvGrpSpPr>
          <p:grpSpPr>
            <a:xfrm>
              <a:off x="2164003" y="1440602"/>
              <a:ext cx="231342" cy="231342"/>
              <a:chOff x="-56010850" y="2294725"/>
              <a:chExt cx="319025" cy="319025"/>
            </a:xfrm>
            <a:grpFill/>
          </p:grpSpPr>
          <p:sp>
            <p:nvSpPr>
              <p:cNvPr id="5142" name="Google Shape;5142;p60"/>
              <p:cNvSpPr/>
              <p:nvPr/>
            </p:nvSpPr>
            <p:spPr>
              <a:xfrm>
                <a:off x="-55906875" y="2527275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0" y="276"/>
                      <a:pt x="0" y="528"/>
                      <a:pt x="158" y="623"/>
                    </a:cubicBezTo>
                    <a:cubicBezTo>
                      <a:pt x="505" y="1001"/>
                      <a:pt x="977" y="1190"/>
                      <a:pt x="1450" y="1190"/>
                    </a:cubicBezTo>
                    <a:cubicBezTo>
                      <a:pt x="1922" y="1190"/>
                      <a:pt x="2458" y="1001"/>
                      <a:pt x="2773" y="623"/>
                    </a:cubicBezTo>
                    <a:cubicBezTo>
                      <a:pt x="2930" y="465"/>
                      <a:pt x="2930" y="245"/>
                      <a:pt x="2773" y="119"/>
                    </a:cubicBezTo>
                    <a:cubicBezTo>
                      <a:pt x="2694" y="40"/>
                      <a:pt x="2592" y="1"/>
                      <a:pt x="2493" y="1"/>
                    </a:cubicBezTo>
                    <a:cubicBezTo>
                      <a:pt x="2395" y="1"/>
                      <a:pt x="2300" y="40"/>
                      <a:pt x="2237" y="119"/>
                    </a:cubicBezTo>
                    <a:cubicBezTo>
                      <a:pt x="2048" y="308"/>
                      <a:pt x="1733" y="434"/>
                      <a:pt x="1450" y="434"/>
                    </a:cubicBezTo>
                    <a:cubicBezTo>
                      <a:pt x="1135" y="434"/>
                      <a:pt x="883" y="308"/>
                      <a:pt x="662" y="119"/>
                    </a:cubicBezTo>
                    <a:cubicBezTo>
                      <a:pt x="583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43" name="Google Shape;5143;p60"/>
              <p:cNvSpPr/>
              <p:nvPr/>
            </p:nvSpPr>
            <p:spPr>
              <a:xfrm>
                <a:off x="-55916325" y="2463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44" name="Google Shape;5144;p60"/>
              <p:cNvSpPr/>
              <p:nvPr/>
            </p:nvSpPr>
            <p:spPr>
              <a:xfrm>
                <a:off x="-55842300" y="2463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45" name="Google Shape;5145;p60"/>
              <p:cNvSpPr/>
              <p:nvPr/>
            </p:nvSpPr>
            <p:spPr>
              <a:xfrm>
                <a:off x="-56010850" y="2294725"/>
                <a:ext cx="319025" cy="3190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761" extrusionOk="0">
                    <a:moveTo>
                      <a:pt x="6333" y="4506"/>
                    </a:moveTo>
                    <a:cubicBezTo>
                      <a:pt x="6522" y="4506"/>
                      <a:pt x="6680" y="4664"/>
                      <a:pt x="6680" y="4853"/>
                    </a:cubicBezTo>
                    <a:lnTo>
                      <a:pt x="6680" y="5199"/>
                    </a:lnTo>
                    <a:lnTo>
                      <a:pt x="4475" y="5199"/>
                    </a:lnTo>
                    <a:lnTo>
                      <a:pt x="4475" y="4853"/>
                    </a:lnTo>
                    <a:cubicBezTo>
                      <a:pt x="4475" y="4664"/>
                      <a:pt x="4632" y="4506"/>
                      <a:pt x="4821" y="4506"/>
                    </a:cubicBezTo>
                    <a:close/>
                    <a:moveTo>
                      <a:pt x="5577" y="757"/>
                    </a:moveTo>
                    <a:cubicBezTo>
                      <a:pt x="7814" y="757"/>
                      <a:pt x="9673" y="2616"/>
                      <a:pt x="9673" y="4853"/>
                    </a:cubicBezTo>
                    <a:lnTo>
                      <a:pt x="9673" y="5199"/>
                    </a:lnTo>
                    <a:lnTo>
                      <a:pt x="7436" y="5199"/>
                    </a:lnTo>
                    <a:lnTo>
                      <a:pt x="7436" y="4853"/>
                    </a:lnTo>
                    <a:cubicBezTo>
                      <a:pt x="7436" y="4222"/>
                      <a:pt x="6932" y="3750"/>
                      <a:pt x="6333" y="3750"/>
                    </a:cubicBezTo>
                    <a:lnTo>
                      <a:pt x="4821" y="3750"/>
                    </a:lnTo>
                    <a:cubicBezTo>
                      <a:pt x="4191" y="3750"/>
                      <a:pt x="3718" y="4254"/>
                      <a:pt x="3718" y="4853"/>
                    </a:cubicBezTo>
                    <a:lnTo>
                      <a:pt x="3718" y="5199"/>
                    </a:lnTo>
                    <a:lnTo>
                      <a:pt x="1482" y="5199"/>
                    </a:lnTo>
                    <a:lnTo>
                      <a:pt x="1482" y="4853"/>
                    </a:lnTo>
                    <a:cubicBezTo>
                      <a:pt x="1482" y="2616"/>
                      <a:pt x="3340" y="757"/>
                      <a:pt x="5577" y="757"/>
                    </a:cubicBezTo>
                    <a:close/>
                    <a:moveTo>
                      <a:pt x="1482" y="5955"/>
                    </a:moveTo>
                    <a:lnTo>
                      <a:pt x="1482" y="7467"/>
                    </a:lnTo>
                    <a:cubicBezTo>
                      <a:pt x="1103" y="7467"/>
                      <a:pt x="725" y="7152"/>
                      <a:pt x="725" y="6711"/>
                    </a:cubicBezTo>
                    <a:cubicBezTo>
                      <a:pt x="725" y="6302"/>
                      <a:pt x="1103" y="5955"/>
                      <a:pt x="1482" y="5955"/>
                    </a:cubicBezTo>
                    <a:close/>
                    <a:moveTo>
                      <a:pt x="9704" y="5955"/>
                    </a:moveTo>
                    <a:cubicBezTo>
                      <a:pt x="10114" y="5955"/>
                      <a:pt x="10460" y="6302"/>
                      <a:pt x="10460" y="6711"/>
                    </a:cubicBezTo>
                    <a:cubicBezTo>
                      <a:pt x="10460" y="7089"/>
                      <a:pt x="10145" y="7467"/>
                      <a:pt x="9704" y="7467"/>
                    </a:cubicBezTo>
                    <a:lnTo>
                      <a:pt x="9704" y="5955"/>
                    </a:lnTo>
                    <a:close/>
                    <a:moveTo>
                      <a:pt x="9011" y="5955"/>
                    </a:moveTo>
                    <a:cubicBezTo>
                      <a:pt x="8980" y="6270"/>
                      <a:pt x="8980" y="8318"/>
                      <a:pt x="8980" y="8633"/>
                    </a:cubicBezTo>
                    <a:cubicBezTo>
                      <a:pt x="8980" y="10492"/>
                      <a:pt x="7467" y="11973"/>
                      <a:pt x="5609" y="11973"/>
                    </a:cubicBezTo>
                    <a:cubicBezTo>
                      <a:pt x="3781" y="11973"/>
                      <a:pt x="2269" y="10492"/>
                      <a:pt x="2269" y="8633"/>
                    </a:cubicBezTo>
                    <a:lnTo>
                      <a:pt x="2269" y="5955"/>
                    </a:lnTo>
                    <a:close/>
                    <a:moveTo>
                      <a:pt x="5577" y="1"/>
                    </a:moveTo>
                    <a:cubicBezTo>
                      <a:pt x="2899" y="1"/>
                      <a:pt x="725" y="2175"/>
                      <a:pt x="725" y="4853"/>
                    </a:cubicBezTo>
                    <a:lnTo>
                      <a:pt x="725" y="5451"/>
                    </a:lnTo>
                    <a:cubicBezTo>
                      <a:pt x="316" y="5703"/>
                      <a:pt x="1" y="6207"/>
                      <a:pt x="1" y="6743"/>
                    </a:cubicBezTo>
                    <a:cubicBezTo>
                      <a:pt x="1" y="7562"/>
                      <a:pt x="662" y="8255"/>
                      <a:pt x="1482" y="8255"/>
                    </a:cubicBezTo>
                    <a:lnTo>
                      <a:pt x="1482" y="8665"/>
                    </a:lnTo>
                    <a:cubicBezTo>
                      <a:pt x="1482" y="10933"/>
                      <a:pt x="3340" y="12760"/>
                      <a:pt x="5577" y="12760"/>
                    </a:cubicBezTo>
                    <a:cubicBezTo>
                      <a:pt x="7814" y="12760"/>
                      <a:pt x="9673" y="10933"/>
                      <a:pt x="9673" y="8665"/>
                    </a:cubicBezTo>
                    <a:lnTo>
                      <a:pt x="9673" y="8255"/>
                    </a:lnTo>
                    <a:cubicBezTo>
                      <a:pt x="10492" y="8255"/>
                      <a:pt x="11185" y="7562"/>
                      <a:pt x="11185" y="6743"/>
                    </a:cubicBezTo>
                    <a:cubicBezTo>
                      <a:pt x="11185" y="6459"/>
                      <a:pt x="11091" y="6239"/>
                      <a:pt x="10965" y="5987"/>
                    </a:cubicBezTo>
                    <a:lnTo>
                      <a:pt x="12351" y="5987"/>
                    </a:lnTo>
                    <a:cubicBezTo>
                      <a:pt x="12540" y="5987"/>
                      <a:pt x="12697" y="5829"/>
                      <a:pt x="12697" y="5640"/>
                    </a:cubicBezTo>
                    <a:cubicBezTo>
                      <a:pt x="12760" y="5420"/>
                      <a:pt x="12540" y="5199"/>
                      <a:pt x="12351" y="5199"/>
                    </a:cubicBezTo>
                    <a:lnTo>
                      <a:pt x="10429" y="5199"/>
                    </a:lnTo>
                    <a:lnTo>
                      <a:pt x="10429" y="4853"/>
                    </a:lnTo>
                    <a:cubicBezTo>
                      <a:pt x="10429" y="2175"/>
                      <a:pt x="8255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46" name="Google Shape;5146;p60"/>
            <p:cNvGrpSpPr/>
            <p:nvPr/>
          </p:nvGrpSpPr>
          <p:grpSpPr>
            <a:xfrm>
              <a:off x="2164013" y="1725042"/>
              <a:ext cx="231323" cy="230761"/>
              <a:chOff x="-56010050" y="2686975"/>
              <a:chExt cx="319000" cy="318225"/>
            </a:xfrm>
            <a:grpFill/>
          </p:grpSpPr>
          <p:sp>
            <p:nvSpPr>
              <p:cNvPr id="5147" name="Google Shape;5147;p60"/>
              <p:cNvSpPr/>
              <p:nvPr/>
            </p:nvSpPr>
            <p:spPr>
              <a:xfrm>
                <a:off x="-55887975" y="2917925"/>
                <a:ext cx="724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1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1" y="277"/>
                      <a:pt x="1" y="529"/>
                      <a:pt x="158" y="655"/>
                    </a:cubicBezTo>
                    <a:cubicBezTo>
                      <a:pt x="505" y="1001"/>
                      <a:pt x="977" y="1190"/>
                      <a:pt x="1450" y="1190"/>
                    </a:cubicBezTo>
                    <a:cubicBezTo>
                      <a:pt x="1922" y="1190"/>
                      <a:pt x="2426" y="1001"/>
                      <a:pt x="2742" y="655"/>
                    </a:cubicBezTo>
                    <a:cubicBezTo>
                      <a:pt x="2899" y="497"/>
                      <a:pt x="2899" y="245"/>
                      <a:pt x="2742" y="119"/>
                    </a:cubicBezTo>
                    <a:cubicBezTo>
                      <a:pt x="2694" y="72"/>
                      <a:pt x="2608" y="48"/>
                      <a:pt x="2513" y="48"/>
                    </a:cubicBezTo>
                    <a:cubicBezTo>
                      <a:pt x="2419" y="48"/>
                      <a:pt x="2316" y="72"/>
                      <a:pt x="2237" y="119"/>
                    </a:cubicBezTo>
                    <a:cubicBezTo>
                      <a:pt x="2048" y="340"/>
                      <a:pt x="1733" y="434"/>
                      <a:pt x="1450" y="434"/>
                    </a:cubicBezTo>
                    <a:cubicBezTo>
                      <a:pt x="1135" y="434"/>
                      <a:pt x="851" y="340"/>
                      <a:pt x="662" y="119"/>
                    </a:cubicBezTo>
                    <a:cubicBezTo>
                      <a:pt x="583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48" name="Google Shape;5148;p60"/>
              <p:cNvSpPr/>
              <p:nvPr/>
            </p:nvSpPr>
            <p:spPr>
              <a:xfrm>
                <a:off x="-55897425" y="28547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49" name="Google Shape;5149;p60"/>
              <p:cNvSpPr/>
              <p:nvPr/>
            </p:nvSpPr>
            <p:spPr>
              <a:xfrm>
                <a:off x="-55822600" y="28547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50" name="Google Shape;5150;p60"/>
              <p:cNvSpPr/>
              <p:nvPr/>
            </p:nvSpPr>
            <p:spPr>
              <a:xfrm>
                <a:off x="-56010050" y="2686975"/>
                <a:ext cx="3190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29" extrusionOk="0">
                    <a:moveTo>
                      <a:pt x="2962" y="756"/>
                    </a:moveTo>
                    <a:cubicBezTo>
                      <a:pt x="3686" y="756"/>
                      <a:pt x="4285" y="1260"/>
                      <a:pt x="4443" y="1954"/>
                    </a:cubicBezTo>
                    <a:cubicBezTo>
                      <a:pt x="4096" y="2174"/>
                      <a:pt x="3749" y="2395"/>
                      <a:pt x="3434" y="2710"/>
                    </a:cubicBezTo>
                    <a:cubicBezTo>
                      <a:pt x="3119" y="3025"/>
                      <a:pt x="2867" y="3340"/>
                      <a:pt x="2678" y="3686"/>
                    </a:cubicBezTo>
                    <a:cubicBezTo>
                      <a:pt x="1954" y="3592"/>
                      <a:pt x="1450" y="2962"/>
                      <a:pt x="1450" y="2237"/>
                    </a:cubicBezTo>
                    <a:cubicBezTo>
                      <a:pt x="1450" y="1418"/>
                      <a:pt x="2111" y="756"/>
                      <a:pt x="2962" y="756"/>
                    </a:cubicBezTo>
                    <a:close/>
                    <a:moveTo>
                      <a:pt x="9735" y="756"/>
                    </a:moveTo>
                    <a:cubicBezTo>
                      <a:pt x="10554" y="756"/>
                      <a:pt x="11216" y="1418"/>
                      <a:pt x="11216" y="2237"/>
                    </a:cubicBezTo>
                    <a:cubicBezTo>
                      <a:pt x="11216" y="2993"/>
                      <a:pt x="10712" y="3592"/>
                      <a:pt x="9987" y="3686"/>
                    </a:cubicBezTo>
                    <a:cubicBezTo>
                      <a:pt x="9798" y="3340"/>
                      <a:pt x="9578" y="2993"/>
                      <a:pt x="9263" y="2710"/>
                    </a:cubicBezTo>
                    <a:cubicBezTo>
                      <a:pt x="8948" y="2395"/>
                      <a:pt x="8570" y="2174"/>
                      <a:pt x="8223" y="1954"/>
                    </a:cubicBezTo>
                    <a:cubicBezTo>
                      <a:pt x="8381" y="1260"/>
                      <a:pt x="8979" y="756"/>
                      <a:pt x="9735" y="756"/>
                    </a:cubicBezTo>
                    <a:close/>
                    <a:moveTo>
                      <a:pt x="5986" y="2237"/>
                    </a:moveTo>
                    <a:lnTo>
                      <a:pt x="5986" y="2584"/>
                    </a:lnTo>
                    <a:cubicBezTo>
                      <a:pt x="5986" y="4064"/>
                      <a:pt x="4789" y="5230"/>
                      <a:pt x="3340" y="5230"/>
                    </a:cubicBezTo>
                    <a:lnTo>
                      <a:pt x="2993" y="5230"/>
                    </a:lnTo>
                    <a:cubicBezTo>
                      <a:pt x="3151" y="3655"/>
                      <a:pt x="4411" y="2395"/>
                      <a:pt x="5986" y="2237"/>
                    </a:cubicBezTo>
                    <a:close/>
                    <a:moveTo>
                      <a:pt x="6742" y="2237"/>
                    </a:moveTo>
                    <a:cubicBezTo>
                      <a:pt x="8318" y="2395"/>
                      <a:pt x="9578" y="3655"/>
                      <a:pt x="9735" y="5230"/>
                    </a:cubicBezTo>
                    <a:lnTo>
                      <a:pt x="9357" y="5230"/>
                    </a:lnTo>
                    <a:cubicBezTo>
                      <a:pt x="7908" y="5230"/>
                      <a:pt x="6742" y="4064"/>
                      <a:pt x="6742" y="2584"/>
                    </a:cubicBezTo>
                    <a:lnTo>
                      <a:pt x="6742" y="2237"/>
                    </a:lnTo>
                    <a:close/>
                    <a:moveTo>
                      <a:pt x="2206" y="5986"/>
                    </a:moveTo>
                    <a:lnTo>
                      <a:pt x="2206" y="7467"/>
                    </a:lnTo>
                    <a:cubicBezTo>
                      <a:pt x="1796" y="7467"/>
                      <a:pt x="1450" y="7152"/>
                      <a:pt x="1450" y="6742"/>
                    </a:cubicBezTo>
                    <a:cubicBezTo>
                      <a:pt x="1450" y="6301"/>
                      <a:pt x="1796" y="5986"/>
                      <a:pt x="2206" y="5986"/>
                    </a:cubicBezTo>
                    <a:close/>
                    <a:moveTo>
                      <a:pt x="10460" y="5986"/>
                    </a:moveTo>
                    <a:cubicBezTo>
                      <a:pt x="10870" y="5986"/>
                      <a:pt x="11216" y="6301"/>
                      <a:pt x="11216" y="6742"/>
                    </a:cubicBezTo>
                    <a:cubicBezTo>
                      <a:pt x="11216" y="7120"/>
                      <a:pt x="10870" y="7467"/>
                      <a:pt x="10460" y="7467"/>
                    </a:cubicBezTo>
                    <a:lnTo>
                      <a:pt x="10460" y="5986"/>
                    </a:lnTo>
                    <a:close/>
                    <a:moveTo>
                      <a:pt x="1008" y="7624"/>
                    </a:moveTo>
                    <a:cubicBezTo>
                      <a:pt x="1292" y="8002"/>
                      <a:pt x="1733" y="8223"/>
                      <a:pt x="2206" y="8223"/>
                    </a:cubicBezTo>
                    <a:cubicBezTo>
                      <a:pt x="2206" y="8633"/>
                      <a:pt x="1891" y="8979"/>
                      <a:pt x="1450" y="8979"/>
                    </a:cubicBezTo>
                    <a:cubicBezTo>
                      <a:pt x="1071" y="8979"/>
                      <a:pt x="693" y="8664"/>
                      <a:pt x="693" y="8223"/>
                    </a:cubicBezTo>
                    <a:cubicBezTo>
                      <a:pt x="693" y="8002"/>
                      <a:pt x="819" y="7750"/>
                      <a:pt x="1008" y="7624"/>
                    </a:cubicBezTo>
                    <a:close/>
                    <a:moveTo>
                      <a:pt x="11657" y="7624"/>
                    </a:moveTo>
                    <a:cubicBezTo>
                      <a:pt x="11846" y="7782"/>
                      <a:pt x="11972" y="8002"/>
                      <a:pt x="11972" y="8223"/>
                    </a:cubicBezTo>
                    <a:cubicBezTo>
                      <a:pt x="11972" y="8633"/>
                      <a:pt x="11626" y="8979"/>
                      <a:pt x="11216" y="8979"/>
                    </a:cubicBezTo>
                    <a:cubicBezTo>
                      <a:pt x="10838" y="8979"/>
                      <a:pt x="10460" y="8664"/>
                      <a:pt x="10460" y="8223"/>
                    </a:cubicBezTo>
                    <a:cubicBezTo>
                      <a:pt x="10933" y="8223"/>
                      <a:pt x="11374" y="8002"/>
                      <a:pt x="11657" y="7624"/>
                    </a:cubicBezTo>
                    <a:close/>
                    <a:moveTo>
                      <a:pt x="6333" y="4127"/>
                    </a:moveTo>
                    <a:cubicBezTo>
                      <a:pt x="6490" y="4442"/>
                      <a:pt x="6679" y="4726"/>
                      <a:pt x="6963" y="5009"/>
                    </a:cubicBezTo>
                    <a:cubicBezTo>
                      <a:pt x="7593" y="5640"/>
                      <a:pt x="8475" y="5986"/>
                      <a:pt x="9357" y="5986"/>
                    </a:cubicBezTo>
                    <a:lnTo>
                      <a:pt x="9735" y="5986"/>
                    </a:lnTo>
                    <a:lnTo>
                      <a:pt x="9735" y="8570"/>
                    </a:lnTo>
                    <a:cubicBezTo>
                      <a:pt x="9735" y="10428"/>
                      <a:pt x="8192" y="11972"/>
                      <a:pt x="6333" y="11972"/>
                    </a:cubicBezTo>
                    <a:cubicBezTo>
                      <a:pt x="4474" y="11972"/>
                      <a:pt x="2962" y="10428"/>
                      <a:pt x="2962" y="8570"/>
                    </a:cubicBezTo>
                    <a:lnTo>
                      <a:pt x="2962" y="5986"/>
                    </a:lnTo>
                    <a:lnTo>
                      <a:pt x="3308" y="5986"/>
                    </a:lnTo>
                    <a:cubicBezTo>
                      <a:pt x="4222" y="5986"/>
                      <a:pt x="5041" y="5640"/>
                      <a:pt x="5703" y="5009"/>
                    </a:cubicBezTo>
                    <a:cubicBezTo>
                      <a:pt x="5955" y="4757"/>
                      <a:pt x="6175" y="4442"/>
                      <a:pt x="6333" y="4127"/>
                    </a:cubicBezTo>
                    <a:close/>
                    <a:moveTo>
                      <a:pt x="2962" y="0"/>
                    </a:moveTo>
                    <a:cubicBezTo>
                      <a:pt x="1733" y="0"/>
                      <a:pt x="693" y="977"/>
                      <a:pt x="693" y="2237"/>
                    </a:cubicBezTo>
                    <a:cubicBezTo>
                      <a:pt x="693" y="3277"/>
                      <a:pt x="1418" y="4159"/>
                      <a:pt x="2395" y="4411"/>
                    </a:cubicBezTo>
                    <a:cubicBezTo>
                      <a:pt x="2332" y="4694"/>
                      <a:pt x="2237" y="4946"/>
                      <a:pt x="2237" y="5230"/>
                    </a:cubicBezTo>
                    <a:cubicBezTo>
                      <a:pt x="1355" y="5230"/>
                      <a:pt x="630" y="6018"/>
                      <a:pt x="756" y="6931"/>
                    </a:cubicBezTo>
                    <a:cubicBezTo>
                      <a:pt x="284" y="7215"/>
                      <a:pt x="0" y="7687"/>
                      <a:pt x="0" y="8223"/>
                    </a:cubicBezTo>
                    <a:cubicBezTo>
                      <a:pt x="0" y="9042"/>
                      <a:pt x="662" y="9735"/>
                      <a:pt x="1513" y="9735"/>
                    </a:cubicBezTo>
                    <a:cubicBezTo>
                      <a:pt x="1828" y="9735"/>
                      <a:pt x="2080" y="9641"/>
                      <a:pt x="2332" y="9452"/>
                    </a:cubicBezTo>
                    <a:cubicBezTo>
                      <a:pt x="2710" y="11310"/>
                      <a:pt x="4379" y="12728"/>
                      <a:pt x="6396" y="12728"/>
                    </a:cubicBezTo>
                    <a:cubicBezTo>
                      <a:pt x="8381" y="12728"/>
                      <a:pt x="10050" y="11310"/>
                      <a:pt x="10428" y="9452"/>
                    </a:cubicBezTo>
                    <a:cubicBezTo>
                      <a:pt x="10680" y="9609"/>
                      <a:pt x="10964" y="9735"/>
                      <a:pt x="11279" y="9735"/>
                    </a:cubicBezTo>
                    <a:cubicBezTo>
                      <a:pt x="12098" y="9735"/>
                      <a:pt x="12760" y="9042"/>
                      <a:pt x="12760" y="8223"/>
                    </a:cubicBezTo>
                    <a:cubicBezTo>
                      <a:pt x="12728" y="7687"/>
                      <a:pt x="12413" y="7152"/>
                      <a:pt x="11941" y="6931"/>
                    </a:cubicBezTo>
                    <a:cubicBezTo>
                      <a:pt x="12035" y="6018"/>
                      <a:pt x="11342" y="5230"/>
                      <a:pt x="10428" y="5230"/>
                    </a:cubicBezTo>
                    <a:cubicBezTo>
                      <a:pt x="10397" y="4946"/>
                      <a:pt x="10365" y="4694"/>
                      <a:pt x="10271" y="4411"/>
                    </a:cubicBezTo>
                    <a:cubicBezTo>
                      <a:pt x="11248" y="4159"/>
                      <a:pt x="11972" y="3277"/>
                      <a:pt x="11972" y="2237"/>
                    </a:cubicBezTo>
                    <a:cubicBezTo>
                      <a:pt x="11972" y="1008"/>
                      <a:pt x="10996" y="0"/>
                      <a:pt x="9735" y="0"/>
                    </a:cubicBezTo>
                    <a:cubicBezTo>
                      <a:pt x="8664" y="0"/>
                      <a:pt x="7814" y="693"/>
                      <a:pt x="7530" y="1638"/>
                    </a:cubicBezTo>
                    <a:cubicBezTo>
                      <a:pt x="7120" y="1544"/>
                      <a:pt x="6742" y="1481"/>
                      <a:pt x="6333" y="1481"/>
                    </a:cubicBezTo>
                    <a:cubicBezTo>
                      <a:pt x="5955" y="1481"/>
                      <a:pt x="5514" y="1575"/>
                      <a:pt x="5167" y="1638"/>
                    </a:cubicBezTo>
                    <a:cubicBezTo>
                      <a:pt x="4915" y="693"/>
                      <a:pt x="4033" y="0"/>
                      <a:pt x="29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51" name="Google Shape;5151;p60"/>
            <p:cNvGrpSpPr/>
            <p:nvPr/>
          </p:nvGrpSpPr>
          <p:grpSpPr>
            <a:xfrm>
              <a:off x="3589081" y="1156741"/>
              <a:ext cx="231342" cy="230761"/>
              <a:chOff x="-54081175" y="1903275"/>
              <a:chExt cx="319025" cy="318225"/>
            </a:xfrm>
            <a:grpFill/>
          </p:grpSpPr>
          <p:sp>
            <p:nvSpPr>
              <p:cNvPr id="5152" name="Google Shape;5152;p60"/>
              <p:cNvSpPr/>
              <p:nvPr/>
            </p:nvSpPr>
            <p:spPr>
              <a:xfrm>
                <a:off x="-53959075" y="2135825"/>
                <a:ext cx="724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9" extrusionOk="0">
                    <a:moveTo>
                      <a:pt x="386" y="1"/>
                    </a:moveTo>
                    <a:cubicBezTo>
                      <a:pt x="292" y="1"/>
                      <a:pt x="205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4" y="970"/>
                      <a:pt x="977" y="1159"/>
                      <a:pt x="1449" y="1159"/>
                    </a:cubicBezTo>
                    <a:cubicBezTo>
                      <a:pt x="1922" y="1159"/>
                      <a:pt x="2426" y="970"/>
                      <a:pt x="2741" y="623"/>
                    </a:cubicBezTo>
                    <a:cubicBezTo>
                      <a:pt x="2899" y="465"/>
                      <a:pt x="2899" y="213"/>
                      <a:pt x="2741" y="119"/>
                    </a:cubicBezTo>
                    <a:cubicBezTo>
                      <a:pt x="2678" y="40"/>
                      <a:pt x="2592" y="1"/>
                      <a:pt x="2501" y="1"/>
                    </a:cubicBezTo>
                    <a:cubicBezTo>
                      <a:pt x="2410" y="1"/>
                      <a:pt x="2316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1" y="1"/>
                      <a:pt x="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53" name="Google Shape;5153;p60"/>
              <p:cNvSpPr/>
              <p:nvPr/>
            </p:nvSpPr>
            <p:spPr>
              <a:xfrm>
                <a:off x="-54081175" y="1903275"/>
                <a:ext cx="3190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729" extrusionOk="0">
                    <a:moveTo>
                      <a:pt x="6365" y="757"/>
                    </a:moveTo>
                    <a:cubicBezTo>
                      <a:pt x="7594" y="757"/>
                      <a:pt x="8728" y="1324"/>
                      <a:pt x="9515" y="2238"/>
                    </a:cubicBezTo>
                    <a:lnTo>
                      <a:pt x="8570" y="2238"/>
                    </a:lnTo>
                    <a:cubicBezTo>
                      <a:pt x="7436" y="2238"/>
                      <a:pt x="6396" y="1702"/>
                      <a:pt x="5829" y="789"/>
                    </a:cubicBezTo>
                    <a:cubicBezTo>
                      <a:pt x="5987" y="757"/>
                      <a:pt x="6176" y="757"/>
                      <a:pt x="6365" y="757"/>
                    </a:cubicBezTo>
                    <a:close/>
                    <a:moveTo>
                      <a:pt x="5042" y="946"/>
                    </a:moveTo>
                    <a:cubicBezTo>
                      <a:pt x="5357" y="1482"/>
                      <a:pt x="5829" y="1954"/>
                      <a:pt x="6365" y="2332"/>
                    </a:cubicBezTo>
                    <a:cubicBezTo>
                      <a:pt x="7027" y="2742"/>
                      <a:pt x="7783" y="2962"/>
                      <a:pt x="8570" y="2962"/>
                    </a:cubicBezTo>
                    <a:lnTo>
                      <a:pt x="9988" y="2962"/>
                    </a:lnTo>
                    <a:cubicBezTo>
                      <a:pt x="10272" y="3498"/>
                      <a:pt x="10461" y="4160"/>
                      <a:pt x="10461" y="4853"/>
                    </a:cubicBezTo>
                    <a:lnTo>
                      <a:pt x="10461" y="5199"/>
                    </a:lnTo>
                    <a:lnTo>
                      <a:pt x="10429" y="5199"/>
                    </a:lnTo>
                    <a:cubicBezTo>
                      <a:pt x="10272" y="4380"/>
                      <a:pt x="9484" y="3687"/>
                      <a:pt x="8570" y="3687"/>
                    </a:cubicBezTo>
                    <a:cubicBezTo>
                      <a:pt x="7657" y="3687"/>
                      <a:pt x="6932" y="4317"/>
                      <a:pt x="6775" y="5199"/>
                    </a:cubicBezTo>
                    <a:lnTo>
                      <a:pt x="5924" y="5199"/>
                    </a:lnTo>
                    <a:cubicBezTo>
                      <a:pt x="5766" y="4317"/>
                      <a:pt x="4979" y="3687"/>
                      <a:pt x="4128" y="3687"/>
                    </a:cubicBezTo>
                    <a:cubicBezTo>
                      <a:pt x="3214" y="3687"/>
                      <a:pt x="2427" y="4380"/>
                      <a:pt x="2269" y="5199"/>
                    </a:cubicBezTo>
                    <a:lnTo>
                      <a:pt x="2238" y="5199"/>
                    </a:lnTo>
                    <a:lnTo>
                      <a:pt x="2238" y="4853"/>
                    </a:lnTo>
                    <a:cubicBezTo>
                      <a:pt x="2206" y="3025"/>
                      <a:pt x="3372" y="1482"/>
                      <a:pt x="5042" y="946"/>
                    </a:cubicBezTo>
                    <a:close/>
                    <a:moveTo>
                      <a:pt x="1450" y="5231"/>
                    </a:moveTo>
                    <a:lnTo>
                      <a:pt x="1450" y="6711"/>
                    </a:lnTo>
                    <a:cubicBezTo>
                      <a:pt x="1431" y="6713"/>
                      <a:pt x="1413" y="6714"/>
                      <a:pt x="1394" y="6714"/>
                    </a:cubicBezTo>
                    <a:cubicBezTo>
                      <a:pt x="1009" y="6714"/>
                      <a:pt x="694" y="6408"/>
                      <a:pt x="694" y="5987"/>
                    </a:cubicBezTo>
                    <a:cubicBezTo>
                      <a:pt x="694" y="5577"/>
                      <a:pt x="1009" y="5231"/>
                      <a:pt x="1450" y="5231"/>
                    </a:cubicBezTo>
                    <a:close/>
                    <a:moveTo>
                      <a:pt x="4097" y="4538"/>
                    </a:moveTo>
                    <a:cubicBezTo>
                      <a:pt x="4727" y="4538"/>
                      <a:pt x="5199" y="5042"/>
                      <a:pt x="5199" y="5640"/>
                    </a:cubicBezTo>
                    <a:cubicBezTo>
                      <a:pt x="5199" y="6270"/>
                      <a:pt x="4664" y="6743"/>
                      <a:pt x="4097" y="6743"/>
                    </a:cubicBezTo>
                    <a:cubicBezTo>
                      <a:pt x="3467" y="6743"/>
                      <a:pt x="2931" y="6207"/>
                      <a:pt x="2931" y="5640"/>
                    </a:cubicBezTo>
                    <a:cubicBezTo>
                      <a:pt x="2931" y="5042"/>
                      <a:pt x="3467" y="4538"/>
                      <a:pt x="4097" y="4538"/>
                    </a:cubicBezTo>
                    <a:close/>
                    <a:moveTo>
                      <a:pt x="8539" y="4538"/>
                    </a:moveTo>
                    <a:cubicBezTo>
                      <a:pt x="9169" y="4538"/>
                      <a:pt x="9673" y="5042"/>
                      <a:pt x="9673" y="5640"/>
                    </a:cubicBezTo>
                    <a:cubicBezTo>
                      <a:pt x="9673" y="6207"/>
                      <a:pt x="9169" y="6743"/>
                      <a:pt x="8539" y="6743"/>
                    </a:cubicBezTo>
                    <a:cubicBezTo>
                      <a:pt x="7940" y="6743"/>
                      <a:pt x="7436" y="6207"/>
                      <a:pt x="7436" y="5640"/>
                    </a:cubicBezTo>
                    <a:cubicBezTo>
                      <a:pt x="7436" y="5010"/>
                      <a:pt x="7940" y="4538"/>
                      <a:pt x="8539" y="4538"/>
                    </a:cubicBezTo>
                    <a:close/>
                    <a:moveTo>
                      <a:pt x="11217" y="5231"/>
                    </a:moveTo>
                    <a:cubicBezTo>
                      <a:pt x="11595" y="5231"/>
                      <a:pt x="11973" y="5577"/>
                      <a:pt x="11973" y="5987"/>
                    </a:cubicBezTo>
                    <a:cubicBezTo>
                      <a:pt x="11973" y="6428"/>
                      <a:pt x="11595" y="6743"/>
                      <a:pt x="11217" y="6743"/>
                    </a:cubicBezTo>
                    <a:lnTo>
                      <a:pt x="11217" y="5231"/>
                    </a:lnTo>
                    <a:close/>
                    <a:moveTo>
                      <a:pt x="10461" y="5987"/>
                    </a:moveTo>
                    <a:lnTo>
                      <a:pt x="10461" y="7877"/>
                    </a:lnTo>
                    <a:lnTo>
                      <a:pt x="10461" y="8224"/>
                    </a:lnTo>
                    <a:lnTo>
                      <a:pt x="8696" y="8224"/>
                    </a:lnTo>
                    <a:cubicBezTo>
                      <a:pt x="7972" y="7767"/>
                      <a:pt x="7153" y="7538"/>
                      <a:pt x="6337" y="7538"/>
                    </a:cubicBezTo>
                    <a:cubicBezTo>
                      <a:pt x="5522" y="7538"/>
                      <a:pt x="4711" y="7767"/>
                      <a:pt x="4002" y="8224"/>
                    </a:cubicBezTo>
                    <a:lnTo>
                      <a:pt x="2238" y="8224"/>
                    </a:lnTo>
                    <a:lnTo>
                      <a:pt x="2238" y="7877"/>
                    </a:lnTo>
                    <a:lnTo>
                      <a:pt x="2238" y="5987"/>
                    </a:lnTo>
                    <a:lnTo>
                      <a:pt x="2269" y="5987"/>
                    </a:lnTo>
                    <a:cubicBezTo>
                      <a:pt x="2427" y="6806"/>
                      <a:pt x="3214" y="7468"/>
                      <a:pt x="4128" y="7468"/>
                    </a:cubicBezTo>
                    <a:cubicBezTo>
                      <a:pt x="5042" y="7468"/>
                      <a:pt x="5766" y="6837"/>
                      <a:pt x="5955" y="5987"/>
                    </a:cubicBezTo>
                    <a:lnTo>
                      <a:pt x="6775" y="5987"/>
                    </a:lnTo>
                    <a:cubicBezTo>
                      <a:pt x="6932" y="6837"/>
                      <a:pt x="7720" y="7468"/>
                      <a:pt x="8570" y="7468"/>
                    </a:cubicBezTo>
                    <a:cubicBezTo>
                      <a:pt x="9106" y="7468"/>
                      <a:pt x="9578" y="7279"/>
                      <a:pt x="9925" y="6932"/>
                    </a:cubicBezTo>
                    <a:cubicBezTo>
                      <a:pt x="10209" y="6648"/>
                      <a:pt x="10366" y="6333"/>
                      <a:pt x="10429" y="5987"/>
                    </a:cubicBezTo>
                    <a:close/>
                    <a:moveTo>
                      <a:pt x="6318" y="8271"/>
                    </a:moveTo>
                    <a:cubicBezTo>
                      <a:pt x="7027" y="8271"/>
                      <a:pt x="7735" y="8476"/>
                      <a:pt x="8350" y="8885"/>
                    </a:cubicBezTo>
                    <a:cubicBezTo>
                      <a:pt x="8413" y="8948"/>
                      <a:pt x="8444" y="8980"/>
                      <a:pt x="8539" y="8980"/>
                    </a:cubicBezTo>
                    <a:lnTo>
                      <a:pt x="10272" y="8980"/>
                    </a:lnTo>
                    <a:cubicBezTo>
                      <a:pt x="9799" y="10713"/>
                      <a:pt x="8224" y="11973"/>
                      <a:pt x="6333" y="11973"/>
                    </a:cubicBezTo>
                    <a:cubicBezTo>
                      <a:pt x="4443" y="11973"/>
                      <a:pt x="2868" y="10713"/>
                      <a:pt x="2364" y="8980"/>
                    </a:cubicBezTo>
                    <a:lnTo>
                      <a:pt x="4097" y="8980"/>
                    </a:lnTo>
                    <a:cubicBezTo>
                      <a:pt x="4160" y="8980"/>
                      <a:pt x="4254" y="8948"/>
                      <a:pt x="4286" y="8885"/>
                    </a:cubicBezTo>
                    <a:cubicBezTo>
                      <a:pt x="4900" y="8476"/>
                      <a:pt x="5609" y="8271"/>
                      <a:pt x="6318" y="8271"/>
                    </a:cubicBezTo>
                    <a:close/>
                    <a:moveTo>
                      <a:pt x="6333" y="1"/>
                    </a:moveTo>
                    <a:cubicBezTo>
                      <a:pt x="3782" y="1"/>
                      <a:pt x="1639" y="1986"/>
                      <a:pt x="1482" y="4475"/>
                    </a:cubicBezTo>
                    <a:cubicBezTo>
                      <a:pt x="663" y="4475"/>
                      <a:pt x="1" y="5168"/>
                      <a:pt x="1" y="5987"/>
                    </a:cubicBezTo>
                    <a:cubicBezTo>
                      <a:pt x="1" y="6806"/>
                      <a:pt x="663" y="7468"/>
                      <a:pt x="1482" y="7468"/>
                    </a:cubicBezTo>
                    <a:lnTo>
                      <a:pt x="1482" y="7877"/>
                    </a:lnTo>
                    <a:cubicBezTo>
                      <a:pt x="1482" y="10555"/>
                      <a:pt x="3656" y="12729"/>
                      <a:pt x="6365" y="12729"/>
                    </a:cubicBezTo>
                    <a:cubicBezTo>
                      <a:pt x="9043" y="12729"/>
                      <a:pt x="11248" y="10555"/>
                      <a:pt x="11248" y="7877"/>
                    </a:cubicBezTo>
                    <a:lnTo>
                      <a:pt x="11248" y="7468"/>
                    </a:lnTo>
                    <a:cubicBezTo>
                      <a:pt x="12067" y="7468"/>
                      <a:pt x="12760" y="6806"/>
                      <a:pt x="12760" y="5987"/>
                    </a:cubicBezTo>
                    <a:cubicBezTo>
                      <a:pt x="12697" y="5168"/>
                      <a:pt x="12036" y="4475"/>
                      <a:pt x="11217" y="4475"/>
                    </a:cubicBezTo>
                    <a:cubicBezTo>
                      <a:pt x="11028" y="1954"/>
                      <a:pt x="8885" y="1"/>
                      <a:pt x="63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54" name="Google Shape;5154;p60"/>
            <p:cNvGrpSpPr/>
            <p:nvPr/>
          </p:nvGrpSpPr>
          <p:grpSpPr>
            <a:xfrm>
              <a:off x="3603367" y="1441745"/>
              <a:ext cx="202771" cy="230199"/>
              <a:chOff x="-54063050" y="2296300"/>
              <a:chExt cx="279625" cy="317450"/>
            </a:xfrm>
            <a:grpFill/>
          </p:grpSpPr>
          <p:sp>
            <p:nvSpPr>
              <p:cNvPr id="5155" name="Google Shape;5155;p60"/>
              <p:cNvSpPr/>
              <p:nvPr/>
            </p:nvSpPr>
            <p:spPr>
              <a:xfrm>
                <a:off x="-53959075" y="2527275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86" y="1"/>
                    </a:moveTo>
                    <a:cubicBezTo>
                      <a:pt x="292" y="1"/>
                      <a:pt x="205" y="40"/>
                      <a:pt x="158" y="119"/>
                    </a:cubicBezTo>
                    <a:cubicBezTo>
                      <a:pt x="0" y="276"/>
                      <a:pt x="0" y="528"/>
                      <a:pt x="158" y="623"/>
                    </a:cubicBezTo>
                    <a:cubicBezTo>
                      <a:pt x="504" y="1001"/>
                      <a:pt x="977" y="1190"/>
                      <a:pt x="1449" y="1190"/>
                    </a:cubicBezTo>
                    <a:cubicBezTo>
                      <a:pt x="1922" y="1190"/>
                      <a:pt x="2426" y="1001"/>
                      <a:pt x="2741" y="623"/>
                    </a:cubicBezTo>
                    <a:cubicBezTo>
                      <a:pt x="2899" y="465"/>
                      <a:pt x="2899" y="245"/>
                      <a:pt x="2741" y="119"/>
                    </a:cubicBezTo>
                    <a:cubicBezTo>
                      <a:pt x="2678" y="40"/>
                      <a:pt x="2592" y="1"/>
                      <a:pt x="2501" y="1"/>
                    </a:cubicBezTo>
                    <a:cubicBezTo>
                      <a:pt x="2410" y="1"/>
                      <a:pt x="2316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1" y="1"/>
                      <a:pt x="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56" name="Google Shape;5156;p60"/>
              <p:cNvSpPr/>
              <p:nvPr/>
            </p:nvSpPr>
            <p:spPr>
              <a:xfrm>
                <a:off x="-53969325" y="24829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57" name="Google Shape;5157;p60"/>
              <p:cNvSpPr/>
              <p:nvPr/>
            </p:nvSpPr>
            <p:spPr>
              <a:xfrm>
                <a:off x="-53894500" y="248297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58" name="Google Shape;5158;p60"/>
              <p:cNvSpPr/>
              <p:nvPr/>
            </p:nvSpPr>
            <p:spPr>
              <a:xfrm>
                <a:off x="-54063050" y="2296300"/>
                <a:ext cx="279625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698" extrusionOk="0">
                    <a:moveTo>
                      <a:pt x="5640" y="694"/>
                    </a:moveTo>
                    <a:cubicBezTo>
                      <a:pt x="7026" y="694"/>
                      <a:pt x="8286" y="883"/>
                      <a:pt x="9232" y="1198"/>
                    </a:cubicBezTo>
                    <a:cubicBezTo>
                      <a:pt x="10177" y="1576"/>
                      <a:pt x="10523" y="1923"/>
                      <a:pt x="10523" y="2206"/>
                    </a:cubicBezTo>
                    <a:cubicBezTo>
                      <a:pt x="10523" y="2427"/>
                      <a:pt x="10114" y="2647"/>
                      <a:pt x="9358" y="2931"/>
                    </a:cubicBezTo>
                    <a:lnTo>
                      <a:pt x="2017" y="2931"/>
                    </a:lnTo>
                    <a:cubicBezTo>
                      <a:pt x="1198" y="2679"/>
                      <a:pt x="757" y="2427"/>
                      <a:pt x="757" y="2206"/>
                    </a:cubicBezTo>
                    <a:cubicBezTo>
                      <a:pt x="757" y="1954"/>
                      <a:pt x="1103" y="1576"/>
                      <a:pt x="2048" y="1198"/>
                    </a:cubicBezTo>
                    <a:cubicBezTo>
                      <a:pt x="2994" y="851"/>
                      <a:pt x="4254" y="694"/>
                      <a:pt x="5640" y="694"/>
                    </a:cubicBezTo>
                    <a:close/>
                    <a:moveTo>
                      <a:pt x="8948" y="3687"/>
                    </a:moveTo>
                    <a:lnTo>
                      <a:pt x="8948" y="4475"/>
                    </a:lnTo>
                    <a:lnTo>
                      <a:pt x="2206" y="4475"/>
                    </a:lnTo>
                    <a:lnTo>
                      <a:pt x="2206" y="3687"/>
                    </a:lnTo>
                    <a:close/>
                    <a:moveTo>
                      <a:pt x="8633" y="5231"/>
                    </a:moveTo>
                    <a:cubicBezTo>
                      <a:pt x="8192" y="5703"/>
                      <a:pt x="7562" y="5987"/>
                      <a:pt x="6932" y="5987"/>
                    </a:cubicBezTo>
                    <a:lnTo>
                      <a:pt x="4317" y="5987"/>
                    </a:lnTo>
                    <a:cubicBezTo>
                      <a:pt x="3624" y="5987"/>
                      <a:pt x="3057" y="5703"/>
                      <a:pt x="2615" y="5231"/>
                    </a:cubicBezTo>
                    <a:close/>
                    <a:moveTo>
                      <a:pt x="9704" y="6680"/>
                    </a:moveTo>
                    <a:cubicBezTo>
                      <a:pt x="10082" y="6680"/>
                      <a:pt x="10460" y="6995"/>
                      <a:pt x="10460" y="7436"/>
                    </a:cubicBezTo>
                    <a:cubicBezTo>
                      <a:pt x="10460" y="7877"/>
                      <a:pt x="10145" y="8192"/>
                      <a:pt x="9704" y="8192"/>
                    </a:cubicBezTo>
                    <a:lnTo>
                      <a:pt x="9704" y="6680"/>
                    </a:lnTo>
                    <a:close/>
                    <a:moveTo>
                      <a:pt x="1513" y="6711"/>
                    </a:moveTo>
                    <a:lnTo>
                      <a:pt x="1513" y="8224"/>
                    </a:lnTo>
                    <a:cubicBezTo>
                      <a:pt x="1072" y="8192"/>
                      <a:pt x="757" y="7877"/>
                      <a:pt x="757" y="7467"/>
                    </a:cubicBezTo>
                    <a:cubicBezTo>
                      <a:pt x="757" y="7089"/>
                      <a:pt x="1103" y="6711"/>
                      <a:pt x="1513" y="6711"/>
                    </a:cubicBezTo>
                    <a:close/>
                    <a:moveTo>
                      <a:pt x="8979" y="5924"/>
                    </a:moveTo>
                    <a:lnTo>
                      <a:pt x="8979" y="8570"/>
                    </a:lnTo>
                    <a:cubicBezTo>
                      <a:pt x="8948" y="10429"/>
                      <a:pt x="7467" y="11910"/>
                      <a:pt x="5608" y="11910"/>
                    </a:cubicBezTo>
                    <a:cubicBezTo>
                      <a:pt x="3750" y="11910"/>
                      <a:pt x="2269" y="10429"/>
                      <a:pt x="2269" y="8570"/>
                    </a:cubicBezTo>
                    <a:lnTo>
                      <a:pt x="2269" y="5924"/>
                    </a:lnTo>
                    <a:cubicBezTo>
                      <a:pt x="2805" y="6459"/>
                      <a:pt x="3561" y="6711"/>
                      <a:pt x="4317" y="6711"/>
                    </a:cubicBezTo>
                    <a:lnTo>
                      <a:pt x="6932" y="6711"/>
                    </a:lnTo>
                    <a:cubicBezTo>
                      <a:pt x="7688" y="6711"/>
                      <a:pt x="8444" y="6459"/>
                      <a:pt x="8979" y="5924"/>
                    </a:cubicBezTo>
                    <a:close/>
                    <a:moveTo>
                      <a:pt x="5608" y="1"/>
                    </a:moveTo>
                    <a:cubicBezTo>
                      <a:pt x="4191" y="1"/>
                      <a:pt x="2805" y="190"/>
                      <a:pt x="1796" y="536"/>
                    </a:cubicBezTo>
                    <a:cubicBezTo>
                      <a:pt x="316" y="1040"/>
                      <a:pt x="1" y="1734"/>
                      <a:pt x="1" y="2206"/>
                    </a:cubicBezTo>
                    <a:cubicBezTo>
                      <a:pt x="1" y="2931"/>
                      <a:pt x="788" y="3309"/>
                      <a:pt x="1513" y="3561"/>
                    </a:cubicBezTo>
                    <a:lnTo>
                      <a:pt x="1513" y="5955"/>
                    </a:lnTo>
                    <a:cubicBezTo>
                      <a:pt x="694" y="5955"/>
                      <a:pt x="1" y="6648"/>
                      <a:pt x="1" y="7467"/>
                    </a:cubicBezTo>
                    <a:cubicBezTo>
                      <a:pt x="1" y="8287"/>
                      <a:pt x="694" y="8980"/>
                      <a:pt x="1513" y="8980"/>
                    </a:cubicBezTo>
                    <a:cubicBezTo>
                      <a:pt x="1702" y="11059"/>
                      <a:pt x="3466" y="12697"/>
                      <a:pt x="5608" y="12697"/>
                    </a:cubicBezTo>
                    <a:cubicBezTo>
                      <a:pt x="7719" y="12697"/>
                      <a:pt x="9515" y="11059"/>
                      <a:pt x="9704" y="8980"/>
                    </a:cubicBezTo>
                    <a:cubicBezTo>
                      <a:pt x="10523" y="8980"/>
                      <a:pt x="11185" y="8287"/>
                      <a:pt x="11185" y="7467"/>
                    </a:cubicBezTo>
                    <a:cubicBezTo>
                      <a:pt x="11185" y="6648"/>
                      <a:pt x="10523" y="5955"/>
                      <a:pt x="9704" y="5955"/>
                    </a:cubicBezTo>
                    <a:lnTo>
                      <a:pt x="9704" y="3561"/>
                    </a:lnTo>
                    <a:cubicBezTo>
                      <a:pt x="10397" y="3309"/>
                      <a:pt x="11185" y="2931"/>
                      <a:pt x="11185" y="2206"/>
                    </a:cubicBezTo>
                    <a:cubicBezTo>
                      <a:pt x="11185" y="1734"/>
                      <a:pt x="10870" y="1040"/>
                      <a:pt x="9421" y="536"/>
                    </a:cubicBezTo>
                    <a:cubicBezTo>
                      <a:pt x="8412" y="190"/>
                      <a:pt x="7058" y="1"/>
                      <a:pt x="56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59" name="Google Shape;5159;p60"/>
            <p:cNvGrpSpPr/>
            <p:nvPr/>
          </p:nvGrpSpPr>
          <p:grpSpPr>
            <a:xfrm>
              <a:off x="3603367" y="1723936"/>
              <a:ext cx="202771" cy="230725"/>
              <a:chOff x="-54061475" y="2685450"/>
              <a:chExt cx="279625" cy="318175"/>
            </a:xfrm>
            <a:grpFill/>
          </p:grpSpPr>
          <p:sp>
            <p:nvSpPr>
              <p:cNvPr id="5160" name="Google Shape;5160;p60"/>
              <p:cNvSpPr/>
              <p:nvPr/>
            </p:nvSpPr>
            <p:spPr>
              <a:xfrm>
                <a:off x="-53959075" y="2919525"/>
                <a:ext cx="72475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8" extrusionOk="0">
                    <a:moveTo>
                      <a:pt x="386" y="0"/>
                    </a:moveTo>
                    <a:cubicBezTo>
                      <a:pt x="292" y="0"/>
                      <a:pt x="205" y="39"/>
                      <a:pt x="158" y="118"/>
                    </a:cubicBezTo>
                    <a:cubicBezTo>
                      <a:pt x="0" y="276"/>
                      <a:pt x="0" y="496"/>
                      <a:pt x="158" y="622"/>
                    </a:cubicBezTo>
                    <a:cubicBezTo>
                      <a:pt x="504" y="969"/>
                      <a:pt x="977" y="1158"/>
                      <a:pt x="1449" y="1158"/>
                    </a:cubicBezTo>
                    <a:cubicBezTo>
                      <a:pt x="1922" y="1158"/>
                      <a:pt x="2426" y="969"/>
                      <a:pt x="2741" y="622"/>
                    </a:cubicBezTo>
                    <a:cubicBezTo>
                      <a:pt x="2899" y="465"/>
                      <a:pt x="2899" y="213"/>
                      <a:pt x="2741" y="118"/>
                    </a:cubicBezTo>
                    <a:cubicBezTo>
                      <a:pt x="2678" y="39"/>
                      <a:pt x="2592" y="0"/>
                      <a:pt x="2501" y="0"/>
                    </a:cubicBezTo>
                    <a:cubicBezTo>
                      <a:pt x="2410" y="0"/>
                      <a:pt x="2316" y="39"/>
                      <a:pt x="2237" y="118"/>
                    </a:cubicBezTo>
                    <a:cubicBezTo>
                      <a:pt x="2048" y="307"/>
                      <a:pt x="1733" y="433"/>
                      <a:pt x="1449" y="433"/>
                    </a:cubicBezTo>
                    <a:cubicBezTo>
                      <a:pt x="1134" y="433"/>
                      <a:pt x="851" y="307"/>
                      <a:pt x="662" y="118"/>
                    </a:cubicBezTo>
                    <a:cubicBezTo>
                      <a:pt x="583" y="39"/>
                      <a:pt x="481" y="0"/>
                      <a:pt x="3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61" name="Google Shape;5161;p60"/>
              <p:cNvSpPr/>
              <p:nvPr/>
            </p:nvSpPr>
            <p:spPr>
              <a:xfrm>
                <a:off x="-53969325" y="285472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725" y="568"/>
                      <a:pt x="725" y="379"/>
                    </a:cubicBezTo>
                    <a:cubicBezTo>
                      <a:pt x="725" y="190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62" name="Google Shape;5162;p60"/>
              <p:cNvSpPr/>
              <p:nvPr/>
            </p:nvSpPr>
            <p:spPr>
              <a:xfrm>
                <a:off x="-53894500" y="285472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9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79" y="725"/>
                    </a:cubicBezTo>
                    <a:cubicBezTo>
                      <a:pt x="568" y="725"/>
                      <a:pt x="725" y="568"/>
                      <a:pt x="725" y="379"/>
                    </a:cubicBezTo>
                    <a:cubicBezTo>
                      <a:pt x="725" y="190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63" name="Google Shape;5163;p60"/>
              <p:cNvSpPr/>
              <p:nvPr/>
            </p:nvSpPr>
            <p:spPr>
              <a:xfrm>
                <a:off x="-54061475" y="2685450"/>
                <a:ext cx="279625" cy="31817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7" extrusionOk="0">
                    <a:moveTo>
                      <a:pt x="4096" y="1699"/>
                    </a:moveTo>
                    <a:cubicBezTo>
                      <a:pt x="4348" y="1699"/>
                      <a:pt x="4537" y="1762"/>
                      <a:pt x="4726" y="1794"/>
                    </a:cubicBezTo>
                    <a:cubicBezTo>
                      <a:pt x="4254" y="2235"/>
                      <a:pt x="3970" y="2897"/>
                      <a:pt x="3844" y="3527"/>
                    </a:cubicBezTo>
                    <a:cubicBezTo>
                      <a:pt x="3813" y="3716"/>
                      <a:pt x="3970" y="3905"/>
                      <a:pt x="4159" y="3968"/>
                    </a:cubicBezTo>
                    <a:cubicBezTo>
                      <a:pt x="4178" y="3971"/>
                      <a:pt x="4197" y="3972"/>
                      <a:pt x="4216" y="3972"/>
                    </a:cubicBezTo>
                    <a:cubicBezTo>
                      <a:pt x="4411" y="3972"/>
                      <a:pt x="4572" y="3825"/>
                      <a:pt x="4600" y="3653"/>
                    </a:cubicBezTo>
                    <a:cubicBezTo>
                      <a:pt x="4695" y="3117"/>
                      <a:pt x="4915" y="2645"/>
                      <a:pt x="5199" y="2330"/>
                    </a:cubicBezTo>
                    <a:cubicBezTo>
                      <a:pt x="5335" y="2194"/>
                      <a:pt x="5588" y="1964"/>
                      <a:pt x="5877" y="1964"/>
                    </a:cubicBezTo>
                    <a:cubicBezTo>
                      <a:pt x="5923" y="1964"/>
                      <a:pt x="5970" y="1970"/>
                      <a:pt x="6018" y="1983"/>
                    </a:cubicBezTo>
                    <a:cubicBezTo>
                      <a:pt x="6365" y="2046"/>
                      <a:pt x="6585" y="2361"/>
                      <a:pt x="6648" y="2613"/>
                    </a:cubicBezTo>
                    <a:cubicBezTo>
                      <a:pt x="6806" y="2991"/>
                      <a:pt x="6900" y="3527"/>
                      <a:pt x="6774" y="4031"/>
                    </a:cubicBezTo>
                    <a:cubicBezTo>
                      <a:pt x="6743" y="4251"/>
                      <a:pt x="6900" y="4472"/>
                      <a:pt x="7121" y="4472"/>
                    </a:cubicBezTo>
                    <a:cubicBezTo>
                      <a:pt x="7310" y="4472"/>
                      <a:pt x="7467" y="4346"/>
                      <a:pt x="7467" y="4157"/>
                    </a:cubicBezTo>
                    <a:cubicBezTo>
                      <a:pt x="7593" y="3527"/>
                      <a:pt x="7562" y="2802"/>
                      <a:pt x="7247" y="2204"/>
                    </a:cubicBezTo>
                    <a:lnTo>
                      <a:pt x="7247" y="2204"/>
                    </a:lnTo>
                    <a:lnTo>
                      <a:pt x="7404" y="2267"/>
                    </a:lnTo>
                    <a:cubicBezTo>
                      <a:pt x="8822" y="2487"/>
                      <a:pt x="9767" y="3873"/>
                      <a:pt x="9515" y="5291"/>
                    </a:cubicBezTo>
                    <a:cubicBezTo>
                      <a:pt x="9486" y="5464"/>
                      <a:pt x="9326" y="5610"/>
                      <a:pt x="9130" y="5610"/>
                    </a:cubicBezTo>
                    <a:cubicBezTo>
                      <a:pt x="9112" y="5610"/>
                      <a:pt x="9093" y="5609"/>
                      <a:pt x="9074" y="5606"/>
                    </a:cubicBezTo>
                    <a:lnTo>
                      <a:pt x="1733" y="4314"/>
                    </a:lnTo>
                    <a:cubicBezTo>
                      <a:pt x="1639" y="4283"/>
                      <a:pt x="1481" y="4062"/>
                      <a:pt x="1513" y="3873"/>
                    </a:cubicBezTo>
                    <a:cubicBezTo>
                      <a:pt x="1765" y="2613"/>
                      <a:pt x="2868" y="1699"/>
                      <a:pt x="4096" y="1699"/>
                    </a:cubicBezTo>
                    <a:close/>
                    <a:moveTo>
                      <a:pt x="1450" y="6740"/>
                    </a:moveTo>
                    <a:lnTo>
                      <a:pt x="1450" y="8252"/>
                    </a:lnTo>
                    <a:cubicBezTo>
                      <a:pt x="1009" y="8252"/>
                      <a:pt x="694" y="7937"/>
                      <a:pt x="694" y="7496"/>
                    </a:cubicBezTo>
                    <a:cubicBezTo>
                      <a:pt x="694" y="7118"/>
                      <a:pt x="1040" y="6740"/>
                      <a:pt x="1450" y="6740"/>
                    </a:cubicBezTo>
                    <a:close/>
                    <a:moveTo>
                      <a:pt x="9641" y="6740"/>
                    </a:moveTo>
                    <a:cubicBezTo>
                      <a:pt x="10019" y="6740"/>
                      <a:pt x="10397" y="7118"/>
                      <a:pt x="10397" y="7496"/>
                    </a:cubicBezTo>
                    <a:cubicBezTo>
                      <a:pt x="10397" y="7937"/>
                      <a:pt x="10082" y="8252"/>
                      <a:pt x="9641" y="8252"/>
                    </a:cubicBezTo>
                    <a:lnTo>
                      <a:pt x="9641" y="6740"/>
                    </a:lnTo>
                    <a:close/>
                    <a:moveTo>
                      <a:pt x="2206" y="5102"/>
                    </a:moveTo>
                    <a:lnTo>
                      <a:pt x="8916" y="6268"/>
                    </a:lnTo>
                    <a:lnTo>
                      <a:pt x="8916" y="8599"/>
                    </a:lnTo>
                    <a:cubicBezTo>
                      <a:pt x="8885" y="10489"/>
                      <a:pt x="7404" y="12033"/>
                      <a:pt x="5545" y="12033"/>
                    </a:cubicBezTo>
                    <a:cubicBezTo>
                      <a:pt x="3687" y="12033"/>
                      <a:pt x="2206" y="10489"/>
                      <a:pt x="2206" y="8599"/>
                    </a:cubicBezTo>
                    <a:lnTo>
                      <a:pt x="2206" y="5102"/>
                    </a:lnTo>
                    <a:close/>
                    <a:moveTo>
                      <a:pt x="7575" y="1"/>
                    </a:moveTo>
                    <a:cubicBezTo>
                      <a:pt x="6800" y="1"/>
                      <a:pt x="6137" y="473"/>
                      <a:pt x="5861" y="1164"/>
                    </a:cubicBezTo>
                    <a:lnTo>
                      <a:pt x="4726" y="975"/>
                    </a:lnTo>
                    <a:cubicBezTo>
                      <a:pt x="4530" y="941"/>
                      <a:pt x="4334" y="925"/>
                      <a:pt x="4141" y="925"/>
                    </a:cubicBezTo>
                    <a:cubicBezTo>
                      <a:pt x="2536" y="925"/>
                      <a:pt x="1101" y="2053"/>
                      <a:pt x="820" y="3684"/>
                    </a:cubicBezTo>
                    <a:cubicBezTo>
                      <a:pt x="757" y="4188"/>
                      <a:pt x="1009" y="4692"/>
                      <a:pt x="1481" y="4913"/>
                    </a:cubicBezTo>
                    <a:lnTo>
                      <a:pt x="1481" y="5953"/>
                    </a:lnTo>
                    <a:cubicBezTo>
                      <a:pt x="662" y="5953"/>
                      <a:pt x="1" y="6614"/>
                      <a:pt x="1" y="7465"/>
                    </a:cubicBezTo>
                    <a:cubicBezTo>
                      <a:pt x="1" y="8284"/>
                      <a:pt x="662" y="8946"/>
                      <a:pt x="1481" y="8946"/>
                    </a:cubicBezTo>
                    <a:cubicBezTo>
                      <a:pt x="1702" y="11056"/>
                      <a:pt x="3403" y="12726"/>
                      <a:pt x="5577" y="12726"/>
                    </a:cubicBezTo>
                    <a:cubicBezTo>
                      <a:pt x="7751" y="12726"/>
                      <a:pt x="9484" y="11056"/>
                      <a:pt x="9673" y="8946"/>
                    </a:cubicBezTo>
                    <a:cubicBezTo>
                      <a:pt x="10492" y="8946"/>
                      <a:pt x="11185" y="8284"/>
                      <a:pt x="11185" y="7465"/>
                    </a:cubicBezTo>
                    <a:cubicBezTo>
                      <a:pt x="11122" y="6803"/>
                      <a:pt x="10649" y="6205"/>
                      <a:pt x="9988" y="6047"/>
                    </a:cubicBezTo>
                    <a:cubicBezTo>
                      <a:pt x="10177" y="5890"/>
                      <a:pt x="10303" y="5638"/>
                      <a:pt x="10334" y="5417"/>
                    </a:cubicBezTo>
                    <a:cubicBezTo>
                      <a:pt x="10649" y="3590"/>
                      <a:pt x="9452" y="1825"/>
                      <a:pt x="7625" y="1510"/>
                    </a:cubicBezTo>
                    <a:lnTo>
                      <a:pt x="6617" y="1321"/>
                    </a:lnTo>
                    <a:cubicBezTo>
                      <a:pt x="6812" y="958"/>
                      <a:pt x="7206" y="744"/>
                      <a:pt x="7622" y="744"/>
                    </a:cubicBezTo>
                    <a:cubicBezTo>
                      <a:pt x="7675" y="744"/>
                      <a:pt x="7729" y="747"/>
                      <a:pt x="7782" y="754"/>
                    </a:cubicBezTo>
                    <a:cubicBezTo>
                      <a:pt x="7811" y="764"/>
                      <a:pt x="7840" y="768"/>
                      <a:pt x="7869" y="768"/>
                    </a:cubicBezTo>
                    <a:cubicBezTo>
                      <a:pt x="8034" y="768"/>
                      <a:pt x="8197" y="627"/>
                      <a:pt x="8223" y="439"/>
                    </a:cubicBezTo>
                    <a:cubicBezTo>
                      <a:pt x="8255" y="250"/>
                      <a:pt x="8097" y="61"/>
                      <a:pt x="7908" y="30"/>
                    </a:cubicBezTo>
                    <a:cubicBezTo>
                      <a:pt x="7796" y="10"/>
                      <a:pt x="7684" y="1"/>
                      <a:pt x="75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64" name="Google Shape;5164;p60"/>
            <p:cNvGrpSpPr/>
            <p:nvPr/>
          </p:nvGrpSpPr>
          <p:grpSpPr>
            <a:xfrm>
              <a:off x="5043530" y="1163033"/>
              <a:ext cx="175922" cy="231323"/>
              <a:chOff x="-52074300" y="1911950"/>
              <a:chExt cx="242600" cy="319000"/>
            </a:xfrm>
            <a:grpFill/>
          </p:grpSpPr>
          <p:sp>
            <p:nvSpPr>
              <p:cNvPr id="5165" name="Google Shape;5165;p60"/>
              <p:cNvSpPr/>
              <p:nvPr/>
            </p:nvSpPr>
            <p:spPr>
              <a:xfrm>
                <a:off x="-51989225" y="2125600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98" y="0"/>
                    </a:moveTo>
                    <a:cubicBezTo>
                      <a:pt x="307" y="0"/>
                      <a:pt x="221" y="40"/>
                      <a:pt x="158" y="118"/>
                    </a:cubicBezTo>
                    <a:cubicBezTo>
                      <a:pt x="0" y="276"/>
                      <a:pt x="0" y="528"/>
                      <a:pt x="158" y="622"/>
                    </a:cubicBezTo>
                    <a:cubicBezTo>
                      <a:pt x="504" y="1000"/>
                      <a:pt x="977" y="1189"/>
                      <a:pt x="1449" y="1189"/>
                    </a:cubicBezTo>
                    <a:cubicBezTo>
                      <a:pt x="1922" y="1189"/>
                      <a:pt x="2426" y="1000"/>
                      <a:pt x="2741" y="622"/>
                    </a:cubicBezTo>
                    <a:cubicBezTo>
                      <a:pt x="2899" y="465"/>
                      <a:pt x="2899" y="244"/>
                      <a:pt x="2741" y="118"/>
                    </a:cubicBezTo>
                    <a:cubicBezTo>
                      <a:pt x="2662" y="40"/>
                      <a:pt x="2568" y="0"/>
                      <a:pt x="2477" y="0"/>
                    </a:cubicBezTo>
                    <a:cubicBezTo>
                      <a:pt x="2387" y="0"/>
                      <a:pt x="2300" y="40"/>
                      <a:pt x="2237" y="118"/>
                    </a:cubicBezTo>
                    <a:cubicBezTo>
                      <a:pt x="2048" y="307"/>
                      <a:pt x="1733" y="433"/>
                      <a:pt x="1449" y="433"/>
                    </a:cubicBezTo>
                    <a:cubicBezTo>
                      <a:pt x="1134" y="433"/>
                      <a:pt x="851" y="307"/>
                      <a:pt x="662" y="118"/>
                    </a:cubicBezTo>
                    <a:cubicBezTo>
                      <a:pt x="583" y="40"/>
                      <a:pt x="488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66" name="Google Shape;5166;p60"/>
              <p:cNvSpPr/>
              <p:nvPr/>
            </p:nvSpPr>
            <p:spPr>
              <a:xfrm>
                <a:off x="-51998675" y="2062375"/>
                <a:ext cx="17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6"/>
                      <a:pt x="347" y="726"/>
                    </a:cubicBezTo>
                    <a:cubicBezTo>
                      <a:pt x="536" y="726"/>
                      <a:pt x="693" y="568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67" name="Google Shape;5167;p60"/>
              <p:cNvSpPr/>
              <p:nvPr/>
            </p:nvSpPr>
            <p:spPr>
              <a:xfrm>
                <a:off x="-51925450" y="206237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6"/>
                      <a:pt x="379" y="726"/>
                    </a:cubicBezTo>
                    <a:cubicBezTo>
                      <a:pt x="568" y="726"/>
                      <a:pt x="726" y="568"/>
                      <a:pt x="726" y="347"/>
                    </a:cubicBezTo>
                    <a:cubicBezTo>
                      <a:pt x="726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68" name="Google Shape;5168;p60"/>
              <p:cNvSpPr/>
              <p:nvPr/>
            </p:nvSpPr>
            <p:spPr>
              <a:xfrm>
                <a:off x="-52074300" y="1911950"/>
                <a:ext cx="242600" cy="319000"/>
              </a:xfrm>
              <a:custGeom>
                <a:avLst/>
                <a:gdLst/>
                <a:ahLst/>
                <a:cxnLst/>
                <a:rect l="l" t="t" r="r" b="b"/>
                <a:pathLst>
                  <a:path w="9704" h="12760" extrusionOk="0">
                    <a:moveTo>
                      <a:pt x="6743" y="694"/>
                    </a:moveTo>
                    <a:cubicBezTo>
                      <a:pt x="7940" y="757"/>
                      <a:pt x="8948" y="1733"/>
                      <a:pt x="8948" y="2993"/>
                    </a:cubicBezTo>
                    <a:lnTo>
                      <a:pt x="8948" y="5293"/>
                    </a:lnTo>
                    <a:lnTo>
                      <a:pt x="8601" y="5293"/>
                    </a:lnTo>
                    <a:cubicBezTo>
                      <a:pt x="6743" y="5293"/>
                      <a:pt x="5262" y="3750"/>
                      <a:pt x="5262" y="1859"/>
                    </a:cubicBezTo>
                    <a:lnTo>
                      <a:pt x="5262" y="1292"/>
                    </a:lnTo>
                    <a:cubicBezTo>
                      <a:pt x="5640" y="946"/>
                      <a:pt x="6207" y="694"/>
                      <a:pt x="6743" y="694"/>
                    </a:cubicBezTo>
                    <a:close/>
                    <a:moveTo>
                      <a:pt x="2962" y="757"/>
                    </a:moveTo>
                    <a:cubicBezTo>
                      <a:pt x="3529" y="757"/>
                      <a:pt x="4033" y="946"/>
                      <a:pt x="4474" y="1355"/>
                    </a:cubicBezTo>
                    <a:lnTo>
                      <a:pt x="4474" y="1891"/>
                    </a:lnTo>
                    <a:cubicBezTo>
                      <a:pt x="4474" y="3781"/>
                      <a:pt x="2962" y="5325"/>
                      <a:pt x="1103" y="5325"/>
                    </a:cubicBezTo>
                    <a:lnTo>
                      <a:pt x="757" y="5325"/>
                    </a:lnTo>
                    <a:lnTo>
                      <a:pt x="757" y="3025"/>
                    </a:lnTo>
                    <a:cubicBezTo>
                      <a:pt x="725" y="1733"/>
                      <a:pt x="1733" y="757"/>
                      <a:pt x="2962" y="757"/>
                    </a:cubicBezTo>
                    <a:close/>
                    <a:moveTo>
                      <a:pt x="1103" y="6018"/>
                    </a:moveTo>
                    <a:cubicBezTo>
                      <a:pt x="1324" y="6018"/>
                      <a:pt x="1481" y="6175"/>
                      <a:pt x="1481" y="6396"/>
                    </a:cubicBezTo>
                    <a:cubicBezTo>
                      <a:pt x="1481" y="6585"/>
                      <a:pt x="1324" y="6743"/>
                      <a:pt x="1103" y="6743"/>
                    </a:cubicBezTo>
                    <a:cubicBezTo>
                      <a:pt x="914" y="6743"/>
                      <a:pt x="757" y="6585"/>
                      <a:pt x="757" y="6396"/>
                    </a:cubicBezTo>
                    <a:cubicBezTo>
                      <a:pt x="757" y="6175"/>
                      <a:pt x="914" y="6018"/>
                      <a:pt x="1103" y="6018"/>
                    </a:cubicBezTo>
                    <a:close/>
                    <a:moveTo>
                      <a:pt x="8570" y="6018"/>
                    </a:moveTo>
                    <a:cubicBezTo>
                      <a:pt x="8759" y="6018"/>
                      <a:pt x="8916" y="6175"/>
                      <a:pt x="8916" y="6396"/>
                    </a:cubicBezTo>
                    <a:cubicBezTo>
                      <a:pt x="8916" y="6585"/>
                      <a:pt x="8759" y="6743"/>
                      <a:pt x="8570" y="6743"/>
                    </a:cubicBezTo>
                    <a:cubicBezTo>
                      <a:pt x="8349" y="6743"/>
                      <a:pt x="8192" y="6585"/>
                      <a:pt x="8192" y="6396"/>
                    </a:cubicBezTo>
                    <a:cubicBezTo>
                      <a:pt x="8192" y="6175"/>
                      <a:pt x="8349" y="6018"/>
                      <a:pt x="8570" y="6018"/>
                    </a:cubicBezTo>
                    <a:close/>
                    <a:moveTo>
                      <a:pt x="1072" y="7530"/>
                    </a:moveTo>
                    <a:cubicBezTo>
                      <a:pt x="1261" y="7530"/>
                      <a:pt x="1418" y="7688"/>
                      <a:pt x="1418" y="7877"/>
                    </a:cubicBezTo>
                    <a:cubicBezTo>
                      <a:pt x="1418" y="8066"/>
                      <a:pt x="1261" y="8223"/>
                      <a:pt x="1072" y="8223"/>
                    </a:cubicBezTo>
                    <a:cubicBezTo>
                      <a:pt x="914" y="8223"/>
                      <a:pt x="725" y="8066"/>
                      <a:pt x="725" y="7877"/>
                    </a:cubicBezTo>
                    <a:cubicBezTo>
                      <a:pt x="725" y="7688"/>
                      <a:pt x="883" y="7530"/>
                      <a:pt x="1072" y="7530"/>
                    </a:cubicBezTo>
                    <a:close/>
                    <a:moveTo>
                      <a:pt x="8601" y="7530"/>
                    </a:moveTo>
                    <a:cubicBezTo>
                      <a:pt x="8790" y="7530"/>
                      <a:pt x="8948" y="7688"/>
                      <a:pt x="8948" y="7877"/>
                    </a:cubicBezTo>
                    <a:cubicBezTo>
                      <a:pt x="8948" y="8066"/>
                      <a:pt x="8790" y="8223"/>
                      <a:pt x="8601" y="8223"/>
                    </a:cubicBezTo>
                    <a:cubicBezTo>
                      <a:pt x="8412" y="8223"/>
                      <a:pt x="8255" y="8066"/>
                      <a:pt x="8255" y="7877"/>
                    </a:cubicBezTo>
                    <a:cubicBezTo>
                      <a:pt x="8255" y="7688"/>
                      <a:pt x="8412" y="7530"/>
                      <a:pt x="8601" y="7530"/>
                    </a:cubicBezTo>
                    <a:close/>
                    <a:moveTo>
                      <a:pt x="1072" y="9011"/>
                    </a:moveTo>
                    <a:cubicBezTo>
                      <a:pt x="1261" y="9011"/>
                      <a:pt x="1418" y="9168"/>
                      <a:pt x="1418" y="9389"/>
                    </a:cubicBezTo>
                    <a:cubicBezTo>
                      <a:pt x="1418" y="9578"/>
                      <a:pt x="1261" y="9735"/>
                      <a:pt x="1072" y="9735"/>
                    </a:cubicBezTo>
                    <a:cubicBezTo>
                      <a:pt x="914" y="9735"/>
                      <a:pt x="725" y="9578"/>
                      <a:pt x="725" y="9389"/>
                    </a:cubicBezTo>
                    <a:cubicBezTo>
                      <a:pt x="725" y="9168"/>
                      <a:pt x="883" y="9011"/>
                      <a:pt x="1072" y="9011"/>
                    </a:cubicBezTo>
                    <a:close/>
                    <a:moveTo>
                      <a:pt x="8601" y="9011"/>
                    </a:moveTo>
                    <a:cubicBezTo>
                      <a:pt x="8790" y="9011"/>
                      <a:pt x="8948" y="9168"/>
                      <a:pt x="8948" y="9389"/>
                    </a:cubicBezTo>
                    <a:cubicBezTo>
                      <a:pt x="8948" y="9578"/>
                      <a:pt x="8790" y="9735"/>
                      <a:pt x="8601" y="9735"/>
                    </a:cubicBezTo>
                    <a:cubicBezTo>
                      <a:pt x="8412" y="9735"/>
                      <a:pt x="8255" y="9578"/>
                      <a:pt x="8255" y="9389"/>
                    </a:cubicBezTo>
                    <a:cubicBezTo>
                      <a:pt x="8255" y="9168"/>
                      <a:pt x="8412" y="9011"/>
                      <a:pt x="8601" y="9011"/>
                    </a:cubicBezTo>
                    <a:close/>
                    <a:moveTo>
                      <a:pt x="4852" y="3592"/>
                    </a:moveTo>
                    <a:cubicBezTo>
                      <a:pt x="5041" y="4002"/>
                      <a:pt x="5325" y="4411"/>
                      <a:pt x="5703" y="4758"/>
                    </a:cubicBezTo>
                    <a:cubicBezTo>
                      <a:pt x="6239" y="5325"/>
                      <a:pt x="6869" y="5671"/>
                      <a:pt x="7593" y="5860"/>
                    </a:cubicBezTo>
                    <a:cubicBezTo>
                      <a:pt x="7499" y="6018"/>
                      <a:pt x="7467" y="6175"/>
                      <a:pt x="7467" y="6364"/>
                    </a:cubicBezTo>
                    <a:cubicBezTo>
                      <a:pt x="7467" y="6648"/>
                      <a:pt x="7593" y="6932"/>
                      <a:pt x="7751" y="7121"/>
                    </a:cubicBezTo>
                    <a:cubicBezTo>
                      <a:pt x="7530" y="7341"/>
                      <a:pt x="7467" y="7593"/>
                      <a:pt x="7467" y="7877"/>
                    </a:cubicBezTo>
                    <a:cubicBezTo>
                      <a:pt x="7467" y="8160"/>
                      <a:pt x="7593" y="8444"/>
                      <a:pt x="7751" y="8633"/>
                    </a:cubicBezTo>
                    <a:cubicBezTo>
                      <a:pt x="7530" y="8822"/>
                      <a:pt x="7467" y="9105"/>
                      <a:pt x="7467" y="9389"/>
                    </a:cubicBezTo>
                    <a:cubicBezTo>
                      <a:pt x="7467" y="9546"/>
                      <a:pt x="7499" y="9704"/>
                      <a:pt x="7593" y="9861"/>
                    </a:cubicBezTo>
                    <a:cubicBezTo>
                      <a:pt x="6932" y="10712"/>
                      <a:pt x="5923" y="11216"/>
                      <a:pt x="4852" y="11216"/>
                    </a:cubicBezTo>
                    <a:cubicBezTo>
                      <a:pt x="3750" y="11216"/>
                      <a:pt x="2773" y="10712"/>
                      <a:pt x="2143" y="9861"/>
                    </a:cubicBezTo>
                    <a:cubicBezTo>
                      <a:pt x="2206" y="9704"/>
                      <a:pt x="2269" y="9515"/>
                      <a:pt x="2269" y="9389"/>
                    </a:cubicBezTo>
                    <a:cubicBezTo>
                      <a:pt x="2269" y="9105"/>
                      <a:pt x="2143" y="8822"/>
                      <a:pt x="1985" y="8633"/>
                    </a:cubicBezTo>
                    <a:cubicBezTo>
                      <a:pt x="2174" y="8444"/>
                      <a:pt x="2269" y="8160"/>
                      <a:pt x="2269" y="7877"/>
                    </a:cubicBezTo>
                    <a:cubicBezTo>
                      <a:pt x="2269" y="7593"/>
                      <a:pt x="2143" y="7341"/>
                      <a:pt x="1985" y="7121"/>
                    </a:cubicBezTo>
                    <a:cubicBezTo>
                      <a:pt x="2174" y="6932"/>
                      <a:pt x="2269" y="6648"/>
                      <a:pt x="2269" y="6364"/>
                    </a:cubicBezTo>
                    <a:cubicBezTo>
                      <a:pt x="2269" y="6175"/>
                      <a:pt x="2206" y="6018"/>
                      <a:pt x="2143" y="5860"/>
                    </a:cubicBezTo>
                    <a:cubicBezTo>
                      <a:pt x="2836" y="5671"/>
                      <a:pt x="3529" y="5325"/>
                      <a:pt x="4033" y="4758"/>
                    </a:cubicBezTo>
                    <a:cubicBezTo>
                      <a:pt x="4380" y="4411"/>
                      <a:pt x="4663" y="4002"/>
                      <a:pt x="4852" y="3592"/>
                    </a:cubicBezTo>
                    <a:close/>
                    <a:moveTo>
                      <a:pt x="1103" y="10523"/>
                    </a:moveTo>
                    <a:cubicBezTo>
                      <a:pt x="1324" y="10523"/>
                      <a:pt x="1481" y="10681"/>
                      <a:pt x="1481" y="10870"/>
                    </a:cubicBezTo>
                    <a:cubicBezTo>
                      <a:pt x="1481" y="10996"/>
                      <a:pt x="1481" y="10996"/>
                      <a:pt x="1103" y="11626"/>
                    </a:cubicBezTo>
                    <a:cubicBezTo>
                      <a:pt x="757" y="10996"/>
                      <a:pt x="757" y="10996"/>
                      <a:pt x="757" y="10870"/>
                    </a:cubicBezTo>
                    <a:cubicBezTo>
                      <a:pt x="757" y="10681"/>
                      <a:pt x="914" y="10523"/>
                      <a:pt x="1103" y="10523"/>
                    </a:cubicBezTo>
                    <a:close/>
                    <a:moveTo>
                      <a:pt x="8570" y="10523"/>
                    </a:moveTo>
                    <a:cubicBezTo>
                      <a:pt x="8759" y="10523"/>
                      <a:pt x="8916" y="10681"/>
                      <a:pt x="8916" y="10870"/>
                    </a:cubicBezTo>
                    <a:cubicBezTo>
                      <a:pt x="8948" y="10996"/>
                      <a:pt x="8916" y="10996"/>
                      <a:pt x="8570" y="11626"/>
                    </a:cubicBezTo>
                    <a:cubicBezTo>
                      <a:pt x="8192" y="10996"/>
                      <a:pt x="8192" y="10996"/>
                      <a:pt x="8192" y="10870"/>
                    </a:cubicBezTo>
                    <a:cubicBezTo>
                      <a:pt x="8192" y="10681"/>
                      <a:pt x="8349" y="10523"/>
                      <a:pt x="8570" y="10523"/>
                    </a:cubicBezTo>
                    <a:close/>
                    <a:moveTo>
                      <a:pt x="3025" y="0"/>
                    </a:moveTo>
                    <a:cubicBezTo>
                      <a:pt x="1355" y="0"/>
                      <a:pt x="1" y="1355"/>
                      <a:pt x="1" y="2993"/>
                    </a:cubicBezTo>
                    <a:lnTo>
                      <a:pt x="1" y="6427"/>
                    </a:lnTo>
                    <a:cubicBezTo>
                      <a:pt x="1" y="6711"/>
                      <a:pt x="127" y="6963"/>
                      <a:pt x="284" y="7184"/>
                    </a:cubicBezTo>
                    <a:cubicBezTo>
                      <a:pt x="95" y="7373"/>
                      <a:pt x="1" y="7656"/>
                      <a:pt x="1" y="7908"/>
                    </a:cubicBezTo>
                    <a:cubicBezTo>
                      <a:pt x="1" y="8192"/>
                      <a:pt x="127" y="8475"/>
                      <a:pt x="284" y="8664"/>
                    </a:cubicBezTo>
                    <a:cubicBezTo>
                      <a:pt x="95" y="8853"/>
                      <a:pt x="1" y="9137"/>
                      <a:pt x="1" y="9420"/>
                    </a:cubicBezTo>
                    <a:cubicBezTo>
                      <a:pt x="1" y="9704"/>
                      <a:pt x="127" y="9956"/>
                      <a:pt x="284" y="10177"/>
                    </a:cubicBezTo>
                    <a:cubicBezTo>
                      <a:pt x="95" y="10366"/>
                      <a:pt x="1" y="10649"/>
                      <a:pt x="1" y="10901"/>
                    </a:cubicBezTo>
                    <a:cubicBezTo>
                      <a:pt x="1" y="11122"/>
                      <a:pt x="64" y="11311"/>
                      <a:pt x="127" y="11374"/>
                    </a:cubicBezTo>
                    <a:lnTo>
                      <a:pt x="788" y="12571"/>
                    </a:lnTo>
                    <a:cubicBezTo>
                      <a:pt x="883" y="12697"/>
                      <a:pt x="1009" y="12760"/>
                      <a:pt x="1103" y="12760"/>
                    </a:cubicBezTo>
                    <a:cubicBezTo>
                      <a:pt x="1229" y="12760"/>
                      <a:pt x="1387" y="12697"/>
                      <a:pt x="1450" y="12571"/>
                    </a:cubicBezTo>
                    <a:lnTo>
                      <a:pt x="2111" y="11437"/>
                    </a:lnTo>
                    <a:lnTo>
                      <a:pt x="2237" y="11059"/>
                    </a:lnTo>
                    <a:cubicBezTo>
                      <a:pt x="2930" y="11657"/>
                      <a:pt x="3876" y="12004"/>
                      <a:pt x="4852" y="12004"/>
                    </a:cubicBezTo>
                    <a:cubicBezTo>
                      <a:pt x="5829" y="12004"/>
                      <a:pt x="6743" y="11657"/>
                      <a:pt x="7499" y="11059"/>
                    </a:cubicBezTo>
                    <a:cubicBezTo>
                      <a:pt x="7499" y="11153"/>
                      <a:pt x="7530" y="11279"/>
                      <a:pt x="7562" y="11342"/>
                    </a:cubicBezTo>
                    <a:cubicBezTo>
                      <a:pt x="7562" y="11374"/>
                      <a:pt x="7530" y="11279"/>
                      <a:pt x="8286" y="12571"/>
                    </a:cubicBezTo>
                    <a:cubicBezTo>
                      <a:pt x="8349" y="12665"/>
                      <a:pt x="8475" y="12760"/>
                      <a:pt x="8601" y="12760"/>
                    </a:cubicBezTo>
                    <a:cubicBezTo>
                      <a:pt x="8727" y="12760"/>
                      <a:pt x="8885" y="12665"/>
                      <a:pt x="8916" y="12571"/>
                    </a:cubicBezTo>
                    <a:lnTo>
                      <a:pt x="9578" y="11405"/>
                    </a:lnTo>
                    <a:cubicBezTo>
                      <a:pt x="9673" y="11248"/>
                      <a:pt x="9704" y="11059"/>
                      <a:pt x="9704" y="10901"/>
                    </a:cubicBezTo>
                    <a:cubicBezTo>
                      <a:pt x="9704" y="10618"/>
                      <a:pt x="9578" y="10366"/>
                      <a:pt x="9421" y="10145"/>
                    </a:cubicBezTo>
                    <a:cubicBezTo>
                      <a:pt x="9641" y="9956"/>
                      <a:pt x="9704" y="9672"/>
                      <a:pt x="9704" y="9420"/>
                    </a:cubicBezTo>
                    <a:cubicBezTo>
                      <a:pt x="9704" y="9137"/>
                      <a:pt x="9578" y="8853"/>
                      <a:pt x="9421" y="8664"/>
                    </a:cubicBezTo>
                    <a:cubicBezTo>
                      <a:pt x="9641" y="8475"/>
                      <a:pt x="9704" y="8192"/>
                      <a:pt x="9704" y="7908"/>
                    </a:cubicBezTo>
                    <a:cubicBezTo>
                      <a:pt x="9704" y="7625"/>
                      <a:pt x="9578" y="7373"/>
                      <a:pt x="9421" y="7152"/>
                    </a:cubicBezTo>
                    <a:cubicBezTo>
                      <a:pt x="9641" y="6963"/>
                      <a:pt x="9704" y="6680"/>
                      <a:pt x="9704" y="6427"/>
                    </a:cubicBezTo>
                    <a:lnTo>
                      <a:pt x="9704" y="2993"/>
                    </a:lnTo>
                    <a:cubicBezTo>
                      <a:pt x="9704" y="1355"/>
                      <a:pt x="8349" y="0"/>
                      <a:pt x="6711" y="0"/>
                    </a:cubicBezTo>
                    <a:cubicBezTo>
                      <a:pt x="6049" y="0"/>
                      <a:pt x="5388" y="253"/>
                      <a:pt x="4852" y="662"/>
                    </a:cubicBezTo>
                    <a:cubicBezTo>
                      <a:pt x="4348" y="253"/>
                      <a:pt x="3687" y="0"/>
                      <a:pt x="30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69" name="Google Shape;5169;p60"/>
            <p:cNvGrpSpPr/>
            <p:nvPr/>
          </p:nvGrpSpPr>
          <p:grpSpPr>
            <a:xfrm>
              <a:off x="1026077" y="1157322"/>
              <a:ext cx="231342" cy="230761"/>
              <a:chOff x="-57578225" y="1904075"/>
              <a:chExt cx="319025" cy="318225"/>
            </a:xfrm>
            <a:grpFill/>
          </p:grpSpPr>
          <p:sp>
            <p:nvSpPr>
              <p:cNvPr id="5170" name="Google Shape;5170;p60"/>
              <p:cNvSpPr/>
              <p:nvPr/>
            </p:nvSpPr>
            <p:spPr>
              <a:xfrm>
                <a:off x="-57578225" y="1904075"/>
                <a:ext cx="3190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729" extrusionOk="0">
                    <a:moveTo>
                      <a:pt x="4601" y="1418"/>
                    </a:moveTo>
                    <a:cubicBezTo>
                      <a:pt x="4632" y="1702"/>
                      <a:pt x="4727" y="1922"/>
                      <a:pt x="4790" y="2206"/>
                    </a:cubicBezTo>
                    <a:cubicBezTo>
                      <a:pt x="3687" y="2962"/>
                      <a:pt x="2994" y="4254"/>
                      <a:pt x="2994" y="5640"/>
                    </a:cubicBezTo>
                    <a:lnTo>
                      <a:pt x="2994" y="5986"/>
                    </a:lnTo>
                    <a:cubicBezTo>
                      <a:pt x="2710" y="5986"/>
                      <a:pt x="2458" y="6081"/>
                      <a:pt x="2238" y="6175"/>
                    </a:cubicBezTo>
                    <a:lnTo>
                      <a:pt x="2238" y="5608"/>
                    </a:lnTo>
                    <a:cubicBezTo>
                      <a:pt x="2238" y="3876"/>
                      <a:pt x="3183" y="2300"/>
                      <a:pt x="4601" y="1418"/>
                    </a:cubicBezTo>
                    <a:close/>
                    <a:moveTo>
                      <a:pt x="7121" y="757"/>
                    </a:moveTo>
                    <a:cubicBezTo>
                      <a:pt x="9799" y="757"/>
                      <a:pt x="12004" y="2930"/>
                      <a:pt x="12004" y="5640"/>
                    </a:cubicBezTo>
                    <a:lnTo>
                      <a:pt x="12004" y="6238"/>
                    </a:lnTo>
                    <a:cubicBezTo>
                      <a:pt x="11752" y="6112"/>
                      <a:pt x="11532" y="6018"/>
                      <a:pt x="11248" y="6018"/>
                    </a:cubicBezTo>
                    <a:lnTo>
                      <a:pt x="10902" y="6018"/>
                    </a:lnTo>
                    <a:cubicBezTo>
                      <a:pt x="8098" y="6018"/>
                      <a:pt x="5703" y="3907"/>
                      <a:pt x="5325" y="1103"/>
                    </a:cubicBezTo>
                    <a:cubicBezTo>
                      <a:pt x="5861" y="883"/>
                      <a:pt x="6491" y="757"/>
                      <a:pt x="7121" y="757"/>
                    </a:cubicBezTo>
                    <a:close/>
                    <a:moveTo>
                      <a:pt x="2994" y="6742"/>
                    </a:moveTo>
                    <a:lnTo>
                      <a:pt x="2994" y="8223"/>
                    </a:lnTo>
                    <a:cubicBezTo>
                      <a:pt x="2616" y="8223"/>
                      <a:pt x="2238" y="7971"/>
                      <a:pt x="2238" y="7436"/>
                    </a:cubicBezTo>
                    <a:cubicBezTo>
                      <a:pt x="2269" y="7058"/>
                      <a:pt x="2584" y="6742"/>
                      <a:pt x="2994" y="6742"/>
                    </a:cubicBezTo>
                    <a:close/>
                    <a:moveTo>
                      <a:pt x="11248" y="6742"/>
                    </a:moveTo>
                    <a:cubicBezTo>
                      <a:pt x="11658" y="6742"/>
                      <a:pt x="12004" y="7058"/>
                      <a:pt x="12004" y="7499"/>
                    </a:cubicBezTo>
                    <a:cubicBezTo>
                      <a:pt x="12004" y="7908"/>
                      <a:pt x="11658" y="8223"/>
                      <a:pt x="11248" y="8223"/>
                    </a:cubicBezTo>
                    <a:lnTo>
                      <a:pt x="11248" y="6742"/>
                    </a:lnTo>
                    <a:close/>
                    <a:moveTo>
                      <a:pt x="1828" y="8444"/>
                    </a:moveTo>
                    <a:cubicBezTo>
                      <a:pt x="2112" y="8790"/>
                      <a:pt x="2553" y="8979"/>
                      <a:pt x="3025" y="8979"/>
                    </a:cubicBezTo>
                    <a:cubicBezTo>
                      <a:pt x="3088" y="9830"/>
                      <a:pt x="3466" y="10681"/>
                      <a:pt x="4034" y="11311"/>
                    </a:cubicBezTo>
                    <a:cubicBezTo>
                      <a:pt x="3656" y="11752"/>
                      <a:pt x="3183" y="11972"/>
                      <a:pt x="2616" y="11972"/>
                    </a:cubicBezTo>
                    <a:cubicBezTo>
                      <a:pt x="1608" y="11972"/>
                      <a:pt x="789" y="11153"/>
                      <a:pt x="789" y="10113"/>
                    </a:cubicBezTo>
                    <a:cubicBezTo>
                      <a:pt x="789" y="9420"/>
                      <a:pt x="1198" y="8759"/>
                      <a:pt x="1828" y="8444"/>
                    </a:cubicBezTo>
                    <a:close/>
                    <a:moveTo>
                      <a:pt x="5042" y="2962"/>
                    </a:moveTo>
                    <a:cubicBezTo>
                      <a:pt x="5987" y="5073"/>
                      <a:pt x="8066" y="6616"/>
                      <a:pt x="10461" y="6774"/>
                    </a:cubicBezTo>
                    <a:lnTo>
                      <a:pt x="10461" y="8664"/>
                    </a:lnTo>
                    <a:cubicBezTo>
                      <a:pt x="10492" y="10492"/>
                      <a:pt x="8980" y="11972"/>
                      <a:pt x="7121" y="11972"/>
                    </a:cubicBezTo>
                    <a:cubicBezTo>
                      <a:pt x="5262" y="11972"/>
                      <a:pt x="3719" y="10460"/>
                      <a:pt x="3719" y="8633"/>
                    </a:cubicBezTo>
                    <a:lnTo>
                      <a:pt x="3719" y="5640"/>
                    </a:lnTo>
                    <a:cubicBezTo>
                      <a:pt x="3719" y="4600"/>
                      <a:pt x="4254" y="3592"/>
                      <a:pt x="5042" y="2962"/>
                    </a:cubicBezTo>
                    <a:close/>
                    <a:moveTo>
                      <a:pt x="7121" y="0"/>
                    </a:moveTo>
                    <a:cubicBezTo>
                      <a:pt x="5577" y="0"/>
                      <a:pt x="4191" y="631"/>
                      <a:pt x="3151" y="1670"/>
                    </a:cubicBezTo>
                    <a:cubicBezTo>
                      <a:pt x="2080" y="2710"/>
                      <a:pt x="1482" y="4128"/>
                      <a:pt x="1482" y="5640"/>
                    </a:cubicBezTo>
                    <a:lnTo>
                      <a:pt x="1482" y="7751"/>
                    </a:lnTo>
                    <a:cubicBezTo>
                      <a:pt x="568" y="8192"/>
                      <a:pt x="1" y="9105"/>
                      <a:pt x="1" y="10113"/>
                    </a:cubicBezTo>
                    <a:cubicBezTo>
                      <a:pt x="1" y="11594"/>
                      <a:pt x="1167" y="12728"/>
                      <a:pt x="2584" y="12728"/>
                    </a:cubicBezTo>
                    <a:cubicBezTo>
                      <a:pt x="3340" y="12728"/>
                      <a:pt x="4034" y="12413"/>
                      <a:pt x="4569" y="11846"/>
                    </a:cubicBezTo>
                    <a:cubicBezTo>
                      <a:pt x="5262" y="12413"/>
                      <a:pt x="6176" y="12728"/>
                      <a:pt x="7121" y="12728"/>
                    </a:cubicBezTo>
                    <a:cubicBezTo>
                      <a:pt x="8224" y="12728"/>
                      <a:pt x="9232" y="12287"/>
                      <a:pt x="10020" y="11500"/>
                    </a:cubicBezTo>
                    <a:cubicBezTo>
                      <a:pt x="10744" y="10838"/>
                      <a:pt x="11122" y="9924"/>
                      <a:pt x="11217" y="8979"/>
                    </a:cubicBezTo>
                    <a:cubicBezTo>
                      <a:pt x="12036" y="8979"/>
                      <a:pt x="12697" y="8318"/>
                      <a:pt x="12697" y="7499"/>
                    </a:cubicBezTo>
                    <a:lnTo>
                      <a:pt x="12697" y="5640"/>
                    </a:lnTo>
                    <a:cubicBezTo>
                      <a:pt x="12760" y="4128"/>
                      <a:pt x="12162" y="2710"/>
                      <a:pt x="11091" y="1670"/>
                    </a:cubicBezTo>
                    <a:cubicBezTo>
                      <a:pt x="10020" y="599"/>
                      <a:pt x="8602" y="0"/>
                      <a:pt x="71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1" name="Google Shape;5171;p60"/>
              <p:cNvSpPr/>
              <p:nvPr/>
            </p:nvSpPr>
            <p:spPr>
              <a:xfrm>
                <a:off x="-57446675" y="207340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8"/>
                    </a:cubicBezTo>
                    <a:cubicBezTo>
                      <a:pt x="0" y="568"/>
                      <a:pt x="158" y="726"/>
                      <a:pt x="347" y="726"/>
                    </a:cubicBezTo>
                    <a:cubicBezTo>
                      <a:pt x="567" y="726"/>
                      <a:pt x="725" y="568"/>
                      <a:pt x="725" y="348"/>
                    </a:cubicBezTo>
                    <a:cubicBezTo>
                      <a:pt x="725" y="158"/>
                      <a:pt x="56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2" name="Google Shape;5172;p60"/>
              <p:cNvSpPr/>
              <p:nvPr/>
            </p:nvSpPr>
            <p:spPr>
              <a:xfrm>
                <a:off x="-57371850" y="207340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8"/>
                    </a:cubicBezTo>
                    <a:cubicBezTo>
                      <a:pt x="0" y="537"/>
                      <a:pt x="158" y="726"/>
                      <a:pt x="347" y="726"/>
                    </a:cubicBezTo>
                    <a:cubicBezTo>
                      <a:pt x="567" y="726"/>
                      <a:pt x="725" y="537"/>
                      <a:pt x="725" y="348"/>
                    </a:cubicBezTo>
                    <a:cubicBezTo>
                      <a:pt x="725" y="158"/>
                      <a:pt x="56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3" name="Google Shape;5173;p60"/>
              <p:cNvSpPr/>
              <p:nvPr/>
            </p:nvSpPr>
            <p:spPr>
              <a:xfrm>
                <a:off x="-57436450" y="2136625"/>
                <a:ext cx="72500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1190" extrusionOk="0">
                    <a:moveTo>
                      <a:pt x="387" y="0"/>
                    </a:moveTo>
                    <a:cubicBezTo>
                      <a:pt x="292" y="0"/>
                      <a:pt x="206" y="40"/>
                      <a:pt x="158" y="118"/>
                    </a:cubicBezTo>
                    <a:cubicBezTo>
                      <a:pt x="1" y="276"/>
                      <a:pt x="1" y="496"/>
                      <a:pt x="158" y="622"/>
                    </a:cubicBezTo>
                    <a:cubicBezTo>
                      <a:pt x="505" y="969"/>
                      <a:pt x="977" y="1190"/>
                      <a:pt x="1450" y="1190"/>
                    </a:cubicBezTo>
                    <a:cubicBezTo>
                      <a:pt x="1923" y="1190"/>
                      <a:pt x="2427" y="969"/>
                      <a:pt x="2742" y="622"/>
                    </a:cubicBezTo>
                    <a:cubicBezTo>
                      <a:pt x="2899" y="465"/>
                      <a:pt x="2899" y="244"/>
                      <a:pt x="2742" y="118"/>
                    </a:cubicBezTo>
                    <a:cubicBezTo>
                      <a:pt x="2679" y="40"/>
                      <a:pt x="2592" y="0"/>
                      <a:pt x="2502" y="0"/>
                    </a:cubicBezTo>
                    <a:cubicBezTo>
                      <a:pt x="2411" y="0"/>
                      <a:pt x="2316" y="40"/>
                      <a:pt x="2238" y="118"/>
                    </a:cubicBezTo>
                    <a:cubicBezTo>
                      <a:pt x="2049" y="307"/>
                      <a:pt x="1734" y="433"/>
                      <a:pt x="1450" y="433"/>
                    </a:cubicBezTo>
                    <a:cubicBezTo>
                      <a:pt x="1167" y="433"/>
                      <a:pt x="851" y="307"/>
                      <a:pt x="662" y="118"/>
                    </a:cubicBezTo>
                    <a:cubicBezTo>
                      <a:pt x="584" y="40"/>
                      <a:pt x="481" y="0"/>
                      <a:pt x="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74" name="Google Shape;5174;p60"/>
            <p:cNvGrpSpPr/>
            <p:nvPr/>
          </p:nvGrpSpPr>
          <p:grpSpPr>
            <a:xfrm>
              <a:off x="1040362" y="1440602"/>
              <a:ext cx="202771" cy="230761"/>
              <a:chOff x="-57558525" y="2294725"/>
              <a:chExt cx="279625" cy="318225"/>
            </a:xfrm>
            <a:grpFill/>
          </p:grpSpPr>
          <p:sp>
            <p:nvSpPr>
              <p:cNvPr id="5175" name="Google Shape;5175;p60"/>
              <p:cNvSpPr/>
              <p:nvPr/>
            </p:nvSpPr>
            <p:spPr>
              <a:xfrm>
                <a:off x="-57455350" y="2498925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98" y="0"/>
                    </a:moveTo>
                    <a:cubicBezTo>
                      <a:pt x="308" y="0"/>
                      <a:pt x="221" y="40"/>
                      <a:pt x="158" y="119"/>
                    </a:cubicBezTo>
                    <a:cubicBezTo>
                      <a:pt x="1" y="276"/>
                      <a:pt x="1" y="497"/>
                      <a:pt x="158" y="623"/>
                    </a:cubicBezTo>
                    <a:cubicBezTo>
                      <a:pt x="505" y="969"/>
                      <a:pt x="977" y="1190"/>
                      <a:pt x="1450" y="1190"/>
                    </a:cubicBezTo>
                    <a:cubicBezTo>
                      <a:pt x="1923" y="1190"/>
                      <a:pt x="2427" y="969"/>
                      <a:pt x="2742" y="623"/>
                    </a:cubicBezTo>
                    <a:cubicBezTo>
                      <a:pt x="2899" y="465"/>
                      <a:pt x="2899" y="245"/>
                      <a:pt x="2742" y="119"/>
                    </a:cubicBezTo>
                    <a:cubicBezTo>
                      <a:pt x="2694" y="40"/>
                      <a:pt x="2608" y="0"/>
                      <a:pt x="2513" y="0"/>
                    </a:cubicBezTo>
                    <a:cubicBezTo>
                      <a:pt x="2419" y="0"/>
                      <a:pt x="2316" y="40"/>
                      <a:pt x="2238" y="119"/>
                    </a:cubicBezTo>
                    <a:cubicBezTo>
                      <a:pt x="2049" y="308"/>
                      <a:pt x="1733" y="434"/>
                      <a:pt x="1450" y="434"/>
                    </a:cubicBezTo>
                    <a:cubicBezTo>
                      <a:pt x="1135" y="434"/>
                      <a:pt x="851" y="308"/>
                      <a:pt x="662" y="119"/>
                    </a:cubicBezTo>
                    <a:cubicBezTo>
                      <a:pt x="584" y="40"/>
                      <a:pt x="489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6" name="Google Shape;5176;p60"/>
              <p:cNvSpPr/>
              <p:nvPr/>
            </p:nvSpPr>
            <p:spPr>
              <a:xfrm>
                <a:off x="-57465575" y="24270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1"/>
                    </a:moveTo>
                    <a:cubicBezTo>
                      <a:pt x="189" y="1"/>
                      <a:pt x="0" y="158"/>
                      <a:pt x="0" y="347"/>
                    </a:cubicBezTo>
                    <a:cubicBezTo>
                      <a:pt x="0" y="536"/>
                      <a:pt x="189" y="694"/>
                      <a:pt x="378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7" name="Google Shape;5177;p60"/>
              <p:cNvSpPr/>
              <p:nvPr/>
            </p:nvSpPr>
            <p:spPr>
              <a:xfrm>
                <a:off x="-57389975" y="24270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8" name="Google Shape;5178;p60"/>
              <p:cNvSpPr/>
              <p:nvPr/>
            </p:nvSpPr>
            <p:spPr>
              <a:xfrm>
                <a:off x="-57558525" y="2294725"/>
                <a:ext cx="2796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9" extrusionOk="0">
                    <a:moveTo>
                      <a:pt x="5577" y="788"/>
                    </a:moveTo>
                    <a:cubicBezTo>
                      <a:pt x="8255" y="788"/>
                      <a:pt x="10429" y="2962"/>
                      <a:pt x="10429" y="5640"/>
                    </a:cubicBezTo>
                    <a:lnTo>
                      <a:pt x="10429" y="12036"/>
                    </a:lnTo>
                    <a:lnTo>
                      <a:pt x="725" y="12036"/>
                    </a:lnTo>
                    <a:lnTo>
                      <a:pt x="725" y="5640"/>
                    </a:lnTo>
                    <a:cubicBezTo>
                      <a:pt x="725" y="2962"/>
                      <a:pt x="2899" y="788"/>
                      <a:pt x="5577" y="788"/>
                    </a:cubicBezTo>
                    <a:close/>
                    <a:moveTo>
                      <a:pt x="5577" y="1"/>
                    </a:moveTo>
                    <a:cubicBezTo>
                      <a:pt x="2458" y="1"/>
                      <a:pt x="1" y="2521"/>
                      <a:pt x="1" y="5609"/>
                    </a:cubicBezTo>
                    <a:lnTo>
                      <a:pt x="1" y="12382"/>
                    </a:lnTo>
                    <a:cubicBezTo>
                      <a:pt x="1" y="12571"/>
                      <a:pt x="158" y="12729"/>
                      <a:pt x="347" y="12729"/>
                    </a:cubicBezTo>
                    <a:lnTo>
                      <a:pt x="10775" y="12729"/>
                    </a:lnTo>
                    <a:cubicBezTo>
                      <a:pt x="10964" y="12729"/>
                      <a:pt x="11122" y="12571"/>
                      <a:pt x="11122" y="12382"/>
                    </a:cubicBezTo>
                    <a:lnTo>
                      <a:pt x="11122" y="5609"/>
                    </a:lnTo>
                    <a:cubicBezTo>
                      <a:pt x="11185" y="2521"/>
                      <a:pt x="8696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79" name="Google Shape;5179;p60"/>
              <p:cNvSpPr/>
              <p:nvPr/>
            </p:nvSpPr>
            <p:spPr>
              <a:xfrm>
                <a:off x="-57521500" y="2332550"/>
                <a:ext cx="204800" cy="2418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9673" extrusionOk="0">
                    <a:moveTo>
                      <a:pt x="4096" y="756"/>
                    </a:moveTo>
                    <a:cubicBezTo>
                      <a:pt x="5230" y="756"/>
                      <a:pt x="6301" y="1323"/>
                      <a:pt x="6900" y="2237"/>
                    </a:cubicBezTo>
                    <a:lnTo>
                      <a:pt x="1292" y="2237"/>
                    </a:lnTo>
                    <a:cubicBezTo>
                      <a:pt x="1891" y="1323"/>
                      <a:pt x="2930" y="756"/>
                      <a:pt x="4096" y="756"/>
                    </a:cubicBezTo>
                    <a:close/>
                    <a:moveTo>
                      <a:pt x="7278" y="3025"/>
                    </a:moveTo>
                    <a:cubicBezTo>
                      <a:pt x="7404" y="3371"/>
                      <a:pt x="7498" y="3718"/>
                      <a:pt x="7498" y="4127"/>
                    </a:cubicBezTo>
                    <a:lnTo>
                      <a:pt x="7498" y="5230"/>
                    </a:lnTo>
                    <a:lnTo>
                      <a:pt x="756" y="5230"/>
                    </a:lnTo>
                    <a:lnTo>
                      <a:pt x="756" y="4127"/>
                    </a:lnTo>
                    <a:cubicBezTo>
                      <a:pt x="756" y="3718"/>
                      <a:pt x="819" y="3340"/>
                      <a:pt x="945" y="3025"/>
                    </a:cubicBezTo>
                    <a:close/>
                    <a:moveTo>
                      <a:pt x="7404" y="5986"/>
                    </a:moveTo>
                    <a:cubicBezTo>
                      <a:pt x="7246" y="7624"/>
                      <a:pt x="5829" y="8979"/>
                      <a:pt x="4096" y="8979"/>
                    </a:cubicBezTo>
                    <a:cubicBezTo>
                      <a:pt x="2363" y="8979"/>
                      <a:pt x="945" y="7687"/>
                      <a:pt x="756" y="5986"/>
                    </a:cubicBezTo>
                    <a:close/>
                    <a:moveTo>
                      <a:pt x="4096" y="0"/>
                    </a:moveTo>
                    <a:cubicBezTo>
                      <a:pt x="1859" y="0"/>
                      <a:pt x="0" y="1827"/>
                      <a:pt x="0" y="4096"/>
                    </a:cubicBezTo>
                    <a:lnTo>
                      <a:pt x="0" y="5576"/>
                    </a:lnTo>
                    <a:cubicBezTo>
                      <a:pt x="0" y="7845"/>
                      <a:pt x="1859" y="9672"/>
                      <a:pt x="4096" y="9672"/>
                    </a:cubicBezTo>
                    <a:cubicBezTo>
                      <a:pt x="6333" y="9672"/>
                      <a:pt x="8192" y="7845"/>
                      <a:pt x="8192" y="5576"/>
                    </a:cubicBezTo>
                    <a:lnTo>
                      <a:pt x="8192" y="4096"/>
                    </a:lnTo>
                    <a:cubicBezTo>
                      <a:pt x="8192" y="1859"/>
                      <a:pt x="6333" y="0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80" name="Google Shape;5180;p60"/>
            <p:cNvGrpSpPr/>
            <p:nvPr/>
          </p:nvGrpSpPr>
          <p:grpSpPr>
            <a:xfrm>
              <a:off x="1024935" y="1725043"/>
              <a:ext cx="233626" cy="231323"/>
              <a:chOff x="-57579800" y="2686975"/>
              <a:chExt cx="322175" cy="319000"/>
            </a:xfrm>
            <a:grpFill/>
          </p:grpSpPr>
          <p:sp>
            <p:nvSpPr>
              <p:cNvPr id="5181" name="Google Shape;5181;p60"/>
              <p:cNvSpPr/>
              <p:nvPr/>
            </p:nvSpPr>
            <p:spPr>
              <a:xfrm>
                <a:off x="-57455350" y="2920300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1" y="276"/>
                      <a:pt x="1" y="497"/>
                      <a:pt x="158" y="623"/>
                    </a:cubicBezTo>
                    <a:cubicBezTo>
                      <a:pt x="505" y="969"/>
                      <a:pt x="977" y="1190"/>
                      <a:pt x="1450" y="1190"/>
                    </a:cubicBezTo>
                    <a:cubicBezTo>
                      <a:pt x="1923" y="1190"/>
                      <a:pt x="2427" y="969"/>
                      <a:pt x="2742" y="623"/>
                    </a:cubicBezTo>
                    <a:cubicBezTo>
                      <a:pt x="2899" y="465"/>
                      <a:pt x="2899" y="245"/>
                      <a:pt x="2742" y="119"/>
                    </a:cubicBezTo>
                    <a:cubicBezTo>
                      <a:pt x="2694" y="40"/>
                      <a:pt x="2608" y="1"/>
                      <a:pt x="2513" y="1"/>
                    </a:cubicBezTo>
                    <a:cubicBezTo>
                      <a:pt x="2419" y="1"/>
                      <a:pt x="2316" y="40"/>
                      <a:pt x="2238" y="119"/>
                    </a:cubicBezTo>
                    <a:cubicBezTo>
                      <a:pt x="2049" y="308"/>
                      <a:pt x="1733" y="434"/>
                      <a:pt x="1450" y="434"/>
                    </a:cubicBezTo>
                    <a:cubicBezTo>
                      <a:pt x="1135" y="434"/>
                      <a:pt x="851" y="308"/>
                      <a:pt x="662" y="119"/>
                    </a:cubicBezTo>
                    <a:cubicBezTo>
                      <a:pt x="584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82" name="Google Shape;5182;p60"/>
              <p:cNvSpPr/>
              <p:nvPr/>
            </p:nvSpPr>
            <p:spPr>
              <a:xfrm>
                <a:off x="-57579800" y="2686975"/>
                <a:ext cx="322175" cy="319000"/>
              </a:xfrm>
              <a:custGeom>
                <a:avLst/>
                <a:gdLst/>
                <a:ahLst/>
                <a:cxnLst/>
                <a:rect l="l" t="t" r="r" b="b"/>
                <a:pathLst>
                  <a:path w="12887" h="12760" extrusionOk="0">
                    <a:moveTo>
                      <a:pt x="6428" y="756"/>
                    </a:moveTo>
                    <a:cubicBezTo>
                      <a:pt x="6680" y="756"/>
                      <a:pt x="6901" y="945"/>
                      <a:pt x="6932" y="1166"/>
                    </a:cubicBezTo>
                    <a:lnTo>
                      <a:pt x="7153" y="2080"/>
                    </a:lnTo>
                    <a:lnTo>
                      <a:pt x="7247" y="2710"/>
                    </a:lnTo>
                    <a:cubicBezTo>
                      <a:pt x="7373" y="3214"/>
                      <a:pt x="6932" y="3749"/>
                      <a:pt x="6428" y="3749"/>
                    </a:cubicBezTo>
                    <a:cubicBezTo>
                      <a:pt x="5892" y="3749"/>
                      <a:pt x="5483" y="3277"/>
                      <a:pt x="5609" y="2710"/>
                    </a:cubicBezTo>
                    <a:lnTo>
                      <a:pt x="5735" y="2080"/>
                    </a:lnTo>
                    <a:lnTo>
                      <a:pt x="5924" y="1166"/>
                    </a:lnTo>
                    <a:cubicBezTo>
                      <a:pt x="5955" y="945"/>
                      <a:pt x="6144" y="756"/>
                      <a:pt x="6428" y="756"/>
                    </a:cubicBezTo>
                    <a:close/>
                    <a:moveTo>
                      <a:pt x="8003" y="2647"/>
                    </a:moveTo>
                    <a:lnTo>
                      <a:pt x="8003" y="2647"/>
                    </a:lnTo>
                    <a:cubicBezTo>
                      <a:pt x="9106" y="3214"/>
                      <a:pt x="9830" y="4379"/>
                      <a:pt x="9830" y="5577"/>
                    </a:cubicBezTo>
                    <a:lnTo>
                      <a:pt x="9830" y="6049"/>
                    </a:lnTo>
                    <a:cubicBezTo>
                      <a:pt x="9704" y="6018"/>
                      <a:pt x="9578" y="5986"/>
                      <a:pt x="9452" y="5986"/>
                    </a:cubicBezTo>
                    <a:lnTo>
                      <a:pt x="7940" y="5986"/>
                    </a:lnTo>
                    <a:cubicBezTo>
                      <a:pt x="7468" y="5986"/>
                      <a:pt x="7027" y="6301"/>
                      <a:pt x="6869" y="6742"/>
                    </a:cubicBezTo>
                    <a:lnTo>
                      <a:pt x="6018" y="6742"/>
                    </a:lnTo>
                    <a:cubicBezTo>
                      <a:pt x="5861" y="6301"/>
                      <a:pt x="5451" y="5986"/>
                      <a:pt x="4947" y="5986"/>
                    </a:cubicBezTo>
                    <a:lnTo>
                      <a:pt x="3403" y="5986"/>
                    </a:lnTo>
                    <a:cubicBezTo>
                      <a:pt x="3277" y="5986"/>
                      <a:pt x="3120" y="6018"/>
                      <a:pt x="3057" y="6049"/>
                    </a:cubicBezTo>
                    <a:lnTo>
                      <a:pt x="3057" y="5577"/>
                    </a:lnTo>
                    <a:cubicBezTo>
                      <a:pt x="3057" y="4379"/>
                      <a:pt x="3750" y="3214"/>
                      <a:pt x="4853" y="2647"/>
                    </a:cubicBezTo>
                    <a:lnTo>
                      <a:pt x="4853" y="2647"/>
                    </a:lnTo>
                    <a:cubicBezTo>
                      <a:pt x="4695" y="3623"/>
                      <a:pt x="5451" y="4474"/>
                      <a:pt x="6428" y="4474"/>
                    </a:cubicBezTo>
                    <a:cubicBezTo>
                      <a:pt x="7405" y="4474"/>
                      <a:pt x="8161" y="3623"/>
                      <a:pt x="8003" y="2647"/>
                    </a:cubicBezTo>
                    <a:close/>
                    <a:moveTo>
                      <a:pt x="2301" y="6774"/>
                    </a:moveTo>
                    <a:lnTo>
                      <a:pt x="2301" y="8254"/>
                    </a:lnTo>
                    <a:cubicBezTo>
                      <a:pt x="1891" y="8254"/>
                      <a:pt x="1545" y="7939"/>
                      <a:pt x="1545" y="7530"/>
                    </a:cubicBezTo>
                    <a:cubicBezTo>
                      <a:pt x="1545" y="7120"/>
                      <a:pt x="1891" y="6774"/>
                      <a:pt x="2301" y="6774"/>
                    </a:cubicBezTo>
                    <a:close/>
                    <a:moveTo>
                      <a:pt x="4947" y="6805"/>
                    </a:moveTo>
                    <a:cubicBezTo>
                      <a:pt x="5136" y="6805"/>
                      <a:pt x="5294" y="6963"/>
                      <a:pt x="5294" y="7152"/>
                    </a:cubicBezTo>
                    <a:cubicBezTo>
                      <a:pt x="5294" y="7782"/>
                      <a:pt x="4790" y="8254"/>
                      <a:pt x="4191" y="8254"/>
                    </a:cubicBezTo>
                    <a:lnTo>
                      <a:pt x="3403" y="8254"/>
                    </a:lnTo>
                    <a:cubicBezTo>
                      <a:pt x="3214" y="8254"/>
                      <a:pt x="3057" y="8097"/>
                      <a:pt x="3057" y="7908"/>
                    </a:cubicBezTo>
                    <a:lnTo>
                      <a:pt x="3057" y="7152"/>
                    </a:lnTo>
                    <a:cubicBezTo>
                      <a:pt x="3057" y="6963"/>
                      <a:pt x="3214" y="6805"/>
                      <a:pt x="3403" y="6805"/>
                    </a:cubicBezTo>
                    <a:close/>
                    <a:moveTo>
                      <a:pt x="9452" y="6805"/>
                    </a:moveTo>
                    <a:cubicBezTo>
                      <a:pt x="9673" y="6805"/>
                      <a:pt x="9830" y="6963"/>
                      <a:pt x="9830" y="7152"/>
                    </a:cubicBezTo>
                    <a:lnTo>
                      <a:pt x="9830" y="7908"/>
                    </a:lnTo>
                    <a:cubicBezTo>
                      <a:pt x="9830" y="8097"/>
                      <a:pt x="9673" y="8254"/>
                      <a:pt x="9452" y="8254"/>
                    </a:cubicBezTo>
                    <a:lnTo>
                      <a:pt x="8665" y="8254"/>
                    </a:lnTo>
                    <a:cubicBezTo>
                      <a:pt x="8035" y="8254"/>
                      <a:pt x="7562" y="7750"/>
                      <a:pt x="7562" y="7152"/>
                    </a:cubicBezTo>
                    <a:cubicBezTo>
                      <a:pt x="7562" y="6963"/>
                      <a:pt x="7720" y="6805"/>
                      <a:pt x="7940" y="6805"/>
                    </a:cubicBezTo>
                    <a:close/>
                    <a:moveTo>
                      <a:pt x="10587" y="6774"/>
                    </a:moveTo>
                    <a:cubicBezTo>
                      <a:pt x="10965" y="6774"/>
                      <a:pt x="11311" y="7120"/>
                      <a:pt x="11311" y="7530"/>
                    </a:cubicBezTo>
                    <a:cubicBezTo>
                      <a:pt x="11311" y="7908"/>
                      <a:pt x="10996" y="8254"/>
                      <a:pt x="10587" y="8254"/>
                    </a:cubicBezTo>
                    <a:lnTo>
                      <a:pt x="10587" y="6774"/>
                    </a:lnTo>
                    <a:close/>
                    <a:moveTo>
                      <a:pt x="1135" y="8412"/>
                    </a:moveTo>
                    <a:cubicBezTo>
                      <a:pt x="1387" y="8790"/>
                      <a:pt x="1828" y="9011"/>
                      <a:pt x="2301" y="9011"/>
                    </a:cubicBezTo>
                    <a:cubicBezTo>
                      <a:pt x="2301" y="9420"/>
                      <a:pt x="1986" y="9767"/>
                      <a:pt x="1545" y="9767"/>
                    </a:cubicBezTo>
                    <a:cubicBezTo>
                      <a:pt x="1167" y="9767"/>
                      <a:pt x="789" y="9452"/>
                      <a:pt x="789" y="9011"/>
                    </a:cubicBezTo>
                    <a:cubicBezTo>
                      <a:pt x="789" y="8790"/>
                      <a:pt x="915" y="8538"/>
                      <a:pt x="1135" y="8412"/>
                    </a:cubicBezTo>
                    <a:close/>
                    <a:moveTo>
                      <a:pt x="11752" y="8412"/>
                    </a:moveTo>
                    <a:cubicBezTo>
                      <a:pt x="11941" y="8570"/>
                      <a:pt x="12067" y="8790"/>
                      <a:pt x="12067" y="9011"/>
                    </a:cubicBezTo>
                    <a:cubicBezTo>
                      <a:pt x="12067" y="9420"/>
                      <a:pt x="11752" y="9767"/>
                      <a:pt x="11311" y="9767"/>
                    </a:cubicBezTo>
                    <a:cubicBezTo>
                      <a:pt x="10870" y="9767"/>
                      <a:pt x="10555" y="9420"/>
                      <a:pt x="10555" y="9011"/>
                    </a:cubicBezTo>
                    <a:cubicBezTo>
                      <a:pt x="11028" y="9011"/>
                      <a:pt x="11469" y="8790"/>
                      <a:pt x="11752" y="8412"/>
                    </a:cubicBezTo>
                    <a:close/>
                    <a:moveTo>
                      <a:pt x="6837" y="7561"/>
                    </a:moveTo>
                    <a:cubicBezTo>
                      <a:pt x="6995" y="8412"/>
                      <a:pt x="7783" y="9042"/>
                      <a:pt x="8633" y="9042"/>
                    </a:cubicBezTo>
                    <a:lnTo>
                      <a:pt x="9421" y="9042"/>
                    </a:lnTo>
                    <a:cubicBezTo>
                      <a:pt x="9547" y="9042"/>
                      <a:pt x="9673" y="9011"/>
                      <a:pt x="9767" y="8979"/>
                    </a:cubicBezTo>
                    <a:lnTo>
                      <a:pt x="9767" y="8979"/>
                    </a:lnTo>
                    <a:cubicBezTo>
                      <a:pt x="9610" y="10680"/>
                      <a:pt x="8192" y="12004"/>
                      <a:pt x="6428" y="12004"/>
                    </a:cubicBezTo>
                    <a:cubicBezTo>
                      <a:pt x="4664" y="12004"/>
                      <a:pt x="3246" y="10680"/>
                      <a:pt x="3057" y="8979"/>
                    </a:cubicBezTo>
                    <a:lnTo>
                      <a:pt x="3057" y="8979"/>
                    </a:lnTo>
                    <a:cubicBezTo>
                      <a:pt x="3151" y="9011"/>
                      <a:pt x="3277" y="9042"/>
                      <a:pt x="3403" y="9042"/>
                    </a:cubicBezTo>
                    <a:lnTo>
                      <a:pt x="4191" y="9042"/>
                    </a:lnTo>
                    <a:cubicBezTo>
                      <a:pt x="5105" y="9042"/>
                      <a:pt x="5829" y="8412"/>
                      <a:pt x="5987" y="7561"/>
                    </a:cubicBezTo>
                    <a:close/>
                    <a:moveTo>
                      <a:pt x="6428" y="0"/>
                    </a:moveTo>
                    <a:cubicBezTo>
                      <a:pt x="5798" y="0"/>
                      <a:pt x="5294" y="410"/>
                      <a:pt x="5168" y="1008"/>
                    </a:cubicBezTo>
                    <a:lnTo>
                      <a:pt x="5010" y="1733"/>
                    </a:lnTo>
                    <a:cubicBezTo>
                      <a:pt x="4286" y="1985"/>
                      <a:pt x="3592" y="2458"/>
                      <a:pt x="3120" y="3088"/>
                    </a:cubicBezTo>
                    <a:cubicBezTo>
                      <a:pt x="2584" y="3812"/>
                      <a:pt x="2301" y="4663"/>
                      <a:pt x="2301" y="5577"/>
                    </a:cubicBezTo>
                    <a:lnTo>
                      <a:pt x="2301" y="6018"/>
                    </a:lnTo>
                    <a:cubicBezTo>
                      <a:pt x="1387" y="6018"/>
                      <a:pt x="694" y="6805"/>
                      <a:pt x="789" y="7719"/>
                    </a:cubicBezTo>
                    <a:cubicBezTo>
                      <a:pt x="316" y="7971"/>
                      <a:pt x="64" y="8475"/>
                      <a:pt x="64" y="9011"/>
                    </a:cubicBezTo>
                    <a:cubicBezTo>
                      <a:pt x="64" y="9420"/>
                      <a:pt x="221" y="9767"/>
                      <a:pt x="442" y="9987"/>
                    </a:cubicBezTo>
                    <a:lnTo>
                      <a:pt x="95" y="10712"/>
                    </a:lnTo>
                    <a:cubicBezTo>
                      <a:pt x="1" y="10901"/>
                      <a:pt x="95" y="11090"/>
                      <a:pt x="253" y="11216"/>
                    </a:cubicBezTo>
                    <a:cubicBezTo>
                      <a:pt x="305" y="11242"/>
                      <a:pt x="357" y="11254"/>
                      <a:pt x="408" y="11254"/>
                    </a:cubicBezTo>
                    <a:cubicBezTo>
                      <a:pt x="541" y="11254"/>
                      <a:pt x="666" y="11173"/>
                      <a:pt x="757" y="11058"/>
                    </a:cubicBezTo>
                    <a:lnTo>
                      <a:pt x="1072" y="10428"/>
                    </a:lnTo>
                    <a:cubicBezTo>
                      <a:pt x="1230" y="10460"/>
                      <a:pt x="1387" y="10523"/>
                      <a:pt x="1545" y="10523"/>
                    </a:cubicBezTo>
                    <a:cubicBezTo>
                      <a:pt x="1954" y="10523"/>
                      <a:pt x="2301" y="10365"/>
                      <a:pt x="2584" y="10113"/>
                    </a:cubicBezTo>
                    <a:cubicBezTo>
                      <a:pt x="3151" y="11657"/>
                      <a:pt x="4664" y="12760"/>
                      <a:pt x="6428" y="12760"/>
                    </a:cubicBezTo>
                    <a:cubicBezTo>
                      <a:pt x="8224" y="12760"/>
                      <a:pt x="9704" y="11657"/>
                      <a:pt x="10303" y="10113"/>
                    </a:cubicBezTo>
                    <a:cubicBezTo>
                      <a:pt x="10587" y="10365"/>
                      <a:pt x="10933" y="10523"/>
                      <a:pt x="11311" y="10523"/>
                    </a:cubicBezTo>
                    <a:cubicBezTo>
                      <a:pt x="11469" y="10523"/>
                      <a:pt x="11626" y="10460"/>
                      <a:pt x="11784" y="10428"/>
                    </a:cubicBezTo>
                    <a:lnTo>
                      <a:pt x="12099" y="11058"/>
                    </a:lnTo>
                    <a:cubicBezTo>
                      <a:pt x="12164" y="11188"/>
                      <a:pt x="12288" y="11273"/>
                      <a:pt x="12431" y="11273"/>
                    </a:cubicBezTo>
                    <a:cubicBezTo>
                      <a:pt x="12496" y="11273"/>
                      <a:pt x="12565" y="11255"/>
                      <a:pt x="12634" y="11216"/>
                    </a:cubicBezTo>
                    <a:cubicBezTo>
                      <a:pt x="12823" y="11153"/>
                      <a:pt x="12886" y="10901"/>
                      <a:pt x="12792" y="10712"/>
                    </a:cubicBezTo>
                    <a:lnTo>
                      <a:pt x="12414" y="9987"/>
                    </a:lnTo>
                    <a:cubicBezTo>
                      <a:pt x="12666" y="9735"/>
                      <a:pt x="12823" y="9357"/>
                      <a:pt x="12823" y="9011"/>
                    </a:cubicBezTo>
                    <a:cubicBezTo>
                      <a:pt x="12823" y="8475"/>
                      <a:pt x="12508" y="8002"/>
                      <a:pt x="12067" y="7719"/>
                    </a:cubicBezTo>
                    <a:cubicBezTo>
                      <a:pt x="12193" y="6805"/>
                      <a:pt x="11469" y="6018"/>
                      <a:pt x="10555" y="6018"/>
                    </a:cubicBezTo>
                    <a:lnTo>
                      <a:pt x="10555" y="5577"/>
                    </a:lnTo>
                    <a:cubicBezTo>
                      <a:pt x="10555" y="4663"/>
                      <a:pt x="10303" y="3812"/>
                      <a:pt x="9736" y="3088"/>
                    </a:cubicBezTo>
                    <a:cubicBezTo>
                      <a:pt x="9263" y="2458"/>
                      <a:pt x="8602" y="1985"/>
                      <a:pt x="7846" y="1733"/>
                    </a:cubicBezTo>
                    <a:lnTo>
                      <a:pt x="7688" y="1008"/>
                    </a:lnTo>
                    <a:cubicBezTo>
                      <a:pt x="7562" y="410"/>
                      <a:pt x="7058" y="0"/>
                      <a:pt x="64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83" name="Google Shape;5183;p60"/>
            <p:cNvGrpSpPr/>
            <p:nvPr/>
          </p:nvGrpSpPr>
          <p:grpSpPr>
            <a:xfrm>
              <a:off x="2446721" y="1440602"/>
              <a:ext cx="234767" cy="230761"/>
              <a:chOff x="-55620975" y="2294725"/>
              <a:chExt cx="323750" cy="318225"/>
            </a:xfrm>
            <a:grpFill/>
          </p:grpSpPr>
          <p:sp>
            <p:nvSpPr>
              <p:cNvPr id="5184" name="Google Shape;5184;p60"/>
              <p:cNvSpPr/>
              <p:nvPr/>
            </p:nvSpPr>
            <p:spPr>
              <a:xfrm>
                <a:off x="-55496525" y="2527275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414" y="1"/>
                    </a:moveTo>
                    <a:cubicBezTo>
                      <a:pt x="316" y="1"/>
                      <a:pt x="221" y="40"/>
                      <a:pt x="158" y="119"/>
                    </a:cubicBezTo>
                    <a:cubicBezTo>
                      <a:pt x="1" y="276"/>
                      <a:pt x="1" y="528"/>
                      <a:pt x="158" y="623"/>
                    </a:cubicBezTo>
                    <a:cubicBezTo>
                      <a:pt x="536" y="1001"/>
                      <a:pt x="1009" y="1190"/>
                      <a:pt x="1481" y="1190"/>
                    </a:cubicBezTo>
                    <a:cubicBezTo>
                      <a:pt x="1954" y="1190"/>
                      <a:pt x="2458" y="1001"/>
                      <a:pt x="2773" y="623"/>
                    </a:cubicBezTo>
                    <a:cubicBezTo>
                      <a:pt x="2931" y="465"/>
                      <a:pt x="2931" y="245"/>
                      <a:pt x="2773" y="119"/>
                    </a:cubicBezTo>
                    <a:cubicBezTo>
                      <a:pt x="2710" y="40"/>
                      <a:pt x="2623" y="1"/>
                      <a:pt x="2533" y="1"/>
                    </a:cubicBezTo>
                    <a:cubicBezTo>
                      <a:pt x="2442" y="1"/>
                      <a:pt x="2348" y="40"/>
                      <a:pt x="2269" y="119"/>
                    </a:cubicBezTo>
                    <a:cubicBezTo>
                      <a:pt x="2048" y="308"/>
                      <a:pt x="1733" y="434"/>
                      <a:pt x="1481" y="434"/>
                    </a:cubicBezTo>
                    <a:cubicBezTo>
                      <a:pt x="1166" y="434"/>
                      <a:pt x="883" y="308"/>
                      <a:pt x="694" y="119"/>
                    </a:cubicBezTo>
                    <a:cubicBezTo>
                      <a:pt x="615" y="40"/>
                      <a:pt x="512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85" name="Google Shape;5185;p60"/>
              <p:cNvSpPr/>
              <p:nvPr/>
            </p:nvSpPr>
            <p:spPr>
              <a:xfrm>
                <a:off x="-55505975" y="24443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86" name="Google Shape;5186;p60"/>
              <p:cNvSpPr/>
              <p:nvPr/>
            </p:nvSpPr>
            <p:spPr>
              <a:xfrm>
                <a:off x="-55431150" y="24443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87" name="Google Shape;5187;p60"/>
              <p:cNvSpPr/>
              <p:nvPr/>
            </p:nvSpPr>
            <p:spPr>
              <a:xfrm>
                <a:off x="-55620975" y="2294725"/>
                <a:ext cx="32375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2729" extrusionOk="0">
                    <a:moveTo>
                      <a:pt x="6459" y="851"/>
                    </a:moveTo>
                    <a:lnTo>
                      <a:pt x="11343" y="4506"/>
                    </a:lnTo>
                    <a:lnTo>
                      <a:pt x="1576" y="4506"/>
                    </a:lnTo>
                    <a:lnTo>
                      <a:pt x="6459" y="851"/>
                    </a:lnTo>
                    <a:close/>
                    <a:moveTo>
                      <a:pt x="2364" y="5987"/>
                    </a:moveTo>
                    <a:lnTo>
                      <a:pt x="2364" y="7499"/>
                    </a:lnTo>
                    <a:cubicBezTo>
                      <a:pt x="1923" y="7499"/>
                      <a:pt x="1608" y="7152"/>
                      <a:pt x="1608" y="6743"/>
                    </a:cubicBezTo>
                    <a:cubicBezTo>
                      <a:pt x="1608" y="6365"/>
                      <a:pt x="1923" y="5987"/>
                      <a:pt x="2364" y="5987"/>
                    </a:cubicBezTo>
                    <a:close/>
                    <a:moveTo>
                      <a:pt x="10555" y="5987"/>
                    </a:moveTo>
                    <a:cubicBezTo>
                      <a:pt x="10964" y="5987"/>
                      <a:pt x="11280" y="6365"/>
                      <a:pt x="11280" y="6743"/>
                    </a:cubicBezTo>
                    <a:cubicBezTo>
                      <a:pt x="11280" y="7152"/>
                      <a:pt x="10964" y="7499"/>
                      <a:pt x="10555" y="7499"/>
                    </a:cubicBezTo>
                    <a:lnTo>
                      <a:pt x="10555" y="5987"/>
                    </a:lnTo>
                    <a:close/>
                    <a:moveTo>
                      <a:pt x="9830" y="5262"/>
                    </a:moveTo>
                    <a:cubicBezTo>
                      <a:pt x="9799" y="5798"/>
                      <a:pt x="9799" y="8287"/>
                      <a:pt x="9799" y="8633"/>
                    </a:cubicBezTo>
                    <a:cubicBezTo>
                      <a:pt x="9799" y="10492"/>
                      <a:pt x="8287" y="11973"/>
                      <a:pt x="6459" y="11973"/>
                    </a:cubicBezTo>
                    <a:cubicBezTo>
                      <a:pt x="4600" y="11973"/>
                      <a:pt x="3088" y="10492"/>
                      <a:pt x="3088" y="8633"/>
                    </a:cubicBezTo>
                    <a:lnTo>
                      <a:pt x="3088" y="5262"/>
                    </a:lnTo>
                    <a:close/>
                    <a:moveTo>
                      <a:pt x="6459" y="1"/>
                    </a:moveTo>
                    <a:cubicBezTo>
                      <a:pt x="6381" y="1"/>
                      <a:pt x="6302" y="32"/>
                      <a:pt x="6239" y="95"/>
                    </a:cubicBezTo>
                    <a:lnTo>
                      <a:pt x="253" y="4569"/>
                    </a:lnTo>
                    <a:cubicBezTo>
                      <a:pt x="1" y="4790"/>
                      <a:pt x="158" y="5231"/>
                      <a:pt x="505" y="5231"/>
                    </a:cubicBezTo>
                    <a:lnTo>
                      <a:pt x="2395" y="5231"/>
                    </a:lnTo>
                    <a:cubicBezTo>
                      <a:pt x="1576" y="5231"/>
                      <a:pt x="883" y="5924"/>
                      <a:pt x="883" y="6743"/>
                    </a:cubicBezTo>
                    <a:cubicBezTo>
                      <a:pt x="883" y="7562"/>
                      <a:pt x="1576" y="8255"/>
                      <a:pt x="2395" y="8255"/>
                    </a:cubicBezTo>
                    <a:lnTo>
                      <a:pt x="2395" y="8633"/>
                    </a:lnTo>
                    <a:cubicBezTo>
                      <a:pt x="2395" y="10870"/>
                      <a:pt x="4254" y="12729"/>
                      <a:pt x="6491" y="12729"/>
                    </a:cubicBezTo>
                    <a:cubicBezTo>
                      <a:pt x="8728" y="12729"/>
                      <a:pt x="10586" y="10870"/>
                      <a:pt x="10586" y="8633"/>
                    </a:cubicBezTo>
                    <a:lnTo>
                      <a:pt x="10586" y="8255"/>
                    </a:lnTo>
                    <a:cubicBezTo>
                      <a:pt x="11406" y="8255"/>
                      <a:pt x="12067" y="7562"/>
                      <a:pt x="12067" y="6743"/>
                    </a:cubicBezTo>
                    <a:cubicBezTo>
                      <a:pt x="12067" y="5924"/>
                      <a:pt x="11406" y="5231"/>
                      <a:pt x="10586" y="5231"/>
                    </a:cubicBezTo>
                    <a:lnTo>
                      <a:pt x="12477" y="5231"/>
                    </a:lnTo>
                    <a:cubicBezTo>
                      <a:pt x="12792" y="5231"/>
                      <a:pt x="12949" y="4790"/>
                      <a:pt x="12666" y="4569"/>
                    </a:cubicBezTo>
                    <a:lnTo>
                      <a:pt x="6680" y="95"/>
                    </a:lnTo>
                    <a:cubicBezTo>
                      <a:pt x="6617" y="32"/>
                      <a:pt x="6538" y="1"/>
                      <a:pt x="64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88" name="Google Shape;5188;p60"/>
              <p:cNvSpPr/>
              <p:nvPr/>
            </p:nvSpPr>
            <p:spPr>
              <a:xfrm>
                <a:off x="-55450850" y="2482375"/>
                <a:ext cx="39400" cy="3822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29" extrusionOk="0">
                    <a:moveTo>
                      <a:pt x="399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1" y="277"/>
                      <a:pt x="1" y="497"/>
                      <a:pt x="158" y="623"/>
                    </a:cubicBezTo>
                    <a:lnTo>
                      <a:pt x="914" y="1411"/>
                    </a:lnTo>
                    <a:cubicBezTo>
                      <a:pt x="993" y="1489"/>
                      <a:pt x="1088" y="1529"/>
                      <a:pt x="1178" y="1529"/>
                    </a:cubicBezTo>
                    <a:cubicBezTo>
                      <a:pt x="1269" y="1529"/>
                      <a:pt x="1356" y="1489"/>
                      <a:pt x="1419" y="1411"/>
                    </a:cubicBezTo>
                    <a:cubicBezTo>
                      <a:pt x="1576" y="1253"/>
                      <a:pt x="1576" y="1001"/>
                      <a:pt x="1419" y="907"/>
                    </a:cubicBezTo>
                    <a:lnTo>
                      <a:pt x="662" y="119"/>
                    </a:lnTo>
                    <a:cubicBezTo>
                      <a:pt x="584" y="40"/>
                      <a:pt x="489" y="1"/>
                      <a:pt x="3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89" name="Google Shape;5189;p60"/>
              <p:cNvSpPr/>
              <p:nvPr/>
            </p:nvSpPr>
            <p:spPr>
              <a:xfrm>
                <a:off x="-55506775" y="2482375"/>
                <a:ext cx="39400" cy="3822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1529" extrusionOk="0">
                    <a:moveTo>
                      <a:pt x="1139" y="1"/>
                    </a:moveTo>
                    <a:cubicBezTo>
                      <a:pt x="1041" y="1"/>
                      <a:pt x="946" y="40"/>
                      <a:pt x="883" y="119"/>
                    </a:cubicBezTo>
                    <a:lnTo>
                      <a:pt x="159" y="907"/>
                    </a:lnTo>
                    <a:cubicBezTo>
                      <a:pt x="1" y="1064"/>
                      <a:pt x="1" y="1285"/>
                      <a:pt x="159" y="1411"/>
                    </a:cubicBezTo>
                    <a:cubicBezTo>
                      <a:pt x="237" y="1489"/>
                      <a:pt x="332" y="1529"/>
                      <a:pt x="422" y="1529"/>
                    </a:cubicBezTo>
                    <a:cubicBezTo>
                      <a:pt x="513" y="1529"/>
                      <a:pt x="600" y="1489"/>
                      <a:pt x="663" y="1411"/>
                    </a:cubicBezTo>
                    <a:lnTo>
                      <a:pt x="1419" y="623"/>
                    </a:lnTo>
                    <a:cubicBezTo>
                      <a:pt x="1576" y="466"/>
                      <a:pt x="1576" y="213"/>
                      <a:pt x="1419" y="119"/>
                    </a:cubicBezTo>
                    <a:cubicBezTo>
                      <a:pt x="1340" y="40"/>
                      <a:pt x="1238" y="1"/>
                      <a:pt x="11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90" name="Google Shape;5190;p60"/>
            <p:cNvGrpSpPr/>
            <p:nvPr/>
          </p:nvGrpSpPr>
          <p:grpSpPr>
            <a:xfrm>
              <a:off x="2448154" y="1724989"/>
              <a:ext cx="231903" cy="230815"/>
              <a:chOff x="-55620175" y="2686900"/>
              <a:chExt cx="319800" cy="318300"/>
            </a:xfrm>
            <a:grpFill/>
          </p:grpSpPr>
          <p:sp>
            <p:nvSpPr>
              <p:cNvPr id="5191" name="Google Shape;5191;p60"/>
              <p:cNvSpPr/>
              <p:nvPr/>
            </p:nvSpPr>
            <p:spPr>
              <a:xfrm>
                <a:off x="-55514650" y="2917925"/>
                <a:ext cx="72500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1191" extrusionOk="0">
                    <a:moveTo>
                      <a:pt x="387" y="1"/>
                    </a:moveTo>
                    <a:cubicBezTo>
                      <a:pt x="292" y="1"/>
                      <a:pt x="206" y="40"/>
                      <a:pt x="158" y="119"/>
                    </a:cubicBezTo>
                    <a:cubicBezTo>
                      <a:pt x="1" y="277"/>
                      <a:pt x="1" y="529"/>
                      <a:pt x="158" y="655"/>
                    </a:cubicBezTo>
                    <a:cubicBezTo>
                      <a:pt x="505" y="1001"/>
                      <a:pt x="978" y="1190"/>
                      <a:pt x="1450" y="1190"/>
                    </a:cubicBezTo>
                    <a:cubicBezTo>
                      <a:pt x="1954" y="1190"/>
                      <a:pt x="2427" y="1001"/>
                      <a:pt x="2742" y="655"/>
                    </a:cubicBezTo>
                    <a:cubicBezTo>
                      <a:pt x="2899" y="497"/>
                      <a:pt x="2899" y="245"/>
                      <a:pt x="2742" y="119"/>
                    </a:cubicBezTo>
                    <a:cubicBezTo>
                      <a:pt x="2679" y="72"/>
                      <a:pt x="2592" y="48"/>
                      <a:pt x="2502" y="48"/>
                    </a:cubicBezTo>
                    <a:cubicBezTo>
                      <a:pt x="2411" y="48"/>
                      <a:pt x="2317" y="72"/>
                      <a:pt x="2238" y="119"/>
                    </a:cubicBezTo>
                    <a:cubicBezTo>
                      <a:pt x="2049" y="340"/>
                      <a:pt x="1734" y="434"/>
                      <a:pt x="1450" y="434"/>
                    </a:cubicBezTo>
                    <a:cubicBezTo>
                      <a:pt x="1135" y="434"/>
                      <a:pt x="852" y="340"/>
                      <a:pt x="663" y="119"/>
                    </a:cubicBezTo>
                    <a:cubicBezTo>
                      <a:pt x="584" y="40"/>
                      <a:pt x="481" y="1"/>
                      <a:pt x="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92" name="Google Shape;5192;p60"/>
              <p:cNvSpPr/>
              <p:nvPr/>
            </p:nvSpPr>
            <p:spPr>
              <a:xfrm>
                <a:off x="-55450050" y="285472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78" y="725"/>
                    </a:cubicBezTo>
                    <a:cubicBezTo>
                      <a:pt x="567" y="725"/>
                      <a:pt x="725" y="568"/>
                      <a:pt x="725" y="379"/>
                    </a:cubicBezTo>
                    <a:cubicBezTo>
                      <a:pt x="725" y="190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93" name="Google Shape;5193;p60"/>
              <p:cNvSpPr/>
              <p:nvPr/>
            </p:nvSpPr>
            <p:spPr>
              <a:xfrm>
                <a:off x="-55524875" y="2855525"/>
                <a:ext cx="18925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698" extrusionOk="0">
                    <a:moveTo>
                      <a:pt x="410" y="0"/>
                    </a:moveTo>
                    <a:cubicBezTo>
                      <a:pt x="189" y="0"/>
                      <a:pt x="0" y="158"/>
                      <a:pt x="0" y="347"/>
                    </a:cubicBezTo>
                    <a:cubicBezTo>
                      <a:pt x="0" y="536"/>
                      <a:pt x="189" y="693"/>
                      <a:pt x="410" y="693"/>
                    </a:cubicBezTo>
                    <a:cubicBezTo>
                      <a:pt x="423" y="696"/>
                      <a:pt x="437" y="697"/>
                      <a:pt x="451" y="697"/>
                    </a:cubicBezTo>
                    <a:cubicBezTo>
                      <a:pt x="598" y="697"/>
                      <a:pt x="756" y="548"/>
                      <a:pt x="756" y="347"/>
                    </a:cubicBezTo>
                    <a:cubicBezTo>
                      <a:pt x="756" y="158"/>
                      <a:pt x="599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94" name="Google Shape;5194;p60"/>
              <p:cNvSpPr/>
              <p:nvPr/>
            </p:nvSpPr>
            <p:spPr>
              <a:xfrm>
                <a:off x="-55620175" y="2686900"/>
                <a:ext cx="319800" cy="318300"/>
              </a:xfrm>
              <a:custGeom>
                <a:avLst/>
                <a:gdLst/>
                <a:ahLst/>
                <a:cxnLst/>
                <a:rect l="l" t="t" r="r" b="b"/>
                <a:pathLst>
                  <a:path w="12792" h="12732" extrusionOk="0">
                    <a:moveTo>
                      <a:pt x="5671" y="2240"/>
                    </a:moveTo>
                    <a:cubicBezTo>
                      <a:pt x="6333" y="2240"/>
                      <a:pt x="6931" y="2429"/>
                      <a:pt x="7435" y="2744"/>
                    </a:cubicBezTo>
                    <a:cubicBezTo>
                      <a:pt x="7057" y="4225"/>
                      <a:pt x="5703" y="5233"/>
                      <a:pt x="4159" y="5233"/>
                    </a:cubicBezTo>
                    <a:lnTo>
                      <a:pt x="2332" y="5233"/>
                    </a:lnTo>
                    <a:cubicBezTo>
                      <a:pt x="2489" y="3532"/>
                      <a:pt x="3938" y="2240"/>
                      <a:pt x="5671" y="2240"/>
                    </a:cubicBezTo>
                    <a:close/>
                    <a:moveTo>
                      <a:pt x="8318" y="732"/>
                    </a:moveTo>
                    <a:cubicBezTo>
                      <a:pt x="8434" y="732"/>
                      <a:pt x="8549" y="741"/>
                      <a:pt x="8664" y="759"/>
                    </a:cubicBezTo>
                    <a:cubicBezTo>
                      <a:pt x="9735" y="917"/>
                      <a:pt x="10523" y="1925"/>
                      <a:pt x="10523" y="3059"/>
                    </a:cubicBezTo>
                    <a:lnTo>
                      <a:pt x="10523" y="6147"/>
                    </a:lnTo>
                    <a:cubicBezTo>
                      <a:pt x="10271" y="6021"/>
                      <a:pt x="10050" y="5958"/>
                      <a:pt x="9767" y="5958"/>
                    </a:cubicBezTo>
                    <a:lnTo>
                      <a:pt x="9767" y="5580"/>
                    </a:lnTo>
                    <a:cubicBezTo>
                      <a:pt x="9767" y="3626"/>
                      <a:pt x="8349" y="1957"/>
                      <a:pt x="6490" y="1578"/>
                    </a:cubicBezTo>
                    <a:cubicBezTo>
                      <a:pt x="6975" y="1040"/>
                      <a:pt x="7643" y="732"/>
                      <a:pt x="8318" y="732"/>
                    </a:cubicBezTo>
                    <a:close/>
                    <a:moveTo>
                      <a:pt x="1544" y="6745"/>
                    </a:moveTo>
                    <a:lnTo>
                      <a:pt x="1544" y="8226"/>
                    </a:lnTo>
                    <a:cubicBezTo>
                      <a:pt x="1134" y="8226"/>
                      <a:pt x="788" y="7879"/>
                      <a:pt x="788" y="7470"/>
                    </a:cubicBezTo>
                    <a:cubicBezTo>
                      <a:pt x="788" y="7092"/>
                      <a:pt x="1134" y="6745"/>
                      <a:pt x="1544" y="6745"/>
                    </a:cubicBezTo>
                    <a:close/>
                    <a:moveTo>
                      <a:pt x="9798" y="6745"/>
                    </a:moveTo>
                    <a:cubicBezTo>
                      <a:pt x="10208" y="6745"/>
                      <a:pt x="10554" y="7060"/>
                      <a:pt x="10554" y="7470"/>
                    </a:cubicBezTo>
                    <a:cubicBezTo>
                      <a:pt x="10554" y="7879"/>
                      <a:pt x="10208" y="8226"/>
                      <a:pt x="9798" y="8226"/>
                    </a:cubicBezTo>
                    <a:lnTo>
                      <a:pt x="9798" y="6745"/>
                    </a:lnTo>
                    <a:close/>
                    <a:moveTo>
                      <a:pt x="10712" y="8667"/>
                    </a:moveTo>
                    <a:cubicBezTo>
                      <a:pt x="10775" y="8888"/>
                      <a:pt x="10869" y="9108"/>
                      <a:pt x="11027" y="9297"/>
                    </a:cubicBezTo>
                    <a:cubicBezTo>
                      <a:pt x="11090" y="9455"/>
                      <a:pt x="11216" y="9549"/>
                      <a:pt x="11342" y="9707"/>
                    </a:cubicBezTo>
                    <a:lnTo>
                      <a:pt x="9652" y="9707"/>
                    </a:lnTo>
                    <a:cubicBezTo>
                      <a:pt x="9738" y="9468"/>
                      <a:pt x="9768" y="9254"/>
                      <a:pt x="9798" y="8982"/>
                    </a:cubicBezTo>
                    <a:cubicBezTo>
                      <a:pt x="10145" y="8982"/>
                      <a:pt x="10460" y="8856"/>
                      <a:pt x="10712" y="8667"/>
                    </a:cubicBezTo>
                    <a:close/>
                    <a:moveTo>
                      <a:pt x="8066" y="3280"/>
                    </a:moveTo>
                    <a:cubicBezTo>
                      <a:pt x="8664" y="3847"/>
                      <a:pt x="9042" y="4729"/>
                      <a:pt x="9042" y="5643"/>
                    </a:cubicBezTo>
                    <a:lnTo>
                      <a:pt x="9042" y="8636"/>
                    </a:lnTo>
                    <a:cubicBezTo>
                      <a:pt x="9042" y="10463"/>
                      <a:pt x="7530" y="11975"/>
                      <a:pt x="5671" y="11975"/>
                    </a:cubicBezTo>
                    <a:cubicBezTo>
                      <a:pt x="3812" y="11975"/>
                      <a:pt x="2269" y="10431"/>
                      <a:pt x="2269" y="8573"/>
                    </a:cubicBezTo>
                    <a:lnTo>
                      <a:pt x="2269" y="5989"/>
                    </a:lnTo>
                    <a:lnTo>
                      <a:pt x="4159" y="5989"/>
                    </a:lnTo>
                    <a:cubicBezTo>
                      <a:pt x="5104" y="5989"/>
                      <a:pt x="6049" y="5643"/>
                      <a:pt x="6805" y="5044"/>
                    </a:cubicBezTo>
                    <a:cubicBezTo>
                      <a:pt x="7404" y="4571"/>
                      <a:pt x="7782" y="3941"/>
                      <a:pt x="8066" y="3280"/>
                    </a:cubicBezTo>
                    <a:close/>
                    <a:moveTo>
                      <a:pt x="8329" y="0"/>
                    </a:moveTo>
                    <a:cubicBezTo>
                      <a:pt x="7237" y="0"/>
                      <a:pt x="6224" y="580"/>
                      <a:pt x="5671" y="1547"/>
                    </a:cubicBezTo>
                    <a:lnTo>
                      <a:pt x="5640" y="1547"/>
                    </a:lnTo>
                    <a:cubicBezTo>
                      <a:pt x="3340" y="1547"/>
                      <a:pt x="1481" y="3374"/>
                      <a:pt x="1481" y="5643"/>
                    </a:cubicBezTo>
                    <a:lnTo>
                      <a:pt x="1481" y="5989"/>
                    </a:lnTo>
                    <a:cubicBezTo>
                      <a:pt x="662" y="5989"/>
                      <a:pt x="0" y="6651"/>
                      <a:pt x="0" y="7470"/>
                    </a:cubicBezTo>
                    <a:cubicBezTo>
                      <a:pt x="0" y="8320"/>
                      <a:pt x="662" y="8982"/>
                      <a:pt x="1481" y="8982"/>
                    </a:cubicBezTo>
                    <a:cubicBezTo>
                      <a:pt x="1702" y="11061"/>
                      <a:pt x="3466" y="12731"/>
                      <a:pt x="5577" y="12731"/>
                    </a:cubicBezTo>
                    <a:cubicBezTo>
                      <a:pt x="7215" y="12731"/>
                      <a:pt x="8570" y="11818"/>
                      <a:pt x="9263" y="10463"/>
                    </a:cubicBezTo>
                    <a:lnTo>
                      <a:pt x="12319" y="10463"/>
                    </a:lnTo>
                    <a:cubicBezTo>
                      <a:pt x="12476" y="10463"/>
                      <a:pt x="12634" y="10368"/>
                      <a:pt x="12665" y="10211"/>
                    </a:cubicBezTo>
                    <a:cubicBezTo>
                      <a:pt x="12791" y="9990"/>
                      <a:pt x="12728" y="9833"/>
                      <a:pt x="12571" y="9770"/>
                    </a:cubicBezTo>
                    <a:cubicBezTo>
                      <a:pt x="11783" y="9360"/>
                      <a:pt x="11248" y="8573"/>
                      <a:pt x="11248" y="7690"/>
                    </a:cubicBezTo>
                    <a:lnTo>
                      <a:pt x="11248" y="3122"/>
                    </a:lnTo>
                    <a:cubicBezTo>
                      <a:pt x="11248" y="1578"/>
                      <a:pt x="10208" y="287"/>
                      <a:pt x="8790" y="35"/>
                    </a:cubicBezTo>
                    <a:cubicBezTo>
                      <a:pt x="8636" y="12"/>
                      <a:pt x="8481" y="0"/>
                      <a:pt x="83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95" name="Google Shape;5195;p60"/>
            <p:cNvGrpSpPr/>
            <p:nvPr/>
          </p:nvGrpSpPr>
          <p:grpSpPr>
            <a:xfrm>
              <a:off x="3873522" y="1156741"/>
              <a:ext cx="231323" cy="230761"/>
              <a:chOff x="-53690500" y="1903275"/>
              <a:chExt cx="319000" cy="318225"/>
            </a:xfrm>
            <a:grpFill/>
          </p:grpSpPr>
          <p:sp>
            <p:nvSpPr>
              <p:cNvPr id="5196" name="Google Shape;5196;p60"/>
              <p:cNvSpPr/>
              <p:nvPr/>
            </p:nvSpPr>
            <p:spPr>
              <a:xfrm>
                <a:off x="-53567625" y="2136625"/>
                <a:ext cx="716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67" h="1190" extrusionOk="0">
                    <a:moveTo>
                      <a:pt x="366" y="0"/>
                    </a:moveTo>
                    <a:cubicBezTo>
                      <a:pt x="276" y="0"/>
                      <a:pt x="189" y="40"/>
                      <a:pt x="126" y="118"/>
                    </a:cubicBezTo>
                    <a:cubicBezTo>
                      <a:pt x="0" y="244"/>
                      <a:pt x="0" y="465"/>
                      <a:pt x="126" y="622"/>
                    </a:cubicBezTo>
                    <a:cubicBezTo>
                      <a:pt x="473" y="969"/>
                      <a:pt x="945" y="1190"/>
                      <a:pt x="1418" y="1190"/>
                    </a:cubicBezTo>
                    <a:cubicBezTo>
                      <a:pt x="1890" y="1190"/>
                      <a:pt x="2395" y="969"/>
                      <a:pt x="2710" y="622"/>
                    </a:cubicBezTo>
                    <a:cubicBezTo>
                      <a:pt x="2867" y="465"/>
                      <a:pt x="2867" y="244"/>
                      <a:pt x="2710" y="118"/>
                    </a:cubicBezTo>
                    <a:cubicBezTo>
                      <a:pt x="2631" y="40"/>
                      <a:pt x="2536" y="0"/>
                      <a:pt x="2446" y="0"/>
                    </a:cubicBezTo>
                    <a:cubicBezTo>
                      <a:pt x="2355" y="0"/>
                      <a:pt x="2269" y="40"/>
                      <a:pt x="2206" y="118"/>
                    </a:cubicBezTo>
                    <a:cubicBezTo>
                      <a:pt x="2017" y="307"/>
                      <a:pt x="1701" y="433"/>
                      <a:pt x="1418" y="433"/>
                    </a:cubicBezTo>
                    <a:cubicBezTo>
                      <a:pt x="1103" y="433"/>
                      <a:pt x="819" y="307"/>
                      <a:pt x="630" y="118"/>
                    </a:cubicBezTo>
                    <a:cubicBezTo>
                      <a:pt x="552" y="40"/>
                      <a:pt x="457" y="0"/>
                      <a:pt x="3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97" name="Google Shape;5197;p60"/>
              <p:cNvSpPr/>
              <p:nvPr/>
            </p:nvSpPr>
            <p:spPr>
              <a:xfrm>
                <a:off x="-53502250" y="2072625"/>
                <a:ext cx="17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98" name="Google Shape;5198;p60"/>
              <p:cNvSpPr/>
              <p:nvPr/>
            </p:nvSpPr>
            <p:spPr>
              <a:xfrm>
                <a:off x="-53577075" y="2072625"/>
                <a:ext cx="17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99" name="Google Shape;5199;p60"/>
              <p:cNvSpPr/>
              <p:nvPr/>
            </p:nvSpPr>
            <p:spPr>
              <a:xfrm>
                <a:off x="-53690500" y="1903275"/>
                <a:ext cx="3190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29" extrusionOk="0">
                    <a:moveTo>
                      <a:pt x="9735" y="4475"/>
                    </a:moveTo>
                    <a:lnTo>
                      <a:pt x="9735" y="5262"/>
                    </a:lnTo>
                    <a:lnTo>
                      <a:pt x="2993" y="5262"/>
                    </a:lnTo>
                    <a:lnTo>
                      <a:pt x="2993" y="4475"/>
                    </a:lnTo>
                    <a:close/>
                    <a:moveTo>
                      <a:pt x="9767" y="6018"/>
                    </a:moveTo>
                    <a:lnTo>
                      <a:pt x="9767" y="8633"/>
                    </a:lnTo>
                    <a:cubicBezTo>
                      <a:pt x="9767" y="10461"/>
                      <a:pt x="8255" y="11973"/>
                      <a:pt x="6427" y="11973"/>
                    </a:cubicBezTo>
                    <a:cubicBezTo>
                      <a:pt x="4569" y="11973"/>
                      <a:pt x="3088" y="10461"/>
                      <a:pt x="3088" y="8633"/>
                    </a:cubicBezTo>
                    <a:lnTo>
                      <a:pt x="3088" y="6018"/>
                    </a:lnTo>
                    <a:close/>
                    <a:moveTo>
                      <a:pt x="6459" y="757"/>
                    </a:moveTo>
                    <a:cubicBezTo>
                      <a:pt x="9578" y="757"/>
                      <a:pt x="12098" y="3277"/>
                      <a:pt x="12098" y="6365"/>
                    </a:cubicBezTo>
                    <a:lnTo>
                      <a:pt x="12098" y="11973"/>
                    </a:lnTo>
                    <a:lnTo>
                      <a:pt x="8727" y="11973"/>
                    </a:lnTo>
                    <a:cubicBezTo>
                      <a:pt x="9798" y="11217"/>
                      <a:pt x="10460" y="9988"/>
                      <a:pt x="10460" y="8633"/>
                    </a:cubicBezTo>
                    <a:lnTo>
                      <a:pt x="10460" y="4097"/>
                    </a:lnTo>
                    <a:cubicBezTo>
                      <a:pt x="10460" y="3908"/>
                      <a:pt x="10303" y="3750"/>
                      <a:pt x="10114" y="3750"/>
                    </a:cubicBezTo>
                    <a:lnTo>
                      <a:pt x="6774" y="3750"/>
                    </a:lnTo>
                    <a:lnTo>
                      <a:pt x="6774" y="2994"/>
                    </a:lnTo>
                    <a:lnTo>
                      <a:pt x="7121" y="2994"/>
                    </a:lnTo>
                    <a:cubicBezTo>
                      <a:pt x="7310" y="2994"/>
                      <a:pt x="7467" y="2836"/>
                      <a:pt x="7467" y="2616"/>
                    </a:cubicBezTo>
                    <a:cubicBezTo>
                      <a:pt x="7467" y="2427"/>
                      <a:pt x="7310" y="2269"/>
                      <a:pt x="7121" y="2269"/>
                    </a:cubicBezTo>
                    <a:lnTo>
                      <a:pt x="6774" y="2269"/>
                    </a:lnTo>
                    <a:lnTo>
                      <a:pt x="6774" y="1923"/>
                    </a:lnTo>
                    <a:cubicBezTo>
                      <a:pt x="6774" y="1734"/>
                      <a:pt x="6616" y="1576"/>
                      <a:pt x="6427" y="1576"/>
                    </a:cubicBezTo>
                    <a:cubicBezTo>
                      <a:pt x="6207" y="1576"/>
                      <a:pt x="6049" y="1734"/>
                      <a:pt x="6049" y="1923"/>
                    </a:cubicBezTo>
                    <a:lnTo>
                      <a:pt x="6049" y="2269"/>
                    </a:lnTo>
                    <a:lnTo>
                      <a:pt x="5703" y="2269"/>
                    </a:lnTo>
                    <a:cubicBezTo>
                      <a:pt x="5514" y="2269"/>
                      <a:pt x="5356" y="2427"/>
                      <a:pt x="5356" y="2616"/>
                    </a:cubicBezTo>
                    <a:cubicBezTo>
                      <a:pt x="5356" y="2836"/>
                      <a:pt x="5514" y="2994"/>
                      <a:pt x="5703" y="2994"/>
                    </a:cubicBezTo>
                    <a:lnTo>
                      <a:pt x="6049" y="2994"/>
                    </a:lnTo>
                    <a:lnTo>
                      <a:pt x="6049" y="3750"/>
                    </a:lnTo>
                    <a:lnTo>
                      <a:pt x="2710" y="3750"/>
                    </a:lnTo>
                    <a:cubicBezTo>
                      <a:pt x="2521" y="3750"/>
                      <a:pt x="2363" y="3908"/>
                      <a:pt x="2363" y="4097"/>
                    </a:cubicBezTo>
                    <a:lnTo>
                      <a:pt x="2363" y="8633"/>
                    </a:lnTo>
                    <a:cubicBezTo>
                      <a:pt x="2363" y="9988"/>
                      <a:pt x="3088" y="11217"/>
                      <a:pt x="4096" y="11973"/>
                    </a:cubicBezTo>
                    <a:lnTo>
                      <a:pt x="820" y="11973"/>
                    </a:lnTo>
                    <a:lnTo>
                      <a:pt x="820" y="6365"/>
                    </a:lnTo>
                    <a:cubicBezTo>
                      <a:pt x="820" y="3277"/>
                      <a:pt x="3340" y="757"/>
                      <a:pt x="6459" y="757"/>
                    </a:cubicBezTo>
                    <a:close/>
                    <a:moveTo>
                      <a:pt x="6364" y="1"/>
                    </a:moveTo>
                    <a:cubicBezTo>
                      <a:pt x="2867" y="1"/>
                      <a:pt x="0" y="2868"/>
                      <a:pt x="0" y="6365"/>
                    </a:cubicBezTo>
                    <a:lnTo>
                      <a:pt x="0" y="12351"/>
                    </a:lnTo>
                    <a:cubicBezTo>
                      <a:pt x="0" y="12571"/>
                      <a:pt x="158" y="12729"/>
                      <a:pt x="347" y="12729"/>
                    </a:cubicBezTo>
                    <a:lnTo>
                      <a:pt x="12319" y="12729"/>
                    </a:lnTo>
                    <a:cubicBezTo>
                      <a:pt x="12508" y="12729"/>
                      <a:pt x="12665" y="12571"/>
                      <a:pt x="12665" y="12351"/>
                    </a:cubicBezTo>
                    <a:lnTo>
                      <a:pt x="12665" y="6365"/>
                    </a:lnTo>
                    <a:cubicBezTo>
                      <a:pt x="12760" y="2868"/>
                      <a:pt x="9893" y="1"/>
                      <a:pt x="63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00" name="Google Shape;5200;p60"/>
            <p:cNvGrpSpPr/>
            <p:nvPr/>
          </p:nvGrpSpPr>
          <p:grpSpPr>
            <a:xfrm>
              <a:off x="3887798" y="1441744"/>
              <a:ext cx="202771" cy="229619"/>
              <a:chOff x="-53670800" y="2296300"/>
              <a:chExt cx="279625" cy="316650"/>
            </a:xfrm>
            <a:grpFill/>
          </p:grpSpPr>
          <p:sp>
            <p:nvSpPr>
              <p:cNvPr id="5201" name="Google Shape;5201;p60"/>
              <p:cNvSpPr/>
              <p:nvPr/>
            </p:nvSpPr>
            <p:spPr>
              <a:xfrm>
                <a:off x="-53567625" y="2527275"/>
                <a:ext cx="73250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1190" extrusionOk="0">
                    <a:moveTo>
                      <a:pt x="410" y="1"/>
                    </a:moveTo>
                    <a:cubicBezTo>
                      <a:pt x="315" y="1"/>
                      <a:pt x="221" y="40"/>
                      <a:pt x="158" y="119"/>
                    </a:cubicBezTo>
                    <a:cubicBezTo>
                      <a:pt x="0" y="276"/>
                      <a:pt x="0" y="528"/>
                      <a:pt x="158" y="623"/>
                    </a:cubicBezTo>
                    <a:cubicBezTo>
                      <a:pt x="504" y="1001"/>
                      <a:pt x="977" y="1190"/>
                      <a:pt x="1449" y="1190"/>
                    </a:cubicBezTo>
                    <a:cubicBezTo>
                      <a:pt x="1922" y="1190"/>
                      <a:pt x="2458" y="1001"/>
                      <a:pt x="2773" y="623"/>
                    </a:cubicBezTo>
                    <a:cubicBezTo>
                      <a:pt x="2930" y="465"/>
                      <a:pt x="2930" y="245"/>
                      <a:pt x="2773" y="119"/>
                    </a:cubicBezTo>
                    <a:cubicBezTo>
                      <a:pt x="2710" y="40"/>
                      <a:pt x="2615" y="1"/>
                      <a:pt x="2517" y="1"/>
                    </a:cubicBezTo>
                    <a:cubicBezTo>
                      <a:pt x="2418" y="1"/>
                      <a:pt x="2316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82" y="308"/>
                      <a:pt x="662" y="119"/>
                    </a:cubicBezTo>
                    <a:cubicBezTo>
                      <a:pt x="599" y="40"/>
                      <a:pt x="504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02" name="Google Shape;5202;p60"/>
              <p:cNvSpPr/>
              <p:nvPr/>
            </p:nvSpPr>
            <p:spPr>
              <a:xfrm>
                <a:off x="-53502250" y="2463275"/>
                <a:ext cx="17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03" name="Google Shape;5203;p60"/>
              <p:cNvSpPr/>
              <p:nvPr/>
            </p:nvSpPr>
            <p:spPr>
              <a:xfrm>
                <a:off x="-53577075" y="2463275"/>
                <a:ext cx="17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04" name="Google Shape;5204;p60"/>
              <p:cNvSpPr/>
              <p:nvPr/>
            </p:nvSpPr>
            <p:spPr>
              <a:xfrm>
                <a:off x="-53670800" y="2296300"/>
                <a:ext cx="2796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666" extrusionOk="0">
                    <a:moveTo>
                      <a:pt x="1481" y="6680"/>
                    </a:moveTo>
                    <a:lnTo>
                      <a:pt x="1481" y="7026"/>
                    </a:lnTo>
                    <a:lnTo>
                      <a:pt x="1481" y="8129"/>
                    </a:lnTo>
                    <a:cubicBezTo>
                      <a:pt x="1450" y="8134"/>
                      <a:pt x="1421" y="8136"/>
                      <a:pt x="1391" y="8136"/>
                    </a:cubicBezTo>
                    <a:cubicBezTo>
                      <a:pt x="1026" y="8136"/>
                      <a:pt x="756" y="7786"/>
                      <a:pt x="756" y="7436"/>
                    </a:cubicBezTo>
                    <a:cubicBezTo>
                      <a:pt x="756" y="7026"/>
                      <a:pt x="1103" y="6680"/>
                      <a:pt x="1481" y="6680"/>
                    </a:cubicBezTo>
                    <a:close/>
                    <a:moveTo>
                      <a:pt x="9672" y="6711"/>
                    </a:moveTo>
                    <a:cubicBezTo>
                      <a:pt x="10082" y="6711"/>
                      <a:pt x="10428" y="7026"/>
                      <a:pt x="10428" y="7467"/>
                    </a:cubicBezTo>
                    <a:cubicBezTo>
                      <a:pt x="10428" y="7814"/>
                      <a:pt x="10113" y="8192"/>
                      <a:pt x="9672" y="8192"/>
                    </a:cubicBezTo>
                    <a:lnTo>
                      <a:pt x="9672" y="7089"/>
                    </a:lnTo>
                    <a:lnTo>
                      <a:pt x="9672" y="6711"/>
                    </a:lnTo>
                    <a:close/>
                    <a:moveTo>
                      <a:pt x="5576" y="3718"/>
                    </a:moveTo>
                    <a:cubicBezTo>
                      <a:pt x="7435" y="3718"/>
                      <a:pt x="8947" y="5231"/>
                      <a:pt x="8947" y="7089"/>
                    </a:cubicBezTo>
                    <a:lnTo>
                      <a:pt x="8947" y="9326"/>
                    </a:lnTo>
                    <a:cubicBezTo>
                      <a:pt x="8947" y="10775"/>
                      <a:pt x="7750" y="11910"/>
                      <a:pt x="6333" y="11910"/>
                    </a:cubicBezTo>
                    <a:lnTo>
                      <a:pt x="4852" y="11910"/>
                    </a:lnTo>
                    <a:cubicBezTo>
                      <a:pt x="3371" y="11910"/>
                      <a:pt x="2237" y="10744"/>
                      <a:pt x="2237" y="9326"/>
                    </a:cubicBezTo>
                    <a:lnTo>
                      <a:pt x="2237" y="7089"/>
                    </a:lnTo>
                    <a:cubicBezTo>
                      <a:pt x="2237" y="5231"/>
                      <a:pt x="3749" y="3718"/>
                      <a:pt x="5576" y="3718"/>
                    </a:cubicBezTo>
                    <a:close/>
                    <a:moveTo>
                      <a:pt x="7089" y="1"/>
                    </a:moveTo>
                    <a:cubicBezTo>
                      <a:pt x="6080" y="1"/>
                      <a:pt x="5230" y="820"/>
                      <a:pt x="5230" y="1828"/>
                    </a:cubicBezTo>
                    <a:lnTo>
                      <a:pt x="5230" y="2994"/>
                    </a:lnTo>
                    <a:cubicBezTo>
                      <a:pt x="3560" y="3151"/>
                      <a:pt x="2142" y="4348"/>
                      <a:pt x="1670" y="5924"/>
                    </a:cubicBezTo>
                    <a:lnTo>
                      <a:pt x="1512" y="5924"/>
                    </a:lnTo>
                    <a:cubicBezTo>
                      <a:pt x="662" y="5924"/>
                      <a:pt x="0" y="6585"/>
                      <a:pt x="0" y="7436"/>
                    </a:cubicBezTo>
                    <a:cubicBezTo>
                      <a:pt x="0" y="8255"/>
                      <a:pt x="662" y="8917"/>
                      <a:pt x="1512" y="8917"/>
                    </a:cubicBezTo>
                    <a:lnTo>
                      <a:pt x="1512" y="9326"/>
                    </a:lnTo>
                    <a:cubicBezTo>
                      <a:pt x="1512" y="11185"/>
                      <a:pt x="2993" y="12666"/>
                      <a:pt x="4852" y="12666"/>
                    </a:cubicBezTo>
                    <a:lnTo>
                      <a:pt x="6333" y="12666"/>
                    </a:lnTo>
                    <a:cubicBezTo>
                      <a:pt x="8191" y="12666"/>
                      <a:pt x="9704" y="11185"/>
                      <a:pt x="9704" y="9326"/>
                    </a:cubicBezTo>
                    <a:lnTo>
                      <a:pt x="9704" y="8917"/>
                    </a:lnTo>
                    <a:cubicBezTo>
                      <a:pt x="10523" y="8917"/>
                      <a:pt x="11184" y="8255"/>
                      <a:pt x="11184" y="7436"/>
                    </a:cubicBezTo>
                    <a:cubicBezTo>
                      <a:pt x="11184" y="6617"/>
                      <a:pt x="10523" y="5924"/>
                      <a:pt x="9672" y="5924"/>
                    </a:cubicBezTo>
                    <a:lnTo>
                      <a:pt x="9515" y="5924"/>
                    </a:lnTo>
                    <a:cubicBezTo>
                      <a:pt x="9042" y="4317"/>
                      <a:pt x="7687" y="3151"/>
                      <a:pt x="5954" y="2994"/>
                    </a:cubicBezTo>
                    <a:lnTo>
                      <a:pt x="5954" y="1828"/>
                    </a:lnTo>
                    <a:cubicBezTo>
                      <a:pt x="5954" y="1198"/>
                      <a:pt x="6459" y="725"/>
                      <a:pt x="7057" y="725"/>
                    </a:cubicBezTo>
                    <a:cubicBezTo>
                      <a:pt x="7687" y="725"/>
                      <a:pt x="8160" y="1230"/>
                      <a:pt x="8160" y="1828"/>
                    </a:cubicBezTo>
                    <a:cubicBezTo>
                      <a:pt x="8160" y="2017"/>
                      <a:pt x="8002" y="2206"/>
                      <a:pt x="7813" y="2206"/>
                    </a:cubicBezTo>
                    <a:cubicBezTo>
                      <a:pt x="7593" y="2206"/>
                      <a:pt x="7435" y="2017"/>
                      <a:pt x="7435" y="1828"/>
                    </a:cubicBezTo>
                    <a:cubicBezTo>
                      <a:pt x="7435" y="1639"/>
                      <a:pt x="7278" y="1482"/>
                      <a:pt x="7089" y="1482"/>
                    </a:cubicBezTo>
                    <a:cubicBezTo>
                      <a:pt x="6900" y="1482"/>
                      <a:pt x="6742" y="1639"/>
                      <a:pt x="6742" y="1828"/>
                    </a:cubicBezTo>
                    <a:cubicBezTo>
                      <a:pt x="6742" y="2458"/>
                      <a:pt x="7246" y="2931"/>
                      <a:pt x="7845" y="2931"/>
                    </a:cubicBezTo>
                    <a:cubicBezTo>
                      <a:pt x="8475" y="2931"/>
                      <a:pt x="8947" y="2427"/>
                      <a:pt x="8947" y="1828"/>
                    </a:cubicBezTo>
                    <a:cubicBezTo>
                      <a:pt x="8947" y="820"/>
                      <a:pt x="8128" y="1"/>
                      <a:pt x="70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05" name="Google Shape;5205;p60"/>
            <p:cNvGrpSpPr/>
            <p:nvPr/>
          </p:nvGrpSpPr>
          <p:grpSpPr>
            <a:xfrm>
              <a:off x="3873522" y="1724753"/>
              <a:ext cx="231323" cy="231051"/>
              <a:chOff x="-53690500" y="2686575"/>
              <a:chExt cx="319000" cy="318625"/>
            </a:xfrm>
            <a:grpFill/>
          </p:grpSpPr>
          <p:sp>
            <p:nvSpPr>
              <p:cNvPr id="5206" name="Google Shape;5206;p60"/>
              <p:cNvSpPr/>
              <p:nvPr/>
            </p:nvSpPr>
            <p:spPr>
              <a:xfrm>
                <a:off x="-53567625" y="2917925"/>
                <a:ext cx="73250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1191" extrusionOk="0">
                    <a:moveTo>
                      <a:pt x="410" y="1"/>
                    </a:moveTo>
                    <a:cubicBezTo>
                      <a:pt x="315" y="1"/>
                      <a:pt x="221" y="40"/>
                      <a:pt x="158" y="119"/>
                    </a:cubicBezTo>
                    <a:cubicBezTo>
                      <a:pt x="0" y="277"/>
                      <a:pt x="0" y="529"/>
                      <a:pt x="158" y="655"/>
                    </a:cubicBezTo>
                    <a:cubicBezTo>
                      <a:pt x="504" y="1001"/>
                      <a:pt x="977" y="1190"/>
                      <a:pt x="1449" y="1190"/>
                    </a:cubicBezTo>
                    <a:cubicBezTo>
                      <a:pt x="1922" y="1190"/>
                      <a:pt x="2458" y="1001"/>
                      <a:pt x="2773" y="655"/>
                    </a:cubicBezTo>
                    <a:cubicBezTo>
                      <a:pt x="2930" y="497"/>
                      <a:pt x="2930" y="245"/>
                      <a:pt x="2773" y="119"/>
                    </a:cubicBezTo>
                    <a:cubicBezTo>
                      <a:pt x="2710" y="72"/>
                      <a:pt x="2615" y="48"/>
                      <a:pt x="2517" y="48"/>
                    </a:cubicBezTo>
                    <a:cubicBezTo>
                      <a:pt x="2418" y="48"/>
                      <a:pt x="2316" y="72"/>
                      <a:pt x="2237" y="119"/>
                    </a:cubicBezTo>
                    <a:cubicBezTo>
                      <a:pt x="2048" y="340"/>
                      <a:pt x="1733" y="434"/>
                      <a:pt x="1449" y="434"/>
                    </a:cubicBezTo>
                    <a:cubicBezTo>
                      <a:pt x="1134" y="434"/>
                      <a:pt x="882" y="340"/>
                      <a:pt x="662" y="119"/>
                    </a:cubicBezTo>
                    <a:cubicBezTo>
                      <a:pt x="599" y="40"/>
                      <a:pt x="504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07" name="Google Shape;5207;p60"/>
              <p:cNvSpPr/>
              <p:nvPr/>
            </p:nvSpPr>
            <p:spPr>
              <a:xfrm>
                <a:off x="-53577075" y="2854725"/>
                <a:ext cx="17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6" extrusionOk="0">
                    <a:moveTo>
                      <a:pt x="347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08" name="Google Shape;5208;p60"/>
              <p:cNvSpPr/>
              <p:nvPr/>
            </p:nvSpPr>
            <p:spPr>
              <a:xfrm>
                <a:off x="-53502250" y="2854725"/>
                <a:ext cx="17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6" extrusionOk="0">
                    <a:moveTo>
                      <a:pt x="347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09" name="Google Shape;5209;p60"/>
              <p:cNvSpPr/>
              <p:nvPr/>
            </p:nvSpPr>
            <p:spPr>
              <a:xfrm>
                <a:off x="-53690500" y="2686575"/>
                <a:ext cx="319000" cy="31862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45" extrusionOk="0">
                    <a:moveTo>
                      <a:pt x="6364" y="804"/>
                    </a:moveTo>
                    <a:lnTo>
                      <a:pt x="11059" y="3765"/>
                    </a:lnTo>
                    <a:lnTo>
                      <a:pt x="1702" y="3765"/>
                    </a:lnTo>
                    <a:lnTo>
                      <a:pt x="6364" y="804"/>
                    </a:lnTo>
                    <a:close/>
                    <a:moveTo>
                      <a:pt x="5797" y="4490"/>
                    </a:moveTo>
                    <a:cubicBezTo>
                      <a:pt x="5262" y="5404"/>
                      <a:pt x="4285" y="6002"/>
                      <a:pt x="3214" y="6002"/>
                    </a:cubicBezTo>
                    <a:lnTo>
                      <a:pt x="2237" y="6002"/>
                    </a:lnTo>
                    <a:cubicBezTo>
                      <a:pt x="1954" y="6002"/>
                      <a:pt x="1733" y="6065"/>
                      <a:pt x="1513" y="6191"/>
                    </a:cubicBezTo>
                    <a:lnTo>
                      <a:pt x="1513" y="4490"/>
                    </a:lnTo>
                    <a:close/>
                    <a:moveTo>
                      <a:pt x="11248" y="4490"/>
                    </a:moveTo>
                    <a:lnTo>
                      <a:pt x="11248" y="6191"/>
                    </a:lnTo>
                    <a:cubicBezTo>
                      <a:pt x="11027" y="6065"/>
                      <a:pt x="10775" y="6002"/>
                      <a:pt x="10523" y="6002"/>
                    </a:cubicBezTo>
                    <a:lnTo>
                      <a:pt x="9515" y="6002"/>
                    </a:lnTo>
                    <a:cubicBezTo>
                      <a:pt x="8475" y="6002"/>
                      <a:pt x="7467" y="5404"/>
                      <a:pt x="6963" y="4490"/>
                    </a:cubicBezTo>
                    <a:close/>
                    <a:moveTo>
                      <a:pt x="2237" y="6758"/>
                    </a:moveTo>
                    <a:lnTo>
                      <a:pt x="2237" y="8239"/>
                    </a:lnTo>
                    <a:cubicBezTo>
                      <a:pt x="1859" y="8239"/>
                      <a:pt x="1481" y="7892"/>
                      <a:pt x="1481" y="7483"/>
                    </a:cubicBezTo>
                    <a:cubicBezTo>
                      <a:pt x="1481" y="7105"/>
                      <a:pt x="1796" y="6758"/>
                      <a:pt x="2237" y="6758"/>
                    </a:cubicBezTo>
                    <a:close/>
                    <a:moveTo>
                      <a:pt x="10523" y="6758"/>
                    </a:moveTo>
                    <a:cubicBezTo>
                      <a:pt x="10901" y="6758"/>
                      <a:pt x="11248" y="7073"/>
                      <a:pt x="11248" y="7483"/>
                    </a:cubicBezTo>
                    <a:cubicBezTo>
                      <a:pt x="11248" y="7892"/>
                      <a:pt x="10933" y="8239"/>
                      <a:pt x="10523" y="8239"/>
                    </a:cubicBezTo>
                    <a:lnTo>
                      <a:pt x="10523" y="6758"/>
                    </a:lnTo>
                    <a:close/>
                    <a:moveTo>
                      <a:pt x="1481" y="8806"/>
                    </a:moveTo>
                    <a:cubicBezTo>
                      <a:pt x="1733" y="8901"/>
                      <a:pt x="1954" y="8995"/>
                      <a:pt x="2237" y="8995"/>
                    </a:cubicBezTo>
                    <a:cubicBezTo>
                      <a:pt x="2363" y="10224"/>
                      <a:pt x="2993" y="11326"/>
                      <a:pt x="4002" y="11988"/>
                    </a:cubicBezTo>
                    <a:lnTo>
                      <a:pt x="1481" y="11988"/>
                    </a:lnTo>
                    <a:lnTo>
                      <a:pt x="1481" y="8806"/>
                    </a:lnTo>
                    <a:close/>
                    <a:moveTo>
                      <a:pt x="6333" y="5025"/>
                    </a:moveTo>
                    <a:cubicBezTo>
                      <a:pt x="6585" y="5404"/>
                      <a:pt x="6932" y="5750"/>
                      <a:pt x="7310" y="6065"/>
                    </a:cubicBezTo>
                    <a:cubicBezTo>
                      <a:pt x="7940" y="6506"/>
                      <a:pt x="8696" y="6758"/>
                      <a:pt x="9452" y="6758"/>
                    </a:cubicBezTo>
                    <a:lnTo>
                      <a:pt x="9672" y="6758"/>
                    </a:lnTo>
                    <a:lnTo>
                      <a:pt x="9672" y="8586"/>
                    </a:lnTo>
                    <a:lnTo>
                      <a:pt x="9767" y="8586"/>
                    </a:lnTo>
                    <a:cubicBezTo>
                      <a:pt x="9767" y="10444"/>
                      <a:pt x="8223" y="11988"/>
                      <a:pt x="6364" y="11988"/>
                    </a:cubicBezTo>
                    <a:cubicBezTo>
                      <a:pt x="4537" y="11988"/>
                      <a:pt x="2993" y="10444"/>
                      <a:pt x="2993" y="8586"/>
                    </a:cubicBezTo>
                    <a:lnTo>
                      <a:pt x="2993" y="6758"/>
                    </a:lnTo>
                    <a:lnTo>
                      <a:pt x="3214" y="6758"/>
                    </a:lnTo>
                    <a:cubicBezTo>
                      <a:pt x="4002" y="6758"/>
                      <a:pt x="4726" y="6506"/>
                      <a:pt x="5356" y="6065"/>
                    </a:cubicBezTo>
                    <a:cubicBezTo>
                      <a:pt x="5734" y="5813"/>
                      <a:pt x="6112" y="5435"/>
                      <a:pt x="6333" y="5025"/>
                    </a:cubicBezTo>
                    <a:close/>
                    <a:moveTo>
                      <a:pt x="11248" y="8806"/>
                    </a:moveTo>
                    <a:lnTo>
                      <a:pt x="11248" y="12020"/>
                    </a:lnTo>
                    <a:lnTo>
                      <a:pt x="8727" y="12020"/>
                    </a:lnTo>
                    <a:lnTo>
                      <a:pt x="8727" y="11988"/>
                    </a:lnTo>
                    <a:cubicBezTo>
                      <a:pt x="9735" y="11326"/>
                      <a:pt x="10397" y="10224"/>
                      <a:pt x="10523" y="8995"/>
                    </a:cubicBezTo>
                    <a:cubicBezTo>
                      <a:pt x="10775" y="8995"/>
                      <a:pt x="11027" y="8901"/>
                      <a:pt x="11248" y="8806"/>
                    </a:cubicBezTo>
                    <a:close/>
                    <a:moveTo>
                      <a:pt x="6380" y="0"/>
                    </a:moveTo>
                    <a:cubicBezTo>
                      <a:pt x="6309" y="0"/>
                      <a:pt x="6238" y="16"/>
                      <a:pt x="6175" y="48"/>
                    </a:cubicBezTo>
                    <a:lnTo>
                      <a:pt x="189" y="3797"/>
                    </a:lnTo>
                    <a:cubicBezTo>
                      <a:pt x="32" y="3860"/>
                      <a:pt x="0" y="4080"/>
                      <a:pt x="32" y="4238"/>
                    </a:cubicBezTo>
                    <a:cubicBezTo>
                      <a:pt x="95" y="4395"/>
                      <a:pt x="252" y="4490"/>
                      <a:pt x="378" y="4490"/>
                    </a:cubicBezTo>
                    <a:lnTo>
                      <a:pt x="757" y="4490"/>
                    </a:lnTo>
                    <a:lnTo>
                      <a:pt x="757" y="12366"/>
                    </a:lnTo>
                    <a:cubicBezTo>
                      <a:pt x="757" y="12587"/>
                      <a:pt x="914" y="12744"/>
                      <a:pt x="1103" y="12744"/>
                    </a:cubicBezTo>
                    <a:lnTo>
                      <a:pt x="11626" y="12744"/>
                    </a:lnTo>
                    <a:cubicBezTo>
                      <a:pt x="11815" y="12744"/>
                      <a:pt x="11972" y="12587"/>
                      <a:pt x="11972" y="12366"/>
                    </a:cubicBezTo>
                    <a:lnTo>
                      <a:pt x="11972" y="4490"/>
                    </a:lnTo>
                    <a:lnTo>
                      <a:pt x="12319" y="4490"/>
                    </a:lnTo>
                    <a:cubicBezTo>
                      <a:pt x="12476" y="4490"/>
                      <a:pt x="12634" y="4395"/>
                      <a:pt x="12665" y="4238"/>
                    </a:cubicBezTo>
                    <a:cubicBezTo>
                      <a:pt x="12760" y="4080"/>
                      <a:pt x="12728" y="3923"/>
                      <a:pt x="12571" y="3797"/>
                    </a:cubicBezTo>
                    <a:lnTo>
                      <a:pt x="6585" y="48"/>
                    </a:lnTo>
                    <a:cubicBezTo>
                      <a:pt x="6522" y="16"/>
                      <a:pt x="6451" y="0"/>
                      <a:pt x="63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10" name="Google Shape;5210;p60"/>
            <p:cNvGrpSpPr/>
            <p:nvPr/>
          </p:nvGrpSpPr>
          <p:grpSpPr>
            <a:xfrm>
              <a:off x="5030097" y="1446983"/>
              <a:ext cx="202788" cy="230671"/>
              <a:chOff x="-52092425" y="2303525"/>
              <a:chExt cx="279650" cy="318100"/>
            </a:xfrm>
            <a:grpFill/>
          </p:grpSpPr>
          <p:sp>
            <p:nvSpPr>
              <p:cNvPr id="5211" name="Google Shape;5211;p60"/>
              <p:cNvSpPr/>
              <p:nvPr/>
            </p:nvSpPr>
            <p:spPr>
              <a:xfrm>
                <a:off x="-51989225" y="2535950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98" y="0"/>
                    </a:moveTo>
                    <a:cubicBezTo>
                      <a:pt x="307" y="0"/>
                      <a:pt x="221" y="40"/>
                      <a:pt x="158" y="118"/>
                    </a:cubicBezTo>
                    <a:cubicBezTo>
                      <a:pt x="0" y="276"/>
                      <a:pt x="0" y="528"/>
                      <a:pt x="158" y="654"/>
                    </a:cubicBezTo>
                    <a:cubicBezTo>
                      <a:pt x="504" y="1000"/>
                      <a:pt x="977" y="1189"/>
                      <a:pt x="1449" y="1189"/>
                    </a:cubicBezTo>
                    <a:cubicBezTo>
                      <a:pt x="1922" y="1189"/>
                      <a:pt x="2426" y="1000"/>
                      <a:pt x="2741" y="654"/>
                    </a:cubicBezTo>
                    <a:cubicBezTo>
                      <a:pt x="2899" y="496"/>
                      <a:pt x="2899" y="244"/>
                      <a:pt x="2741" y="118"/>
                    </a:cubicBezTo>
                    <a:cubicBezTo>
                      <a:pt x="2662" y="40"/>
                      <a:pt x="2568" y="0"/>
                      <a:pt x="2477" y="0"/>
                    </a:cubicBezTo>
                    <a:cubicBezTo>
                      <a:pt x="2387" y="0"/>
                      <a:pt x="2300" y="40"/>
                      <a:pt x="2237" y="118"/>
                    </a:cubicBezTo>
                    <a:cubicBezTo>
                      <a:pt x="2048" y="339"/>
                      <a:pt x="1733" y="433"/>
                      <a:pt x="1449" y="433"/>
                    </a:cubicBezTo>
                    <a:cubicBezTo>
                      <a:pt x="1134" y="433"/>
                      <a:pt x="851" y="339"/>
                      <a:pt x="662" y="118"/>
                    </a:cubicBezTo>
                    <a:cubicBezTo>
                      <a:pt x="583" y="40"/>
                      <a:pt x="488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12" name="Google Shape;5212;p60"/>
              <p:cNvSpPr/>
              <p:nvPr/>
            </p:nvSpPr>
            <p:spPr>
              <a:xfrm>
                <a:off x="-52092425" y="2303525"/>
                <a:ext cx="279650" cy="318100"/>
              </a:xfrm>
              <a:custGeom>
                <a:avLst/>
                <a:gdLst/>
                <a:ahLst/>
                <a:cxnLst/>
                <a:rect l="l" t="t" r="r" b="b"/>
                <a:pathLst>
                  <a:path w="11186" h="12724" extrusionOk="0">
                    <a:moveTo>
                      <a:pt x="9610" y="878"/>
                    </a:moveTo>
                    <a:lnTo>
                      <a:pt x="9295" y="2957"/>
                    </a:lnTo>
                    <a:cubicBezTo>
                      <a:pt x="8381" y="2957"/>
                      <a:pt x="7625" y="2327"/>
                      <a:pt x="7468" y="1476"/>
                    </a:cubicBezTo>
                    <a:lnTo>
                      <a:pt x="9610" y="878"/>
                    </a:lnTo>
                    <a:close/>
                    <a:moveTo>
                      <a:pt x="3719" y="1476"/>
                    </a:moveTo>
                    <a:cubicBezTo>
                      <a:pt x="4128" y="1476"/>
                      <a:pt x="4475" y="1791"/>
                      <a:pt x="4475" y="2201"/>
                    </a:cubicBezTo>
                    <a:cubicBezTo>
                      <a:pt x="4475" y="2610"/>
                      <a:pt x="4128" y="2957"/>
                      <a:pt x="3719" y="2957"/>
                    </a:cubicBezTo>
                    <a:cubicBezTo>
                      <a:pt x="3624" y="2957"/>
                      <a:pt x="3498" y="2925"/>
                      <a:pt x="3403" y="2894"/>
                    </a:cubicBezTo>
                    <a:cubicBezTo>
                      <a:pt x="3349" y="2861"/>
                      <a:pt x="3294" y="2847"/>
                      <a:pt x="3241" y="2847"/>
                    </a:cubicBezTo>
                    <a:cubicBezTo>
                      <a:pt x="3144" y="2847"/>
                      <a:pt x="3055" y="2895"/>
                      <a:pt x="2994" y="2957"/>
                    </a:cubicBezTo>
                    <a:cubicBezTo>
                      <a:pt x="2868" y="3083"/>
                      <a:pt x="2836" y="3240"/>
                      <a:pt x="2899" y="3398"/>
                    </a:cubicBezTo>
                    <a:cubicBezTo>
                      <a:pt x="2931" y="3524"/>
                      <a:pt x="2994" y="3618"/>
                      <a:pt x="2994" y="3713"/>
                    </a:cubicBezTo>
                    <a:cubicBezTo>
                      <a:pt x="2994" y="4091"/>
                      <a:pt x="2616" y="4469"/>
                      <a:pt x="2238" y="4469"/>
                    </a:cubicBezTo>
                    <a:cubicBezTo>
                      <a:pt x="1828" y="4469"/>
                      <a:pt x="1482" y="4154"/>
                      <a:pt x="1482" y="3713"/>
                    </a:cubicBezTo>
                    <a:cubicBezTo>
                      <a:pt x="1482" y="3492"/>
                      <a:pt x="1608" y="3303"/>
                      <a:pt x="1671" y="3209"/>
                    </a:cubicBezTo>
                    <a:cubicBezTo>
                      <a:pt x="1797" y="3083"/>
                      <a:pt x="1797" y="2894"/>
                      <a:pt x="1639" y="2736"/>
                    </a:cubicBezTo>
                    <a:cubicBezTo>
                      <a:pt x="1576" y="2610"/>
                      <a:pt x="1450" y="2453"/>
                      <a:pt x="1450" y="2201"/>
                    </a:cubicBezTo>
                    <a:cubicBezTo>
                      <a:pt x="1450" y="1823"/>
                      <a:pt x="1765" y="1476"/>
                      <a:pt x="2206" y="1476"/>
                    </a:cubicBezTo>
                    <a:cubicBezTo>
                      <a:pt x="2427" y="1476"/>
                      <a:pt x="2584" y="1571"/>
                      <a:pt x="2710" y="1665"/>
                    </a:cubicBezTo>
                    <a:cubicBezTo>
                      <a:pt x="2789" y="1728"/>
                      <a:pt x="2876" y="1760"/>
                      <a:pt x="2962" y="1760"/>
                    </a:cubicBezTo>
                    <a:cubicBezTo>
                      <a:pt x="3049" y="1760"/>
                      <a:pt x="3136" y="1728"/>
                      <a:pt x="3214" y="1665"/>
                    </a:cubicBezTo>
                    <a:cubicBezTo>
                      <a:pt x="3340" y="1571"/>
                      <a:pt x="3498" y="1476"/>
                      <a:pt x="3719" y="1476"/>
                    </a:cubicBezTo>
                    <a:close/>
                    <a:moveTo>
                      <a:pt x="6774" y="1697"/>
                    </a:moveTo>
                    <a:cubicBezTo>
                      <a:pt x="7027" y="2862"/>
                      <a:pt x="8035" y="3681"/>
                      <a:pt x="9200" y="3713"/>
                    </a:cubicBezTo>
                    <a:lnTo>
                      <a:pt x="9011" y="5225"/>
                    </a:lnTo>
                    <a:cubicBezTo>
                      <a:pt x="7247" y="5099"/>
                      <a:pt x="5735" y="3839"/>
                      <a:pt x="5294" y="2138"/>
                    </a:cubicBezTo>
                    <a:lnTo>
                      <a:pt x="6774" y="1697"/>
                    </a:lnTo>
                    <a:close/>
                    <a:moveTo>
                      <a:pt x="1450" y="6737"/>
                    </a:moveTo>
                    <a:lnTo>
                      <a:pt x="1450" y="8250"/>
                    </a:lnTo>
                    <a:cubicBezTo>
                      <a:pt x="1041" y="8250"/>
                      <a:pt x="694" y="7935"/>
                      <a:pt x="694" y="7494"/>
                    </a:cubicBezTo>
                    <a:cubicBezTo>
                      <a:pt x="694" y="7115"/>
                      <a:pt x="1009" y="6737"/>
                      <a:pt x="1450" y="6737"/>
                    </a:cubicBezTo>
                    <a:close/>
                    <a:moveTo>
                      <a:pt x="9673" y="6737"/>
                    </a:moveTo>
                    <a:cubicBezTo>
                      <a:pt x="10083" y="6737"/>
                      <a:pt x="10429" y="7052"/>
                      <a:pt x="10429" y="7494"/>
                    </a:cubicBezTo>
                    <a:cubicBezTo>
                      <a:pt x="10429" y="7935"/>
                      <a:pt x="10083" y="8250"/>
                      <a:pt x="9673" y="8250"/>
                    </a:cubicBezTo>
                    <a:lnTo>
                      <a:pt x="9673" y="6737"/>
                    </a:lnTo>
                    <a:close/>
                    <a:moveTo>
                      <a:pt x="4884" y="3209"/>
                    </a:moveTo>
                    <a:cubicBezTo>
                      <a:pt x="5609" y="4784"/>
                      <a:pt x="7184" y="5824"/>
                      <a:pt x="8917" y="5981"/>
                    </a:cubicBezTo>
                    <a:lnTo>
                      <a:pt x="8917" y="6422"/>
                    </a:lnTo>
                    <a:lnTo>
                      <a:pt x="8917" y="8659"/>
                    </a:lnTo>
                    <a:cubicBezTo>
                      <a:pt x="8917" y="10486"/>
                      <a:pt x="7436" y="11999"/>
                      <a:pt x="5577" y="11999"/>
                    </a:cubicBezTo>
                    <a:cubicBezTo>
                      <a:pt x="3719" y="11999"/>
                      <a:pt x="2238" y="10486"/>
                      <a:pt x="2238" y="8628"/>
                    </a:cubicBezTo>
                    <a:lnTo>
                      <a:pt x="2238" y="5603"/>
                    </a:lnTo>
                    <a:cubicBezTo>
                      <a:pt x="2238" y="5477"/>
                      <a:pt x="2238" y="5383"/>
                      <a:pt x="2269" y="5257"/>
                    </a:cubicBezTo>
                    <a:cubicBezTo>
                      <a:pt x="3088" y="5257"/>
                      <a:pt x="3719" y="4595"/>
                      <a:pt x="3719" y="3744"/>
                    </a:cubicBezTo>
                    <a:cubicBezTo>
                      <a:pt x="4191" y="3744"/>
                      <a:pt x="4601" y="3555"/>
                      <a:pt x="4884" y="3209"/>
                    </a:cubicBezTo>
                    <a:close/>
                    <a:moveTo>
                      <a:pt x="10072" y="1"/>
                    </a:moveTo>
                    <a:cubicBezTo>
                      <a:pt x="10033" y="1"/>
                      <a:pt x="9993" y="8"/>
                      <a:pt x="9956" y="27"/>
                    </a:cubicBezTo>
                    <a:lnTo>
                      <a:pt x="4979" y="1445"/>
                    </a:lnTo>
                    <a:cubicBezTo>
                      <a:pt x="4727" y="1004"/>
                      <a:pt x="4254" y="720"/>
                      <a:pt x="3719" y="720"/>
                    </a:cubicBezTo>
                    <a:cubicBezTo>
                      <a:pt x="3466" y="720"/>
                      <a:pt x="3214" y="783"/>
                      <a:pt x="2994" y="909"/>
                    </a:cubicBezTo>
                    <a:cubicBezTo>
                      <a:pt x="2742" y="783"/>
                      <a:pt x="2521" y="720"/>
                      <a:pt x="2238" y="720"/>
                    </a:cubicBezTo>
                    <a:cubicBezTo>
                      <a:pt x="1419" y="720"/>
                      <a:pt x="726" y="1382"/>
                      <a:pt x="726" y="2232"/>
                    </a:cubicBezTo>
                    <a:cubicBezTo>
                      <a:pt x="726" y="2484"/>
                      <a:pt x="820" y="2736"/>
                      <a:pt x="946" y="2957"/>
                    </a:cubicBezTo>
                    <a:cubicBezTo>
                      <a:pt x="820" y="3209"/>
                      <a:pt x="726" y="3429"/>
                      <a:pt x="726" y="3713"/>
                    </a:cubicBezTo>
                    <a:cubicBezTo>
                      <a:pt x="726" y="4280"/>
                      <a:pt x="1041" y="4784"/>
                      <a:pt x="1513" y="5005"/>
                    </a:cubicBezTo>
                    <a:cubicBezTo>
                      <a:pt x="1482" y="5225"/>
                      <a:pt x="1482" y="5383"/>
                      <a:pt x="1482" y="5572"/>
                    </a:cubicBezTo>
                    <a:lnTo>
                      <a:pt x="1482" y="6013"/>
                    </a:lnTo>
                    <a:cubicBezTo>
                      <a:pt x="663" y="6013"/>
                      <a:pt x="1" y="6674"/>
                      <a:pt x="1" y="7494"/>
                    </a:cubicBezTo>
                    <a:cubicBezTo>
                      <a:pt x="1" y="8313"/>
                      <a:pt x="663" y="9006"/>
                      <a:pt x="1482" y="9006"/>
                    </a:cubicBezTo>
                    <a:cubicBezTo>
                      <a:pt x="1671" y="11085"/>
                      <a:pt x="3466" y="12723"/>
                      <a:pt x="5577" y="12723"/>
                    </a:cubicBezTo>
                    <a:cubicBezTo>
                      <a:pt x="7720" y="12723"/>
                      <a:pt x="9484" y="11085"/>
                      <a:pt x="9673" y="9006"/>
                    </a:cubicBezTo>
                    <a:cubicBezTo>
                      <a:pt x="10492" y="9006"/>
                      <a:pt x="11185" y="8313"/>
                      <a:pt x="11185" y="7494"/>
                    </a:cubicBezTo>
                    <a:cubicBezTo>
                      <a:pt x="11185" y="6674"/>
                      <a:pt x="10492" y="6013"/>
                      <a:pt x="9673" y="6013"/>
                    </a:cubicBezTo>
                    <a:lnTo>
                      <a:pt x="9673" y="5603"/>
                    </a:lnTo>
                    <a:cubicBezTo>
                      <a:pt x="9704" y="5414"/>
                      <a:pt x="10398" y="594"/>
                      <a:pt x="10429" y="405"/>
                    </a:cubicBezTo>
                    <a:cubicBezTo>
                      <a:pt x="10429" y="279"/>
                      <a:pt x="10398" y="184"/>
                      <a:pt x="10303" y="90"/>
                    </a:cubicBezTo>
                    <a:cubicBezTo>
                      <a:pt x="10258" y="45"/>
                      <a:pt x="10167" y="1"/>
                      <a:pt x="10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13" name="Google Shape;5213;p60"/>
              <p:cNvSpPr/>
              <p:nvPr/>
            </p:nvSpPr>
            <p:spPr>
              <a:xfrm>
                <a:off x="-51998675" y="2454625"/>
                <a:ext cx="17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14" name="Google Shape;5214;p60"/>
              <p:cNvSpPr/>
              <p:nvPr/>
            </p:nvSpPr>
            <p:spPr>
              <a:xfrm>
                <a:off x="-51925450" y="245462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6" y="536"/>
                      <a:pt x="726" y="347"/>
                    </a:cubicBezTo>
                    <a:cubicBezTo>
                      <a:pt x="726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15" name="Google Shape;5215;p60"/>
              <p:cNvSpPr/>
              <p:nvPr/>
            </p:nvSpPr>
            <p:spPr>
              <a:xfrm>
                <a:off x="-51981350" y="2472725"/>
                <a:ext cx="55925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237" h="2238" extrusionOk="0">
                    <a:moveTo>
                      <a:pt x="1134" y="726"/>
                    </a:moveTo>
                    <a:cubicBezTo>
                      <a:pt x="1323" y="726"/>
                      <a:pt x="1481" y="883"/>
                      <a:pt x="1481" y="1072"/>
                    </a:cubicBezTo>
                    <a:cubicBezTo>
                      <a:pt x="1481" y="1293"/>
                      <a:pt x="1323" y="1450"/>
                      <a:pt x="1134" y="1450"/>
                    </a:cubicBezTo>
                    <a:cubicBezTo>
                      <a:pt x="945" y="1450"/>
                      <a:pt x="788" y="1293"/>
                      <a:pt x="788" y="1072"/>
                    </a:cubicBezTo>
                    <a:cubicBezTo>
                      <a:pt x="756" y="915"/>
                      <a:pt x="914" y="726"/>
                      <a:pt x="1134" y="726"/>
                    </a:cubicBezTo>
                    <a:close/>
                    <a:moveTo>
                      <a:pt x="1134" y="1"/>
                    </a:moveTo>
                    <a:cubicBezTo>
                      <a:pt x="504" y="1"/>
                      <a:pt x="32" y="536"/>
                      <a:pt x="32" y="1135"/>
                    </a:cubicBezTo>
                    <a:cubicBezTo>
                      <a:pt x="0" y="1765"/>
                      <a:pt x="504" y="2238"/>
                      <a:pt x="1134" y="2238"/>
                    </a:cubicBezTo>
                    <a:cubicBezTo>
                      <a:pt x="1764" y="2238"/>
                      <a:pt x="2237" y="1702"/>
                      <a:pt x="2237" y="1135"/>
                    </a:cubicBezTo>
                    <a:cubicBezTo>
                      <a:pt x="2237" y="505"/>
                      <a:pt x="1733" y="1"/>
                      <a:pt x="11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16" name="Google Shape;5216;p60"/>
            <p:cNvGrpSpPr/>
            <p:nvPr/>
          </p:nvGrpSpPr>
          <p:grpSpPr>
            <a:xfrm>
              <a:off x="1307292" y="1157884"/>
              <a:ext cx="232465" cy="230761"/>
              <a:chOff x="-57189125" y="1904850"/>
              <a:chExt cx="320575" cy="318225"/>
            </a:xfrm>
            <a:grpFill/>
          </p:grpSpPr>
          <p:sp>
            <p:nvSpPr>
              <p:cNvPr id="5217" name="Google Shape;5217;p60"/>
              <p:cNvSpPr/>
              <p:nvPr/>
            </p:nvSpPr>
            <p:spPr>
              <a:xfrm>
                <a:off x="-57073350" y="20726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725" y="536"/>
                      <a:pt x="725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18" name="Google Shape;5218;p60"/>
              <p:cNvSpPr/>
              <p:nvPr/>
            </p:nvSpPr>
            <p:spPr>
              <a:xfrm>
                <a:off x="-56998525" y="20726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19" name="Google Shape;5219;p60"/>
              <p:cNvSpPr/>
              <p:nvPr/>
            </p:nvSpPr>
            <p:spPr>
              <a:xfrm>
                <a:off x="-57035550" y="20072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20" name="Google Shape;5220;p60"/>
              <p:cNvSpPr/>
              <p:nvPr/>
            </p:nvSpPr>
            <p:spPr>
              <a:xfrm>
                <a:off x="-57063900" y="2135825"/>
                <a:ext cx="732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59" extrusionOk="0">
                    <a:moveTo>
                      <a:pt x="414" y="1"/>
                    </a:moveTo>
                    <a:cubicBezTo>
                      <a:pt x="316" y="1"/>
                      <a:pt x="221" y="40"/>
                      <a:pt x="158" y="119"/>
                    </a:cubicBezTo>
                    <a:cubicBezTo>
                      <a:pt x="1" y="276"/>
                      <a:pt x="1" y="497"/>
                      <a:pt x="158" y="623"/>
                    </a:cubicBezTo>
                    <a:cubicBezTo>
                      <a:pt x="536" y="970"/>
                      <a:pt x="1009" y="1159"/>
                      <a:pt x="1481" y="1159"/>
                    </a:cubicBezTo>
                    <a:cubicBezTo>
                      <a:pt x="1954" y="1159"/>
                      <a:pt x="2458" y="970"/>
                      <a:pt x="2773" y="623"/>
                    </a:cubicBezTo>
                    <a:cubicBezTo>
                      <a:pt x="2931" y="465"/>
                      <a:pt x="2931" y="213"/>
                      <a:pt x="2773" y="119"/>
                    </a:cubicBezTo>
                    <a:cubicBezTo>
                      <a:pt x="2710" y="40"/>
                      <a:pt x="2623" y="1"/>
                      <a:pt x="2533" y="1"/>
                    </a:cubicBezTo>
                    <a:cubicBezTo>
                      <a:pt x="2442" y="1"/>
                      <a:pt x="2348" y="40"/>
                      <a:pt x="2269" y="119"/>
                    </a:cubicBezTo>
                    <a:cubicBezTo>
                      <a:pt x="2048" y="308"/>
                      <a:pt x="1733" y="434"/>
                      <a:pt x="1481" y="434"/>
                    </a:cubicBezTo>
                    <a:cubicBezTo>
                      <a:pt x="1166" y="434"/>
                      <a:pt x="883" y="308"/>
                      <a:pt x="694" y="119"/>
                    </a:cubicBezTo>
                    <a:cubicBezTo>
                      <a:pt x="615" y="40"/>
                      <a:pt x="513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21" name="Google Shape;5221;p60"/>
              <p:cNvSpPr/>
              <p:nvPr/>
            </p:nvSpPr>
            <p:spPr>
              <a:xfrm>
                <a:off x="-57189125" y="1904850"/>
                <a:ext cx="32057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823" h="12729" extrusionOk="0">
                    <a:moveTo>
                      <a:pt x="6490" y="726"/>
                    </a:moveTo>
                    <a:cubicBezTo>
                      <a:pt x="6994" y="726"/>
                      <a:pt x="7467" y="1104"/>
                      <a:pt x="7593" y="1639"/>
                    </a:cubicBezTo>
                    <a:cubicBezTo>
                      <a:pt x="7215" y="1545"/>
                      <a:pt x="6868" y="1450"/>
                      <a:pt x="6490" y="1450"/>
                    </a:cubicBezTo>
                    <a:cubicBezTo>
                      <a:pt x="6081" y="1450"/>
                      <a:pt x="5734" y="1513"/>
                      <a:pt x="5388" y="1639"/>
                    </a:cubicBezTo>
                    <a:cubicBezTo>
                      <a:pt x="5482" y="1104"/>
                      <a:pt x="5923" y="726"/>
                      <a:pt x="6490" y="726"/>
                    </a:cubicBezTo>
                    <a:close/>
                    <a:moveTo>
                      <a:pt x="6081" y="2269"/>
                    </a:moveTo>
                    <a:lnTo>
                      <a:pt x="6081" y="2301"/>
                    </a:lnTo>
                    <a:cubicBezTo>
                      <a:pt x="5860" y="2364"/>
                      <a:pt x="5608" y="2584"/>
                      <a:pt x="5482" y="2805"/>
                    </a:cubicBezTo>
                    <a:cubicBezTo>
                      <a:pt x="5104" y="2805"/>
                      <a:pt x="4695" y="2994"/>
                      <a:pt x="4506" y="3372"/>
                    </a:cubicBezTo>
                    <a:cubicBezTo>
                      <a:pt x="4317" y="3719"/>
                      <a:pt x="4317" y="4160"/>
                      <a:pt x="4506" y="4475"/>
                    </a:cubicBezTo>
                    <a:cubicBezTo>
                      <a:pt x="4474" y="4538"/>
                      <a:pt x="4443" y="4664"/>
                      <a:pt x="4380" y="4727"/>
                    </a:cubicBezTo>
                    <a:cubicBezTo>
                      <a:pt x="4002" y="4979"/>
                      <a:pt x="3529" y="5136"/>
                      <a:pt x="3088" y="5168"/>
                    </a:cubicBezTo>
                    <a:cubicBezTo>
                      <a:pt x="3277" y="3624"/>
                      <a:pt x="4537" y="2427"/>
                      <a:pt x="6081" y="2269"/>
                    </a:cubicBezTo>
                    <a:close/>
                    <a:moveTo>
                      <a:pt x="6837" y="2269"/>
                    </a:moveTo>
                    <a:cubicBezTo>
                      <a:pt x="8412" y="2427"/>
                      <a:pt x="9641" y="3624"/>
                      <a:pt x="9830" y="5168"/>
                    </a:cubicBezTo>
                    <a:cubicBezTo>
                      <a:pt x="9357" y="5136"/>
                      <a:pt x="8916" y="4979"/>
                      <a:pt x="8538" y="4727"/>
                    </a:cubicBezTo>
                    <a:cubicBezTo>
                      <a:pt x="8475" y="4632"/>
                      <a:pt x="8444" y="4538"/>
                      <a:pt x="8412" y="4475"/>
                    </a:cubicBezTo>
                    <a:cubicBezTo>
                      <a:pt x="8601" y="4097"/>
                      <a:pt x="8633" y="3719"/>
                      <a:pt x="8412" y="3372"/>
                    </a:cubicBezTo>
                    <a:cubicBezTo>
                      <a:pt x="8223" y="2994"/>
                      <a:pt x="7814" y="2805"/>
                      <a:pt x="7436" y="2805"/>
                    </a:cubicBezTo>
                    <a:cubicBezTo>
                      <a:pt x="7310" y="2584"/>
                      <a:pt x="7057" y="2364"/>
                      <a:pt x="6837" y="2301"/>
                    </a:cubicBezTo>
                    <a:lnTo>
                      <a:pt x="6837" y="2269"/>
                    </a:lnTo>
                    <a:close/>
                    <a:moveTo>
                      <a:pt x="6490" y="2962"/>
                    </a:moveTo>
                    <a:cubicBezTo>
                      <a:pt x="6648" y="2962"/>
                      <a:pt x="6805" y="3088"/>
                      <a:pt x="6837" y="3277"/>
                    </a:cubicBezTo>
                    <a:cubicBezTo>
                      <a:pt x="6863" y="3460"/>
                      <a:pt x="7039" y="3577"/>
                      <a:pt x="7224" y="3577"/>
                    </a:cubicBezTo>
                    <a:cubicBezTo>
                      <a:pt x="7263" y="3577"/>
                      <a:pt x="7303" y="3572"/>
                      <a:pt x="7341" y="3561"/>
                    </a:cubicBezTo>
                    <a:cubicBezTo>
                      <a:pt x="7384" y="3535"/>
                      <a:pt x="7430" y="3523"/>
                      <a:pt x="7476" y="3523"/>
                    </a:cubicBezTo>
                    <a:cubicBezTo>
                      <a:pt x="7595" y="3523"/>
                      <a:pt x="7714" y="3604"/>
                      <a:pt x="7782" y="3719"/>
                    </a:cubicBezTo>
                    <a:cubicBezTo>
                      <a:pt x="7845" y="3876"/>
                      <a:pt x="7814" y="4065"/>
                      <a:pt x="7688" y="4191"/>
                    </a:cubicBezTo>
                    <a:cubicBezTo>
                      <a:pt x="7562" y="4349"/>
                      <a:pt x="7562" y="4601"/>
                      <a:pt x="7688" y="4727"/>
                    </a:cubicBezTo>
                    <a:cubicBezTo>
                      <a:pt x="7845" y="4853"/>
                      <a:pt x="7908" y="5042"/>
                      <a:pt x="7782" y="5199"/>
                    </a:cubicBezTo>
                    <a:cubicBezTo>
                      <a:pt x="7712" y="5316"/>
                      <a:pt x="7590" y="5381"/>
                      <a:pt x="7467" y="5381"/>
                    </a:cubicBezTo>
                    <a:cubicBezTo>
                      <a:pt x="7425" y="5381"/>
                      <a:pt x="7382" y="5373"/>
                      <a:pt x="7341" y="5357"/>
                    </a:cubicBezTo>
                    <a:cubicBezTo>
                      <a:pt x="7303" y="5346"/>
                      <a:pt x="7264" y="5341"/>
                      <a:pt x="7227" y="5341"/>
                    </a:cubicBezTo>
                    <a:cubicBezTo>
                      <a:pt x="7048" y="5341"/>
                      <a:pt x="6889" y="5458"/>
                      <a:pt x="6837" y="5640"/>
                    </a:cubicBezTo>
                    <a:cubicBezTo>
                      <a:pt x="6805" y="5829"/>
                      <a:pt x="6648" y="5955"/>
                      <a:pt x="6490" y="5955"/>
                    </a:cubicBezTo>
                    <a:cubicBezTo>
                      <a:pt x="6333" y="5955"/>
                      <a:pt x="6175" y="5829"/>
                      <a:pt x="6112" y="5640"/>
                    </a:cubicBezTo>
                    <a:cubicBezTo>
                      <a:pt x="6086" y="5458"/>
                      <a:pt x="5931" y="5341"/>
                      <a:pt x="5736" y="5341"/>
                    </a:cubicBezTo>
                    <a:cubicBezTo>
                      <a:pt x="5695" y="5341"/>
                      <a:pt x="5652" y="5346"/>
                      <a:pt x="5608" y="5357"/>
                    </a:cubicBezTo>
                    <a:cubicBezTo>
                      <a:pt x="5565" y="5383"/>
                      <a:pt x="5519" y="5394"/>
                      <a:pt x="5474" y="5394"/>
                    </a:cubicBezTo>
                    <a:cubicBezTo>
                      <a:pt x="5354" y="5394"/>
                      <a:pt x="5236" y="5313"/>
                      <a:pt x="5167" y="5199"/>
                    </a:cubicBezTo>
                    <a:cubicBezTo>
                      <a:pt x="5104" y="5042"/>
                      <a:pt x="5136" y="4853"/>
                      <a:pt x="5262" y="4727"/>
                    </a:cubicBezTo>
                    <a:cubicBezTo>
                      <a:pt x="5419" y="4569"/>
                      <a:pt x="5419" y="4317"/>
                      <a:pt x="5262" y="4191"/>
                    </a:cubicBezTo>
                    <a:cubicBezTo>
                      <a:pt x="5104" y="4065"/>
                      <a:pt x="5073" y="3876"/>
                      <a:pt x="5167" y="3719"/>
                    </a:cubicBezTo>
                    <a:cubicBezTo>
                      <a:pt x="5237" y="3602"/>
                      <a:pt x="5359" y="3537"/>
                      <a:pt x="5482" y="3537"/>
                    </a:cubicBezTo>
                    <a:cubicBezTo>
                      <a:pt x="5525" y="3537"/>
                      <a:pt x="5568" y="3545"/>
                      <a:pt x="5608" y="3561"/>
                    </a:cubicBezTo>
                    <a:cubicBezTo>
                      <a:pt x="5652" y="3572"/>
                      <a:pt x="5694" y="3577"/>
                      <a:pt x="5734" y="3577"/>
                    </a:cubicBezTo>
                    <a:cubicBezTo>
                      <a:pt x="5922" y="3577"/>
                      <a:pt x="6060" y="3460"/>
                      <a:pt x="6112" y="3277"/>
                    </a:cubicBezTo>
                    <a:cubicBezTo>
                      <a:pt x="6175" y="3088"/>
                      <a:pt x="6333" y="2962"/>
                      <a:pt x="6490" y="2962"/>
                    </a:cubicBezTo>
                    <a:close/>
                    <a:moveTo>
                      <a:pt x="2332" y="6711"/>
                    </a:moveTo>
                    <a:lnTo>
                      <a:pt x="2332" y="8192"/>
                    </a:lnTo>
                    <a:cubicBezTo>
                      <a:pt x="1954" y="8192"/>
                      <a:pt x="1607" y="7877"/>
                      <a:pt x="1607" y="7436"/>
                    </a:cubicBezTo>
                    <a:cubicBezTo>
                      <a:pt x="1607" y="7027"/>
                      <a:pt x="1954" y="6711"/>
                      <a:pt x="2332" y="6711"/>
                    </a:cubicBezTo>
                    <a:close/>
                    <a:moveTo>
                      <a:pt x="10618" y="6711"/>
                    </a:moveTo>
                    <a:cubicBezTo>
                      <a:pt x="10996" y="6711"/>
                      <a:pt x="11374" y="7027"/>
                      <a:pt x="11374" y="7468"/>
                    </a:cubicBezTo>
                    <a:cubicBezTo>
                      <a:pt x="11374" y="7846"/>
                      <a:pt x="11059" y="8192"/>
                      <a:pt x="10618" y="8192"/>
                    </a:cubicBezTo>
                    <a:lnTo>
                      <a:pt x="10618" y="6711"/>
                    </a:lnTo>
                    <a:close/>
                    <a:moveTo>
                      <a:pt x="1166" y="8350"/>
                    </a:moveTo>
                    <a:cubicBezTo>
                      <a:pt x="1450" y="8728"/>
                      <a:pt x="1891" y="8948"/>
                      <a:pt x="2363" y="8948"/>
                    </a:cubicBezTo>
                    <a:cubicBezTo>
                      <a:pt x="2332" y="9358"/>
                      <a:pt x="1985" y="9704"/>
                      <a:pt x="1607" y="9704"/>
                    </a:cubicBezTo>
                    <a:cubicBezTo>
                      <a:pt x="1198" y="9704"/>
                      <a:pt x="851" y="9389"/>
                      <a:pt x="851" y="8948"/>
                    </a:cubicBezTo>
                    <a:cubicBezTo>
                      <a:pt x="851" y="8728"/>
                      <a:pt x="977" y="8476"/>
                      <a:pt x="1166" y="8350"/>
                    </a:cubicBezTo>
                    <a:close/>
                    <a:moveTo>
                      <a:pt x="11783" y="8350"/>
                    </a:moveTo>
                    <a:cubicBezTo>
                      <a:pt x="12004" y="8507"/>
                      <a:pt x="12098" y="8728"/>
                      <a:pt x="12098" y="8948"/>
                    </a:cubicBezTo>
                    <a:cubicBezTo>
                      <a:pt x="12098" y="9358"/>
                      <a:pt x="11752" y="9704"/>
                      <a:pt x="11374" y="9704"/>
                    </a:cubicBezTo>
                    <a:cubicBezTo>
                      <a:pt x="10964" y="9704"/>
                      <a:pt x="10618" y="9389"/>
                      <a:pt x="10618" y="8948"/>
                    </a:cubicBezTo>
                    <a:cubicBezTo>
                      <a:pt x="11090" y="8948"/>
                      <a:pt x="11531" y="8728"/>
                      <a:pt x="11783" y="8350"/>
                    </a:cubicBezTo>
                    <a:close/>
                    <a:moveTo>
                      <a:pt x="8381" y="5514"/>
                    </a:moveTo>
                    <a:cubicBezTo>
                      <a:pt x="8790" y="5735"/>
                      <a:pt x="9326" y="5892"/>
                      <a:pt x="9798" y="5924"/>
                    </a:cubicBezTo>
                    <a:lnTo>
                      <a:pt x="9798" y="8570"/>
                    </a:lnTo>
                    <a:cubicBezTo>
                      <a:pt x="9861" y="10398"/>
                      <a:pt x="8318" y="11941"/>
                      <a:pt x="6490" y="11941"/>
                    </a:cubicBezTo>
                    <a:cubicBezTo>
                      <a:pt x="4632" y="11941"/>
                      <a:pt x="3088" y="10398"/>
                      <a:pt x="3088" y="8570"/>
                    </a:cubicBezTo>
                    <a:lnTo>
                      <a:pt x="3088" y="5924"/>
                    </a:lnTo>
                    <a:cubicBezTo>
                      <a:pt x="3592" y="5892"/>
                      <a:pt x="4065" y="5735"/>
                      <a:pt x="4506" y="5514"/>
                    </a:cubicBezTo>
                    <a:lnTo>
                      <a:pt x="4506" y="5577"/>
                    </a:lnTo>
                    <a:cubicBezTo>
                      <a:pt x="4695" y="5924"/>
                      <a:pt x="5104" y="6113"/>
                      <a:pt x="5482" y="6113"/>
                    </a:cubicBezTo>
                    <a:cubicBezTo>
                      <a:pt x="5703" y="6459"/>
                      <a:pt x="6049" y="6711"/>
                      <a:pt x="6427" y="6711"/>
                    </a:cubicBezTo>
                    <a:cubicBezTo>
                      <a:pt x="6837" y="6711"/>
                      <a:pt x="7215" y="6459"/>
                      <a:pt x="7373" y="6113"/>
                    </a:cubicBezTo>
                    <a:cubicBezTo>
                      <a:pt x="7782" y="6113"/>
                      <a:pt x="8160" y="5924"/>
                      <a:pt x="8381" y="5577"/>
                    </a:cubicBezTo>
                    <a:lnTo>
                      <a:pt x="8381" y="5514"/>
                    </a:lnTo>
                    <a:close/>
                    <a:moveTo>
                      <a:pt x="6396" y="1"/>
                    </a:moveTo>
                    <a:cubicBezTo>
                      <a:pt x="5892" y="1"/>
                      <a:pt x="5419" y="221"/>
                      <a:pt x="5073" y="568"/>
                    </a:cubicBezTo>
                    <a:cubicBezTo>
                      <a:pt x="4726" y="915"/>
                      <a:pt x="4506" y="1419"/>
                      <a:pt x="4506" y="1954"/>
                    </a:cubicBezTo>
                    <a:cubicBezTo>
                      <a:pt x="3182" y="2616"/>
                      <a:pt x="2237" y="4002"/>
                      <a:pt x="2237" y="5609"/>
                    </a:cubicBezTo>
                    <a:lnTo>
                      <a:pt x="2237" y="5955"/>
                    </a:lnTo>
                    <a:cubicBezTo>
                      <a:pt x="1324" y="5955"/>
                      <a:pt x="599" y="6743"/>
                      <a:pt x="725" y="7657"/>
                    </a:cubicBezTo>
                    <a:cubicBezTo>
                      <a:pt x="252" y="7940"/>
                      <a:pt x="0" y="8413"/>
                      <a:pt x="0" y="8948"/>
                    </a:cubicBezTo>
                    <a:cubicBezTo>
                      <a:pt x="0" y="9767"/>
                      <a:pt x="662" y="10461"/>
                      <a:pt x="1481" y="10461"/>
                    </a:cubicBezTo>
                    <a:cubicBezTo>
                      <a:pt x="1891" y="10461"/>
                      <a:pt x="2237" y="10303"/>
                      <a:pt x="2521" y="10051"/>
                    </a:cubicBezTo>
                    <a:cubicBezTo>
                      <a:pt x="3088" y="11563"/>
                      <a:pt x="4569" y="12729"/>
                      <a:pt x="6364" y="12729"/>
                    </a:cubicBezTo>
                    <a:cubicBezTo>
                      <a:pt x="8129" y="12729"/>
                      <a:pt x="9641" y="11595"/>
                      <a:pt x="10239" y="10051"/>
                    </a:cubicBezTo>
                    <a:cubicBezTo>
                      <a:pt x="10492" y="10303"/>
                      <a:pt x="10870" y="10461"/>
                      <a:pt x="11248" y="10461"/>
                    </a:cubicBezTo>
                    <a:cubicBezTo>
                      <a:pt x="12067" y="10461"/>
                      <a:pt x="12760" y="9767"/>
                      <a:pt x="12760" y="8948"/>
                    </a:cubicBezTo>
                    <a:cubicBezTo>
                      <a:pt x="12823" y="8413"/>
                      <a:pt x="12539" y="7877"/>
                      <a:pt x="12067" y="7657"/>
                    </a:cubicBezTo>
                    <a:cubicBezTo>
                      <a:pt x="12193" y="6743"/>
                      <a:pt x="11468" y="5955"/>
                      <a:pt x="10586" y="5955"/>
                    </a:cubicBezTo>
                    <a:lnTo>
                      <a:pt x="10586" y="5609"/>
                    </a:lnTo>
                    <a:cubicBezTo>
                      <a:pt x="10586" y="4002"/>
                      <a:pt x="9672" y="2616"/>
                      <a:pt x="8286" y="1954"/>
                    </a:cubicBezTo>
                    <a:cubicBezTo>
                      <a:pt x="8286" y="1419"/>
                      <a:pt x="8097" y="915"/>
                      <a:pt x="7751" y="568"/>
                    </a:cubicBezTo>
                    <a:cubicBezTo>
                      <a:pt x="7373" y="221"/>
                      <a:pt x="6900" y="1"/>
                      <a:pt x="63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22" name="Google Shape;5222;p60"/>
            <p:cNvGrpSpPr/>
            <p:nvPr/>
          </p:nvGrpSpPr>
          <p:grpSpPr>
            <a:xfrm>
              <a:off x="1307863" y="1454888"/>
              <a:ext cx="231323" cy="202209"/>
              <a:chOff x="-57187550" y="2314425"/>
              <a:chExt cx="319000" cy="278850"/>
            </a:xfrm>
            <a:grpFill/>
          </p:grpSpPr>
          <p:sp>
            <p:nvSpPr>
              <p:cNvPr id="5223" name="Google Shape;5223;p60"/>
              <p:cNvSpPr/>
              <p:nvPr/>
            </p:nvSpPr>
            <p:spPr>
              <a:xfrm>
                <a:off x="-57073350" y="24459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725" y="536"/>
                      <a:pt x="725" y="347"/>
                    </a:cubicBezTo>
                    <a:cubicBezTo>
                      <a:pt x="725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24" name="Google Shape;5224;p60"/>
              <p:cNvSpPr/>
              <p:nvPr/>
            </p:nvSpPr>
            <p:spPr>
              <a:xfrm>
                <a:off x="-56998525" y="244517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89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25" name="Google Shape;5225;p60"/>
              <p:cNvSpPr/>
              <p:nvPr/>
            </p:nvSpPr>
            <p:spPr>
              <a:xfrm>
                <a:off x="-57063900" y="2508375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414" y="0"/>
                    </a:moveTo>
                    <a:cubicBezTo>
                      <a:pt x="316" y="0"/>
                      <a:pt x="221" y="40"/>
                      <a:pt x="158" y="119"/>
                    </a:cubicBezTo>
                    <a:cubicBezTo>
                      <a:pt x="1" y="276"/>
                      <a:pt x="1" y="528"/>
                      <a:pt x="158" y="654"/>
                    </a:cubicBezTo>
                    <a:cubicBezTo>
                      <a:pt x="536" y="1001"/>
                      <a:pt x="1009" y="1190"/>
                      <a:pt x="1481" y="1190"/>
                    </a:cubicBezTo>
                    <a:cubicBezTo>
                      <a:pt x="1954" y="1190"/>
                      <a:pt x="2458" y="1001"/>
                      <a:pt x="2773" y="654"/>
                    </a:cubicBezTo>
                    <a:cubicBezTo>
                      <a:pt x="2931" y="497"/>
                      <a:pt x="2931" y="245"/>
                      <a:pt x="2773" y="119"/>
                    </a:cubicBezTo>
                    <a:cubicBezTo>
                      <a:pt x="2710" y="40"/>
                      <a:pt x="2623" y="0"/>
                      <a:pt x="2533" y="0"/>
                    </a:cubicBezTo>
                    <a:cubicBezTo>
                      <a:pt x="2442" y="0"/>
                      <a:pt x="2348" y="40"/>
                      <a:pt x="2269" y="119"/>
                    </a:cubicBezTo>
                    <a:cubicBezTo>
                      <a:pt x="2048" y="339"/>
                      <a:pt x="1733" y="434"/>
                      <a:pt x="1481" y="434"/>
                    </a:cubicBezTo>
                    <a:cubicBezTo>
                      <a:pt x="1166" y="434"/>
                      <a:pt x="883" y="339"/>
                      <a:pt x="694" y="119"/>
                    </a:cubicBezTo>
                    <a:cubicBezTo>
                      <a:pt x="615" y="40"/>
                      <a:pt x="513" y="0"/>
                      <a:pt x="4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26" name="Google Shape;5226;p60"/>
              <p:cNvSpPr/>
              <p:nvPr/>
            </p:nvSpPr>
            <p:spPr>
              <a:xfrm>
                <a:off x="-57187550" y="2314425"/>
                <a:ext cx="319000" cy="2788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1154" extrusionOk="0">
                    <a:moveTo>
                      <a:pt x="6427" y="757"/>
                    </a:moveTo>
                    <a:cubicBezTo>
                      <a:pt x="7593" y="757"/>
                      <a:pt x="8633" y="1355"/>
                      <a:pt x="9200" y="2269"/>
                    </a:cubicBezTo>
                    <a:lnTo>
                      <a:pt x="3592" y="2269"/>
                    </a:lnTo>
                    <a:cubicBezTo>
                      <a:pt x="4222" y="1355"/>
                      <a:pt x="5230" y="757"/>
                      <a:pt x="6427" y="757"/>
                    </a:cubicBezTo>
                    <a:close/>
                    <a:moveTo>
                      <a:pt x="5829" y="2993"/>
                    </a:moveTo>
                    <a:cubicBezTo>
                      <a:pt x="5325" y="3907"/>
                      <a:pt x="4317" y="4506"/>
                      <a:pt x="3277" y="4506"/>
                    </a:cubicBezTo>
                    <a:lnTo>
                      <a:pt x="3025" y="4506"/>
                    </a:lnTo>
                    <a:lnTo>
                      <a:pt x="3025" y="4159"/>
                    </a:lnTo>
                    <a:cubicBezTo>
                      <a:pt x="3025" y="3750"/>
                      <a:pt x="3119" y="3371"/>
                      <a:pt x="3214" y="2993"/>
                    </a:cubicBezTo>
                    <a:close/>
                    <a:moveTo>
                      <a:pt x="10555" y="5230"/>
                    </a:moveTo>
                    <a:cubicBezTo>
                      <a:pt x="10933" y="5230"/>
                      <a:pt x="11311" y="5577"/>
                      <a:pt x="11311" y="5986"/>
                    </a:cubicBezTo>
                    <a:cubicBezTo>
                      <a:pt x="11311" y="6396"/>
                      <a:pt x="10996" y="6742"/>
                      <a:pt x="10555" y="6742"/>
                    </a:cubicBezTo>
                    <a:lnTo>
                      <a:pt x="10555" y="5230"/>
                    </a:lnTo>
                    <a:close/>
                    <a:moveTo>
                      <a:pt x="1859" y="5419"/>
                    </a:moveTo>
                    <a:lnTo>
                      <a:pt x="1859" y="5419"/>
                    </a:lnTo>
                    <a:cubicBezTo>
                      <a:pt x="1702" y="5766"/>
                      <a:pt x="1544" y="6238"/>
                      <a:pt x="1544" y="6711"/>
                    </a:cubicBezTo>
                    <a:cubicBezTo>
                      <a:pt x="1544" y="6837"/>
                      <a:pt x="1544" y="6931"/>
                      <a:pt x="1576" y="7058"/>
                    </a:cubicBezTo>
                    <a:cubicBezTo>
                      <a:pt x="1324" y="7247"/>
                      <a:pt x="1072" y="7373"/>
                      <a:pt x="788" y="7467"/>
                    </a:cubicBezTo>
                    <a:lnTo>
                      <a:pt x="788" y="7089"/>
                    </a:lnTo>
                    <a:cubicBezTo>
                      <a:pt x="788" y="6364"/>
                      <a:pt x="1229" y="5734"/>
                      <a:pt x="1859" y="5419"/>
                    </a:cubicBezTo>
                    <a:close/>
                    <a:moveTo>
                      <a:pt x="2647" y="5514"/>
                    </a:moveTo>
                    <a:cubicBezTo>
                      <a:pt x="2804" y="5829"/>
                      <a:pt x="2993" y="6270"/>
                      <a:pt x="2993" y="6742"/>
                    </a:cubicBezTo>
                    <a:cubicBezTo>
                      <a:pt x="2993" y="7215"/>
                      <a:pt x="2804" y="7656"/>
                      <a:pt x="2647" y="7971"/>
                    </a:cubicBezTo>
                    <a:cubicBezTo>
                      <a:pt x="2489" y="7656"/>
                      <a:pt x="2269" y="7215"/>
                      <a:pt x="2269" y="6742"/>
                    </a:cubicBezTo>
                    <a:cubicBezTo>
                      <a:pt x="2269" y="6270"/>
                      <a:pt x="2489" y="5829"/>
                      <a:pt x="2647" y="5514"/>
                    </a:cubicBezTo>
                    <a:close/>
                    <a:moveTo>
                      <a:pt x="11720" y="6868"/>
                    </a:moveTo>
                    <a:cubicBezTo>
                      <a:pt x="11941" y="7026"/>
                      <a:pt x="12035" y="7215"/>
                      <a:pt x="12035" y="7467"/>
                    </a:cubicBezTo>
                    <a:cubicBezTo>
                      <a:pt x="12035" y="7877"/>
                      <a:pt x="11689" y="8192"/>
                      <a:pt x="11311" y="8192"/>
                    </a:cubicBezTo>
                    <a:cubicBezTo>
                      <a:pt x="10901" y="8192"/>
                      <a:pt x="10555" y="7845"/>
                      <a:pt x="10555" y="7467"/>
                    </a:cubicBezTo>
                    <a:cubicBezTo>
                      <a:pt x="11027" y="7467"/>
                      <a:pt x="11468" y="7215"/>
                      <a:pt x="11720" y="6868"/>
                    </a:cubicBezTo>
                    <a:close/>
                    <a:moveTo>
                      <a:pt x="9578" y="2962"/>
                    </a:moveTo>
                    <a:cubicBezTo>
                      <a:pt x="9672" y="3308"/>
                      <a:pt x="9767" y="3687"/>
                      <a:pt x="9767" y="4065"/>
                    </a:cubicBezTo>
                    <a:lnTo>
                      <a:pt x="9767" y="7058"/>
                    </a:lnTo>
                    <a:cubicBezTo>
                      <a:pt x="9798" y="8948"/>
                      <a:pt x="8255" y="10460"/>
                      <a:pt x="6427" y="10460"/>
                    </a:cubicBezTo>
                    <a:cubicBezTo>
                      <a:pt x="5041" y="10460"/>
                      <a:pt x="3781" y="9609"/>
                      <a:pt x="3277" y="8349"/>
                    </a:cubicBezTo>
                    <a:cubicBezTo>
                      <a:pt x="3497" y="7971"/>
                      <a:pt x="3781" y="7373"/>
                      <a:pt x="3781" y="6711"/>
                    </a:cubicBezTo>
                    <a:cubicBezTo>
                      <a:pt x="3781" y="6112"/>
                      <a:pt x="3592" y="5608"/>
                      <a:pt x="3340" y="5199"/>
                    </a:cubicBezTo>
                    <a:cubicBezTo>
                      <a:pt x="4789" y="5167"/>
                      <a:pt x="6112" y="4254"/>
                      <a:pt x="6648" y="2962"/>
                    </a:cubicBezTo>
                    <a:close/>
                    <a:moveTo>
                      <a:pt x="6364" y="0"/>
                    </a:moveTo>
                    <a:cubicBezTo>
                      <a:pt x="4096" y="0"/>
                      <a:pt x="2237" y="1859"/>
                      <a:pt x="2237" y="4096"/>
                    </a:cubicBezTo>
                    <a:lnTo>
                      <a:pt x="2237" y="4506"/>
                    </a:lnTo>
                    <a:cubicBezTo>
                      <a:pt x="977" y="4695"/>
                      <a:pt x="0" y="5766"/>
                      <a:pt x="0" y="7089"/>
                    </a:cubicBezTo>
                    <a:lnTo>
                      <a:pt x="0" y="7845"/>
                    </a:lnTo>
                    <a:cubicBezTo>
                      <a:pt x="0" y="8034"/>
                      <a:pt x="158" y="8192"/>
                      <a:pt x="347" y="8192"/>
                    </a:cubicBezTo>
                    <a:cubicBezTo>
                      <a:pt x="820" y="8192"/>
                      <a:pt x="1292" y="8066"/>
                      <a:pt x="1702" y="7814"/>
                    </a:cubicBezTo>
                    <a:cubicBezTo>
                      <a:pt x="1922" y="8412"/>
                      <a:pt x="2269" y="8790"/>
                      <a:pt x="2269" y="8790"/>
                    </a:cubicBezTo>
                    <a:cubicBezTo>
                      <a:pt x="2350" y="8845"/>
                      <a:pt x="2455" y="8923"/>
                      <a:pt x="2584" y="8923"/>
                    </a:cubicBezTo>
                    <a:cubicBezTo>
                      <a:pt x="2604" y="8923"/>
                      <a:pt x="2625" y="8921"/>
                      <a:pt x="2647" y="8916"/>
                    </a:cubicBezTo>
                    <a:cubicBezTo>
                      <a:pt x="2899" y="9515"/>
                      <a:pt x="3340" y="9987"/>
                      <a:pt x="3907" y="10366"/>
                    </a:cubicBezTo>
                    <a:cubicBezTo>
                      <a:pt x="4600" y="10870"/>
                      <a:pt x="5419" y="11153"/>
                      <a:pt x="6301" y="11153"/>
                    </a:cubicBezTo>
                    <a:cubicBezTo>
                      <a:pt x="8066" y="11153"/>
                      <a:pt x="9578" y="10050"/>
                      <a:pt x="10145" y="8507"/>
                    </a:cubicBezTo>
                    <a:cubicBezTo>
                      <a:pt x="10429" y="8759"/>
                      <a:pt x="10775" y="8916"/>
                      <a:pt x="11185" y="8916"/>
                    </a:cubicBezTo>
                    <a:cubicBezTo>
                      <a:pt x="12004" y="8916"/>
                      <a:pt x="12665" y="8255"/>
                      <a:pt x="12665" y="7404"/>
                    </a:cubicBezTo>
                    <a:cubicBezTo>
                      <a:pt x="12760" y="6931"/>
                      <a:pt x="12476" y="6427"/>
                      <a:pt x="12004" y="6144"/>
                    </a:cubicBezTo>
                    <a:cubicBezTo>
                      <a:pt x="12130" y="5230"/>
                      <a:pt x="11405" y="4443"/>
                      <a:pt x="10523" y="4443"/>
                    </a:cubicBezTo>
                    <a:lnTo>
                      <a:pt x="10523" y="4096"/>
                    </a:lnTo>
                    <a:cubicBezTo>
                      <a:pt x="10523" y="1859"/>
                      <a:pt x="8664" y="0"/>
                      <a:pt x="6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27" name="Google Shape;5227;p60"/>
            <p:cNvGrpSpPr/>
            <p:nvPr/>
          </p:nvGrpSpPr>
          <p:grpSpPr>
            <a:xfrm>
              <a:off x="1318704" y="1724607"/>
              <a:ext cx="209641" cy="231196"/>
              <a:chOff x="-57172600" y="2686375"/>
              <a:chExt cx="289100" cy="318825"/>
            </a:xfrm>
            <a:grpFill/>
          </p:grpSpPr>
          <p:sp>
            <p:nvSpPr>
              <p:cNvPr id="5228" name="Google Shape;5228;p60"/>
              <p:cNvSpPr/>
              <p:nvPr/>
            </p:nvSpPr>
            <p:spPr>
              <a:xfrm>
                <a:off x="-57063900" y="2937625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414" y="1"/>
                    </a:moveTo>
                    <a:cubicBezTo>
                      <a:pt x="316" y="1"/>
                      <a:pt x="221" y="40"/>
                      <a:pt x="158" y="119"/>
                    </a:cubicBezTo>
                    <a:cubicBezTo>
                      <a:pt x="1" y="276"/>
                      <a:pt x="1" y="528"/>
                      <a:pt x="158" y="654"/>
                    </a:cubicBezTo>
                    <a:cubicBezTo>
                      <a:pt x="536" y="1001"/>
                      <a:pt x="1009" y="1190"/>
                      <a:pt x="1481" y="1190"/>
                    </a:cubicBezTo>
                    <a:cubicBezTo>
                      <a:pt x="1954" y="1190"/>
                      <a:pt x="2458" y="1001"/>
                      <a:pt x="2773" y="654"/>
                    </a:cubicBezTo>
                    <a:cubicBezTo>
                      <a:pt x="2931" y="497"/>
                      <a:pt x="2931" y="245"/>
                      <a:pt x="2773" y="119"/>
                    </a:cubicBezTo>
                    <a:cubicBezTo>
                      <a:pt x="2710" y="72"/>
                      <a:pt x="2623" y="48"/>
                      <a:pt x="2533" y="48"/>
                    </a:cubicBezTo>
                    <a:cubicBezTo>
                      <a:pt x="2442" y="48"/>
                      <a:pt x="2348" y="72"/>
                      <a:pt x="2269" y="119"/>
                    </a:cubicBezTo>
                    <a:cubicBezTo>
                      <a:pt x="2048" y="339"/>
                      <a:pt x="1733" y="434"/>
                      <a:pt x="1481" y="434"/>
                    </a:cubicBezTo>
                    <a:cubicBezTo>
                      <a:pt x="1166" y="434"/>
                      <a:pt x="883" y="339"/>
                      <a:pt x="694" y="119"/>
                    </a:cubicBezTo>
                    <a:cubicBezTo>
                      <a:pt x="615" y="40"/>
                      <a:pt x="513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29" name="Google Shape;5229;p60"/>
              <p:cNvSpPr/>
              <p:nvPr/>
            </p:nvSpPr>
            <p:spPr>
              <a:xfrm>
                <a:off x="-57172600" y="2686375"/>
                <a:ext cx="289100" cy="318825"/>
              </a:xfrm>
              <a:custGeom>
                <a:avLst/>
                <a:gdLst/>
                <a:ahLst/>
                <a:cxnLst/>
                <a:rect l="l" t="t" r="r" b="b"/>
                <a:pathLst>
                  <a:path w="11564" h="12753" extrusionOk="0">
                    <a:moveTo>
                      <a:pt x="5798" y="788"/>
                    </a:moveTo>
                    <a:cubicBezTo>
                      <a:pt x="6160" y="788"/>
                      <a:pt x="6523" y="922"/>
                      <a:pt x="6806" y="1190"/>
                    </a:cubicBezTo>
                    <a:cubicBezTo>
                      <a:pt x="6853" y="1261"/>
                      <a:pt x="6954" y="1296"/>
                      <a:pt x="7054" y="1296"/>
                    </a:cubicBezTo>
                    <a:cubicBezTo>
                      <a:pt x="7088" y="1296"/>
                      <a:pt x="7121" y="1292"/>
                      <a:pt x="7153" y="1284"/>
                    </a:cubicBezTo>
                    <a:cubicBezTo>
                      <a:pt x="7276" y="1253"/>
                      <a:pt x="7401" y="1239"/>
                      <a:pt x="7523" y="1239"/>
                    </a:cubicBezTo>
                    <a:cubicBezTo>
                      <a:pt x="8150" y="1239"/>
                      <a:pt x="8727" y="1629"/>
                      <a:pt x="8885" y="2261"/>
                    </a:cubicBezTo>
                    <a:cubicBezTo>
                      <a:pt x="8917" y="2387"/>
                      <a:pt x="9011" y="2513"/>
                      <a:pt x="9169" y="2545"/>
                    </a:cubicBezTo>
                    <a:cubicBezTo>
                      <a:pt x="9925" y="2734"/>
                      <a:pt x="10335" y="3521"/>
                      <a:pt x="10146" y="4277"/>
                    </a:cubicBezTo>
                    <a:cubicBezTo>
                      <a:pt x="10114" y="4403"/>
                      <a:pt x="10146" y="4561"/>
                      <a:pt x="10240" y="4624"/>
                    </a:cubicBezTo>
                    <a:cubicBezTo>
                      <a:pt x="10776" y="5191"/>
                      <a:pt x="10776" y="6073"/>
                      <a:pt x="10240" y="6640"/>
                    </a:cubicBezTo>
                    <a:cubicBezTo>
                      <a:pt x="10177" y="6672"/>
                      <a:pt x="10146" y="6703"/>
                      <a:pt x="10146" y="6798"/>
                    </a:cubicBezTo>
                    <a:cubicBezTo>
                      <a:pt x="9988" y="6766"/>
                      <a:pt x="9925" y="6766"/>
                      <a:pt x="9515" y="6766"/>
                    </a:cubicBezTo>
                    <a:cubicBezTo>
                      <a:pt x="9169" y="6325"/>
                      <a:pt x="8665" y="6010"/>
                      <a:pt x="8035" y="6010"/>
                    </a:cubicBezTo>
                    <a:cubicBezTo>
                      <a:pt x="6523" y="6010"/>
                      <a:pt x="5199" y="4970"/>
                      <a:pt x="4790" y="3553"/>
                    </a:cubicBezTo>
                    <a:cubicBezTo>
                      <a:pt x="4766" y="3408"/>
                      <a:pt x="4612" y="3300"/>
                      <a:pt x="4442" y="3300"/>
                    </a:cubicBezTo>
                    <a:cubicBezTo>
                      <a:pt x="4391" y="3300"/>
                      <a:pt x="4337" y="3310"/>
                      <a:pt x="4286" y="3332"/>
                    </a:cubicBezTo>
                    <a:cubicBezTo>
                      <a:pt x="3530" y="3647"/>
                      <a:pt x="2868" y="4151"/>
                      <a:pt x="2395" y="4813"/>
                    </a:cubicBezTo>
                    <a:cubicBezTo>
                      <a:pt x="1986" y="5412"/>
                      <a:pt x="1734" y="6073"/>
                      <a:pt x="1671" y="6798"/>
                    </a:cubicBezTo>
                    <a:cubicBezTo>
                      <a:pt x="1608" y="6798"/>
                      <a:pt x="1513" y="6798"/>
                      <a:pt x="1450" y="6829"/>
                    </a:cubicBezTo>
                    <a:cubicBezTo>
                      <a:pt x="1450" y="6703"/>
                      <a:pt x="1419" y="6672"/>
                      <a:pt x="1356" y="6640"/>
                    </a:cubicBezTo>
                    <a:cubicBezTo>
                      <a:pt x="820" y="6073"/>
                      <a:pt x="820" y="5191"/>
                      <a:pt x="1356" y="4624"/>
                    </a:cubicBezTo>
                    <a:cubicBezTo>
                      <a:pt x="1450" y="4561"/>
                      <a:pt x="1482" y="4403"/>
                      <a:pt x="1450" y="4277"/>
                    </a:cubicBezTo>
                    <a:cubicBezTo>
                      <a:pt x="1261" y="3521"/>
                      <a:pt x="1671" y="2734"/>
                      <a:pt x="2427" y="2545"/>
                    </a:cubicBezTo>
                    <a:cubicBezTo>
                      <a:pt x="2553" y="2513"/>
                      <a:pt x="2679" y="2419"/>
                      <a:pt x="2710" y="2261"/>
                    </a:cubicBezTo>
                    <a:cubicBezTo>
                      <a:pt x="2869" y="1629"/>
                      <a:pt x="3445" y="1239"/>
                      <a:pt x="4072" y="1239"/>
                    </a:cubicBezTo>
                    <a:cubicBezTo>
                      <a:pt x="4195" y="1239"/>
                      <a:pt x="4320" y="1253"/>
                      <a:pt x="4443" y="1284"/>
                    </a:cubicBezTo>
                    <a:cubicBezTo>
                      <a:pt x="4475" y="1292"/>
                      <a:pt x="4508" y="1296"/>
                      <a:pt x="4542" y="1296"/>
                    </a:cubicBezTo>
                    <a:cubicBezTo>
                      <a:pt x="4642" y="1296"/>
                      <a:pt x="4742" y="1261"/>
                      <a:pt x="4790" y="1190"/>
                    </a:cubicBezTo>
                    <a:cubicBezTo>
                      <a:pt x="5073" y="922"/>
                      <a:pt x="5436" y="788"/>
                      <a:pt x="5798" y="788"/>
                    </a:cubicBezTo>
                    <a:close/>
                    <a:moveTo>
                      <a:pt x="4254" y="4151"/>
                    </a:moveTo>
                    <a:cubicBezTo>
                      <a:pt x="4664" y="5286"/>
                      <a:pt x="5609" y="6168"/>
                      <a:pt x="6775" y="6514"/>
                    </a:cubicBezTo>
                    <a:cubicBezTo>
                      <a:pt x="6491" y="6766"/>
                      <a:pt x="6333" y="7113"/>
                      <a:pt x="6239" y="7459"/>
                    </a:cubicBezTo>
                    <a:lnTo>
                      <a:pt x="5388" y="7459"/>
                    </a:lnTo>
                    <a:lnTo>
                      <a:pt x="5388" y="7491"/>
                    </a:lnTo>
                    <a:cubicBezTo>
                      <a:pt x="5231" y="6640"/>
                      <a:pt x="4443" y="6010"/>
                      <a:pt x="3561" y="6010"/>
                    </a:cubicBezTo>
                    <a:cubicBezTo>
                      <a:pt x="3183" y="6010"/>
                      <a:pt x="2868" y="6136"/>
                      <a:pt x="2553" y="6325"/>
                    </a:cubicBezTo>
                    <a:cubicBezTo>
                      <a:pt x="2773" y="5412"/>
                      <a:pt x="3372" y="4624"/>
                      <a:pt x="4254" y="4151"/>
                    </a:cubicBezTo>
                    <a:close/>
                    <a:moveTo>
                      <a:pt x="3561" y="6766"/>
                    </a:moveTo>
                    <a:cubicBezTo>
                      <a:pt x="4191" y="6766"/>
                      <a:pt x="4664" y="7270"/>
                      <a:pt x="4664" y="7869"/>
                    </a:cubicBezTo>
                    <a:cubicBezTo>
                      <a:pt x="4664" y="8436"/>
                      <a:pt x="4160" y="8972"/>
                      <a:pt x="3561" y="8972"/>
                    </a:cubicBezTo>
                    <a:cubicBezTo>
                      <a:pt x="2931" y="8972"/>
                      <a:pt x="2458" y="8436"/>
                      <a:pt x="2458" y="7869"/>
                    </a:cubicBezTo>
                    <a:cubicBezTo>
                      <a:pt x="2458" y="7270"/>
                      <a:pt x="2931" y="6766"/>
                      <a:pt x="3561" y="6766"/>
                    </a:cubicBezTo>
                    <a:close/>
                    <a:moveTo>
                      <a:pt x="8066" y="6766"/>
                    </a:moveTo>
                    <a:cubicBezTo>
                      <a:pt x="8696" y="6766"/>
                      <a:pt x="9169" y="7270"/>
                      <a:pt x="9169" y="7869"/>
                    </a:cubicBezTo>
                    <a:cubicBezTo>
                      <a:pt x="9169" y="8436"/>
                      <a:pt x="8665" y="8972"/>
                      <a:pt x="8066" y="8972"/>
                    </a:cubicBezTo>
                    <a:cubicBezTo>
                      <a:pt x="7436" y="8972"/>
                      <a:pt x="6964" y="8436"/>
                      <a:pt x="6964" y="7869"/>
                    </a:cubicBezTo>
                    <a:cubicBezTo>
                      <a:pt x="6964" y="7270"/>
                      <a:pt x="7436" y="6766"/>
                      <a:pt x="8066" y="6766"/>
                    </a:cubicBezTo>
                    <a:close/>
                    <a:moveTo>
                      <a:pt x="1734" y="7491"/>
                    </a:moveTo>
                    <a:lnTo>
                      <a:pt x="1734" y="9003"/>
                    </a:lnTo>
                    <a:cubicBezTo>
                      <a:pt x="1293" y="9003"/>
                      <a:pt x="978" y="8657"/>
                      <a:pt x="978" y="8247"/>
                    </a:cubicBezTo>
                    <a:cubicBezTo>
                      <a:pt x="978" y="7869"/>
                      <a:pt x="1324" y="7491"/>
                      <a:pt x="1734" y="7491"/>
                    </a:cubicBezTo>
                    <a:close/>
                    <a:moveTo>
                      <a:pt x="9925" y="7491"/>
                    </a:moveTo>
                    <a:cubicBezTo>
                      <a:pt x="10303" y="7491"/>
                      <a:pt x="10650" y="7806"/>
                      <a:pt x="10650" y="8247"/>
                    </a:cubicBezTo>
                    <a:cubicBezTo>
                      <a:pt x="10650" y="8657"/>
                      <a:pt x="10303" y="9003"/>
                      <a:pt x="9925" y="9003"/>
                    </a:cubicBezTo>
                    <a:lnTo>
                      <a:pt x="9925" y="7491"/>
                    </a:lnTo>
                    <a:close/>
                    <a:moveTo>
                      <a:pt x="6207" y="8215"/>
                    </a:moveTo>
                    <a:cubicBezTo>
                      <a:pt x="6365" y="9066"/>
                      <a:pt x="7153" y="9696"/>
                      <a:pt x="8035" y="9696"/>
                    </a:cubicBezTo>
                    <a:cubicBezTo>
                      <a:pt x="8476" y="9696"/>
                      <a:pt x="8822" y="9539"/>
                      <a:pt x="9137" y="9350"/>
                    </a:cubicBezTo>
                    <a:lnTo>
                      <a:pt x="9137" y="10137"/>
                    </a:lnTo>
                    <a:lnTo>
                      <a:pt x="9169" y="10137"/>
                    </a:lnTo>
                    <a:cubicBezTo>
                      <a:pt x="9169" y="11177"/>
                      <a:pt x="8350" y="11996"/>
                      <a:pt x="7310" y="11996"/>
                    </a:cubicBezTo>
                    <a:lnTo>
                      <a:pt x="4317" y="11996"/>
                    </a:lnTo>
                    <a:cubicBezTo>
                      <a:pt x="3309" y="11996"/>
                      <a:pt x="2458" y="11177"/>
                      <a:pt x="2458" y="10137"/>
                    </a:cubicBezTo>
                    <a:lnTo>
                      <a:pt x="2458" y="9350"/>
                    </a:lnTo>
                    <a:cubicBezTo>
                      <a:pt x="2773" y="9602"/>
                      <a:pt x="3183" y="9696"/>
                      <a:pt x="3561" y="9696"/>
                    </a:cubicBezTo>
                    <a:cubicBezTo>
                      <a:pt x="4475" y="9696"/>
                      <a:pt x="5231" y="9066"/>
                      <a:pt x="5388" y="8215"/>
                    </a:cubicBezTo>
                    <a:close/>
                    <a:moveTo>
                      <a:pt x="5794" y="1"/>
                    </a:moveTo>
                    <a:cubicBezTo>
                      <a:pt x="5310" y="1"/>
                      <a:pt x="4821" y="166"/>
                      <a:pt x="4412" y="497"/>
                    </a:cubicBezTo>
                    <a:cubicBezTo>
                      <a:pt x="4291" y="479"/>
                      <a:pt x="4172" y="470"/>
                      <a:pt x="4054" y="470"/>
                    </a:cubicBezTo>
                    <a:cubicBezTo>
                      <a:pt x="3154" y="470"/>
                      <a:pt x="2355" y="992"/>
                      <a:pt x="2049" y="1883"/>
                    </a:cubicBezTo>
                    <a:cubicBezTo>
                      <a:pt x="1104" y="2230"/>
                      <a:pt x="505" y="3238"/>
                      <a:pt x="663" y="4246"/>
                    </a:cubicBezTo>
                    <a:cubicBezTo>
                      <a:pt x="1" y="5033"/>
                      <a:pt x="1" y="6168"/>
                      <a:pt x="663" y="6987"/>
                    </a:cubicBezTo>
                    <a:cubicBezTo>
                      <a:pt x="663" y="7018"/>
                      <a:pt x="663" y="7113"/>
                      <a:pt x="631" y="7144"/>
                    </a:cubicBezTo>
                    <a:cubicBezTo>
                      <a:pt x="348" y="7428"/>
                      <a:pt x="159" y="7806"/>
                      <a:pt x="159" y="8215"/>
                    </a:cubicBezTo>
                    <a:cubicBezTo>
                      <a:pt x="159" y="9035"/>
                      <a:pt x="820" y="9696"/>
                      <a:pt x="1639" y="9696"/>
                    </a:cubicBezTo>
                    <a:lnTo>
                      <a:pt x="1639" y="10137"/>
                    </a:lnTo>
                    <a:cubicBezTo>
                      <a:pt x="1639" y="11586"/>
                      <a:pt x="2836" y="12752"/>
                      <a:pt x="4254" y="12752"/>
                    </a:cubicBezTo>
                    <a:lnTo>
                      <a:pt x="7247" y="12752"/>
                    </a:lnTo>
                    <a:cubicBezTo>
                      <a:pt x="8696" y="12752"/>
                      <a:pt x="9831" y="11555"/>
                      <a:pt x="9831" y="10137"/>
                    </a:cubicBezTo>
                    <a:lnTo>
                      <a:pt x="9831" y="9696"/>
                    </a:lnTo>
                    <a:cubicBezTo>
                      <a:pt x="10681" y="9696"/>
                      <a:pt x="11343" y="9035"/>
                      <a:pt x="11343" y="8215"/>
                    </a:cubicBezTo>
                    <a:cubicBezTo>
                      <a:pt x="11406" y="7806"/>
                      <a:pt x="11217" y="7428"/>
                      <a:pt x="10933" y="7144"/>
                    </a:cubicBezTo>
                    <a:cubicBezTo>
                      <a:pt x="10933" y="7113"/>
                      <a:pt x="10933" y="7018"/>
                      <a:pt x="10902" y="6987"/>
                    </a:cubicBezTo>
                    <a:cubicBezTo>
                      <a:pt x="11563" y="6199"/>
                      <a:pt x="11563" y="5065"/>
                      <a:pt x="10902" y="4246"/>
                    </a:cubicBezTo>
                    <a:cubicBezTo>
                      <a:pt x="11059" y="3206"/>
                      <a:pt x="10492" y="2230"/>
                      <a:pt x="9515" y="1883"/>
                    </a:cubicBezTo>
                    <a:cubicBezTo>
                      <a:pt x="9206" y="1039"/>
                      <a:pt x="8344" y="472"/>
                      <a:pt x="7468" y="472"/>
                    </a:cubicBezTo>
                    <a:cubicBezTo>
                      <a:pt x="7363" y="472"/>
                      <a:pt x="7257" y="480"/>
                      <a:pt x="7153" y="497"/>
                    </a:cubicBezTo>
                    <a:cubicBezTo>
                      <a:pt x="6759" y="166"/>
                      <a:pt x="6278" y="1"/>
                      <a:pt x="57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30" name="Google Shape;5230;p60"/>
            <p:cNvGrpSpPr/>
            <p:nvPr/>
          </p:nvGrpSpPr>
          <p:grpSpPr>
            <a:xfrm>
              <a:off x="2732866" y="1156741"/>
              <a:ext cx="230761" cy="229619"/>
              <a:chOff x="-55225575" y="1903275"/>
              <a:chExt cx="318225" cy="316650"/>
            </a:xfrm>
            <a:grpFill/>
          </p:grpSpPr>
          <p:sp>
            <p:nvSpPr>
              <p:cNvPr id="5231" name="Google Shape;5231;p60"/>
              <p:cNvSpPr/>
              <p:nvPr/>
            </p:nvSpPr>
            <p:spPr>
              <a:xfrm>
                <a:off x="-55104275" y="2116925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98" y="1"/>
                    </a:moveTo>
                    <a:cubicBezTo>
                      <a:pt x="307" y="1"/>
                      <a:pt x="221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4" y="969"/>
                      <a:pt x="977" y="1190"/>
                      <a:pt x="1449" y="1190"/>
                    </a:cubicBezTo>
                    <a:cubicBezTo>
                      <a:pt x="1953" y="1190"/>
                      <a:pt x="2426" y="969"/>
                      <a:pt x="2741" y="623"/>
                    </a:cubicBezTo>
                    <a:cubicBezTo>
                      <a:pt x="2898" y="465"/>
                      <a:pt x="2898" y="245"/>
                      <a:pt x="2741" y="119"/>
                    </a:cubicBezTo>
                    <a:cubicBezTo>
                      <a:pt x="2694" y="56"/>
                      <a:pt x="2607" y="24"/>
                      <a:pt x="2513" y="24"/>
                    </a:cubicBezTo>
                    <a:cubicBezTo>
                      <a:pt x="2418" y="24"/>
                      <a:pt x="2316" y="56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8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32" name="Google Shape;5232;p60"/>
              <p:cNvSpPr/>
              <p:nvPr/>
            </p:nvSpPr>
            <p:spPr>
              <a:xfrm>
                <a:off x="-55113750" y="205372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8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725"/>
                      <a:pt x="348" y="725"/>
                    </a:cubicBezTo>
                    <a:cubicBezTo>
                      <a:pt x="537" y="725"/>
                      <a:pt x="694" y="536"/>
                      <a:pt x="694" y="347"/>
                    </a:cubicBezTo>
                    <a:cubicBezTo>
                      <a:pt x="694" y="158"/>
                      <a:pt x="537" y="0"/>
                      <a:pt x="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33" name="Google Shape;5233;p60"/>
              <p:cNvSpPr/>
              <p:nvPr/>
            </p:nvSpPr>
            <p:spPr>
              <a:xfrm>
                <a:off x="-55039700" y="2053725"/>
                <a:ext cx="181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5" extrusionOk="0">
                    <a:moveTo>
                      <a:pt x="378" y="0"/>
                    </a:moveTo>
                    <a:cubicBezTo>
                      <a:pt x="189" y="0"/>
                      <a:pt x="0" y="158"/>
                      <a:pt x="0" y="347"/>
                    </a:cubicBezTo>
                    <a:cubicBezTo>
                      <a:pt x="0" y="536"/>
                      <a:pt x="189" y="725"/>
                      <a:pt x="378" y="725"/>
                    </a:cubicBezTo>
                    <a:cubicBezTo>
                      <a:pt x="568" y="725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34" name="Google Shape;5234;p60"/>
              <p:cNvSpPr/>
              <p:nvPr/>
            </p:nvSpPr>
            <p:spPr>
              <a:xfrm>
                <a:off x="-55225575" y="1903275"/>
                <a:ext cx="3182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12666" extrusionOk="0">
                    <a:moveTo>
                      <a:pt x="6333" y="757"/>
                    </a:moveTo>
                    <a:cubicBezTo>
                      <a:pt x="8790" y="757"/>
                      <a:pt x="10932" y="2679"/>
                      <a:pt x="11185" y="5105"/>
                    </a:cubicBezTo>
                    <a:cubicBezTo>
                      <a:pt x="11185" y="5231"/>
                      <a:pt x="11279" y="5357"/>
                      <a:pt x="11374" y="5388"/>
                    </a:cubicBezTo>
                    <a:cubicBezTo>
                      <a:pt x="11752" y="5577"/>
                      <a:pt x="11972" y="5987"/>
                      <a:pt x="11972" y="6365"/>
                    </a:cubicBezTo>
                    <a:cubicBezTo>
                      <a:pt x="11972" y="6680"/>
                      <a:pt x="11815" y="7058"/>
                      <a:pt x="11594" y="7247"/>
                    </a:cubicBezTo>
                    <a:cubicBezTo>
                      <a:pt x="11342" y="7373"/>
                      <a:pt x="11342" y="7625"/>
                      <a:pt x="11531" y="7783"/>
                    </a:cubicBezTo>
                    <a:cubicBezTo>
                      <a:pt x="11783" y="8035"/>
                      <a:pt x="11941" y="8318"/>
                      <a:pt x="11941" y="8633"/>
                    </a:cubicBezTo>
                    <a:cubicBezTo>
                      <a:pt x="11941" y="8948"/>
                      <a:pt x="11815" y="9263"/>
                      <a:pt x="11531" y="9452"/>
                    </a:cubicBezTo>
                    <a:cubicBezTo>
                      <a:pt x="11374" y="9610"/>
                      <a:pt x="11374" y="9830"/>
                      <a:pt x="11531" y="9988"/>
                    </a:cubicBezTo>
                    <a:cubicBezTo>
                      <a:pt x="11783" y="10240"/>
                      <a:pt x="11941" y="10524"/>
                      <a:pt x="11941" y="10839"/>
                    </a:cubicBezTo>
                    <a:cubicBezTo>
                      <a:pt x="11941" y="11437"/>
                      <a:pt x="11437" y="11941"/>
                      <a:pt x="10838" y="11941"/>
                    </a:cubicBezTo>
                    <a:lnTo>
                      <a:pt x="1828" y="11941"/>
                    </a:lnTo>
                    <a:cubicBezTo>
                      <a:pt x="1197" y="11941"/>
                      <a:pt x="725" y="11406"/>
                      <a:pt x="725" y="10839"/>
                    </a:cubicBezTo>
                    <a:cubicBezTo>
                      <a:pt x="725" y="10492"/>
                      <a:pt x="819" y="10208"/>
                      <a:pt x="1103" y="9988"/>
                    </a:cubicBezTo>
                    <a:cubicBezTo>
                      <a:pt x="1260" y="9830"/>
                      <a:pt x="1260" y="9610"/>
                      <a:pt x="1103" y="9452"/>
                    </a:cubicBezTo>
                    <a:cubicBezTo>
                      <a:pt x="882" y="9200"/>
                      <a:pt x="725" y="8917"/>
                      <a:pt x="725" y="8633"/>
                    </a:cubicBezTo>
                    <a:cubicBezTo>
                      <a:pt x="725" y="8318"/>
                      <a:pt x="819" y="8003"/>
                      <a:pt x="1103" y="7783"/>
                    </a:cubicBezTo>
                    <a:cubicBezTo>
                      <a:pt x="1260" y="7625"/>
                      <a:pt x="1260" y="7405"/>
                      <a:pt x="1103" y="7247"/>
                    </a:cubicBezTo>
                    <a:cubicBezTo>
                      <a:pt x="882" y="7058"/>
                      <a:pt x="725" y="6680"/>
                      <a:pt x="725" y="6365"/>
                    </a:cubicBezTo>
                    <a:cubicBezTo>
                      <a:pt x="725" y="5987"/>
                      <a:pt x="945" y="5577"/>
                      <a:pt x="1292" y="5388"/>
                    </a:cubicBezTo>
                    <a:cubicBezTo>
                      <a:pt x="1418" y="5357"/>
                      <a:pt x="1512" y="5231"/>
                      <a:pt x="1512" y="5105"/>
                    </a:cubicBezTo>
                    <a:cubicBezTo>
                      <a:pt x="1765" y="2679"/>
                      <a:pt x="3907" y="757"/>
                      <a:pt x="6333" y="757"/>
                    </a:cubicBezTo>
                    <a:close/>
                    <a:moveTo>
                      <a:pt x="6333" y="1"/>
                    </a:moveTo>
                    <a:cubicBezTo>
                      <a:pt x="3497" y="1"/>
                      <a:pt x="1134" y="2112"/>
                      <a:pt x="788" y="4853"/>
                    </a:cubicBezTo>
                    <a:cubicBezTo>
                      <a:pt x="284" y="5199"/>
                      <a:pt x="0" y="5735"/>
                      <a:pt x="0" y="6365"/>
                    </a:cubicBezTo>
                    <a:cubicBezTo>
                      <a:pt x="0" y="6774"/>
                      <a:pt x="158" y="7216"/>
                      <a:pt x="410" y="7531"/>
                    </a:cubicBezTo>
                    <a:cubicBezTo>
                      <a:pt x="158" y="7846"/>
                      <a:pt x="0" y="8224"/>
                      <a:pt x="0" y="8633"/>
                    </a:cubicBezTo>
                    <a:cubicBezTo>
                      <a:pt x="0" y="9011"/>
                      <a:pt x="126" y="9421"/>
                      <a:pt x="410" y="9736"/>
                    </a:cubicBezTo>
                    <a:cubicBezTo>
                      <a:pt x="158" y="10051"/>
                      <a:pt x="0" y="10429"/>
                      <a:pt x="0" y="10839"/>
                    </a:cubicBezTo>
                    <a:cubicBezTo>
                      <a:pt x="0" y="11847"/>
                      <a:pt x="819" y="12666"/>
                      <a:pt x="1859" y="12666"/>
                    </a:cubicBezTo>
                    <a:lnTo>
                      <a:pt x="10869" y="12666"/>
                    </a:lnTo>
                    <a:cubicBezTo>
                      <a:pt x="11909" y="12666"/>
                      <a:pt x="12728" y="11847"/>
                      <a:pt x="12728" y="10839"/>
                    </a:cubicBezTo>
                    <a:cubicBezTo>
                      <a:pt x="12728" y="10429"/>
                      <a:pt x="12602" y="10051"/>
                      <a:pt x="12319" y="9736"/>
                    </a:cubicBezTo>
                    <a:cubicBezTo>
                      <a:pt x="12571" y="9421"/>
                      <a:pt x="12728" y="9011"/>
                      <a:pt x="12728" y="8633"/>
                    </a:cubicBezTo>
                    <a:cubicBezTo>
                      <a:pt x="12634" y="8224"/>
                      <a:pt x="12539" y="7846"/>
                      <a:pt x="12287" y="7531"/>
                    </a:cubicBezTo>
                    <a:cubicBezTo>
                      <a:pt x="12539" y="7216"/>
                      <a:pt x="12697" y="6774"/>
                      <a:pt x="12697" y="6365"/>
                    </a:cubicBezTo>
                    <a:cubicBezTo>
                      <a:pt x="12697" y="5798"/>
                      <a:pt x="12382" y="5199"/>
                      <a:pt x="11909" y="4853"/>
                    </a:cubicBezTo>
                    <a:cubicBezTo>
                      <a:pt x="11500" y="2112"/>
                      <a:pt x="9137" y="1"/>
                      <a:pt x="63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35" name="Google Shape;5235;p60"/>
              <p:cNvSpPr/>
              <p:nvPr/>
            </p:nvSpPr>
            <p:spPr>
              <a:xfrm>
                <a:off x="-55170450" y="1959200"/>
                <a:ext cx="204800" cy="2253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9012" extrusionOk="0">
                    <a:moveTo>
                      <a:pt x="4128" y="1450"/>
                    </a:moveTo>
                    <a:cubicBezTo>
                      <a:pt x="4411" y="2017"/>
                      <a:pt x="4821" y="2490"/>
                      <a:pt x="5293" y="2836"/>
                    </a:cubicBezTo>
                    <a:cubicBezTo>
                      <a:pt x="5924" y="3340"/>
                      <a:pt x="6711" y="3624"/>
                      <a:pt x="7499" y="3687"/>
                    </a:cubicBezTo>
                    <a:cubicBezTo>
                      <a:pt x="7499" y="3813"/>
                      <a:pt x="7530" y="3970"/>
                      <a:pt x="7530" y="4096"/>
                    </a:cubicBezTo>
                    <a:lnTo>
                      <a:pt x="7530" y="5640"/>
                    </a:lnTo>
                    <a:lnTo>
                      <a:pt x="7436" y="5640"/>
                    </a:lnTo>
                    <a:cubicBezTo>
                      <a:pt x="7436" y="7089"/>
                      <a:pt x="6270" y="8224"/>
                      <a:pt x="4852" y="8224"/>
                    </a:cubicBezTo>
                    <a:lnTo>
                      <a:pt x="3340" y="8224"/>
                    </a:lnTo>
                    <a:cubicBezTo>
                      <a:pt x="1891" y="8224"/>
                      <a:pt x="757" y="7058"/>
                      <a:pt x="757" y="5640"/>
                    </a:cubicBezTo>
                    <a:lnTo>
                      <a:pt x="757" y="4096"/>
                    </a:lnTo>
                    <a:cubicBezTo>
                      <a:pt x="757" y="3970"/>
                      <a:pt x="757" y="3813"/>
                      <a:pt x="788" y="3687"/>
                    </a:cubicBezTo>
                    <a:cubicBezTo>
                      <a:pt x="1576" y="3624"/>
                      <a:pt x="2363" y="3340"/>
                      <a:pt x="2994" y="2836"/>
                    </a:cubicBezTo>
                    <a:cubicBezTo>
                      <a:pt x="3466" y="2427"/>
                      <a:pt x="3876" y="1954"/>
                      <a:pt x="4128" y="1450"/>
                    </a:cubicBezTo>
                    <a:close/>
                    <a:moveTo>
                      <a:pt x="4096" y="1"/>
                    </a:moveTo>
                    <a:cubicBezTo>
                      <a:pt x="3939" y="1"/>
                      <a:pt x="3781" y="127"/>
                      <a:pt x="3750" y="284"/>
                    </a:cubicBezTo>
                    <a:lnTo>
                      <a:pt x="3718" y="442"/>
                    </a:lnTo>
                    <a:cubicBezTo>
                      <a:pt x="3309" y="1923"/>
                      <a:pt x="1985" y="2994"/>
                      <a:pt x="442" y="2994"/>
                    </a:cubicBezTo>
                    <a:cubicBezTo>
                      <a:pt x="253" y="2994"/>
                      <a:pt x="127" y="3120"/>
                      <a:pt x="95" y="3309"/>
                    </a:cubicBezTo>
                    <a:cubicBezTo>
                      <a:pt x="32" y="3592"/>
                      <a:pt x="1" y="3876"/>
                      <a:pt x="1" y="4128"/>
                    </a:cubicBezTo>
                    <a:lnTo>
                      <a:pt x="1" y="5672"/>
                    </a:lnTo>
                    <a:cubicBezTo>
                      <a:pt x="1" y="7530"/>
                      <a:pt x="1513" y="9011"/>
                      <a:pt x="3340" y="9011"/>
                    </a:cubicBezTo>
                    <a:lnTo>
                      <a:pt x="4852" y="9011"/>
                    </a:lnTo>
                    <a:cubicBezTo>
                      <a:pt x="6711" y="9011"/>
                      <a:pt x="8192" y="7530"/>
                      <a:pt x="8192" y="5672"/>
                    </a:cubicBezTo>
                    <a:lnTo>
                      <a:pt x="8192" y="4128"/>
                    </a:lnTo>
                    <a:cubicBezTo>
                      <a:pt x="8192" y="3844"/>
                      <a:pt x="8160" y="3592"/>
                      <a:pt x="8129" y="3309"/>
                    </a:cubicBezTo>
                    <a:cubicBezTo>
                      <a:pt x="8066" y="3120"/>
                      <a:pt x="7908" y="2994"/>
                      <a:pt x="7751" y="2994"/>
                    </a:cubicBezTo>
                    <a:cubicBezTo>
                      <a:pt x="6239" y="2994"/>
                      <a:pt x="4884" y="1923"/>
                      <a:pt x="4506" y="442"/>
                    </a:cubicBezTo>
                    <a:lnTo>
                      <a:pt x="4443" y="284"/>
                    </a:lnTo>
                    <a:cubicBezTo>
                      <a:pt x="4411" y="127"/>
                      <a:pt x="4254" y="1"/>
                      <a:pt x="4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36" name="Google Shape;5236;p60"/>
            <p:cNvGrpSpPr/>
            <p:nvPr/>
          </p:nvGrpSpPr>
          <p:grpSpPr>
            <a:xfrm>
              <a:off x="2740009" y="1441744"/>
              <a:ext cx="216476" cy="229619"/>
              <a:chOff x="-55217700" y="2296300"/>
              <a:chExt cx="298525" cy="316650"/>
            </a:xfrm>
            <a:grpFill/>
          </p:grpSpPr>
          <p:sp>
            <p:nvSpPr>
              <p:cNvPr id="5237" name="Google Shape;5237;p60"/>
              <p:cNvSpPr/>
              <p:nvPr/>
            </p:nvSpPr>
            <p:spPr>
              <a:xfrm>
                <a:off x="-55105075" y="2426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38" name="Google Shape;5238;p60"/>
              <p:cNvSpPr/>
              <p:nvPr/>
            </p:nvSpPr>
            <p:spPr>
              <a:xfrm>
                <a:off x="-55030250" y="2426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39" name="Google Shape;5239;p60"/>
              <p:cNvSpPr/>
              <p:nvPr/>
            </p:nvSpPr>
            <p:spPr>
              <a:xfrm>
                <a:off x="-55095625" y="2488675"/>
                <a:ext cx="73275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1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1" y="277"/>
                      <a:pt x="1" y="529"/>
                      <a:pt x="158" y="655"/>
                    </a:cubicBezTo>
                    <a:cubicBezTo>
                      <a:pt x="505" y="1001"/>
                      <a:pt x="977" y="1190"/>
                      <a:pt x="1450" y="1190"/>
                    </a:cubicBezTo>
                    <a:cubicBezTo>
                      <a:pt x="1985" y="1190"/>
                      <a:pt x="2458" y="1001"/>
                      <a:pt x="2773" y="655"/>
                    </a:cubicBezTo>
                    <a:cubicBezTo>
                      <a:pt x="2931" y="497"/>
                      <a:pt x="2931" y="245"/>
                      <a:pt x="2773" y="119"/>
                    </a:cubicBezTo>
                    <a:cubicBezTo>
                      <a:pt x="2685" y="66"/>
                      <a:pt x="2577" y="23"/>
                      <a:pt x="2471" y="23"/>
                    </a:cubicBezTo>
                    <a:cubicBezTo>
                      <a:pt x="2388" y="23"/>
                      <a:pt x="2307" y="50"/>
                      <a:pt x="2237" y="119"/>
                    </a:cubicBezTo>
                    <a:cubicBezTo>
                      <a:pt x="2048" y="340"/>
                      <a:pt x="1733" y="434"/>
                      <a:pt x="1450" y="434"/>
                    </a:cubicBezTo>
                    <a:cubicBezTo>
                      <a:pt x="1135" y="434"/>
                      <a:pt x="883" y="340"/>
                      <a:pt x="662" y="119"/>
                    </a:cubicBezTo>
                    <a:cubicBezTo>
                      <a:pt x="583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40" name="Google Shape;5240;p60"/>
              <p:cNvSpPr/>
              <p:nvPr/>
            </p:nvSpPr>
            <p:spPr>
              <a:xfrm>
                <a:off x="-55217700" y="2296300"/>
                <a:ext cx="2985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941" h="12666" extrusionOk="0">
                    <a:moveTo>
                      <a:pt x="8601" y="694"/>
                    </a:moveTo>
                    <a:cubicBezTo>
                      <a:pt x="9105" y="694"/>
                      <a:pt x="9578" y="1040"/>
                      <a:pt x="9704" y="1545"/>
                    </a:cubicBezTo>
                    <a:lnTo>
                      <a:pt x="2993" y="3561"/>
                    </a:lnTo>
                    <a:lnTo>
                      <a:pt x="2993" y="1797"/>
                    </a:lnTo>
                    <a:cubicBezTo>
                      <a:pt x="2993" y="1167"/>
                      <a:pt x="3497" y="694"/>
                      <a:pt x="4096" y="694"/>
                    </a:cubicBezTo>
                    <a:close/>
                    <a:moveTo>
                      <a:pt x="9735" y="2301"/>
                    </a:moveTo>
                    <a:lnTo>
                      <a:pt x="9735" y="3687"/>
                    </a:lnTo>
                    <a:lnTo>
                      <a:pt x="5199" y="3687"/>
                    </a:lnTo>
                    <a:lnTo>
                      <a:pt x="9735" y="2301"/>
                    </a:lnTo>
                    <a:close/>
                    <a:moveTo>
                      <a:pt x="10428" y="4380"/>
                    </a:moveTo>
                    <a:cubicBezTo>
                      <a:pt x="10838" y="4380"/>
                      <a:pt x="11185" y="4727"/>
                      <a:pt x="11185" y="5136"/>
                    </a:cubicBezTo>
                    <a:cubicBezTo>
                      <a:pt x="11185" y="5577"/>
                      <a:pt x="10870" y="5892"/>
                      <a:pt x="10428" y="5892"/>
                    </a:cubicBezTo>
                    <a:lnTo>
                      <a:pt x="10428" y="4380"/>
                    </a:lnTo>
                    <a:close/>
                    <a:moveTo>
                      <a:pt x="9767" y="4443"/>
                    </a:moveTo>
                    <a:cubicBezTo>
                      <a:pt x="9735" y="4664"/>
                      <a:pt x="9735" y="6774"/>
                      <a:pt x="9735" y="7026"/>
                    </a:cubicBezTo>
                    <a:cubicBezTo>
                      <a:pt x="9735" y="8885"/>
                      <a:pt x="8223" y="10397"/>
                      <a:pt x="6396" y="10397"/>
                    </a:cubicBezTo>
                    <a:cubicBezTo>
                      <a:pt x="4537" y="10397"/>
                      <a:pt x="3025" y="8885"/>
                      <a:pt x="3025" y="7026"/>
                    </a:cubicBezTo>
                    <a:lnTo>
                      <a:pt x="3025" y="4443"/>
                    </a:lnTo>
                    <a:close/>
                    <a:moveTo>
                      <a:pt x="2237" y="3309"/>
                    </a:moveTo>
                    <a:lnTo>
                      <a:pt x="2237" y="6995"/>
                    </a:lnTo>
                    <a:lnTo>
                      <a:pt x="2237" y="11910"/>
                    </a:lnTo>
                    <a:lnTo>
                      <a:pt x="756" y="11910"/>
                    </a:lnTo>
                    <a:lnTo>
                      <a:pt x="756" y="6711"/>
                    </a:lnTo>
                    <a:cubicBezTo>
                      <a:pt x="756" y="5420"/>
                      <a:pt x="1292" y="4159"/>
                      <a:pt x="2237" y="3309"/>
                    </a:cubicBezTo>
                    <a:close/>
                    <a:moveTo>
                      <a:pt x="4096" y="1"/>
                    </a:moveTo>
                    <a:cubicBezTo>
                      <a:pt x="3088" y="1"/>
                      <a:pt x="2269" y="820"/>
                      <a:pt x="2269" y="1828"/>
                    </a:cubicBezTo>
                    <a:lnTo>
                      <a:pt x="2269" y="2395"/>
                    </a:lnTo>
                    <a:cubicBezTo>
                      <a:pt x="819" y="3403"/>
                      <a:pt x="0" y="5042"/>
                      <a:pt x="0" y="6774"/>
                    </a:cubicBezTo>
                    <a:lnTo>
                      <a:pt x="0" y="12319"/>
                    </a:lnTo>
                    <a:cubicBezTo>
                      <a:pt x="0" y="12508"/>
                      <a:pt x="158" y="12666"/>
                      <a:pt x="378" y="12666"/>
                    </a:cubicBezTo>
                    <a:lnTo>
                      <a:pt x="2615" y="12666"/>
                    </a:lnTo>
                    <a:cubicBezTo>
                      <a:pt x="2804" y="12666"/>
                      <a:pt x="2962" y="12508"/>
                      <a:pt x="2962" y="12319"/>
                    </a:cubicBezTo>
                    <a:lnTo>
                      <a:pt x="2962" y="9389"/>
                    </a:lnTo>
                    <a:cubicBezTo>
                      <a:pt x="3718" y="10460"/>
                      <a:pt x="4915" y="11122"/>
                      <a:pt x="6301" y="11122"/>
                    </a:cubicBezTo>
                    <a:cubicBezTo>
                      <a:pt x="8538" y="11122"/>
                      <a:pt x="10397" y="9295"/>
                      <a:pt x="10397" y="7026"/>
                    </a:cubicBezTo>
                    <a:lnTo>
                      <a:pt x="10397" y="6680"/>
                    </a:lnTo>
                    <a:cubicBezTo>
                      <a:pt x="11216" y="6680"/>
                      <a:pt x="11909" y="6018"/>
                      <a:pt x="11909" y="5168"/>
                    </a:cubicBezTo>
                    <a:cubicBezTo>
                      <a:pt x="11941" y="4348"/>
                      <a:pt x="11279" y="3687"/>
                      <a:pt x="10428" y="3687"/>
                    </a:cubicBezTo>
                    <a:lnTo>
                      <a:pt x="10428" y="1828"/>
                    </a:lnTo>
                    <a:cubicBezTo>
                      <a:pt x="10428" y="820"/>
                      <a:pt x="9609" y="1"/>
                      <a:pt x="86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41" name="Google Shape;5241;p60"/>
            <p:cNvGrpSpPr/>
            <p:nvPr/>
          </p:nvGrpSpPr>
          <p:grpSpPr>
            <a:xfrm>
              <a:off x="2732295" y="1726185"/>
              <a:ext cx="231903" cy="229619"/>
              <a:chOff x="-55229525" y="2688550"/>
              <a:chExt cx="319800" cy="316650"/>
            </a:xfrm>
            <a:grpFill/>
          </p:grpSpPr>
          <p:sp>
            <p:nvSpPr>
              <p:cNvPr id="5242" name="Google Shape;5242;p60"/>
              <p:cNvSpPr/>
              <p:nvPr/>
            </p:nvSpPr>
            <p:spPr>
              <a:xfrm>
                <a:off x="-55104275" y="2919525"/>
                <a:ext cx="72475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8" extrusionOk="0">
                    <a:moveTo>
                      <a:pt x="398" y="0"/>
                    </a:moveTo>
                    <a:cubicBezTo>
                      <a:pt x="307" y="0"/>
                      <a:pt x="221" y="39"/>
                      <a:pt x="158" y="118"/>
                    </a:cubicBezTo>
                    <a:cubicBezTo>
                      <a:pt x="0" y="276"/>
                      <a:pt x="0" y="496"/>
                      <a:pt x="158" y="622"/>
                    </a:cubicBezTo>
                    <a:cubicBezTo>
                      <a:pt x="504" y="969"/>
                      <a:pt x="977" y="1158"/>
                      <a:pt x="1449" y="1158"/>
                    </a:cubicBezTo>
                    <a:cubicBezTo>
                      <a:pt x="1953" y="1158"/>
                      <a:pt x="2426" y="969"/>
                      <a:pt x="2741" y="622"/>
                    </a:cubicBezTo>
                    <a:cubicBezTo>
                      <a:pt x="2898" y="465"/>
                      <a:pt x="2898" y="213"/>
                      <a:pt x="2741" y="118"/>
                    </a:cubicBezTo>
                    <a:cubicBezTo>
                      <a:pt x="2694" y="39"/>
                      <a:pt x="2607" y="0"/>
                      <a:pt x="2513" y="0"/>
                    </a:cubicBezTo>
                    <a:cubicBezTo>
                      <a:pt x="2418" y="0"/>
                      <a:pt x="2316" y="39"/>
                      <a:pt x="2237" y="118"/>
                    </a:cubicBezTo>
                    <a:cubicBezTo>
                      <a:pt x="2048" y="307"/>
                      <a:pt x="1733" y="433"/>
                      <a:pt x="1449" y="433"/>
                    </a:cubicBezTo>
                    <a:cubicBezTo>
                      <a:pt x="1134" y="433"/>
                      <a:pt x="851" y="307"/>
                      <a:pt x="662" y="118"/>
                    </a:cubicBezTo>
                    <a:cubicBezTo>
                      <a:pt x="583" y="39"/>
                      <a:pt x="488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43" name="Google Shape;5243;p60"/>
              <p:cNvSpPr/>
              <p:nvPr/>
            </p:nvSpPr>
            <p:spPr>
              <a:xfrm>
                <a:off x="-55039700" y="28563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1"/>
                    </a:moveTo>
                    <a:cubicBezTo>
                      <a:pt x="189" y="1"/>
                      <a:pt x="0" y="158"/>
                      <a:pt x="0" y="347"/>
                    </a:cubicBezTo>
                    <a:cubicBezTo>
                      <a:pt x="0" y="536"/>
                      <a:pt x="189" y="694"/>
                      <a:pt x="378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44" name="Google Shape;5244;p60"/>
              <p:cNvSpPr/>
              <p:nvPr/>
            </p:nvSpPr>
            <p:spPr>
              <a:xfrm>
                <a:off x="-55113750" y="28563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8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8" y="694"/>
                    </a:cubicBezTo>
                    <a:cubicBezTo>
                      <a:pt x="537" y="694"/>
                      <a:pt x="694" y="536"/>
                      <a:pt x="694" y="347"/>
                    </a:cubicBezTo>
                    <a:cubicBezTo>
                      <a:pt x="694" y="158"/>
                      <a:pt x="537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45" name="Google Shape;5245;p60"/>
              <p:cNvSpPr/>
              <p:nvPr/>
            </p:nvSpPr>
            <p:spPr>
              <a:xfrm>
                <a:off x="-55229525" y="2688550"/>
                <a:ext cx="31980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792" h="12666" extrusionOk="0">
                    <a:moveTo>
                      <a:pt x="6648" y="693"/>
                    </a:moveTo>
                    <a:cubicBezTo>
                      <a:pt x="6806" y="693"/>
                      <a:pt x="6963" y="788"/>
                      <a:pt x="7026" y="914"/>
                    </a:cubicBezTo>
                    <a:cubicBezTo>
                      <a:pt x="7089" y="1197"/>
                      <a:pt x="7184" y="1386"/>
                      <a:pt x="7247" y="1670"/>
                    </a:cubicBezTo>
                    <a:cubicBezTo>
                      <a:pt x="7341" y="1891"/>
                      <a:pt x="7121" y="2143"/>
                      <a:pt x="6900" y="2143"/>
                    </a:cubicBezTo>
                    <a:lnTo>
                      <a:pt x="5987" y="2143"/>
                    </a:lnTo>
                    <a:cubicBezTo>
                      <a:pt x="5766" y="2143"/>
                      <a:pt x="5546" y="1891"/>
                      <a:pt x="5640" y="1670"/>
                    </a:cubicBezTo>
                    <a:cubicBezTo>
                      <a:pt x="5703" y="1418"/>
                      <a:pt x="5798" y="1197"/>
                      <a:pt x="5892" y="914"/>
                    </a:cubicBezTo>
                    <a:cubicBezTo>
                      <a:pt x="5955" y="756"/>
                      <a:pt x="6081" y="693"/>
                      <a:pt x="6239" y="693"/>
                    </a:cubicBezTo>
                    <a:close/>
                    <a:moveTo>
                      <a:pt x="7845" y="2332"/>
                    </a:moveTo>
                    <a:cubicBezTo>
                      <a:pt x="10271" y="2962"/>
                      <a:pt x="12004" y="5199"/>
                      <a:pt x="12004" y="7813"/>
                    </a:cubicBezTo>
                    <a:cubicBezTo>
                      <a:pt x="12067" y="8444"/>
                      <a:pt x="11595" y="8916"/>
                      <a:pt x="10964" y="8916"/>
                    </a:cubicBezTo>
                    <a:lnTo>
                      <a:pt x="10523" y="8916"/>
                    </a:lnTo>
                    <a:lnTo>
                      <a:pt x="10523" y="8570"/>
                    </a:lnTo>
                    <a:lnTo>
                      <a:pt x="10523" y="7057"/>
                    </a:lnTo>
                    <a:cubicBezTo>
                      <a:pt x="10523" y="5608"/>
                      <a:pt x="9326" y="4474"/>
                      <a:pt x="7908" y="4474"/>
                    </a:cubicBezTo>
                    <a:lnTo>
                      <a:pt x="4915" y="4474"/>
                    </a:lnTo>
                    <a:cubicBezTo>
                      <a:pt x="3466" y="4474"/>
                      <a:pt x="2332" y="5640"/>
                      <a:pt x="2332" y="7057"/>
                    </a:cubicBezTo>
                    <a:lnTo>
                      <a:pt x="2332" y="8570"/>
                    </a:lnTo>
                    <a:lnTo>
                      <a:pt x="2332" y="8916"/>
                    </a:lnTo>
                    <a:lnTo>
                      <a:pt x="1891" y="8916"/>
                    </a:lnTo>
                    <a:cubicBezTo>
                      <a:pt x="1261" y="8916"/>
                      <a:pt x="788" y="8412"/>
                      <a:pt x="788" y="7813"/>
                    </a:cubicBezTo>
                    <a:cubicBezTo>
                      <a:pt x="788" y="5262"/>
                      <a:pt x="2521" y="2993"/>
                      <a:pt x="4979" y="2332"/>
                    </a:cubicBezTo>
                    <a:cubicBezTo>
                      <a:pt x="5168" y="2678"/>
                      <a:pt x="5514" y="2899"/>
                      <a:pt x="5955" y="2899"/>
                    </a:cubicBezTo>
                    <a:lnTo>
                      <a:pt x="6869" y="2899"/>
                    </a:lnTo>
                    <a:cubicBezTo>
                      <a:pt x="7247" y="2899"/>
                      <a:pt x="7593" y="2678"/>
                      <a:pt x="7845" y="2332"/>
                    </a:cubicBezTo>
                    <a:close/>
                    <a:moveTo>
                      <a:pt x="7971" y="5199"/>
                    </a:moveTo>
                    <a:cubicBezTo>
                      <a:pt x="8980" y="5199"/>
                      <a:pt x="9799" y="6049"/>
                      <a:pt x="9799" y="7057"/>
                    </a:cubicBezTo>
                    <a:lnTo>
                      <a:pt x="9799" y="8570"/>
                    </a:lnTo>
                    <a:cubicBezTo>
                      <a:pt x="9799" y="10397"/>
                      <a:pt x="8318" y="11909"/>
                      <a:pt x="6459" y="11909"/>
                    </a:cubicBezTo>
                    <a:cubicBezTo>
                      <a:pt x="4600" y="11909"/>
                      <a:pt x="3120" y="10397"/>
                      <a:pt x="3120" y="8570"/>
                    </a:cubicBezTo>
                    <a:lnTo>
                      <a:pt x="3120" y="7057"/>
                    </a:lnTo>
                    <a:cubicBezTo>
                      <a:pt x="3120" y="6049"/>
                      <a:pt x="3939" y="5199"/>
                      <a:pt x="4979" y="5199"/>
                    </a:cubicBezTo>
                    <a:close/>
                    <a:moveTo>
                      <a:pt x="6176" y="0"/>
                    </a:moveTo>
                    <a:cubicBezTo>
                      <a:pt x="5703" y="0"/>
                      <a:pt x="5294" y="315"/>
                      <a:pt x="5136" y="756"/>
                    </a:cubicBezTo>
                    <a:lnTo>
                      <a:pt x="3403" y="756"/>
                    </a:lnTo>
                    <a:cubicBezTo>
                      <a:pt x="3183" y="756"/>
                      <a:pt x="3025" y="914"/>
                      <a:pt x="3025" y="1103"/>
                    </a:cubicBezTo>
                    <a:cubicBezTo>
                      <a:pt x="3025" y="1323"/>
                      <a:pt x="3183" y="1481"/>
                      <a:pt x="3403" y="1481"/>
                    </a:cubicBezTo>
                    <a:lnTo>
                      <a:pt x="4852" y="1481"/>
                    </a:lnTo>
                    <a:cubicBezTo>
                      <a:pt x="4852" y="1512"/>
                      <a:pt x="4821" y="1575"/>
                      <a:pt x="4821" y="1638"/>
                    </a:cubicBezTo>
                    <a:cubicBezTo>
                      <a:pt x="3498" y="1954"/>
                      <a:pt x="2332" y="2678"/>
                      <a:pt x="1450" y="3749"/>
                    </a:cubicBezTo>
                    <a:cubicBezTo>
                      <a:pt x="505" y="4883"/>
                      <a:pt x="1" y="6364"/>
                      <a:pt x="1" y="7813"/>
                    </a:cubicBezTo>
                    <a:cubicBezTo>
                      <a:pt x="1" y="8822"/>
                      <a:pt x="820" y="9672"/>
                      <a:pt x="1860" y="9672"/>
                    </a:cubicBezTo>
                    <a:lnTo>
                      <a:pt x="2395" y="9672"/>
                    </a:lnTo>
                    <a:cubicBezTo>
                      <a:pt x="2868" y="11405"/>
                      <a:pt x="4506" y="12665"/>
                      <a:pt x="6333" y="12665"/>
                    </a:cubicBezTo>
                    <a:cubicBezTo>
                      <a:pt x="8224" y="12665"/>
                      <a:pt x="9799" y="11405"/>
                      <a:pt x="10271" y="9672"/>
                    </a:cubicBezTo>
                    <a:lnTo>
                      <a:pt x="10838" y="9672"/>
                    </a:lnTo>
                    <a:cubicBezTo>
                      <a:pt x="11847" y="9672"/>
                      <a:pt x="12697" y="8822"/>
                      <a:pt x="12697" y="7813"/>
                    </a:cubicBezTo>
                    <a:cubicBezTo>
                      <a:pt x="12792" y="6301"/>
                      <a:pt x="12288" y="4883"/>
                      <a:pt x="11343" y="3749"/>
                    </a:cubicBezTo>
                    <a:cubicBezTo>
                      <a:pt x="10492" y="2678"/>
                      <a:pt x="9295" y="1954"/>
                      <a:pt x="8003" y="1638"/>
                    </a:cubicBezTo>
                    <a:cubicBezTo>
                      <a:pt x="8003" y="1575"/>
                      <a:pt x="7971" y="1512"/>
                      <a:pt x="7971" y="1481"/>
                    </a:cubicBezTo>
                    <a:lnTo>
                      <a:pt x="9421" y="1481"/>
                    </a:lnTo>
                    <a:cubicBezTo>
                      <a:pt x="9610" y="1481"/>
                      <a:pt x="9767" y="1323"/>
                      <a:pt x="9767" y="1103"/>
                    </a:cubicBezTo>
                    <a:cubicBezTo>
                      <a:pt x="9767" y="914"/>
                      <a:pt x="9610" y="756"/>
                      <a:pt x="9421" y="756"/>
                    </a:cubicBezTo>
                    <a:lnTo>
                      <a:pt x="7688" y="756"/>
                    </a:lnTo>
                    <a:cubicBezTo>
                      <a:pt x="7530" y="315"/>
                      <a:pt x="7089" y="0"/>
                      <a:pt x="66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46" name="Google Shape;5246;p60"/>
            <p:cNvGrpSpPr/>
            <p:nvPr/>
          </p:nvGrpSpPr>
          <p:grpSpPr>
            <a:xfrm>
              <a:off x="4164217" y="1156741"/>
              <a:ext cx="216493" cy="230761"/>
              <a:chOff x="-53288825" y="1903275"/>
              <a:chExt cx="298550" cy="318225"/>
            </a:xfrm>
            <a:grpFill/>
          </p:grpSpPr>
          <p:sp>
            <p:nvSpPr>
              <p:cNvPr id="5247" name="Google Shape;5247;p60"/>
              <p:cNvSpPr/>
              <p:nvPr/>
            </p:nvSpPr>
            <p:spPr>
              <a:xfrm>
                <a:off x="-53214000" y="205292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7" y="694"/>
                      <a:pt x="726" y="536"/>
                      <a:pt x="726" y="347"/>
                    </a:cubicBezTo>
                    <a:cubicBezTo>
                      <a:pt x="726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48" name="Google Shape;5248;p60"/>
              <p:cNvSpPr/>
              <p:nvPr/>
            </p:nvSpPr>
            <p:spPr>
              <a:xfrm>
                <a:off x="-53139175" y="20529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49" name="Google Shape;5249;p60"/>
              <p:cNvSpPr/>
              <p:nvPr/>
            </p:nvSpPr>
            <p:spPr>
              <a:xfrm>
                <a:off x="-53288825" y="1903275"/>
                <a:ext cx="29855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12729" extrusionOk="0">
                    <a:moveTo>
                      <a:pt x="4853" y="757"/>
                    </a:moveTo>
                    <a:cubicBezTo>
                      <a:pt x="6428" y="757"/>
                      <a:pt x="7846" y="1639"/>
                      <a:pt x="8507" y="2994"/>
                    </a:cubicBezTo>
                    <a:lnTo>
                      <a:pt x="1167" y="2994"/>
                    </a:lnTo>
                    <a:cubicBezTo>
                      <a:pt x="1891" y="1639"/>
                      <a:pt x="3277" y="757"/>
                      <a:pt x="4853" y="757"/>
                    </a:cubicBezTo>
                    <a:close/>
                    <a:moveTo>
                      <a:pt x="11185" y="2994"/>
                    </a:moveTo>
                    <a:lnTo>
                      <a:pt x="11185" y="3340"/>
                    </a:lnTo>
                    <a:cubicBezTo>
                      <a:pt x="11185" y="3971"/>
                      <a:pt x="10681" y="4443"/>
                      <a:pt x="10083" y="4443"/>
                    </a:cubicBezTo>
                    <a:lnTo>
                      <a:pt x="9736" y="4443"/>
                    </a:lnTo>
                    <a:lnTo>
                      <a:pt x="9736" y="4097"/>
                    </a:lnTo>
                    <a:cubicBezTo>
                      <a:pt x="9736" y="3466"/>
                      <a:pt x="10240" y="2994"/>
                      <a:pt x="10839" y="2994"/>
                    </a:cubicBezTo>
                    <a:close/>
                    <a:moveTo>
                      <a:pt x="3151" y="3750"/>
                    </a:moveTo>
                    <a:lnTo>
                      <a:pt x="3498" y="4475"/>
                    </a:lnTo>
                    <a:lnTo>
                      <a:pt x="789" y="4475"/>
                    </a:lnTo>
                    <a:cubicBezTo>
                      <a:pt x="820" y="4223"/>
                      <a:pt x="852" y="3971"/>
                      <a:pt x="946" y="3750"/>
                    </a:cubicBezTo>
                    <a:close/>
                    <a:moveTo>
                      <a:pt x="5735" y="3750"/>
                    </a:moveTo>
                    <a:lnTo>
                      <a:pt x="5357" y="4475"/>
                    </a:lnTo>
                    <a:lnTo>
                      <a:pt x="4317" y="4475"/>
                    </a:lnTo>
                    <a:lnTo>
                      <a:pt x="3971" y="3750"/>
                    </a:lnTo>
                    <a:close/>
                    <a:moveTo>
                      <a:pt x="8822" y="3750"/>
                    </a:moveTo>
                    <a:cubicBezTo>
                      <a:pt x="8885" y="3971"/>
                      <a:pt x="8948" y="4223"/>
                      <a:pt x="8980" y="4475"/>
                    </a:cubicBezTo>
                    <a:lnTo>
                      <a:pt x="6270" y="4475"/>
                    </a:lnTo>
                    <a:lnTo>
                      <a:pt x="6617" y="3750"/>
                    </a:lnTo>
                    <a:close/>
                    <a:moveTo>
                      <a:pt x="10083" y="5231"/>
                    </a:moveTo>
                    <a:cubicBezTo>
                      <a:pt x="10713" y="5231"/>
                      <a:pt x="11185" y="5703"/>
                      <a:pt x="11185" y="6333"/>
                    </a:cubicBezTo>
                    <a:lnTo>
                      <a:pt x="11185" y="6680"/>
                    </a:lnTo>
                    <a:lnTo>
                      <a:pt x="10839" y="6680"/>
                    </a:lnTo>
                    <a:cubicBezTo>
                      <a:pt x="10209" y="6680"/>
                      <a:pt x="9736" y="6176"/>
                      <a:pt x="9736" y="5577"/>
                    </a:cubicBezTo>
                    <a:lnTo>
                      <a:pt x="9736" y="5231"/>
                    </a:lnTo>
                    <a:close/>
                    <a:moveTo>
                      <a:pt x="8980" y="5231"/>
                    </a:moveTo>
                    <a:lnTo>
                      <a:pt x="8980" y="7531"/>
                    </a:lnTo>
                    <a:lnTo>
                      <a:pt x="789" y="7531"/>
                    </a:lnTo>
                    <a:lnTo>
                      <a:pt x="789" y="5231"/>
                    </a:lnTo>
                    <a:close/>
                    <a:moveTo>
                      <a:pt x="8948" y="8224"/>
                    </a:moveTo>
                    <a:cubicBezTo>
                      <a:pt x="8728" y="10366"/>
                      <a:pt x="6995" y="11973"/>
                      <a:pt x="4853" y="11973"/>
                    </a:cubicBezTo>
                    <a:cubicBezTo>
                      <a:pt x="2710" y="11973"/>
                      <a:pt x="946" y="10303"/>
                      <a:pt x="757" y="8224"/>
                    </a:cubicBezTo>
                    <a:close/>
                    <a:moveTo>
                      <a:pt x="4853" y="1"/>
                    </a:moveTo>
                    <a:cubicBezTo>
                      <a:pt x="2175" y="1"/>
                      <a:pt x="1" y="2175"/>
                      <a:pt x="1" y="4853"/>
                    </a:cubicBezTo>
                    <a:lnTo>
                      <a:pt x="1" y="7877"/>
                    </a:lnTo>
                    <a:cubicBezTo>
                      <a:pt x="1" y="10555"/>
                      <a:pt x="2175" y="12729"/>
                      <a:pt x="4853" y="12729"/>
                    </a:cubicBezTo>
                    <a:cubicBezTo>
                      <a:pt x="7531" y="12729"/>
                      <a:pt x="9704" y="10555"/>
                      <a:pt x="9704" y="7877"/>
                    </a:cubicBezTo>
                    <a:lnTo>
                      <a:pt x="9704" y="7090"/>
                    </a:lnTo>
                    <a:cubicBezTo>
                      <a:pt x="10020" y="7310"/>
                      <a:pt x="10398" y="7436"/>
                      <a:pt x="10807" y="7436"/>
                    </a:cubicBezTo>
                    <a:lnTo>
                      <a:pt x="11532" y="7436"/>
                    </a:lnTo>
                    <a:cubicBezTo>
                      <a:pt x="11752" y="7436"/>
                      <a:pt x="11878" y="7279"/>
                      <a:pt x="11878" y="7090"/>
                    </a:cubicBezTo>
                    <a:lnTo>
                      <a:pt x="11878" y="6333"/>
                    </a:lnTo>
                    <a:cubicBezTo>
                      <a:pt x="11878" y="5735"/>
                      <a:pt x="11626" y="5199"/>
                      <a:pt x="11154" y="4853"/>
                    </a:cubicBezTo>
                    <a:cubicBezTo>
                      <a:pt x="11658" y="4475"/>
                      <a:pt x="11941" y="3971"/>
                      <a:pt x="11941" y="3340"/>
                    </a:cubicBezTo>
                    <a:lnTo>
                      <a:pt x="11941" y="2584"/>
                    </a:lnTo>
                    <a:cubicBezTo>
                      <a:pt x="11941" y="2395"/>
                      <a:pt x="11784" y="2238"/>
                      <a:pt x="11563" y="2238"/>
                    </a:cubicBezTo>
                    <a:lnTo>
                      <a:pt x="10839" y="2238"/>
                    </a:lnTo>
                    <a:cubicBezTo>
                      <a:pt x="10240" y="2238"/>
                      <a:pt x="9704" y="2521"/>
                      <a:pt x="9326" y="2994"/>
                    </a:cubicBezTo>
                    <a:cubicBezTo>
                      <a:pt x="8602" y="1261"/>
                      <a:pt x="6838" y="1"/>
                      <a:pt x="48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50" name="Google Shape;5250;p60"/>
            <p:cNvGrpSpPr/>
            <p:nvPr/>
          </p:nvGrpSpPr>
          <p:grpSpPr>
            <a:xfrm>
              <a:off x="4156793" y="1440602"/>
              <a:ext cx="231342" cy="230761"/>
              <a:chOff x="-53299850" y="2294725"/>
              <a:chExt cx="319025" cy="318225"/>
            </a:xfrm>
            <a:grpFill/>
          </p:grpSpPr>
          <p:sp>
            <p:nvSpPr>
              <p:cNvPr id="5251" name="Google Shape;5251;p60"/>
              <p:cNvSpPr/>
              <p:nvPr/>
            </p:nvSpPr>
            <p:spPr>
              <a:xfrm>
                <a:off x="-53175400" y="2526500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87" y="0"/>
                    </a:moveTo>
                    <a:cubicBezTo>
                      <a:pt x="292" y="0"/>
                      <a:pt x="205" y="39"/>
                      <a:pt x="158" y="118"/>
                    </a:cubicBezTo>
                    <a:cubicBezTo>
                      <a:pt x="1" y="276"/>
                      <a:pt x="1" y="496"/>
                      <a:pt x="158" y="622"/>
                    </a:cubicBezTo>
                    <a:cubicBezTo>
                      <a:pt x="505" y="969"/>
                      <a:pt x="977" y="1189"/>
                      <a:pt x="1450" y="1189"/>
                    </a:cubicBezTo>
                    <a:cubicBezTo>
                      <a:pt x="1922" y="1189"/>
                      <a:pt x="2427" y="969"/>
                      <a:pt x="2742" y="622"/>
                    </a:cubicBezTo>
                    <a:cubicBezTo>
                      <a:pt x="2899" y="465"/>
                      <a:pt x="2899" y="244"/>
                      <a:pt x="2742" y="118"/>
                    </a:cubicBezTo>
                    <a:cubicBezTo>
                      <a:pt x="2679" y="55"/>
                      <a:pt x="2592" y="24"/>
                      <a:pt x="2501" y="24"/>
                    </a:cubicBezTo>
                    <a:cubicBezTo>
                      <a:pt x="2411" y="24"/>
                      <a:pt x="2316" y="55"/>
                      <a:pt x="2238" y="118"/>
                    </a:cubicBezTo>
                    <a:cubicBezTo>
                      <a:pt x="2048" y="307"/>
                      <a:pt x="1733" y="433"/>
                      <a:pt x="1450" y="433"/>
                    </a:cubicBezTo>
                    <a:cubicBezTo>
                      <a:pt x="1166" y="433"/>
                      <a:pt x="851" y="307"/>
                      <a:pt x="662" y="118"/>
                    </a:cubicBezTo>
                    <a:cubicBezTo>
                      <a:pt x="584" y="39"/>
                      <a:pt x="481" y="0"/>
                      <a:pt x="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52" name="Google Shape;5252;p60"/>
              <p:cNvSpPr/>
              <p:nvPr/>
            </p:nvSpPr>
            <p:spPr>
              <a:xfrm>
                <a:off x="-53299850" y="2294725"/>
                <a:ext cx="3190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729" extrusionOk="0">
                    <a:moveTo>
                      <a:pt x="6428" y="757"/>
                    </a:moveTo>
                    <a:cubicBezTo>
                      <a:pt x="8539" y="757"/>
                      <a:pt x="10335" y="2364"/>
                      <a:pt x="10524" y="4475"/>
                    </a:cubicBezTo>
                    <a:cubicBezTo>
                      <a:pt x="10492" y="4475"/>
                      <a:pt x="10398" y="4411"/>
                      <a:pt x="10366" y="4411"/>
                    </a:cubicBezTo>
                    <a:cubicBezTo>
                      <a:pt x="9090" y="4207"/>
                      <a:pt x="7759" y="4104"/>
                      <a:pt x="6428" y="4104"/>
                    </a:cubicBezTo>
                    <a:cubicBezTo>
                      <a:pt x="5097" y="4104"/>
                      <a:pt x="3766" y="4207"/>
                      <a:pt x="2490" y="4411"/>
                    </a:cubicBezTo>
                    <a:cubicBezTo>
                      <a:pt x="2458" y="4411"/>
                      <a:pt x="2364" y="4475"/>
                      <a:pt x="2332" y="4475"/>
                    </a:cubicBezTo>
                    <a:cubicBezTo>
                      <a:pt x="2521" y="2364"/>
                      <a:pt x="4286" y="757"/>
                      <a:pt x="6428" y="757"/>
                    </a:cubicBezTo>
                    <a:close/>
                    <a:moveTo>
                      <a:pt x="6404" y="4837"/>
                    </a:moveTo>
                    <a:cubicBezTo>
                      <a:pt x="7688" y="4837"/>
                      <a:pt x="8980" y="4947"/>
                      <a:pt x="10240" y="5168"/>
                    </a:cubicBezTo>
                    <a:cubicBezTo>
                      <a:pt x="10429" y="5199"/>
                      <a:pt x="10555" y="5357"/>
                      <a:pt x="10555" y="5514"/>
                    </a:cubicBezTo>
                    <a:lnTo>
                      <a:pt x="10555" y="6396"/>
                    </a:lnTo>
                    <a:cubicBezTo>
                      <a:pt x="10555" y="6995"/>
                      <a:pt x="10051" y="7499"/>
                      <a:pt x="9421" y="7499"/>
                    </a:cubicBezTo>
                    <a:lnTo>
                      <a:pt x="7436" y="7499"/>
                    </a:lnTo>
                    <a:cubicBezTo>
                      <a:pt x="7342" y="7499"/>
                      <a:pt x="7247" y="7467"/>
                      <a:pt x="7184" y="7373"/>
                    </a:cubicBezTo>
                    <a:lnTo>
                      <a:pt x="6648" y="6869"/>
                    </a:lnTo>
                    <a:cubicBezTo>
                      <a:pt x="6570" y="6790"/>
                      <a:pt x="6475" y="6751"/>
                      <a:pt x="6385" y="6751"/>
                    </a:cubicBezTo>
                    <a:cubicBezTo>
                      <a:pt x="6294" y="6751"/>
                      <a:pt x="6207" y="6790"/>
                      <a:pt x="6144" y="6869"/>
                    </a:cubicBezTo>
                    <a:lnTo>
                      <a:pt x="5640" y="7373"/>
                    </a:lnTo>
                    <a:cubicBezTo>
                      <a:pt x="5546" y="7467"/>
                      <a:pt x="5483" y="7499"/>
                      <a:pt x="5357" y="7499"/>
                    </a:cubicBezTo>
                    <a:lnTo>
                      <a:pt x="3403" y="7499"/>
                    </a:lnTo>
                    <a:cubicBezTo>
                      <a:pt x="2773" y="7499"/>
                      <a:pt x="2301" y="6995"/>
                      <a:pt x="2301" y="6396"/>
                    </a:cubicBezTo>
                    <a:lnTo>
                      <a:pt x="2301" y="5514"/>
                    </a:lnTo>
                    <a:cubicBezTo>
                      <a:pt x="2301" y="5325"/>
                      <a:pt x="2395" y="5168"/>
                      <a:pt x="2616" y="5168"/>
                    </a:cubicBezTo>
                    <a:cubicBezTo>
                      <a:pt x="3844" y="4947"/>
                      <a:pt x="5120" y="4837"/>
                      <a:pt x="6404" y="4837"/>
                    </a:cubicBezTo>
                    <a:close/>
                    <a:moveTo>
                      <a:pt x="1545" y="5451"/>
                    </a:moveTo>
                    <a:lnTo>
                      <a:pt x="1545" y="5483"/>
                    </a:lnTo>
                    <a:lnTo>
                      <a:pt x="1545" y="6333"/>
                    </a:lnTo>
                    <a:cubicBezTo>
                      <a:pt x="1545" y="6932"/>
                      <a:pt x="1828" y="7499"/>
                      <a:pt x="2301" y="7846"/>
                    </a:cubicBezTo>
                    <a:lnTo>
                      <a:pt x="2301" y="8192"/>
                    </a:lnTo>
                    <a:cubicBezTo>
                      <a:pt x="1450" y="8192"/>
                      <a:pt x="789" y="7530"/>
                      <a:pt x="789" y="6711"/>
                    </a:cubicBezTo>
                    <a:cubicBezTo>
                      <a:pt x="789" y="6207"/>
                      <a:pt x="1104" y="5735"/>
                      <a:pt x="1545" y="5451"/>
                    </a:cubicBezTo>
                    <a:close/>
                    <a:moveTo>
                      <a:pt x="11311" y="5483"/>
                    </a:moveTo>
                    <a:cubicBezTo>
                      <a:pt x="11752" y="5766"/>
                      <a:pt x="12067" y="6239"/>
                      <a:pt x="12067" y="6774"/>
                    </a:cubicBezTo>
                    <a:cubicBezTo>
                      <a:pt x="12004" y="7562"/>
                      <a:pt x="11343" y="8255"/>
                      <a:pt x="10555" y="8255"/>
                    </a:cubicBezTo>
                    <a:lnTo>
                      <a:pt x="10555" y="7877"/>
                    </a:lnTo>
                    <a:cubicBezTo>
                      <a:pt x="10996" y="7530"/>
                      <a:pt x="11311" y="7026"/>
                      <a:pt x="11311" y="6396"/>
                    </a:cubicBezTo>
                    <a:lnTo>
                      <a:pt x="11311" y="5514"/>
                    </a:lnTo>
                    <a:lnTo>
                      <a:pt x="11311" y="5483"/>
                    </a:lnTo>
                    <a:close/>
                    <a:moveTo>
                      <a:pt x="1545" y="8885"/>
                    </a:moveTo>
                    <a:cubicBezTo>
                      <a:pt x="1765" y="8948"/>
                      <a:pt x="2017" y="8980"/>
                      <a:pt x="2301" y="8980"/>
                    </a:cubicBezTo>
                    <a:cubicBezTo>
                      <a:pt x="2332" y="9515"/>
                      <a:pt x="2490" y="10019"/>
                      <a:pt x="2710" y="10492"/>
                    </a:cubicBezTo>
                    <a:lnTo>
                      <a:pt x="1891" y="10492"/>
                    </a:lnTo>
                    <a:cubicBezTo>
                      <a:pt x="1702" y="10492"/>
                      <a:pt x="1545" y="10334"/>
                      <a:pt x="1545" y="10145"/>
                    </a:cubicBezTo>
                    <a:lnTo>
                      <a:pt x="1545" y="8885"/>
                    </a:lnTo>
                    <a:close/>
                    <a:moveTo>
                      <a:pt x="6428" y="7688"/>
                    </a:moveTo>
                    <a:lnTo>
                      <a:pt x="6711" y="7972"/>
                    </a:lnTo>
                    <a:cubicBezTo>
                      <a:pt x="6900" y="8161"/>
                      <a:pt x="7216" y="8287"/>
                      <a:pt x="7499" y="8287"/>
                    </a:cubicBezTo>
                    <a:lnTo>
                      <a:pt x="9452" y="8287"/>
                    </a:lnTo>
                    <a:cubicBezTo>
                      <a:pt x="9578" y="8287"/>
                      <a:pt x="9704" y="8287"/>
                      <a:pt x="9799" y="8255"/>
                    </a:cubicBezTo>
                    <a:lnTo>
                      <a:pt x="9799" y="8633"/>
                    </a:lnTo>
                    <a:cubicBezTo>
                      <a:pt x="9799" y="10492"/>
                      <a:pt x="8287" y="11973"/>
                      <a:pt x="6428" y="11973"/>
                    </a:cubicBezTo>
                    <a:cubicBezTo>
                      <a:pt x="5609" y="11973"/>
                      <a:pt x="4853" y="11721"/>
                      <a:pt x="4254" y="11185"/>
                    </a:cubicBezTo>
                    <a:lnTo>
                      <a:pt x="4916" y="11185"/>
                    </a:lnTo>
                    <a:cubicBezTo>
                      <a:pt x="5136" y="11185"/>
                      <a:pt x="5294" y="11028"/>
                      <a:pt x="5294" y="10838"/>
                    </a:cubicBezTo>
                    <a:cubicBezTo>
                      <a:pt x="5294" y="10649"/>
                      <a:pt x="5136" y="10492"/>
                      <a:pt x="4916" y="10492"/>
                    </a:cubicBezTo>
                    <a:lnTo>
                      <a:pt x="3592" y="10492"/>
                    </a:lnTo>
                    <a:cubicBezTo>
                      <a:pt x="3246" y="9925"/>
                      <a:pt x="3025" y="9295"/>
                      <a:pt x="3025" y="8633"/>
                    </a:cubicBezTo>
                    <a:lnTo>
                      <a:pt x="3025" y="8255"/>
                    </a:lnTo>
                    <a:cubicBezTo>
                      <a:pt x="3151" y="8287"/>
                      <a:pt x="3277" y="8287"/>
                      <a:pt x="3403" y="8287"/>
                    </a:cubicBezTo>
                    <a:lnTo>
                      <a:pt x="5357" y="8287"/>
                    </a:lnTo>
                    <a:cubicBezTo>
                      <a:pt x="5672" y="8287"/>
                      <a:pt x="5955" y="8161"/>
                      <a:pt x="6144" y="7972"/>
                    </a:cubicBezTo>
                    <a:lnTo>
                      <a:pt x="6428" y="7688"/>
                    </a:lnTo>
                    <a:close/>
                    <a:moveTo>
                      <a:pt x="6396" y="1"/>
                    </a:moveTo>
                    <a:cubicBezTo>
                      <a:pt x="3781" y="1"/>
                      <a:pt x="1671" y="2112"/>
                      <a:pt x="1513" y="4632"/>
                    </a:cubicBezTo>
                    <a:cubicBezTo>
                      <a:pt x="631" y="4947"/>
                      <a:pt x="1" y="5766"/>
                      <a:pt x="1" y="6743"/>
                    </a:cubicBezTo>
                    <a:cubicBezTo>
                      <a:pt x="1" y="7404"/>
                      <a:pt x="284" y="8003"/>
                      <a:pt x="757" y="8413"/>
                    </a:cubicBezTo>
                    <a:lnTo>
                      <a:pt x="757" y="10082"/>
                    </a:lnTo>
                    <a:cubicBezTo>
                      <a:pt x="757" y="10712"/>
                      <a:pt x="1261" y="11185"/>
                      <a:pt x="1860" y="11185"/>
                    </a:cubicBezTo>
                    <a:lnTo>
                      <a:pt x="3151" y="11185"/>
                    </a:lnTo>
                    <a:cubicBezTo>
                      <a:pt x="3939" y="12130"/>
                      <a:pt x="5073" y="12729"/>
                      <a:pt x="6365" y="12729"/>
                    </a:cubicBezTo>
                    <a:cubicBezTo>
                      <a:pt x="8507" y="12729"/>
                      <a:pt x="10303" y="11028"/>
                      <a:pt x="10429" y="8980"/>
                    </a:cubicBezTo>
                    <a:cubicBezTo>
                      <a:pt x="11658" y="8980"/>
                      <a:pt x="12697" y="8003"/>
                      <a:pt x="12697" y="6743"/>
                    </a:cubicBezTo>
                    <a:cubicBezTo>
                      <a:pt x="12760" y="5798"/>
                      <a:pt x="12162" y="4947"/>
                      <a:pt x="11280" y="4632"/>
                    </a:cubicBezTo>
                    <a:cubicBezTo>
                      <a:pt x="11154" y="2049"/>
                      <a:pt x="9011" y="1"/>
                      <a:pt x="63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53" name="Google Shape;5253;p60"/>
            <p:cNvGrpSpPr/>
            <p:nvPr/>
          </p:nvGrpSpPr>
          <p:grpSpPr>
            <a:xfrm>
              <a:off x="4171360" y="1725605"/>
              <a:ext cx="202209" cy="230199"/>
              <a:chOff x="-53278575" y="2687750"/>
              <a:chExt cx="278850" cy="317450"/>
            </a:xfrm>
            <a:grpFill/>
          </p:grpSpPr>
          <p:sp>
            <p:nvSpPr>
              <p:cNvPr id="5254" name="Google Shape;5254;p60"/>
              <p:cNvSpPr/>
              <p:nvPr/>
            </p:nvSpPr>
            <p:spPr>
              <a:xfrm>
                <a:off x="-53175400" y="2919525"/>
                <a:ext cx="71700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1158" extrusionOk="0">
                    <a:moveTo>
                      <a:pt x="351" y="0"/>
                    </a:moveTo>
                    <a:cubicBezTo>
                      <a:pt x="253" y="0"/>
                      <a:pt x="158" y="39"/>
                      <a:pt x="95" y="118"/>
                    </a:cubicBezTo>
                    <a:cubicBezTo>
                      <a:pt x="1" y="213"/>
                      <a:pt x="1" y="465"/>
                      <a:pt x="95" y="622"/>
                    </a:cubicBezTo>
                    <a:cubicBezTo>
                      <a:pt x="473" y="969"/>
                      <a:pt x="946" y="1158"/>
                      <a:pt x="1418" y="1158"/>
                    </a:cubicBezTo>
                    <a:cubicBezTo>
                      <a:pt x="1891" y="1158"/>
                      <a:pt x="2395" y="969"/>
                      <a:pt x="2710" y="622"/>
                    </a:cubicBezTo>
                    <a:cubicBezTo>
                      <a:pt x="2868" y="465"/>
                      <a:pt x="2868" y="213"/>
                      <a:pt x="2710" y="118"/>
                    </a:cubicBezTo>
                    <a:cubicBezTo>
                      <a:pt x="2631" y="39"/>
                      <a:pt x="2529" y="0"/>
                      <a:pt x="2434" y="0"/>
                    </a:cubicBezTo>
                    <a:cubicBezTo>
                      <a:pt x="2340" y="0"/>
                      <a:pt x="2253" y="39"/>
                      <a:pt x="2206" y="118"/>
                    </a:cubicBezTo>
                    <a:cubicBezTo>
                      <a:pt x="1985" y="307"/>
                      <a:pt x="1670" y="433"/>
                      <a:pt x="1418" y="433"/>
                    </a:cubicBezTo>
                    <a:cubicBezTo>
                      <a:pt x="1135" y="433"/>
                      <a:pt x="820" y="307"/>
                      <a:pt x="631" y="118"/>
                    </a:cubicBezTo>
                    <a:cubicBezTo>
                      <a:pt x="552" y="39"/>
                      <a:pt x="450" y="0"/>
                      <a:pt x="3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55" name="Google Shape;5255;p60"/>
              <p:cNvSpPr/>
              <p:nvPr/>
            </p:nvSpPr>
            <p:spPr>
              <a:xfrm>
                <a:off x="-53185625" y="285472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78" y="725"/>
                    </a:cubicBezTo>
                    <a:cubicBezTo>
                      <a:pt x="567" y="725"/>
                      <a:pt x="725" y="568"/>
                      <a:pt x="725" y="379"/>
                    </a:cubicBezTo>
                    <a:cubicBezTo>
                      <a:pt x="725" y="190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56" name="Google Shape;5256;p60"/>
              <p:cNvSpPr/>
              <p:nvPr/>
            </p:nvSpPr>
            <p:spPr>
              <a:xfrm>
                <a:off x="-53110800" y="285472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78" y="725"/>
                    </a:cubicBezTo>
                    <a:cubicBezTo>
                      <a:pt x="567" y="725"/>
                      <a:pt x="725" y="568"/>
                      <a:pt x="725" y="379"/>
                    </a:cubicBezTo>
                    <a:cubicBezTo>
                      <a:pt x="725" y="190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57" name="Google Shape;5257;p60"/>
              <p:cNvSpPr/>
              <p:nvPr/>
            </p:nvSpPr>
            <p:spPr>
              <a:xfrm>
                <a:off x="-53278575" y="2687750"/>
                <a:ext cx="27885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1154" h="12698" extrusionOk="0">
                    <a:moveTo>
                      <a:pt x="5577" y="725"/>
                    </a:moveTo>
                    <a:cubicBezTo>
                      <a:pt x="6112" y="725"/>
                      <a:pt x="6554" y="1103"/>
                      <a:pt x="6680" y="1607"/>
                    </a:cubicBezTo>
                    <a:cubicBezTo>
                      <a:pt x="6333" y="1544"/>
                      <a:pt x="5955" y="1450"/>
                      <a:pt x="5577" y="1450"/>
                    </a:cubicBezTo>
                    <a:cubicBezTo>
                      <a:pt x="5167" y="1450"/>
                      <a:pt x="4821" y="1513"/>
                      <a:pt x="4474" y="1607"/>
                    </a:cubicBezTo>
                    <a:cubicBezTo>
                      <a:pt x="4600" y="1072"/>
                      <a:pt x="5010" y="725"/>
                      <a:pt x="5577" y="725"/>
                    </a:cubicBezTo>
                    <a:close/>
                    <a:moveTo>
                      <a:pt x="5577" y="2206"/>
                    </a:moveTo>
                    <a:cubicBezTo>
                      <a:pt x="7373" y="2206"/>
                      <a:pt x="8853" y="3624"/>
                      <a:pt x="8916" y="5451"/>
                    </a:cubicBezTo>
                    <a:lnTo>
                      <a:pt x="8066" y="4569"/>
                    </a:lnTo>
                    <a:cubicBezTo>
                      <a:pt x="7995" y="4498"/>
                      <a:pt x="7904" y="4457"/>
                      <a:pt x="7811" y="4457"/>
                    </a:cubicBezTo>
                    <a:cubicBezTo>
                      <a:pt x="7737" y="4457"/>
                      <a:pt x="7662" y="4482"/>
                      <a:pt x="7593" y="4537"/>
                    </a:cubicBezTo>
                    <a:cubicBezTo>
                      <a:pt x="6979" y="4947"/>
                      <a:pt x="6270" y="5152"/>
                      <a:pt x="5561" y="5152"/>
                    </a:cubicBezTo>
                    <a:cubicBezTo>
                      <a:pt x="4852" y="5152"/>
                      <a:pt x="4143" y="4947"/>
                      <a:pt x="3529" y="4537"/>
                    </a:cubicBezTo>
                    <a:cubicBezTo>
                      <a:pt x="3460" y="4482"/>
                      <a:pt x="3385" y="4457"/>
                      <a:pt x="3312" y="4457"/>
                    </a:cubicBezTo>
                    <a:cubicBezTo>
                      <a:pt x="3218" y="4457"/>
                      <a:pt x="3127" y="4498"/>
                      <a:pt x="3056" y="4569"/>
                    </a:cubicBezTo>
                    <a:lnTo>
                      <a:pt x="2174" y="5451"/>
                    </a:lnTo>
                    <a:cubicBezTo>
                      <a:pt x="2300" y="3624"/>
                      <a:pt x="3750" y="2206"/>
                      <a:pt x="5577" y="2206"/>
                    </a:cubicBezTo>
                    <a:close/>
                    <a:moveTo>
                      <a:pt x="1481" y="6711"/>
                    </a:moveTo>
                    <a:lnTo>
                      <a:pt x="1481" y="8192"/>
                    </a:lnTo>
                    <a:cubicBezTo>
                      <a:pt x="1040" y="8192"/>
                      <a:pt x="725" y="7845"/>
                      <a:pt x="725" y="7436"/>
                    </a:cubicBezTo>
                    <a:cubicBezTo>
                      <a:pt x="725" y="7058"/>
                      <a:pt x="1072" y="6711"/>
                      <a:pt x="1481" y="6711"/>
                    </a:cubicBezTo>
                    <a:close/>
                    <a:moveTo>
                      <a:pt x="9673" y="6711"/>
                    </a:moveTo>
                    <a:cubicBezTo>
                      <a:pt x="10051" y="6711"/>
                      <a:pt x="10429" y="7026"/>
                      <a:pt x="10429" y="7436"/>
                    </a:cubicBezTo>
                    <a:cubicBezTo>
                      <a:pt x="10429" y="7845"/>
                      <a:pt x="10051" y="8192"/>
                      <a:pt x="9673" y="8192"/>
                    </a:cubicBezTo>
                    <a:lnTo>
                      <a:pt x="9673" y="6711"/>
                    </a:lnTo>
                    <a:close/>
                    <a:moveTo>
                      <a:pt x="1576" y="9452"/>
                    </a:moveTo>
                    <a:cubicBezTo>
                      <a:pt x="1796" y="10460"/>
                      <a:pt x="2395" y="11342"/>
                      <a:pt x="3214" y="11941"/>
                    </a:cubicBezTo>
                    <a:lnTo>
                      <a:pt x="725" y="11941"/>
                    </a:lnTo>
                    <a:cubicBezTo>
                      <a:pt x="788" y="11027"/>
                      <a:pt x="1072" y="10208"/>
                      <a:pt x="1576" y="9452"/>
                    </a:cubicBezTo>
                    <a:close/>
                    <a:moveTo>
                      <a:pt x="7751" y="5294"/>
                    </a:moveTo>
                    <a:lnTo>
                      <a:pt x="8916" y="6459"/>
                    </a:lnTo>
                    <a:lnTo>
                      <a:pt x="8916" y="8539"/>
                    </a:lnTo>
                    <a:cubicBezTo>
                      <a:pt x="8916" y="10397"/>
                      <a:pt x="7436" y="11941"/>
                      <a:pt x="5577" y="11941"/>
                    </a:cubicBezTo>
                    <a:cubicBezTo>
                      <a:pt x="3718" y="11941"/>
                      <a:pt x="2237" y="10397"/>
                      <a:pt x="2237" y="8539"/>
                    </a:cubicBezTo>
                    <a:lnTo>
                      <a:pt x="2237" y="6459"/>
                    </a:lnTo>
                    <a:lnTo>
                      <a:pt x="2174" y="6459"/>
                    </a:lnTo>
                    <a:lnTo>
                      <a:pt x="3372" y="5294"/>
                    </a:lnTo>
                    <a:cubicBezTo>
                      <a:pt x="4033" y="5687"/>
                      <a:pt x="4781" y="5884"/>
                      <a:pt x="5538" y="5884"/>
                    </a:cubicBezTo>
                    <a:cubicBezTo>
                      <a:pt x="6294" y="5884"/>
                      <a:pt x="7058" y="5687"/>
                      <a:pt x="7751" y="5294"/>
                    </a:cubicBezTo>
                    <a:close/>
                    <a:moveTo>
                      <a:pt x="9547" y="9452"/>
                    </a:moveTo>
                    <a:cubicBezTo>
                      <a:pt x="10051" y="10177"/>
                      <a:pt x="10334" y="11027"/>
                      <a:pt x="10366" y="11941"/>
                    </a:cubicBezTo>
                    <a:lnTo>
                      <a:pt x="7908" y="11941"/>
                    </a:lnTo>
                    <a:cubicBezTo>
                      <a:pt x="8727" y="11342"/>
                      <a:pt x="9326" y="10492"/>
                      <a:pt x="9547" y="9452"/>
                    </a:cubicBezTo>
                    <a:close/>
                    <a:moveTo>
                      <a:pt x="5577" y="1"/>
                    </a:moveTo>
                    <a:cubicBezTo>
                      <a:pt x="4506" y="1"/>
                      <a:pt x="3687" y="851"/>
                      <a:pt x="3718" y="1923"/>
                    </a:cubicBezTo>
                    <a:cubicBezTo>
                      <a:pt x="2395" y="2584"/>
                      <a:pt x="1481" y="4002"/>
                      <a:pt x="1481" y="5577"/>
                    </a:cubicBezTo>
                    <a:lnTo>
                      <a:pt x="1481" y="5955"/>
                    </a:lnTo>
                    <a:cubicBezTo>
                      <a:pt x="662" y="5955"/>
                      <a:pt x="1" y="6617"/>
                      <a:pt x="1" y="7436"/>
                    </a:cubicBezTo>
                    <a:cubicBezTo>
                      <a:pt x="1" y="8097"/>
                      <a:pt x="442" y="8696"/>
                      <a:pt x="1103" y="8885"/>
                    </a:cubicBezTo>
                    <a:cubicBezTo>
                      <a:pt x="379" y="9862"/>
                      <a:pt x="1" y="11027"/>
                      <a:pt x="1" y="12225"/>
                    </a:cubicBezTo>
                    <a:lnTo>
                      <a:pt x="1" y="12319"/>
                    </a:lnTo>
                    <a:cubicBezTo>
                      <a:pt x="1" y="12540"/>
                      <a:pt x="127" y="12697"/>
                      <a:pt x="347" y="12697"/>
                    </a:cubicBezTo>
                    <a:lnTo>
                      <a:pt x="10775" y="12697"/>
                    </a:lnTo>
                    <a:cubicBezTo>
                      <a:pt x="10964" y="12697"/>
                      <a:pt x="11122" y="12540"/>
                      <a:pt x="11122" y="12319"/>
                    </a:cubicBezTo>
                    <a:lnTo>
                      <a:pt x="11122" y="12225"/>
                    </a:lnTo>
                    <a:cubicBezTo>
                      <a:pt x="11122" y="11027"/>
                      <a:pt x="10744" y="9862"/>
                      <a:pt x="10019" y="8885"/>
                    </a:cubicBezTo>
                    <a:cubicBezTo>
                      <a:pt x="10681" y="8696"/>
                      <a:pt x="11153" y="8129"/>
                      <a:pt x="11153" y="7436"/>
                    </a:cubicBezTo>
                    <a:cubicBezTo>
                      <a:pt x="11153" y="6617"/>
                      <a:pt x="10492" y="5955"/>
                      <a:pt x="9673" y="5955"/>
                    </a:cubicBezTo>
                    <a:lnTo>
                      <a:pt x="9673" y="5577"/>
                    </a:lnTo>
                    <a:cubicBezTo>
                      <a:pt x="9673" y="3970"/>
                      <a:pt x="8759" y="2584"/>
                      <a:pt x="7436" y="1923"/>
                    </a:cubicBezTo>
                    <a:cubicBezTo>
                      <a:pt x="7467" y="851"/>
                      <a:pt x="6585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58" name="Google Shape;5258;p60"/>
            <p:cNvGrpSpPr/>
            <p:nvPr/>
          </p:nvGrpSpPr>
          <p:grpSpPr>
            <a:xfrm>
              <a:off x="5015821" y="1725404"/>
              <a:ext cx="231342" cy="231541"/>
              <a:chOff x="-52101875" y="2687475"/>
              <a:chExt cx="319025" cy="319300"/>
            </a:xfrm>
            <a:grpFill/>
          </p:grpSpPr>
          <p:sp>
            <p:nvSpPr>
              <p:cNvPr id="5259" name="Google Shape;5259;p60"/>
              <p:cNvSpPr/>
              <p:nvPr/>
            </p:nvSpPr>
            <p:spPr>
              <a:xfrm>
                <a:off x="-51978200" y="2920300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86" y="1"/>
                    </a:moveTo>
                    <a:cubicBezTo>
                      <a:pt x="292" y="1"/>
                      <a:pt x="205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4" y="969"/>
                      <a:pt x="977" y="1190"/>
                      <a:pt x="1449" y="1190"/>
                    </a:cubicBezTo>
                    <a:cubicBezTo>
                      <a:pt x="1922" y="1190"/>
                      <a:pt x="2426" y="969"/>
                      <a:pt x="2741" y="623"/>
                    </a:cubicBezTo>
                    <a:cubicBezTo>
                      <a:pt x="2899" y="465"/>
                      <a:pt x="2899" y="245"/>
                      <a:pt x="2741" y="119"/>
                    </a:cubicBezTo>
                    <a:cubicBezTo>
                      <a:pt x="2678" y="40"/>
                      <a:pt x="2591" y="1"/>
                      <a:pt x="2501" y="1"/>
                    </a:cubicBezTo>
                    <a:cubicBezTo>
                      <a:pt x="2410" y="1"/>
                      <a:pt x="2316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1" y="1"/>
                      <a:pt x="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60" name="Google Shape;5260;p60"/>
              <p:cNvSpPr/>
              <p:nvPr/>
            </p:nvSpPr>
            <p:spPr>
              <a:xfrm>
                <a:off x="-51988450" y="28571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61" name="Google Shape;5261;p60"/>
              <p:cNvSpPr/>
              <p:nvPr/>
            </p:nvSpPr>
            <p:spPr>
              <a:xfrm>
                <a:off x="-51913625" y="28571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62" name="Google Shape;5262;p60"/>
              <p:cNvSpPr/>
              <p:nvPr/>
            </p:nvSpPr>
            <p:spPr>
              <a:xfrm>
                <a:off x="-52101875" y="2687475"/>
                <a:ext cx="319025" cy="319300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772" extrusionOk="0">
                    <a:moveTo>
                      <a:pt x="788" y="1398"/>
                    </a:moveTo>
                    <a:cubicBezTo>
                      <a:pt x="1324" y="1902"/>
                      <a:pt x="1954" y="2312"/>
                      <a:pt x="2616" y="2564"/>
                    </a:cubicBezTo>
                    <a:cubicBezTo>
                      <a:pt x="2458" y="2942"/>
                      <a:pt x="2364" y="3288"/>
                      <a:pt x="2332" y="3666"/>
                    </a:cubicBezTo>
                    <a:cubicBezTo>
                      <a:pt x="1419" y="3572"/>
                      <a:pt x="788" y="2784"/>
                      <a:pt x="788" y="1871"/>
                    </a:cubicBezTo>
                    <a:lnTo>
                      <a:pt x="788" y="1398"/>
                    </a:lnTo>
                    <a:close/>
                    <a:moveTo>
                      <a:pt x="5294" y="957"/>
                    </a:moveTo>
                    <a:lnTo>
                      <a:pt x="5294" y="3761"/>
                    </a:lnTo>
                    <a:lnTo>
                      <a:pt x="3088" y="3761"/>
                    </a:lnTo>
                    <a:cubicBezTo>
                      <a:pt x="3214" y="2469"/>
                      <a:pt x="4097" y="1366"/>
                      <a:pt x="5294" y="957"/>
                    </a:cubicBezTo>
                    <a:close/>
                    <a:moveTo>
                      <a:pt x="7531" y="957"/>
                    </a:moveTo>
                    <a:cubicBezTo>
                      <a:pt x="8728" y="1366"/>
                      <a:pt x="9578" y="2469"/>
                      <a:pt x="9736" y="3761"/>
                    </a:cubicBezTo>
                    <a:lnTo>
                      <a:pt x="7531" y="3761"/>
                    </a:lnTo>
                    <a:lnTo>
                      <a:pt x="7531" y="957"/>
                    </a:lnTo>
                    <a:close/>
                    <a:moveTo>
                      <a:pt x="12036" y="1429"/>
                    </a:moveTo>
                    <a:lnTo>
                      <a:pt x="12036" y="1902"/>
                    </a:lnTo>
                    <a:cubicBezTo>
                      <a:pt x="12036" y="2816"/>
                      <a:pt x="11343" y="3572"/>
                      <a:pt x="10492" y="3761"/>
                    </a:cubicBezTo>
                    <a:cubicBezTo>
                      <a:pt x="10461" y="3351"/>
                      <a:pt x="10366" y="3005"/>
                      <a:pt x="10208" y="2658"/>
                    </a:cubicBezTo>
                    <a:cubicBezTo>
                      <a:pt x="10870" y="2343"/>
                      <a:pt x="11500" y="1902"/>
                      <a:pt x="12036" y="1429"/>
                    </a:cubicBezTo>
                    <a:close/>
                    <a:moveTo>
                      <a:pt x="6302" y="736"/>
                    </a:moveTo>
                    <a:cubicBezTo>
                      <a:pt x="6428" y="736"/>
                      <a:pt x="6680" y="768"/>
                      <a:pt x="6774" y="768"/>
                    </a:cubicBezTo>
                    <a:lnTo>
                      <a:pt x="6774" y="4107"/>
                    </a:lnTo>
                    <a:cubicBezTo>
                      <a:pt x="6774" y="4296"/>
                      <a:pt x="6932" y="4454"/>
                      <a:pt x="7152" y="4454"/>
                    </a:cubicBezTo>
                    <a:lnTo>
                      <a:pt x="9736" y="4454"/>
                    </a:lnTo>
                    <a:lnTo>
                      <a:pt x="9736" y="5242"/>
                    </a:lnTo>
                    <a:lnTo>
                      <a:pt x="2994" y="5242"/>
                    </a:lnTo>
                    <a:lnTo>
                      <a:pt x="2994" y="4454"/>
                    </a:lnTo>
                    <a:lnTo>
                      <a:pt x="5609" y="4454"/>
                    </a:lnTo>
                    <a:cubicBezTo>
                      <a:pt x="5798" y="4454"/>
                      <a:pt x="5955" y="4296"/>
                      <a:pt x="5955" y="4107"/>
                    </a:cubicBezTo>
                    <a:lnTo>
                      <a:pt x="5955" y="768"/>
                    </a:lnTo>
                    <a:cubicBezTo>
                      <a:pt x="6081" y="768"/>
                      <a:pt x="6207" y="736"/>
                      <a:pt x="6302" y="736"/>
                    </a:cubicBezTo>
                    <a:close/>
                    <a:moveTo>
                      <a:pt x="2301" y="6785"/>
                    </a:moveTo>
                    <a:lnTo>
                      <a:pt x="2301" y="8297"/>
                    </a:lnTo>
                    <a:cubicBezTo>
                      <a:pt x="1891" y="8297"/>
                      <a:pt x="1545" y="7919"/>
                      <a:pt x="1545" y="7541"/>
                    </a:cubicBezTo>
                    <a:cubicBezTo>
                      <a:pt x="1545" y="7132"/>
                      <a:pt x="1891" y="6785"/>
                      <a:pt x="2301" y="6785"/>
                    </a:cubicBezTo>
                    <a:close/>
                    <a:moveTo>
                      <a:pt x="9767" y="6029"/>
                    </a:moveTo>
                    <a:lnTo>
                      <a:pt x="9767" y="8297"/>
                    </a:lnTo>
                    <a:lnTo>
                      <a:pt x="8759" y="8297"/>
                    </a:lnTo>
                    <a:cubicBezTo>
                      <a:pt x="8035" y="7841"/>
                      <a:pt x="7215" y="7612"/>
                      <a:pt x="6400" y="7612"/>
                    </a:cubicBezTo>
                    <a:cubicBezTo>
                      <a:pt x="5585" y="7612"/>
                      <a:pt x="4774" y="7841"/>
                      <a:pt x="4065" y="8297"/>
                    </a:cubicBezTo>
                    <a:lnTo>
                      <a:pt x="3057" y="8297"/>
                    </a:lnTo>
                    <a:lnTo>
                      <a:pt x="3057" y="6029"/>
                    </a:lnTo>
                    <a:close/>
                    <a:moveTo>
                      <a:pt x="10524" y="6785"/>
                    </a:moveTo>
                    <a:cubicBezTo>
                      <a:pt x="10933" y="6785"/>
                      <a:pt x="11280" y="7100"/>
                      <a:pt x="11280" y="7541"/>
                    </a:cubicBezTo>
                    <a:cubicBezTo>
                      <a:pt x="11280" y="7919"/>
                      <a:pt x="10933" y="8297"/>
                      <a:pt x="10524" y="8297"/>
                    </a:cubicBezTo>
                    <a:lnTo>
                      <a:pt x="10524" y="6785"/>
                    </a:lnTo>
                    <a:close/>
                    <a:moveTo>
                      <a:pt x="6381" y="8290"/>
                    </a:moveTo>
                    <a:cubicBezTo>
                      <a:pt x="7089" y="8290"/>
                      <a:pt x="7798" y="8502"/>
                      <a:pt x="8413" y="8928"/>
                    </a:cubicBezTo>
                    <a:cubicBezTo>
                      <a:pt x="8476" y="8959"/>
                      <a:pt x="8507" y="8991"/>
                      <a:pt x="8602" y="8991"/>
                    </a:cubicBezTo>
                    <a:lnTo>
                      <a:pt x="9704" y="8991"/>
                    </a:lnTo>
                    <a:cubicBezTo>
                      <a:pt x="9547" y="10692"/>
                      <a:pt x="8129" y="11984"/>
                      <a:pt x="6396" y="11984"/>
                    </a:cubicBezTo>
                    <a:cubicBezTo>
                      <a:pt x="4664" y="11984"/>
                      <a:pt x="3246" y="10692"/>
                      <a:pt x="3057" y="8991"/>
                    </a:cubicBezTo>
                    <a:lnTo>
                      <a:pt x="4160" y="8991"/>
                    </a:lnTo>
                    <a:cubicBezTo>
                      <a:pt x="4223" y="8991"/>
                      <a:pt x="4317" y="8959"/>
                      <a:pt x="4349" y="8928"/>
                    </a:cubicBezTo>
                    <a:cubicBezTo>
                      <a:pt x="4963" y="8502"/>
                      <a:pt x="5672" y="8290"/>
                      <a:pt x="6381" y="8290"/>
                    </a:cubicBezTo>
                    <a:close/>
                    <a:moveTo>
                      <a:pt x="12402" y="1"/>
                    </a:moveTo>
                    <a:cubicBezTo>
                      <a:pt x="12282" y="1"/>
                      <a:pt x="12165" y="47"/>
                      <a:pt x="12067" y="169"/>
                    </a:cubicBezTo>
                    <a:cubicBezTo>
                      <a:pt x="11563" y="957"/>
                      <a:pt x="10776" y="1587"/>
                      <a:pt x="9862" y="1934"/>
                    </a:cubicBezTo>
                    <a:cubicBezTo>
                      <a:pt x="9106" y="768"/>
                      <a:pt x="7814" y="12"/>
                      <a:pt x="6396" y="12"/>
                    </a:cubicBezTo>
                    <a:cubicBezTo>
                      <a:pt x="4979" y="12"/>
                      <a:pt x="3687" y="768"/>
                      <a:pt x="2931" y="1934"/>
                    </a:cubicBezTo>
                    <a:cubicBezTo>
                      <a:pt x="2017" y="1587"/>
                      <a:pt x="1230" y="957"/>
                      <a:pt x="725" y="169"/>
                    </a:cubicBezTo>
                    <a:cubicBezTo>
                      <a:pt x="647" y="65"/>
                      <a:pt x="504" y="4"/>
                      <a:pt x="368" y="4"/>
                    </a:cubicBezTo>
                    <a:cubicBezTo>
                      <a:pt x="339" y="4"/>
                      <a:pt x="311" y="6"/>
                      <a:pt x="284" y="12"/>
                    </a:cubicBezTo>
                    <a:cubicBezTo>
                      <a:pt x="127" y="43"/>
                      <a:pt x="1" y="201"/>
                      <a:pt x="1" y="358"/>
                    </a:cubicBezTo>
                    <a:lnTo>
                      <a:pt x="1" y="1871"/>
                    </a:lnTo>
                    <a:cubicBezTo>
                      <a:pt x="1" y="3162"/>
                      <a:pt x="1009" y="4265"/>
                      <a:pt x="2269" y="4454"/>
                    </a:cubicBezTo>
                    <a:lnTo>
                      <a:pt x="2269" y="6029"/>
                    </a:lnTo>
                    <a:cubicBezTo>
                      <a:pt x="1419" y="6029"/>
                      <a:pt x="757" y="6722"/>
                      <a:pt x="757" y="7541"/>
                    </a:cubicBezTo>
                    <a:cubicBezTo>
                      <a:pt x="757" y="8360"/>
                      <a:pt x="1419" y="9022"/>
                      <a:pt x="2269" y="9022"/>
                    </a:cubicBezTo>
                    <a:cubicBezTo>
                      <a:pt x="2458" y="11133"/>
                      <a:pt x="4223" y="12771"/>
                      <a:pt x="6365" y="12771"/>
                    </a:cubicBezTo>
                    <a:cubicBezTo>
                      <a:pt x="8476" y="12771"/>
                      <a:pt x="10240" y="11133"/>
                      <a:pt x="10461" y="9022"/>
                    </a:cubicBezTo>
                    <a:cubicBezTo>
                      <a:pt x="11280" y="9022"/>
                      <a:pt x="11941" y="8360"/>
                      <a:pt x="11941" y="7541"/>
                    </a:cubicBezTo>
                    <a:cubicBezTo>
                      <a:pt x="11941" y="6722"/>
                      <a:pt x="11280" y="6029"/>
                      <a:pt x="10461" y="6029"/>
                    </a:cubicBezTo>
                    <a:cubicBezTo>
                      <a:pt x="10524" y="5840"/>
                      <a:pt x="10524" y="4611"/>
                      <a:pt x="10524" y="4454"/>
                    </a:cubicBezTo>
                    <a:cubicBezTo>
                      <a:pt x="11784" y="4265"/>
                      <a:pt x="12760" y="3194"/>
                      <a:pt x="12760" y="1871"/>
                    </a:cubicBezTo>
                    <a:lnTo>
                      <a:pt x="12760" y="358"/>
                    </a:lnTo>
                    <a:cubicBezTo>
                      <a:pt x="12760" y="201"/>
                      <a:pt x="12666" y="43"/>
                      <a:pt x="12508" y="12"/>
                    </a:cubicBezTo>
                    <a:cubicBezTo>
                      <a:pt x="12473" y="5"/>
                      <a:pt x="12438" y="1"/>
                      <a:pt x="124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63" name="Google Shape;5263;p60"/>
            <p:cNvGrpSpPr/>
            <p:nvPr/>
          </p:nvGrpSpPr>
          <p:grpSpPr>
            <a:xfrm>
              <a:off x="1609796" y="1157322"/>
              <a:ext cx="202771" cy="230761"/>
              <a:chOff x="-56774050" y="1904075"/>
              <a:chExt cx="279625" cy="318225"/>
            </a:xfrm>
            <a:grpFill/>
          </p:grpSpPr>
          <p:sp>
            <p:nvSpPr>
              <p:cNvPr id="5264" name="Google Shape;5264;p60"/>
              <p:cNvSpPr/>
              <p:nvPr/>
            </p:nvSpPr>
            <p:spPr>
              <a:xfrm>
                <a:off x="-56671650" y="2135825"/>
                <a:ext cx="724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9" extrusionOk="0">
                    <a:moveTo>
                      <a:pt x="398" y="1"/>
                    </a:moveTo>
                    <a:cubicBezTo>
                      <a:pt x="307" y="1"/>
                      <a:pt x="221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4" y="970"/>
                      <a:pt x="977" y="1159"/>
                      <a:pt x="1449" y="1159"/>
                    </a:cubicBezTo>
                    <a:cubicBezTo>
                      <a:pt x="1922" y="1159"/>
                      <a:pt x="2426" y="970"/>
                      <a:pt x="2741" y="623"/>
                    </a:cubicBezTo>
                    <a:cubicBezTo>
                      <a:pt x="2899" y="465"/>
                      <a:pt x="2899" y="213"/>
                      <a:pt x="2741" y="119"/>
                    </a:cubicBezTo>
                    <a:cubicBezTo>
                      <a:pt x="2662" y="40"/>
                      <a:pt x="2568" y="1"/>
                      <a:pt x="2477" y="1"/>
                    </a:cubicBezTo>
                    <a:cubicBezTo>
                      <a:pt x="2387" y="1"/>
                      <a:pt x="2300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8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65" name="Google Shape;5265;p60"/>
              <p:cNvSpPr/>
              <p:nvPr/>
            </p:nvSpPr>
            <p:spPr>
              <a:xfrm>
                <a:off x="-56774050" y="1904075"/>
                <a:ext cx="2796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9" extrusionOk="0">
                    <a:moveTo>
                      <a:pt x="5545" y="757"/>
                    </a:moveTo>
                    <a:cubicBezTo>
                      <a:pt x="7278" y="757"/>
                      <a:pt x="8696" y="2048"/>
                      <a:pt x="8885" y="3750"/>
                    </a:cubicBezTo>
                    <a:lnTo>
                      <a:pt x="4789" y="3750"/>
                    </a:lnTo>
                    <a:cubicBezTo>
                      <a:pt x="3056" y="3750"/>
                      <a:pt x="1639" y="2395"/>
                      <a:pt x="1450" y="757"/>
                    </a:cubicBezTo>
                    <a:close/>
                    <a:moveTo>
                      <a:pt x="2710" y="3844"/>
                    </a:moveTo>
                    <a:cubicBezTo>
                      <a:pt x="3277" y="4254"/>
                      <a:pt x="4002" y="4506"/>
                      <a:pt x="4789" y="4506"/>
                    </a:cubicBezTo>
                    <a:lnTo>
                      <a:pt x="8885" y="4506"/>
                    </a:lnTo>
                    <a:lnTo>
                      <a:pt x="8885" y="5608"/>
                    </a:lnTo>
                    <a:cubicBezTo>
                      <a:pt x="8570" y="5356"/>
                      <a:pt x="8192" y="5230"/>
                      <a:pt x="7782" y="5230"/>
                    </a:cubicBezTo>
                    <a:cubicBezTo>
                      <a:pt x="6900" y="5230"/>
                      <a:pt x="6144" y="5860"/>
                      <a:pt x="5986" y="6742"/>
                    </a:cubicBezTo>
                    <a:lnTo>
                      <a:pt x="5167" y="6742"/>
                    </a:lnTo>
                    <a:cubicBezTo>
                      <a:pt x="5010" y="5860"/>
                      <a:pt x="4222" y="5230"/>
                      <a:pt x="3340" y="5230"/>
                    </a:cubicBezTo>
                    <a:cubicBezTo>
                      <a:pt x="2899" y="5230"/>
                      <a:pt x="2552" y="5388"/>
                      <a:pt x="2237" y="5608"/>
                    </a:cubicBezTo>
                    <a:cubicBezTo>
                      <a:pt x="2237" y="4978"/>
                      <a:pt x="2395" y="4380"/>
                      <a:pt x="2710" y="3844"/>
                    </a:cubicBezTo>
                    <a:close/>
                    <a:moveTo>
                      <a:pt x="1450" y="5986"/>
                    </a:moveTo>
                    <a:lnTo>
                      <a:pt x="1450" y="7467"/>
                    </a:lnTo>
                    <a:cubicBezTo>
                      <a:pt x="1432" y="7468"/>
                      <a:pt x="1415" y="7469"/>
                      <a:pt x="1398" y="7469"/>
                    </a:cubicBezTo>
                    <a:cubicBezTo>
                      <a:pt x="984" y="7469"/>
                      <a:pt x="694" y="7106"/>
                      <a:pt x="694" y="6742"/>
                    </a:cubicBezTo>
                    <a:cubicBezTo>
                      <a:pt x="694" y="6333"/>
                      <a:pt x="1009" y="5986"/>
                      <a:pt x="1450" y="5986"/>
                    </a:cubicBezTo>
                    <a:close/>
                    <a:moveTo>
                      <a:pt x="9641" y="5986"/>
                    </a:moveTo>
                    <a:cubicBezTo>
                      <a:pt x="10051" y="5986"/>
                      <a:pt x="10397" y="6301"/>
                      <a:pt x="10397" y="6742"/>
                    </a:cubicBezTo>
                    <a:cubicBezTo>
                      <a:pt x="10397" y="7184"/>
                      <a:pt x="10051" y="7499"/>
                      <a:pt x="9641" y="7499"/>
                    </a:cubicBezTo>
                    <a:lnTo>
                      <a:pt x="9641" y="5986"/>
                    </a:lnTo>
                    <a:close/>
                    <a:moveTo>
                      <a:pt x="3309" y="5986"/>
                    </a:moveTo>
                    <a:cubicBezTo>
                      <a:pt x="3939" y="5986"/>
                      <a:pt x="4411" y="6490"/>
                      <a:pt x="4411" y="7089"/>
                    </a:cubicBezTo>
                    <a:cubicBezTo>
                      <a:pt x="4411" y="7719"/>
                      <a:pt x="3907" y="8192"/>
                      <a:pt x="3309" y="8192"/>
                    </a:cubicBezTo>
                    <a:cubicBezTo>
                      <a:pt x="2678" y="8192"/>
                      <a:pt x="2206" y="7688"/>
                      <a:pt x="2206" y="7089"/>
                    </a:cubicBezTo>
                    <a:cubicBezTo>
                      <a:pt x="2206" y="6459"/>
                      <a:pt x="2710" y="5986"/>
                      <a:pt x="3309" y="5986"/>
                    </a:cubicBezTo>
                    <a:close/>
                    <a:moveTo>
                      <a:pt x="7782" y="6018"/>
                    </a:moveTo>
                    <a:cubicBezTo>
                      <a:pt x="8412" y="6018"/>
                      <a:pt x="8885" y="6553"/>
                      <a:pt x="8885" y="7121"/>
                    </a:cubicBezTo>
                    <a:cubicBezTo>
                      <a:pt x="8885" y="7719"/>
                      <a:pt x="8381" y="8223"/>
                      <a:pt x="7782" y="8223"/>
                    </a:cubicBezTo>
                    <a:cubicBezTo>
                      <a:pt x="7152" y="8223"/>
                      <a:pt x="6680" y="7719"/>
                      <a:pt x="6680" y="7121"/>
                    </a:cubicBezTo>
                    <a:cubicBezTo>
                      <a:pt x="6680" y="6490"/>
                      <a:pt x="7215" y="6018"/>
                      <a:pt x="7782" y="6018"/>
                    </a:cubicBezTo>
                    <a:close/>
                    <a:moveTo>
                      <a:pt x="5955" y="7436"/>
                    </a:moveTo>
                    <a:cubicBezTo>
                      <a:pt x="6112" y="8318"/>
                      <a:pt x="6900" y="8948"/>
                      <a:pt x="7751" y="8948"/>
                    </a:cubicBezTo>
                    <a:cubicBezTo>
                      <a:pt x="8192" y="8948"/>
                      <a:pt x="8538" y="8790"/>
                      <a:pt x="8853" y="8601"/>
                    </a:cubicBezTo>
                    <a:lnTo>
                      <a:pt x="8853" y="8601"/>
                    </a:lnTo>
                    <a:cubicBezTo>
                      <a:pt x="8885" y="10334"/>
                      <a:pt x="7593" y="11783"/>
                      <a:pt x="5892" y="11941"/>
                    </a:cubicBezTo>
                    <a:lnTo>
                      <a:pt x="5892" y="11594"/>
                    </a:lnTo>
                    <a:cubicBezTo>
                      <a:pt x="5892" y="11374"/>
                      <a:pt x="5734" y="11216"/>
                      <a:pt x="5545" y="11216"/>
                    </a:cubicBezTo>
                    <a:cubicBezTo>
                      <a:pt x="5356" y="11216"/>
                      <a:pt x="5199" y="11374"/>
                      <a:pt x="5199" y="11594"/>
                    </a:cubicBezTo>
                    <a:lnTo>
                      <a:pt x="5199" y="11941"/>
                    </a:lnTo>
                    <a:cubicBezTo>
                      <a:pt x="3498" y="11752"/>
                      <a:pt x="2206" y="10334"/>
                      <a:pt x="2206" y="8601"/>
                    </a:cubicBezTo>
                    <a:lnTo>
                      <a:pt x="2206" y="8601"/>
                    </a:lnTo>
                    <a:cubicBezTo>
                      <a:pt x="2521" y="8822"/>
                      <a:pt x="2899" y="8948"/>
                      <a:pt x="3309" y="8948"/>
                    </a:cubicBezTo>
                    <a:cubicBezTo>
                      <a:pt x="4222" y="8948"/>
                      <a:pt x="4947" y="8318"/>
                      <a:pt x="5136" y="7436"/>
                    </a:cubicBezTo>
                    <a:close/>
                    <a:moveTo>
                      <a:pt x="1072" y="0"/>
                    </a:moveTo>
                    <a:cubicBezTo>
                      <a:pt x="851" y="0"/>
                      <a:pt x="725" y="158"/>
                      <a:pt x="725" y="347"/>
                    </a:cubicBezTo>
                    <a:cubicBezTo>
                      <a:pt x="725" y="1576"/>
                      <a:pt x="1229" y="2678"/>
                      <a:pt x="2080" y="3434"/>
                    </a:cubicBezTo>
                    <a:cubicBezTo>
                      <a:pt x="1733" y="3970"/>
                      <a:pt x="1544" y="4569"/>
                      <a:pt x="1513" y="5230"/>
                    </a:cubicBezTo>
                    <a:cubicBezTo>
                      <a:pt x="662" y="5230"/>
                      <a:pt x="0" y="5923"/>
                      <a:pt x="0" y="6742"/>
                    </a:cubicBezTo>
                    <a:cubicBezTo>
                      <a:pt x="0" y="7562"/>
                      <a:pt x="662" y="8223"/>
                      <a:pt x="1513" y="8223"/>
                    </a:cubicBezTo>
                    <a:lnTo>
                      <a:pt x="1513" y="8601"/>
                    </a:lnTo>
                    <a:cubicBezTo>
                      <a:pt x="1513" y="10870"/>
                      <a:pt x="3340" y="12728"/>
                      <a:pt x="5577" y="12728"/>
                    </a:cubicBezTo>
                    <a:cubicBezTo>
                      <a:pt x="7845" y="12728"/>
                      <a:pt x="9673" y="10870"/>
                      <a:pt x="9673" y="8601"/>
                    </a:cubicBezTo>
                    <a:lnTo>
                      <a:pt x="9673" y="8223"/>
                    </a:lnTo>
                    <a:cubicBezTo>
                      <a:pt x="10523" y="8223"/>
                      <a:pt x="11185" y="7562"/>
                      <a:pt x="11185" y="6742"/>
                    </a:cubicBezTo>
                    <a:cubicBezTo>
                      <a:pt x="11153" y="5923"/>
                      <a:pt x="10460" y="5230"/>
                      <a:pt x="9641" y="5230"/>
                    </a:cubicBezTo>
                    <a:lnTo>
                      <a:pt x="9641" y="4128"/>
                    </a:lnTo>
                    <a:cubicBezTo>
                      <a:pt x="9641" y="1859"/>
                      <a:pt x="7782" y="0"/>
                      <a:pt x="55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66" name="Google Shape;5266;p60"/>
            <p:cNvGrpSpPr/>
            <p:nvPr/>
          </p:nvGrpSpPr>
          <p:grpSpPr>
            <a:xfrm>
              <a:off x="1609796" y="1440602"/>
              <a:ext cx="202771" cy="230761"/>
              <a:chOff x="-56774850" y="2294725"/>
              <a:chExt cx="279625" cy="318225"/>
            </a:xfrm>
            <a:grpFill/>
          </p:grpSpPr>
          <p:sp>
            <p:nvSpPr>
              <p:cNvPr id="5267" name="Google Shape;5267;p60"/>
              <p:cNvSpPr/>
              <p:nvPr/>
            </p:nvSpPr>
            <p:spPr>
              <a:xfrm>
                <a:off x="-56681100" y="2464075"/>
                <a:ext cx="173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78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68" name="Google Shape;5268;p60"/>
              <p:cNvSpPr/>
              <p:nvPr/>
            </p:nvSpPr>
            <p:spPr>
              <a:xfrm>
                <a:off x="-56606275" y="2464075"/>
                <a:ext cx="173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78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69" name="Google Shape;5269;p60"/>
              <p:cNvSpPr/>
              <p:nvPr/>
            </p:nvSpPr>
            <p:spPr>
              <a:xfrm>
                <a:off x="-56774850" y="2294725"/>
                <a:ext cx="2796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9" extrusionOk="0">
                    <a:moveTo>
                      <a:pt x="5577" y="788"/>
                    </a:moveTo>
                    <a:cubicBezTo>
                      <a:pt x="6775" y="788"/>
                      <a:pt x="7783" y="1198"/>
                      <a:pt x="8665" y="1891"/>
                    </a:cubicBezTo>
                    <a:cubicBezTo>
                      <a:pt x="8098" y="2553"/>
                      <a:pt x="6932" y="3057"/>
                      <a:pt x="5577" y="3057"/>
                    </a:cubicBezTo>
                    <a:cubicBezTo>
                      <a:pt x="4254" y="3057"/>
                      <a:pt x="3057" y="2584"/>
                      <a:pt x="2521" y="1891"/>
                    </a:cubicBezTo>
                    <a:cubicBezTo>
                      <a:pt x="3341" y="1198"/>
                      <a:pt x="4412" y="788"/>
                      <a:pt x="5577" y="788"/>
                    </a:cubicBezTo>
                    <a:close/>
                    <a:moveTo>
                      <a:pt x="5577" y="5325"/>
                    </a:moveTo>
                    <a:lnTo>
                      <a:pt x="8917" y="7341"/>
                    </a:lnTo>
                    <a:lnTo>
                      <a:pt x="8917" y="8633"/>
                    </a:lnTo>
                    <a:cubicBezTo>
                      <a:pt x="8917" y="9830"/>
                      <a:pt x="8350" y="10838"/>
                      <a:pt x="7436" y="11437"/>
                    </a:cubicBezTo>
                    <a:lnTo>
                      <a:pt x="7436" y="9673"/>
                    </a:lnTo>
                    <a:cubicBezTo>
                      <a:pt x="7436" y="9547"/>
                      <a:pt x="7342" y="9421"/>
                      <a:pt x="7247" y="9358"/>
                    </a:cubicBezTo>
                    <a:cubicBezTo>
                      <a:pt x="6727" y="9090"/>
                      <a:pt x="6152" y="8956"/>
                      <a:pt x="5581" y="8956"/>
                    </a:cubicBezTo>
                    <a:cubicBezTo>
                      <a:pt x="5010" y="8956"/>
                      <a:pt x="4443" y="9090"/>
                      <a:pt x="3939" y="9358"/>
                    </a:cubicBezTo>
                    <a:cubicBezTo>
                      <a:pt x="3813" y="9421"/>
                      <a:pt x="3719" y="9547"/>
                      <a:pt x="3719" y="9673"/>
                    </a:cubicBezTo>
                    <a:lnTo>
                      <a:pt x="3719" y="11437"/>
                    </a:lnTo>
                    <a:cubicBezTo>
                      <a:pt x="2836" y="10838"/>
                      <a:pt x="2238" y="9767"/>
                      <a:pt x="2238" y="8633"/>
                    </a:cubicBezTo>
                    <a:lnTo>
                      <a:pt x="2238" y="7341"/>
                    </a:lnTo>
                    <a:lnTo>
                      <a:pt x="5577" y="5325"/>
                    </a:lnTo>
                    <a:close/>
                    <a:moveTo>
                      <a:pt x="5562" y="9736"/>
                    </a:moveTo>
                    <a:cubicBezTo>
                      <a:pt x="5948" y="9736"/>
                      <a:pt x="6333" y="9799"/>
                      <a:pt x="6680" y="9925"/>
                    </a:cubicBezTo>
                    <a:lnTo>
                      <a:pt x="6680" y="11815"/>
                    </a:lnTo>
                    <a:cubicBezTo>
                      <a:pt x="6333" y="11941"/>
                      <a:pt x="5987" y="12036"/>
                      <a:pt x="5577" y="12036"/>
                    </a:cubicBezTo>
                    <a:cubicBezTo>
                      <a:pt x="5199" y="12036"/>
                      <a:pt x="4790" y="11941"/>
                      <a:pt x="4443" y="11815"/>
                    </a:cubicBezTo>
                    <a:lnTo>
                      <a:pt x="4443" y="9925"/>
                    </a:lnTo>
                    <a:cubicBezTo>
                      <a:pt x="4790" y="9799"/>
                      <a:pt x="5176" y="9736"/>
                      <a:pt x="5562" y="9736"/>
                    </a:cubicBezTo>
                    <a:close/>
                    <a:moveTo>
                      <a:pt x="9200" y="2427"/>
                    </a:moveTo>
                    <a:cubicBezTo>
                      <a:pt x="9988" y="3277"/>
                      <a:pt x="10429" y="4411"/>
                      <a:pt x="10429" y="5640"/>
                    </a:cubicBezTo>
                    <a:lnTo>
                      <a:pt x="10429" y="12036"/>
                    </a:lnTo>
                    <a:lnTo>
                      <a:pt x="7940" y="12036"/>
                    </a:lnTo>
                    <a:cubicBezTo>
                      <a:pt x="9011" y="11280"/>
                      <a:pt x="9705" y="10051"/>
                      <a:pt x="9705" y="8633"/>
                    </a:cubicBezTo>
                    <a:lnTo>
                      <a:pt x="9705" y="7152"/>
                    </a:lnTo>
                    <a:cubicBezTo>
                      <a:pt x="9705" y="7026"/>
                      <a:pt x="9642" y="6900"/>
                      <a:pt x="9515" y="6837"/>
                    </a:cubicBezTo>
                    <a:lnTo>
                      <a:pt x="5766" y="4569"/>
                    </a:lnTo>
                    <a:cubicBezTo>
                      <a:pt x="5719" y="4538"/>
                      <a:pt x="5656" y="4522"/>
                      <a:pt x="5589" y="4522"/>
                    </a:cubicBezTo>
                    <a:cubicBezTo>
                      <a:pt x="5522" y="4522"/>
                      <a:pt x="5451" y="4538"/>
                      <a:pt x="5388" y="4569"/>
                    </a:cubicBezTo>
                    <a:lnTo>
                      <a:pt x="1639" y="6837"/>
                    </a:lnTo>
                    <a:cubicBezTo>
                      <a:pt x="1513" y="6900"/>
                      <a:pt x="1450" y="7026"/>
                      <a:pt x="1450" y="7152"/>
                    </a:cubicBezTo>
                    <a:lnTo>
                      <a:pt x="1450" y="8633"/>
                    </a:lnTo>
                    <a:cubicBezTo>
                      <a:pt x="1450" y="10019"/>
                      <a:pt x="2143" y="11280"/>
                      <a:pt x="3214" y="12036"/>
                    </a:cubicBezTo>
                    <a:lnTo>
                      <a:pt x="726" y="12036"/>
                    </a:lnTo>
                    <a:lnTo>
                      <a:pt x="726" y="5640"/>
                    </a:lnTo>
                    <a:cubicBezTo>
                      <a:pt x="726" y="4380"/>
                      <a:pt x="1198" y="3246"/>
                      <a:pt x="1954" y="2427"/>
                    </a:cubicBezTo>
                    <a:cubicBezTo>
                      <a:pt x="2679" y="3246"/>
                      <a:pt x="4034" y="3750"/>
                      <a:pt x="5577" y="3750"/>
                    </a:cubicBezTo>
                    <a:cubicBezTo>
                      <a:pt x="7121" y="3750"/>
                      <a:pt x="8507" y="3246"/>
                      <a:pt x="9200" y="2427"/>
                    </a:cubicBezTo>
                    <a:close/>
                    <a:moveTo>
                      <a:pt x="5577" y="1"/>
                    </a:moveTo>
                    <a:cubicBezTo>
                      <a:pt x="2521" y="1"/>
                      <a:pt x="1" y="2521"/>
                      <a:pt x="1" y="5640"/>
                    </a:cubicBezTo>
                    <a:lnTo>
                      <a:pt x="1" y="12382"/>
                    </a:lnTo>
                    <a:cubicBezTo>
                      <a:pt x="1" y="12571"/>
                      <a:pt x="159" y="12729"/>
                      <a:pt x="348" y="12729"/>
                    </a:cubicBezTo>
                    <a:lnTo>
                      <a:pt x="10776" y="12729"/>
                    </a:lnTo>
                    <a:cubicBezTo>
                      <a:pt x="10965" y="12729"/>
                      <a:pt x="11122" y="12571"/>
                      <a:pt x="11122" y="12382"/>
                    </a:cubicBezTo>
                    <a:lnTo>
                      <a:pt x="11122" y="5640"/>
                    </a:lnTo>
                    <a:cubicBezTo>
                      <a:pt x="11185" y="2584"/>
                      <a:pt x="8665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70" name="Google Shape;5270;p60"/>
            <p:cNvGrpSpPr/>
            <p:nvPr/>
          </p:nvGrpSpPr>
          <p:grpSpPr>
            <a:xfrm>
              <a:off x="1623220" y="1725042"/>
              <a:ext cx="175922" cy="230181"/>
              <a:chOff x="-56756725" y="2686975"/>
              <a:chExt cx="242600" cy="317425"/>
            </a:xfrm>
            <a:grpFill/>
          </p:grpSpPr>
          <p:sp>
            <p:nvSpPr>
              <p:cNvPr id="5271" name="Google Shape;5271;p60"/>
              <p:cNvSpPr/>
              <p:nvPr/>
            </p:nvSpPr>
            <p:spPr>
              <a:xfrm>
                <a:off x="-56681100" y="2854725"/>
                <a:ext cx="17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6" extrusionOk="0">
                    <a:moveTo>
                      <a:pt x="347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72" name="Google Shape;5272;p60"/>
              <p:cNvSpPr/>
              <p:nvPr/>
            </p:nvSpPr>
            <p:spPr>
              <a:xfrm>
                <a:off x="-56606275" y="2854725"/>
                <a:ext cx="17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6" extrusionOk="0">
                    <a:moveTo>
                      <a:pt x="347" y="1"/>
                    </a:moveTo>
                    <a:cubicBezTo>
                      <a:pt x="158" y="1"/>
                      <a:pt x="0" y="190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73" name="Google Shape;5273;p60"/>
              <p:cNvSpPr/>
              <p:nvPr/>
            </p:nvSpPr>
            <p:spPr>
              <a:xfrm>
                <a:off x="-56756725" y="2686975"/>
                <a:ext cx="24260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9704" h="12697" extrusionOk="0">
                    <a:moveTo>
                      <a:pt x="5955" y="4442"/>
                    </a:moveTo>
                    <a:lnTo>
                      <a:pt x="7058" y="5199"/>
                    </a:lnTo>
                    <a:lnTo>
                      <a:pt x="5798" y="5199"/>
                    </a:lnTo>
                    <a:cubicBezTo>
                      <a:pt x="5924" y="5009"/>
                      <a:pt x="5955" y="4757"/>
                      <a:pt x="5955" y="4442"/>
                    </a:cubicBezTo>
                    <a:close/>
                    <a:moveTo>
                      <a:pt x="3750" y="4127"/>
                    </a:moveTo>
                    <a:lnTo>
                      <a:pt x="3750" y="4127"/>
                    </a:lnTo>
                    <a:cubicBezTo>
                      <a:pt x="3718" y="4253"/>
                      <a:pt x="3718" y="4379"/>
                      <a:pt x="3718" y="4474"/>
                    </a:cubicBezTo>
                    <a:cubicBezTo>
                      <a:pt x="3718" y="4757"/>
                      <a:pt x="3781" y="5009"/>
                      <a:pt x="3876" y="5230"/>
                    </a:cubicBezTo>
                    <a:lnTo>
                      <a:pt x="2363" y="5230"/>
                    </a:lnTo>
                    <a:lnTo>
                      <a:pt x="3750" y="4127"/>
                    </a:lnTo>
                    <a:close/>
                    <a:moveTo>
                      <a:pt x="4821" y="3749"/>
                    </a:moveTo>
                    <a:cubicBezTo>
                      <a:pt x="4947" y="3749"/>
                      <a:pt x="5167" y="4001"/>
                      <a:pt x="5167" y="4474"/>
                    </a:cubicBezTo>
                    <a:cubicBezTo>
                      <a:pt x="5167" y="4946"/>
                      <a:pt x="4947" y="5230"/>
                      <a:pt x="4821" y="5230"/>
                    </a:cubicBezTo>
                    <a:cubicBezTo>
                      <a:pt x="4695" y="5230"/>
                      <a:pt x="4474" y="4946"/>
                      <a:pt x="4474" y="4474"/>
                    </a:cubicBezTo>
                    <a:cubicBezTo>
                      <a:pt x="4474" y="4001"/>
                      <a:pt x="4695" y="3749"/>
                      <a:pt x="4821" y="3749"/>
                    </a:cubicBezTo>
                    <a:close/>
                    <a:moveTo>
                      <a:pt x="6806" y="756"/>
                    </a:moveTo>
                    <a:lnTo>
                      <a:pt x="757" y="5545"/>
                    </a:lnTo>
                    <a:lnTo>
                      <a:pt x="757" y="2584"/>
                    </a:lnTo>
                    <a:cubicBezTo>
                      <a:pt x="725" y="1607"/>
                      <a:pt x="1576" y="756"/>
                      <a:pt x="2616" y="756"/>
                    </a:cubicBezTo>
                    <a:close/>
                    <a:moveTo>
                      <a:pt x="7814" y="914"/>
                    </a:moveTo>
                    <a:cubicBezTo>
                      <a:pt x="8475" y="1166"/>
                      <a:pt x="8948" y="1859"/>
                      <a:pt x="8948" y="2647"/>
                    </a:cubicBezTo>
                    <a:lnTo>
                      <a:pt x="8948" y="5640"/>
                    </a:lnTo>
                    <a:lnTo>
                      <a:pt x="5167" y="2993"/>
                    </a:lnTo>
                    <a:lnTo>
                      <a:pt x="7814" y="914"/>
                    </a:lnTo>
                    <a:close/>
                    <a:moveTo>
                      <a:pt x="8160" y="5955"/>
                    </a:moveTo>
                    <a:lnTo>
                      <a:pt x="8255" y="5986"/>
                    </a:lnTo>
                    <a:lnTo>
                      <a:pt x="8255" y="8633"/>
                    </a:lnTo>
                    <a:lnTo>
                      <a:pt x="8192" y="8633"/>
                    </a:lnTo>
                    <a:cubicBezTo>
                      <a:pt x="8192" y="9767"/>
                      <a:pt x="7625" y="10838"/>
                      <a:pt x="6711" y="11405"/>
                    </a:cubicBezTo>
                    <a:lnTo>
                      <a:pt x="6711" y="9357"/>
                    </a:lnTo>
                    <a:cubicBezTo>
                      <a:pt x="6711" y="9200"/>
                      <a:pt x="6617" y="9105"/>
                      <a:pt x="6522" y="9042"/>
                    </a:cubicBezTo>
                    <a:cubicBezTo>
                      <a:pt x="6002" y="8790"/>
                      <a:pt x="5427" y="8664"/>
                      <a:pt x="4856" y="8664"/>
                    </a:cubicBezTo>
                    <a:cubicBezTo>
                      <a:pt x="4285" y="8664"/>
                      <a:pt x="3718" y="8790"/>
                      <a:pt x="3214" y="9042"/>
                    </a:cubicBezTo>
                    <a:cubicBezTo>
                      <a:pt x="3088" y="9137"/>
                      <a:pt x="2994" y="9263"/>
                      <a:pt x="2994" y="9357"/>
                    </a:cubicBezTo>
                    <a:lnTo>
                      <a:pt x="2994" y="11405"/>
                    </a:lnTo>
                    <a:cubicBezTo>
                      <a:pt x="2111" y="10838"/>
                      <a:pt x="1513" y="9798"/>
                      <a:pt x="1513" y="8633"/>
                    </a:cubicBezTo>
                    <a:lnTo>
                      <a:pt x="1513" y="5955"/>
                    </a:lnTo>
                    <a:close/>
                    <a:moveTo>
                      <a:pt x="4837" y="9428"/>
                    </a:moveTo>
                    <a:cubicBezTo>
                      <a:pt x="5223" y="9428"/>
                      <a:pt x="5608" y="9499"/>
                      <a:pt x="5955" y="9641"/>
                    </a:cubicBezTo>
                    <a:lnTo>
                      <a:pt x="5955" y="11815"/>
                    </a:lnTo>
                    <a:cubicBezTo>
                      <a:pt x="5608" y="11941"/>
                      <a:pt x="5262" y="12004"/>
                      <a:pt x="4852" y="12004"/>
                    </a:cubicBezTo>
                    <a:cubicBezTo>
                      <a:pt x="4474" y="12004"/>
                      <a:pt x="4065" y="11941"/>
                      <a:pt x="3718" y="11815"/>
                    </a:cubicBezTo>
                    <a:lnTo>
                      <a:pt x="3718" y="9641"/>
                    </a:lnTo>
                    <a:cubicBezTo>
                      <a:pt x="4065" y="9499"/>
                      <a:pt x="4451" y="9428"/>
                      <a:pt x="4837" y="9428"/>
                    </a:cubicBezTo>
                    <a:close/>
                    <a:moveTo>
                      <a:pt x="2616" y="0"/>
                    </a:moveTo>
                    <a:cubicBezTo>
                      <a:pt x="1166" y="0"/>
                      <a:pt x="1" y="1166"/>
                      <a:pt x="1" y="2584"/>
                    </a:cubicBezTo>
                    <a:lnTo>
                      <a:pt x="1" y="6333"/>
                    </a:lnTo>
                    <a:cubicBezTo>
                      <a:pt x="1" y="6554"/>
                      <a:pt x="188" y="6698"/>
                      <a:pt x="375" y="6698"/>
                    </a:cubicBezTo>
                    <a:cubicBezTo>
                      <a:pt x="454" y="6698"/>
                      <a:pt x="534" y="6672"/>
                      <a:pt x="599" y="6616"/>
                    </a:cubicBezTo>
                    <a:lnTo>
                      <a:pt x="757" y="6490"/>
                    </a:lnTo>
                    <a:lnTo>
                      <a:pt x="757" y="8601"/>
                    </a:lnTo>
                    <a:cubicBezTo>
                      <a:pt x="757" y="10869"/>
                      <a:pt x="2616" y="12697"/>
                      <a:pt x="4852" y="12697"/>
                    </a:cubicBezTo>
                    <a:cubicBezTo>
                      <a:pt x="7089" y="12697"/>
                      <a:pt x="8948" y="10869"/>
                      <a:pt x="8948" y="8601"/>
                    </a:cubicBezTo>
                    <a:lnTo>
                      <a:pt x="8948" y="6522"/>
                    </a:lnTo>
                    <a:lnTo>
                      <a:pt x="9106" y="6648"/>
                    </a:lnTo>
                    <a:cubicBezTo>
                      <a:pt x="9173" y="6690"/>
                      <a:pt x="9247" y="6710"/>
                      <a:pt x="9320" y="6710"/>
                    </a:cubicBezTo>
                    <a:cubicBezTo>
                      <a:pt x="9518" y="6710"/>
                      <a:pt x="9704" y="6563"/>
                      <a:pt x="9704" y="6333"/>
                    </a:cubicBezTo>
                    <a:lnTo>
                      <a:pt x="9704" y="2584"/>
                    </a:lnTo>
                    <a:cubicBezTo>
                      <a:pt x="9704" y="1166"/>
                      <a:pt x="8507" y="0"/>
                      <a:pt x="70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74" name="Google Shape;5274;p60"/>
            <p:cNvGrpSpPr/>
            <p:nvPr/>
          </p:nvGrpSpPr>
          <p:grpSpPr>
            <a:xfrm>
              <a:off x="3024603" y="1156741"/>
              <a:ext cx="215587" cy="231342"/>
              <a:chOff x="-54826975" y="1903275"/>
              <a:chExt cx="297300" cy="319025"/>
            </a:xfrm>
            <a:grpFill/>
          </p:grpSpPr>
          <p:sp>
            <p:nvSpPr>
              <p:cNvPr id="5275" name="Google Shape;5275;p60"/>
              <p:cNvSpPr/>
              <p:nvPr/>
            </p:nvSpPr>
            <p:spPr>
              <a:xfrm>
                <a:off x="-54712850" y="2135825"/>
                <a:ext cx="732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59" extrusionOk="0">
                    <a:moveTo>
                      <a:pt x="414" y="1"/>
                    </a:moveTo>
                    <a:cubicBezTo>
                      <a:pt x="316" y="1"/>
                      <a:pt x="222" y="40"/>
                      <a:pt x="159" y="119"/>
                    </a:cubicBezTo>
                    <a:cubicBezTo>
                      <a:pt x="1" y="276"/>
                      <a:pt x="1" y="497"/>
                      <a:pt x="159" y="623"/>
                    </a:cubicBezTo>
                    <a:cubicBezTo>
                      <a:pt x="537" y="970"/>
                      <a:pt x="1009" y="1159"/>
                      <a:pt x="1482" y="1159"/>
                    </a:cubicBezTo>
                    <a:cubicBezTo>
                      <a:pt x="1986" y="1159"/>
                      <a:pt x="2458" y="970"/>
                      <a:pt x="2773" y="623"/>
                    </a:cubicBezTo>
                    <a:cubicBezTo>
                      <a:pt x="2931" y="465"/>
                      <a:pt x="2931" y="213"/>
                      <a:pt x="2773" y="119"/>
                    </a:cubicBezTo>
                    <a:cubicBezTo>
                      <a:pt x="2695" y="40"/>
                      <a:pt x="2592" y="1"/>
                      <a:pt x="2498" y="1"/>
                    </a:cubicBezTo>
                    <a:cubicBezTo>
                      <a:pt x="2403" y="1"/>
                      <a:pt x="2317" y="40"/>
                      <a:pt x="2269" y="119"/>
                    </a:cubicBezTo>
                    <a:cubicBezTo>
                      <a:pt x="2049" y="308"/>
                      <a:pt x="1734" y="434"/>
                      <a:pt x="1482" y="434"/>
                    </a:cubicBezTo>
                    <a:cubicBezTo>
                      <a:pt x="1167" y="434"/>
                      <a:pt x="883" y="308"/>
                      <a:pt x="694" y="119"/>
                    </a:cubicBezTo>
                    <a:cubicBezTo>
                      <a:pt x="615" y="40"/>
                      <a:pt x="513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76" name="Google Shape;5276;p60"/>
              <p:cNvSpPr/>
              <p:nvPr/>
            </p:nvSpPr>
            <p:spPr>
              <a:xfrm>
                <a:off x="-54826975" y="1903275"/>
                <a:ext cx="297300" cy="319025"/>
              </a:xfrm>
              <a:custGeom>
                <a:avLst/>
                <a:gdLst/>
                <a:ahLst/>
                <a:cxnLst/>
                <a:rect l="l" t="t" r="r" b="b"/>
                <a:pathLst>
                  <a:path w="11892" h="12761" extrusionOk="0">
                    <a:moveTo>
                      <a:pt x="3400" y="694"/>
                    </a:moveTo>
                    <a:cubicBezTo>
                      <a:pt x="3715" y="694"/>
                      <a:pt x="3999" y="915"/>
                      <a:pt x="4093" y="1167"/>
                    </a:cubicBezTo>
                    <a:cubicBezTo>
                      <a:pt x="2928" y="1797"/>
                      <a:pt x="2046" y="3025"/>
                      <a:pt x="1951" y="4443"/>
                    </a:cubicBezTo>
                    <a:cubicBezTo>
                      <a:pt x="1932" y="4444"/>
                      <a:pt x="1914" y="4445"/>
                      <a:pt x="1895" y="4445"/>
                    </a:cubicBezTo>
                    <a:cubicBezTo>
                      <a:pt x="1481" y="4445"/>
                      <a:pt x="1163" y="4112"/>
                      <a:pt x="1163" y="3750"/>
                    </a:cubicBezTo>
                    <a:cubicBezTo>
                      <a:pt x="1163" y="3498"/>
                      <a:pt x="1258" y="3340"/>
                      <a:pt x="1352" y="3214"/>
                    </a:cubicBezTo>
                    <a:cubicBezTo>
                      <a:pt x="1478" y="3057"/>
                      <a:pt x="1478" y="2868"/>
                      <a:pt x="1352" y="2710"/>
                    </a:cubicBezTo>
                    <a:cubicBezTo>
                      <a:pt x="1258" y="2584"/>
                      <a:pt x="1163" y="2427"/>
                      <a:pt x="1163" y="2206"/>
                    </a:cubicBezTo>
                    <a:cubicBezTo>
                      <a:pt x="1163" y="1797"/>
                      <a:pt x="1478" y="1450"/>
                      <a:pt x="1888" y="1450"/>
                    </a:cubicBezTo>
                    <a:cubicBezTo>
                      <a:pt x="1983" y="1450"/>
                      <a:pt x="2109" y="1450"/>
                      <a:pt x="2172" y="1482"/>
                    </a:cubicBezTo>
                    <a:cubicBezTo>
                      <a:pt x="2216" y="1504"/>
                      <a:pt x="2263" y="1514"/>
                      <a:pt x="2311" y="1514"/>
                    </a:cubicBezTo>
                    <a:cubicBezTo>
                      <a:pt x="2468" y="1514"/>
                      <a:pt x="2627" y="1406"/>
                      <a:pt x="2676" y="1261"/>
                    </a:cubicBezTo>
                    <a:cubicBezTo>
                      <a:pt x="2770" y="946"/>
                      <a:pt x="3085" y="694"/>
                      <a:pt x="3400" y="694"/>
                    </a:cubicBezTo>
                    <a:close/>
                    <a:moveTo>
                      <a:pt x="8504" y="757"/>
                    </a:moveTo>
                    <a:cubicBezTo>
                      <a:pt x="8819" y="757"/>
                      <a:pt x="9166" y="978"/>
                      <a:pt x="9229" y="1293"/>
                    </a:cubicBezTo>
                    <a:cubicBezTo>
                      <a:pt x="9255" y="1448"/>
                      <a:pt x="9430" y="1561"/>
                      <a:pt x="9614" y="1561"/>
                    </a:cubicBezTo>
                    <a:cubicBezTo>
                      <a:pt x="9654" y="1561"/>
                      <a:pt x="9694" y="1556"/>
                      <a:pt x="9733" y="1545"/>
                    </a:cubicBezTo>
                    <a:cubicBezTo>
                      <a:pt x="9827" y="1482"/>
                      <a:pt x="9953" y="1482"/>
                      <a:pt x="10016" y="1482"/>
                    </a:cubicBezTo>
                    <a:cubicBezTo>
                      <a:pt x="10394" y="1482"/>
                      <a:pt x="10772" y="1797"/>
                      <a:pt x="10772" y="2238"/>
                    </a:cubicBezTo>
                    <a:cubicBezTo>
                      <a:pt x="10772" y="2490"/>
                      <a:pt x="10646" y="2647"/>
                      <a:pt x="10552" y="2742"/>
                    </a:cubicBezTo>
                    <a:cubicBezTo>
                      <a:pt x="10457" y="2899"/>
                      <a:pt x="10457" y="3120"/>
                      <a:pt x="10552" y="3277"/>
                    </a:cubicBezTo>
                    <a:cubicBezTo>
                      <a:pt x="10646" y="3372"/>
                      <a:pt x="10772" y="3529"/>
                      <a:pt x="10772" y="3782"/>
                    </a:cubicBezTo>
                    <a:cubicBezTo>
                      <a:pt x="10772" y="4160"/>
                      <a:pt x="10489" y="4475"/>
                      <a:pt x="10079" y="4538"/>
                    </a:cubicBezTo>
                    <a:cubicBezTo>
                      <a:pt x="9985" y="3057"/>
                      <a:pt x="9071" y="1860"/>
                      <a:pt x="7842" y="1230"/>
                    </a:cubicBezTo>
                    <a:cubicBezTo>
                      <a:pt x="7969" y="915"/>
                      <a:pt x="8252" y="757"/>
                      <a:pt x="8504" y="757"/>
                    </a:cubicBezTo>
                    <a:close/>
                    <a:moveTo>
                      <a:pt x="6078" y="1482"/>
                    </a:moveTo>
                    <a:cubicBezTo>
                      <a:pt x="7874" y="1482"/>
                      <a:pt x="9386" y="2994"/>
                      <a:pt x="9386" y="4853"/>
                    </a:cubicBezTo>
                    <a:lnTo>
                      <a:pt x="9386" y="5640"/>
                    </a:lnTo>
                    <a:cubicBezTo>
                      <a:pt x="9071" y="5388"/>
                      <a:pt x="8662" y="5262"/>
                      <a:pt x="8284" y="5262"/>
                    </a:cubicBezTo>
                    <a:cubicBezTo>
                      <a:pt x="7370" y="5262"/>
                      <a:pt x="6614" y="5892"/>
                      <a:pt x="6456" y="6774"/>
                    </a:cubicBezTo>
                    <a:lnTo>
                      <a:pt x="5637" y="6774"/>
                    </a:lnTo>
                    <a:cubicBezTo>
                      <a:pt x="5480" y="5892"/>
                      <a:pt x="4692" y="5262"/>
                      <a:pt x="3841" y="5262"/>
                    </a:cubicBezTo>
                    <a:cubicBezTo>
                      <a:pt x="3400" y="5262"/>
                      <a:pt x="3054" y="5420"/>
                      <a:pt x="2739" y="5640"/>
                    </a:cubicBezTo>
                    <a:lnTo>
                      <a:pt x="2739" y="4853"/>
                    </a:lnTo>
                    <a:cubicBezTo>
                      <a:pt x="2739" y="2994"/>
                      <a:pt x="4219" y="1482"/>
                      <a:pt x="6078" y="1482"/>
                    </a:cubicBezTo>
                    <a:close/>
                    <a:moveTo>
                      <a:pt x="1888" y="6743"/>
                    </a:moveTo>
                    <a:lnTo>
                      <a:pt x="1888" y="7058"/>
                    </a:lnTo>
                    <a:lnTo>
                      <a:pt x="1857" y="7216"/>
                    </a:lnTo>
                    <a:cubicBezTo>
                      <a:pt x="1794" y="7531"/>
                      <a:pt x="1731" y="7877"/>
                      <a:pt x="1699" y="8192"/>
                    </a:cubicBezTo>
                    <a:cubicBezTo>
                      <a:pt x="1384" y="8098"/>
                      <a:pt x="1163" y="7783"/>
                      <a:pt x="1163" y="7468"/>
                    </a:cubicBezTo>
                    <a:cubicBezTo>
                      <a:pt x="1163" y="7090"/>
                      <a:pt x="1478" y="6743"/>
                      <a:pt x="1888" y="6743"/>
                    </a:cubicBezTo>
                    <a:close/>
                    <a:moveTo>
                      <a:pt x="3778" y="5987"/>
                    </a:moveTo>
                    <a:cubicBezTo>
                      <a:pt x="4440" y="5987"/>
                      <a:pt x="4881" y="6491"/>
                      <a:pt x="4881" y="7090"/>
                    </a:cubicBezTo>
                    <a:cubicBezTo>
                      <a:pt x="4881" y="7688"/>
                      <a:pt x="4377" y="8192"/>
                      <a:pt x="3778" y="8192"/>
                    </a:cubicBezTo>
                    <a:cubicBezTo>
                      <a:pt x="3211" y="8192"/>
                      <a:pt x="2676" y="7688"/>
                      <a:pt x="2676" y="7090"/>
                    </a:cubicBezTo>
                    <a:cubicBezTo>
                      <a:pt x="2676" y="6491"/>
                      <a:pt x="3148" y="5987"/>
                      <a:pt x="3778" y="5987"/>
                    </a:cubicBezTo>
                    <a:close/>
                    <a:moveTo>
                      <a:pt x="10142" y="6743"/>
                    </a:moveTo>
                    <a:cubicBezTo>
                      <a:pt x="10520" y="6743"/>
                      <a:pt x="10867" y="7058"/>
                      <a:pt x="10867" y="7468"/>
                    </a:cubicBezTo>
                    <a:cubicBezTo>
                      <a:pt x="10867" y="7846"/>
                      <a:pt x="10646" y="8098"/>
                      <a:pt x="10331" y="8192"/>
                    </a:cubicBezTo>
                    <a:cubicBezTo>
                      <a:pt x="10331" y="7877"/>
                      <a:pt x="10237" y="7531"/>
                      <a:pt x="10174" y="7216"/>
                    </a:cubicBezTo>
                    <a:lnTo>
                      <a:pt x="10142" y="7058"/>
                    </a:lnTo>
                    <a:lnTo>
                      <a:pt x="10142" y="6743"/>
                    </a:lnTo>
                    <a:close/>
                    <a:moveTo>
                      <a:pt x="8337" y="6017"/>
                    </a:moveTo>
                    <a:cubicBezTo>
                      <a:pt x="8912" y="6017"/>
                      <a:pt x="9386" y="6510"/>
                      <a:pt x="9386" y="7121"/>
                    </a:cubicBezTo>
                    <a:cubicBezTo>
                      <a:pt x="9386" y="7751"/>
                      <a:pt x="8882" y="8224"/>
                      <a:pt x="8284" y="8224"/>
                    </a:cubicBezTo>
                    <a:cubicBezTo>
                      <a:pt x="7653" y="8224"/>
                      <a:pt x="7181" y="7720"/>
                      <a:pt x="7181" y="7121"/>
                    </a:cubicBezTo>
                    <a:cubicBezTo>
                      <a:pt x="7181" y="6522"/>
                      <a:pt x="7685" y="6018"/>
                      <a:pt x="8284" y="6018"/>
                    </a:cubicBezTo>
                    <a:cubicBezTo>
                      <a:pt x="8301" y="6017"/>
                      <a:pt x="8319" y="6017"/>
                      <a:pt x="8337" y="6017"/>
                    </a:cubicBezTo>
                    <a:close/>
                    <a:moveTo>
                      <a:pt x="6456" y="7436"/>
                    </a:moveTo>
                    <a:cubicBezTo>
                      <a:pt x="6614" y="8318"/>
                      <a:pt x="7401" y="8948"/>
                      <a:pt x="8284" y="8948"/>
                    </a:cubicBezTo>
                    <a:cubicBezTo>
                      <a:pt x="8788" y="8948"/>
                      <a:pt x="9260" y="8728"/>
                      <a:pt x="9607" y="8381"/>
                    </a:cubicBezTo>
                    <a:lnTo>
                      <a:pt x="9607" y="8381"/>
                    </a:lnTo>
                    <a:cubicBezTo>
                      <a:pt x="9575" y="8476"/>
                      <a:pt x="9575" y="8507"/>
                      <a:pt x="9575" y="8539"/>
                    </a:cubicBezTo>
                    <a:lnTo>
                      <a:pt x="9575" y="8570"/>
                    </a:lnTo>
                    <a:cubicBezTo>
                      <a:pt x="9449" y="10398"/>
                      <a:pt x="7969" y="11973"/>
                      <a:pt x="6047" y="11973"/>
                    </a:cubicBezTo>
                    <a:cubicBezTo>
                      <a:pt x="4062" y="11973"/>
                      <a:pt x="2581" y="10398"/>
                      <a:pt x="2487" y="8570"/>
                    </a:cubicBezTo>
                    <a:lnTo>
                      <a:pt x="2487" y="8539"/>
                    </a:lnTo>
                    <a:lnTo>
                      <a:pt x="2487" y="8381"/>
                    </a:lnTo>
                    <a:cubicBezTo>
                      <a:pt x="2833" y="8728"/>
                      <a:pt x="3306" y="8948"/>
                      <a:pt x="3841" y="8948"/>
                    </a:cubicBezTo>
                    <a:cubicBezTo>
                      <a:pt x="4724" y="8948"/>
                      <a:pt x="5480" y="8318"/>
                      <a:pt x="5637" y="7436"/>
                    </a:cubicBezTo>
                    <a:close/>
                    <a:moveTo>
                      <a:pt x="3400" y="1"/>
                    </a:moveTo>
                    <a:cubicBezTo>
                      <a:pt x="2833" y="1"/>
                      <a:pt x="2361" y="316"/>
                      <a:pt x="2109" y="726"/>
                    </a:cubicBezTo>
                    <a:cubicBezTo>
                      <a:pt x="2041" y="717"/>
                      <a:pt x="1974" y="713"/>
                      <a:pt x="1909" y="713"/>
                    </a:cubicBezTo>
                    <a:cubicBezTo>
                      <a:pt x="784" y="713"/>
                      <a:pt x="1" y="1948"/>
                      <a:pt x="596" y="2931"/>
                    </a:cubicBezTo>
                    <a:cubicBezTo>
                      <a:pt x="470" y="3183"/>
                      <a:pt x="407" y="3403"/>
                      <a:pt x="407" y="3687"/>
                    </a:cubicBezTo>
                    <a:cubicBezTo>
                      <a:pt x="407" y="4506"/>
                      <a:pt x="1069" y="5199"/>
                      <a:pt x="1888" y="5199"/>
                    </a:cubicBezTo>
                    <a:lnTo>
                      <a:pt x="1888" y="5987"/>
                    </a:lnTo>
                    <a:cubicBezTo>
                      <a:pt x="1069" y="5987"/>
                      <a:pt x="407" y="6648"/>
                      <a:pt x="407" y="7468"/>
                    </a:cubicBezTo>
                    <a:cubicBezTo>
                      <a:pt x="407" y="8224"/>
                      <a:pt x="1006" y="8854"/>
                      <a:pt x="1699" y="8980"/>
                    </a:cubicBezTo>
                    <a:cubicBezTo>
                      <a:pt x="1983" y="11028"/>
                      <a:pt x="3715" y="12760"/>
                      <a:pt x="5984" y="12760"/>
                    </a:cubicBezTo>
                    <a:cubicBezTo>
                      <a:pt x="8252" y="12760"/>
                      <a:pt x="10016" y="11028"/>
                      <a:pt x="10300" y="8980"/>
                    </a:cubicBezTo>
                    <a:cubicBezTo>
                      <a:pt x="11024" y="8885"/>
                      <a:pt x="11592" y="8255"/>
                      <a:pt x="11592" y="7468"/>
                    </a:cubicBezTo>
                    <a:cubicBezTo>
                      <a:pt x="11623" y="6648"/>
                      <a:pt x="10961" y="5987"/>
                      <a:pt x="10142" y="5987"/>
                    </a:cubicBezTo>
                    <a:lnTo>
                      <a:pt x="10142" y="5199"/>
                    </a:lnTo>
                    <a:cubicBezTo>
                      <a:pt x="10930" y="5168"/>
                      <a:pt x="11497" y="4475"/>
                      <a:pt x="11497" y="3687"/>
                    </a:cubicBezTo>
                    <a:cubicBezTo>
                      <a:pt x="11497" y="3435"/>
                      <a:pt x="11434" y="3183"/>
                      <a:pt x="11308" y="2962"/>
                    </a:cubicBezTo>
                    <a:cubicBezTo>
                      <a:pt x="11892" y="1970"/>
                      <a:pt x="11150" y="733"/>
                      <a:pt x="10085" y="733"/>
                    </a:cubicBezTo>
                    <a:cubicBezTo>
                      <a:pt x="10001" y="733"/>
                      <a:pt x="9915" y="741"/>
                      <a:pt x="9827" y="757"/>
                    </a:cubicBezTo>
                    <a:cubicBezTo>
                      <a:pt x="9544" y="284"/>
                      <a:pt x="9071" y="1"/>
                      <a:pt x="8504" y="1"/>
                    </a:cubicBezTo>
                    <a:cubicBezTo>
                      <a:pt x="8126" y="1"/>
                      <a:pt x="7779" y="158"/>
                      <a:pt x="7496" y="379"/>
                    </a:cubicBezTo>
                    <a:cubicBezTo>
                      <a:pt x="7338" y="537"/>
                      <a:pt x="7212" y="694"/>
                      <a:pt x="7149" y="915"/>
                    </a:cubicBezTo>
                    <a:cubicBezTo>
                      <a:pt x="6771" y="789"/>
                      <a:pt x="6393" y="726"/>
                      <a:pt x="5984" y="726"/>
                    </a:cubicBezTo>
                    <a:cubicBezTo>
                      <a:pt x="5574" y="726"/>
                      <a:pt x="5165" y="820"/>
                      <a:pt x="4787" y="946"/>
                    </a:cubicBezTo>
                    <a:cubicBezTo>
                      <a:pt x="4534" y="379"/>
                      <a:pt x="4030" y="1"/>
                      <a:pt x="34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77" name="Google Shape;5277;p60"/>
              <p:cNvSpPr/>
              <p:nvPr/>
            </p:nvSpPr>
            <p:spPr>
              <a:xfrm>
                <a:off x="-54722300" y="1997800"/>
                <a:ext cx="921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3340" y="694"/>
                    </a:lnTo>
                    <a:cubicBezTo>
                      <a:pt x="3529" y="694"/>
                      <a:pt x="3687" y="536"/>
                      <a:pt x="3687" y="347"/>
                    </a:cubicBezTo>
                    <a:cubicBezTo>
                      <a:pt x="3687" y="158"/>
                      <a:pt x="3529" y="1"/>
                      <a:pt x="3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78" name="Google Shape;5278;p60"/>
            <p:cNvGrpSpPr/>
            <p:nvPr/>
          </p:nvGrpSpPr>
          <p:grpSpPr>
            <a:xfrm>
              <a:off x="3016736" y="1441745"/>
              <a:ext cx="231323" cy="229601"/>
              <a:chOff x="-54836500" y="2296300"/>
              <a:chExt cx="319000" cy="316625"/>
            </a:xfrm>
            <a:grpFill/>
          </p:grpSpPr>
          <p:sp>
            <p:nvSpPr>
              <p:cNvPr id="5279" name="Google Shape;5279;p60"/>
              <p:cNvSpPr/>
              <p:nvPr/>
            </p:nvSpPr>
            <p:spPr>
              <a:xfrm>
                <a:off x="-54722300" y="24459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7" y="694"/>
                      <a:pt x="694" y="536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80" name="Google Shape;5280;p60"/>
              <p:cNvSpPr/>
              <p:nvPr/>
            </p:nvSpPr>
            <p:spPr>
              <a:xfrm>
                <a:off x="-54647475" y="24459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726" y="536"/>
                      <a:pt x="726" y="347"/>
                    </a:cubicBezTo>
                    <a:cubicBezTo>
                      <a:pt x="726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81" name="Google Shape;5281;p60"/>
              <p:cNvSpPr/>
              <p:nvPr/>
            </p:nvSpPr>
            <p:spPr>
              <a:xfrm>
                <a:off x="-54712850" y="2508375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414" y="0"/>
                    </a:moveTo>
                    <a:cubicBezTo>
                      <a:pt x="316" y="0"/>
                      <a:pt x="222" y="40"/>
                      <a:pt x="159" y="119"/>
                    </a:cubicBezTo>
                    <a:cubicBezTo>
                      <a:pt x="1" y="276"/>
                      <a:pt x="1" y="528"/>
                      <a:pt x="159" y="654"/>
                    </a:cubicBezTo>
                    <a:cubicBezTo>
                      <a:pt x="537" y="1001"/>
                      <a:pt x="1009" y="1190"/>
                      <a:pt x="1482" y="1190"/>
                    </a:cubicBezTo>
                    <a:cubicBezTo>
                      <a:pt x="1986" y="1190"/>
                      <a:pt x="2458" y="1001"/>
                      <a:pt x="2773" y="654"/>
                    </a:cubicBezTo>
                    <a:cubicBezTo>
                      <a:pt x="2931" y="497"/>
                      <a:pt x="2931" y="245"/>
                      <a:pt x="2773" y="119"/>
                    </a:cubicBezTo>
                    <a:cubicBezTo>
                      <a:pt x="2695" y="40"/>
                      <a:pt x="2592" y="0"/>
                      <a:pt x="2498" y="0"/>
                    </a:cubicBezTo>
                    <a:cubicBezTo>
                      <a:pt x="2403" y="0"/>
                      <a:pt x="2317" y="40"/>
                      <a:pt x="2269" y="119"/>
                    </a:cubicBezTo>
                    <a:cubicBezTo>
                      <a:pt x="2049" y="339"/>
                      <a:pt x="1734" y="434"/>
                      <a:pt x="1482" y="434"/>
                    </a:cubicBezTo>
                    <a:cubicBezTo>
                      <a:pt x="1167" y="434"/>
                      <a:pt x="883" y="339"/>
                      <a:pt x="694" y="119"/>
                    </a:cubicBezTo>
                    <a:cubicBezTo>
                      <a:pt x="615" y="40"/>
                      <a:pt x="513" y="0"/>
                      <a:pt x="4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82" name="Google Shape;5282;p60"/>
              <p:cNvSpPr/>
              <p:nvPr/>
            </p:nvSpPr>
            <p:spPr>
              <a:xfrm>
                <a:off x="-54836500" y="2296300"/>
                <a:ext cx="319000" cy="31662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65" extrusionOk="0">
                    <a:moveTo>
                      <a:pt x="5672" y="694"/>
                    </a:moveTo>
                    <a:cubicBezTo>
                      <a:pt x="5577" y="883"/>
                      <a:pt x="5483" y="1167"/>
                      <a:pt x="5388" y="1450"/>
                    </a:cubicBezTo>
                    <a:lnTo>
                      <a:pt x="2742" y="1450"/>
                    </a:lnTo>
                    <a:lnTo>
                      <a:pt x="2427" y="694"/>
                    </a:lnTo>
                    <a:close/>
                    <a:moveTo>
                      <a:pt x="10303" y="694"/>
                    </a:moveTo>
                    <a:lnTo>
                      <a:pt x="10051" y="1450"/>
                    </a:lnTo>
                    <a:lnTo>
                      <a:pt x="7404" y="1450"/>
                    </a:lnTo>
                    <a:cubicBezTo>
                      <a:pt x="7310" y="1167"/>
                      <a:pt x="7215" y="883"/>
                      <a:pt x="7089" y="694"/>
                    </a:cubicBezTo>
                    <a:close/>
                    <a:moveTo>
                      <a:pt x="6428" y="977"/>
                    </a:moveTo>
                    <a:cubicBezTo>
                      <a:pt x="6585" y="1293"/>
                      <a:pt x="6774" y="1734"/>
                      <a:pt x="6774" y="2206"/>
                    </a:cubicBezTo>
                    <a:cubicBezTo>
                      <a:pt x="6774" y="2647"/>
                      <a:pt x="6585" y="3088"/>
                      <a:pt x="6428" y="3403"/>
                    </a:cubicBezTo>
                    <a:cubicBezTo>
                      <a:pt x="6270" y="3088"/>
                      <a:pt x="6050" y="2647"/>
                      <a:pt x="6050" y="2206"/>
                    </a:cubicBezTo>
                    <a:cubicBezTo>
                      <a:pt x="6018" y="1671"/>
                      <a:pt x="6207" y="1230"/>
                      <a:pt x="6428" y="977"/>
                    </a:cubicBezTo>
                    <a:close/>
                    <a:moveTo>
                      <a:pt x="5325" y="2206"/>
                    </a:moveTo>
                    <a:cubicBezTo>
                      <a:pt x="5325" y="2773"/>
                      <a:pt x="5514" y="3309"/>
                      <a:pt x="5735" y="3687"/>
                    </a:cubicBezTo>
                    <a:lnTo>
                      <a:pt x="3655" y="3687"/>
                    </a:lnTo>
                    <a:lnTo>
                      <a:pt x="3057" y="2206"/>
                    </a:lnTo>
                    <a:close/>
                    <a:moveTo>
                      <a:pt x="9799" y="2206"/>
                    </a:moveTo>
                    <a:lnTo>
                      <a:pt x="9169" y="3687"/>
                    </a:lnTo>
                    <a:lnTo>
                      <a:pt x="7121" y="3687"/>
                    </a:lnTo>
                    <a:cubicBezTo>
                      <a:pt x="7310" y="3309"/>
                      <a:pt x="7562" y="2773"/>
                      <a:pt x="7562" y="2206"/>
                    </a:cubicBezTo>
                    <a:close/>
                    <a:moveTo>
                      <a:pt x="9043" y="4380"/>
                    </a:moveTo>
                    <a:lnTo>
                      <a:pt x="9043" y="5136"/>
                    </a:lnTo>
                    <a:cubicBezTo>
                      <a:pt x="9043" y="6837"/>
                      <a:pt x="9515" y="7436"/>
                      <a:pt x="9736" y="8602"/>
                    </a:cubicBezTo>
                    <a:cubicBezTo>
                      <a:pt x="9326" y="10114"/>
                      <a:pt x="7940" y="11185"/>
                      <a:pt x="6428" y="11185"/>
                    </a:cubicBezTo>
                    <a:cubicBezTo>
                      <a:pt x="4852" y="11185"/>
                      <a:pt x="3498" y="10114"/>
                      <a:pt x="3120" y="8602"/>
                    </a:cubicBezTo>
                    <a:cubicBezTo>
                      <a:pt x="3309" y="7436"/>
                      <a:pt x="3781" y="6837"/>
                      <a:pt x="3781" y="5136"/>
                    </a:cubicBezTo>
                    <a:lnTo>
                      <a:pt x="3781" y="4380"/>
                    </a:lnTo>
                    <a:close/>
                    <a:moveTo>
                      <a:pt x="2301" y="2238"/>
                    </a:moveTo>
                    <a:lnTo>
                      <a:pt x="3025" y="4096"/>
                    </a:lnTo>
                    <a:lnTo>
                      <a:pt x="3025" y="5105"/>
                    </a:lnTo>
                    <a:cubicBezTo>
                      <a:pt x="3025" y="6711"/>
                      <a:pt x="2584" y="7184"/>
                      <a:pt x="2364" y="8539"/>
                    </a:cubicBezTo>
                    <a:cubicBezTo>
                      <a:pt x="2301" y="8917"/>
                      <a:pt x="2301" y="9326"/>
                      <a:pt x="2301" y="9704"/>
                    </a:cubicBezTo>
                    <a:lnTo>
                      <a:pt x="2301" y="11595"/>
                    </a:lnTo>
                    <a:lnTo>
                      <a:pt x="2269" y="11595"/>
                    </a:lnTo>
                    <a:lnTo>
                      <a:pt x="1733" y="11217"/>
                    </a:lnTo>
                    <a:cubicBezTo>
                      <a:pt x="1135" y="10807"/>
                      <a:pt x="788" y="10177"/>
                      <a:pt x="788" y="9484"/>
                    </a:cubicBezTo>
                    <a:cubicBezTo>
                      <a:pt x="788" y="8444"/>
                      <a:pt x="1040" y="7404"/>
                      <a:pt x="1513" y="6491"/>
                    </a:cubicBezTo>
                    <a:cubicBezTo>
                      <a:pt x="2017" y="5451"/>
                      <a:pt x="2301" y="4285"/>
                      <a:pt x="2301" y="3088"/>
                    </a:cubicBezTo>
                    <a:lnTo>
                      <a:pt x="2301" y="2238"/>
                    </a:lnTo>
                    <a:close/>
                    <a:moveTo>
                      <a:pt x="10555" y="2269"/>
                    </a:moveTo>
                    <a:lnTo>
                      <a:pt x="10555" y="3151"/>
                    </a:lnTo>
                    <a:cubicBezTo>
                      <a:pt x="10555" y="4317"/>
                      <a:pt x="10838" y="5514"/>
                      <a:pt x="11342" y="6522"/>
                    </a:cubicBezTo>
                    <a:cubicBezTo>
                      <a:pt x="11815" y="7436"/>
                      <a:pt x="12036" y="8507"/>
                      <a:pt x="12036" y="9515"/>
                    </a:cubicBezTo>
                    <a:cubicBezTo>
                      <a:pt x="12004" y="10177"/>
                      <a:pt x="11689" y="10870"/>
                      <a:pt x="11090" y="11217"/>
                    </a:cubicBezTo>
                    <a:lnTo>
                      <a:pt x="10555" y="11595"/>
                    </a:lnTo>
                    <a:lnTo>
                      <a:pt x="10555" y="9767"/>
                    </a:lnTo>
                    <a:cubicBezTo>
                      <a:pt x="10555" y="9358"/>
                      <a:pt x="10523" y="8980"/>
                      <a:pt x="10460" y="8570"/>
                    </a:cubicBezTo>
                    <a:cubicBezTo>
                      <a:pt x="10271" y="7247"/>
                      <a:pt x="9799" y="6774"/>
                      <a:pt x="9799" y="5136"/>
                    </a:cubicBezTo>
                    <a:lnTo>
                      <a:pt x="9799" y="4128"/>
                    </a:lnTo>
                    <a:lnTo>
                      <a:pt x="10555" y="2269"/>
                    </a:lnTo>
                    <a:close/>
                    <a:moveTo>
                      <a:pt x="1859" y="1"/>
                    </a:moveTo>
                    <a:cubicBezTo>
                      <a:pt x="1639" y="1"/>
                      <a:pt x="1481" y="158"/>
                      <a:pt x="1481" y="347"/>
                    </a:cubicBezTo>
                    <a:lnTo>
                      <a:pt x="1481" y="3151"/>
                    </a:lnTo>
                    <a:cubicBezTo>
                      <a:pt x="1481" y="4191"/>
                      <a:pt x="1261" y="5262"/>
                      <a:pt x="788" y="6176"/>
                    </a:cubicBezTo>
                    <a:cubicBezTo>
                      <a:pt x="284" y="7184"/>
                      <a:pt x="1" y="8350"/>
                      <a:pt x="1" y="9484"/>
                    </a:cubicBezTo>
                    <a:cubicBezTo>
                      <a:pt x="1" y="10429"/>
                      <a:pt x="473" y="11280"/>
                      <a:pt x="1261" y="11847"/>
                    </a:cubicBezTo>
                    <a:lnTo>
                      <a:pt x="2395" y="12603"/>
                    </a:lnTo>
                    <a:cubicBezTo>
                      <a:pt x="2463" y="12645"/>
                      <a:pt x="2537" y="12665"/>
                      <a:pt x="2610" y="12665"/>
                    </a:cubicBezTo>
                    <a:cubicBezTo>
                      <a:pt x="2808" y="12665"/>
                      <a:pt x="2994" y="12518"/>
                      <a:pt x="2994" y="12288"/>
                    </a:cubicBezTo>
                    <a:lnTo>
                      <a:pt x="2994" y="10145"/>
                    </a:lnTo>
                    <a:cubicBezTo>
                      <a:pt x="3781" y="11248"/>
                      <a:pt x="5041" y="11878"/>
                      <a:pt x="6365" y="11878"/>
                    </a:cubicBezTo>
                    <a:cubicBezTo>
                      <a:pt x="7719" y="11878"/>
                      <a:pt x="8980" y="11248"/>
                      <a:pt x="9767" y="10145"/>
                    </a:cubicBezTo>
                    <a:lnTo>
                      <a:pt x="9767" y="12288"/>
                    </a:lnTo>
                    <a:cubicBezTo>
                      <a:pt x="9767" y="12521"/>
                      <a:pt x="9941" y="12651"/>
                      <a:pt x="10146" y="12651"/>
                    </a:cubicBezTo>
                    <a:cubicBezTo>
                      <a:pt x="10217" y="12651"/>
                      <a:pt x="10293" y="12635"/>
                      <a:pt x="10366" y="12603"/>
                    </a:cubicBezTo>
                    <a:lnTo>
                      <a:pt x="11500" y="11847"/>
                    </a:lnTo>
                    <a:cubicBezTo>
                      <a:pt x="12288" y="11343"/>
                      <a:pt x="12760" y="10429"/>
                      <a:pt x="12760" y="9484"/>
                    </a:cubicBezTo>
                    <a:cubicBezTo>
                      <a:pt x="12760" y="8350"/>
                      <a:pt x="12477" y="7184"/>
                      <a:pt x="11973" y="6176"/>
                    </a:cubicBezTo>
                    <a:cubicBezTo>
                      <a:pt x="11500" y="5262"/>
                      <a:pt x="11248" y="4159"/>
                      <a:pt x="11248" y="3151"/>
                    </a:cubicBezTo>
                    <a:lnTo>
                      <a:pt x="11248" y="347"/>
                    </a:lnTo>
                    <a:cubicBezTo>
                      <a:pt x="11248" y="158"/>
                      <a:pt x="11090" y="1"/>
                      <a:pt x="109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83" name="Google Shape;5283;p60"/>
            <p:cNvGrpSpPr/>
            <p:nvPr/>
          </p:nvGrpSpPr>
          <p:grpSpPr>
            <a:xfrm>
              <a:off x="3030440" y="1725604"/>
              <a:ext cx="203912" cy="230761"/>
              <a:chOff x="-54817600" y="2687750"/>
              <a:chExt cx="281200" cy="318225"/>
            </a:xfrm>
            <a:grpFill/>
          </p:grpSpPr>
          <p:sp>
            <p:nvSpPr>
              <p:cNvPr id="5284" name="Google Shape;5284;p60"/>
              <p:cNvSpPr/>
              <p:nvPr/>
            </p:nvSpPr>
            <p:spPr>
              <a:xfrm>
                <a:off x="-54712850" y="2919525"/>
                <a:ext cx="73275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58" extrusionOk="0">
                    <a:moveTo>
                      <a:pt x="414" y="0"/>
                    </a:moveTo>
                    <a:cubicBezTo>
                      <a:pt x="316" y="0"/>
                      <a:pt x="222" y="39"/>
                      <a:pt x="159" y="118"/>
                    </a:cubicBezTo>
                    <a:cubicBezTo>
                      <a:pt x="1" y="276"/>
                      <a:pt x="1" y="496"/>
                      <a:pt x="159" y="622"/>
                    </a:cubicBezTo>
                    <a:cubicBezTo>
                      <a:pt x="537" y="969"/>
                      <a:pt x="1009" y="1158"/>
                      <a:pt x="1482" y="1158"/>
                    </a:cubicBezTo>
                    <a:cubicBezTo>
                      <a:pt x="1986" y="1158"/>
                      <a:pt x="2458" y="969"/>
                      <a:pt x="2773" y="622"/>
                    </a:cubicBezTo>
                    <a:cubicBezTo>
                      <a:pt x="2931" y="465"/>
                      <a:pt x="2931" y="213"/>
                      <a:pt x="2773" y="118"/>
                    </a:cubicBezTo>
                    <a:cubicBezTo>
                      <a:pt x="2695" y="39"/>
                      <a:pt x="2592" y="0"/>
                      <a:pt x="2498" y="0"/>
                    </a:cubicBezTo>
                    <a:cubicBezTo>
                      <a:pt x="2403" y="0"/>
                      <a:pt x="2317" y="39"/>
                      <a:pt x="2269" y="118"/>
                    </a:cubicBezTo>
                    <a:cubicBezTo>
                      <a:pt x="2049" y="307"/>
                      <a:pt x="1734" y="433"/>
                      <a:pt x="1482" y="433"/>
                    </a:cubicBezTo>
                    <a:cubicBezTo>
                      <a:pt x="1167" y="433"/>
                      <a:pt x="883" y="307"/>
                      <a:pt x="694" y="118"/>
                    </a:cubicBezTo>
                    <a:cubicBezTo>
                      <a:pt x="615" y="39"/>
                      <a:pt x="513" y="0"/>
                      <a:pt x="4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85" name="Google Shape;5285;p60"/>
              <p:cNvSpPr/>
              <p:nvPr/>
            </p:nvSpPr>
            <p:spPr>
              <a:xfrm>
                <a:off x="-54722300" y="28563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7" y="694"/>
                      <a:pt x="694" y="536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86" name="Google Shape;5286;p60"/>
              <p:cNvSpPr/>
              <p:nvPr/>
            </p:nvSpPr>
            <p:spPr>
              <a:xfrm>
                <a:off x="-54647475" y="28563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726" y="536"/>
                      <a:pt x="726" y="347"/>
                    </a:cubicBezTo>
                    <a:cubicBezTo>
                      <a:pt x="726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87" name="Google Shape;5287;p60"/>
              <p:cNvSpPr/>
              <p:nvPr/>
            </p:nvSpPr>
            <p:spPr>
              <a:xfrm>
                <a:off x="-54817600" y="2687750"/>
                <a:ext cx="2812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248" h="12729" extrusionOk="0">
                    <a:moveTo>
                      <a:pt x="5231" y="757"/>
                    </a:moveTo>
                    <a:lnTo>
                      <a:pt x="5231" y="4380"/>
                    </a:lnTo>
                    <a:lnTo>
                      <a:pt x="3782" y="4380"/>
                    </a:lnTo>
                    <a:cubicBezTo>
                      <a:pt x="3817" y="3414"/>
                      <a:pt x="4006" y="2482"/>
                      <a:pt x="4349" y="1765"/>
                    </a:cubicBezTo>
                    <a:cubicBezTo>
                      <a:pt x="4601" y="1261"/>
                      <a:pt x="4916" y="914"/>
                      <a:pt x="5231" y="757"/>
                    </a:cubicBezTo>
                    <a:close/>
                    <a:moveTo>
                      <a:pt x="3970" y="1072"/>
                    </a:moveTo>
                    <a:lnTo>
                      <a:pt x="3970" y="1072"/>
                    </a:lnTo>
                    <a:cubicBezTo>
                      <a:pt x="3876" y="1198"/>
                      <a:pt x="3813" y="1355"/>
                      <a:pt x="3718" y="1450"/>
                    </a:cubicBezTo>
                    <a:cubicBezTo>
                      <a:pt x="3340" y="2238"/>
                      <a:pt x="3088" y="3309"/>
                      <a:pt x="3057" y="4411"/>
                    </a:cubicBezTo>
                    <a:lnTo>
                      <a:pt x="1576" y="4411"/>
                    </a:lnTo>
                    <a:cubicBezTo>
                      <a:pt x="1671" y="2931"/>
                      <a:pt x="2616" y="1670"/>
                      <a:pt x="3970" y="1072"/>
                    </a:cubicBezTo>
                    <a:close/>
                    <a:moveTo>
                      <a:pt x="7310" y="1072"/>
                    </a:moveTo>
                    <a:cubicBezTo>
                      <a:pt x="8665" y="1670"/>
                      <a:pt x="9610" y="2931"/>
                      <a:pt x="9704" y="4411"/>
                    </a:cubicBezTo>
                    <a:lnTo>
                      <a:pt x="8224" y="4411"/>
                    </a:lnTo>
                    <a:cubicBezTo>
                      <a:pt x="8192" y="3309"/>
                      <a:pt x="7940" y="2238"/>
                      <a:pt x="7562" y="1450"/>
                    </a:cubicBezTo>
                    <a:cubicBezTo>
                      <a:pt x="7467" y="1292"/>
                      <a:pt x="7404" y="1198"/>
                      <a:pt x="7310" y="1072"/>
                    </a:cubicBezTo>
                    <a:close/>
                    <a:moveTo>
                      <a:pt x="6018" y="788"/>
                    </a:moveTo>
                    <a:cubicBezTo>
                      <a:pt x="6333" y="946"/>
                      <a:pt x="6648" y="1292"/>
                      <a:pt x="6869" y="1828"/>
                    </a:cubicBezTo>
                    <a:cubicBezTo>
                      <a:pt x="7247" y="2521"/>
                      <a:pt x="7436" y="3435"/>
                      <a:pt x="7467" y="4443"/>
                    </a:cubicBezTo>
                    <a:lnTo>
                      <a:pt x="5987" y="4443"/>
                    </a:lnTo>
                    <a:lnTo>
                      <a:pt x="5987" y="788"/>
                    </a:lnTo>
                    <a:close/>
                    <a:moveTo>
                      <a:pt x="1513" y="6711"/>
                    </a:moveTo>
                    <a:lnTo>
                      <a:pt x="1513" y="8192"/>
                    </a:lnTo>
                    <a:cubicBezTo>
                      <a:pt x="1135" y="8192"/>
                      <a:pt x="788" y="7877"/>
                      <a:pt x="788" y="7436"/>
                    </a:cubicBezTo>
                    <a:cubicBezTo>
                      <a:pt x="788" y="7058"/>
                      <a:pt x="1103" y="6711"/>
                      <a:pt x="1513" y="6711"/>
                    </a:cubicBezTo>
                    <a:close/>
                    <a:moveTo>
                      <a:pt x="9767" y="6711"/>
                    </a:moveTo>
                    <a:cubicBezTo>
                      <a:pt x="10145" y="6711"/>
                      <a:pt x="10492" y="7058"/>
                      <a:pt x="10492" y="7436"/>
                    </a:cubicBezTo>
                    <a:cubicBezTo>
                      <a:pt x="10492" y="7877"/>
                      <a:pt x="10145" y="8192"/>
                      <a:pt x="9767" y="8192"/>
                    </a:cubicBezTo>
                    <a:lnTo>
                      <a:pt x="9767" y="6711"/>
                    </a:lnTo>
                    <a:close/>
                    <a:moveTo>
                      <a:pt x="9043" y="5168"/>
                    </a:moveTo>
                    <a:lnTo>
                      <a:pt x="9043" y="8602"/>
                    </a:lnTo>
                    <a:cubicBezTo>
                      <a:pt x="9011" y="10429"/>
                      <a:pt x="7499" y="11941"/>
                      <a:pt x="5672" y="11941"/>
                    </a:cubicBezTo>
                    <a:cubicBezTo>
                      <a:pt x="3813" y="11941"/>
                      <a:pt x="2301" y="10429"/>
                      <a:pt x="2301" y="8602"/>
                    </a:cubicBezTo>
                    <a:lnTo>
                      <a:pt x="2301" y="5168"/>
                    </a:lnTo>
                    <a:close/>
                    <a:moveTo>
                      <a:pt x="5609" y="1"/>
                    </a:moveTo>
                    <a:cubicBezTo>
                      <a:pt x="2931" y="1"/>
                      <a:pt x="788" y="2175"/>
                      <a:pt x="788" y="4852"/>
                    </a:cubicBezTo>
                    <a:cubicBezTo>
                      <a:pt x="788" y="5041"/>
                      <a:pt x="946" y="5199"/>
                      <a:pt x="1135" y="5199"/>
                    </a:cubicBezTo>
                    <a:lnTo>
                      <a:pt x="1482" y="5199"/>
                    </a:lnTo>
                    <a:lnTo>
                      <a:pt x="1482" y="5987"/>
                    </a:lnTo>
                    <a:cubicBezTo>
                      <a:pt x="662" y="5987"/>
                      <a:pt x="1" y="6648"/>
                      <a:pt x="1" y="7499"/>
                    </a:cubicBezTo>
                    <a:cubicBezTo>
                      <a:pt x="1" y="8318"/>
                      <a:pt x="662" y="8980"/>
                      <a:pt x="1482" y="8980"/>
                    </a:cubicBezTo>
                    <a:cubicBezTo>
                      <a:pt x="1671" y="11059"/>
                      <a:pt x="3466" y="12729"/>
                      <a:pt x="5577" y="12729"/>
                    </a:cubicBezTo>
                    <a:cubicBezTo>
                      <a:pt x="7720" y="12729"/>
                      <a:pt x="9484" y="11059"/>
                      <a:pt x="9673" y="8980"/>
                    </a:cubicBezTo>
                    <a:cubicBezTo>
                      <a:pt x="10492" y="8980"/>
                      <a:pt x="11185" y="8318"/>
                      <a:pt x="11185" y="7499"/>
                    </a:cubicBezTo>
                    <a:cubicBezTo>
                      <a:pt x="11248" y="6648"/>
                      <a:pt x="10586" y="5987"/>
                      <a:pt x="9767" y="5987"/>
                    </a:cubicBezTo>
                    <a:lnTo>
                      <a:pt x="9767" y="5199"/>
                    </a:lnTo>
                    <a:lnTo>
                      <a:pt x="10114" y="5199"/>
                    </a:lnTo>
                    <a:cubicBezTo>
                      <a:pt x="10303" y="5199"/>
                      <a:pt x="10460" y="5041"/>
                      <a:pt x="10460" y="4852"/>
                    </a:cubicBezTo>
                    <a:cubicBezTo>
                      <a:pt x="10460" y="2175"/>
                      <a:pt x="8287" y="1"/>
                      <a:pt x="56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88" name="Google Shape;5288;p60"/>
            <p:cNvGrpSpPr/>
            <p:nvPr/>
          </p:nvGrpSpPr>
          <p:grpSpPr>
            <a:xfrm>
              <a:off x="4456090" y="1156741"/>
              <a:ext cx="202771" cy="229619"/>
              <a:chOff x="-52887125" y="1903275"/>
              <a:chExt cx="279625" cy="316650"/>
            </a:xfrm>
            <a:grpFill/>
          </p:grpSpPr>
          <p:sp>
            <p:nvSpPr>
              <p:cNvPr id="5289" name="Google Shape;5289;p60"/>
              <p:cNvSpPr/>
              <p:nvPr/>
            </p:nvSpPr>
            <p:spPr>
              <a:xfrm>
                <a:off x="-52783950" y="2135825"/>
                <a:ext cx="732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59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1" y="276"/>
                      <a:pt x="1" y="497"/>
                      <a:pt x="158" y="623"/>
                    </a:cubicBezTo>
                    <a:cubicBezTo>
                      <a:pt x="505" y="970"/>
                      <a:pt x="977" y="1159"/>
                      <a:pt x="1450" y="1159"/>
                    </a:cubicBezTo>
                    <a:cubicBezTo>
                      <a:pt x="1922" y="1159"/>
                      <a:pt x="2458" y="970"/>
                      <a:pt x="2773" y="623"/>
                    </a:cubicBezTo>
                    <a:cubicBezTo>
                      <a:pt x="2931" y="465"/>
                      <a:pt x="2931" y="213"/>
                      <a:pt x="2773" y="119"/>
                    </a:cubicBezTo>
                    <a:cubicBezTo>
                      <a:pt x="2694" y="40"/>
                      <a:pt x="2592" y="1"/>
                      <a:pt x="2493" y="1"/>
                    </a:cubicBezTo>
                    <a:cubicBezTo>
                      <a:pt x="2395" y="1"/>
                      <a:pt x="2300" y="40"/>
                      <a:pt x="2237" y="119"/>
                    </a:cubicBezTo>
                    <a:cubicBezTo>
                      <a:pt x="2048" y="308"/>
                      <a:pt x="1733" y="434"/>
                      <a:pt x="1450" y="434"/>
                    </a:cubicBezTo>
                    <a:cubicBezTo>
                      <a:pt x="1198" y="434"/>
                      <a:pt x="883" y="308"/>
                      <a:pt x="662" y="119"/>
                    </a:cubicBezTo>
                    <a:cubicBezTo>
                      <a:pt x="583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90" name="Google Shape;5290;p60"/>
              <p:cNvSpPr/>
              <p:nvPr/>
            </p:nvSpPr>
            <p:spPr>
              <a:xfrm>
                <a:off x="-52887125" y="1903275"/>
                <a:ext cx="2796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666" extrusionOk="0">
                    <a:moveTo>
                      <a:pt x="5545" y="2238"/>
                    </a:moveTo>
                    <a:cubicBezTo>
                      <a:pt x="5986" y="2238"/>
                      <a:pt x="6427" y="2332"/>
                      <a:pt x="6806" y="2490"/>
                    </a:cubicBezTo>
                    <a:cubicBezTo>
                      <a:pt x="6049" y="3687"/>
                      <a:pt x="4726" y="4443"/>
                      <a:pt x="3308" y="4443"/>
                    </a:cubicBezTo>
                    <a:lnTo>
                      <a:pt x="2407" y="4443"/>
                    </a:lnTo>
                    <a:cubicBezTo>
                      <a:pt x="2887" y="3168"/>
                      <a:pt x="4108" y="2238"/>
                      <a:pt x="5545" y="2238"/>
                    </a:cubicBezTo>
                    <a:close/>
                    <a:moveTo>
                      <a:pt x="5577" y="757"/>
                    </a:moveTo>
                    <a:cubicBezTo>
                      <a:pt x="7877" y="757"/>
                      <a:pt x="9799" y="2364"/>
                      <a:pt x="10303" y="4475"/>
                    </a:cubicBezTo>
                    <a:cubicBezTo>
                      <a:pt x="10240" y="4475"/>
                      <a:pt x="10145" y="4443"/>
                      <a:pt x="10082" y="4443"/>
                    </a:cubicBezTo>
                    <a:cubicBezTo>
                      <a:pt x="9893" y="4443"/>
                      <a:pt x="9736" y="4475"/>
                      <a:pt x="9578" y="4569"/>
                    </a:cubicBezTo>
                    <a:cubicBezTo>
                      <a:pt x="9137" y="2742"/>
                      <a:pt x="7467" y="1450"/>
                      <a:pt x="5577" y="1450"/>
                    </a:cubicBezTo>
                    <a:cubicBezTo>
                      <a:pt x="3655" y="1450"/>
                      <a:pt x="2048" y="2805"/>
                      <a:pt x="1607" y="4569"/>
                    </a:cubicBezTo>
                    <a:cubicBezTo>
                      <a:pt x="1450" y="4475"/>
                      <a:pt x="1292" y="4443"/>
                      <a:pt x="1103" y="4443"/>
                    </a:cubicBezTo>
                    <a:cubicBezTo>
                      <a:pt x="1009" y="4443"/>
                      <a:pt x="946" y="4443"/>
                      <a:pt x="851" y="4475"/>
                    </a:cubicBezTo>
                    <a:cubicBezTo>
                      <a:pt x="1324" y="2364"/>
                      <a:pt x="3277" y="757"/>
                      <a:pt x="5577" y="757"/>
                    </a:cubicBezTo>
                    <a:close/>
                    <a:moveTo>
                      <a:pt x="7530" y="2868"/>
                    </a:moveTo>
                    <a:cubicBezTo>
                      <a:pt x="8381" y="3466"/>
                      <a:pt x="8948" y="4475"/>
                      <a:pt x="8948" y="5640"/>
                    </a:cubicBezTo>
                    <a:lnTo>
                      <a:pt x="8948" y="6050"/>
                    </a:lnTo>
                    <a:lnTo>
                      <a:pt x="2206" y="6050"/>
                    </a:lnTo>
                    <a:lnTo>
                      <a:pt x="2206" y="6018"/>
                    </a:lnTo>
                    <a:lnTo>
                      <a:pt x="2206" y="5577"/>
                    </a:lnTo>
                    <a:cubicBezTo>
                      <a:pt x="2206" y="5483"/>
                      <a:pt x="2206" y="5357"/>
                      <a:pt x="2237" y="5231"/>
                    </a:cubicBezTo>
                    <a:lnTo>
                      <a:pt x="3340" y="5231"/>
                    </a:lnTo>
                    <a:cubicBezTo>
                      <a:pt x="4285" y="5231"/>
                      <a:pt x="5167" y="4947"/>
                      <a:pt x="5955" y="4475"/>
                    </a:cubicBezTo>
                    <a:cubicBezTo>
                      <a:pt x="6585" y="4097"/>
                      <a:pt x="7121" y="3529"/>
                      <a:pt x="7530" y="2868"/>
                    </a:cubicBezTo>
                    <a:close/>
                    <a:moveTo>
                      <a:pt x="10082" y="5231"/>
                    </a:moveTo>
                    <a:cubicBezTo>
                      <a:pt x="10271" y="5231"/>
                      <a:pt x="10429" y="5388"/>
                      <a:pt x="10429" y="5577"/>
                    </a:cubicBezTo>
                    <a:lnTo>
                      <a:pt x="10429" y="7877"/>
                    </a:lnTo>
                    <a:cubicBezTo>
                      <a:pt x="10429" y="8066"/>
                      <a:pt x="10271" y="8224"/>
                      <a:pt x="10082" y="8224"/>
                    </a:cubicBezTo>
                    <a:cubicBezTo>
                      <a:pt x="9893" y="8224"/>
                      <a:pt x="9736" y="8066"/>
                      <a:pt x="9736" y="7877"/>
                    </a:cubicBezTo>
                    <a:lnTo>
                      <a:pt x="9736" y="5577"/>
                    </a:lnTo>
                    <a:cubicBezTo>
                      <a:pt x="9736" y="5388"/>
                      <a:pt x="9893" y="5231"/>
                      <a:pt x="10082" y="5231"/>
                    </a:cubicBezTo>
                    <a:close/>
                    <a:moveTo>
                      <a:pt x="1103" y="5262"/>
                    </a:moveTo>
                    <a:cubicBezTo>
                      <a:pt x="1292" y="5262"/>
                      <a:pt x="1450" y="5420"/>
                      <a:pt x="1450" y="5640"/>
                    </a:cubicBezTo>
                    <a:lnTo>
                      <a:pt x="1450" y="7909"/>
                    </a:lnTo>
                    <a:cubicBezTo>
                      <a:pt x="1450" y="8066"/>
                      <a:pt x="1292" y="8255"/>
                      <a:pt x="1103" y="8255"/>
                    </a:cubicBezTo>
                    <a:cubicBezTo>
                      <a:pt x="914" y="8255"/>
                      <a:pt x="757" y="8098"/>
                      <a:pt x="757" y="7909"/>
                    </a:cubicBezTo>
                    <a:lnTo>
                      <a:pt x="757" y="5640"/>
                    </a:lnTo>
                    <a:cubicBezTo>
                      <a:pt x="757" y="5420"/>
                      <a:pt x="914" y="5262"/>
                      <a:pt x="1103" y="5262"/>
                    </a:cubicBezTo>
                    <a:close/>
                    <a:moveTo>
                      <a:pt x="5199" y="6774"/>
                    </a:moveTo>
                    <a:cubicBezTo>
                      <a:pt x="5199" y="7594"/>
                      <a:pt x="4537" y="8255"/>
                      <a:pt x="3687" y="8255"/>
                    </a:cubicBezTo>
                    <a:cubicBezTo>
                      <a:pt x="2867" y="8255"/>
                      <a:pt x="2206" y="7594"/>
                      <a:pt x="2206" y="6774"/>
                    </a:cubicBezTo>
                    <a:close/>
                    <a:moveTo>
                      <a:pt x="8948" y="6774"/>
                    </a:moveTo>
                    <a:cubicBezTo>
                      <a:pt x="8948" y="7594"/>
                      <a:pt x="8255" y="8255"/>
                      <a:pt x="7436" y="8255"/>
                    </a:cubicBezTo>
                    <a:cubicBezTo>
                      <a:pt x="6617" y="8255"/>
                      <a:pt x="5955" y="7594"/>
                      <a:pt x="5955" y="6774"/>
                    </a:cubicBezTo>
                    <a:close/>
                    <a:moveTo>
                      <a:pt x="5545" y="8035"/>
                    </a:moveTo>
                    <a:cubicBezTo>
                      <a:pt x="5955" y="8633"/>
                      <a:pt x="6648" y="9011"/>
                      <a:pt x="7404" y="9011"/>
                    </a:cubicBezTo>
                    <a:cubicBezTo>
                      <a:pt x="8003" y="9011"/>
                      <a:pt x="8507" y="8822"/>
                      <a:pt x="8885" y="8413"/>
                    </a:cubicBezTo>
                    <a:lnTo>
                      <a:pt x="8885" y="8476"/>
                    </a:lnTo>
                    <a:cubicBezTo>
                      <a:pt x="8948" y="10272"/>
                      <a:pt x="7593" y="11815"/>
                      <a:pt x="5892" y="11973"/>
                    </a:cubicBezTo>
                    <a:cubicBezTo>
                      <a:pt x="5782" y="11983"/>
                      <a:pt x="5673" y="11988"/>
                      <a:pt x="5565" y="11988"/>
                    </a:cubicBezTo>
                    <a:cubicBezTo>
                      <a:pt x="3672" y="11988"/>
                      <a:pt x="2206" y="10452"/>
                      <a:pt x="2206" y="8633"/>
                    </a:cubicBezTo>
                    <a:lnTo>
                      <a:pt x="2206" y="8413"/>
                    </a:lnTo>
                    <a:cubicBezTo>
                      <a:pt x="2584" y="8791"/>
                      <a:pt x="3119" y="9011"/>
                      <a:pt x="3687" y="9011"/>
                    </a:cubicBezTo>
                    <a:cubicBezTo>
                      <a:pt x="4474" y="9011"/>
                      <a:pt x="5167" y="8633"/>
                      <a:pt x="5545" y="8035"/>
                    </a:cubicBezTo>
                    <a:close/>
                    <a:moveTo>
                      <a:pt x="5577" y="1"/>
                    </a:moveTo>
                    <a:cubicBezTo>
                      <a:pt x="2489" y="1"/>
                      <a:pt x="0" y="2521"/>
                      <a:pt x="0" y="5577"/>
                    </a:cubicBezTo>
                    <a:lnTo>
                      <a:pt x="0" y="7877"/>
                    </a:lnTo>
                    <a:cubicBezTo>
                      <a:pt x="0" y="8507"/>
                      <a:pt x="505" y="8980"/>
                      <a:pt x="1103" y="8980"/>
                    </a:cubicBezTo>
                    <a:cubicBezTo>
                      <a:pt x="1229" y="8980"/>
                      <a:pt x="1387" y="8948"/>
                      <a:pt x="1481" y="8885"/>
                    </a:cubicBezTo>
                    <a:cubicBezTo>
                      <a:pt x="1639" y="10996"/>
                      <a:pt x="3372" y="12666"/>
                      <a:pt x="5577" y="12666"/>
                    </a:cubicBezTo>
                    <a:lnTo>
                      <a:pt x="5986" y="12666"/>
                    </a:lnTo>
                    <a:cubicBezTo>
                      <a:pt x="7940" y="12477"/>
                      <a:pt x="9452" y="10870"/>
                      <a:pt x="9641" y="8885"/>
                    </a:cubicBezTo>
                    <a:cubicBezTo>
                      <a:pt x="9767" y="8948"/>
                      <a:pt x="9925" y="8980"/>
                      <a:pt x="10051" y="8980"/>
                    </a:cubicBezTo>
                    <a:cubicBezTo>
                      <a:pt x="10681" y="8980"/>
                      <a:pt x="11153" y="8476"/>
                      <a:pt x="11153" y="7877"/>
                    </a:cubicBezTo>
                    <a:lnTo>
                      <a:pt x="11153" y="5577"/>
                    </a:lnTo>
                    <a:cubicBezTo>
                      <a:pt x="11185" y="2521"/>
                      <a:pt x="8664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91" name="Google Shape;5291;p60"/>
            <p:cNvGrpSpPr/>
            <p:nvPr/>
          </p:nvGrpSpPr>
          <p:grpSpPr>
            <a:xfrm>
              <a:off x="4442385" y="1440040"/>
              <a:ext cx="230181" cy="231323"/>
              <a:chOff x="-52906025" y="2293950"/>
              <a:chExt cx="317425" cy="319000"/>
            </a:xfrm>
            <a:grpFill/>
          </p:grpSpPr>
          <p:sp>
            <p:nvSpPr>
              <p:cNvPr id="5292" name="Google Shape;5292;p60"/>
              <p:cNvSpPr/>
              <p:nvPr/>
            </p:nvSpPr>
            <p:spPr>
              <a:xfrm>
                <a:off x="-52783950" y="2526500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398" y="0"/>
                    </a:moveTo>
                    <a:cubicBezTo>
                      <a:pt x="308" y="0"/>
                      <a:pt x="221" y="39"/>
                      <a:pt x="158" y="118"/>
                    </a:cubicBezTo>
                    <a:cubicBezTo>
                      <a:pt x="1" y="276"/>
                      <a:pt x="1" y="496"/>
                      <a:pt x="158" y="622"/>
                    </a:cubicBezTo>
                    <a:cubicBezTo>
                      <a:pt x="505" y="969"/>
                      <a:pt x="977" y="1189"/>
                      <a:pt x="1450" y="1189"/>
                    </a:cubicBezTo>
                    <a:cubicBezTo>
                      <a:pt x="1922" y="1189"/>
                      <a:pt x="2458" y="969"/>
                      <a:pt x="2773" y="622"/>
                    </a:cubicBezTo>
                    <a:cubicBezTo>
                      <a:pt x="2931" y="465"/>
                      <a:pt x="2931" y="244"/>
                      <a:pt x="2773" y="118"/>
                    </a:cubicBezTo>
                    <a:cubicBezTo>
                      <a:pt x="2694" y="39"/>
                      <a:pt x="2592" y="0"/>
                      <a:pt x="2493" y="0"/>
                    </a:cubicBezTo>
                    <a:cubicBezTo>
                      <a:pt x="2395" y="0"/>
                      <a:pt x="2300" y="39"/>
                      <a:pt x="2237" y="118"/>
                    </a:cubicBezTo>
                    <a:cubicBezTo>
                      <a:pt x="2048" y="307"/>
                      <a:pt x="1733" y="433"/>
                      <a:pt x="1450" y="433"/>
                    </a:cubicBezTo>
                    <a:cubicBezTo>
                      <a:pt x="1198" y="433"/>
                      <a:pt x="883" y="307"/>
                      <a:pt x="662" y="118"/>
                    </a:cubicBezTo>
                    <a:cubicBezTo>
                      <a:pt x="583" y="39"/>
                      <a:pt x="489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93" name="Google Shape;5293;p60"/>
              <p:cNvSpPr/>
              <p:nvPr/>
            </p:nvSpPr>
            <p:spPr>
              <a:xfrm>
                <a:off x="-52718575" y="2463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94" name="Google Shape;5294;p60"/>
              <p:cNvSpPr/>
              <p:nvPr/>
            </p:nvSpPr>
            <p:spPr>
              <a:xfrm>
                <a:off x="-52906025" y="2293950"/>
                <a:ext cx="317425" cy="31900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760" extrusionOk="0">
                    <a:moveTo>
                      <a:pt x="6333" y="788"/>
                    </a:moveTo>
                    <a:cubicBezTo>
                      <a:pt x="7877" y="788"/>
                      <a:pt x="9231" y="1607"/>
                      <a:pt x="9609" y="2773"/>
                    </a:cubicBezTo>
                    <a:cubicBezTo>
                      <a:pt x="8633" y="2458"/>
                      <a:pt x="7530" y="2300"/>
                      <a:pt x="6333" y="2300"/>
                    </a:cubicBezTo>
                    <a:cubicBezTo>
                      <a:pt x="5167" y="2300"/>
                      <a:pt x="4064" y="2458"/>
                      <a:pt x="3088" y="2773"/>
                    </a:cubicBezTo>
                    <a:cubicBezTo>
                      <a:pt x="3434" y="1607"/>
                      <a:pt x="4758" y="788"/>
                      <a:pt x="6333" y="788"/>
                    </a:cubicBezTo>
                    <a:close/>
                    <a:moveTo>
                      <a:pt x="6301" y="3025"/>
                    </a:moveTo>
                    <a:cubicBezTo>
                      <a:pt x="9515" y="3025"/>
                      <a:pt x="11941" y="4285"/>
                      <a:pt x="11941" y="5640"/>
                    </a:cubicBezTo>
                    <a:cubicBezTo>
                      <a:pt x="11941" y="5986"/>
                      <a:pt x="11783" y="6270"/>
                      <a:pt x="11594" y="6553"/>
                    </a:cubicBezTo>
                    <a:cubicBezTo>
                      <a:pt x="11311" y="6238"/>
                      <a:pt x="10901" y="6018"/>
                      <a:pt x="10429" y="6018"/>
                    </a:cubicBezTo>
                    <a:lnTo>
                      <a:pt x="10429" y="5671"/>
                    </a:lnTo>
                    <a:cubicBezTo>
                      <a:pt x="10429" y="5514"/>
                      <a:pt x="10365" y="5388"/>
                      <a:pt x="10208" y="5325"/>
                    </a:cubicBezTo>
                    <a:cubicBezTo>
                      <a:pt x="10113" y="5262"/>
                      <a:pt x="8444" y="4537"/>
                      <a:pt x="6301" y="4537"/>
                    </a:cubicBezTo>
                    <a:cubicBezTo>
                      <a:pt x="4254" y="4537"/>
                      <a:pt x="2552" y="5230"/>
                      <a:pt x="2426" y="5325"/>
                    </a:cubicBezTo>
                    <a:cubicBezTo>
                      <a:pt x="2269" y="5356"/>
                      <a:pt x="2174" y="5514"/>
                      <a:pt x="2174" y="5671"/>
                    </a:cubicBezTo>
                    <a:lnTo>
                      <a:pt x="2174" y="6018"/>
                    </a:lnTo>
                    <a:cubicBezTo>
                      <a:pt x="1733" y="6018"/>
                      <a:pt x="1292" y="6238"/>
                      <a:pt x="1040" y="6553"/>
                    </a:cubicBezTo>
                    <a:cubicBezTo>
                      <a:pt x="851" y="6301"/>
                      <a:pt x="693" y="5986"/>
                      <a:pt x="693" y="5640"/>
                    </a:cubicBezTo>
                    <a:cubicBezTo>
                      <a:pt x="693" y="4285"/>
                      <a:pt x="3119" y="3025"/>
                      <a:pt x="6301" y="3025"/>
                    </a:cubicBezTo>
                    <a:close/>
                    <a:moveTo>
                      <a:pt x="6364" y="5230"/>
                    </a:moveTo>
                    <a:cubicBezTo>
                      <a:pt x="6585" y="5230"/>
                      <a:pt x="6805" y="5230"/>
                      <a:pt x="7026" y="5262"/>
                    </a:cubicBezTo>
                    <a:cubicBezTo>
                      <a:pt x="6270" y="6616"/>
                      <a:pt x="4821" y="7498"/>
                      <a:pt x="3245" y="7498"/>
                    </a:cubicBezTo>
                    <a:lnTo>
                      <a:pt x="2930" y="7498"/>
                    </a:lnTo>
                    <a:cubicBezTo>
                      <a:pt x="2962" y="7341"/>
                      <a:pt x="2962" y="6049"/>
                      <a:pt x="2962" y="5860"/>
                    </a:cubicBezTo>
                    <a:cubicBezTo>
                      <a:pt x="3466" y="5671"/>
                      <a:pt x="4821" y="5230"/>
                      <a:pt x="6364" y="5230"/>
                    </a:cubicBezTo>
                    <a:close/>
                    <a:moveTo>
                      <a:pt x="2206" y="6742"/>
                    </a:moveTo>
                    <a:lnTo>
                      <a:pt x="2206" y="8223"/>
                    </a:lnTo>
                    <a:cubicBezTo>
                      <a:pt x="1765" y="8223"/>
                      <a:pt x="1450" y="7908"/>
                      <a:pt x="1450" y="7498"/>
                    </a:cubicBezTo>
                    <a:cubicBezTo>
                      <a:pt x="1450" y="7089"/>
                      <a:pt x="1765" y="6742"/>
                      <a:pt x="2206" y="6742"/>
                    </a:cubicBezTo>
                    <a:close/>
                    <a:moveTo>
                      <a:pt x="10429" y="6742"/>
                    </a:moveTo>
                    <a:cubicBezTo>
                      <a:pt x="10838" y="6742"/>
                      <a:pt x="11185" y="7057"/>
                      <a:pt x="11185" y="7498"/>
                    </a:cubicBezTo>
                    <a:cubicBezTo>
                      <a:pt x="11185" y="7908"/>
                      <a:pt x="10870" y="8223"/>
                      <a:pt x="10429" y="8223"/>
                    </a:cubicBezTo>
                    <a:lnTo>
                      <a:pt x="10429" y="6742"/>
                    </a:lnTo>
                    <a:close/>
                    <a:moveTo>
                      <a:pt x="7845" y="5356"/>
                    </a:moveTo>
                    <a:cubicBezTo>
                      <a:pt x="8696" y="5514"/>
                      <a:pt x="9420" y="5766"/>
                      <a:pt x="9767" y="5860"/>
                    </a:cubicBezTo>
                    <a:lnTo>
                      <a:pt x="9767" y="8601"/>
                    </a:lnTo>
                    <a:cubicBezTo>
                      <a:pt x="9735" y="10491"/>
                      <a:pt x="8160" y="12004"/>
                      <a:pt x="6333" y="12004"/>
                    </a:cubicBezTo>
                    <a:cubicBezTo>
                      <a:pt x="4506" y="12004"/>
                      <a:pt x="2962" y="10428"/>
                      <a:pt x="2962" y="8601"/>
                    </a:cubicBezTo>
                    <a:lnTo>
                      <a:pt x="2962" y="8223"/>
                    </a:lnTo>
                    <a:lnTo>
                      <a:pt x="3277" y="8223"/>
                    </a:lnTo>
                    <a:cubicBezTo>
                      <a:pt x="5293" y="8223"/>
                      <a:pt x="7026" y="7057"/>
                      <a:pt x="7845" y="5356"/>
                    </a:cubicBezTo>
                    <a:close/>
                    <a:moveTo>
                      <a:pt x="6364" y="0"/>
                    </a:moveTo>
                    <a:cubicBezTo>
                      <a:pt x="4254" y="0"/>
                      <a:pt x="2458" y="1292"/>
                      <a:pt x="2269" y="3025"/>
                    </a:cubicBezTo>
                    <a:cubicBezTo>
                      <a:pt x="1103" y="3560"/>
                      <a:pt x="0" y="4379"/>
                      <a:pt x="0" y="5640"/>
                    </a:cubicBezTo>
                    <a:cubicBezTo>
                      <a:pt x="0" y="6238"/>
                      <a:pt x="284" y="6774"/>
                      <a:pt x="756" y="7246"/>
                    </a:cubicBezTo>
                    <a:cubicBezTo>
                      <a:pt x="599" y="8160"/>
                      <a:pt x="1292" y="8979"/>
                      <a:pt x="2206" y="8979"/>
                    </a:cubicBezTo>
                    <a:cubicBezTo>
                      <a:pt x="2426" y="11059"/>
                      <a:pt x="4191" y="12760"/>
                      <a:pt x="6301" y="12760"/>
                    </a:cubicBezTo>
                    <a:cubicBezTo>
                      <a:pt x="8475" y="12760"/>
                      <a:pt x="10239" y="11059"/>
                      <a:pt x="10397" y="8979"/>
                    </a:cubicBezTo>
                    <a:cubicBezTo>
                      <a:pt x="11216" y="8979"/>
                      <a:pt x="11909" y="8318"/>
                      <a:pt x="11909" y="7498"/>
                    </a:cubicBezTo>
                    <a:lnTo>
                      <a:pt x="11909" y="7246"/>
                    </a:lnTo>
                    <a:cubicBezTo>
                      <a:pt x="12445" y="6774"/>
                      <a:pt x="12697" y="6238"/>
                      <a:pt x="12697" y="5640"/>
                    </a:cubicBezTo>
                    <a:cubicBezTo>
                      <a:pt x="12697" y="4411"/>
                      <a:pt x="11531" y="3529"/>
                      <a:pt x="10429" y="3025"/>
                    </a:cubicBezTo>
                    <a:cubicBezTo>
                      <a:pt x="10239" y="1292"/>
                      <a:pt x="8444" y="0"/>
                      <a:pt x="6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295" name="Google Shape;5295;p60"/>
            <p:cNvGrpSpPr/>
            <p:nvPr/>
          </p:nvGrpSpPr>
          <p:grpSpPr>
            <a:xfrm>
              <a:off x="4456090" y="1725042"/>
              <a:ext cx="202771" cy="230761"/>
              <a:chOff x="-52887125" y="2686975"/>
              <a:chExt cx="279625" cy="318225"/>
            </a:xfrm>
            <a:grpFill/>
          </p:grpSpPr>
          <p:sp>
            <p:nvSpPr>
              <p:cNvPr id="5296" name="Google Shape;5296;p60"/>
              <p:cNvSpPr/>
              <p:nvPr/>
            </p:nvSpPr>
            <p:spPr>
              <a:xfrm>
                <a:off x="-52783950" y="2919525"/>
                <a:ext cx="73275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58" extrusionOk="0">
                    <a:moveTo>
                      <a:pt x="398" y="0"/>
                    </a:moveTo>
                    <a:cubicBezTo>
                      <a:pt x="308" y="0"/>
                      <a:pt x="221" y="39"/>
                      <a:pt x="158" y="118"/>
                    </a:cubicBezTo>
                    <a:cubicBezTo>
                      <a:pt x="1" y="276"/>
                      <a:pt x="1" y="496"/>
                      <a:pt x="158" y="622"/>
                    </a:cubicBezTo>
                    <a:cubicBezTo>
                      <a:pt x="505" y="969"/>
                      <a:pt x="977" y="1158"/>
                      <a:pt x="1450" y="1158"/>
                    </a:cubicBezTo>
                    <a:cubicBezTo>
                      <a:pt x="1922" y="1158"/>
                      <a:pt x="2458" y="969"/>
                      <a:pt x="2773" y="622"/>
                    </a:cubicBezTo>
                    <a:cubicBezTo>
                      <a:pt x="2931" y="465"/>
                      <a:pt x="2931" y="213"/>
                      <a:pt x="2773" y="118"/>
                    </a:cubicBezTo>
                    <a:cubicBezTo>
                      <a:pt x="2694" y="39"/>
                      <a:pt x="2592" y="0"/>
                      <a:pt x="2493" y="0"/>
                    </a:cubicBezTo>
                    <a:cubicBezTo>
                      <a:pt x="2395" y="0"/>
                      <a:pt x="2300" y="39"/>
                      <a:pt x="2237" y="118"/>
                    </a:cubicBezTo>
                    <a:cubicBezTo>
                      <a:pt x="2048" y="307"/>
                      <a:pt x="1733" y="433"/>
                      <a:pt x="1450" y="433"/>
                    </a:cubicBezTo>
                    <a:cubicBezTo>
                      <a:pt x="1198" y="433"/>
                      <a:pt x="883" y="307"/>
                      <a:pt x="662" y="118"/>
                    </a:cubicBezTo>
                    <a:cubicBezTo>
                      <a:pt x="583" y="39"/>
                      <a:pt x="489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97" name="Google Shape;5297;p60"/>
              <p:cNvSpPr/>
              <p:nvPr/>
            </p:nvSpPr>
            <p:spPr>
              <a:xfrm>
                <a:off x="-52793400" y="28547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98" name="Google Shape;5298;p60"/>
              <p:cNvSpPr/>
              <p:nvPr/>
            </p:nvSpPr>
            <p:spPr>
              <a:xfrm>
                <a:off x="-52718575" y="28547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299" name="Google Shape;5299;p60"/>
              <p:cNvSpPr/>
              <p:nvPr/>
            </p:nvSpPr>
            <p:spPr>
              <a:xfrm>
                <a:off x="-52887125" y="2686975"/>
                <a:ext cx="2796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9" extrusionOk="0">
                    <a:moveTo>
                      <a:pt x="5577" y="756"/>
                    </a:moveTo>
                    <a:cubicBezTo>
                      <a:pt x="7404" y="756"/>
                      <a:pt x="8885" y="2206"/>
                      <a:pt x="8948" y="3970"/>
                    </a:cubicBezTo>
                    <a:cubicBezTo>
                      <a:pt x="8192" y="2899"/>
                      <a:pt x="6963" y="2206"/>
                      <a:pt x="5577" y="2206"/>
                    </a:cubicBezTo>
                    <a:cubicBezTo>
                      <a:pt x="4222" y="2206"/>
                      <a:pt x="2993" y="2899"/>
                      <a:pt x="2237" y="3970"/>
                    </a:cubicBezTo>
                    <a:cubicBezTo>
                      <a:pt x="2269" y="2174"/>
                      <a:pt x="3781" y="756"/>
                      <a:pt x="5577" y="756"/>
                    </a:cubicBezTo>
                    <a:close/>
                    <a:moveTo>
                      <a:pt x="5604" y="2993"/>
                    </a:moveTo>
                    <a:cubicBezTo>
                      <a:pt x="7435" y="2993"/>
                      <a:pt x="8886" y="4462"/>
                      <a:pt x="8948" y="6270"/>
                    </a:cubicBezTo>
                    <a:cubicBezTo>
                      <a:pt x="8696" y="5860"/>
                      <a:pt x="8412" y="5514"/>
                      <a:pt x="8066" y="5199"/>
                    </a:cubicBezTo>
                    <a:cubicBezTo>
                      <a:pt x="7089" y="4253"/>
                      <a:pt x="5797" y="3749"/>
                      <a:pt x="4443" y="3749"/>
                    </a:cubicBezTo>
                    <a:cubicBezTo>
                      <a:pt x="4065" y="3749"/>
                      <a:pt x="3687" y="3781"/>
                      <a:pt x="3308" y="3844"/>
                    </a:cubicBezTo>
                    <a:cubicBezTo>
                      <a:pt x="3907" y="3308"/>
                      <a:pt x="4695" y="2993"/>
                      <a:pt x="5545" y="2993"/>
                    </a:cubicBezTo>
                    <a:cubicBezTo>
                      <a:pt x="5565" y="2993"/>
                      <a:pt x="5584" y="2993"/>
                      <a:pt x="5604" y="2993"/>
                    </a:cubicBezTo>
                    <a:close/>
                    <a:moveTo>
                      <a:pt x="1450" y="6742"/>
                    </a:moveTo>
                    <a:lnTo>
                      <a:pt x="1450" y="8223"/>
                    </a:lnTo>
                    <a:cubicBezTo>
                      <a:pt x="1072" y="8223"/>
                      <a:pt x="694" y="7876"/>
                      <a:pt x="694" y="7467"/>
                    </a:cubicBezTo>
                    <a:cubicBezTo>
                      <a:pt x="694" y="7089"/>
                      <a:pt x="1072" y="6742"/>
                      <a:pt x="1450" y="6742"/>
                    </a:cubicBezTo>
                    <a:close/>
                    <a:moveTo>
                      <a:pt x="9673" y="6742"/>
                    </a:moveTo>
                    <a:cubicBezTo>
                      <a:pt x="10082" y="6742"/>
                      <a:pt x="10429" y="7057"/>
                      <a:pt x="10429" y="7467"/>
                    </a:cubicBezTo>
                    <a:cubicBezTo>
                      <a:pt x="10429" y="7876"/>
                      <a:pt x="10082" y="8223"/>
                      <a:pt x="9673" y="8223"/>
                    </a:cubicBezTo>
                    <a:lnTo>
                      <a:pt x="9673" y="6742"/>
                    </a:lnTo>
                    <a:close/>
                    <a:moveTo>
                      <a:pt x="4443" y="4442"/>
                    </a:moveTo>
                    <a:cubicBezTo>
                      <a:pt x="6837" y="4442"/>
                      <a:pt x="8822" y="6333"/>
                      <a:pt x="8948" y="8727"/>
                    </a:cubicBezTo>
                    <a:cubicBezTo>
                      <a:pt x="8822" y="10554"/>
                      <a:pt x="7373" y="11972"/>
                      <a:pt x="5577" y="11972"/>
                    </a:cubicBezTo>
                    <a:cubicBezTo>
                      <a:pt x="3750" y="11972"/>
                      <a:pt x="2237" y="10428"/>
                      <a:pt x="2237" y="8570"/>
                    </a:cubicBezTo>
                    <a:lnTo>
                      <a:pt x="2237" y="6333"/>
                    </a:lnTo>
                    <a:cubicBezTo>
                      <a:pt x="2237" y="5829"/>
                      <a:pt x="2363" y="5325"/>
                      <a:pt x="2552" y="4883"/>
                    </a:cubicBezTo>
                    <a:cubicBezTo>
                      <a:pt x="3151" y="4600"/>
                      <a:pt x="3781" y="4442"/>
                      <a:pt x="4443" y="4442"/>
                    </a:cubicBezTo>
                    <a:close/>
                    <a:moveTo>
                      <a:pt x="5608" y="0"/>
                    </a:moveTo>
                    <a:cubicBezTo>
                      <a:pt x="3340" y="0"/>
                      <a:pt x="1513" y="1827"/>
                      <a:pt x="1513" y="4096"/>
                    </a:cubicBezTo>
                    <a:lnTo>
                      <a:pt x="1513" y="5986"/>
                    </a:lnTo>
                    <a:cubicBezTo>
                      <a:pt x="662" y="5986"/>
                      <a:pt x="0" y="6648"/>
                      <a:pt x="0" y="7467"/>
                    </a:cubicBezTo>
                    <a:cubicBezTo>
                      <a:pt x="0" y="8317"/>
                      <a:pt x="662" y="8979"/>
                      <a:pt x="1513" y="8979"/>
                    </a:cubicBezTo>
                    <a:cubicBezTo>
                      <a:pt x="1702" y="11058"/>
                      <a:pt x="3435" y="12728"/>
                      <a:pt x="5608" y="12728"/>
                    </a:cubicBezTo>
                    <a:cubicBezTo>
                      <a:pt x="7751" y="12728"/>
                      <a:pt x="9483" y="11058"/>
                      <a:pt x="9673" y="8979"/>
                    </a:cubicBezTo>
                    <a:cubicBezTo>
                      <a:pt x="10523" y="8979"/>
                      <a:pt x="11185" y="8317"/>
                      <a:pt x="11185" y="7467"/>
                    </a:cubicBezTo>
                    <a:cubicBezTo>
                      <a:pt x="11185" y="6648"/>
                      <a:pt x="10523" y="5986"/>
                      <a:pt x="9673" y="5986"/>
                    </a:cubicBezTo>
                    <a:lnTo>
                      <a:pt x="9673" y="4096"/>
                    </a:lnTo>
                    <a:cubicBezTo>
                      <a:pt x="9673" y="1859"/>
                      <a:pt x="7845" y="0"/>
                      <a:pt x="56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00" name="Google Shape;5300;p60"/>
            <p:cNvGrpSpPr/>
            <p:nvPr/>
          </p:nvGrpSpPr>
          <p:grpSpPr>
            <a:xfrm>
              <a:off x="5312441" y="1165316"/>
              <a:ext cx="203332" cy="229619"/>
              <a:chOff x="-51722225" y="1915100"/>
              <a:chExt cx="280400" cy="316650"/>
            </a:xfrm>
            <a:grpFill/>
          </p:grpSpPr>
          <p:sp>
            <p:nvSpPr>
              <p:cNvPr id="5301" name="Google Shape;5301;p60"/>
              <p:cNvSpPr/>
              <p:nvPr/>
            </p:nvSpPr>
            <p:spPr>
              <a:xfrm>
                <a:off x="-51618275" y="2146075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410" y="0"/>
                    </a:moveTo>
                    <a:cubicBezTo>
                      <a:pt x="316" y="0"/>
                      <a:pt x="221" y="40"/>
                      <a:pt x="158" y="118"/>
                    </a:cubicBezTo>
                    <a:cubicBezTo>
                      <a:pt x="1" y="276"/>
                      <a:pt x="1" y="528"/>
                      <a:pt x="158" y="654"/>
                    </a:cubicBezTo>
                    <a:cubicBezTo>
                      <a:pt x="505" y="1001"/>
                      <a:pt x="978" y="1190"/>
                      <a:pt x="1450" y="1190"/>
                    </a:cubicBezTo>
                    <a:cubicBezTo>
                      <a:pt x="1923" y="1190"/>
                      <a:pt x="2458" y="1001"/>
                      <a:pt x="2773" y="654"/>
                    </a:cubicBezTo>
                    <a:cubicBezTo>
                      <a:pt x="2931" y="496"/>
                      <a:pt x="2931" y="244"/>
                      <a:pt x="2773" y="118"/>
                    </a:cubicBezTo>
                    <a:cubicBezTo>
                      <a:pt x="2710" y="40"/>
                      <a:pt x="2616" y="0"/>
                      <a:pt x="2517" y="0"/>
                    </a:cubicBezTo>
                    <a:cubicBezTo>
                      <a:pt x="2419" y="0"/>
                      <a:pt x="2317" y="40"/>
                      <a:pt x="2238" y="118"/>
                    </a:cubicBezTo>
                    <a:cubicBezTo>
                      <a:pt x="2049" y="339"/>
                      <a:pt x="1734" y="433"/>
                      <a:pt x="1450" y="433"/>
                    </a:cubicBezTo>
                    <a:cubicBezTo>
                      <a:pt x="1198" y="433"/>
                      <a:pt x="883" y="339"/>
                      <a:pt x="663" y="118"/>
                    </a:cubicBezTo>
                    <a:cubicBezTo>
                      <a:pt x="600" y="40"/>
                      <a:pt x="505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02" name="Google Shape;5302;p60"/>
              <p:cNvSpPr/>
              <p:nvPr/>
            </p:nvSpPr>
            <p:spPr>
              <a:xfrm>
                <a:off x="-51627725" y="20820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03" name="Google Shape;5303;p60"/>
              <p:cNvSpPr/>
              <p:nvPr/>
            </p:nvSpPr>
            <p:spPr>
              <a:xfrm>
                <a:off x="-51552900" y="20820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04" name="Google Shape;5304;p60"/>
              <p:cNvSpPr/>
              <p:nvPr/>
            </p:nvSpPr>
            <p:spPr>
              <a:xfrm>
                <a:off x="-51722225" y="1915100"/>
                <a:ext cx="28040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216" h="12666" extrusionOk="0">
                    <a:moveTo>
                      <a:pt x="5608" y="662"/>
                    </a:moveTo>
                    <a:cubicBezTo>
                      <a:pt x="5766" y="662"/>
                      <a:pt x="6081" y="914"/>
                      <a:pt x="6333" y="1544"/>
                    </a:cubicBezTo>
                    <a:cubicBezTo>
                      <a:pt x="6585" y="2111"/>
                      <a:pt x="6679" y="2867"/>
                      <a:pt x="6711" y="3655"/>
                    </a:cubicBezTo>
                    <a:lnTo>
                      <a:pt x="4505" y="3655"/>
                    </a:lnTo>
                    <a:cubicBezTo>
                      <a:pt x="4568" y="2836"/>
                      <a:pt x="4663" y="2080"/>
                      <a:pt x="4915" y="1544"/>
                    </a:cubicBezTo>
                    <a:cubicBezTo>
                      <a:pt x="5199" y="914"/>
                      <a:pt x="5451" y="662"/>
                      <a:pt x="5608" y="662"/>
                    </a:cubicBezTo>
                    <a:close/>
                    <a:moveTo>
                      <a:pt x="4411" y="946"/>
                    </a:moveTo>
                    <a:lnTo>
                      <a:pt x="4411" y="946"/>
                    </a:lnTo>
                    <a:cubicBezTo>
                      <a:pt x="4348" y="1072"/>
                      <a:pt x="4285" y="1166"/>
                      <a:pt x="4253" y="1292"/>
                    </a:cubicBezTo>
                    <a:cubicBezTo>
                      <a:pt x="3970" y="1954"/>
                      <a:pt x="3812" y="2804"/>
                      <a:pt x="3781" y="3687"/>
                    </a:cubicBezTo>
                    <a:lnTo>
                      <a:pt x="2269" y="3687"/>
                    </a:lnTo>
                    <a:cubicBezTo>
                      <a:pt x="2426" y="2426"/>
                      <a:pt x="3245" y="1387"/>
                      <a:pt x="4411" y="946"/>
                    </a:cubicBezTo>
                    <a:close/>
                    <a:moveTo>
                      <a:pt x="6837" y="946"/>
                    </a:moveTo>
                    <a:cubicBezTo>
                      <a:pt x="8034" y="1387"/>
                      <a:pt x="8853" y="2426"/>
                      <a:pt x="8979" y="3687"/>
                    </a:cubicBezTo>
                    <a:lnTo>
                      <a:pt x="7467" y="3687"/>
                    </a:lnTo>
                    <a:cubicBezTo>
                      <a:pt x="7435" y="2804"/>
                      <a:pt x="7278" y="1954"/>
                      <a:pt x="6994" y="1292"/>
                    </a:cubicBezTo>
                    <a:cubicBezTo>
                      <a:pt x="6963" y="1166"/>
                      <a:pt x="6868" y="1072"/>
                      <a:pt x="6837" y="946"/>
                    </a:cubicBezTo>
                    <a:close/>
                    <a:moveTo>
                      <a:pt x="9357" y="4443"/>
                    </a:moveTo>
                    <a:cubicBezTo>
                      <a:pt x="9830" y="4443"/>
                      <a:pt x="10271" y="4758"/>
                      <a:pt x="10428" y="5199"/>
                    </a:cubicBezTo>
                    <a:lnTo>
                      <a:pt x="851" y="5199"/>
                    </a:lnTo>
                    <a:cubicBezTo>
                      <a:pt x="1008" y="4758"/>
                      <a:pt x="1418" y="4443"/>
                      <a:pt x="1922" y="4443"/>
                    </a:cubicBezTo>
                    <a:close/>
                    <a:moveTo>
                      <a:pt x="1512" y="6680"/>
                    </a:moveTo>
                    <a:lnTo>
                      <a:pt x="1512" y="8192"/>
                    </a:lnTo>
                    <a:cubicBezTo>
                      <a:pt x="1134" y="8192"/>
                      <a:pt x="788" y="7814"/>
                      <a:pt x="788" y="7436"/>
                    </a:cubicBezTo>
                    <a:cubicBezTo>
                      <a:pt x="788" y="7058"/>
                      <a:pt x="1134" y="6680"/>
                      <a:pt x="1512" y="6680"/>
                    </a:cubicBezTo>
                    <a:close/>
                    <a:moveTo>
                      <a:pt x="9767" y="6680"/>
                    </a:moveTo>
                    <a:cubicBezTo>
                      <a:pt x="10145" y="6680"/>
                      <a:pt x="10491" y="6995"/>
                      <a:pt x="10491" y="7436"/>
                    </a:cubicBezTo>
                    <a:cubicBezTo>
                      <a:pt x="10460" y="7814"/>
                      <a:pt x="10145" y="8192"/>
                      <a:pt x="9767" y="8192"/>
                    </a:cubicBezTo>
                    <a:lnTo>
                      <a:pt x="9767" y="6680"/>
                    </a:lnTo>
                    <a:close/>
                    <a:moveTo>
                      <a:pt x="9011" y="5955"/>
                    </a:moveTo>
                    <a:lnTo>
                      <a:pt x="9011" y="8538"/>
                    </a:lnTo>
                    <a:cubicBezTo>
                      <a:pt x="9011" y="10397"/>
                      <a:pt x="7467" y="11941"/>
                      <a:pt x="5608" y="11941"/>
                    </a:cubicBezTo>
                    <a:cubicBezTo>
                      <a:pt x="3781" y="11941"/>
                      <a:pt x="2269" y="10397"/>
                      <a:pt x="2269" y="8538"/>
                    </a:cubicBezTo>
                    <a:lnTo>
                      <a:pt x="2269" y="5955"/>
                    </a:lnTo>
                    <a:close/>
                    <a:moveTo>
                      <a:pt x="5608" y="1"/>
                    </a:moveTo>
                    <a:cubicBezTo>
                      <a:pt x="3466" y="1"/>
                      <a:pt x="1733" y="1639"/>
                      <a:pt x="1544" y="3781"/>
                    </a:cubicBezTo>
                    <a:cubicBezTo>
                      <a:pt x="662" y="3939"/>
                      <a:pt x="32" y="4695"/>
                      <a:pt x="32" y="5577"/>
                    </a:cubicBezTo>
                    <a:cubicBezTo>
                      <a:pt x="32" y="5797"/>
                      <a:pt x="189" y="5955"/>
                      <a:pt x="378" y="5955"/>
                    </a:cubicBezTo>
                    <a:lnTo>
                      <a:pt x="1481" y="5955"/>
                    </a:lnTo>
                    <a:cubicBezTo>
                      <a:pt x="662" y="5955"/>
                      <a:pt x="0" y="6617"/>
                      <a:pt x="0" y="7436"/>
                    </a:cubicBezTo>
                    <a:cubicBezTo>
                      <a:pt x="0" y="8255"/>
                      <a:pt x="662" y="8948"/>
                      <a:pt x="1481" y="8948"/>
                    </a:cubicBezTo>
                    <a:cubicBezTo>
                      <a:pt x="1670" y="11027"/>
                      <a:pt x="3403" y="12665"/>
                      <a:pt x="5577" y="12665"/>
                    </a:cubicBezTo>
                    <a:cubicBezTo>
                      <a:pt x="7750" y="12665"/>
                      <a:pt x="9483" y="11027"/>
                      <a:pt x="9672" y="8948"/>
                    </a:cubicBezTo>
                    <a:cubicBezTo>
                      <a:pt x="10491" y="8948"/>
                      <a:pt x="11185" y="8255"/>
                      <a:pt x="11185" y="7436"/>
                    </a:cubicBezTo>
                    <a:cubicBezTo>
                      <a:pt x="11216" y="6617"/>
                      <a:pt x="10554" y="5955"/>
                      <a:pt x="9767" y="5955"/>
                    </a:cubicBezTo>
                    <a:lnTo>
                      <a:pt x="10869" y="5955"/>
                    </a:lnTo>
                    <a:cubicBezTo>
                      <a:pt x="11058" y="5955"/>
                      <a:pt x="11216" y="5797"/>
                      <a:pt x="11216" y="5577"/>
                    </a:cubicBezTo>
                    <a:cubicBezTo>
                      <a:pt x="11216" y="4695"/>
                      <a:pt x="10586" y="3939"/>
                      <a:pt x="9704" y="3781"/>
                    </a:cubicBezTo>
                    <a:cubicBezTo>
                      <a:pt x="9546" y="1639"/>
                      <a:pt x="7782" y="1"/>
                      <a:pt x="56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05" name="Google Shape;5305;p60"/>
            <p:cNvGrpSpPr/>
            <p:nvPr/>
          </p:nvGrpSpPr>
          <p:grpSpPr>
            <a:xfrm>
              <a:off x="1875391" y="1156252"/>
              <a:ext cx="237034" cy="230688"/>
              <a:chOff x="-56407800" y="1902600"/>
              <a:chExt cx="326875" cy="318125"/>
            </a:xfrm>
            <a:grpFill/>
          </p:grpSpPr>
          <p:sp>
            <p:nvSpPr>
              <p:cNvPr id="5306" name="Google Shape;5306;p60"/>
              <p:cNvSpPr/>
              <p:nvPr/>
            </p:nvSpPr>
            <p:spPr>
              <a:xfrm>
                <a:off x="-56289650" y="2072625"/>
                <a:ext cx="17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07" name="Google Shape;5307;p60"/>
              <p:cNvSpPr/>
              <p:nvPr/>
            </p:nvSpPr>
            <p:spPr>
              <a:xfrm>
                <a:off x="-56215625" y="20726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08" name="Google Shape;5308;p60"/>
              <p:cNvSpPr/>
              <p:nvPr/>
            </p:nvSpPr>
            <p:spPr>
              <a:xfrm>
                <a:off x="-56407800" y="1902600"/>
                <a:ext cx="326875" cy="318125"/>
              </a:xfrm>
              <a:custGeom>
                <a:avLst/>
                <a:gdLst/>
                <a:ahLst/>
                <a:cxnLst/>
                <a:rect l="l" t="t" r="r" b="b"/>
                <a:pathLst>
                  <a:path w="13075" h="12725" extrusionOk="0">
                    <a:moveTo>
                      <a:pt x="8371" y="824"/>
                    </a:moveTo>
                    <a:cubicBezTo>
                      <a:pt x="8854" y="824"/>
                      <a:pt x="9303" y="1142"/>
                      <a:pt x="9420" y="1635"/>
                    </a:cubicBezTo>
                    <a:lnTo>
                      <a:pt x="9924" y="3714"/>
                    </a:lnTo>
                    <a:cubicBezTo>
                      <a:pt x="9641" y="3777"/>
                      <a:pt x="9420" y="3809"/>
                      <a:pt x="9137" y="3809"/>
                    </a:cubicBezTo>
                    <a:lnTo>
                      <a:pt x="3907" y="3809"/>
                    </a:lnTo>
                    <a:cubicBezTo>
                      <a:pt x="3623" y="3809"/>
                      <a:pt x="3340" y="3777"/>
                      <a:pt x="3119" y="3714"/>
                    </a:cubicBezTo>
                    <a:lnTo>
                      <a:pt x="3655" y="1635"/>
                    </a:lnTo>
                    <a:cubicBezTo>
                      <a:pt x="3772" y="1142"/>
                      <a:pt x="4239" y="824"/>
                      <a:pt x="4717" y="824"/>
                    </a:cubicBezTo>
                    <a:cubicBezTo>
                      <a:pt x="4881" y="824"/>
                      <a:pt x="5046" y="861"/>
                      <a:pt x="5199" y="942"/>
                    </a:cubicBezTo>
                    <a:lnTo>
                      <a:pt x="6364" y="1509"/>
                    </a:lnTo>
                    <a:cubicBezTo>
                      <a:pt x="6427" y="1540"/>
                      <a:pt x="6490" y="1556"/>
                      <a:pt x="6545" y="1556"/>
                    </a:cubicBezTo>
                    <a:cubicBezTo>
                      <a:pt x="6601" y="1556"/>
                      <a:pt x="6648" y="1540"/>
                      <a:pt x="6679" y="1509"/>
                    </a:cubicBezTo>
                    <a:lnTo>
                      <a:pt x="7877" y="942"/>
                    </a:lnTo>
                    <a:cubicBezTo>
                      <a:pt x="8037" y="861"/>
                      <a:pt x="8206" y="824"/>
                      <a:pt x="8371" y="824"/>
                    </a:cubicBezTo>
                    <a:close/>
                    <a:moveTo>
                      <a:pt x="1299" y="3783"/>
                    </a:moveTo>
                    <a:cubicBezTo>
                      <a:pt x="1359" y="3783"/>
                      <a:pt x="1422" y="3800"/>
                      <a:pt x="1481" y="3840"/>
                    </a:cubicBezTo>
                    <a:lnTo>
                      <a:pt x="2017" y="4092"/>
                    </a:lnTo>
                    <a:cubicBezTo>
                      <a:pt x="2584" y="4344"/>
                      <a:pt x="3308" y="4565"/>
                      <a:pt x="3970" y="4565"/>
                    </a:cubicBezTo>
                    <a:lnTo>
                      <a:pt x="9200" y="4565"/>
                    </a:lnTo>
                    <a:cubicBezTo>
                      <a:pt x="9893" y="4565"/>
                      <a:pt x="10586" y="4376"/>
                      <a:pt x="11185" y="4092"/>
                    </a:cubicBezTo>
                    <a:lnTo>
                      <a:pt x="11689" y="3840"/>
                    </a:lnTo>
                    <a:cubicBezTo>
                      <a:pt x="11737" y="3824"/>
                      <a:pt x="11788" y="3816"/>
                      <a:pt x="11839" y="3816"/>
                    </a:cubicBezTo>
                    <a:cubicBezTo>
                      <a:pt x="11983" y="3816"/>
                      <a:pt x="12123" y="3881"/>
                      <a:pt x="12193" y="3998"/>
                    </a:cubicBezTo>
                    <a:cubicBezTo>
                      <a:pt x="12256" y="4187"/>
                      <a:pt x="12161" y="4439"/>
                      <a:pt x="11972" y="4502"/>
                    </a:cubicBezTo>
                    <a:lnTo>
                      <a:pt x="11468" y="4754"/>
                    </a:lnTo>
                    <a:cubicBezTo>
                      <a:pt x="10743" y="5100"/>
                      <a:pt x="9924" y="5289"/>
                      <a:pt x="9168" y="5289"/>
                    </a:cubicBezTo>
                    <a:lnTo>
                      <a:pt x="3938" y="5289"/>
                    </a:lnTo>
                    <a:cubicBezTo>
                      <a:pt x="3182" y="5289"/>
                      <a:pt x="2363" y="5100"/>
                      <a:pt x="1639" y="4754"/>
                    </a:cubicBezTo>
                    <a:lnTo>
                      <a:pt x="1134" y="4502"/>
                    </a:lnTo>
                    <a:cubicBezTo>
                      <a:pt x="945" y="4439"/>
                      <a:pt x="851" y="4187"/>
                      <a:pt x="977" y="3998"/>
                    </a:cubicBezTo>
                    <a:cubicBezTo>
                      <a:pt x="1042" y="3868"/>
                      <a:pt x="1166" y="3783"/>
                      <a:pt x="1299" y="3783"/>
                    </a:cubicBezTo>
                    <a:close/>
                    <a:moveTo>
                      <a:pt x="2426" y="6801"/>
                    </a:moveTo>
                    <a:lnTo>
                      <a:pt x="2426" y="8282"/>
                    </a:lnTo>
                    <a:cubicBezTo>
                      <a:pt x="2048" y="8282"/>
                      <a:pt x="1702" y="7936"/>
                      <a:pt x="1702" y="7558"/>
                    </a:cubicBezTo>
                    <a:cubicBezTo>
                      <a:pt x="1702" y="7148"/>
                      <a:pt x="2017" y="6801"/>
                      <a:pt x="2426" y="6801"/>
                    </a:cubicBezTo>
                    <a:close/>
                    <a:moveTo>
                      <a:pt x="10680" y="6801"/>
                    </a:moveTo>
                    <a:cubicBezTo>
                      <a:pt x="11059" y="6801"/>
                      <a:pt x="11405" y="7117"/>
                      <a:pt x="11405" y="7558"/>
                    </a:cubicBezTo>
                    <a:cubicBezTo>
                      <a:pt x="11405" y="7936"/>
                      <a:pt x="11059" y="8282"/>
                      <a:pt x="10680" y="8282"/>
                    </a:cubicBezTo>
                    <a:lnTo>
                      <a:pt x="10680" y="6801"/>
                    </a:lnTo>
                    <a:close/>
                    <a:moveTo>
                      <a:pt x="3214" y="5982"/>
                    </a:moveTo>
                    <a:cubicBezTo>
                      <a:pt x="3466" y="6014"/>
                      <a:pt x="3686" y="6014"/>
                      <a:pt x="3970" y="6014"/>
                    </a:cubicBezTo>
                    <a:lnTo>
                      <a:pt x="9200" y="6014"/>
                    </a:lnTo>
                    <a:cubicBezTo>
                      <a:pt x="9452" y="6014"/>
                      <a:pt x="9672" y="6014"/>
                      <a:pt x="9956" y="5982"/>
                    </a:cubicBezTo>
                    <a:lnTo>
                      <a:pt x="9956" y="5982"/>
                    </a:lnTo>
                    <a:cubicBezTo>
                      <a:pt x="9924" y="6297"/>
                      <a:pt x="9924" y="8219"/>
                      <a:pt x="9924" y="8503"/>
                    </a:cubicBezTo>
                    <a:lnTo>
                      <a:pt x="9924" y="8849"/>
                    </a:lnTo>
                    <a:lnTo>
                      <a:pt x="6742" y="7558"/>
                    </a:lnTo>
                    <a:cubicBezTo>
                      <a:pt x="6695" y="7526"/>
                      <a:pt x="6640" y="7510"/>
                      <a:pt x="6589" y="7510"/>
                    </a:cubicBezTo>
                    <a:cubicBezTo>
                      <a:pt x="6538" y="7510"/>
                      <a:pt x="6490" y="7526"/>
                      <a:pt x="6459" y="7558"/>
                    </a:cubicBezTo>
                    <a:lnTo>
                      <a:pt x="3214" y="8849"/>
                    </a:lnTo>
                    <a:lnTo>
                      <a:pt x="3214" y="8660"/>
                    </a:lnTo>
                    <a:lnTo>
                      <a:pt x="3214" y="5982"/>
                    </a:lnTo>
                    <a:close/>
                    <a:moveTo>
                      <a:pt x="6585" y="8282"/>
                    </a:moveTo>
                    <a:lnTo>
                      <a:pt x="9767" y="9542"/>
                    </a:lnTo>
                    <a:cubicBezTo>
                      <a:pt x="9262" y="11157"/>
                      <a:pt x="7905" y="12034"/>
                      <a:pt x="6522" y="12034"/>
                    </a:cubicBezTo>
                    <a:cubicBezTo>
                      <a:pt x="5746" y="12034"/>
                      <a:pt x="4962" y="11758"/>
                      <a:pt x="4316" y="11181"/>
                    </a:cubicBezTo>
                    <a:cubicBezTo>
                      <a:pt x="3844" y="10740"/>
                      <a:pt x="3529" y="10172"/>
                      <a:pt x="3340" y="9605"/>
                    </a:cubicBezTo>
                    <a:lnTo>
                      <a:pt x="6585" y="8282"/>
                    </a:lnTo>
                    <a:close/>
                    <a:moveTo>
                      <a:pt x="8390" y="1"/>
                    </a:moveTo>
                    <a:cubicBezTo>
                      <a:pt x="8109" y="1"/>
                      <a:pt x="7824" y="69"/>
                      <a:pt x="7561" y="217"/>
                    </a:cubicBezTo>
                    <a:lnTo>
                      <a:pt x="6522" y="721"/>
                    </a:lnTo>
                    <a:lnTo>
                      <a:pt x="5514" y="217"/>
                    </a:lnTo>
                    <a:cubicBezTo>
                      <a:pt x="5240" y="88"/>
                      <a:pt x="4955" y="27"/>
                      <a:pt x="4676" y="27"/>
                    </a:cubicBezTo>
                    <a:cubicBezTo>
                      <a:pt x="3863" y="27"/>
                      <a:pt x="3110" y="546"/>
                      <a:pt x="2899" y="1414"/>
                    </a:cubicBezTo>
                    <a:lnTo>
                      <a:pt x="2395" y="3462"/>
                    </a:lnTo>
                    <a:lnTo>
                      <a:pt x="1765" y="3147"/>
                    </a:lnTo>
                    <a:cubicBezTo>
                      <a:pt x="1607" y="3063"/>
                      <a:pt x="1435" y="3024"/>
                      <a:pt x="1265" y="3024"/>
                    </a:cubicBezTo>
                    <a:cubicBezTo>
                      <a:pt x="859" y="3024"/>
                      <a:pt x="462" y="3251"/>
                      <a:pt x="284" y="3651"/>
                    </a:cubicBezTo>
                    <a:cubicBezTo>
                      <a:pt x="0" y="4187"/>
                      <a:pt x="221" y="4880"/>
                      <a:pt x="788" y="5132"/>
                    </a:cubicBezTo>
                    <a:lnTo>
                      <a:pt x="1292" y="5384"/>
                    </a:lnTo>
                    <a:cubicBezTo>
                      <a:pt x="1639" y="5573"/>
                      <a:pt x="2048" y="5699"/>
                      <a:pt x="2426" y="5793"/>
                    </a:cubicBezTo>
                    <a:lnTo>
                      <a:pt x="2426" y="6014"/>
                    </a:lnTo>
                    <a:cubicBezTo>
                      <a:pt x="1607" y="6014"/>
                      <a:pt x="945" y="6675"/>
                      <a:pt x="945" y="7495"/>
                    </a:cubicBezTo>
                    <a:cubicBezTo>
                      <a:pt x="945" y="8282"/>
                      <a:pt x="1576" y="9007"/>
                      <a:pt x="2426" y="9007"/>
                    </a:cubicBezTo>
                    <a:cubicBezTo>
                      <a:pt x="2521" y="10015"/>
                      <a:pt x="3025" y="10992"/>
                      <a:pt x="3781" y="11685"/>
                    </a:cubicBezTo>
                    <a:cubicBezTo>
                      <a:pt x="4537" y="12378"/>
                      <a:pt x="5514" y="12724"/>
                      <a:pt x="6522" y="12724"/>
                    </a:cubicBezTo>
                    <a:cubicBezTo>
                      <a:pt x="8696" y="12724"/>
                      <a:pt x="10365" y="11055"/>
                      <a:pt x="10586" y="9007"/>
                    </a:cubicBezTo>
                    <a:cubicBezTo>
                      <a:pt x="11500" y="9007"/>
                      <a:pt x="12130" y="8282"/>
                      <a:pt x="12130" y="7495"/>
                    </a:cubicBezTo>
                    <a:cubicBezTo>
                      <a:pt x="12130" y="6675"/>
                      <a:pt x="11468" y="6014"/>
                      <a:pt x="10617" y="6014"/>
                    </a:cubicBezTo>
                    <a:lnTo>
                      <a:pt x="10617" y="5793"/>
                    </a:lnTo>
                    <a:cubicBezTo>
                      <a:pt x="11027" y="5699"/>
                      <a:pt x="11405" y="5573"/>
                      <a:pt x="11783" y="5384"/>
                    </a:cubicBezTo>
                    <a:lnTo>
                      <a:pt x="12287" y="5132"/>
                    </a:lnTo>
                    <a:cubicBezTo>
                      <a:pt x="12886" y="4911"/>
                      <a:pt x="13075" y="4250"/>
                      <a:pt x="12791" y="3682"/>
                    </a:cubicBezTo>
                    <a:cubicBezTo>
                      <a:pt x="12588" y="3299"/>
                      <a:pt x="12191" y="3061"/>
                      <a:pt x="11785" y="3061"/>
                    </a:cubicBezTo>
                    <a:cubicBezTo>
                      <a:pt x="11625" y="3061"/>
                      <a:pt x="11462" y="3098"/>
                      <a:pt x="11311" y="3178"/>
                    </a:cubicBezTo>
                    <a:lnTo>
                      <a:pt x="10775" y="3399"/>
                    </a:lnTo>
                    <a:cubicBezTo>
                      <a:pt x="10743" y="3399"/>
                      <a:pt x="10712" y="3462"/>
                      <a:pt x="10680" y="3462"/>
                    </a:cubicBezTo>
                    <a:lnTo>
                      <a:pt x="10145" y="1414"/>
                    </a:lnTo>
                    <a:cubicBezTo>
                      <a:pt x="9959" y="552"/>
                      <a:pt x="9187" y="1"/>
                      <a:pt x="83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09" name="Google Shape;5309;p60"/>
            <p:cNvGrpSpPr/>
            <p:nvPr/>
          </p:nvGrpSpPr>
          <p:grpSpPr>
            <a:xfrm>
              <a:off x="1879099" y="1448035"/>
              <a:ext cx="229619" cy="216476"/>
              <a:chOff x="-56401500" y="2304975"/>
              <a:chExt cx="316650" cy="298525"/>
            </a:xfrm>
            <a:grpFill/>
          </p:grpSpPr>
          <p:sp>
            <p:nvSpPr>
              <p:cNvPr id="5310" name="Google Shape;5310;p60"/>
              <p:cNvSpPr/>
              <p:nvPr/>
            </p:nvSpPr>
            <p:spPr>
              <a:xfrm>
                <a:off x="-56289650" y="2436500"/>
                <a:ext cx="17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11" name="Google Shape;5311;p60"/>
              <p:cNvSpPr/>
              <p:nvPr/>
            </p:nvSpPr>
            <p:spPr>
              <a:xfrm>
                <a:off x="-56215625" y="243650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12" name="Google Shape;5312;p60"/>
              <p:cNvSpPr/>
              <p:nvPr/>
            </p:nvSpPr>
            <p:spPr>
              <a:xfrm>
                <a:off x="-56280200" y="2499700"/>
                <a:ext cx="73250" cy="29775"/>
              </a:xfrm>
              <a:custGeom>
                <a:avLst/>
                <a:gdLst/>
                <a:ahLst/>
                <a:cxnLst/>
                <a:rect l="l" t="t" r="r" b="b"/>
                <a:pathLst>
                  <a:path w="2930" h="1191" extrusionOk="0">
                    <a:moveTo>
                      <a:pt x="414" y="1"/>
                    </a:moveTo>
                    <a:cubicBezTo>
                      <a:pt x="315" y="1"/>
                      <a:pt x="221" y="40"/>
                      <a:pt x="158" y="119"/>
                    </a:cubicBezTo>
                    <a:cubicBezTo>
                      <a:pt x="0" y="277"/>
                      <a:pt x="0" y="529"/>
                      <a:pt x="158" y="623"/>
                    </a:cubicBezTo>
                    <a:cubicBezTo>
                      <a:pt x="536" y="1001"/>
                      <a:pt x="1008" y="1190"/>
                      <a:pt x="1481" y="1190"/>
                    </a:cubicBezTo>
                    <a:cubicBezTo>
                      <a:pt x="1953" y="1190"/>
                      <a:pt x="2457" y="1001"/>
                      <a:pt x="2773" y="623"/>
                    </a:cubicBezTo>
                    <a:cubicBezTo>
                      <a:pt x="2930" y="466"/>
                      <a:pt x="2930" y="245"/>
                      <a:pt x="2773" y="119"/>
                    </a:cubicBezTo>
                    <a:cubicBezTo>
                      <a:pt x="2694" y="40"/>
                      <a:pt x="2591" y="1"/>
                      <a:pt x="2497" y="1"/>
                    </a:cubicBezTo>
                    <a:cubicBezTo>
                      <a:pt x="2402" y="1"/>
                      <a:pt x="2316" y="40"/>
                      <a:pt x="2268" y="119"/>
                    </a:cubicBezTo>
                    <a:cubicBezTo>
                      <a:pt x="2048" y="308"/>
                      <a:pt x="1733" y="434"/>
                      <a:pt x="1481" y="434"/>
                    </a:cubicBezTo>
                    <a:cubicBezTo>
                      <a:pt x="1166" y="434"/>
                      <a:pt x="882" y="308"/>
                      <a:pt x="693" y="119"/>
                    </a:cubicBezTo>
                    <a:cubicBezTo>
                      <a:pt x="614" y="40"/>
                      <a:pt x="512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13" name="Google Shape;5313;p60"/>
              <p:cNvSpPr/>
              <p:nvPr/>
            </p:nvSpPr>
            <p:spPr>
              <a:xfrm>
                <a:off x="-56401500" y="2304975"/>
                <a:ext cx="316650" cy="298525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1941" extrusionOk="0">
                    <a:moveTo>
                      <a:pt x="6411" y="785"/>
                    </a:moveTo>
                    <a:cubicBezTo>
                      <a:pt x="7105" y="785"/>
                      <a:pt x="7692" y="1003"/>
                      <a:pt x="8223" y="1387"/>
                    </a:cubicBezTo>
                    <a:lnTo>
                      <a:pt x="6270" y="2899"/>
                    </a:lnTo>
                    <a:lnTo>
                      <a:pt x="4348" y="1387"/>
                    </a:lnTo>
                    <a:cubicBezTo>
                      <a:pt x="4915" y="977"/>
                      <a:pt x="5577" y="788"/>
                      <a:pt x="6270" y="788"/>
                    </a:cubicBezTo>
                    <a:cubicBezTo>
                      <a:pt x="6317" y="786"/>
                      <a:pt x="6365" y="785"/>
                      <a:pt x="6411" y="785"/>
                    </a:cubicBezTo>
                    <a:close/>
                    <a:moveTo>
                      <a:pt x="2174" y="4474"/>
                    </a:moveTo>
                    <a:lnTo>
                      <a:pt x="2174" y="5986"/>
                    </a:lnTo>
                    <a:cubicBezTo>
                      <a:pt x="1796" y="5986"/>
                      <a:pt x="1450" y="5640"/>
                      <a:pt x="1450" y="5230"/>
                    </a:cubicBezTo>
                    <a:cubicBezTo>
                      <a:pt x="1450" y="4821"/>
                      <a:pt x="1765" y="4474"/>
                      <a:pt x="2174" y="4474"/>
                    </a:cubicBezTo>
                    <a:close/>
                    <a:moveTo>
                      <a:pt x="10428" y="4474"/>
                    </a:moveTo>
                    <a:cubicBezTo>
                      <a:pt x="10838" y="4474"/>
                      <a:pt x="11153" y="4821"/>
                      <a:pt x="11153" y="5230"/>
                    </a:cubicBezTo>
                    <a:cubicBezTo>
                      <a:pt x="11153" y="5608"/>
                      <a:pt x="10807" y="5986"/>
                      <a:pt x="10428" y="5986"/>
                    </a:cubicBezTo>
                    <a:lnTo>
                      <a:pt x="10428" y="4474"/>
                    </a:lnTo>
                    <a:close/>
                    <a:moveTo>
                      <a:pt x="1008" y="6144"/>
                    </a:moveTo>
                    <a:cubicBezTo>
                      <a:pt x="1292" y="6490"/>
                      <a:pt x="1702" y="6742"/>
                      <a:pt x="2174" y="6742"/>
                    </a:cubicBezTo>
                    <a:cubicBezTo>
                      <a:pt x="2174" y="7152"/>
                      <a:pt x="1828" y="7467"/>
                      <a:pt x="1450" y="7467"/>
                    </a:cubicBezTo>
                    <a:cubicBezTo>
                      <a:pt x="1040" y="7467"/>
                      <a:pt x="693" y="7120"/>
                      <a:pt x="693" y="6742"/>
                    </a:cubicBezTo>
                    <a:cubicBezTo>
                      <a:pt x="693" y="6490"/>
                      <a:pt x="819" y="6270"/>
                      <a:pt x="1008" y="6144"/>
                    </a:cubicBezTo>
                    <a:close/>
                    <a:moveTo>
                      <a:pt x="11594" y="6144"/>
                    </a:moveTo>
                    <a:cubicBezTo>
                      <a:pt x="11783" y="6301"/>
                      <a:pt x="11909" y="6490"/>
                      <a:pt x="11909" y="6742"/>
                    </a:cubicBezTo>
                    <a:cubicBezTo>
                      <a:pt x="11909" y="7152"/>
                      <a:pt x="11594" y="7467"/>
                      <a:pt x="11153" y="7467"/>
                    </a:cubicBezTo>
                    <a:cubicBezTo>
                      <a:pt x="10775" y="7467"/>
                      <a:pt x="10428" y="7120"/>
                      <a:pt x="10428" y="6742"/>
                    </a:cubicBezTo>
                    <a:cubicBezTo>
                      <a:pt x="10901" y="6742"/>
                      <a:pt x="11311" y="6490"/>
                      <a:pt x="11594" y="6144"/>
                    </a:cubicBezTo>
                    <a:close/>
                    <a:moveTo>
                      <a:pt x="8759" y="1859"/>
                    </a:moveTo>
                    <a:cubicBezTo>
                      <a:pt x="9326" y="2426"/>
                      <a:pt x="9672" y="3214"/>
                      <a:pt x="9672" y="4128"/>
                    </a:cubicBezTo>
                    <a:lnTo>
                      <a:pt x="9672" y="7120"/>
                    </a:lnTo>
                    <a:cubicBezTo>
                      <a:pt x="9672" y="8507"/>
                      <a:pt x="8853" y="9735"/>
                      <a:pt x="7562" y="10239"/>
                    </a:cubicBezTo>
                    <a:cubicBezTo>
                      <a:pt x="7215" y="9924"/>
                      <a:pt x="6774" y="9735"/>
                      <a:pt x="6301" y="9735"/>
                    </a:cubicBezTo>
                    <a:cubicBezTo>
                      <a:pt x="5829" y="9735"/>
                      <a:pt x="5356" y="9924"/>
                      <a:pt x="5041" y="10239"/>
                    </a:cubicBezTo>
                    <a:cubicBezTo>
                      <a:pt x="3781" y="9735"/>
                      <a:pt x="2899" y="8507"/>
                      <a:pt x="2899" y="7120"/>
                    </a:cubicBezTo>
                    <a:lnTo>
                      <a:pt x="2899" y="4128"/>
                    </a:lnTo>
                    <a:cubicBezTo>
                      <a:pt x="2899" y="3277"/>
                      <a:pt x="3245" y="2489"/>
                      <a:pt x="3812" y="1859"/>
                    </a:cubicBezTo>
                    <a:lnTo>
                      <a:pt x="6049" y="3655"/>
                    </a:lnTo>
                    <a:cubicBezTo>
                      <a:pt x="6112" y="3718"/>
                      <a:pt x="6191" y="3749"/>
                      <a:pt x="6274" y="3749"/>
                    </a:cubicBezTo>
                    <a:cubicBezTo>
                      <a:pt x="6356" y="3749"/>
                      <a:pt x="6443" y="3718"/>
                      <a:pt x="6522" y="3655"/>
                    </a:cubicBezTo>
                    <a:lnTo>
                      <a:pt x="8759" y="1859"/>
                    </a:lnTo>
                    <a:close/>
                    <a:moveTo>
                      <a:pt x="6333" y="10460"/>
                    </a:moveTo>
                    <a:cubicBezTo>
                      <a:pt x="6805" y="10460"/>
                      <a:pt x="7215" y="10775"/>
                      <a:pt x="7373" y="11216"/>
                    </a:cubicBezTo>
                    <a:lnTo>
                      <a:pt x="5262" y="11216"/>
                    </a:lnTo>
                    <a:cubicBezTo>
                      <a:pt x="5419" y="10775"/>
                      <a:pt x="5797" y="10460"/>
                      <a:pt x="6333" y="10460"/>
                    </a:cubicBezTo>
                    <a:close/>
                    <a:moveTo>
                      <a:pt x="6333" y="0"/>
                    </a:moveTo>
                    <a:cubicBezTo>
                      <a:pt x="4159" y="0"/>
                      <a:pt x="2395" y="1639"/>
                      <a:pt x="2237" y="3718"/>
                    </a:cubicBezTo>
                    <a:cubicBezTo>
                      <a:pt x="1324" y="3718"/>
                      <a:pt x="599" y="4506"/>
                      <a:pt x="725" y="5419"/>
                    </a:cubicBezTo>
                    <a:cubicBezTo>
                      <a:pt x="252" y="5703"/>
                      <a:pt x="0" y="6175"/>
                      <a:pt x="0" y="6742"/>
                    </a:cubicBezTo>
                    <a:cubicBezTo>
                      <a:pt x="0" y="7562"/>
                      <a:pt x="662" y="8223"/>
                      <a:pt x="1481" y="8223"/>
                    </a:cubicBezTo>
                    <a:cubicBezTo>
                      <a:pt x="1796" y="8223"/>
                      <a:pt x="2080" y="8160"/>
                      <a:pt x="2300" y="7940"/>
                    </a:cubicBezTo>
                    <a:cubicBezTo>
                      <a:pt x="2584" y="9263"/>
                      <a:pt x="3497" y="10271"/>
                      <a:pt x="4632" y="10838"/>
                    </a:cubicBezTo>
                    <a:cubicBezTo>
                      <a:pt x="4506" y="11059"/>
                      <a:pt x="4474" y="11311"/>
                      <a:pt x="4474" y="11563"/>
                    </a:cubicBezTo>
                    <a:cubicBezTo>
                      <a:pt x="4474" y="11783"/>
                      <a:pt x="4632" y="11941"/>
                      <a:pt x="4821" y="11941"/>
                    </a:cubicBezTo>
                    <a:lnTo>
                      <a:pt x="7814" y="11941"/>
                    </a:lnTo>
                    <a:cubicBezTo>
                      <a:pt x="8034" y="11941"/>
                      <a:pt x="8192" y="11783"/>
                      <a:pt x="8192" y="11563"/>
                    </a:cubicBezTo>
                    <a:cubicBezTo>
                      <a:pt x="8192" y="11311"/>
                      <a:pt x="8129" y="11059"/>
                      <a:pt x="8034" y="10838"/>
                    </a:cubicBezTo>
                    <a:cubicBezTo>
                      <a:pt x="9168" y="10302"/>
                      <a:pt x="10082" y="9263"/>
                      <a:pt x="10334" y="7940"/>
                    </a:cubicBezTo>
                    <a:cubicBezTo>
                      <a:pt x="10586" y="8097"/>
                      <a:pt x="10870" y="8223"/>
                      <a:pt x="11185" y="8223"/>
                    </a:cubicBezTo>
                    <a:cubicBezTo>
                      <a:pt x="12004" y="8223"/>
                      <a:pt x="12665" y="7562"/>
                      <a:pt x="12665" y="6742"/>
                    </a:cubicBezTo>
                    <a:cubicBezTo>
                      <a:pt x="12665" y="6175"/>
                      <a:pt x="12382" y="5703"/>
                      <a:pt x="11909" y="5419"/>
                    </a:cubicBezTo>
                    <a:cubicBezTo>
                      <a:pt x="12035" y="4506"/>
                      <a:pt x="11311" y="3718"/>
                      <a:pt x="10428" y="3718"/>
                    </a:cubicBezTo>
                    <a:cubicBezTo>
                      <a:pt x="10208" y="1639"/>
                      <a:pt x="8444" y="0"/>
                      <a:pt x="63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14" name="Google Shape;5314;p60"/>
            <p:cNvGrpSpPr/>
            <p:nvPr/>
          </p:nvGrpSpPr>
          <p:grpSpPr>
            <a:xfrm>
              <a:off x="3317517" y="1155600"/>
              <a:ext cx="204493" cy="230761"/>
              <a:chOff x="-54426150" y="1901700"/>
              <a:chExt cx="282000" cy="318225"/>
            </a:xfrm>
            <a:grpFill/>
          </p:grpSpPr>
          <p:sp>
            <p:nvSpPr>
              <p:cNvPr id="5315" name="Google Shape;5315;p60"/>
              <p:cNvSpPr/>
              <p:nvPr/>
            </p:nvSpPr>
            <p:spPr>
              <a:xfrm>
                <a:off x="-54330850" y="207262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90" y="0"/>
                      <a:pt x="1" y="158"/>
                      <a:pt x="1" y="347"/>
                    </a:cubicBezTo>
                    <a:cubicBezTo>
                      <a:pt x="1" y="536"/>
                      <a:pt x="190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16" name="Google Shape;5316;p60"/>
              <p:cNvSpPr/>
              <p:nvPr/>
            </p:nvSpPr>
            <p:spPr>
              <a:xfrm>
                <a:off x="-54256800" y="20726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17" name="Google Shape;5317;p60"/>
              <p:cNvSpPr/>
              <p:nvPr/>
            </p:nvSpPr>
            <p:spPr>
              <a:xfrm>
                <a:off x="-54320600" y="2135825"/>
                <a:ext cx="724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9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5" y="970"/>
                      <a:pt x="977" y="1159"/>
                      <a:pt x="1450" y="1159"/>
                    </a:cubicBezTo>
                    <a:cubicBezTo>
                      <a:pt x="1922" y="1159"/>
                      <a:pt x="2426" y="970"/>
                      <a:pt x="2741" y="623"/>
                    </a:cubicBezTo>
                    <a:cubicBezTo>
                      <a:pt x="2899" y="465"/>
                      <a:pt x="2899" y="213"/>
                      <a:pt x="2741" y="119"/>
                    </a:cubicBezTo>
                    <a:cubicBezTo>
                      <a:pt x="2663" y="40"/>
                      <a:pt x="2568" y="1"/>
                      <a:pt x="2478" y="1"/>
                    </a:cubicBezTo>
                    <a:cubicBezTo>
                      <a:pt x="2387" y="1"/>
                      <a:pt x="2300" y="40"/>
                      <a:pt x="2237" y="119"/>
                    </a:cubicBezTo>
                    <a:cubicBezTo>
                      <a:pt x="2048" y="308"/>
                      <a:pt x="1733" y="434"/>
                      <a:pt x="1450" y="434"/>
                    </a:cubicBezTo>
                    <a:cubicBezTo>
                      <a:pt x="1135" y="434"/>
                      <a:pt x="851" y="308"/>
                      <a:pt x="662" y="119"/>
                    </a:cubicBezTo>
                    <a:cubicBezTo>
                      <a:pt x="583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18" name="Google Shape;5318;p60"/>
              <p:cNvSpPr/>
              <p:nvPr/>
            </p:nvSpPr>
            <p:spPr>
              <a:xfrm>
                <a:off x="-54426150" y="1901700"/>
                <a:ext cx="2820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12729" extrusionOk="0">
                    <a:moveTo>
                      <a:pt x="5672" y="820"/>
                    </a:moveTo>
                    <a:cubicBezTo>
                      <a:pt x="6648" y="820"/>
                      <a:pt x="7562" y="1072"/>
                      <a:pt x="8381" y="1639"/>
                    </a:cubicBezTo>
                    <a:cubicBezTo>
                      <a:pt x="8350" y="1828"/>
                      <a:pt x="8318" y="2049"/>
                      <a:pt x="8318" y="2301"/>
                    </a:cubicBezTo>
                    <a:cubicBezTo>
                      <a:pt x="8318" y="2584"/>
                      <a:pt x="8350" y="2805"/>
                      <a:pt x="8444" y="3057"/>
                    </a:cubicBezTo>
                    <a:lnTo>
                      <a:pt x="1671" y="3057"/>
                    </a:lnTo>
                    <a:cubicBezTo>
                      <a:pt x="2458" y="1702"/>
                      <a:pt x="3939" y="820"/>
                      <a:pt x="5672" y="820"/>
                    </a:cubicBezTo>
                    <a:close/>
                    <a:moveTo>
                      <a:pt x="9389" y="1072"/>
                    </a:moveTo>
                    <a:cubicBezTo>
                      <a:pt x="9547" y="1387"/>
                      <a:pt x="9736" y="1828"/>
                      <a:pt x="9736" y="2301"/>
                    </a:cubicBezTo>
                    <a:cubicBezTo>
                      <a:pt x="9736" y="2773"/>
                      <a:pt x="9547" y="3214"/>
                      <a:pt x="9389" y="3529"/>
                    </a:cubicBezTo>
                    <a:cubicBezTo>
                      <a:pt x="9232" y="3214"/>
                      <a:pt x="9011" y="2773"/>
                      <a:pt x="9011" y="2301"/>
                    </a:cubicBezTo>
                    <a:cubicBezTo>
                      <a:pt x="9011" y="1828"/>
                      <a:pt x="9232" y="1356"/>
                      <a:pt x="9389" y="1072"/>
                    </a:cubicBezTo>
                    <a:close/>
                    <a:moveTo>
                      <a:pt x="5262" y="3750"/>
                    </a:moveTo>
                    <a:cubicBezTo>
                      <a:pt x="5136" y="4065"/>
                      <a:pt x="4853" y="4443"/>
                      <a:pt x="4474" y="4695"/>
                    </a:cubicBezTo>
                    <a:cubicBezTo>
                      <a:pt x="3907" y="5105"/>
                      <a:pt x="3246" y="5325"/>
                      <a:pt x="2742" y="5325"/>
                    </a:cubicBezTo>
                    <a:lnTo>
                      <a:pt x="1923" y="5325"/>
                    </a:lnTo>
                    <a:cubicBezTo>
                      <a:pt x="1734" y="5325"/>
                      <a:pt x="1576" y="5483"/>
                      <a:pt x="1576" y="5703"/>
                    </a:cubicBezTo>
                    <a:lnTo>
                      <a:pt x="1576" y="6806"/>
                    </a:lnTo>
                    <a:lnTo>
                      <a:pt x="851" y="6806"/>
                    </a:lnTo>
                    <a:lnTo>
                      <a:pt x="851" y="5703"/>
                    </a:lnTo>
                    <a:cubicBezTo>
                      <a:pt x="851" y="5010"/>
                      <a:pt x="946" y="4349"/>
                      <a:pt x="1229" y="3750"/>
                    </a:cubicBezTo>
                    <a:close/>
                    <a:moveTo>
                      <a:pt x="10177" y="3750"/>
                    </a:moveTo>
                    <a:cubicBezTo>
                      <a:pt x="10397" y="4349"/>
                      <a:pt x="10555" y="5042"/>
                      <a:pt x="10555" y="5735"/>
                    </a:cubicBezTo>
                    <a:lnTo>
                      <a:pt x="10555" y="6837"/>
                    </a:lnTo>
                    <a:lnTo>
                      <a:pt x="9767" y="6837"/>
                    </a:lnTo>
                    <a:lnTo>
                      <a:pt x="9767" y="5735"/>
                    </a:lnTo>
                    <a:cubicBezTo>
                      <a:pt x="9767" y="5546"/>
                      <a:pt x="9610" y="5388"/>
                      <a:pt x="9421" y="5388"/>
                    </a:cubicBezTo>
                    <a:lnTo>
                      <a:pt x="8665" y="5388"/>
                    </a:lnTo>
                    <a:cubicBezTo>
                      <a:pt x="8129" y="5388"/>
                      <a:pt x="7436" y="5136"/>
                      <a:pt x="6932" y="4758"/>
                    </a:cubicBezTo>
                    <a:cubicBezTo>
                      <a:pt x="6554" y="4475"/>
                      <a:pt x="6270" y="4160"/>
                      <a:pt x="6144" y="3813"/>
                    </a:cubicBezTo>
                    <a:lnTo>
                      <a:pt x="8759" y="3813"/>
                    </a:lnTo>
                    <a:cubicBezTo>
                      <a:pt x="8948" y="4160"/>
                      <a:pt x="9137" y="4380"/>
                      <a:pt x="9200" y="4412"/>
                    </a:cubicBezTo>
                    <a:cubicBezTo>
                      <a:pt x="9279" y="4506"/>
                      <a:pt x="9374" y="4553"/>
                      <a:pt x="9468" y="4553"/>
                    </a:cubicBezTo>
                    <a:cubicBezTo>
                      <a:pt x="9563" y="4553"/>
                      <a:pt x="9657" y="4506"/>
                      <a:pt x="9736" y="4412"/>
                    </a:cubicBezTo>
                    <a:cubicBezTo>
                      <a:pt x="9736" y="4412"/>
                      <a:pt x="9988" y="4160"/>
                      <a:pt x="10177" y="3750"/>
                    </a:cubicBezTo>
                    <a:close/>
                    <a:moveTo>
                      <a:pt x="1545" y="7562"/>
                    </a:moveTo>
                    <a:lnTo>
                      <a:pt x="1545" y="8318"/>
                    </a:lnTo>
                    <a:lnTo>
                      <a:pt x="788" y="8318"/>
                    </a:lnTo>
                    <a:lnTo>
                      <a:pt x="788" y="7562"/>
                    </a:lnTo>
                    <a:close/>
                    <a:moveTo>
                      <a:pt x="10523" y="7562"/>
                    </a:moveTo>
                    <a:lnTo>
                      <a:pt x="10523" y="8318"/>
                    </a:lnTo>
                    <a:lnTo>
                      <a:pt x="9767" y="8318"/>
                    </a:lnTo>
                    <a:lnTo>
                      <a:pt x="9767" y="7562"/>
                    </a:lnTo>
                    <a:close/>
                    <a:moveTo>
                      <a:pt x="1576" y="9074"/>
                    </a:moveTo>
                    <a:lnTo>
                      <a:pt x="1576" y="9421"/>
                    </a:lnTo>
                    <a:lnTo>
                      <a:pt x="1545" y="9421"/>
                    </a:lnTo>
                    <a:cubicBezTo>
                      <a:pt x="1545" y="9641"/>
                      <a:pt x="1387" y="9799"/>
                      <a:pt x="1198" y="9799"/>
                    </a:cubicBezTo>
                    <a:cubicBezTo>
                      <a:pt x="1009" y="9799"/>
                      <a:pt x="851" y="9641"/>
                      <a:pt x="851" y="9421"/>
                    </a:cubicBezTo>
                    <a:lnTo>
                      <a:pt x="851" y="9074"/>
                    </a:lnTo>
                    <a:close/>
                    <a:moveTo>
                      <a:pt x="10555" y="9074"/>
                    </a:moveTo>
                    <a:lnTo>
                      <a:pt x="10555" y="9421"/>
                    </a:lnTo>
                    <a:lnTo>
                      <a:pt x="10523" y="9421"/>
                    </a:lnTo>
                    <a:cubicBezTo>
                      <a:pt x="10523" y="9641"/>
                      <a:pt x="10366" y="9799"/>
                      <a:pt x="10177" y="9799"/>
                    </a:cubicBezTo>
                    <a:cubicBezTo>
                      <a:pt x="9956" y="9799"/>
                      <a:pt x="9799" y="9641"/>
                      <a:pt x="9799" y="9421"/>
                    </a:cubicBezTo>
                    <a:lnTo>
                      <a:pt x="9799" y="9074"/>
                    </a:lnTo>
                    <a:close/>
                    <a:moveTo>
                      <a:pt x="1198" y="10555"/>
                    </a:moveTo>
                    <a:cubicBezTo>
                      <a:pt x="1387" y="10555"/>
                      <a:pt x="1545" y="10713"/>
                      <a:pt x="1545" y="10933"/>
                    </a:cubicBezTo>
                    <a:cubicBezTo>
                      <a:pt x="1545" y="11059"/>
                      <a:pt x="1545" y="11059"/>
                      <a:pt x="1198" y="11689"/>
                    </a:cubicBezTo>
                    <a:cubicBezTo>
                      <a:pt x="820" y="11059"/>
                      <a:pt x="820" y="11059"/>
                      <a:pt x="820" y="10933"/>
                    </a:cubicBezTo>
                    <a:cubicBezTo>
                      <a:pt x="820" y="10713"/>
                      <a:pt x="977" y="10555"/>
                      <a:pt x="1198" y="10555"/>
                    </a:cubicBezTo>
                    <a:close/>
                    <a:moveTo>
                      <a:pt x="10114" y="10618"/>
                    </a:moveTo>
                    <a:cubicBezTo>
                      <a:pt x="10334" y="10618"/>
                      <a:pt x="10492" y="10776"/>
                      <a:pt x="10492" y="10965"/>
                    </a:cubicBezTo>
                    <a:cubicBezTo>
                      <a:pt x="10523" y="10965"/>
                      <a:pt x="10492" y="11059"/>
                      <a:pt x="10492" y="11091"/>
                    </a:cubicBezTo>
                    <a:lnTo>
                      <a:pt x="10177" y="11689"/>
                    </a:lnTo>
                    <a:lnTo>
                      <a:pt x="9799" y="11091"/>
                    </a:lnTo>
                    <a:cubicBezTo>
                      <a:pt x="9799" y="11059"/>
                      <a:pt x="9767" y="10996"/>
                      <a:pt x="9767" y="10965"/>
                    </a:cubicBezTo>
                    <a:cubicBezTo>
                      <a:pt x="9767" y="10776"/>
                      <a:pt x="9925" y="10618"/>
                      <a:pt x="10114" y="10618"/>
                    </a:cubicBezTo>
                    <a:close/>
                    <a:moveTo>
                      <a:pt x="5672" y="4538"/>
                    </a:moveTo>
                    <a:cubicBezTo>
                      <a:pt x="5861" y="4821"/>
                      <a:pt x="6144" y="5105"/>
                      <a:pt x="6522" y="5325"/>
                    </a:cubicBezTo>
                    <a:cubicBezTo>
                      <a:pt x="7184" y="5798"/>
                      <a:pt x="7972" y="6081"/>
                      <a:pt x="8665" y="6081"/>
                    </a:cubicBezTo>
                    <a:lnTo>
                      <a:pt x="9011" y="6081"/>
                    </a:lnTo>
                    <a:lnTo>
                      <a:pt x="9011" y="8696"/>
                    </a:lnTo>
                    <a:cubicBezTo>
                      <a:pt x="9011" y="10524"/>
                      <a:pt x="7530" y="12036"/>
                      <a:pt x="5672" y="12036"/>
                    </a:cubicBezTo>
                    <a:cubicBezTo>
                      <a:pt x="3813" y="12036"/>
                      <a:pt x="2332" y="10524"/>
                      <a:pt x="2332" y="8696"/>
                    </a:cubicBezTo>
                    <a:lnTo>
                      <a:pt x="2332" y="6081"/>
                    </a:lnTo>
                    <a:lnTo>
                      <a:pt x="2679" y="6081"/>
                    </a:lnTo>
                    <a:cubicBezTo>
                      <a:pt x="3403" y="6081"/>
                      <a:pt x="4191" y="5798"/>
                      <a:pt x="4853" y="5325"/>
                    </a:cubicBezTo>
                    <a:cubicBezTo>
                      <a:pt x="5199" y="5105"/>
                      <a:pt x="5483" y="4821"/>
                      <a:pt x="5672" y="4538"/>
                    </a:cubicBezTo>
                    <a:close/>
                    <a:moveTo>
                      <a:pt x="5672" y="1"/>
                    </a:moveTo>
                    <a:cubicBezTo>
                      <a:pt x="2584" y="1"/>
                      <a:pt x="95" y="2584"/>
                      <a:pt x="95" y="5640"/>
                    </a:cubicBezTo>
                    <a:lnTo>
                      <a:pt x="95" y="9389"/>
                    </a:lnTo>
                    <a:cubicBezTo>
                      <a:pt x="95" y="9673"/>
                      <a:pt x="221" y="9925"/>
                      <a:pt x="347" y="10145"/>
                    </a:cubicBezTo>
                    <a:cubicBezTo>
                      <a:pt x="1" y="10524"/>
                      <a:pt x="1" y="11091"/>
                      <a:pt x="221" y="11343"/>
                    </a:cubicBezTo>
                    <a:lnTo>
                      <a:pt x="883" y="12540"/>
                    </a:lnTo>
                    <a:cubicBezTo>
                      <a:pt x="946" y="12666"/>
                      <a:pt x="1072" y="12729"/>
                      <a:pt x="1198" y="12729"/>
                    </a:cubicBezTo>
                    <a:cubicBezTo>
                      <a:pt x="1324" y="12729"/>
                      <a:pt x="1450" y="12666"/>
                      <a:pt x="1513" y="12540"/>
                    </a:cubicBezTo>
                    <a:cubicBezTo>
                      <a:pt x="2175" y="11343"/>
                      <a:pt x="2238" y="11311"/>
                      <a:pt x="2301" y="10965"/>
                    </a:cubicBezTo>
                    <a:cubicBezTo>
                      <a:pt x="3025" y="12036"/>
                      <a:pt x="4254" y="12729"/>
                      <a:pt x="5640" y="12729"/>
                    </a:cubicBezTo>
                    <a:cubicBezTo>
                      <a:pt x="7026" y="12729"/>
                      <a:pt x="8287" y="12036"/>
                      <a:pt x="8980" y="10965"/>
                    </a:cubicBezTo>
                    <a:cubicBezTo>
                      <a:pt x="8980" y="11091"/>
                      <a:pt x="9043" y="11185"/>
                      <a:pt x="9074" y="11311"/>
                    </a:cubicBezTo>
                    <a:lnTo>
                      <a:pt x="9074" y="11343"/>
                    </a:lnTo>
                    <a:lnTo>
                      <a:pt x="9736" y="12540"/>
                    </a:lnTo>
                    <a:cubicBezTo>
                      <a:pt x="9799" y="12666"/>
                      <a:pt x="9925" y="12729"/>
                      <a:pt x="10051" y="12729"/>
                    </a:cubicBezTo>
                    <a:cubicBezTo>
                      <a:pt x="10177" y="12729"/>
                      <a:pt x="10334" y="12666"/>
                      <a:pt x="10366" y="12540"/>
                    </a:cubicBezTo>
                    <a:lnTo>
                      <a:pt x="11028" y="11406"/>
                    </a:lnTo>
                    <a:cubicBezTo>
                      <a:pt x="11122" y="11248"/>
                      <a:pt x="11154" y="11028"/>
                      <a:pt x="11154" y="10870"/>
                    </a:cubicBezTo>
                    <a:cubicBezTo>
                      <a:pt x="11154" y="10618"/>
                      <a:pt x="11028" y="10335"/>
                      <a:pt x="10870" y="10145"/>
                    </a:cubicBezTo>
                    <a:cubicBezTo>
                      <a:pt x="11091" y="9925"/>
                      <a:pt x="11154" y="9673"/>
                      <a:pt x="11154" y="9389"/>
                    </a:cubicBezTo>
                    <a:cubicBezTo>
                      <a:pt x="11280" y="4979"/>
                      <a:pt x="11280" y="5294"/>
                      <a:pt x="11217" y="5168"/>
                    </a:cubicBezTo>
                    <a:cubicBezTo>
                      <a:pt x="11154" y="4317"/>
                      <a:pt x="10870" y="3498"/>
                      <a:pt x="10429" y="2773"/>
                    </a:cubicBezTo>
                    <a:cubicBezTo>
                      <a:pt x="10492" y="2616"/>
                      <a:pt x="10492" y="2458"/>
                      <a:pt x="10492" y="2301"/>
                    </a:cubicBezTo>
                    <a:cubicBezTo>
                      <a:pt x="10492" y="1167"/>
                      <a:pt x="9704" y="221"/>
                      <a:pt x="9641" y="190"/>
                    </a:cubicBezTo>
                    <a:cubicBezTo>
                      <a:pt x="9578" y="95"/>
                      <a:pt x="9484" y="64"/>
                      <a:pt x="9389" y="64"/>
                    </a:cubicBezTo>
                    <a:cubicBezTo>
                      <a:pt x="9263" y="64"/>
                      <a:pt x="9169" y="95"/>
                      <a:pt x="9106" y="190"/>
                    </a:cubicBezTo>
                    <a:cubicBezTo>
                      <a:pt x="9106" y="221"/>
                      <a:pt x="8822" y="473"/>
                      <a:pt x="8633" y="883"/>
                    </a:cubicBezTo>
                    <a:cubicBezTo>
                      <a:pt x="7719" y="316"/>
                      <a:pt x="6743" y="1"/>
                      <a:pt x="56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19" name="Google Shape;5319;p60"/>
            <p:cNvGrpSpPr/>
            <p:nvPr/>
          </p:nvGrpSpPr>
          <p:grpSpPr>
            <a:xfrm>
              <a:off x="3317517" y="1440602"/>
              <a:ext cx="204493" cy="231342"/>
              <a:chOff x="-54426150" y="2294725"/>
              <a:chExt cx="282000" cy="319025"/>
            </a:xfrm>
            <a:grpFill/>
          </p:grpSpPr>
          <p:sp>
            <p:nvSpPr>
              <p:cNvPr id="5320" name="Google Shape;5320;p60"/>
              <p:cNvSpPr/>
              <p:nvPr/>
            </p:nvSpPr>
            <p:spPr>
              <a:xfrm>
                <a:off x="-54320600" y="2527275"/>
                <a:ext cx="724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90" extrusionOk="0">
                    <a:moveTo>
                      <a:pt x="398" y="1"/>
                    </a:moveTo>
                    <a:cubicBezTo>
                      <a:pt x="308" y="1"/>
                      <a:pt x="221" y="40"/>
                      <a:pt x="158" y="119"/>
                    </a:cubicBezTo>
                    <a:cubicBezTo>
                      <a:pt x="0" y="276"/>
                      <a:pt x="0" y="528"/>
                      <a:pt x="158" y="623"/>
                    </a:cubicBezTo>
                    <a:cubicBezTo>
                      <a:pt x="505" y="1001"/>
                      <a:pt x="977" y="1190"/>
                      <a:pt x="1450" y="1190"/>
                    </a:cubicBezTo>
                    <a:cubicBezTo>
                      <a:pt x="1922" y="1190"/>
                      <a:pt x="2426" y="1001"/>
                      <a:pt x="2741" y="623"/>
                    </a:cubicBezTo>
                    <a:cubicBezTo>
                      <a:pt x="2899" y="465"/>
                      <a:pt x="2899" y="245"/>
                      <a:pt x="2741" y="119"/>
                    </a:cubicBezTo>
                    <a:cubicBezTo>
                      <a:pt x="2663" y="40"/>
                      <a:pt x="2568" y="1"/>
                      <a:pt x="2478" y="1"/>
                    </a:cubicBezTo>
                    <a:cubicBezTo>
                      <a:pt x="2387" y="1"/>
                      <a:pt x="2300" y="40"/>
                      <a:pt x="2237" y="119"/>
                    </a:cubicBezTo>
                    <a:cubicBezTo>
                      <a:pt x="2048" y="308"/>
                      <a:pt x="1733" y="434"/>
                      <a:pt x="1450" y="434"/>
                    </a:cubicBezTo>
                    <a:cubicBezTo>
                      <a:pt x="1135" y="434"/>
                      <a:pt x="851" y="308"/>
                      <a:pt x="662" y="119"/>
                    </a:cubicBezTo>
                    <a:cubicBezTo>
                      <a:pt x="583" y="40"/>
                      <a:pt x="489" y="1"/>
                      <a:pt x="3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1" name="Google Shape;5321;p60"/>
              <p:cNvSpPr/>
              <p:nvPr/>
            </p:nvSpPr>
            <p:spPr>
              <a:xfrm>
                <a:off x="-54330850" y="2464075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79" y="0"/>
                    </a:moveTo>
                    <a:cubicBezTo>
                      <a:pt x="190" y="0"/>
                      <a:pt x="1" y="158"/>
                      <a:pt x="1" y="378"/>
                    </a:cubicBezTo>
                    <a:cubicBezTo>
                      <a:pt x="1" y="567"/>
                      <a:pt x="190" y="725"/>
                      <a:pt x="379" y="725"/>
                    </a:cubicBezTo>
                    <a:cubicBezTo>
                      <a:pt x="568" y="725"/>
                      <a:pt x="725" y="567"/>
                      <a:pt x="725" y="378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2" name="Google Shape;5322;p60"/>
              <p:cNvSpPr/>
              <p:nvPr/>
            </p:nvSpPr>
            <p:spPr>
              <a:xfrm>
                <a:off x="-54256800" y="2464075"/>
                <a:ext cx="181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67" y="725"/>
                      <a:pt x="725" y="567"/>
                      <a:pt x="725" y="378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3" name="Google Shape;5323;p60"/>
              <p:cNvSpPr/>
              <p:nvPr/>
            </p:nvSpPr>
            <p:spPr>
              <a:xfrm>
                <a:off x="-54426150" y="2294725"/>
                <a:ext cx="282000" cy="319025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12761" extrusionOk="0">
                    <a:moveTo>
                      <a:pt x="8381" y="757"/>
                    </a:moveTo>
                    <a:cubicBezTo>
                      <a:pt x="9106" y="757"/>
                      <a:pt x="9610" y="1387"/>
                      <a:pt x="9484" y="2049"/>
                    </a:cubicBezTo>
                    <a:lnTo>
                      <a:pt x="9106" y="4538"/>
                    </a:lnTo>
                    <a:lnTo>
                      <a:pt x="2301" y="4538"/>
                    </a:lnTo>
                    <a:lnTo>
                      <a:pt x="1891" y="2049"/>
                    </a:lnTo>
                    <a:cubicBezTo>
                      <a:pt x="1734" y="1387"/>
                      <a:pt x="2238" y="757"/>
                      <a:pt x="2962" y="757"/>
                    </a:cubicBezTo>
                    <a:close/>
                    <a:moveTo>
                      <a:pt x="2962" y="5294"/>
                    </a:moveTo>
                    <a:cubicBezTo>
                      <a:pt x="2836" y="5609"/>
                      <a:pt x="2616" y="5829"/>
                      <a:pt x="2301" y="5955"/>
                    </a:cubicBezTo>
                    <a:lnTo>
                      <a:pt x="2301" y="5294"/>
                    </a:lnTo>
                    <a:close/>
                    <a:moveTo>
                      <a:pt x="9011" y="5294"/>
                    </a:moveTo>
                    <a:lnTo>
                      <a:pt x="9011" y="5955"/>
                    </a:lnTo>
                    <a:cubicBezTo>
                      <a:pt x="8696" y="5829"/>
                      <a:pt x="8476" y="5609"/>
                      <a:pt x="8350" y="5294"/>
                    </a:cubicBezTo>
                    <a:close/>
                    <a:moveTo>
                      <a:pt x="9767" y="6743"/>
                    </a:moveTo>
                    <a:cubicBezTo>
                      <a:pt x="10177" y="6743"/>
                      <a:pt x="10523" y="7058"/>
                      <a:pt x="10523" y="7499"/>
                    </a:cubicBezTo>
                    <a:cubicBezTo>
                      <a:pt x="10523" y="7940"/>
                      <a:pt x="10177" y="8255"/>
                      <a:pt x="9767" y="8255"/>
                    </a:cubicBezTo>
                    <a:lnTo>
                      <a:pt x="9767" y="6743"/>
                    </a:lnTo>
                    <a:close/>
                    <a:moveTo>
                      <a:pt x="1545" y="6774"/>
                    </a:moveTo>
                    <a:lnTo>
                      <a:pt x="1545" y="8287"/>
                    </a:lnTo>
                    <a:cubicBezTo>
                      <a:pt x="1135" y="8255"/>
                      <a:pt x="788" y="7940"/>
                      <a:pt x="788" y="7530"/>
                    </a:cubicBezTo>
                    <a:cubicBezTo>
                      <a:pt x="788" y="7152"/>
                      <a:pt x="1103" y="6774"/>
                      <a:pt x="1545" y="6774"/>
                    </a:cubicBezTo>
                    <a:close/>
                    <a:moveTo>
                      <a:pt x="7593" y="5294"/>
                    </a:moveTo>
                    <a:cubicBezTo>
                      <a:pt x="7751" y="6050"/>
                      <a:pt x="8318" y="6585"/>
                      <a:pt x="9074" y="6743"/>
                    </a:cubicBezTo>
                    <a:lnTo>
                      <a:pt x="9074" y="8633"/>
                    </a:lnTo>
                    <a:cubicBezTo>
                      <a:pt x="9011" y="10492"/>
                      <a:pt x="7530" y="11973"/>
                      <a:pt x="5672" y="11973"/>
                    </a:cubicBezTo>
                    <a:cubicBezTo>
                      <a:pt x="3813" y="11973"/>
                      <a:pt x="2332" y="10492"/>
                      <a:pt x="2332" y="8633"/>
                    </a:cubicBezTo>
                    <a:lnTo>
                      <a:pt x="2332" y="6743"/>
                    </a:lnTo>
                    <a:cubicBezTo>
                      <a:pt x="3088" y="6585"/>
                      <a:pt x="3624" y="6018"/>
                      <a:pt x="3781" y="5294"/>
                    </a:cubicBezTo>
                    <a:close/>
                    <a:moveTo>
                      <a:pt x="2931" y="1"/>
                    </a:moveTo>
                    <a:cubicBezTo>
                      <a:pt x="1797" y="1"/>
                      <a:pt x="883" y="1040"/>
                      <a:pt x="1072" y="2175"/>
                    </a:cubicBezTo>
                    <a:lnTo>
                      <a:pt x="1513" y="4916"/>
                    </a:lnTo>
                    <a:lnTo>
                      <a:pt x="1513" y="6018"/>
                    </a:lnTo>
                    <a:cubicBezTo>
                      <a:pt x="662" y="6018"/>
                      <a:pt x="1" y="6711"/>
                      <a:pt x="1" y="7530"/>
                    </a:cubicBezTo>
                    <a:cubicBezTo>
                      <a:pt x="1" y="8350"/>
                      <a:pt x="662" y="9043"/>
                      <a:pt x="1513" y="9043"/>
                    </a:cubicBezTo>
                    <a:cubicBezTo>
                      <a:pt x="1702" y="11122"/>
                      <a:pt x="3466" y="12760"/>
                      <a:pt x="5609" y="12760"/>
                    </a:cubicBezTo>
                    <a:cubicBezTo>
                      <a:pt x="7719" y="12760"/>
                      <a:pt x="9484" y="11122"/>
                      <a:pt x="9704" y="9043"/>
                    </a:cubicBezTo>
                    <a:cubicBezTo>
                      <a:pt x="10523" y="9043"/>
                      <a:pt x="11185" y="8350"/>
                      <a:pt x="11185" y="7530"/>
                    </a:cubicBezTo>
                    <a:cubicBezTo>
                      <a:pt x="11280" y="6711"/>
                      <a:pt x="10586" y="6018"/>
                      <a:pt x="9767" y="6018"/>
                    </a:cubicBezTo>
                    <a:lnTo>
                      <a:pt x="9767" y="4916"/>
                    </a:lnTo>
                    <a:lnTo>
                      <a:pt x="10208" y="2175"/>
                    </a:lnTo>
                    <a:cubicBezTo>
                      <a:pt x="10397" y="1040"/>
                      <a:pt x="9547" y="1"/>
                      <a:pt x="83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4" name="Google Shape;5324;p60"/>
              <p:cNvSpPr/>
              <p:nvPr/>
            </p:nvSpPr>
            <p:spPr>
              <a:xfrm>
                <a:off x="-54312725" y="2334125"/>
                <a:ext cx="543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2143" extrusionOk="0">
                    <a:moveTo>
                      <a:pt x="1103" y="0"/>
                    </a:moveTo>
                    <a:cubicBezTo>
                      <a:pt x="914" y="0"/>
                      <a:pt x="757" y="158"/>
                      <a:pt x="757" y="347"/>
                    </a:cubicBezTo>
                    <a:lnTo>
                      <a:pt x="757" y="725"/>
                    </a:lnTo>
                    <a:lnTo>
                      <a:pt x="379" y="725"/>
                    </a:lnTo>
                    <a:cubicBezTo>
                      <a:pt x="190" y="725"/>
                      <a:pt x="32" y="882"/>
                      <a:pt x="32" y="1071"/>
                    </a:cubicBezTo>
                    <a:cubicBezTo>
                      <a:pt x="0" y="1229"/>
                      <a:pt x="158" y="1418"/>
                      <a:pt x="379" y="1418"/>
                    </a:cubicBezTo>
                    <a:lnTo>
                      <a:pt x="757" y="1418"/>
                    </a:lnTo>
                    <a:lnTo>
                      <a:pt x="757" y="1796"/>
                    </a:lnTo>
                    <a:cubicBezTo>
                      <a:pt x="757" y="1985"/>
                      <a:pt x="914" y="2142"/>
                      <a:pt x="1103" y="2142"/>
                    </a:cubicBezTo>
                    <a:cubicBezTo>
                      <a:pt x="1292" y="2142"/>
                      <a:pt x="1450" y="1985"/>
                      <a:pt x="1450" y="1796"/>
                    </a:cubicBezTo>
                    <a:lnTo>
                      <a:pt x="1450" y="1418"/>
                    </a:lnTo>
                    <a:lnTo>
                      <a:pt x="1796" y="1418"/>
                    </a:lnTo>
                    <a:cubicBezTo>
                      <a:pt x="2017" y="1418"/>
                      <a:pt x="2174" y="1260"/>
                      <a:pt x="2174" y="1071"/>
                    </a:cubicBezTo>
                    <a:cubicBezTo>
                      <a:pt x="2174" y="882"/>
                      <a:pt x="2017" y="725"/>
                      <a:pt x="1796" y="725"/>
                    </a:cubicBezTo>
                    <a:lnTo>
                      <a:pt x="1450" y="725"/>
                    </a:lnTo>
                    <a:lnTo>
                      <a:pt x="1450" y="347"/>
                    </a:lnTo>
                    <a:cubicBezTo>
                      <a:pt x="1450" y="158"/>
                      <a:pt x="1292" y="0"/>
                      <a:pt x="11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25" name="Google Shape;5325;p60"/>
            <p:cNvGrpSpPr/>
            <p:nvPr/>
          </p:nvGrpSpPr>
          <p:grpSpPr>
            <a:xfrm>
              <a:off x="3316375" y="1725043"/>
              <a:ext cx="206777" cy="231323"/>
              <a:chOff x="-54427725" y="2686975"/>
              <a:chExt cx="285150" cy="319000"/>
            </a:xfrm>
            <a:grpFill/>
          </p:grpSpPr>
          <p:sp>
            <p:nvSpPr>
              <p:cNvPr id="5326" name="Google Shape;5326;p60"/>
              <p:cNvSpPr/>
              <p:nvPr/>
            </p:nvSpPr>
            <p:spPr>
              <a:xfrm>
                <a:off x="-54320600" y="2919525"/>
                <a:ext cx="72475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8" extrusionOk="0">
                    <a:moveTo>
                      <a:pt x="398" y="0"/>
                    </a:moveTo>
                    <a:cubicBezTo>
                      <a:pt x="308" y="0"/>
                      <a:pt x="221" y="39"/>
                      <a:pt x="158" y="118"/>
                    </a:cubicBezTo>
                    <a:cubicBezTo>
                      <a:pt x="0" y="276"/>
                      <a:pt x="0" y="496"/>
                      <a:pt x="158" y="622"/>
                    </a:cubicBezTo>
                    <a:cubicBezTo>
                      <a:pt x="505" y="969"/>
                      <a:pt x="977" y="1158"/>
                      <a:pt x="1450" y="1158"/>
                    </a:cubicBezTo>
                    <a:cubicBezTo>
                      <a:pt x="1922" y="1158"/>
                      <a:pt x="2426" y="969"/>
                      <a:pt x="2741" y="622"/>
                    </a:cubicBezTo>
                    <a:cubicBezTo>
                      <a:pt x="2899" y="465"/>
                      <a:pt x="2899" y="213"/>
                      <a:pt x="2741" y="118"/>
                    </a:cubicBezTo>
                    <a:cubicBezTo>
                      <a:pt x="2663" y="39"/>
                      <a:pt x="2568" y="0"/>
                      <a:pt x="2478" y="0"/>
                    </a:cubicBezTo>
                    <a:cubicBezTo>
                      <a:pt x="2387" y="0"/>
                      <a:pt x="2300" y="39"/>
                      <a:pt x="2237" y="118"/>
                    </a:cubicBezTo>
                    <a:cubicBezTo>
                      <a:pt x="2048" y="307"/>
                      <a:pt x="1733" y="433"/>
                      <a:pt x="1450" y="433"/>
                    </a:cubicBezTo>
                    <a:cubicBezTo>
                      <a:pt x="1135" y="433"/>
                      <a:pt x="851" y="307"/>
                      <a:pt x="662" y="118"/>
                    </a:cubicBezTo>
                    <a:cubicBezTo>
                      <a:pt x="583" y="39"/>
                      <a:pt x="489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7" name="Google Shape;5327;p60"/>
              <p:cNvSpPr/>
              <p:nvPr/>
            </p:nvSpPr>
            <p:spPr>
              <a:xfrm>
                <a:off x="-54256800" y="28563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8" name="Google Shape;5328;p60"/>
              <p:cNvSpPr/>
              <p:nvPr/>
            </p:nvSpPr>
            <p:spPr>
              <a:xfrm>
                <a:off x="-54330850" y="28563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1"/>
                    </a:moveTo>
                    <a:cubicBezTo>
                      <a:pt x="190" y="1"/>
                      <a:pt x="1" y="158"/>
                      <a:pt x="1" y="347"/>
                    </a:cubicBezTo>
                    <a:cubicBezTo>
                      <a:pt x="1" y="536"/>
                      <a:pt x="190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29" name="Google Shape;5329;p60"/>
              <p:cNvSpPr/>
              <p:nvPr/>
            </p:nvSpPr>
            <p:spPr>
              <a:xfrm>
                <a:off x="-54427725" y="2686975"/>
                <a:ext cx="285150" cy="319000"/>
              </a:xfrm>
              <a:custGeom>
                <a:avLst/>
                <a:gdLst/>
                <a:ahLst/>
                <a:cxnLst/>
                <a:rect l="l" t="t" r="r" b="b"/>
                <a:pathLst>
                  <a:path w="11406" h="12760" extrusionOk="0">
                    <a:moveTo>
                      <a:pt x="8696" y="756"/>
                    </a:moveTo>
                    <a:cubicBezTo>
                      <a:pt x="9326" y="756"/>
                      <a:pt x="9799" y="1260"/>
                      <a:pt x="9799" y="1859"/>
                    </a:cubicBezTo>
                    <a:lnTo>
                      <a:pt x="9799" y="4883"/>
                    </a:lnTo>
                    <a:cubicBezTo>
                      <a:pt x="9799" y="5072"/>
                      <a:pt x="9641" y="5230"/>
                      <a:pt x="9452" y="5230"/>
                    </a:cubicBezTo>
                    <a:lnTo>
                      <a:pt x="2017" y="5230"/>
                    </a:lnTo>
                    <a:cubicBezTo>
                      <a:pt x="1797" y="5230"/>
                      <a:pt x="1639" y="5072"/>
                      <a:pt x="1639" y="4883"/>
                    </a:cubicBezTo>
                    <a:cubicBezTo>
                      <a:pt x="1608" y="4852"/>
                      <a:pt x="1608" y="1922"/>
                      <a:pt x="1608" y="1859"/>
                    </a:cubicBezTo>
                    <a:cubicBezTo>
                      <a:pt x="1608" y="1229"/>
                      <a:pt x="2112" y="756"/>
                      <a:pt x="2710" y="756"/>
                    </a:cubicBezTo>
                    <a:close/>
                    <a:moveTo>
                      <a:pt x="1608" y="5955"/>
                    </a:moveTo>
                    <a:cubicBezTo>
                      <a:pt x="1734" y="5986"/>
                      <a:pt x="1860" y="6018"/>
                      <a:pt x="1954" y="6018"/>
                    </a:cubicBezTo>
                    <a:lnTo>
                      <a:pt x="2301" y="6018"/>
                    </a:lnTo>
                    <a:lnTo>
                      <a:pt x="2301" y="8317"/>
                    </a:lnTo>
                    <a:cubicBezTo>
                      <a:pt x="2301" y="9105"/>
                      <a:pt x="1986" y="9798"/>
                      <a:pt x="1450" y="10334"/>
                    </a:cubicBezTo>
                    <a:cubicBezTo>
                      <a:pt x="1401" y="10433"/>
                      <a:pt x="1317" y="10480"/>
                      <a:pt x="1225" y="10480"/>
                    </a:cubicBezTo>
                    <a:cubicBezTo>
                      <a:pt x="1142" y="10480"/>
                      <a:pt x="1053" y="10440"/>
                      <a:pt x="977" y="10365"/>
                    </a:cubicBezTo>
                    <a:cubicBezTo>
                      <a:pt x="820" y="10208"/>
                      <a:pt x="820" y="9956"/>
                      <a:pt x="977" y="9830"/>
                    </a:cubicBezTo>
                    <a:cubicBezTo>
                      <a:pt x="1355" y="9452"/>
                      <a:pt x="1608" y="8853"/>
                      <a:pt x="1608" y="8317"/>
                    </a:cubicBezTo>
                    <a:lnTo>
                      <a:pt x="1608" y="5955"/>
                    </a:lnTo>
                    <a:close/>
                    <a:moveTo>
                      <a:pt x="9799" y="5955"/>
                    </a:moveTo>
                    <a:lnTo>
                      <a:pt x="9799" y="6805"/>
                    </a:lnTo>
                    <a:cubicBezTo>
                      <a:pt x="9799" y="8853"/>
                      <a:pt x="9988" y="9420"/>
                      <a:pt x="10429" y="9830"/>
                    </a:cubicBezTo>
                    <a:cubicBezTo>
                      <a:pt x="10618" y="9987"/>
                      <a:pt x="10618" y="10239"/>
                      <a:pt x="10460" y="10365"/>
                    </a:cubicBezTo>
                    <a:cubicBezTo>
                      <a:pt x="10382" y="10444"/>
                      <a:pt x="10287" y="10483"/>
                      <a:pt x="10197" y="10483"/>
                    </a:cubicBezTo>
                    <a:cubicBezTo>
                      <a:pt x="10106" y="10483"/>
                      <a:pt x="10019" y="10444"/>
                      <a:pt x="9956" y="10365"/>
                    </a:cubicBezTo>
                    <a:cubicBezTo>
                      <a:pt x="9389" y="9798"/>
                      <a:pt x="9074" y="9042"/>
                      <a:pt x="9074" y="8317"/>
                    </a:cubicBezTo>
                    <a:lnTo>
                      <a:pt x="9074" y="6018"/>
                    </a:lnTo>
                    <a:lnTo>
                      <a:pt x="9452" y="6018"/>
                    </a:lnTo>
                    <a:cubicBezTo>
                      <a:pt x="9547" y="6018"/>
                      <a:pt x="9704" y="5986"/>
                      <a:pt x="9799" y="5955"/>
                    </a:cubicBezTo>
                    <a:close/>
                    <a:moveTo>
                      <a:pt x="8381" y="6018"/>
                    </a:moveTo>
                    <a:lnTo>
                      <a:pt x="8381" y="8317"/>
                    </a:lnTo>
                    <a:cubicBezTo>
                      <a:pt x="8381" y="8948"/>
                      <a:pt x="8539" y="9515"/>
                      <a:pt x="8822" y="10050"/>
                    </a:cubicBezTo>
                    <a:cubicBezTo>
                      <a:pt x="8224" y="11216"/>
                      <a:pt x="7026" y="11972"/>
                      <a:pt x="5735" y="11972"/>
                    </a:cubicBezTo>
                    <a:cubicBezTo>
                      <a:pt x="4443" y="11972"/>
                      <a:pt x="3246" y="11216"/>
                      <a:pt x="2710" y="10050"/>
                    </a:cubicBezTo>
                    <a:cubicBezTo>
                      <a:pt x="2994" y="9515"/>
                      <a:pt x="3151" y="8916"/>
                      <a:pt x="3151" y="8317"/>
                    </a:cubicBezTo>
                    <a:lnTo>
                      <a:pt x="3151" y="6018"/>
                    </a:lnTo>
                    <a:close/>
                    <a:moveTo>
                      <a:pt x="2710" y="0"/>
                    </a:moveTo>
                    <a:cubicBezTo>
                      <a:pt x="1671" y="0"/>
                      <a:pt x="851" y="819"/>
                      <a:pt x="851" y="1859"/>
                    </a:cubicBezTo>
                    <a:lnTo>
                      <a:pt x="851" y="8317"/>
                    </a:lnTo>
                    <a:cubicBezTo>
                      <a:pt x="851" y="8696"/>
                      <a:pt x="694" y="9042"/>
                      <a:pt x="410" y="9326"/>
                    </a:cubicBezTo>
                    <a:cubicBezTo>
                      <a:pt x="1" y="9767"/>
                      <a:pt x="1" y="10460"/>
                      <a:pt x="410" y="10901"/>
                    </a:cubicBezTo>
                    <a:cubicBezTo>
                      <a:pt x="631" y="11121"/>
                      <a:pt x="922" y="11232"/>
                      <a:pt x="1210" y="11232"/>
                    </a:cubicBezTo>
                    <a:cubicBezTo>
                      <a:pt x="1497" y="11232"/>
                      <a:pt x="1781" y="11121"/>
                      <a:pt x="1986" y="10901"/>
                    </a:cubicBezTo>
                    <a:lnTo>
                      <a:pt x="2143" y="10743"/>
                    </a:lnTo>
                    <a:cubicBezTo>
                      <a:pt x="2868" y="11972"/>
                      <a:pt x="4191" y="12760"/>
                      <a:pt x="5672" y="12760"/>
                    </a:cubicBezTo>
                    <a:cubicBezTo>
                      <a:pt x="7152" y="12760"/>
                      <a:pt x="8444" y="11972"/>
                      <a:pt x="9169" y="10743"/>
                    </a:cubicBezTo>
                    <a:cubicBezTo>
                      <a:pt x="9200" y="10838"/>
                      <a:pt x="9295" y="10869"/>
                      <a:pt x="9326" y="10901"/>
                    </a:cubicBezTo>
                    <a:cubicBezTo>
                      <a:pt x="9547" y="11121"/>
                      <a:pt x="9830" y="11232"/>
                      <a:pt x="10114" y="11232"/>
                    </a:cubicBezTo>
                    <a:cubicBezTo>
                      <a:pt x="10397" y="11232"/>
                      <a:pt x="10681" y="11121"/>
                      <a:pt x="10901" y="10901"/>
                    </a:cubicBezTo>
                    <a:cubicBezTo>
                      <a:pt x="11406" y="10460"/>
                      <a:pt x="11406" y="9767"/>
                      <a:pt x="10964" y="9326"/>
                    </a:cubicBezTo>
                    <a:cubicBezTo>
                      <a:pt x="10744" y="9105"/>
                      <a:pt x="10555" y="8727"/>
                      <a:pt x="10555" y="6805"/>
                    </a:cubicBezTo>
                    <a:lnTo>
                      <a:pt x="10555" y="1859"/>
                    </a:lnTo>
                    <a:cubicBezTo>
                      <a:pt x="10555" y="819"/>
                      <a:pt x="9704" y="0"/>
                      <a:pt x="86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30" name="Google Shape;5330;p60"/>
              <p:cNvSpPr/>
              <p:nvPr/>
            </p:nvSpPr>
            <p:spPr>
              <a:xfrm>
                <a:off x="-54330850" y="2717875"/>
                <a:ext cx="93750" cy="85425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3417" extrusionOk="0">
                    <a:moveTo>
                      <a:pt x="1828" y="1285"/>
                    </a:moveTo>
                    <a:lnTo>
                      <a:pt x="1891" y="1474"/>
                    </a:lnTo>
                    <a:cubicBezTo>
                      <a:pt x="1954" y="1600"/>
                      <a:pt x="2049" y="1663"/>
                      <a:pt x="2175" y="1663"/>
                    </a:cubicBezTo>
                    <a:lnTo>
                      <a:pt x="2364" y="1726"/>
                    </a:lnTo>
                    <a:lnTo>
                      <a:pt x="2206" y="1883"/>
                    </a:lnTo>
                    <a:cubicBezTo>
                      <a:pt x="2143" y="1946"/>
                      <a:pt x="2112" y="2072"/>
                      <a:pt x="2112" y="2198"/>
                    </a:cubicBezTo>
                    <a:lnTo>
                      <a:pt x="2143" y="2387"/>
                    </a:lnTo>
                    <a:lnTo>
                      <a:pt x="1954" y="2293"/>
                    </a:lnTo>
                    <a:cubicBezTo>
                      <a:pt x="1891" y="2277"/>
                      <a:pt x="1828" y="2269"/>
                      <a:pt x="1765" y="2269"/>
                    </a:cubicBezTo>
                    <a:cubicBezTo>
                      <a:pt x="1702" y="2269"/>
                      <a:pt x="1639" y="2277"/>
                      <a:pt x="1576" y="2293"/>
                    </a:cubicBezTo>
                    <a:lnTo>
                      <a:pt x="1387" y="2387"/>
                    </a:lnTo>
                    <a:lnTo>
                      <a:pt x="1450" y="2198"/>
                    </a:lnTo>
                    <a:cubicBezTo>
                      <a:pt x="1482" y="2072"/>
                      <a:pt x="1450" y="1946"/>
                      <a:pt x="1324" y="1883"/>
                    </a:cubicBezTo>
                    <a:lnTo>
                      <a:pt x="1167" y="1726"/>
                    </a:lnTo>
                    <a:lnTo>
                      <a:pt x="1482" y="1663"/>
                    </a:lnTo>
                    <a:cubicBezTo>
                      <a:pt x="1576" y="1663"/>
                      <a:pt x="1702" y="1600"/>
                      <a:pt x="1734" y="1474"/>
                    </a:cubicBezTo>
                    <a:lnTo>
                      <a:pt x="1828" y="1285"/>
                    </a:lnTo>
                    <a:close/>
                    <a:moveTo>
                      <a:pt x="1887" y="1"/>
                    </a:moveTo>
                    <a:cubicBezTo>
                      <a:pt x="1749" y="1"/>
                      <a:pt x="1608" y="72"/>
                      <a:pt x="1545" y="213"/>
                    </a:cubicBezTo>
                    <a:lnTo>
                      <a:pt x="1198" y="938"/>
                    </a:lnTo>
                    <a:lnTo>
                      <a:pt x="442" y="1033"/>
                    </a:lnTo>
                    <a:cubicBezTo>
                      <a:pt x="127" y="1096"/>
                      <a:pt x="1" y="1474"/>
                      <a:pt x="253" y="1663"/>
                    </a:cubicBezTo>
                    <a:lnTo>
                      <a:pt x="757" y="2230"/>
                    </a:lnTo>
                    <a:lnTo>
                      <a:pt x="631" y="2986"/>
                    </a:lnTo>
                    <a:cubicBezTo>
                      <a:pt x="607" y="3229"/>
                      <a:pt x="789" y="3416"/>
                      <a:pt x="1004" y="3416"/>
                    </a:cubicBezTo>
                    <a:cubicBezTo>
                      <a:pt x="1067" y="3416"/>
                      <a:pt x="1133" y="3400"/>
                      <a:pt x="1198" y="3364"/>
                    </a:cubicBezTo>
                    <a:lnTo>
                      <a:pt x="1860" y="3017"/>
                    </a:lnTo>
                    <a:lnTo>
                      <a:pt x="2521" y="3364"/>
                    </a:lnTo>
                    <a:cubicBezTo>
                      <a:pt x="2586" y="3400"/>
                      <a:pt x="2652" y="3416"/>
                      <a:pt x="2715" y="3416"/>
                    </a:cubicBezTo>
                    <a:cubicBezTo>
                      <a:pt x="2930" y="3416"/>
                      <a:pt x="3113" y="3229"/>
                      <a:pt x="3088" y="2986"/>
                    </a:cubicBezTo>
                    <a:lnTo>
                      <a:pt x="2962" y="2230"/>
                    </a:lnTo>
                    <a:lnTo>
                      <a:pt x="3529" y="1663"/>
                    </a:lnTo>
                    <a:cubicBezTo>
                      <a:pt x="3750" y="1474"/>
                      <a:pt x="3624" y="1096"/>
                      <a:pt x="3309" y="1033"/>
                    </a:cubicBezTo>
                    <a:lnTo>
                      <a:pt x="2584" y="938"/>
                    </a:lnTo>
                    <a:lnTo>
                      <a:pt x="2206" y="213"/>
                    </a:lnTo>
                    <a:cubicBezTo>
                      <a:pt x="2159" y="72"/>
                      <a:pt x="2025" y="1"/>
                      <a:pt x="18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31" name="Google Shape;5331;p60"/>
            <p:cNvGrpSpPr/>
            <p:nvPr/>
          </p:nvGrpSpPr>
          <p:grpSpPr>
            <a:xfrm>
              <a:off x="4726517" y="1156887"/>
              <a:ext cx="229619" cy="230054"/>
              <a:chOff x="-52513800" y="1903475"/>
              <a:chExt cx="316650" cy="317250"/>
            </a:xfrm>
            <a:grpFill/>
          </p:grpSpPr>
          <p:sp>
            <p:nvSpPr>
              <p:cNvPr id="5332" name="Google Shape;5332;p60"/>
              <p:cNvSpPr/>
              <p:nvPr/>
            </p:nvSpPr>
            <p:spPr>
              <a:xfrm>
                <a:off x="-52391700" y="2135825"/>
                <a:ext cx="72475" cy="28975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9" extrusionOk="0">
                    <a:moveTo>
                      <a:pt x="386" y="1"/>
                    </a:moveTo>
                    <a:cubicBezTo>
                      <a:pt x="291" y="1"/>
                      <a:pt x="205" y="40"/>
                      <a:pt x="158" y="119"/>
                    </a:cubicBezTo>
                    <a:cubicBezTo>
                      <a:pt x="0" y="276"/>
                      <a:pt x="0" y="497"/>
                      <a:pt x="158" y="623"/>
                    </a:cubicBezTo>
                    <a:cubicBezTo>
                      <a:pt x="504" y="970"/>
                      <a:pt x="977" y="1159"/>
                      <a:pt x="1449" y="1159"/>
                    </a:cubicBezTo>
                    <a:cubicBezTo>
                      <a:pt x="1922" y="1159"/>
                      <a:pt x="2426" y="970"/>
                      <a:pt x="2741" y="623"/>
                    </a:cubicBezTo>
                    <a:cubicBezTo>
                      <a:pt x="2898" y="465"/>
                      <a:pt x="2898" y="213"/>
                      <a:pt x="2741" y="119"/>
                    </a:cubicBezTo>
                    <a:cubicBezTo>
                      <a:pt x="2662" y="40"/>
                      <a:pt x="2568" y="1"/>
                      <a:pt x="2477" y="1"/>
                    </a:cubicBezTo>
                    <a:cubicBezTo>
                      <a:pt x="2387" y="1"/>
                      <a:pt x="2300" y="40"/>
                      <a:pt x="2237" y="119"/>
                    </a:cubicBezTo>
                    <a:cubicBezTo>
                      <a:pt x="2048" y="308"/>
                      <a:pt x="1733" y="434"/>
                      <a:pt x="1449" y="434"/>
                    </a:cubicBezTo>
                    <a:cubicBezTo>
                      <a:pt x="1134" y="434"/>
                      <a:pt x="851" y="308"/>
                      <a:pt x="662" y="119"/>
                    </a:cubicBezTo>
                    <a:cubicBezTo>
                      <a:pt x="583" y="40"/>
                      <a:pt x="480" y="1"/>
                      <a:pt x="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33" name="Google Shape;5333;p60"/>
              <p:cNvSpPr/>
              <p:nvPr/>
            </p:nvSpPr>
            <p:spPr>
              <a:xfrm>
                <a:off x="-52513800" y="1903475"/>
                <a:ext cx="316650" cy="3172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90" extrusionOk="0">
                    <a:moveTo>
                      <a:pt x="6333" y="781"/>
                    </a:moveTo>
                    <a:lnTo>
                      <a:pt x="11500" y="3332"/>
                    </a:lnTo>
                    <a:lnTo>
                      <a:pt x="10082" y="4057"/>
                    </a:lnTo>
                    <a:lnTo>
                      <a:pt x="9641" y="3175"/>
                    </a:lnTo>
                    <a:cubicBezTo>
                      <a:pt x="9547" y="3049"/>
                      <a:pt x="9452" y="2986"/>
                      <a:pt x="9326" y="2986"/>
                    </a:cubicBezTo>
                    <a:lnTo>
                      <a:pt x="3309" y="2986"/>
                    </a:lnTo>
                    <a:cubicBezTo>
                      <a:pt x="3151" y="2986"/>
                      <a:pt x="3025" y="3049"/>
                      <a:pt x="2994" y="3175"/>
                    </a:cubicBezTo>
                    <a:lnTo>
                      <a:pt x="2553" y="4057"/>
                    </a:lnTo>
                    <a:lnTo>
                      <a:pt x="1167" y="3332"/>
                    </a:lnTo>
                    <a:lnTo>
                      <a:pt x="6333" y="781"/>
                    </a:lnTo>
                    <a:close/>
                    <a:moveTo>
                      <a:pt x="9043" y="3742"/>
                    </a:moveTo>
                    <a:lnTo>
                      <a:pt x="9389" y="4467"/>
                    </a:lnTo>
                    <a:lnTo>
                      <a:pt x="3151" y="4467"/>
                    </a:lnTo>
                    <a:lnTo>
                      <a:pt x="3498" y="3742"/>
                    </a:lnTo>
                    <a:close/>
                    <a:moveTo>
                      <a:pt x="9673" y="5223"/>
                    </a:moveTo>
                    <a:lnTo>
                      <a:pt x="9673" y="6105"/>
                    </a:lnTo>
                    <a:cubicBezTo>
                      <a:pt x="9547" y="6042"/>
                      <a:pt x="9452" y="6010"/>
                      <a:pt x="9326" y="6010"/>
                    </a:cubicBezTo>
                    <a:lnTo>
                      <a:pt x="7782" y="6010"/>
                    </a:lnTo>
                    <a:cubicBezTo>
                      <a:pt x="7310" y="6010"/>
                      <a:pt x="6869" y="6325"/>
                      <a:pt x="6743" y="6766"/>
                    </a:cubicBezTo>
                    <a:lnTo>
                      <a:pt x="5861" y="6766"/>
                    </a:lnTo>
                    <a:cubicBezTo>
                      <a:pt x="5703" y="6325"/>
                      <a:pt x="5325" y="6010"/>
                      <a:pt x="4790" y="6010"/>
                    </a:cubicBezTo>
                    <a:lnTo>
                      <a:pt x="3277" y="6010"/>
                    </a:lnTo>
                    <a:cubicBezTo>
                      <a:pt x="3151" y="6010"/>
                      <a:pt x="2994" y="6042"/>
                      <a:pt x="2899" y="6105"/>
                    </a:cubicBezTo>
                    <a:lnTo>
                      <a:pt x="2899" y="5223"/>
                    </a:lnTo>
                    <a:close/>
                    <a:moveTo>
                      <a:pt x="4821" y="6766"/>
                    </a:moveTo>
                    <a:cubicBezTo>
                      <a:pt x="5042" y="6766"/>
                      <a:pt x="5199" y="6924"/>
                      <a:pt x="5199" y="7113"/>
                    </a:cubicBezTo>
                    <a:cubicBezTo>
                      <a:pt x="5199" y="7743"/>
                      <a:pt x="4664" y="8216"/>
                      <a:pt x="4096" y="8216"/>
                    </a:cubicBezTo>
                    <a:lnTo>
                      <a:pt x="3309" y="8216"/>
                    </a:lnTo>
                    <a:cubicBezTo>
                      <a:pt x="3088" y="8216"/>
                      <a:pt x="2931" y="8058"/>
                      <a:pt x="2931" y="7869"/>
                    </a:cubicBezTo>
                    <a:lnTo>
                      <a:pt x="2931" y="7113"/>
                    </a:lnTo>
                    <a:cubicBezTo>
                      <a:pt x="2931" y="6924"/>
                      <a:pt x="3088" y="6766"/>
                      <a:pt x="3309" y="6766"/>
                    </a:cubicBezTo>
                    <a:close/>
                    <a:moveTo>
                      <a:pt x="9326" y="6766"/>
                    </a:moveTo>
                    <a:cubicBezTo>
                      <a:pt x="9515" y="6766"/>
                      <a:pt x="9673" y="6924"/>
                      <a:pt x="9673" y="7113"/>
                    </a:cubicBezTo>
                    <a:lnTo>
                      <a:pt x="9673" y="7869"/>
                    </a:lnTo>
                    <a:cubicBezTo>
                      <a:pt x="9673" y="8058"/>
                      <a:pt x="9515" y="8216"/>
                      <a:pt x="9326" y="8216"/>
                    </a:cubicBezTo>
                    <a:lnTo>
                      <a:pt x="8570" y="8216"/>
                    </a:lnTo>
                    <a:cubicBezTo>
                      <a:pt x="7940" y="8216"/>
                      <a:pt x="7436" y="7712"/>
                      <a:pt x="7436" y="7113"/>
                    </a:cubicBezTo>
                    <a:cubicBezTo>
                      <a:pt x="7436" y="6924"/>
                      <a:pt x="7593" y="6766"/>
                      <a:pt x="7782" y="6766"/>
                    </a:cubicBezTo>
                    <a:close/>
                    <a:moveTo>
                      <a:pt x="2206" y="6766"/>
                    </a:moveTo>
                    <a:lnTo>
                      <a:pt x="2206" y="8247"/>
                    </a:lnTo>
                    <a:cubicBezTo>
                      <a:pt x="1765" y="8247"/>
                      <a:pt x="1450" y="7901"/>
                      <a:pt x="1450" y="7523"/>
                    </a:cubicBezTo>
                    <a:cubicBezTo>
                      <a:pt x="1450" y="7113"/>
                      <a:pt x="1765" y="6766"/>
                      <a:pt x="2206" y="6766"/>
                    </a:cubicBezTo>
                    <a:close/>
                    <a:moveTo>
                      <a:pt x="10429" y="6766"/>
                    </a:moveTo>
                    <a:cubicBezTo>
                      <a:pt x="10870" y="6766"/>
                      <a:pt x="11185" y="7082"/>
                      <a:pt x="11185" y="7523"/>
                    </a:cubicBezTo>
                    <a:cubicBezTo>
                      <a:pt x="11185" y="7901"/>
                      <a:pt x="10807" y="8247"/>
                      <a:pt x="10429" y="8247"/>
                    </a:cubicBezTo>
                    <a:lnTo>
                      <a:pt x="10429" y="6766"/>
                    </a:lnTo>
                    <a:close/>
                    <a:moveTo>
                      <a:pt x="6680" y="7523"/>
                    </a:moveTo>
                    <a:cubicBezTo>
                      <a:pt x="6774" y="7869"/>
                      <a:pt x="6932" y="8184"/>
                      <a:pt x="7184" y="8468"/>
                    </a:cubicBezTo>
                    <a:cubicBezTo>
                      <a:pt x="7562" y="8814"/>
                      <a:pt x="8035" y="9003"/>
                      <a:pt x="8539" y="9003"/>
                    </a:cubicBezTo>
                    <a:lnTo>
                      <a:pt x="9295" y="9003"/>
                    </a:lnTo>
                    <a:cubicBezTo>
                      <a:pt x="9389" y="9003"/>
                      <a:pt x="9515" y="8972"/>
                      <a:pt x="9641" y="8940"/>
                    </a:cubicBezTo>
                    <a:lnTo>
                      <a:pt x="9641" y="8940"/>
                    </a:lnTo>
                    <a:cubicBezTo>
                      <a:pt x="9515" y="10610"/>
                      <a:pt x="8066" y="11965"/>
                      <a:pt x="6302" y="11965"/>
                    </a:cubicBezTo>
                    <a:cubicBezTo>
                      <a:pt x="4506" y="11965"/>
                      <a:pt x="3088" y="10610"/>
                      <a:pt x="2899" y="8940"/>
                    </a:cubicBezTo>
                    <a:lnTo>
                      <a:pt x="2899" y="8940"/>
                    </a:lnTo>
                    <a:cubicBezTo>
                      <a:pt x="3025" y="8972"/>
                      <a:pt x="3151" y="9003"/>
                      <a:pt x="3246" y="9003"/>
                    </a:cubicBezTo>
                    <a:lnTo>
                      <a:pt x="4033" y="9003"/>
                    </a:lnTo>
                    <a:cubicBezTo>
                      <a:pt x="4947" y="9003"/>
                      <a:pt x="5703" y="8373"/>
                      <a:pt x="5861" y="7523"/>
                    </a:cubicBezTo>
                    <a:close/>
                    <a:moveTo>
                      <a:pt x="6310" y="1"/>
                    </a:moveTo>
                    <a:cubicBezTo>
                      <a:pt x="6255" y="1"/>
                      <a:pt x="6207" y="9"/>
                      <a:pt x="6176" y="24"/>
                    </a:cubicBezTo>
                    <a:lnTo>
                      <a:pt x="190" y="3017"/>
                    </a:lnTo>
                    <a:cubicBezTo>
                      <a:pt x="64" y="3112"/>
                      <a:pt x="1" y="3206"/>
                      <a:pt x="1" y="3332"/>
                    </a:cubicBezTo>
                    <a:cubicBezTo>
                      <a:pt x="1" y="3490"/>
                      <a:pt x="64" y="3616"/>
                      <a:pt x="190" y="3647"/>
                    </a:cubicBezTo>
                    <a:lnTo>
                      <a:pt x="2238" y="4656"/>
                    </a:lnTo>
                    <a:cubicBezTo>
                      <a:pt x="2238" y="4719"/>
                      <a:pt x="2206" y="4750"/>
                      <a:pt x="2206" y="4782"/>
                    </a:cubicBezTo>
                    <a:lnTo>
                      <a:pt x="2206" y="5979"/>
                    </a:lnTo>
                    <a:cubicBezTo>
                      <a:pt x="1356" y="5979"/>
                      <a:pt x="694" y="6640"/>
                      <a:pt x="694" y="7460"/>
                    </a:cubicBezTo>
                    <a:cubicBezTo>
                      <a:pt x="694" y="8279"/>
                      <a:pt x="1356" y="8972"/>
                      <a:pt x="2206" y="8972"/>
                    </a:cubicBezTo>
                    <a:cubicBezTo>
                      <a:pt x="2395" y="11051"/>
                      <a:pt x="4159" y="12689"/>
                      <a:pt x="6302" y="12689"/>
                    </a:cubicBezTo>
                    <a:cubicBezTo>
                      <a:pt x="8413" y="12689"/>
                      <a:pt x="10240" y="11051"/>
                      <a:pt x="10397" y="8972"/>
                    </a:cubicBezTo>
                    <a:cubicBezTo>
                      <a:pt x="11217" y="8972"/>
                      <a:pt x="11878" y="8279"/>
                      <a:pt x="11878" y="7460"/>
                    </a:cubicBezTo>
                    <a:cubicBezTo>
                      <a:pt x="11878" y="6640"/>
                      <a:pt x="11217" y="5979"/>
                      <a:pt x="10397" y="5979"/>
                    </a:cubicBezTo>
                    <a:lnTo>
                      <a:pt x="10397" y="4782"/>
                    </a:lnTo>
                    <a:cubicBezTo>
                      <a:pt x="10397" y="4750"/>
                      <a:pt x="10397" y="4719"/>
                      <a:pt x="10334" y="4656"/>
                    </a:cubicBezTo>
                    <a:lnTo>
                      <a:pt x="11847" y="3931"/>
                    </a:lnTo>
                    <a:lnTo>
                      <a:pt x="11847" y="6357"/>
                    </a:lnTo>
                    <a:cubicBezTo>
                      <a:pt x="11847" y="6546"/>
                      <a:pt x="12004" y="6703"/>
                      <a:pt x="12193" y="6703"/>
                    </a:cubicBezTo>
                    <a:cubicBezTo>
                      <a:pt x="12382" y="6703"/>
                      <a:pt x="12540" y="6546"/>
                      <a:pt x="12540" y="6357"/>
                    </a:cubicBezTo>
                    <a:lnTo>
                      <a:pt x="12540" y="3332"/>
                    </a:lnTo>
                    <a:lnTo>
                      <a:pt x="12666" y="3332"/>
                    </a:lnTo>
                    <a:cubicBezTo>
                      <a:pt x="12666" y="3206"/>
                      <a:pt x="12603" y="3049"/>
                      <a:pt x="12477" y="3017"/>
                    </a:cubicBezTo>
                    <a:lnTo>
                      <a:pt x="6491" y="24"/>
                    </a:lnTo>
                    <a:cubicBezTo>
                      <a:pt x="6428" y="9"/>
                      <a:pt x="6365" y="1"/>
                      <a:pt x="63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34" name="Google Shape;5334;p60"/>
            <p:cNvGrpSpPr/>
            <p:nvPr/>
          </p:nvGrpSpPr>
          <p:grpSpPr>
            <a:xfrm>
              <a:off x="4732799" y="1441182"/>
              <a:ext cx="217056" cy="230181"/>
              <a:chOff x="-52505925" y="2295525"/>
              <a:chExt cx="299325" cy="317425"/>
            </a:xfrm>
            <a:grpFill/>
          </p:grpSpPr>
          <p:sp>
            <p:nvSpPr>
              <p:cNvPr id="5335" name="Google Shape;5335;p60"/>
              <p:cNvSpPr/>
              <p:nvPr/>
            </p:nvSpPr>
            <p:spPr>
              <a:xfrm>
                <a:off x="-52401950" y="2526500"/>
                <a:ext cx="7327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0" extrusionOk="0">
                    <a:moveTo>
                      <a:pt x="398" y="0"/>
                    </a:moveTo>
                    <a:cubicBezTo>
                      <a:pt x="308" y="0"/>
                      <a:pt x="221" y="39"/>
                      <a:pt x="158" y="118"/>
                    </a:cubicBezTo>
                    <a:cubicBezTo>
                      <a:pt x="0" y="276"/>
                      <a:pt x="0" y="496"/>
                      <a:pt x="158" y="622"/>
                    </a:cubicBezTo>
                    <a:cubicBezTo>
                      <a:pt x="505" y="969"/>
                      <a:pt x="977" y="1189"/>
                      <a:pt x="1450" y="1189"/>
                    </a:cubicBezTo>
                    <a:cubicBezTo>
                      <a:pt x="1922" y="1189"/>
                      <a:pt x="2458" y="969"/>
                      <a:pt x="2773" y="622"/>
                    </a:cubicBezTo>
                    <a:cubicBezTo>
                      <a:pt x="2930" y="465"/>
                      <a:pt x="2930" y="244"/>
                      <a:pt x="2773" y="118"/>
                    </a:cubicBezTo>
                    <a:cubicBezTo>
                      <a:pt x="2710" y="55"/>
                      <a:pt x="2615" y="24"/>
                      <a:pt x="2517" y="24"/>
                    </a:cubicBezTo>
                    <a:cubicBezTo>
                      <a:pt x="2418" y="24"/>
                      <a:pt x="2316" y="55"/>
                      <a:pt x="2237" y="118"/>
                    </a:cubicBezTo>
                    <a:cubicBezTo>
                      <a:pt x="2048" y="307"/>
                      <a:pt x="1733" y="433"/>
                      <a:pt x="1450" y="433"/>
                    </a:cubicBezTo>
                    <a:cubicBezTo>
                      <a:pt x="1135" y="433"/>
                      <a:pt x="883" y="307"/>
                      <a:pt x="662" y="118"/>
                    </a:cubicBezTo>
                    <a:cubicBezTo>
                      <a:pt x="583" y="39"/>
                      <a:pt x="489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36" name="Google Shape;5336;p60"/>
              <p:cNvSpPr/>
              <p:nvPr/>
            </p:nvSpPr>
            <p:spPr>
              <a:xfrm>
                <a:off x="-52411400" y="2463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37" name="Google Shape;5337;p60"/>
              <p:cNvSpPr/>
              <p:nvPr/>
            </p:nvSpPr>
            <p:spPr>
              <a:xfrm>
                <a:off x="-52336575" y="2463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38" name="Google Shape;5338;p60"/>
              <p:cNvSpPr/>
              <p:nvPr/>
            </p:nvSpPr>
            <p:spPr>
              <a:xfrm>
                <a:off x="-52505925" y="2295525"/>
                <a:ext cx="299325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12697" extrusionOk="0">
                    <a:moveTo>
                      <a:pt x="8046" y="1489"/>
                    </a:moveTo>
                    <a:cubicBezTo>
                      <a:pt x="8121" y="1489"/>
                      <a:pt x="8192" y="1497"/>
                      <a:pt x="8255" y="1513"/>
                    </a:cubicBezTo>
                    <a:cubicBezTo>
                      <a:pt x="8224" y="1639"/>
                      <a:pt x="8224" y="1765"/>
                      <a:pt x="8224" y="1859"/>
                    </a:cubicBezTo>
                    <a:lnTo>
                      <a:pt x="8224" y="2080"/>
                    </a:lnTo>
                    <a:cubicBezTo>
                      <a:pt x="7909" y="1828"/>
                      <a:pt x="7499" y="1670"/>
                      <a:pt x="7121" y="1607"/>
                    </a:cubicBezTo>
                    <a:cubicBezTo>
                      <a:pt x="7341" y="1513"/>
                      <a:pt x="7594" y="1513"/>
                      <a:pt x="7814" y="1513"/>
                    </a:cubicBezTo>
                    <a:cubicBezTo>
                      <a:pt x="7893" y="1497"/>
                      <a:pt x="7972" y="1489"/>
                      <a:pt x="8046" y="1489"/>
                    </a:cubicBezTo>
                    <a:close/>
                    <a:moveTo>
                      <a:pt x="9326" y="914"/>
                    </a:moveTo>
                    <a:cubicBezTo>
                      <a:pt x="9484" y="1071"/>
                      <a:pt x="9610" y="1261"/>
                      <a:pt x="9673" y="1544"/>
                    </a:cubicBezTo>
                    <a:cubicBezTo>
                      <a:pt x="9452" y="1796"/>
                      <a:pt x="9232" y="2111"/>
                      <a:pt x="9137" y="2458"/>
                    </a:cubicBezTo>
                    <a:cubicBezTo>
                      <a:pt x="9043" y="2269"/>
                      <a:pt x="8980" y="2080"/>
                      <a:pt x="8980" y="1859"/>
                    </a:cubicBezTo>
                    <a:cubicBezTo>
                      <a:pt x="8980" y="1513"/>
                      <a:pt x="9137" y="1198"/>
                      <a:pt x="9326" y="914"/>
                    </a:cubicBezTo>
                    <a:close/>
                    <a:moveTo>
                      <a:pt x="11122" y="1513"/>
                    </a:moveTo>
                    <a:lnTo>
                      <a:pt x="11122" y="1513"/>
                    </a:lnTo>
                    <a:cubicBezTo>
                      <a:pt x="11028" y="2174"/>
                      <a:pt x="10460" y="2741"/>
                      <a:pt x="9767" y="2899"/>
                    </a:cubicBezTo>
                    <a:cubicBezTo>
                      <a:pt x="9925" y="2174"/>
                      <a:pt x="10460" y="1670"/>
                      <a:pt x="11122" y="1513"/>
                    </a:cubicBezTo>
                    <a:close/>
                    <a:moveTo>
                      <a:pt x="6365" y="2237"/>
                    </a:moveTo>
                    <a:cubicBezTo>
                      <a:pt x="7404" y="2237"/>
                      <a:pt x="8287" y="2836"/>
                      <a:pt x="8728" y="3718"/>
                    </a:cubicBezTo>
                    <a:lnTo>
                      <a:pt x="8602" y="3718"/>
                    </a:lnTo>
                    <a:cubicBezTo>
                      <a:pt x="7972" y="3718"/>
                      <a:pt x="7499" y="4222"/>
                      <a:pt x="7499" y="4821"/>
                    </a:cubicBezTo>
                    <a:lnTo>
                      <a:pt x="7499" y="5167"/>
                    </a:lnTo>
                    <a:lnTo>
                      <a:pt x="3025" y="5167"/>
                    </a:lnTo>
                    <a:cubicBezTo>
                      <a:pt x="2206" y="5167"/>
                      <a:pt x="1513" y="4506"/>
                      <a:pt x="1513" y="3686"/>
                    </a:cubicBezTo>
                    <a:cubicBezTo>
                      <a:pt x="1513" y="2899"/>
                      <a:pt x="2206" y="2237"/>
                      <a:pt x="3025" y="2237"/>
                    </a:cubicBezTo>
                    <a:close/>
                    <a:moveTo>
                      <a:pt x="10397" y="3497"/>
                    </a:moveTo>
                    <a:cubicBezTo>
                      <a:pt x="10429" y="3686"/>
                      <a:pt x="10460" y="3875"/>
                      <a:pt x="10460" y="4064"/>
                    </a:cubicBezTo>
                    <a:cubicBezTo>
                      <a:pt x="10460" y="4537"/>
                      <a:pt x="10334" y="4978"/>
                      <a:pt x="10114" y="5388"/>
                    </a:cubicBezTo>
                    <a:cubicBezTo>
                      <a:pt x="9956" y="5608"/>
                      <a:pt x="10145" y="5923"/>
                      <a:pt x="10429" y="5923"/>
                    </a:cubicBezTo>
                    <a:lnTo>
                      <a:pt x="10460" y="5923"/>
                    </a:lnTo>
                    <a:cubicBezTo>
                      <a:pt x="10870" y="5923"/>
                      <a:pt x="11217" y="6238"/>
                      <a:pt x="11217" y="6679"/>
                    </a:cubicBezTo>
                    <a:cubicBezTo>
                      <a:pt x="11217" y="7120"/>
                      <a:pt x="10902" y="7435"/>
                      <a:pt x="10460" y="7435"/>
                    </a:cubicBezTo>
                    <a:lnTo>
                      <a:pt x="9704" y="7435"/>
                    </a:lnTo>
                    <a:lnTo>
                      <a:pt x="9704" y="4821"/>
                    </a:lnTo>
                    <a:cubicBezTo>
                      <a:pt x="9704" y="4443"/>
                      <a:pt x="9641" y="4033"/>
                      <a:pt x="9515" y="3686"/>
                    </a:cubicBezTo>
                    <a:cubicBezTo>
                      <a:pt x="9830" y="3655"/>
                      <a:pt x="10114" y="3592"/>
                      <a:pt x="10397" y="3497"/>
                    </a:cubicBezTo>
                    <a:close/>
                    <a:moveTo>
                      <a:pt x="1513" y="6679"/>
                    </a:moveTo>
                    <a:lnTo>
                      <a:pt x="1513" y="8160"/>
                    </a:lnTo>
                    <a:cubicBezTo>
                      <a:pt x="1104" y="8160"/>
                      <a:pt x="789" y="7845"/>
                      <a:pt x="789" y="7435"/>
                    </a:cubicBezTo>
                    <a:cubicBezTo>
                      <a:pt x="789" y="7026"/>
                      <a:pt x="1135" y="6679"/>
                      <a:pt x="1513" y="6679"/>
                    </a:cubicBezTo>
                    <a:close/>
                    <a:moveTo>
                      <a:pt x="8570" y="4474"/>
                    </a:moveTo>
                    <a:cubicBezTo>
                      <a:pt x="8759" y="4474"/>
                      <a:pt x="8917" y="4632"/>
                      <a:pt x="8917" y="4821"/>
                    </a:cubicBezTo>
                    <a:cubicBezTo>
                      <a:pt x="8980" y="4978"/>
                      <a:pt x="8980" y="8412"/>
                      <a:pt x="8980" y="8570"/>
                    </a:cubicBezTo>
                    <a:cubicBezTo>
                      <a:pt x="8980" y="10460"/>
                      <a:pt x="7467" y="11972"/>
                      <a:pt x="5609" y="11972"/>
                    </a:cubicBezTo>
                    <a:cubicBezTo>
                      <a:pt x="3781" y="11972"/>
                      <a:pt x="2269" y="10460"/>
                      <a:pt x="2269" y="8570"/>
                    </a:cubicBezTo>
                    <a:lnTo>
                      <a:pt x="2269" y="5797"/>
                    </a:lnTo>
                    <a:cubicBezTo>
                      <a:pt x="2521" y="5892"/>
                      <a:pt x="2742" y="5923"/>
                      <a:pt x="3025" y="5923"/>
                    </a:cubicBezTo>
                    <a:lnTo>
                      <a:pt x="7877" y="5923"/>
                    </a:lnTo>
                    <a:cubicBezTo>
                      <a:pt x="8066" y="5923"/>
                      <a:pt x="8224" y="5766"/>
                      <a:pt x="8224" y="5577"/>
                    </a:cubicBezTo>
                    <a:lnTo>
                      <a:pt x="8224" y="4821"/>
                    </a:lnTo>
                    <a:cubicBezTo>
                      <a:pt x="8224" y="4632"/>
                      <a:pt x="8381" y="4474"/>
                      <a:pt x="8570" y="4474"/>
                    </a:cubicBezTo>
                    <a:close/>
                    <a:moveTo>
                      <a:pt x="9358" y="0"/>
                    </a:moveTo>
                    <a:cubicBezTo>
                      <a:pt x="9271" y="0"/>
                      <a:pt x="9185" y="32"/>
                      <a:pt x="9106" y="95"/>
                    </a:cubicBezTo>
                    <a:cubicBezTo>
                      <a:pt x="9043" y="95"/>
                      <a:pt x="8791" y="378"/>
                      <a:pt x="8539" y="819"/>
                    </a:cubicBezTo>
                    <a:cubicBezTo>
                      <a:pt x="8318" y="756"/>
                      <a:pt x="8098" y="725"/>
                      <a:pt x="7877" y="725"/>
                    </a:cubicBezTo>
                    <a:cubicBezTo>
                      <a:pt x="7089" y="725"/>
                      <a:pt x="6365" y="1008"/>
                      <a:pt x="5735" y="1481"/>
                    </a:cubicBezTo>
                    <a:lnTo>
                      <a:pt x="2994" y="1481"/>
                    </a:lnTo>
                    <a:cubicBezTo>
                      <a:pt x="1765" y="1481"/>
                      <a:pt x="757" y="2458"/>
                      <a:pt x="757" y="3718"/>
                    </a:cubicBezTo>
                    <a:cubicBezTo>
                      <a:pt x="757" y="4379"/>
                      <a:pt x="1072" y="5010"/>
                      <a:pt x="1545" y="5419"/>
                    </a:cubicBezTo>
                    <a:cubicBezTo>
                      <a:pt x="1482" y="5451"/>
                      <a:pt x="1482" y="5545"/>
                      <a:pt x="1482" y="5577"/>
                    </a:cubicBezTo>
                    <a:lnTo>
                      <a:pt x="1482" y="5923"/>
                    </a:lnTo>
                    <a:cubicBezTo>
                      <a:pt x="662" y="5923"/>
                      <a:pt x="1" y="6585"/>
                      <a:pt x="1" y="7435"/>
                    </a:cubicBezTo>
                    <a:cubicBezTo>
                      <a:pt x="1" y="8255"/>
                      <a:pt x="662" y="8916"/>
                      <a:pt x="1482" y="8916"/>
                    </a:cubicBezTo>
                    <a:cubicBezTo>
                      <a:pt x="1702" y="10996"/>
                      <a:pt x="3435" y="12697"/>
                      <a:pt x="5577" y="12697"/>
                    </a:cubicBezTo>
                    <a:cubicBezTo>
                      <a:pt x="7877" y="12697"/>
                      <a:pt x="9673" y="10806"/>
                      <a:pt x="9673" y="8570"/>
                    </a:cubicBezTo>
                    <a:lnTo>
                      <a:pt x="9673" y="8223"/>
                    </a:lnTo>
                    <a:lnTo>
                      <a:pt x="10429" y="8223"/>
                    </a:lnTo>
                    <a:cubicBezTo>
                      <a:pt x="11248" y="8223"/>
                      <a:pt x="11941" y="7530"/>
                      <a:pt x="11941" y="6711"/>
                    </a:cubicBezTo>
                    <a:cubicBezTo>
                      <a:pt x="11973" y="6049"/>
                      <a:pt x="11563" y="5482"/>
                      <a:pt x="10965" y="5293"/>
                    </a:cubicBezTo>
                    <a:cubicBezTo>
                      <a:pt x="11122" y="4915"/>
                      <a:pt x="11217" y="4506"/>
                      <a:pt x="11217" y="4064"/>
                    </a:cubicBezTo>
                    <a:cubicBezTo>
                      <a:pt x="11217" y="3718"/>
                      <a:pt x="11185" y="3403"/>
                      <a:pt x="11059" y="3056"/>
                    </a:cubicBezTo>
                    <a:cubicBezTo>
                      <a:pt x="11626" y="2584"/>
                      <a:pt x="11973" y="1859"/>
                      <a:pt x="11973" y="1071"/>
                    </a:cubicBezTo>
                    <a:cubicBezTo>
                      <a:pt x="11973" y="882"/>
                      <a:pt x="11815" y="725"/>
                      <a:pt x="11626" y="725"/>
                    </a:cubicBezTo>
                    <a:cubicBezTo>
                      <a:pt x="11154" y="725"/>
                      <a:pt x="10713" y="851"/>
                      <a:pt x="10303" y="1071"/>
                    </a:cubicBezTo>
                    <a:cubicBezTo>
                      <a:pt x="10082" y="504"/>
                      <a:pt x="9641" y="95"/>
                      <a:pt x="9610" y="95"/>
                    </a:cubicBezTo>
                    <a:cubicBezTo>
                      <a:pt x="9531" y="32"/>
                      <a:pt x="9444" y="0"/>
                      <a:pt x="93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39" name="Google Shape;5339;p60"/>
            <p:cNvGrpSpPr/>
            <p:nvPr/>
          </p:nvGrpSpPr>
          <p:grpSpPr>
            <a:xfrm>
              <a:off x="4739941" y="1725042"/>
              <a:ext cx="202771" cy="230761"/>
              <a:chOff x="-52494100" y="2686975"/>
              <a:chExt cx="279625" cy="318225"/>
            </a:xfrm>
            <a:grpFill/>
          </p:grpSpPr>
          <p:sp>
            <p:nvSpPr>
              <p:cNvPr id="5340" name="Google Shape;5340;p60"/>
              <p:cNvSpPr/>
              <p:nvPr/>
            </p:nvSpPr>
            <p:spPr>
              <a:xfrm>
                <a:off x="-52391700" y="2919525"/>
                <a:ext cx="72475" cy="289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158" extrusionOk="0">
                    <a:moveTo>
                      <a:pt x="386" y="0"/>
                    </a:moveTo>
                    <a:cubicBezTo>
                      <a:pt x="291" y="0"/>
                      <a:pt x="205" y="39"/>
                      <a:pt x="158" y="118"/>
                    </a:cubicBezTo>
                    <a:cubicBezTo>
                      <a:pt x="0" y="276"/>
                      <a:pt x="0" y="496"/>
                      <a:pt x="158" y="622"/>
                    </a:cubicBezTo>
                    <a:cubicBezTo>
                      <a:pt x="504" y="969"/>
                      <a:pt x="977" y="1158"/>
                      <a:pt x="1449" y="1158"/>
                    </a:cubicBezTo>
                    <a:cubicBezTo>
                      <a:pt x="1922" y="1158"/>
                      <a:pt x="2426" y="969"/>
                      <a:pt x="2741" y="622"/>
                    </a:cubicBezTo>
                    <a:cubicBezTo>
                      <a:pt x="2898" y="465"/>
                      <a:pt x="2898" y="213"/>
                      <a:pt x="2741" y="118"/>
                    </a:cubicBezTo>
                    <a:cubicBezTo>
                      <a:pt x="2662" y="39"/>
                      <a:pt x="2568" y="0"/>
                      <a:pt x="2477" y="0"/>
                    </a:cubicBezTo>
                    <a:cubicBezTo>
                      <a:pt x="2387" y="0"/>
                      <a:pt x="2300" y="39"/>
                      <a:pt x="2237" y="118"/>
                    </a:cubicBezTo>
                    <a:cubicBezTo>
                      <a:pt x="2048" y="307"/>
                      <a:pt x="1733" y="433"/>
                      <a:pt x="1449" y="433"/>
                    </a:cubicBezTo>
                    <a:cubicBezTo>
                      <a:pt x="1134" y="433"/>
                      <a:pt x="851" y="307"/>
                      <a:pt x="662" y="118"/>
                    </a:cubicBezTo>
                    <a:cubicBezTo>
                      <a:pt x="583" y="39"/>
                      <a:pt x="480" y="0"/>
                      <a:pt x="3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41" name="Google Shape;5341;p60"/>
              <p:cNvSpPr/>
              <p:nvPr/>
            </p:nvSpPr>
            <p:spPr>
              <a:xfrm>
                <a:off x="-52401950" y="28563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9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42" name="Google Shape;5342;p60"/>
              <p:cNvSpPr/>
              <p:nvPr/>
            </p:nvSpPr>
            <p:spPr>
              <a:xfrm>
                <a:off x="-52327925" y="2855525"/>
                <a:ext cx="189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7" y="693"/>
                      <a:pt x="694" y="536"/>
                      <a:pt x="694" y="347"/>
                    </a:cubicBezTo>
                    <a:cubicBezTo>
                      <a:pt x="757" y="189"/>
                      <a:pt x="600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43" name="Google Shape;5343;p60"/>
              <p:cNvSpPr/>
              <p:nvPr/>
            </p:nvSpPr>
            <p:spPr>
              <a:xfrm>
                <a:off x="-52494100" y="2686975"/>
                <a:ext cx="2796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9" extrusionOk="0">
                    <a:moveTo>
                      <a:pt x="8538" y="756"/>
                    </a:moveTo>
                    <a:cubicBezTo>
                      <a:pt x="8727" y="756"/>
                      <a:pt x="8885" y="914"/>
                      <a:pt x="8885" y="1103"/>
                    </a:cubicBezTo>
                    <a:lnTo>
                      <a:pt x="8885" y="2269"/>
                    </a:lnTo>
                    <a:lnTo>
                      <a:pt x="2143" y="2269"/>
                    </a:lnTo>
                    <a:lnTo>
                      <a:pt x="2143" y="1103"/>
                    </a:lnTo>
                    <a:cubicBezTo>
                      <a:pt x="2143" y="914"/>
                      <a:pt x="2300" y="756"/>
                      <a:pt x="2552" y="756"/>
                    </a:cubicBezTo>
                    <a:close/>
                    <a:moveTo>
                      <a:pt x="5545" y="3025"/>
                    </a:moveTo>
                    <a:cubicBezTo>
                      <a:pt x="5734" y="3025"/>
                      <a:pt x="5892" y="3182"/>
                      <a:pt x="5892" y="3371"/>
                    </a:cubicBezTo>
                    <a:cubicBezTo>
                      <a:pt x="5892" y="3592"/>
                      <a:pt x="5734" y="3749"/>
                      <a:pt x="5545" y="3749"/>
                    </a:cubicBezTo>
                    <a:cubicBezTo>
                      <a:pt x="5356" y="3749"/>
                      <a:pt x="5199" y="3592"/>
                      <a:pt x="5199" y="3371"/>
                    </a:cubicBezTo>
                    <a:cubicBezTo>
                      <a:pt x="5199" y="3182"/>
                      <a:pt x="5356" y="3025"/>
                      <a:pt x="5545" y="3025"/>
                    </a:cubicBezTo>
                    <a:close/>
                    <a:moveTo>
                      <a:pt x="4474" y="3025"/>
                    </a:moveTo>
                    <a:cubicBezTo>
                      <a:pt x="4443" y="3151"/>
                      <a:pt x="4411" y="3277"/>
                      <a:pt x="4411" y="3434"/>
                    </a:cubicBezTo>
                    <a:cubicBezTo>
                      <a:pt x="4411" y="3529"/>
                      <a:pt x="4443" y="3655"/>
                      <a:pt x="4474" y="3781"/>
                    </a:cubicBezTo>
                    <a:lnTo>
                      <a:pt x="2206" y="3781"/>
                    </a:lnTo>
                    <a:lnTo>
                      <a:pt x="2206" y="3025"/>
                    </a:lnTo>
                    <a:close/>
                    <a:moveTo>
                      <a:pt x="8853" y="3056"/>
                    </a:moveTo>
                    <a:lnTo>
                      <a:pt x="8853" y="3812"/>
                    </a:lnTo>
                    <a:lnTo>
                      <a:pt x="6553" y="3812"/>
                    </a:lnTo>
                    <a:lnTo>
                      <a:pt x="6553" y="3781"/>
                    </a:lnTo>
                    <a:cubicBezTo>
                      <a:pt x="6616" y="3655"/>
                      <a:pt x="6648" y="3529"/>
                      <a:pt x="6648" y="3434"/>
                    </a:cubicBezTo>
                    <a:cubicBezTo>
                      <a:pt x="6648" y="3308"/>
                      <a:pt x="6616" y="3151"/>
                      <a:pt x="6553" y="3056"/>
                    </a:cubicBezTo>
                    <a:close/>
                    <a:moveTo>
                      <a:pt x="9601" y="4568"/>
                    </a:moveTo>
                    <a:cubicBezTo>
                      <a:pt x="9503" y="4903"/>
                      <a:pt x="9317" y="5207"/>
                      <a:pt x="9042" y="5482"/>
                    </a:cubicBezTo>
                    <a:cubicBezTo>
                      <a:pt x="8763" y="5736"/>
                      <a:pt x="8382" y="5887"/>
                      <a:pt x="7997" y="5887"/>
                    </a:cubicBezTo>
                    <a:cubicBezTo>
                      <a:pt x="7904" y="5887"/>
                      <a:pt x="7811" y="5878"/>
                      <a:pt x="7719" y="5860"/>
                    </a:cubicBezTo>
                    <a:cubicBezTo>
                      <a:pt x="6207" y="5640"/>
                      <a:pt x="4758" y="5199"/>
                      <a:pt x="3434" y="4568"/>
                    </a:cubicBezTo>
                    <a:close/>
                    <a:moveTo>
                      <a:pt x="1418" y="6742"/>
                    </a:moveTo>
                    <a:lnTo>
                      <a:pt x="1418" y="8223"/>
                    </a:lnTo>
                    <a:cubicBezTo>
                      <a:pt x="1009" y="8223"/>
                      <a:pt x="662" y="7908"/>
                      <a:pt x="662" y="7467"/>
                    </a:cubicBezTo>
                    <a:cubicBezTo>
                      <a:pt x="662" y="7089"/>
                      <a:pt x="1009" y="6742"/>
                      <a:pt x="1418" y="6742"/>
                    </a:cubicBezTo>
                    <a:close/>
                    <a:moveTo>
                      <a:pt x="9641" y="6742"/>
                    </a:moveTo>
                    <a:cubicBezTo>
                      <a:pt x="10019" y="6742"/>
                      <a:pt x="10397" y="7057"/>
                      <a:pt x="10397" y="7467"/>
                    </a:cubicBezTo>
                    <a:cubicBezTo>
                      <a:pt x="10397" y="7908"/>
                      <a:pt x="10019" y="8223"/>
                      <a:pt x="9641" y="8223"/>
                    </a:cubicBezTo>
                    <a:lnTo>
                      <a:pt x="9641" y="6742"/>
                    </a:lnTo>
                    <a:close/>
                    <a:moveTo>
                      <a:pt x="2143" y="4757"/>
                    </a:moveTo>
                    <a:lnTo>
                      <a:pt x="2741" y="5072"/>
                    </a:lnTo>
                    <a:cubicBezTo>
                      <a:pt x="4254" y="5829"/>
                      <a:pt x="5860" y="6333"/>
                      <a:pt x="7562" y="6616"/>
                    </a:cubicBezTo>
                    <a:cubicBezTo>
                      <a:pt x="7667" y="6633"/>
                      <a:pt x="7777" y="6640"/>
                      <a:pt x="7889" y="6640"/>
                    </a:cubicBezTo>
                    <a:cubicBezTo>
                      <a:pt x="8211" y="6640"/>
                      <a:pt x="8550" y="6576"/>
                      <a:pt x="8853" y="6459"/>
                    </a:cubicBezTo>
                    <a:lnTo>
                      <a:pt x="8853" y="8664"/>
                    </a:lnTo>
                    <a:cubicBezTo>
                      <a:pt x="8885" y="10460"/>
                      <a:pt x="7341" y="11972"/>
                      <a:pt x="5514" y="11972"/>
                    </a:cubicBezTo>
                    <a:cubicBezTo>
                      <a:pt x="3655" y="11972"/>
                      <a:pt x="2143" y="10460"/>
                      <a:pt x="2143" y="8633"/>
                    </a:cubicBezTo>
                    <a:lnTo>
                      <a:pt x="2143" y="4757"/>
                    </a:lnTo>
                    <a:close/>
                    <a:moveTo>
                      <a:pt x="2584" y="0"/>
                    </a:moveTo>
                    <a:cubicBezTo>
                      <a:pt x="1954" y="0"/>
                      <a:pt x="1481" y="504"/>
                      <a:pt x="1481" y="1103"/>
                    </a:cubicBezTo>
                    <a:lnTo>
                      <a:pt x="1481" y="5986"/>
                    </a:lnTo>
                    <a:cubicBezTo>
                      <a:pt x="662" y="5986"/>
                      <a:pt x="0" y="6648"/>
                      <a:pt x="0" y="7467"/>
                    </a:cubicBezTo>
                    <a:cubicBezTo>
                      <a:pt x="0" y="8317"/>
                      <a:pt x="662" y="8979"/>
                      <a:pt x="1481" y="8979"/>
                    </a:cubicBezTo>
                    <a:cubicBezTo>
                      <a:pt x="1670" y="11058"/>
                      <a:pt x="3466" y="12728"/>
                      <a:pt x="5577" y="12728"/>
                    </a:cubicBezTo>
                    <a:cubicBezTo>
                      <a:pt x="7719" y="12728"/>
                      <a:pt x="9483" y="11058"/>
                      <a:pt x="9672" y="8979"/>
                    </a:cubicBezTo>
                    <a:cubicBezTo>
                      <a:pt x="10492" y="8979"/>
                      <a:pt x="11185" y="8317"/>
                      <a:pt x="11185" y="7467"/>
                    </a:cubicBezTo>
                    <a:cubicBezTo>
                      <a:pt x="11122" y="6679"/>
                      <a:pt x="10460" y="6018"/>
                      <a:pt x="9641" y="6018"/>
                    </a:cubicBezTo>
                    <a:lnTo>
                      <a:pt x="9641" y="5892"/>
                    </a:lnTo>
                    <a:cubicBezTo>
                      <a:pt x="10113" y="5419"/>
                      <a:pt x="10397" y="4789"/>
                      <a:pt x="10397" y="4127"/>
                    </a:cubicBezTo>
                    <a:cubicBezTo>
                      <a:pt x="10397" y="3938"/>
                      <a:pt x="10240" y="3781"/>
                      <a:pt x="10019" y="3781"/>
                    </a:cubicBezTo>
                    <a:lnTo>
                      <a:pt x="9672" y="3781"/>
                    </a:lnTo>
                    <a:lnTo>
                      <a:pt x="9672" y="1103"/>
                    </a:lnTo>
                    <a:cubicBezTo>
                      <a:pt x="9672" y="473"/>
                      <a:pt x="9168" y="0"/>
                      <a:pt x="85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44" name="Google Shape;5344;p60"/>
            <p:cNvGrpSpPr/>
            <p:nvPr/>
          </p:nvGrpSpPr>
          <p:grpSpPr>
            <a:xfrm>
              <a:off x="5313293" y="1448596"/>
              <a:ext cx="201628" cy="230761"/>
              <a:chOff x="-51708850" y="2305750"/>
              <a:chExt cx="278050" cy="318225"/>
            </a:xfrm>
            <a:grpFill/>
          </p:grpSpPr>
          <p:sp>
            <p:nvSpPr>
              <p:cNvPr id="5345" name="Google Shape;5345;p60"/>
              <p:cNvSpPr/>
              <p:nvPr/>
            </p:nvSpPr>
            <p:spPr>
              <a:xfrm>
                <a:off x="-51617475" y="245540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89" y="1"/>
                      <a:pt x="0" y="158"/>
                      <a:pt x="0" y="347"/>
                    </a:cubicBezTo>
                    <a:cubicBezTo>
                      <a:pt x="0" y="536"/>
                      <a:pt x="189" y="725"/>
                      <a:pt x="378" y="725"/>
                    </a:cubicBezTo>
                    <a:cubicBezTo>
                      <a:pt x="568" y="725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46" name="Google Shape;5346;p60"/>
              <p:cNvSpPr/>
              <p:nvPr/>
            </p:nvSpPr>
            <p:spPr>
              <a:xfrm>
                <a:off x="-51541875" y="245540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725"/>
                      <a:pt x="347" y="725"/>
                    </a:cubicBezTo>
                    <a:cubicBezTo>
                      <a:pt x="536" y="725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47" name="Google Shape;5347;p60"/>
              <p:cNvSpPr/>
              <p:nvPr/>
            </p:nvSpPr>
            <p:spPr>
              <a:xfrm>
                <a:off x="-51708850" y="2305750"/>
                <a:ext cx="27805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22" h="12729" extrusionOk="0">
                    <a:moveTo>
                      <a:pt x="1765" y="725"/>
                    </a:moveTo>
                    <a:cubicBezTo>
                      <a:pt x="1986" y="725"/>
                      <a:pt x="2143" y="883"/>
                      <a:pt x="2143" y="1072"/>
                    </a:cubicBezTo>
                    <a:cubicBezTo>
                      <a:pt x="2143" y="1261"/>
                      <a:pt x="1986" y="1419"/>
                      <a:pt x="1765" y="1419"/>
                    </a:cubicBezTo>
                    <a:cubicBezTo>
                      <a:pt x="1576" y="1419"/>
                      <a:pt x="1419" y="1261"/>
                      <a:pt x="1419" y="1072"/>
                    </a:cubicBezTo>
                    <a:cubicBezTo>
                      <a:pt x="1419" y="915"/>
                      <a:pt x="1576" y="725"/>
                      <a:pt x="1765" y="725"/>
                    </a:cubicBezTo>
                    <a:close/>
                    <a:moveTo>
                      <a:pt x="5514" y="725"/>
                    </a:moveTo>
                    <a:cubicBezTo>
                      <a:pt x="5703" y="725"/>
                      <a:pt x="5861" y="883"/>
                      <a:pt x="5861" y="1072"/>
                    </a:cubicBezTo>
                    <a:cubicBezTo>
                      <a:pt x="5861" y="1261"/>
                      <a:pt x="5703" y="1419"/>
                      <a:pt x="5514" y="1419"/>
                    </a:cubicBezTo>
                    <a:cubicBezTo>
                      <a:pt x="5325" y="1419"/>
                      <a:pt x="5168" y="1261"/>
                      <a:pt x="5168" y="1072"/>
                    </a:cubicBezTo>
                    <a:cubicBezTo>
                      <a:pt x="5136" y="915"/>
                      <a:pt x="5294" y="725"/>
                      <a:pt x="5514" y="725"/>
                    </a:cubicBezTo>
                    <a:close/>
                    <a:moveTo>
                      <a:pt x="9232" y="725"/>
                    </a:moveTo>
                    <a:cubicBezTo>
                      <a:pt x="9421" y="725"/>
                      <a:pt x="9578" y="883"/>
                      <a:pt x="9578" y="1072"/>
                    </a:cubicBezTo>
                    <a:cubicBezTo>
                      <a:pt x="9578" y="1261"/>
                      <a:pt x="9421" y="1419"/>
                      <a:pt x="9232" y="1419"/>
                    </a:cubicBezTo>
                    <a:cubicBezTo>
                      <a:pt x="9011" y="1419"/>
                      <a:pt x="8885" y="1261"/>
                      <a:pt x="8885" y="1072"/>
                    </a:cubicBezTo>
                    <a:cubicBezTo>
                      <a:pt x="8854" y="915"/>
                      <a:pt x="9011" y="725"/>
                      <a:pt x="9232" y="725"/>
                    </a:cubicBezTo>
                    <a:close/>
                    <a:moveTo>
                      <a:pt x="5483" y="3277"/>
                    </a:moveTo>
                    <a:lnTo>
                      <a:pt x="5987" y="3781"/>
                    </a:lnTo>
                    <a:lnTo>
                      <a:pt x="5483" y="4286"/>
                    </a:lnTo>
                    <a:lnTo>
                      <a:pt x="4979" y="3781"/>
                    </a:lnTo>
                    <a:lnTo>
                      <a:pt x="5483" y="3277"/>
                    </a:lnTo>
                    <a:close/>
                    <a:moveTo>
                      <a:pt x="8602" y="2049"/>
                    </a:moveTo>
                    <a:lnTo>
                      <a:pt x="8822" y="2175"/>
                    </a:lnTo>
                    <a:lnTo>
                      <a:pt x="8822" y="4443"/>
                    </a:lnTo>
                    <a:lnTo>
                      <a:pt x="6396" y="4443"/>
                    </a:lnTo>
                    <a:lnTo>
                      <a:pt x="6837" y="4034"/>
                    </a:lnTo>
                    <a:cubicBezTo>
                      <a:pt x="6995" y="3876"/>
                      <a:pt x="6995" y="3624"/>
                      <a:pt x="6837" y="3498"/>
                    </a:cubicBezTo>
                    <a:lnTo>
                      <a:pt x="5766" y="2458"/>
                    </a:lnTo>
                    <a:cubicBezTo>
                      <a:pt x="5687" y="2380"/>
                      <a:pt x="5585" y="2340"/>
                      <a:pt x="5491" y="2340"/>
                    </a:cubicBezTo>
                    <a:cubicBezTo>
                      <a:pt x="5396" y="2340"/>
                      <a:pt x="5309" y="2380"/>
                      <a:pt x="5262" y="2458"/>
                    </a:cubicBezTo>
                    <a:lnTo>
                      <a:pt x="4191" y="3498"/>
                    </a:lnTo>
                    <a:cubicBezTo>
                      <a:pt x="4033" y="3655"/>
                      <a:pt x="4033" y="3907"/>
                      <a:pt x="4191" y="4034"/>
                    </a:cubicBezTo>
                    <a:lnTo>
                      <a:pt x="4632" y="4443"/>
                    </a:lnTo>
                    <a:lnTo>
                      <a:pt x="2175" y="4443"/>
                    </a:lnTo>
                    <a:lnTo>
                      <a:pt x="2175" y="2175"/>
                    </a:lnTo>
                    <a:lnTo>
                      <a:pt x="2427" y="2049"/>
                    </a:lnTo>
                    <a:lnTo>
                      <a:pt x="3435" y="2868"/>
                    </a:lnTo>
                    <a:cubicBezTo>
                      <a:pt x="3498" y="2931"/>
                      <a:pt x="3577" y="2962"/>
                      <a:pt x="3655" y="2962"/>
                    </a:cubicBezTo>
                    <a:cubicBezTo>
                      <a:pt x="3734" y="2962"/>
                      <a:pt x="3813" y="2931"/>
                      <a:pt x="3876" y="2868"/>
                    </a:cubicBezTo>
                    <a:lnTo>
                      <a:pt x="4884" y="2049"/>
                    </a:lnTo>
                    <a:cubicBezTo>
                      <a:pt x="5042" y="2175"/>
                      <a:pt x="5231" y="2206"/>
                      <a:pt x="5483" y="2206"/>
                    </a:cubicBezTo>
                    <a:cubicBezTo>
                      <a:pt x="5672" y="2206"/>
                      <a:pt x="5924" y="2143"/>
                      <a:pt x="6081" y="2049"/>
                    </a:cubicBezTo>
                    <a:lnTo>
                      <a:pt x="7089" y="2868"/>
                    </a:lnTo>
                    <a:cubicBezTo>
                      <a:pt x="7152" y="2931"/>
                      <a:pt x="7231" y="2962"/>
                      <a:pt x="7314" y="2962"/>
                    </a:cubicBezTo>
                    <a:cubicBezTo>
                      <a:pt x="7397" y="2962"/>
                      <a:pt x="7483" y="2931"/>
                      <a:pt x="7562" y="2868"/>
                    </a:cubicBezTo>
                    <a:lnTo>
                      <a:pt x="8602" y="2049"/>
                    </a:lnTo>
                    <a:close/>
                    <a:moveTo>
                      <a:pt x="1419" y="5199"/>
                    </a:moveTo>
                    <a:lnTo>
                      <a:pt x="1419" y="6711"/>
                    </a:lnTo>
                    <a:cubicBezTo>
                      <a:pt x="977" y="6711"/>
                      <a:pt x="662" y="6396"/>
                      <a:pt x="662" y="5955"/>
                    </a:cubicBezTo>
                    <a:cubicBezTo>
                      <a:pt x="662" y="5546"/>
                      <a:pt x="1041" y="5199"/>
                      <a:pt x="1419" y="5199"/>
                    </a:cubicBezTo>
                    <a:close/>
                    <a:moveTo>
                      <a:pt x="9610" y="5199"/>
                    </a:moveTo>
                    <a:cubicBezTo>
                      <a:pt x="10019" y="5199"/>
                      <a:pt x="10366" y="5546"/>
                      <a:pt x="10366" y="5955"/>
                    </a:cubicBezTo>
                    <a:cubicBezTo>
                      <a:pt x="10366" y="6333"/>
                      <a:pt x="10019" y="6711"/>
                      <a:pt x="9610" y="6711"/>
                    </a:cubicBezTo>
                    <a:lnTo>
                      <a:pt x="9610" y="5199"/>
                    </a:lnTo>
                    <a:close/>
                    <a:moveTo>
                      <a:pt x="8822" y="5199"/>
                    </a:moveTo>
                    <a:lnTo>
                      <a:pt x="8822" y="8602"/>
                    </a:lnTo>
                    <a:lnTo>
                      <a:pt x="8224" y="8791"/>
                    </a:lnTo>
                    <a:cubicBezTo>
                      <a:pt x="8167" y="8807"/>
                      <a:pt x="8105" y="8815"/>
                      <a:pt x="8043" y="8815"/>
                    </a:cubicBezTo>
                    <a:cubicBezTo>
                      <a:pt x="7863" y="8815"/>
                      <a:pt x="7671" y="8750"/>
                      <a:pt x="7531" y="8633"/>
                    </a:cubicBezTo>
                    <a:cubicBezTo>
                      <a:pt x="7239" y="8342"/>
                      <a:pt x="6873" y="8200"/>
                      <a:pt x="6512" y="8200"/>
                    </a:cubicBezTo>
                    <a:cubicBezTo>
                      <a:pt x="6132" y="8200"/>
                      <a:pt x="5758" y="8358"/>
                      <a:pt x="5483" y="8665"/>
                    </a:cubicBezTo>
                    <a:cubicBezTo>
                      <a:pt x="5217" y="8382"/>
                      <a:pt x="4828" y="8222"/>
                      <a:pt x="4432" y="8222"/>
                    </a:cubicBezTo>
                    <a:cubicBezTo>
                      <a:pt x="4078" y="8222"/>
                      <a:pt x="3718" y="8350"/>
                      <a:pt x="3435" y="8633"/>
                    </a:cubicBezTo>
                    <a:cubicBezTo>
                      <a:pt x="3303" y="8765"/>
                      <a:pt x="3141" y="8820"/>
                      <a:pt x="2958" y="8820"/>
                    </a:cubicBezTo>
                    <a:cubicBezTo>
                      <a:pt x="2879" y="8820"/>
                      <a:pt x="2796" y="8810"/>
                      <a:pt x="2710" y="8791"/>
                    </a:cubicBezTo>
                    <a:lnTo>
                      <a:pt x="2080" y="8602"/>
                    </a:lnTo>
                    <a:lnTo>
                      <a:pt x="2080" y="5199"/>
                    </a:lnTo>
                    <a:close/>
                    <a:moveTo>
                      <a:pt x="4442" y="8945"/>
                    </a:moveTo>
                    <a:cubicBezTo>
                      <a:pt x="4678" y="8945"/>
                      <a:pt x="4913" y="9062"/>
                      <a:pt x="5042" y="9263"/>
                    </a:cubicBezTo>
                    <a:cubicBezTo>
                      <a:pt x="4853" y="9484"/>
                      <a:pt x="4601" y="9767"/>
                      <a:pt x="4096" y="9925"/>
                    </a:cubicBezTo>
                    <a:cubicBezTo>
                      <a:pt x="3889" y="10000"/>
                      <a:pt x="3677" y="10035"/>
                      <a:pt x="3468" y="10035"/>
                    </a:cubicBezTo>
                    <a:cubicBezTo>
                      <a:pt x="2882" y="10035"/>
                      <a:pt x="2317" y="9759"/>
                      <a:pt x="1923" y="9295"/>
                    </a:cubicBezTo>
                    <a:lnTo>
                      <a:pt x="1923" y="9295"/>
                    </a:lnTo>
                    <a:lnTo>
                      <a:pt x="2521" y="9484"/>
                    </a:lnTo>
                    <a:cubicBezTo>
                      <a:pt x="2673" y="9531"/>
                      <a:pt x="2831" y="9556"/>
                      <a:pt x="2987" y="9556"/>
                    </a:cubicBezTo>
                    <a:cubicBezTo>
                      <a:pt x="3350" y="9556"/>
                      <a:pt x="3706" y="9423"/>
                      <a:pt x="3970" y="9137"/>
                    </a:cubicBezTo>
                    <a:cubicBezTo>
                      <a:pt x="4102" y="9006"/>
                      <a:pt x="4273" y="8945"/>
                      <a:pt x="4442" y="8945"/>
                    </a:cubicBezTo>
                    <a:close/>
                    <a:moveTo>
                      <a:pt x="6546" y="9022"/>
                    </a:moveTo>
                    <a:cubicBezTo>
                      <a:pt x="6718" y="9022"/>
                      <a:pt x="6892" y="9080"/>
                      <a:pt x="7026" y="9200"/>
                    </a:cubicBezTo>
                    <a:cubicBezTo>
                      <a:pt x="7299" y="9496"/>
                      <a:pt x="7671" y="9644"/>
                      <a:pt x="8046" y="9644"/>
                    </a:cubicBezTo>
                    <a:cubicBezTo>
                      <a:pt x="8191" y="9644"/>
                      <a:pt x="8336" y="9622"/>
                      <a:pt x="8476" y="9578"/>
                    </a:cubicBezTo>
                    <a:lnTo>
                      <a:pt x="9074" y="9326"/>
                    </a:lnTo>
                    <a:lnTo>
                      <a:pt x="9074" y="9326"/>
                    </a:lnTo>
                    <a:cubicBezTo>
                      <a:pt x="8677" y="9794"/>
                      <a:pt x="8107" y="10053"/>
                      <a:pt x="7517" y="10053"/>
                    </a:cubicBezTo>
                    <a:cubicBezTo>
                      <a:pt x="7312" y="10053"/>
                      <a:pt x="7104" y="10022"/>
                      <a:pt x="6900" y="9956"/>
                    </a:cubicBezTo>
                    <a:cubicBezTo>
                      <a:pt x="6428" y="9799"/>
                      <a:pt x="6144" y="9547"/>
                      <a:pt x="5955" y="9326"/>
                    </a:cubicBezTo>
                    <a:cubicBezTo>
                      <a:pt x="6082" y="9127"/>
                      <a:pt x="6313" y="9022"/>
                      <a:pt x="6546" y="9022"/>
                    </a:cubicBezTo>
                    <a:close/>
                    <a:moveTo>
                      <a:pt x="5514" y="9893"/>
                    </a:moveTo>
                    <a:cubicBezTo>
                      <a:pt x="5640" y="10019"/>
                      <a:pt x="5798" y="10177"/>
                      <a:pt x="6081" y="10334"/>
                    </a:cubicBezTo>
                    <a:cubicBezTo>
                      <a:pt x="5924" y="10397"/>
                      <a:pt x="5703" y="10492"/>
                      <a:pt x="5514" y="10492"/>
                    </a:cubicBezTo>
                    <a:cubicBezTo>
                      <a:pt x="5325" y="10492"/>
                      <a:pt x="5136" y="10429"/>
                      <a:pt x="4979" y="10334"/>
                    </a:cubicBezTo>
                    <a:cubicBezTo>
                      <a:pt x="5231" y="10177"/>
                      <a:pt x="5388" y="10019"/>
                      <a:pt x="5514" y="9893"/>
                    </a:cubicBezTo>
                    <a:close/>
                    <a:moveTo>
                      <a:pt x="6774" y="10681"/>
                    </a:moveTo>
                    <a:cubicBezTo>
                      <a:pt x="7011" y="10749"/>
                      <a:pt x="7247" y="10780"/>
                      <a:pt x="7484" y="10780"/>
                    </a:cubicBezTo>
                    <a:cubicBezTo>
                      <a:pt x="7688" y="10780"/>
                      <a:pt x="7893" y="10756"/>
                      <a:pt x="8098" y="10713"/>
                    </a:cubicBezTo>
                    <a:lnTo>
                      <a:pt x="8098" y="10713"/>
                    </a:lnTo>
                    <a:cubicBezTo>
                      <a:pt x="7499" y="11500"/>
                      <a:pt x="6554" y="11973"/>
                      <a:pt x="5514" y="11973"/>
                    </a:cubicBezTo>
                    <a:cubicBezTo>
                      <a:pt x="4506" y="11973"/>
                      <a:pt x="3498" y="11500"/>
                      <a:pt x="2868" y="10713"/>
                    </a:cubicBezTo>
                    <a:lnTo>
                      <a:pt x="2868" y="10713"/>
                    </a:lnTo>
                    <a:cubicBezTo>
                      <a:pt x="3072" y="10756"/>
                      <a:pt x="3277" y="10780"/>
                      <a:pt x="3482" y="10780"/>
                    </a:cubicBezTo>
                    <a:cubicBezTo>
                      <a:pt x="3718" y="10780"/>
                      <a:pt x="3955" y="10749"/>
                      <a:pt x="4191" y="10681"/>
                    </a:cubicBezTo>
                    <a:cubicBezTo>
                      <a:pt x="4538" y="11028"/>
                      <a:pt x="5010" y="11217"/>
                      <a:pt x="5483" y="11217"/>
                    </a:cubicBezTo>
                    <a:cubicBezTo>
                      <a:pt x="5955" y="11217"/>
                      <a:pt x="6459" y="11028"/>
                      <a:pt x="6774" y="10681"/>
                    </a:cubicBezTo>
                    <a:close/>
                    <a:moveTo>
                      <a:pt x="1860" y="1"/>
                    </a:moveTo>
                    <a:cubicBezTo>
                      <a:pt x="1261" y="1"/>
                      <a:pt x="757" y="505"/>
                      <a:pt x="757" y="1104"/>
                    </a:cubicBezTo>
                    <a:cubicBezTo>
                      <a:pt x="757" y="1576"/>
                      <a:pt x="1072" y="2017"/>
                      <a:pt x="1513" y="2175"/>
                    </a:cubicBezTo>
                    <a:lnTo>
                      <a:pt x="1513" y="4443"/>
                    </a:lnTo>
                    <a:cubicBezTo>
                      <a:pt x="662" y="4443"/>
                      <a:pt x="1" y="5105"/>
                      <a:pt x="1" y="5955"/>
                    </a:cubicBezTo>
                    <a:cubicBezTo>
                      <a:pt x="1" y="6774"/>
                      <a:pt x="662" y="7436"/>
                      <a:pt x="1513" y="7436"/>
                    </a:cubicBezTo>
                    <a:lnTo>
                      <a:pt x="1513" y="8350"/>
                    </a:lnTo>
                    <a:lnTo>
                      <a:pt x="1261" y="8287"/>
                    </a:lnTo>
                    <a:cubicBezTo>
                      <a:pt x="1214" y="8270"/>
                      <a:pt x="1168" y="8262"/>
                      <a:pt x="1124" y="8262"/>
                    </a:cubicBezTo>
                    <a:cubicBezTo>
                      <a:pt x="846" y="8262"/>
                      <a:pt x="657" y="8577"/>
                      <a:pt x="820" y="8822"/>
                    </a:cubicBezTo>
                    <a:cubicBezTo>
                      <a:pt x="1356" y="9610"/>
                      <a:pt x="1450" y="9799"/>
                      <a:pt x="1765" y="10082"/>
                    </a:cubicBezTo>
                    <a:cubicBezTo>
                      <a:pt x="2364" y="11658"/>
                      <a:pt x="3907" y="12729"/>
                      <a:pt x="5609" y="12729"/>
                    </a:cubicBezTo>
                    <a:cubicBezTo>
                      <a:pt x="7278" y="12729"/>
                      <a:pt x="8822" y="11658"/>
                      <a:pt x="9421" y="10082"/>
                    </a:cubicBezTo>
                    <a:cubicBezTo>
                      <a:pt x="9736" y="9799"/>
                      <a:pt x="9862" y="9610"/>
                      <a:pt x="10366" y="8822"/>
                    </a:cubicBezTo>
                    <a:cubicBezTo>
                      <a:pt x="10529" y="8577"/>
                      <a:pt x="10340" y="8262"/>
                      <a:pt x="10062" y="8262"/>
                    </a:cubicBezTo>
                    <a:cubicBezTo>
                      <a:pt x="10018" y="8262"/>
                      <a:pt x="9972" y="8270"/>
                      <a:pt x="9925" y="8287"/>
                    </a:cubicBezTo>
                    <a:lnTo>
                      <a:pt x="9704" y="8350"/>
                    </a:lnTo>
                    <a:lnTo>
                      <a:pt x="9704" y="7436"/>
                    </a:lnTo>
                    <a:cubicBezTo>
                      <a:pt x="10429" y="7436"/>
                      <a:pt x="11122" y="6774"/>
                      <a:pt x="11122" y="5955"/>
                    </a:cubicBezTo>
                    <a:cubicBezTo>
                      <a:pt x="11122" y="5136"/>
                      <a:pt x="10429" y="4443"/>
                      <a:pt x="9610" y="4443"/>
                    </a:cubicBezTo>
                    <a:lnTo>
                      <a:pt x="9610" y="2175"/>
                    </a:lnTo>
                    <a:cubicBezTo>
                      <a:pt x="10051" y="2017"/>
                      <a:pt x="10366" y="1608"/>
                      <a:pt x="10366" y="1104"/>
                    </a:cubicBezTo>
                    <a:cubicBezTo>
                      <a:pt x="10366" y="473"/>
                      <a:pt x="9862" y="1"/>
                      <a:pt x="9263" y="1"/>
                    </a:cubicBezTo>
                    <a:cubicBezTo>
                      <a:pt x="8633" y="1"/>
                      <a:pt x="8161" y="505"/>
                      <a:pt x="8161" y="1104"/>
                    </a:cubicBezTo>
                    <a:cubicBezTo>
                      <a:pt x="8161" y="1230"/>
                      <a:pt x="8192" y="1324"/>
                      <a:pt x="8224" y="1450"/>
                    </a:cubicBezTo>
                    <a:lnTo>
                      <a:pt x="7405" y="2080"/>
                    </a:lnTo>
                    <a:lnTo>
                      <a:pt x="6585" y="1450"/>
                    </a:lnTo>
                    <a:cubicBezTo>
                      <a:pt x="6617" y="1324"/>
                      <a:pt x="6648" y="1230"/>
                      <a:pt x="6648" y="1104"/>
                    </a:cubicBezTo>
                    <a:cubicBezTo>
                      <a:pt x="6648" y="473"/>
                      <a:pt x="6144" y="1"/>
                      <a:pt x="5546" y="1"/>
                    </a:cubicBezTo>
                    <a:cubicBezTo>
                      <a:pt x="4916" y="1"/>
                      <a:pt x="4443" y="505"/>
                      <a:pt x="4443" y="1104"/>
                    </a:cubicBezTo>
                    <a:cubicBezTo>
                      <a:pt x="4443" y="1230"/>
                      <a:pt x="4506" y="1324"/>
                      <a:pt x="4538" y="1450"/>
                    </a:cubicBezTo>
                    <a:lnTo>
                      <a:pt x="3718" y="2080"/>
                    </a:lnTo>
                    <a:lnTo>
                      <a:pt x="2868" y="1450"/>
                    </a:lnTo>
                    <a:cubicBezTo>
                      <a:pt x="2931" y="1324"/>
                      <a:pt x="2962" y="1230"/>
                      <a:pt x="2962" y="1104"/>
                    </a:cubicBezTo>
                    <a:cubicBezTo>
                      <a:pt x="2962" y="473"/>
                      <a:pt x="2458" y="1"/>
                      <a:pt x="18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48" name="Google Shape;5348;p60"/>
            <p:cNvGrpSpPr/>
            <p:nvPr/>
          </p:nvGrpSpPr>
          <p:grpSpPr>
            <a:xfrm>
              <a:off x="751260" y="2095559"/>
              <a:ext cx="231323" cy="231486"/>
              <a:chOff x="-57956275" y="3197925"/>
              <a:chExt cx="319000" cy="319225"/>
            </a:xfrm>
            <a:grpFill/>
          </p:grpSpPr>
          <p:sp>
            <p:nvSpPr>
              <p:cNvPr id="5349" name="Google Shape;5349;p60"/>
              <p:cNvSpPr/>
              <p:nvPr/>
            </p:nvSpPr>
            <p:spPr>
              <a:xfrm>
                <a:off x="-57940525" y="3353300"/>
                <a:ext cx="18150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616" extrusionOk="0">
                    <a:moveTo>
                      <a:pt x="725" y="0"/>
                    </a:moveTo>
                    <a:cubicBezTo>
                      <a:pt x="316" y="284"/>
                      <a:pt x="1" y="756"/>
                      <a:pt x="1" y="1292"/>
                    </a:cubicBezTo>
                    <a:cubicBezTo>
                      <a:pt x="1" y="1859"/>
                      <a:pt x="316" y="2332"/>
                      <a:pt x="725" y="2615"/>
                    </a:cubicBezTo>
                    <a:lnTo>
                      <a:pt x="725" y="2395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0" name="Google Shape;5350;p60"/>
              <p:cNvSpPr/>
              <p:nvPr/>
            </p:nvSpPr>
            <p:spPr>
              <a:xfrm>
                <a:off x="-57679825" y="3353300"/>
                <a:ext cx="18925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616" extrusionOk="0">
                    <a:moveTo>
                      <a:pt x="1" y="0"/>
                    </a:moveTo>
                    <a:lnTo>
                      <a:pt x="1" y="2395"/>
                    </a:lnTo>
                    <a:lnTo>
                      <a:pt x="1" y="2615"/>
                    </a:lnTo>
                    <a:cubicBezTo>
                      <a:pt x="442" y="2332"/>
                      <a:pt x="757" y="1859"/>
                      <a:pt x="757" y="1292"/>
                    </a:cubicBezTo>
                    <a:cubicBezTo>
                      <a:pt x="757" y="756"/>
                      <a:pt x="442" y="28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1" name="Google Shape;5351;p60"/>
              <p:cNvSpPr/>
              <p:nvPr/>
            </p:nvSpPr>
            <p:spPr>
              <a:xfrm>
                <a:off x="-57956275" y="3255625"/>
                <a:ext cx="31900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2207" extrusionOk="0">
                    <a:moveTo>
                      <a:pt x="442" y="1"/>
                    </a:moveTo>
                    <a:cubicBezTo>
                      <a:pt x="190" y="1"/>
                      <a:pt x="1" y="253"/>
                      <a:pt x="64" y="442"/>
                    </a:cubicBezTo>
                    <a:cubicBezTo>
                      <a:pt x="284" y="1481"/>
                      <a:pt x="1261" y="2206"/>
                      <a:pt x="2332" y="2206"/>
                    </a:cubicBezTo>
                    <a:lnTo>
                      <a:pt x="10523" y="2206"/>
                    </a:lnTo>
                    <a:cubicBezTo>
                      <a:pt x="11563" y="2206"/>
                      <a:pt x="12571" y="1418"/>
                      <a:pt x="12760" y="442"/>
                    </a:cubicBezTo>
                    <a:cubicBezTo>
                      <a:pt x="12603" y="221"/>
                      <a:pt x="12445" y="1"/>
                      <a:pt x="12193" y="1"/>
                    </a:cubicBezTo>
                    <a:lnTo>
                      <a:pt x="10303" y="1"/>
                    </a:lnTo>
                    <a:lnTo>
                      <a:pt x="10303" y="757"/>
                    </a:lnTo>
                    <a:cubicBezTo>
                      <a:pt x="10303" y="946"/>
                      <a:pt x="10145" y="1103"/>
                      <a:pt x="9956" y="1103"/>
                    </a:cubicBezTo>
                    <a:cubicBezTo>
                      <a:pt x="9767" y="1103"/>
                      <a:pt x="9610" y="946"/>
                      <a:pt x="9610" y="757"/>
                    </a:cubicBezTo>
                    <a:lnTo>
                      <a:pt x="9610" y="1"/>
                    </a:lnTo>
                    <a:lnTo>
                      <a:pt x="8853" y="1"/>
                    </a:lnTo>
                    <a:lnTo>
                      <a:pt x="8853" y="757"/>
                    </a:lnTo>
                    <a:cubicBezTo>
                      <a:pt x="8853" y="946"/>
                      <a:pt x="8696" y="1103"/>
                      <a:pt x="8507" y="1103"/>
                    </a:cubicBezTo>
                    <a:cubicBezTo>
                      <a:pt x="8318" y="1103"/>
                      <a:pt x="8160" y="946"/>
                      <a:pt x="8160" y="757"/>
                    </a:cubicBezTo>
                    <a:lnTo>
                      <a:pt x="8160" y="1"/>
                    </a:lnTo>
                    <a:lnTo>
                      <a:pt x="7404" y="1"/>
                    </a:lnTo>
                    <a:lnTo>
                      <a:pt x="7404" y="757"/>
                    </a:lnTo>
                    <a:cubicBezTo>
                      <a:pt x="7404" y="946"/>
                      <a:pt x="7247" y="1103"/>
                      <a:pt x="7058" y="1103"/>
                    </a:cubicBezTo>
                    <a:cubicBezTo>
                      <a:pt x="6837" y="1103"/>
                      <a:pt x="6680" y="946"/>
                      <a:pt x="6680" y="757"/>
                    </a:cubicBezTo>
                    <a:lnTo>
                      <a:pt x="6680" y="1"/>
                    </a:lnTo>
                    <a:lnTo>
                      <a:pt x="5955" y="1"/>
                    </a:lnTo>
                    <a:lnTo>
                      <a:pt x="5955" y="757"/>
                    </a:lnTo>
                    <a:cubicBezTo>
                      <a:pt x="5955" y="946"/>
                      <a:pt x="5797" y="1103"/>
                      <a:pt x="5577" y="1103"/>
                    </a:cubicBezTo>
                    <a:cubicBezTo>
                      <a:pt x="5388" y="1103"/>
                      <a:pt x="5230" y="946"/>
                      <a:pt x="5230" y="757"/>
                    </a:cubicBezTo>
                    <a:lnTo>
                      <a:pt x="5230" y="1"/>
                    </a:lnTo>
                    <a:lnTo>
                      <a:pt x="4474" y="1"/>
                    </a:lnTo>
                    <a:lnTo>
                      <a:pt x="4474" y="757"/>
                    </a:lnTo>
                    <a:cubicBezTo>
                      <a:pt x="4474" y="946"/>
                      <a:pt x="4317" y="1103"/>
                      <a:pt x="4128" y="1103"/>
                    </a:cubicBezTo>
                    <a:cubicBezTo>
                      <a:pt x="3939" y="1103"/>
                      <a:pt x="3781" y="946"/>
                      <a:pt x="3781" y="757"/>
                    </a:cubicBezTo>
                    <a:lnTo>
                      <a:pt x="3781" y="1"/>
                    </a:lnTo>
                    <a:lnTo>
                      <a:pt x="3025" y="1"/>
                    </a:lnTo>
                    <a:lnTo>
                      <a:pt x="3025" y="757"/>
                    </a:lnTo>
                    <a:cubicBezTo>
                      <a:pt x="3025" y="946"/>
                      <a:pt x="2867" y="1103"/>
                      <a:pt x="2678" y="1103"/>
                    </a:cubicBezTo>
                    <a:cubicBezTo>
                      <a:pt x="2489" y="1103"/>
                      <a:pt x="2332" y="946"/>
                      <a:pt x="2332" y="757"/>
                    </a:cubicBezTo>
                    <a:lnTo>
                      <a:pt x="233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2" name="Google Shape;5352;p60"/>
              <p:cNvSpPr/>
              <p:nvPr/>
            </p:nvSpPr>
            <p:spPr>
              <a:xfrm>
                <a:off x="-57868050" y="3494275"/>
                <a:ext cx="18900" cy="2287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915" extrusionOk="0">
                    <a:moveTo>
                      <a:pt x="0" y="1"/>
                    </a:moveTo>
                    <a:lnTo>
                      <a:pt x="0" y="536"/>
                    </a:lnTo>
                    <a:lnTo>
                      <a:pt x="32" y="536"/>
                    </a:lnTo>
                    <a:cubicBezTo>
                      <a:pt x="32" y="757"/>
                      <a:pt x="189" y="914"/>
                      <a:pt x="410" y="914"/>
                    </a:cubicBezTo>
                    <a:cubicBezTo>
                      <a:pt x="599" y="914"/>
                      <a:pt x="756" y="757"/>
                      <a:pt x="756" y="536"/>
                    </a:cubicBezTo>
                    <a:lnTo>
                      <a:pt x="756" y="473"/>
                    </a:lnTo>
                    <a:cubicBezTo>
                      <a:pt x="473" y="347"/>
                      <a:pt x="252" y="15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3" name="Google Shape;5353;p60"/>
              <p:cNvSpPr/>
              <p:nvPr/>
            </p:nvSpPr>
            <p:spPr>
              <a:xfrm>
                <a:off x="-57755425" y="3494275"/>
                <a:ext cx="18125" cy="228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915" extrusionOk="0">
                    <a:moveTo>
                      <a:pt x="725" y="1"/>
                    </a:moveTo>
                    <a:cubicBezTo>
                      <a:pt x="504" y="190"/>
                      <a:pt x="252" y="347"/>
                      <a:pt x="0" y="473"/>
                    </a:cubicBezTo>
                    <a:lnTo>
                      <a:pt x="0" y="536"/>
                    </a:lnTo>
                    <a:lnTo>
                      <a:pt x="32" y="536"/>
                    </a:lnTo>
                    <a:cubicBezTo>
                      <a:pt x="32" y="757"/>
                      <a:pt x="189" y="914"/>
                      <a:pt x="378" y="914"/>
                    </a:cubicBezTo>
                    <a:cubicBezTo>
                      <a:pt x="567" y="914"/>
                      <a:pt x="725" y="757"/>
                      <a:pt x="725" y="536"/>
                    </a:cubicBez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4" name="Google Shape;5354;p60"/>
              <p:cNvSpPr/>
              <p:nvPr/>
            </p:nvSpPr>
            <p:spPr>
              <a:xfrm>
                <a:off x="-57903500" y="3329675"/>
                <a:ext cx="204800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499" extrusionOk="0">
                    <a:moveTo>
                      <a:pt x="2615" y="756"/>
                    </a:moveTo>
                    <a:cubicBezTo>
                      <a:pt x="2804" y="756"/>
                      <a:pt x="2962" y="914"/>
                      <a:pt x="2962" y="1103"/>
                    </a:cubicBezTo>
                    <a:cubicBezTo>
                      <a:pt x="2962" y="1292"/>
                      <a:pt x="2804" y="1449"/>
                      <a:pt x="2615" y="1449"/>
                    </a:cubicBezTo>
                    <a:cubicBezTo>
                      <a:pt x="2395" y="1449"/>
                      <a:pt x="2269" y="1292"/>
                      <a:pt x="2269" y="1103"/>
                    </a:cubicBezTo>
                    <a:cubicBezTo>
                      <a:pt x="2206" y="945"/>
                      <a:pt x="2395" y="756"/>
                      <a:pt x="2615" y="756"/>
                    </a:cubicBezTo>
                    <a:close/>
                    <a:moveTo>
                      <a:pt x="5608" y="756"/>
                    </a:moveTo>
                    <a:cubicBezTo>
                      <a:pt x="5797" y="756"/>
                      <a:pt x="5955" y="914"/>
                      <a:pt x="5955" y="1103"/>
                    </a:cubicBezTo>
                    <a:cubicBezTo>
                      <a:pt x="5955" y="1292"/>
                      <a:pt x="5797" y="1449"/>
                      <a:pt x="5608" y="1449"/>
                    </a:cubicBezTo>
                    <a:cubicBezTo>
                      <a:pt x="5388" y="1449"/>
                      <a:pt x="5230" y="1292"/>
                      <a:pt x="5230" y="1103"/>
                    </a:cubicBezTo>
                    <a:cubicBezTo>
                      <a:pt x="5199" y="945"/>
                      <a:pt x="5356" y="756"/>
                      <a:pt x="5608" y="756"/>
                    </a:cubicBezTo>
                    <a:close/>
                    <a:moveTo>
                      <a:pt x="5159" y="4072"/>
                    </a:moveTo>
                    <a:cubicBezTo>
                      <a:pt x="5254" y="4072"/>
                      <a:pt x="5340" y="4112"/>
                      <a:pt x="5388" y="4190"/>
                    </a:cubicBezTo>
                    <a:cubicBezTo>
                      <a:pt x="5545" y="4348"/>
                      <a:pt x="5545" y="4568"/>
                      <a:pt x="5388" y="4694"/>
                    </a:cubicBezTo>
                    <a:cubicBezTo>
                      <a:pt x="5041" y="5041"/>
                      <a:pt x="4569" y="5230"/>
                      <a:pt x="4096" y="5230"/>
                    </a:cubicBezTo>
                    <a:cubicBezTo>
                      <a:pt x="3623" y="5230"/>
                      <a:pt x="3119" y="5041"/>
                      <a:pt x="2804" y="4694"/>
                    </a:cubicBezTo>
                    <a:cubicBezTo>
                      <a:pt x="2647" y="4537"/>
                      <a:pt x="2647" y="4285"/>
                      <a:pt x="2804" y="4190"/>
                    </a:cubicBezTo>
                    <a:cubicBezTo>
                      <a:pt x="2883" y="4112"/>
                      <a:pt x="2978" y="4072"/>
                      <a:pt x="3068" y="4072"/>
                    </a:cubicBezTo>
                    <a:cubicBezTo>
                      <a:pt x="3159" y="4072"/>
                      <a:pt x="3245" y="4112"/>
                      <a:pt x="3308" y="4190"/>
                    </a:cubicBezTo>
                    <a:cubicBezTo>
                      <a:pt x="3513" y="4379"/>
                      <a:pt x="3797" y="4474"/>
                      <a:pt x="4084" y="4474"/>
                    </a:cubicBezTo>
                    <a:cubicBezTo>
                      <a:pt x="4372" y="4474"/>
                      <a:pt x="4663" y="4379"/>
                      <a:pt x="4884" y="4190"/>
                    </a:cubicBezTo>
                    <a:cubicBezTo>
                      <a:pt x="4962" y="4112"/>
                      <a:pt x="5065" y="4072"/>
                      <a:pt x="5159" y="4072"/>
                    </a:cubicBezTo>
                    <a:close/>
                    <a:moveTo>
                      <a:pt x="0" y="0"/>
                    </a:moveTo>
                    <a:lnTo>
                      <a:pt x="0" y="3403"/>
                    </a:lnTo>
                    <a:cubicBezTo>
                      <a:pt x="0" y="4663"/>
                      <a:pt x="599" y="5829"/>
                      <a:pt x="1513" y="6585"/>
                    </a:cubicBezTo>
                    <a:lnTo>
                      <a:pt x="1513" y="4127"/>
                    </a:lnTo>
                    <a:cubicBezTo>
                      <a:pt x="1513" y="3119"/>
                      <a:pt x="2332" y="2300"/>
                      <a:pt x="3340" y="2300"/>
                    </a:cubicBezTo>
                    <a:cubicBezTo>
                      <a:pt x="3560" y="2300"/>
                      <a:pt x="3718" y="2458"/>
                      <a:pt x="3718" y="2647"/>
                    </a:cubicBezTo>
                    <a:cubicBezTo>
                      <a:pt x="3718" y="2836"/>
                      <a:pt x="3560" y="2993"/>
                      <a:pt x="3340" y="2993"/>
                    </a:cubicBezTo>
                    <a:cubicBezTo>
                      <a:pt x="2710" y="2993"/>
                      <a:pt x="2237" y="3497"/>
                      <a:pt x="2237" y="4096"/>
                    </a:cubicBezTo>
                    <a:lnTo>
                      <a:pt x="2237" y="7026"/>
                    </a:lnTo>
                    <a:cubicBezTo>
                      <a:pt x="2804" y="7278"/>
                      <a:pt x="3434" y="7498"/>
                      <a:pt x="4096" y="7498"/>
                    </a:cubicBezTo>
                    <a:cubicBezTo>
                      <a:pt x="4758" y="7498"/>
                      <a:pt x="5388" y="7341"/>
                      <a:pt x="5955" y="7026"/>
                    </a:cubicBezTo>
                    <a:lnTo>
                      <a:pt x="5955" y="4096"/>
                    </a:lnTo>
                    <a:cubicBezTo>
                      <a:pt x="5955" y="3466"/>
                      <a:pt x="5451" y="2993"/>
                      <a:pt x="4852" y="2993"/>
                    </a:cubicBezTo>
                    <a:cubicBezTo>
                      <a:pt x="4663" y="2993"/>
                      <a:pt x="4506" y="2836"/>
                      <a:pt x="4506" y="2647"/>
                    </a:cubicBezTo>
                    <a:cubicBezTo>
                      <a:pt x="4506" y="2458"/>
                      <a:pt x="4663" y="2300"/>
                      <a:pt x="4852" y="2300"/>
                    </a:cubicBezTo>
                    <a:cubicBezTo>
                      <a:pt x="5860" y="2300"/>
                      <a:pt x="6711" y="3119"/>
                      <a:pt x="6711" y="4127"/>
                    </a:cubicBezTo>
                    <a:lnTo>
                      <a:pt x="6711" y="6585"/>
                    </a:lnTo>
                    <a:cubicBezTo>
                      <a:pt x="7593" y="5829"/>
                      <a:pt x="8192" y="4663"/>
                      <a:pt x="8192" y="3403"/>
                    </a:cubicBezTo>
                    <a:lnTo>
                      <a:pt x="81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5" name="Google Shape;5355;p60"/>
              <p:cNvSpPr/>
              <p:nvPr/>
            </p:nvSpPr>
            <p:spPr>
              <a:xfrm>
                <a:off x="-57860975" y="3197925"/>
                <a:ext cx="119750" cy="37250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1490" extrusionOk="0">
                    <a:moveTo>
                      <a:pt x="2383" y="1"/>
                    </a:moveTo>
                    <a:cubicBezTo>
                      <a:pt x="1812" y="1"/>
                      <a:pt x="1245" y="214"/>
                      <a:pt x="851" y="639"/>
                    </a:cubicBezTo>
                    <a:lnTo>
                      <a:pt x="1" y="1490"/>
                    </a:lnTo>
                    <a:lnTo>
                      <a:pt x="4789" y="1490"/>
                    </a:lnTo>
                    <a:lnTo>
                      <a:pt x="3939" y="639"/>
                    </a:lnTo>
                    <a:cubicBezTo>
                      <a:pt x="3529" y="214"/>
                      <a:pt x="2954" y="1"/>
                      <a:pt x="23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56" name="Google Shape;5356;p60"/>
            <p:cNvGrpSpPr/>
            <p:nvPr/>
          </p:nvGrpSpPr>
          <p:grpSpPr>
            <a:xfrm>
              <a:off x="765536" y="2380144"/>
              <a:ext cx="202771" cy="231323"/>
              <a:chOff x="-57940525" y="3590375"/>
              <a:chExt cx="279625" cy="319000"/>
            </a:xfrm>
            <a:grpFill/>
          </p:grpSpPr>
          <p:sp>
            <p:nvSpPr>
              <p:cNvPr id="5357" name="Google Shape;5357;p60"/>
              <p:cNvSpPr/>
              <p:nvPr/>
            </p:nvSpPr>
            <p:spPr>
              <a:xfrm>
                <a:off x="-57940525" y="3727425"/>
                <a:ext cx="18150" cy="638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552" extrusionOk="0">
                    <a:moveTo>
                      <a:pt x="725" y="0"/>
                    </a:moveTo>
                    <a:cubicBezTo>
                      <a:pt x="253" y="252"/>
                      <a:pt x="1" y="725"/>
                      <a:pt x="1" y="1260"/>
                    </a:cubicBezTo>
                    <a:cubicBezTo>
                      <a:pt x="1" y="1827"/>
                      <a:pt x="316" y="2300"/>
                      <a:pt x="725" y="2552"/>
                    </a:cubicBez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8" name="Google Shape;5358;p60"/>
              <p:cNvSpPr/>
              <p:nvPr/>
            </p:nvSpPr>
            <p:spPr>
              <a:xfrm>
                <a:off x="-57904300" y="3686450"/>
                <a:ext cx="205600" cy="111075"/>
              </a:xfrm>
              <a:custGeom>
                <a:avLst/>
                <a:gdLst/>
                <a:ahLst/>
                <a:cxnLst/>
                <a:rect l="l" t="t" r="r" b="b"/>
                <a:pathLst>
                  <a:path w="8224" h="4443" extrusionOk="0">
                    <a:moveTo>
                      <a:pt x="2647" y="2143"/>
                    </a:moveTo>
                    <a:cubicBezTo>
                      <a:pt x="2836" y="2143"/>
                      <a:pt x="2994" y="2301"/>
                      <a:pt x="2994" y="2521"/>
                    </a:cubicBezTo>
                    <a:cubicBezTo>
                      <a:pt x="2994" y="2710"/>
                      <a:pt x="2836" y="2868"/>
                      <a:pt x="2647" y="2868"/>
                    </a:cubicBezTo>
                    <a:cubicBezTo>
                      <a:pt x="2427" y="2868"/>
                      <a:pt x="2301" y="2710"/>
                      <a:pt x="2301" y="2521"/>
                    </a:cubicBezTo>
                    <a:cubicBezTo>
                      <a:pt x="2301" y="2301"/>
                      <a:pt x="2427" y="2143"/>
                      <a:pt x="2647" y="2143"/>
                    </a:cubicBezTo>
                    <a:close/>
                    <a:moveTo>
                      <a:pt x="5640" y="2143"/>
                    </a:moveTo>
                    <a:cubicBezTo>
                      <a:pt x="5829" y="2143"/>
                      <a:pt x="5987" y="2301"/>
                      <a:pt x="5987" y="2521"/>
                    </a:cubicBezTo>
                    <a:cubicBezTo>
                      <a:pt x="5987" y="2710"/>
                      <a:pt x="5829" y="2868"/>
                      <a:pt x="5640" y="2868"/>
                    </a:cubicBezTo>
                    <a:cubicBezTo>
                      <a:pt x="5420" y="2868"/>
                      <a:pt x="5262" y="2710"/>
                      <a:pt x="5262" y="2521"/>
                    </a:cubicBezTo>
                    <a:cubicBezTo>
                      <a:pt x="5262" y="2301"/>
                      <a:pt x="5420" y="2143"/>
                      <a:pt x="5640" y="2143"/>
                    </a:cubicBezTo>
                    <a:close/>
                    <a:moveTo>
                      <a:pt x="1923" y="1"/>
                    </a:moveTo>
                    <a:lnTo>
                      <a:pt x="1" y="1923"/>
                    </a:lnTo>
                    <a:lnTo>
                      <a:pt x="1" y="4443"/>
                    </a:lnTo>
                    <a:lnTo>
                      <a:pt x="1765" y="4443"/>
                    </a:lnTo>
                    <a:cubicBezTo>
                      <a:pt x="2490" y="3986"/>
                      <a:pt x="3309" y="3758"/>
                      <a:pt x="4124" y="3758"/>
                    </a:cubicBezTo>
                    <a:cubicBezTo>
                      <a:pt x="4939" y="3758"/>
                      <a:pt x="5751" y="3986"/>
                      <a:pt x="6459" y="4443"/>
                    </a:cubicBezTo>
                    <a:lnTo>
                      <a:pt x="8224" y="4443"/>
                    </a:lnTo>
                    <a:lnTo>
                      <a:pt x="8224" y="1923"/>
                    </a:lnTo>
                    <a:lnTo>
                      <a:pt x="6302" y="1"/>
                    </a:lnTo>
                    <a:cubicBezTo>
                      <a:pt x="5625" y="395"/>
                      <a:pt x="4876" y="592"/>
                      <a:pt x="4124" y="592"/>
                    </a:cubicBezTo>
                    <a:cubicBezTo>
                      <a:pt x="3372" y="592"/>
                      <a:pt x="2616" y="395"/>
                      <a:pt x="192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59" name="Google Shape;5359;p60"/>
              <p:cNvSpPr/>
              <p:nvPr/>
            </p:nvSpPr>
            <p:spPr>
              <a:xfrm>
                <a:off x="-57903500" y="3590375"/>
                <a:ext cx="205575" cy="11737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4695" extrusionOk="0">
                    <a:moveTo>
                      <a:pt x="4096" y="0"/>
                    </a:moveTo>
                    <a:cubicBezTo>
                      <a:pt x="3560" y="0"/>
                      <a:pt x="3088" y="315"/>
                      <a:pt x="2804" y="756"/>
                    </a:cubicBezTo>
                    <a:cubicBezTo>
                      <a:pt x="2753" y="751"/>
                      <a:pt x="2702" y="748"/>
                      <a:pt x="2651" y="748"/>
                    </a:cubicBezTo>
                    <a:cubicBezTo>
                      <a:pt x="2101" y="748"/>
                      <a:pt x="1551" y="1051"/>
                      <a:pt x="1292" y="1512"/>
                    </a:cubicBezTo>
                    <a:cubicBezTo>
                      <a:pt x="567" y="1638"/>
                      <a:pt x="0" y="2269"/>
                      <a:pt x="0" y="3056"/>
                    </a:cubicBezTo>
                    <a:lnTo>
                      <a:pt x="0" y="4694"/>
                    </a:lnTo>
                    <a:lnTo>
                      <a:pt x="1607" y="3088"/>
                    </a:lnTo>
                    <a:cubicBezTo>
                      <a:pt x="1683" y="3011"/>
                      <a:pt x="1783" y="2970"/>
                      <a:pt x="1884" y="2970"/>
                    </a:cubicBezTo>
                    <a:cubicBezTo>
                      <a:pt x="1951" y="2970"/>
                      <a:pt x="2018" y="2987"/>
                      <a:pt x="2080" y="3025"/>
                    </a:cubicBezTo>
                    <a:cubicBezTo>
                      <a:pt x="2694" y="3450"/>
                      <a:pt x="3403" y="3663"/>
                      <a:pt x="4112" y="3663"/>
                    </a:cubicBezTo>
                    <a:cubicBezTo>
                      <a:pt x="4821" y="3663"/>
                      <a:pt x="5529" y="3450"/>
                      <a:pt x="6144" y="3025"/>
                    </a:cubicBezTo>
                    <a:cubicBezTo>
                      <a:pt x="6206" y="2987"/>
                      <a:pt x="6273" y="2970"/>
                      <a:pt x="6339" y="2970"/>
                    </a:cubicBezTo>
                    <a:cubicBezTo>
                      <a:pt x="6441" y="2970"/>
                      <a:pt x="6540" y="3011"/>
                      <a:pt x="6616" y="3088"/>
                    </a:cubicBezTo>
                    <a:lnTo>
                      <a:pt x="8223" y="4694"/>
                    </a:lnTo>
                    <a:lnTo>
                      <a:pt x="8223" y="3056"/>
                    </a:lnTo>
                    <a:cubicBezTo>
                      <a:pt x="8192" y="2300"/>
                      <a:pt x="7656" y="1638"/>
                      <a:pt x="6900" y="1512"/>
                    </a:cubicBezTo>
                    <a:cubicBezTo>
                      <a:pt x="6641" y="1051"/>
                      <a:pt x="6091" y="748"/>
                      <a:pt x="5541" y="748"/>
                    </a:cubicBezTo>
                    <a:cubicBezTo>
                      <a:pt x="5490" y="748"/>
                      <a:pt x="5439" y="751"/>
                      <a:pt x="5388" y="756"/>
                    </a:cubicBezTo>
                    <a:cubicBezTo>
                      <a:pt x="5136" y="284"/>
                      <a:pt x="4663" y="0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60" name="Google Shape;5360;p60"/>
              <p:cNvSpPr/>
              <p:nvPr/>
            </p:nvSpPr>
            <p:spPr>
              <a:xfrm>
                <a:off x="-57903500" y="3798700"/>
                <a:ext cx="204800" cy="1106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4427" extrusionOk="0">
                    <a:moveTo>
                      <a:pt x="5159" y="1001"/>
                    </a:moveTo>
                    <a:cubicBezTo>
                      <a:pt x="5254" y="1001"/>
                      <a:pt x="5340" y="1040"/>
                      <a:pt x="5388" y="1119"/>
                    </a:cubicBezTo>
                    <a:cubicBezTo>
                      <a:pt x="5545" y="1245"/>
                      <a:pt x="5545" y="1465"/>
                      <a:pt x="5388" y="1654"/>
                    </a:cubicBezTo>
                    <a:cubicBezTo>
                      <a:pt x="5041" y="2001"/>
                      <a:pt x="4569" y="2190"/>
                      <a:pt x="4096" y="2190"/>
                    </a:cubicBezTo>
                    <a:cubicBezTo>
                      <a:pt x="3623" y="2190"/>
                      <a:pt x="3119" y="2001"/>
                      <a:pt x="2804" y="1654"/>
                    </a:cubicBezTo>
                    <a:cubicBezTo>
                      <a:pt x="2647" y="1497"/>
                      <a:pt x="2647" y="1245"/>
                      <a:pt x="2804" y="1119"/>
                    </a:cubicBezTo>
                    <a:cubicBezTo>
                      <a:pt x="2883" y="1040"/>
                      <a:pt x="2978" y="1001"/>
                      <a:pt x="3068" y="1001"/>
                    </a:cubicBezTo>
                    <a:cubicBezTo>
                      <a:pt x="3159" y="1001"/>
                      <a:pt x="3245" y="1040"/>
                      <a:pt x="3308" y="1119"/>
                    </a:cubicBezTo>
                    <a:cubicBezTo>
                      <a:pt x="3529" y="1339"/>
                      <a:pt x="3812" y="1449"/>
                      <a:pt x="4096" y="1449"/>
                    </a:cubicBezTo>
                    <a:cubicBezTo>
                      <a:pt x="4380" y="1449"/>
                      <a:pt x="4663" y="1339"/>
                      <a:pt x="4884" y="1119"/>
                    </a:cubicBezTo>
                    <a:cubicBezTo>
                      <a:pt x="4962" y="1040"/>
                      <a:pt x="5065" y="1001"/>
                      <a:pt x="5159" y="1001"/>
                    </a:cubicBezTo>
                    <a:close/>
                    <a:moveTo>
                      <a:pt x="4080" y="0"/>
                    </a:moveTo>
                    <a:cubicBezTo>
                      <a:pt x="3371" y="0"/>
                      <a:pt x="2663" y="205"/>
                      <a:pt x="2048" y="615"/>
                    </a:cubicBezTo>
                    <a:cubicBezTo>
                      <a:pt x="1985" y="646"/>
                      <a:pt x="1922" y="678"/>
                      <a:pt x="1859" y="678"/>
                    </a:cubicBezTo>
                    <a:lnTo>
                      <a:pt x="0" y="678"/>
                    </a:lnTo>
                    <a:cubicBezTo>
                      <a:pt x="189" y="2788"/>
                      <a:pt x="1922" y="4427"/>
                      <a:pt x="4096" y="4427"/>
                    </a:cubicBezTo>
                    <a:cubicBezTo>
                      <a:pt x="6270" y="4427"/>
                      <a:pt x="8003" y="2788"/>
                      <a:pt x="8192" y="678"/>
                    </a:cubicBezTo>
                    <a:lnTo>
                      <a:pt x="6333" y="678"/>
                    </a:lnTo>
                    <a:cubicBezTo>
                      <a:pt x="6270" y="678"/>
                      <a:pt x="6175" y="646"/>
                      <a:pt x="6112" y="615"/>
                    </a:cubicBezTo>
                    <a:cubicBezTo>
                      <a:pt x="5498" y="205"/>
                      <a:pt x="4789" y="0"/>
                      <a:pt x="4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61" name="Google Shape;5361;p60"/>
              <p:cNvSpPr/>
              <p:nvPr/>
            </p:nvSpPr>
            <p:spPr>
              <a:xfrm>
                <a:off x="-57679825" y="372662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1"/>
                    </a:moveTo>
                    <a:lnTo>
                      <a:pt x="1" y="2552"/>
                    </a:lnTo>
                    <a:cubicBezTo>
                      <a:pt x="442" y="2269"/>
                      <a:pt x="757" y="1796"/>
                      <a:pt x="757" y="1261"/>
                    </a:cubicBezTo>
                    <a:cubicBezTo>
                      <a:pt x="757" y="757"/>
                      <a:pt x="442" y="284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62" name="Google Shape;5362;p60"/>
            <p:cNvGrpSpPr/>
            <p:nvPr/>
          </p:nvGrpSpPr>
          <p:grpSpPr>
            <a:xfrm>
              <a:off x="751541" y="2664566"/>
              <a:ext cx="230761" cy="231342"/>
              <a:chOff x="-57959425" y="3982600"/>
              <a:chExt cx="318225" cy="319025"/>
            </a:xfrm>
            <a:grpFill/>
          </p:grpSpPr>
          <p:sp>
            <p:nvSpPr>
              <p:cNvPr id="5363" name="Google Shape;5363;p60"/>
              <p:cNvSpPr/>
              <p:nvPr/>
            </p:nvSpPr>
            <p:spPr>
              <a:xfrm>
                <a:off x="-57771975" y="415037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89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64" name="Google Shape;5364;p60"/>
              <p:cNvSpPr/>
              <p:nvPr/>
            </p:nvSpPr>
            <p:spPr>
              <a:xfrm>
                <a:off x="-57959425" y="3982600"/>
                <a:ext cx="318225" cy="130775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5231" extrusionOk="0">
                    <a:moveTo>
                      <a:pt x="7081" y="1521"/>
                    </a:moveTo>
                    <a:cubicBezTo>
                      <a:pt x="7176" y="1521"/>
                      <a:pt x="7262" y="1560"/>
                      <a:pt x="7310" y="1639"/>
                    </a:cubicBezTo>
                    <a:cubicBezTo>
                      <a:pt x="7436" y="1796"/>
                      <a:pt x="7467" y="2048"/>
                      <a:pt x="7310" y="2174"/>
                    </a:cubicBezTo>
                    <a:lnTo>
                      <a:pt x="6837" y="2647"/>
                    </a:lnTo>
                    <a:lnTo>
                      <a:pt x="7310" y="3120"/>
                    </a:lnTo>
                    <a:cubicBezTo>
                      <a:pt x="7467" y="3246"/>
                      <a:pt x="7467" y="3498"/>
                      <a:pt x="7310" y="3624"/>
                    </a:cubicBezTo>
                    <a:cubicBezTo>
                      <a:pt x="7231" y="3702"/>
                      <a:pt x="7136" y="3742"/>
                      <a:pt x="7046" y="3742"/>
                    </a:cubicBezTo>
                    <a:cubicBezTo>
                      <a:pt x="6955" y="3742"/>
                      <a:pt x="6869" y="3702"/>
                      <a:pt x="6806" y="3624"/>
                    </a:cubicBezTo>
                    <a:lnTo>
                      <a:pt x="6333" y="3151"/>
                    </a:lnTo>
                    <a:lnTo>
                      <a:pt x="5860" y="3624"/>
                    </a:lnTo>
                    <a:cubicBezTo>
                      <a:pt x="5782" y="3702"/>
                      <a:pt x="5687" y="3742"/>
                      <a:pt x="5597" y="3742"/>
                    </a:cubicBezTo>
                    <a:cubicBezTo>
                      <a:pt x="5506" y="3742"/>
                      <a:pt x="5419" y="3702"/>
                      <a:pt x="5356" y="3624"/>
                    </a:cubicBezTo>
                    <a:cubicBezTo>
                      <a:pt x="5199" y="3466"/>
                      <a:pt x="5199" y="3214"/>
                      <a:pt x="5356" y="3120"/>
                    </a:cubicBezTo>
                    <a:lnTo>
                      <a:pt x="5829" y="2647"/>
                    </a:lnTo>
                    <a:lnTo>
                      <a:pt x="5356" y="2174"/>
                    </a:lnTo>
                    <a:cubicBezTo>
                      <a:pt x="5199" y="2017"/>
                      <a:pt x="5199" y="1765"/>
                      <a:pt x="5356" y="1639"/>
                    </a:cubicBezTo>
                    <a:cubicBezTo>
                      <a:pt x="5435" y="1560"/>
                      <a:pt x="5530" y="1521"/>
                      <a:pt x="5620" y="1521"/>
                    </a:cubicBezTo>
                    <a:cubicBezTo>
                      <a:pt x="5711" y="1521"/>
                      <a:pt x="5797" y="1560"/>
                      <a:pt x="5860" y="1639"/>
                    </a:cubicBezTo>
                    <a:lnTo>
                      <a:pt x="6333" y="2111"/>
                    </a:lnTo>
                    <a:lnTo>
                      <a:pt x="6806" y="1639"/>
                    </a:lnTo>
                    <a:cubicBezTo>
                      <a:pt x="6884" y="1560"/>
                      <a:pt x="6987" y="1521"/>
                      <a:pt x="7081" y="1521"/>
                    </a:cubicBezTo>
                    <a:close/>
                    <a:moveTo>
                      <a:pt x="6333" y="1"/>
                    </a:moveTo>
                    <a:cubicBezTo>
                      <a:pt x="5388" y="1"/>
                      <a:pt x="4506" y="379"/>
                      <a:pt x="3907" y="1072"/>
                    </a:cubicBezTo>
                    <a:cubicBezTo>
                      <a:pt x="3389" y="1628"/>
                      <a:pt x="2673" y="1927"/>
                      <a:pt x="1944" y="1927"/>
                    </a:cubicBezTo>
                    <a:cubicBezTo>
                      <a:pt x="1474" y="1927"/>
                      <a:pt x="999" y="1803"/>
                      <a:pt x="568" y="1544"/>
                    </a:cubicBezTo>
                    <a:cubicBezTo>
                      <a:pt x="505" y="1505"/>
                      <a:pt x="438" y="1487"/>
                      <a:pt x="373" y="1487"/>
                    </a:cubicBezTo>
                    <a:cubicBezTo>
                      <a:pt x="178" y="1487"/>
                      <a:pt x="1" y="1647"/>
                      <a:pt x="1" y="1859"/>
                    </a:cubicBezTo>
                    <a:lnTo>
                      <a:pt x="1" y="2426"/>
                    </a:lnTo>
                    <a:cubicBezTo>
                      <a:pt x="1" y="3970"/>
                      <a:pt x="1261" y="5230"/>
                      <a:pt x="2804" y="5230"/>
                    </a:cubicBezTo>
                    <a:cubicBezTo>
                      <a:pt x="3624" y="5230"/>
                      <a:pt x="4096" y="4915"/>
                      <a:pt x="4884" y="4537"/>
                    </a:cubicBezTo>
                    <a:cubicBezTo>
                      <a:pt x="4915" y="4474"/>
                      <a:pt x="5010" y="4474"/>
                      <a:pt x="5041" y="4474"/>
                    </a:cubicBezTo>
                    <a:lnTo>
                      <a:pt x="7688" y="4474"/>
                    </a:lnTo>
                    <a:cubicBezTo>
                      <a:pt x="7719" y="4474"/>
                      <a:pt x="7782" y="4474"/>
                      <a:pt x="7845" y="4537"/>
                    </a:cubicBezTo>
                    <a:cubicBezTo>
                      <a:pt x="8664" y="4915"/>
                      <a:pt x="9105" y="5230"/>
                      <a:pt x="9925" y="5230"/>
                    </a:cubicBezTo>
                    <a:cubicBezTo>
                      <a:pt x="11468" y="5230"/>
                      <a:pt x="12729" y="3970"/>
                      <a:pt x="12729" y="2426"/>
                    </a:cubicBezTo>
                    <a:lnTo>
                      <a:pt x="12729" y="1891"/>
                    </a:lnTo>
                    <a:cubicBezTo>
                      <a:pt x="12729" y="1698"/>
                      <a:pt x="12543" y="1523"/>
                      <a:pt x="12329" y="1523"/>
                    </a:cubicBezTo>
                    <a:cubicBezTo>
                      <a:pt x="12264" y="1523"/>
                      <a:pt x="12196" y="1539"/>
                      <a:pt x="12130" y="1576"/>
                    </a:cubicBezTo>
                    <a:cubicBezTo>
                      <a:pt x="11708" y="1824"/>
                      <a:pt x="11233" y="1945"/>
                      <a:pt x="10762" y="1945"/>
                    </a:cubicBezTo>
                    <a:cubicBezTo>
                      <a:pt x="10036" y="1945"/>
                      <a:pt x="9319" y="1657"/>
                      <a:pt x="8822" y="1103"/>
                    </a:cubicBezTo>
                    <a:cubicBezTo>
                      <a:pt x="8192" y="442"/>
                      <a:pt x="7310" y="1"/>
                      <a:pt x="63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65" name="Google Shape;5365;p60"/>
              <p:cNvSpPr/>
              <p:nvPr/>
            </p:nvSpPr>
            <p:spPr>
              <a:xfrm>
                <a:off x="-57903500" y="4125950"/>
                <a:ext cx="204800" cy="1756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027" extrusionOk="0">
                    <a:moveTo>
                      <a:pt x="2615" y="1009"/>
                    </a:moveTo>
                    <a:cubicBezTo>
                      <a:pt x="2804" y="1009"/>
                      <a:pt x="2962" y="1166"/>
                      <a:pt x="2962" y="1355"/>
                    </a:cubicBezTo>
                    <a:cubicBezTo>
                      <a:pt x="2962" y="1544"/>
                      <a:pt x="2804" y="1702"/>
                      <a:pt x="2615" y="1702"/>
                    </a:cubicBezTo>
                    <a:cubicBezTo>
                      <a:pt x="2395" y="1702"/>
                      <a:pt x="2237" y="1576"/>
                      <a:pt x="2237" y="1355"/>
                    </a:cubicBezTo>
                    <a:cubicBezTo>
                      <a:pt x="2237" y="1166"/>
                      <a:pt x="2395" y="1009"/>
                      <a:pt x="2615" y="1009"/>
                    </a:cubicBezTo>
                    <a:close/>
                    <a:moveTo>
                      <a:pt x="5163" y="3600"/>
                    </a:moveTo>
                    <a:cubicBezTo>
                      <a:pt x="5262" y="3600"/>
                      <a:pt x="5356" y="3639"/>
                      <a:pt x="5419" y="3718"/>
                    </a:cubicBezTo>
                    <a:cubicBezTo>
                      <a:pt x="5608" y="3844"/>
                      <a:pt x="5608" y="4065"/>
                      <a:pt x="5451" y="4222"/>
                    </a:cubicBezTo>
                    <a:cubicBezTo>
                      <a:pt x="5073" y="4569"/>
                      <a:pt x="4600" y="4789"/>
                      <a:pt x="4096" y="4789"/>
                    </a:cubicBezTo>
                    <a:cubicBezTo>
                      <a:pt x="3592" y="4789"/>
                      <a:pt x="3119" y="4569"/>
                      <a:pt x="2804" y="4222"/>
                    </a:cubicBezTo>
                    <a:cubicBezTo>
                      <a:pt x="2647" y="4065"/>
                      <a:pt x="2647" y="3844"/>
                      <a:pt x="2804" y="3718"/>
                    </a:cubicBezTo>
                    <a:cubicBezTo>
                      <a:pt x="2883" y="3639"/>
                      <a:pt x="2978" y="3600"/>
                      <a:pt x="3068" y="3600"/>
                    </a:cubicBezTo>
                    <a:cubicBezTo>
                      <a:pt x="3159" y="3600"/>
                      <a:pt x="3245" y="3639"/>
                      <a:pt x="3308" y="3718"/>
                    </a:cubicBezTo>
                    <a:cubicBezTo>
                      <a:pt x="3529" y="3939"/>
                      <a:pt x="3812" y="4049"/>
                      <a:pt x="4096" y="4049"/>
                    </a:cubicBezTo>
                    <a:cubicBezTo>
                      <a:pt x="4380" y="4049"/>
                      <a:pt x="4663" y="3939"/>
                      <a:pt x="4884" y="3718"/>
                    </a:cubicBezTo>
                    <a:cubicBezTo>
                      <a:pt x="4962" y="3639"/>
                      <a:pt x="5065" y="3600"/>
                      <a:pt x="5163" y="3600"/>
                    </a:cubicBezTo>
                    <a:close/>
                    <a:moveTo>
                      <a:pt x="1828" y="0"/>
                    </a:moveTo>
                    <a:cubicBezTo>
                      <a:pt x="1418" y="158"/>
                      <a:pt x="977" y="253"/>
                      <a:pt x="567" y="253"/>
                    </a:cubicBezTo>
                    <a:cubicBezTo>
                      <a:pt x="347" y="253"/>
                      <a:pt x="221" y="221"/>
                      <a:pt x="0" y="221"/>
                    </a:cubicBezTo>
                    <a:lnTo>
                      <a:pt x="0" y="2899"/>
                    </a:lnTo>
                    <a:cubicBezTo>
                      <a:pt x="0" y="5136"/>
                      <a:pt x="1859" y="7026"/>
                      <a:pt x="4096" y="7026"/>
                    </a:cubicBezTo>
                    <a:cubicBezTo>
                      <a:pt x="6270" y="7026"/>
                      <a:pt x="8097" y="5262"/>
                      <a:pt x="8192" y="3119"/>
                    </a:cubicBezTo>
                    <a:lnTo>
                      <a:pt x="6333" y="2206"/>
                    </a:lnTo>
                    <a:cubicBezTo>
                      <a:pt x="6144" y="2363"/>
                      <a:pt x="5860" y="2489"/>
                      <a:pt x="5608" y="2489"/>
                    </a:cubicBezTo>
                    <a:cubicBezTo>
                      <a:pt x="4978" y="2489"/>
                      <a:pt x="4474" y="1985"/>
                      <a:pt x="4506" y="1324"/>
                    </a:cubicBezTo>
                    <a:lnTo>
                      <a:pt x="18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66" name="Google Shape;5366;p60"/>
              <p:cNvSpPr/>
              <p:nvPr/>
            </p:nvSpPr>
            <p:spPr>
              <a:xfrm>
                <a:off x="-57835775" y="4113350"/>
                <a:ext cx="1386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5546" h="2805" extrusionOk="0">
                    <a:moveTo>
                      <a:pt x="221" y="0"/>
                    </a:moveTo>
                    <a:lnTo>
                      <a:pt x="1" y="95"/>
                    </a:lnTo>
                    <a:lnTo>
                      <a:pt x="2112" y="1103"/>
                    </a:lnTo>
                    <a:cubicBezTo>
                      <a:pt x="2301" y="883"/>
                      <a:pt x="2616" y="757"/>
                      <a:pt x="2931" y="757"/>
                    </a:cubicBezTo>
                    <a:cubicBezTo>
                      <a:pt x="3592" y="757"/>
                      <a:pt x="4159" y="1355"/>
                      <a:pt x="4033" y="2048"/>
                    </a:cubicBezTo>
                    <a:lnTo>
                      <a:pt x="5546" y="2804"/>
                    </a:lnTo>
                    <a:lnTo>
                      <a:pt x="5546" y="725"/>
                    </a:lnTo>
                    <a:cubicBezTo>
                      <a:pt x="5325" y="725"/>
                      <a:pt x="5136" y="757"/>
                      <a:pt x="4979" y="757"/>
                    </a:cubicBezTo>
                    <a:cubicBezTo>
                      <a:pt x="4033" y="757"/>
                      <a:pt x="3435" y="410"/>
                      <a:pt x="26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67" name="Google Shape;5367;p60"/>
            <p:cNvGrpSpPr/>
            <p:nvPr/>
          </p:nvGrpSpPr>
          <p:grpSpPr>
            <a:xfrm>
              <a:off x="2164575" y="2096284"/>
              <a:ext cx="230199" cy="230199"/>
              <a:chOff x="-55987225" y="3198925"/>
              <a:chExt cx="317450" cy="317450"/>
            </a:xfrm>
            <a:grpFill/>
          </p:grpSpPr>
          <p:sp>
            <p:nvSpPr>
              <p:cNvPr id="5368" name="Google Shape;5368;p60"/>
              <p:cNvSpPr/>
              <p:nvPr/>
            </p:nvSpPr>
            <p:spPr>
              <a:xfrm>
                <a:off x="-55987225" y="3261925"/>
                <a:ext cx="173300" cy="198500"/>
              </a:xfrm>
              <a:custGeom>
                <a:avLst/>
                <a:gdLst/>
                <a:ahLst/>
                <a:cxnLst/>
                <a:rect l="l" t="t" r="r" b="b"/>
                <a:pathLst>
                  <a:path w="6932" h="7940" extrusionOk="0">
                    <a:moveTo>
                      <a:pt x="4821" y="1954"/>
                    </a:moveTo>
                    <a:cubicBezTo>
                      <a:pt x="5042" y="1954"/>
                      <a:pt x="5199" y="2112"/>
                      <a:pt x="5199" y="2332"/>
                    </a:cubicBezTo>
                    <a:cubicBezTo>
                      <a:pt x="5199" y="2521"/>
                      <a:pt x="5042" y="2679"/>
                      <a:pt x="4821" y="2679"/>
                    </a:cubicBezTo>
                    <a:cubicBezTo>
                      <a:pt x="4632" y="2679"/>
                      <a:pt x="4475" y="2521"/>
                      <a:pt x="4475" y="2332"/>
                    </a:cubicBezTo>
                    <a:cubicBezTo>
                      <a:pt x="4475" y="2175"/>
                      <a:pt x="4632" y="1954"/>
                      <a:pt x="4821" y="1954"/>
                    </a:cubicBezTo>
                    <a:close/>
                    <a:moveTo>
                      <a:pt x="1041" y="4380"/>
                    </a:moveTo>
                    <a:cubicBezTo>
                      <a:pt x="1324" y="4726"/>
                      <a:pt x="1765" y="4947"/>
                      <a:pt x="2269" y="4947"/>
                    </a:cubicBezTo>
                    <a:cubicBezTo>
                      <a:pt x="2238" y="5388"/>
                      <a:pt x="1891" y="5703"/>
                      <a:pt x="1482" y="5703"/>
                    </a:cubicBezTo>
                    <a:cubicBezTo>
                      <a:pt x="1104" y="5703"/>
                      <a:pt x="726" y="5357"/>
                      <a:pt x="726" y="4947"/>
                    </a:cubicBezTo>
                    <a:cubicBezTo>
                      <a:pt x="726" y="4726"/>
                      <a:pt x="852" y="4474"/>
                      <a:pt x="1041" y="4380"/>
                    </a:cubicBezTo>
                    <a:close/>
                    <a:moveTo>
                      <a:pt x="5262" y="1"/>
                    </a:moveTo>
                    <a:cubicBezTo>
                      <a:pt x="4916" y="473"/>
                      <a:pt x="4412" y="820"/>
                      <a:pt x="3845" y="1009"/>
                    </a:cubicBezTo>
                    <a:cubicBezTo>
                      <a:pt x="3466" y="1166"/>
                      <a:pt x="3057" y="1229"/>
                      <a:pt x="2679" y="1229"/>
                    </a:cubicBezTo>
                    <a:cubicBezTo>
                      <a:pt x="2553" y="1229"/>
                      <a:pt x="2427" y="1229"/>
                      <a:pt x="2301" y="1166"/>
                    </a:cubicBezTo>
                    <a:cubicBezTo>
                      <a:pt x="2301" y="1292"/>
                      <a:pt x="2269" y="1450"/>
                      <a:pt x="2269" y="1576"/>
                    </a:cubicBezTo>
                    <a:lnTo>
                      <a:pt x="2269" y="1923"/>
                    </a:lnTo>
                    <a:cubicBezTo>
                      <a:pt x="1450" y="1923"/>
                      <a:pt x="726" y="2584"/>
                      <a:pt x="726" y="3435"/>
                    </a:cubicBezTo>
                    <a:lnTo>
                      <a:pt x="726" y="3624"/>
                    </a:lnTo>
                    <a:cubicBezTo>
                      <a:pt x="253" y="3907"/>
                      <a:pt x="1" y="4380"/>
                      <a:pt x="1" y="4915"/>
                    </a:cubicBezTo>
                    <a:cubicBezTo>
                      <a:pt x="1" y="5735"/>
                      <a:pt x="663" y="6428"/>
                      <a:pt x="1482" y="6428"/>
                    </a:cubicBezTo>
                    <a:cubicBezTo>
                      <a:pt x="1507" y="6429"/>
                      <a:pt x="1533" y="6430"/>
                      <a:pt x="1558" y="6430"/>
                    </a:cubicBezTo>
                    <a:cubicBezTo>
                      <a:pt x="2033" y="6430"/>
                      <a:pt x="2473" y="6156"/>
                      <a:pt x="2742" y="5798"/>
                    </a:cubicBezTo>
                    <a:cubicBezTo>
                      <a:pt x="3466" y="7089"/>
                      <a:pt x="4790" y="7940"/>
                      <a:pt x="6365" y="7940"/>
                    </a:cubicBezTo>
                    <a:cubicBezTo>
                      <a:pt x="6554" y="7940"/>
                      <a:pt x="6775" y="7940"/>
                      <a:pt x="6932" y="7908"/>
                    </a:cubicBezTo>
                    <a:cubicBezTo>
                      <a:pt x="6806" y="7562"/>
                      <a:pt x="6712" y="7184"/>
                      <a:pt x="6712" y="6837"/>
                    </a:cubicBezTo>
                    <a:lnTo>
                      <a:pt x="6712" y="5672"/>
                    </a:lnTo>
                    <a:cubicBezTo>
                      <a:pt x="6617" y="5703"/>
                      <a:pt x="6491" y="5703"/>
                      <a:pt x="6365" y="5703"/>
                    </a:cubicBezTo>
                    <a:cubicBezTo>
                      <a:pt x="5861" y="5703"/>
                      <a:pt x="5388" y="5514"/>
                      <a:pt x="5073" y="5168"/>
                    </a:cubicBezTo>
                    <a:cubicBezTo>
                      <a:pt x="4916" y="5010"/>
                      <a:pt x="4916" y="4758"/>
                      <a:pt x="5073" y="4632"/>
                    </a:cubicBezTo>
                    <a:cubicBezTo>
                      <a:pt x="5152" y="4553"/>
                      <a:pt x="5247" y="4514"/>
                      <a:pt x="5337" y="4514"/>
                    </a:cubicBezTo>
                    <a:cubicBezTo>
                      <a:pt x="5428" y="4514"/>
                      <a:pt x="5514" y="4553"/>
                      <a:pt x="5577" y="4632"/>
                    </a:cubicBezTo>
                    <a:cubicBezTo>
                      <a:pt x="5792" y="4847"/>
                      <a:pt x="6080" y="4959"/>
                      <a:pt x="6371" y="4959"/>
                    </a:cubicBezTo>
                    <a:cubicBezTo>
                      <a:pt x="6507" y="4959"/>
                      <a:pt x="6644" y="4934"/>
                      <a:pt x="6775" y="4884"/>
                    </a:cubicBezTo>
                    <a:lnTo>
                      <a:pt x="6775" y="1923"/>
                    </a:lnTo>
                    <a:cubicBezTo>
                      <a:pt x="5892" y="1765"/>
                      <a:pt x="5262" y="977"/>
                      <a:pt x="5262" y="127"/>
                    </a:cubicBezTo>
                    <a:lnTo>
                      <a:pt x="52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69" name="Google Shape;5369;p60"/>
              <p:cNvSpPr/>
              <p:nvPr/>
            </p:nvSpPr>
            <p:spPr>
              <a:xfrm>
                <a:off x="-55837575" y="3198925"/>
                <a:ext cx="167800" cy="298525"/>
              </a:xfrm>
              <a:custGeom>
                <a:avLst/>
                <a:gdLst/>
                <a:ahLst/>
                <a:cxnLst/>
                <a:rect l="l" t="t" r="r" b="b"/>
                <a:pathLst>
                  <a:path w="6712" h="11941" extrusionOk="0">
                    <a:moveTo>
                      <a:pt x="5672" y="6900"/>
                    </a:moveTo>
                    <a:cubicBezTo>
                      <a:pt x="5861" y="6994"/>
                      <a:pt x="5987" y="7246"/>
                      <a:pt x="5987" y="7467"/>
                    </a:cubicBezTo>
                    <a:cubicBezTo>
                      <a:pt x="5987" y="7908"/>
                      <a:pt x="5672" y="8223"/>
                      <a:pt x="5231" y="8223"/>
                    </a:cubicBezTo>
                    <a:cubicBezTo>
                      <a:pt x="4821" y="8223"/>
                      <a:pt x="4443" y="7877"/>
                      <a:pt x="4443" y="7467"/>
                    </a:cubicBezTo>
                    <a:cubicBezTo>
                      <a:pt x="4916" y="7467"/>
                      <a:pt x="5388" y="7246"/>
                      <a:pt x="5672" y="6900"/>
                    </a:cubicBezTo>
                    <a:close/>
                    <a:moveTo>
                      <a:pt x="1" y="0"/>
                    </a:moveTo>
                    <a:lnTo>
                      <a:pt x="1" y="2584"/>
                    </a:lnTo>
                    <a:cubicBezTo>
                      <a:pt x="1" y="3214"/>
                      <a:pt x="505" y="3686"/>
                      <a:pt x="1104" y="3686"/>
                    </a:cubicBezTo>
                    <a:cubicBezTo>
                      <a:pt x="1293" y="3686"/>
                      <a:pt x="1450" y="3844"/>
                      <a:pt x="1450" y="4064"/>
                    </a:cubicBezTo>
                    <a:lnTo>
                      <a:pt x="1450" y="9294"/>
                    </a:lnTo>
                    <a:cubicBezTo>
                      <a:pt x="1450" y="10743"/>
                      <a:pt x="2647" y="11941"/>
                      <a:pt x="4065" y="11941"/>
                    </a:cubicBezTo>
                    <a:lnTo>
                      <a:pt x="4412" y="11941"/>
                    </a:lnTo>
                    <a:lnTo>
                      <a:pt x="4412" y="8790"/>
                    </a:lnTo>
                    <a:cubicBezTo>
                      <a:pt x="4632" y="8885"/>
                      <a:pt x="4916" y="8979"/>
                      <a:pt x="5199" y="8979"/>
                    </a:cubicBezTo>
                    <a:cubicBezTo>
                      <a:pt x="6018" y="8979"/>
                      <a:pt x="6680" y="8318"/>
                      <a:pt x="6680" y="7467"/>
                    </a:cubicBezTo>
                    <a:cubicBezTo>
                      <a:pt x="6711" y="6931"/>
                      <a:pt x="6396" y="6459"/>
                      <a:pt x="5987" y="6175"/>
                    </a:cubicBezTo>
                    <a:lnTo>
                      <a:pt x="5987" y="5986"/>
                    </a:lnTo>
                    <a:cubicBezTo>
                      <a:pt x="5987" y="5167"/>
                      <a:pt x="5262" y="4474"/>
                      <a:pt x="4443" y="4474"/>
                    </a:cubicBezTo>
                    <a:lnTo>
                      <a:pt x="4443" y="4127"/>
                    </a:lnTo>
                    <a:cubicBezTo>
                      <a:pt x="4443" y="1891"/>
                      <a:pt x="2584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70" name="Google Shape;5370;p60"/>
              <p:cNvSpPr/>
              <p:nvPr/>
            </p:nvSpPr>
            <p:spPr>
              <a:xfrm>
                <a:off x="-55931300" y="3435200"/>
                <a:ext cx="194575" cy="81175"/>
              </a:xfrm>
              <a:custGeom>
                <a:avLst/>
                <a:gdLst/>
                <a:ahLst/>
                <a:cxnLst/>
                <a:rect l="l" t="t" r="r" b="b"/>
                <a:pathLst>
                  <a:path w="7783" h="3247" extrusionOk="0">
                    <a:moveTo>
                      <a:pt x="347" y="1"/>
                    </a:moveTo>
                    <a:cubicBezTo>
                      <a:pt x="221" y="64"/>
                      <a:pt x="127" y="127"/>
                      <a:pt x="1" y="158"/>
                    </a:cubicBezTo>
                    <a:lnTo>
                      <a:pt x="1" y="2899"/>
                    </a:lnTo>
                    <a:cubicBezTo>
                      <a:pt x="1" y="3088"/>
                      <a:pt x="158" y="3246"/>
                      <a:pt x="347" y="3246"/>
                    </a:cubicBezTo>
                    <a:lnTo>
                      <a:pt x="7627" y="3246"/>
                    </a:lnTo>
                    <a:cubicBezTo>
                      <a:pt x="6551" y="3216"/>
                      <a:pt x="5551" y="2574"/>
                      <a:pt x="5010" y="1702"/>
                    </a:cubicBezTo>
                    <a:cubicBezTo>
                      <a:pt x="4727" y="1734"/>
                      <a:pt x="4411" y="1765"/>
                      <a:pt x="4096" y="1765"/>
                    </a:cubicBezTo>
                    <a:cubicBezTo>
                      <a:pt x="2584" y="1765"/>
                      <a:pt x="1229" y="1040"/>
                      <a:pt x="347" y="1"/>
                    </a:cubicBezTo>
                    <a:close/>
                    <a:moveTo>
                      <a:pt x="7627" y="3246"/>
                    </a:moveTo>
                    <a:cubicBezTo>
                      <a:pt x="7653" y="3246"/>
                      <a:pt x="7679" y="3247"/>
                      <a:pt x="7705" y="3247"/>
                    </a:cubicBezTo>
                    <a:cubicBezTo>
                      <a:pt x="7731" y="3247"/>
                      <a:pt x="7757" y="3246"/>
                      <a:pt x="7783" y="32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71" name="Google Shape;5371;p60"/>
              <p:cNvSpPr/>
              <p:nvPr/>
            </p:nvSpPr>
            <p:spPr>
              <a:xfrm>
                <a:off x="-55927350" y="3202850"/>
                <a:ext cx="70900" cy="712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48" extrusionOk="0">
                    <a:moveTo>
                      <a:pt x="2836" y="1"/>
                    </a:moveTo>
                    <a:cubicBezTo>
                      <a:pt x="1450" y="379"/>
                      <a:pt x="378" y="1482"/>
                      <a:pt x="0" y="2836"/>
                    </a:cubicBezTo>
                    <a:cubicBezTo>
                      <a:pt x="85" y="2843"/>
                      <a:pt x="170" y="2847"/>
                      <a:pt x="255" y="2847"/>
                    </a:cubicBezTo>
                    <a:cubicBezTo>
                      <a:pt x="548" y="2847"/>
                      <a:pt x="841" y="2801"/>
                      <a:pt x="1135" y="2679"/>
                    </a:cubicBezTo>
                    <a:cubicBezTo>
                      <a:pt x="2111" y="2332"/>
                      <a:pt x="2804" y="1324"/>
                      <a:pt x="2836" y="284"/>
                    </a:cubicBezTo>
                    <a:lnTo>
                      <a:pt x="283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72" name="Google Shape;5372;p60"/>
            <p:cNvGrpSpPr/>
            <p:nvPr/>
          </p:nvGrpSpPr>
          <p:grpSpPr>
            <a:xfrm>
              <a:off x="2164575" y="2380615"/>
              <a:ext cx="230199" cy="230290"/>
              <a:chOff x="-55987225" y="3591025"/>
              <a:chExt cx="317450" cy="317575"/>
            </a:xfrm>
            <a:grpFill/>
          </p:grpSpPr>
          <p:sp>
            <p:nvSpPr>
              <p:cNvPr id="5373" name="Google Shape;5373;p60"/>
              <p:cNvSpPr/>
              <p:nvPr/>
            </p:nvSpPr>
            <p:spPr>
              <a:xfrm>
                <a:off x="-55950200" y="3740025"/>
                <a:ext cx="204800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6743" extrusionOk="0">
                    <a:moveTo>
                      <a:pt x="2647" y="756"/>
                    </a:moveTo>
                    <a:cubicBezTo>
                      <a:pt x="2836" y="756"/>
                      <a:pt x="2994" y="914"/>
                      <a:pt x="2994" y="1103"/>
                    </a:cubicBezTo>
                    <a:cubicBezTo>
                      <a:pt x="2994" y="1323"/>
                      <a:pt x="2836" y="1449"/>
                      <a:pt x="2647" y="1449"/>
                    </a:cubicBezTo>
                    <a:cubicBezTo>
                      <a:pt x="2458" y="1449"/>
                      <a:pt x="2301" y="1323"/>
                      <a:pt x="2301" y="1103"/>
                    </a:cubicBezTo>
                    <a:cubicBezTo>
                      <a:pt x="2238" y="914"/>
                      <a:pt x="2395" y="756"/>
                      <a:pt x="2647" y="756"/>
                    </a:cubicBezTo>
                    <a:close/>
                    <a:moveTo>
                      <a:pt x="5609" y="756"/>
                    </a:moveTo>
                    <a:cubicBezTo>
                      <a:pt x="5798" y="756"/>
                      <a:pt x="5955" y="914"/>
                      <a:pt x="5955" y="1103"/>
                    </a:cubicBezTo>
                    <a:cubicBezTo>
                      <a:pt x="5955" y="1323"/>
                      <a:pt x="5798" y="1449"/>
                      <a:pt x="5609" y="1449"/>
                    </a:cubicBezTo>
                    <a:cubicBezTo>
                      <a:pt x="5388" y="1449"/>
                      <a:pt x="5262" y="1323"/>
                      <a:pt x="5262" y="1103"/>
                    </a:cubicBezTo>
                    <a:cubicBezTo>
                      <a:pt x="5231" y="914"/>
                      <a:pt x="5388" y="756"/>
                      <a:pt x="5609" y="756"/>
                    </a:cubicBezTo>
                    <a:close/>
                    <a:moveTo>
                      <a:pt x="5160" y="3316"/>
                    </a:moveTo>
                    <a:cubicBezTo>
                      <a:pt x="5254" y="3316"/>
                      <a:pt x="5341" y="3355"/>
                      <a:pt x="5388" y="3434"/>
                    </a:cubicBezTo>
                    <a:cubicBezTo>
                      <a:pt x="5546" y="3592"/>
                      <a:pt x="5546" y="3812"/>
                      <a:pt x="5388" y="3938"/>
                    </a:cubicBezTo>
                    <a:cubicBezTo>
                      <a:pt x="5041" y="4285"/>
                      <a:pt x="4569" y="4505"/>
                      <a:pt x="4065" y="4505"/>
                    </a:cubicBezTo>
                    <a:cubicBezTo>
                      <a:pt x="3561" y="4505"/>
                      <a:pt x="3088" y="4285"/>
                      <a:pt x="2773" y="3938"/>
                    </a:cubicBezTo>
                    <a:cubicBezTo>
                      <a:pt x="2616" y="3781"/>
                      <a:pt x="2616" y="3560"/>
                      <a:pt x="2773" y="3434"/>
                    </a:cubicBezTo>
                    <a:cubicBezTo>
                      <a:pt x="2868" y="3355"/>
                      <a:pt x="2970" y="3316"/>
                      <a:pt x="3065" y="3316"/>
                    </a:cubicBezTo>
                    <a:cubicBezTo>
                      <a:pt x="3159" y="3316"/>
                      <a:pt x="3246" y="3355"/>
                      <a:pt x="3309" y="3434"/>
                    </a:cubicBezTo>
                    <a:cubicBezTo>
                      <a:pt x="3529" y="3655"/>
                      <a:pt x="3813" y="3765"/>
                      <a:pt x="4096" y="3765"/>
                    </a:cubicBezTo>
                    <a:cubicBezTo>
                      <a:pt x="4380" y="3765"/>
                      <a:pt x="4663" y="3655"/>
                      <a:pt x="4884" y="3434"/>
                    </a:cubicBezTo>
                    <a:cubicBezTo>
                      <a:pt x="4963" y="3355"/>
                      <a:pt x="5065" y="3316"/>
                      <a:pt x="5160" y="3316"/>
                    </a:cubicBezTo>
                    <a:close/>
                    <a:moveTo>
                      <a:pt x="1" y="0"/>
                    </a:moveTo>
                    <a:lnTo>
                      <a:pt x="1" y="2615"/>
                    </a:lnTo>
                    <a:cubicBezTo>
                      <a:pt x="1" y="4852"/>
                      <a:pt x="1859" y="6742"/>
                      <a:pt x="4096" y="6742"/>
                    </a:cubicBezTo>
                    <a:cubicBezTo>
                      <a:pt x="6333" y="6742"/>
                      <a:pt x="8192" y="4883"/>
                      <a:pt x="8192" y="2615"/>
                    </a:cubicBezTo>
                    <a:lnTo>
                      <a:pt x="81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74" name="Google Shape;5374;p60"/>
              <p:cNvSpPr/>
              <p:nvPr/>
            </p:nvSpPr>
            <p:spPr>
              <a:xfrm>
                <a:off x="-55967525" y="3591025"/>
                <a:ext cx="297750" cy="13170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5268" extrusionOk="0">
                    <a:moveTo>
                      <a:pt x="4810" y="0"/>
                    </a:moveTo>
                    <a:cubicBezTo>
                      <a:pt x="4730" y="0"/>
                      <a:pt x="4650" y="2"/>
                      <a:pt x="4569" y="6"/>
                    </a:cubicBezTo>
                    <a:cubicBezTo>
                      <a:pt x="1954" y="163"/>
                      <a:pt x="1" y="2463"/>
                      <a:pt x="1" y="5047"/>
                    </a:cubicBezTo>
                    <a:cubicBezTo>
                      <a:pt x="1" y="5173"/>
                      <a:pt x="64" y="5267"/>
                      <a:pt x="190" y="5267"/>
                    </a:cubicBezTo>
                    <a:lnTo>
                      <a:pt x="2994" y="5267"/>
                    </a:lnTo>
                    <a:lnTo>
                      <a:pt x="2994" y="4920"/>
                    </a:lnTo>
                    <a:cubicBezTo>
                      <a:pt x="2994" y="4259"/>
                      <a:pt x="3498" y="3818"/>
                      <a:pt x="4096" y="3818"/>
                    </a:cubicBezTo>
                    <a:lnTo>
                      <a:pt x="5577" y="3818"/>
                    </a:lnTo>
                    <a:cubicBezTo>
                      <a:pt x="6207" y="3818"/>
                      <a:pt x="6680" y="4322"/>
                      <a:pt x="6680" y="4920"/>
                    </a:cubicBezTo>
                    <a:lnTo>
                      <a:pt x="6680" y="5267"/>
                    </a:lnTo>
                    <a:lnTo>
                      <a:pt x="11563" y="5267"/>
                    </a:lnTo>
                    <a:cubicBezTo>
                      <a:pt x="11752" y="5267"/>
                      <a:pt x="11909" y="5110"/>
                      <a:pt x="11909" y="4920"/>
                    </a:cubicBezTo>
                    <a:cubicBezTo>
                      <a:pt x="11909" y="4637"/>
                      <a:pt x="11752" y="4479"/>
                      <a:pt x="11563" y="4479"/>
                    </a:cubicBezTo>
                    <a:lnTo>
                      <a:pt x="9673" y="4479"/>
                    </a:lnTo>
                    <a:cubicBezTo>
                      <a:pt x="9489" y="1943"/>
                      <a:pt x="7380" y="0"/>
                      <a:pt x="48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75" name="Google Shape;5375;p60"/>
              <p:cNvSpPr/>
              <p:nvPr/>
            </p:nvSpPr>
            <p:spPr>
              <a:xfrm>
                <a:off x="-55875375" y="3703000"/>
                <a:ext cx="559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694"/>
                    </a:lnTo>
                    <a:lnTo>
                      <a:pt x="2238" y="694"/>
                    </a:lnTo>
                    <a:lnTo>
                      <a:pt x="2238" y="347"/>
                    </a:lnTo>
                    <a:cubicBezTo>
                      <a:pt x="2238" y="158"/>
                      <a:pt x="2080" y="0"/>
                      <a:pt x="18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76" name="Google Shape;5376;p60"/>
              <p:cNvSpPr/>
              <p:nvPr/>
            </p:nvSpPr>
            <p:spPr>
              <a:xfrm>
                <a:off x="-55987225" y="3746325"/>
                <a:ext cx="18150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553" extrusionOk="0">
                    <a:moveTo>
                      <a:pt x="726" y="0"/>
                    </a:moveTo>
                    <a:cubicBezTo>
                      <a:pt x="253" y="221"/>
                      <a:pt x="1" y="693"/>
                      <a:pt x="1" y="1260"/>
                    </a:cubicBezTo>
                    <a:cubicBezTo>
                      <a:pt x="1" y="1796"/>
                      <a:pt x="316" y="2269"/>
                      <a:pt x="726" y="2552"/>
                    </a:cubicBezTo>
                    <a:lnTo>
                      <a:pt x="7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77" name="Google Shape;5377;p60"/>
              <p:cNvSpPr/>
              <p:nvPr/>
            </p:nvSpPr>
            <p:spPr>
              <a:xfrm>
                <a:off x="-55725725" y="374552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1"/>
                    </a:moveTo>
                    <a:lnTo>
                      <a:pt x="1" y="2553"/>
                    </a:lnTo>
                    <a:cubicBezTo>
                      <a:pt x="442" y="2269"/>
                      <a:pt x="757" y="1796"/>
                      <a:pt x="757" y="1229"/>
                    </a:cubicBezTo>
                    <a:cubicBezTo>
                      <a:pt x="757" y="725"/>
                      <a:pt x="442" y="25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78" name="Google Shape;5378;p60"/>
            <p:cNvGrpSpPr/>
            <p:nvPr/>
          </p:nvGrpSpPr>
          <p:grpSpPr>
            <a:xfrm>
              <a:off x="2164003" y="2664566"/>
              <a:ext cx="231342" cy="231342"/>
              <a:chOff x="-55988800" y="3982600"/>
              <a:chExt cx="319025" cy="319025"/>
            </a:xfrm>
            <a:grpFill/>
          </p:grpSpPr>
          <p:sp>
            <p:nvSpPr>
              <p:cNvPr id="5379" name="Google Shape;5379;p60"/>
              <p:cNvSpPr/>
              <p:nvPr/>
            </p:nvSpPr>
            <p:spPr>
              <a:xfrm>
                <a:off x="-55791875" y="3982600"/>
                <a:ext cx="102400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97" extrusionOk="0">
                    <a:moveTo>
                      <a:pt x="1859" y="1"/>
                    </a:moveTo>
                    <a:cubicBezTo>
                      <a:pt x="1071" y="1"/>
                      <a:pt x="410" y="379"/>
                      <a:pt x="0" y="977"/>
                    </a:cubicBezTo>
                    <a:cubicBezTo>
                      <a:pt x="1512" y="1450"/>
                      <a:pt x="2647" y="2647"/>
                      <a:pt x="3119" y="4096"/>
                    </a:cubicBezTo>
                    <a:cubicBezTo>
                      <a:pt x="3718" y="3687"/>
                      <a:pt x="4096" y="3025"/>
                      <a:pt x="4096" y="2237"/>
                    </a:cubicBezTo>
                    <a:cubicBezTo>
                      <a:pt x="4096" y="1009"/>
                      <a:pt x="3119" y="1"/>
                      <a:pt x="18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0" name="Google Shape;5380;p60"/>
              <p:cNvSpPr/>
              <p:nvPr/>
            </p:nvSpPr>
            <p:spPr>
              <a:xfrm>
                <a:off x="-55969100" y="3982600"/>
                <a:ext cx="102400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97" extrusionOk="0">
                    <a:moveTo>
                      <a:pt x="2269" y="1"/>
                    </a:moveTo>
                    <a:cubicBezTo>
                      <a:pt x="1040" y="1"/>
                      <a:pt x="1" y="977"/>
                      <a:pt x="1" y="2237"/>
                    </a:cubicBezTo>
                    <a:cubicBezTo>
                      <a:pt x="1" y="2994"/>
                      <a:pt x="410" y="3687"/>
                      <a:pt x="1009" y="4096"/>
                    </a:cubicBezTo>
                    <a:cubicBezTo>
                      <a:pt x="1481" y="2647"/>
                      <a:pt x="2647" y="1450"/>
                      <a:pt x="4096" y="977"/>
                    </a:cubicBezTo>
                    <a:cubicBezTo>
                      <a:pt x="3718" y="379"/>
                      <a:pt x="3057" y="1"/>
                      <a:pt x="22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1" name="Google Shape;5381;p60"/>
              <p:cNvSpPr/>
              <p:nvPr/>
            </p:nvSpPr>
            <p:spPr>
              <a:xfrm>
                <a:off x="-55819450" y="4021200"/>
                <a:ext cx="92950" cy="92175"/>
              </a:xfrm>
              <a:custGeom>
                <a:avLst/>
                <a:gdLst/>
                <a:ahLst/>
                <a:cxnLst/>
                <a:rect l="l" t="t" r="r" b="b"/>
                <a:pathLst>
                  <a:path w="3718" h="3687" extrusionOk="0">
                    <a:moveTo>
                      <a:pt x="32" y="0"/>
                    </a:moveTo>
                    <a:lnTo>
                      <a:pt x="32" y="1103"/>
                    </a:lnTo>
                    <a:cubicBezTo>
                      <a:pt x="1" y="2521"/>
                      <a:pt x="1198" y="3686"/>
                      <a:pt x="2615" y="3686"/>
                    </a:cubicBezTo>
                    <a:lnTo>
                      <a:pt x="3718" y="3686"/>
                    </a:lnTo>
                    <a:cubicBezTo>
                      <a:pt x="3529" y="1733"/>
                      <a:pt x="1985" y="158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2" name="Google Shape;5382;p60"/>
              <p:cNvSpPr/>
              <p:nvPr/>
            </p:nvSpPr>
            <p:spPr>
              <a:xfrm>
                <a:off x="-55930500" y="4021200"/>
                <a:ext cx="92950" cy="92175"/>
              </a:xfrm>
              <a:custGeom>
                <a:avLst/>
                <a:gdLst/>
                <a:ahLst/>
                <a:cxnLst/>
                <a:rect l="l" t="t" r="r" b="b"/>
                <a:pathLst>
                  <a:path w="3718" h="3687" extrusionOk="0">
                    <a:moveTo>
                      <a:pt x="3718" y="0"/>
                    </a:moveTo>
                    <a:cubicBezTo>
                      <a:pt x="1733" y="158"/>
                      <a:pt x="158" y="1733"/>
                      <a:pt x="0" y="3686"/>
                    </a:cubicBezTo>
                    <a:lnTo>
                      <a:pt x="1103" y="3686"/>
                    </a:lnTo>
                    <a:cubicBezTo>
                      <a:pt x="2552" y="3686"/>
                      <a:pt x="3718" y="2521"/>
                      <a:pt x="3718" y="1103"/>
                    </a:cubicBezTo>
                    <a:lnTo>
                      <a:pt x="37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3" name="Google Shape;5383;p60"/>
              <p:cNvSpPr/>
              <p:nvPr/>
            </p:nvSpPr>
            <p:spPr>
              <a:xfrm>
                <a:off x="-55988800" y="4086575"/>
                <a:ext cx="319025" cy="215050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8602" extrusionOk="0">
                    <a:moveTo>
                      <a:pt x="4884" y="2584"/>
                    </a:moveTo>
                    <a:cubicBezTo>
                      <a:pt x="5105" y="2584"/>
                      <a:pt x="5262" y="2741"/>
                      <a:pt x="5262" y="2930"/>
                    </a:cubicBezTo>
                    <a:cubicBezTo>
                      <a:pt x="5262" y="3119"/>
                      <a:pt x="5105" y="3277"/>
                      <a:pt x="4884" y="3277"/>
                    </a:cubicBezTo>
                    <a:cubicBezTo>
                      <a:pt x="4695" y="3277"/>
                      <a:pt x="4538" y="3151"/>
                      <a:pt x="4538" y="2930"/>
                    </a:cubicBezTo>
                    <a:cubicBezTo>
                      <a:pt x="4538" y="2741"/>
                      <a:pt x="4695" y="2584"/>
                      <a:pt x="4884" y="2584"/>
                    </a:cubicBezTo>
                    <a:close/>
                    <a:moveTo>
                      <a:pt x="7877" y="2615"/>
                    </a:moveTo>
                    <a:cubicBezTo>
                      <a:pt x="8098" y="2615"/>
                      <a:pt x="8255" y="2773"/>
                      <a:pt x="8255" y="2962"/>
                    </a:cubicBezTo>
                    <a:cubicBezTo>
                      <a:pt x="8287" y="3151"/>
                      <a:pt x="8129" y="3308"/>
                      <a:pt x="7877" y="3308"/>
                    </a:cubicBezTo>
                    <a:cubicBezTo>
                      <a:pt x="7688" y="3308"/>
                      <a:pt x="7531" y="3151"/>
                      <a:pt x="7531" y="2962"/>
                    </a:cubicBezTo>
                    <a:cubicBezTo>
                      <a:pt x="7531" y="2773"/>
                      <a:pt x="7688" y="2615"/>
                      <a:pt x="7877" y="2615"/>
                    </a:cubicBezTo>
                    <a:close/>
                    <a:moveTo>
                      <a:pt x="1104" y="4222"/>
                    </a:moveTo>
                    <a:cubicBezTo>
                      <a:pt x="1387" y="4568"/>
                      <a:pt x="1828" y="4820"/>
                      <a:pt x="2332" y="4820"/>
                    </a:cubicBezTo>
                    <a:cubicBezTo>
                      <a:pt x="2301" y="5199"/>
                      <a:pt x="1954" y="5577"/>
                      <a:pt x="1545" y="5577"/>
                    </a:cubicBezTo>
                    <a:cubicBezTo>
                      <a:pt x="1167" y="5577"/>
                      <a:pt x="789" y="5199"/>
                      <a:pt x="789" y="4820"/>
                    </a:cubicBezTo>
                    <a:cubicBezTo>
                      <a:pt x="789" y="4568"/>
                      <a:pt x="915" y="4348"/>
                      <a:pt x="1104" y="4222"/>
                    </a:cubicBezTo>
                    <a:close/>
                    <a:moveTo>
                      <a:pt x="11721" y="4222"/>
                    </a:moveTo>
                    <a:cubicBezTo>
                      <a:pt x="11910" y="4348"/>
                      <a:pt x="12036" y="4568"/>
                      <a:pt x="12036" y="4820"/>
                    </a:cubicBezTo>
                    <a:cubicBezTo>
                      <a:pt x="12036" y="5199"/>
                      <a:pt x="11721" y="5577"/>
                      <a:pt x="11280" y="5577"/>
                    </a:cubicBezTo>
                    <a:cubicBezTo>
                      <a:pt x="10870" y="5577"/>
                      <a:pt x="10492" y="5199"/>
                      <a:pt x="10492" y="4820"/>
                    </a:cubicBezTo>
                    <a:cubicBezTo>
                      <a:pt x="10965" y="4820"/>
                      <a:pt x="11437" y="4568"/>
                      <a:pt x="11721" y="4222"/>
                    </a:cubicBezTo>
                    <a:close/>
                    <a:moveTo>
                      <a:pt x="7460" y="5143"/>
                    </a:moveTo>
                    <a:cubicBezTo>
                      <a:pt x="7554" y="5143"/>
                      <a:pt x="7641" y="5183"/>
                      <a:pt x="7688" y="5262"/>
                    </a:cubicBezTo>
                    <a:cubicBezTo>
                      <a:pt x="7877" y="5356"/>
                      <a:pt x="7877" y="5608"/>
                      <a:pt x="7720" y="5766"/>
                    </a:cubicBezTo>
                    <a:cubicBezTo>
                      <a:pt x="7373" y="6112"/>
                      <a:pt x="6901" y="6301"/>
                      <a:pt x="6396" y="6301"/>
                    </a:cubicBezTo>
                    <a:cubicBezTo>
                      <a:pt x="5892" y="6301"/>
                      <a:pt x="5420" y="6112"/>
                      <a:pt x="5105" y="5766"/>
                    </a:cubicBezTo>
                    <a:cubicBezTo>
                      <a:pt x="4947" y="5608"/>
                      <a:pt x="4947" y="5356"/>
                      <a:pt x="5105" y="5262"/>
                    </a:cubicBezTo>
                    <a:cubicBezTo>
                      <a:pt x="5184" y="5183"/>
                      <a:pt x="5278" y="5143"/>
                      <a:pt x="5369" y="5143"/>
                    </a:cubicBezTo>
                    <a:cubicBezTo>
                      <a:pt x="5459" y="5143"/>
                      <a:pt x="5546" y="5183"/>
                      <a:pt x="5609" y="5262"/>
                    </a:cubicBezTo>
                    <a:cubicBezTo>
                      <a:pt x="5829" y="5466"/>
                      <a:pt x="6113" y="5569"/>
                      <a:pt x="6396" y="5569"/>
                    </a:cubicBezTo>
                    <a:cubicBezTo>
                      <a:pt x="6680" y="5569"/>
                      <a:pt x="6964" y="5466"/>
                      <a:pt x="7184" y="5262"/>
                    </a:cubicBezTo>
                    <a:cubicBezTo>
                      <a:pt x="7263" y="5183"/>
                      <a:pt x="7365" y="5143"/>
                      <a:pt x="7460" y="5143"/>
                    </a:cubicBezTo>
                    <a:close/>
                    <a:moveTo>
                      <a:pt x="6396" y="0"/>
                    </a:moveTo>
                    <a:cubicBezTo>
                      <a:pt x="5829" y="1071"/>
                      <a:pt x="4695" y="1828"/>
                      <a:pt x="3403" y="1828"/>
                    </a:cubicBezTo>
                    <a:lnTo>
                      <a:pt x="2301" y="1828"/>
                    </a:lnTo>
                    <a:cubicBezTo>
                      <a:pt x="1482" y="1828"/>
                      <a:pt x="757" y="2489"/>
                      <a:pt x="757" y="3308"/>
                    </a:cubicBezTo>
                    <a:lnTo>
                      <a:pt x="757" y="3529"/>
                    </a:lnTo>
                    <a:cubicBezTo>
                      <a:pt x="284" y="3781"/>
                      <a:pt x="1" y="4253"/>
                      <a:pt x="1" y="4820"/>
                    </a:cubicBezTo>
                    <a:cubicBezTo>
                      <a:pt x="1" y="5640"/>
                      <a:pt x="694" y="6301"/>
                      <a:pt x="1513" y="6301"/>
                    </a:cubicBezTo>
                    <a:cubicBezTo>
                      <a:pt x="1891" y="6301"/>
                      <a:pt x="2301" y="6144"/>
                      <a:pt x="2521" y="5923"/>
                    </a:cubicBezTo>
                    <a:cubicBezTo>
                      <a:pt x="3120" y="7467"/>
                      <a:pt x="4632" y="8601"/>
                      <a:pt x="6365" y="8601"/>
                    </a:cubicBezTo>
                    <a:cubicBezTo>
                      <a:pt x="8098" y="8601"/>
                      <a:pt x="9578" y="7467"/>
                      <a:pt x="10177" y="5923"/>
                    </a:cubicBezTo>
                    <a:cubicBezTo>
                      <a:pt x="10461" y="6144"/>
                      <a:pt x="10807" y="6301"/>
                      <a:pt x="11185" y="6301"/>
                    </a:cubicBezTo>
                    <a:cubicBezTo>
                      <a:pt x="12036" y="6301"/>
                      <a:pt x="12697" y="5640"/>
                      <a:pt x="12697" y="4820"/>
                    </a:cubicBezTo>
                    <a:cubicBezTo>
                      <a:pt x="12760" y="4253"/>
                      <a:pt x="12445" y="3749"/>
                      <a:pt x="12036" y="3529"/>
                    </a:cubicBezTo>
                    <a:lnTo>
                      <a:pt x="12036" y="3308"/>
                    </a:lnTo>
                    <a:cubicBezTo>
                      <a:pt x="12036" y="2489"/>
                      <a:pt x="11311" y="1828"/>
                      <a:pt x="10492" y="1828"/>
                    </a:cubicBezTo>
                    <a:lnTo>
                      <a:pt x="9389" y="1828"/>
                    </a:lnTo>
                    <a:cubicBezTo>
                      <a:pt x="8098" y="1828"/>
                      <a:pt x="6932" y="1071"/>
                      <a:pt x="6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84" name="Google Shape;5384;p60"/>
            <p:cNvGrpSpPr/>
            <p:nvPr/>
          </p:nvGrpSpPr>
          <p:grpSpPr>
            <a:xfrm>
              <a:off x="3589943" y="2091715"/>
              <a:ext cx="229619" cy="231323"/>
              <a:chOff x="-54026025" y="3192625"/>
              <a:chExt cx="316650" cy="319000"/>
            </a:xfrm>
            <a:grpFill/>
          </p:grpSpPr>
          <p:sp>
            <p:nvSpPr>
              <p:cNvPr id="5385" name="Google Shape;5385;p60"/>
              <p:cNvSpPr/>
              <p:nvPr/>
            </p:nvSpPr>
            <p:spPr>
              <a:xfrm>
                <a:off x="-54026025" y="3312350"/>
                <a:ext cx="18125" cy="638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52" extrusionOk="0">
                    <a:moveTo>
                      <a:pt x="725" y="0"/>
                    </a:moveTo>
                    <a:cubicBezTo>
                      <a:pt x="315" y="189"/>
                      <a:pt x="0" y="693"/>
                      <a:pt x="0" y="1260"/>
                    </a:cubicBezTo>
                    <a:cubicBezTo>
                      <a:pt x="0" y="1796"/>
                      <a:pt x="315" y="2268"/>
                      <a:pt x="725" y="2552"/>
                    </a:cubicBezTo>
                    <a:lnTo>
                      <a:pt x="725" y="158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6" name="Google Shape;5386;p60"/>
              <p:cNvSpPr/>
              <p:nvPr/>
            </p:nvSpPr>
            <p:spPr>
              <a:xfrm>
                <a:off x="-53890550" y="3192625"/>
                <a:ext cx="125250" cy="56725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2269" extrusionOk="0">
                    <a:moveTo>
                      <a:pt x="914" y="0"/>
                    </a:moveTo>
                    <a:cubicBezTo>
                      <a:pt x="599" y="0"/>
                      <a:pt x="315" y="63"/>
                      <a:pt x="0" y="95"/>
                    </a:cubicBezTo>
                    <a:cubicBezTo>
                      <a:pt x="158" y="536"/>
                      <a:pt x="441" y="914"/>
                      <a:pt x="756" y="1260"/>
                    </a:cubicBezTo>
                    <a:cubicBezTo>
                      <a:pt x="1418" y="1891"/>
                      <a:pt x="2237" y="2269"/>
                      <a:pt x="3151" y="2269"/>
                    </a:cubicBezTo>
                    <a:lnTo>
                      <a:pt x="5009" y="2269"/>
                    </a:lnTo>
                    <a:cubicBezTo>
                      <a:pt x="4127" y="914"/>
                      <a:pt x="2647" y="0"/>
                      <a:pt x="9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7" name="Google Shape;5387;p60"/>
              <p:cNvSpPr/>
              <p:nvPr/>
            </p:nvSpPr>
            <p:spPr>
              <a:xfrm>
                <a:off x="-53839375" y="3306025"/>
                <a:ext cx="55175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207" h="2207" extrusionOk="0">
                    <a:moveTo>
                      <a:pt x="1104" y="1"/>
                    </a:moveTo>
                    <a:cubicBezTo>
                      <a:pt x="505" y="1"/>
                      <a:pt x="1" y="505"/>
                      <a:pt x="1" y="1104"/>
                    </a:cubicBezTo>
                    <a:cubicBezTo>
                      <a:pt x="1" y="1702"/>
                      <a:pt x="505" y="2206"/>
                      <a:pt x="1104" y="2206"/>
                    </a:cubicBezTo>
                    <a:cubicBezTo>
                      <a:pt x="1734" y="2206"/>
                      <a:pt x="2206" y="1702"/>
                      <a:pt x="2206" y="1104"/>
                    </a:cubicBezTo>
                    <a:cubicBezTo>
                      <a:pt x="2206" y="505"/>
                      <a:pt x="1734" y="1"/>
                      <a:pt x="1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8" name="Google Shape;5388;p60"/>
              <p:cNvSpPr/>
              <p:nvPr/>
            </p:nvSpPr>
            <p:spPr>
              <a:xfrm>
                <a:off x="-53950425" y="3306025"/>
                <a:ext cx="5515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07" extrusionOk="0">
                    <a:moveTo>
                      <a:pt x="1103" y="1"/>
                    </a:moveTo>
                    <a:cubicBezTo>
                      <a:pt x="505" y="1"/>
                      <a:pt x="1" y="505"/>
                      <a:pt x="1" y="1104"/>
                    </a:cubicBezTo>
                    <a:cubicBezTo>
                      <a:pt x="1" y="1702"/>
                      <a:pt x="505" y="2206"/>
                      <a:pt x="1103" y="2206"/>
                    </a:cubicBezTo>
                    <a:cubicBezTo>
                      <a:pt x="1702" y="2206"/>
                      <a:pt x="2206" y="1702"/>
                      <a:pt x="2206" y="1104"/>
                    </a:cubicBezTo>
                    <a:cubicBezTo>
                      <a:pt x="2206" y="505"/>
                      <a:pt x="1702" y="1"/>
                      <a:pt x="11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89" name="Google Shape;5389;p60"/>
              <p:cNvSpPr/>
              <p:nvPr/>
            </p:nvSpPr>
            <p:spPr>
              <a:xfrm>
                <a:off x="-53985075" y="3400950"/>
                <a:ext cx="236300" cy="110675"/>
              </a:xfrm>
              <a:custGeom>
                <a:avLst/>
                <a:gdLst/>
                <a:ahLst/>
                <a:cxnLst/>
                <a:rect l="l" t="t" r="r" b="b"/>
                <a:pathLst>
                  <a:path w="9452" h="4427" extrusionOk="0">
                    <a:moveTo>
                      <a:pt x="5790" y="969"/>
                    </a:moveTo>
                    <a:cubicBezTo>
                      <a:pt x="5884" y="969"/>
                      <a:pt x="5971" y="1008"/>
                      <a:pt x="6018" y="1087"/>
                    </a:cubicBezTo>
                    <a:cubicBezTo>
                      <a:pt x="6176" y="1245"/>
                      <a:pt x="6176" y="1497"/>
                      <a:pt x="6018" y="1591"/>
                    </a:cubicBezTo>
                    <a:cubicBezTo>
                      <a:pt x="5671" y="1969"/>
                      <a:pt x="5199" y="2158"/>
                      <a:pt x="4726" y="2158"/>
                    </a:cubicBezTo>
                    <a:cubicBezTo>
                      <a:pt x="4254" y="2158"/>
                      <a:pt x="3750" y="1969"/>
                      <a:pt x="3435" y="1591"/>
                    </a:cubicBezTo>
                    <a:cubicBezTo>
                      <a:pt x="3277" y="1434"/>
                      <a:pt x="3277" y="1213"/>
                      <a:pt x="3435" y="1087"/>
                    </a:cubicBezTo>
                    <a:cubicBezTo>
                      <a:pt x="3513" y="1008"/>
                      <a:pt x="3608" y="969"/>
                      <a:pt x="3698" y="969"/>
                    </a:cubicBezTo>
                    <a:cubicBezTo>
                      <a:pt x="3789" y="969"/>
                      <a:pt x="3876" y="1008"/>
                      <a:pt x="3939" y="1087"/>
                    </a:cubicBezTo>
                    <a:cubicBezTo>
                      <a:pt x="4159" y="1308"/>
                      <a:pt x="4443" y="1418"/>
                      <a:pt x="4726" y="1418"/>
                    </a:cubicBezTo>
                    <a:cubicBezTo>
                      <a:pt x="5010" y="1418"/>
                      <a:pt x="5293" y="1308"/>
                      <a:pt x="5514" y="1087"/>
                    </a:cubicBezTo>
                    <a:cubicBezTo>
                      <a:pt x="5593" y="1008"/>
                      <a:pt x="5695" y="969"/>
                      <a:pt x="5790" y="969"/>
                    </a:cubicBezTo>
                    <a:close/>
                    <a:moveTo>
                      <a:pt x="4711" y="0"/>
                    </a:moveTo>
                    <a:cubicBezTo>
                      <a:pt x="4002" y="0"/>
                      <a:pt x="3293" y="205"/>
                      <a:pt x="2678" y="615"/>
                    </a:cubicBezTo>
                    <a:cubicBezTo>
                      <a:pt x="2615" y="646"/>
                      <a:pt x="2552" y="709"/>
                      <a:pt x="2489" y="709"/>
                    </a:cubicBezTo>
                    <a:lnTo>
                      <a:pt x="1" y="709"/>
                    </a:lnTo>
                    <a:cubicBezTo>
                      <a:pt x="505" y="2820"/>
                      <a:pt x="2458" y="4427"/>
                      <a:pt x="4726" y="4427"/>
                    </a:cubicBezTo>
                    <a:cubicBezTo>
                      <a:pt x="7026" y="4427"/>
                      <a:pt x="8948" y="2820"/>
                      <a:pt x="9452" y="709"/>
                    </a:cubicBezTo>
                    <a:lnTo>
                      <a:pt x="6963" y="709"/>
                    </a:lnTo>
                    <a:cubicBezTo>
                      <a:pt x="6869" y="646"/>
                      <a:pt x="6774" y="646"/>
                      <a:pt x="6743" y="615"/>
                    </a:cubicBezTo>
                    <a:cubicBezTo>
                      <a:pt x="6128" y="205"/>
                      <a:pt x="5419" y="0"/>
                      <a:pt x="47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0" name="Google Shape;5390;p60"/>
              <p:cNvSpPr/>
              <p:nvPr/>
            </p:nvSpPr>
            <p:spPr>
              <a:xfrm>
                <a:off x="-53986650" y="3342275"/>
                <a:ext cx="24102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9641" h="2206" extrusionOk="0">
                    <a:moveTo>
                      <a:pt x="1" y="0"/>
                    </a:moveTo>
                    <a:lnTo>
                      <a:pt x="1" y="1859"/>
                    </a:lnTo>
                    <a:lnTo>
                      <a:pt x="1" y="2206"/>
                    </a:lnTo>
                    <a:lnTo>
                      <a:pt x="2458" y="2206"/>
                    </a:lnTo>
                    <a:cubicBezTo>
                      <a:pt x="3198" y="1749"/>
                      <a:pt x="4017" y="1520"/>
                      <a:pt x="4829" y="1520"/>
                    </a:cubicBezTo>
                    <a:cubicBezTo>
                      <a:pt x="5640" y="1520"/>
                      <a:pt x="6443" y="1749"/>
                      <a:pt x="7152" y="2206"/>
                    </a:cubicBezTo>
                    <a:lnTo>
                      <a:pt x="9641" y="2206"/>
                    </a:lnTo>
                    <a:lnTo>
                      <a:pt x="9641" y="1859"/>
                    </a:lnTo>
                    <a:lnTo>
                      <a:pt x="9641" y="0"/>
                    </a:lnTo>
                    <a:lnTo>
                      <a:pt x="8853" y="0"/>
                    </a:lnTo>
                    <a:cubicBezTo>
                      <a:pt x="8696" y="882"/>
                      <a:pt x="7940" y="1512"/>
                      <a:pt x="7026" y="1512"/>
                    </a:cubicBezTo>
                    <a:cubicBezTo>
                      <a:pt x="6144" y="1512"/>
                      <a:pt x="5388" y="882"/>
                      <a:pt x="5230" y="0"/>
                    </a:cubicBezTo>
                    <a:lnTo>
                      <a:pt x="4411" y="0"/>
                    </a:lnTo>
                    <a:cubicBezTo>
                      <a:pt x="4254" y="882"/>
                      <a:pt x="3466" y="1512"/>
                      <a:pt x="2584" y="1512"/>
                    </a:cubicBezTo>
                    <a:cubicBezTo>
                      <a:pt x="1670" y="1512"/>
                      <a:pt x="946" y="882"/>
                      <a:pt x="7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1" name="Google Shape;5391;p60"/>
              <p:cNvSpPr/>
              <p:nvPr/>
            </p:nvSpPr>
            <p:spPr>
              <a:xfrm>
                <a:off x="-53989000" y="3199700"/>
                <a:ext cx="241800" cy="123700"/>
              </a:xfrm>
              <a:custGeom>
                <a:avLst/>
                <a:gdLst/>
                <a:ahLst/>
                <a:cxnLst/>
                <a:rect l="l" t="t" r="r" b="b"/>
                <a:pathLst>
                  <a:path w="9672" h="4948" extrusionOk="0">
                    <a:moveTo>
                      <a:pt x="3245" y="1"/>
                    </a:moveTo>
                    <a:cubicBezTo>
                      <a:pt x="1355" y="662"/>
                      <a:pt x="0" y="2490"/>
                      <a:pt x="0" y="4601"/>
                    </a:cubicBezTo>
                    <a:lnTo>
                      <a:pt x="0" y="4947"/>
                    </a:lnTo>
                    <a:lnTo>
                      <a:pt x="788" y="4947"/>
                    </a:lnTo>
                    <a:cubicBezTo>
                      <a:pt x="945" y="4096"/>
                      <a:pt x="1701" y="3466"/>
                      <a:pt x="2615" y="3466"/>
                    </a:cubicBezTo>
                    <a:cubicBezTo>
                      <a:pt x="3529" y="3466"/>
                      <a:pt x="4253" y="4096"/>
                      <a:pt x="4411" y="4947"/>
                    </a:cubicBezTo>
                    <a:lnTo>
                      <a:pt x="5261" y="4947"/>
                    </a:lnTo>
                    <a:cubicBezTo>
                      <a:pt x="5419" y="4096"/>
                      <a:pt x="6207" y="3466"/>
                      <a:pt x="7057" y="3466"/>
                    </a:cubicBezTo>
                    <a:cubicBezTo>
                      <a:pt x="7971" y="3466"/>
                      <a:pt x="8727" y="4096"/>
                      <a:pt x="8884" y="4947"/>
                    </a:cubicBezTo>
                    <a:lnTo>
                      <a:pt x="9672" y="4947"/>
                    </a:lnTo>
                    <a:lnTo>
                      <a:pt x="9672" y="4601"/>
                    </a:lnTo>
                    <a:cubicBezTo>
                      <a:pt x="9672" y="3939"/>
                      <a:pt x="9546" y="3309"/>
                      <a:pt x="9262" y="2710"/>
                    </a:cubicBezTo>
                    <a:lnTo>
                      <a:pt x="7089" y="2710"/>
                    </a:lnTo>
                    <a:cubicBezTo>
                      <a:pt x="5986" y="2710"/>
                      <a:pt x="4978" y="2301"/>
                      <a:pt x="4190" y="1513"/>
                    </a:cubicBezTo>
                    <a:cubicBezTo>
                      <a:pt x="3749" y="1072"/>
                      <a:pt x="3434" y="568"/>
                      <a:pt x="32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2" name="Google Shape;5392;p60"/>
              <p:cNvSpPr/>
              <p:nvPr/>
            </p:nvSpPr>
            <p:spPr>
              <a:xfrm>
                <a:off x="-53728300" y="3310775"/>
                <a:ext cx="189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84" extrusionOk="0">
                    <a:moveTo>
                      <a:pt x="0" y="0"/>
                    </a:moveTo>
                    <a:lnTo>
                      <a:pt x="0" y="158"/>
                    </a:lnTo>
                    <a:lnTo>
                      <a:pt x="0" y="2583"/>
                    </a:lnTo>
                    <a:cubicBezTo>
                      <a:pt x="441" y="2300"/>
                      <a:pt x="756" y="1827"/>
                      <a:pt x="756" y="1260"/>
                    </a:cubicBezTo>
                    <a:cubicBezTo>
                      <a:pt x="756" y="756"/>
                      <a:pt x="473" y="25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393" name="Google Shape;5393;p60"/>
            <p:cNvGrpSpPr/>
            <p:nvPr/>
          </p:nvGrpSpPr>
          <p:grpSpPr>
            <a:xfrm>
              <a:off x="3602796" y="2376137"/>
              <a:ext cx="203912" cy="230761"/>
              <a:chOff x="-54007925" y="3584850"/>
              <a:chExt cx="281200" cy="318225"/>
            </a:xfrm>
            <a:grpFill/>
          </p:grpSpPr>
          <p:sp>
            <p:nvSpPr>
              <p:cNvPr id="5394" name="Google Shape;5394;p60"/>
              <p:cNvSpPr/>
              <p:nvPr/>
            </p:nvSpPr>
            <p:spPr>
              <a:xfrm>
                <a:off x="-53943325" y="3716375"/>
                <a:ext cx="151250" cy="189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758" extrusionOk="0">
                    <a:moveTo>
                      <a:pt x="0" y="1"/>
                    </a:moveTo>
                    <a:cubicBezTo>
                      <a:pt x="441" y="474"/>
                      <a:pt x="1040" y="757"/>
                      <a:pt x="1702" y="757"/>
                    </a:cubicBezTo>
                    <a:lnTo>
                      <a:pt x="4348" y="757"/>
                    </a:lnTo>
                    <a:cubicBezTo>
                      <a:pt x="5041" y="757"/>
                      <a:pt x="5608" y="474"/>
                      <a:pt x="6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5" name="Google Shape;5395;p60"/>
              <p:cNvSpPr/>
              <p:nvPr/>
            </p:nvSpPr>
            <p:spPr>
              <a:xfrm>
                <a:off x="-53970100" y="3679375"/>
                <a:ext cx="2055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725" extrusionOk="0">
                    <a:moveTo>
                      <a:pt x="0" y="0"/>
                    </a:moveTo>
                    <a:lnTo>
                      <a:pt x="0" y="725"/>
                    </a:lnTo>
                    <a:lnTo>
                      <a:pt x="8223" y="725"/>
                    </a:lnTo>
                    <a:lnTo>
                      <a:pt x="82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6" name="Google Shape;5396;p60"/>
              <p:cNvSpPr/>
              <p:nvPr/>
            </p:nvSpPr>
            <p:spPr>
              <a:xfrm>
                <a:off x="-53970100" y="3715600"/>
                <a:ext cx="204800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499" extrusionOk="0">
                    <a:moveTo>
                      <a:pt x="2584" y="2300"/>
                    </a:moveTo>
                    <a:cubicBezTo>
                      <a:pt x="2804" y="2300"/>
                      <a:pt x="2962" y="2426"/>
                      <a:pt x="2962" y="2647"/>
                    </a:cubicBezTo>
                    <a:cubicBezTo>
                      <a:pt x="2962" y="2836"/>
                      <a:pt x="2804" y="2993"/>
                      <a:pt x="2584" y="2993"/>
                    </a:cubicBezTo>
                    <a:cubicBezTo>
                      <a:pt x="2395" y="2993"/>
                      <a:pt x="2237" y="2836"/>
                      <a:pt x="2237" y="2647"/>
                    </a:cubicBezTo>
                    <a:cubicBezTo>
                      <a:pt x="2237" y="2426"/>
                      <a:pt x="2395" y="2300"/>
                      <a:pt x="2584" y="2300"/>
                    </a:cubicBezTo>
                    <a:close/>
                    <a:moveTo>
                      <a:pt x="5577" y="2300"/>
                    </a:moveTo>
                    <a:cubicBezTo>
                      <a:pt x="5797" y="2300"/>
                      <a:pt x="5955" y="2458"/>
                      <a:pt x="5955" y="2647"/>
                    </a:cubicBezTo>
                    <a:cubicBezTo>
                      <a:pt x="5955" y="2836"/>
                      <a:pt x="5797" y="2993"/>
                      <a:pt x="5577" y="2993"/>
                    </a:cubicBezTo>
                    <a:cubicBezTo>
                      <a:pt x="5388" y="2993"/>
                      <a:pt x="5230" y="2836"/>
                      <a:pt x="5230" y="2647"/>
                    </a:cubicBezTo>
                    <a:cubicBezTo>
                      <a:pt x="5230" y="2458"/>
                      <a:pt x="5388" y="2300"/>
                      <a:pt x="5577" y="2300"/>
                    </a:cubicBezTo>
                    <a:close/>
                    <a:moveTo>
                      <a:pt x="5191" y="4072"/>
                    </a:moveTo>
                    <a:cubicBezTo>
                      <a:pt x="5285" y="4072"/>
                      <a:pt x="5372" y="4112"/>
                      <a:pt x="5419" y="4191"/>
                    </a:cubicBezTo>
                    <a:cubicBezTo>
                      <a:pt x="5577" y="4348"/>
                      <a:pt x="5577" y="4569"/>
                      <a:pt x="5419" y="4695"/>
                    </a:cubicBezTo>
                    <a:cubicBezTo>
                      <a:pt x="5072" y="5041"/>
                      <a:pt x="4600" y="5230"/>
                      <a:pt x="4127" y="5230"/>
                    </a:cubicBezTo>
                    <a:cubicBezTo>
                      <a:pt x="3655" y="5230"/>
                      <a:pt x="3151" y="5041"/>
                      <a:pt x="2836" y="4695"/>
                    </a:cubicBezTo>
                    <a:cubicBezTo>
                      <a:pt x="2678" y="4537"/>
                      <a:pt x="2678" y="4285"/>
                      <a:pt x="2836" y="4191"/>
                    </a:cubicBezTo>
                    <a:cubicBezTo>
                      <a:pt x="2914" y="4112"/>
                      <a:pt x="3009" y="4072"/>
                      <a:pt x="3099" y="4072"/>
                    </a:cubicBezTo>
                    <a:cubicBezTo>
                      <a:pt x="3190" y="4072"/>
                      <a:pt x="3277" y="4112"/>
                      <a:pt x="3340" y="4191"/>
                    </a:cubicBezTo>
                    <a:cubicBezTo>
                      <a:pt x="3560" y="4395"/>
                      <a:pt x="3844" y="4498"/>
                      <a:pt x="4127" y="4498"/>
                    </a:cubicBezTo>
                    <a:cubicBezTo>
                      <a:pt x="4411" y="4498"/>
                      <a:pt x="4694" y="4395"/>
                      <a:pt x="4915" y="4191"/>
                    </a:cubicBezTo>
                    <a:cubicBezTo>
                      <a:pt x="4994" y="4112"/>
                      <a:pt x="5096" y="4072"/>
                      <a:pt x="5191" y="4072"/>
                    </a:cubicBezTo>
                    <a:close/>
                    <a:moveTo>
                      <a:pt x="0" y="0"/>
                    </a:moveTo>
                    <a:lnTo>
                      <a:pt x="0" y="3340"/>
                    </a:lnTo>
                    <a:cubicBezTo>
                      <a:pt x="0" y="5577"/>
                      <a:pt x="1859" y="7499"/>
                      <a:pt x="4096" y="7499"/>
                    </a:cubicBezTo>
                    <a:cubicBezTo>
                      <a:pt x="6333" y="7499"/>
                      <a:pt x="8191" y="5640"/>
                      <a:pt x="8191" y="3340"/>
                    </a:cubicBezTo>
                    <a:lnTo>
                      <a:pt x="8191" y="0"/>
                    </a:lnTo>
                    <a:lnTo>
                      <a:pt x="8034" y="0"/>
                    </a:lnTo>
                    <a:cubicBezTo>
                      <a:pt x="7467" y="946"/>
                      <a:pt x="6490" y="1513"/>
                      <a:pt x="5419" y="1513"/>
                    </a:cubicBezTo>
                    <a:lnTo>
                      <a:pt x="2804" y="1513"/>
                    </a:lnTo>
                    <a:cubicBezTo>
                      <a:pt x="1701" y="1513"/>
                      <a:pt x="693" y="946"/>
                      <a:pt x="1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7" name="Google Shape;5397;p60"/>
              <p:cNvSpPr/>
              <p:nvPr/>
            </p:nvSpPr>
            <p:spPr>
              <a:xfrm>
                <a:off x="-54007125" y="3584850"/>
                <a:ext cx="27882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11153" h="2994" extrusionOk="0">
                    <a:moveTo>
                      <a:pt x="5577" y="1"/>
                    </a:moveTo>
                    <a:cubicBezTo>
                      <a:pt x="2867" y="1"/>
                      <a:pt x="0" y="788"/>
                      <a:pt x="0" y="2238"/>
                    </a:cubicBezTo>
                    <a:cubicBezTo>
                      <a:pt x="0" y="2647"/>
                      <a:pt x="315" y="2994"/>
                      <a:pt x="725" y="2994"/>
                    </a:cubicBezTo>
                    <a:lnTo>
                      <a:pt x="10429" y="2994"/>
                    </a:lnTo>
                    <a:cubicBezTo>
                      <a:pt x="10838" y="2994"/>
                      <a:pt x="11153" y="2679"/>
                      <a:pt x="11153" y="2238"/>
                    </a:cubicBezTo>
                    <a:cubicBezTo>
                      <a:pt x="11153" y="788"/>
                      <a:pt x="8286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8" name="Google Shape;5398;p60"/>
              <p:cNvSpPr/>
              <p:nvPr/>
            </p:nvSpPr>
            <p:spPr>
              <a:xfrm>
                <a:off x="-54007925" y="3740025"/>
                <a:ext cx="189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84" extrusionOk="0">
                    <a:moveTo>
                      <a:pt x="757" y="0"/>
                    </a:moveTo>
                    <a:cubicBezTo>
                      <a:pt x="316" y="252"/>
                      <a:pt x="1" y="725"/>
                      <a:pt x="1" y="1260"/>
                    </a:cubicBezTo>
                    <a:cubicBezTo>
                      <a:pt x="1" y="1827"/>
                      <a:pt x="316" y="2300"/>
                      <a:pt x="757" y="2584"/>
                    </a:cubicBez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399" name="Google Shape;5399;p60"/>
              <p:cNvSpPr/>
              <p:nvPr/>
            </p:nvSpPr>
            <p:spPr>
              <a:xfrm>
                <a:off x="-53745625" y="3740025"/>
                <a:ext cx="18900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584" extrusionOk="0">
                    <a:moveTo>
                      <a:pt x="0" y="0"/>
                    </a:moveTo>
                    <a:lnTo>
                      <a:pt x="0" y="2584"/>
                    </a:lnTo>
                    <a:cubicBezTo>
                      <a:pt x="441" y="2300"/>
                      <a:pt x="756" y="1827"/>
                      <a:pt x="756" y="1260"/>
                    </a:cubicBezTo>
                    <a:cubicBezTo>
                      <a:pt x="693" y="725"/>
                      <a:pt x="441" y="25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00" name="Google Shape;5400;p60"/>
            <p:cNvGrpSpPr/>
            <p:nvPr/>
          </p:nvGrpSpPr>
          <p:grpSpPr>
            <a:xfrm>
              <a:off x="3602796" y="2659471"/>
              <a:ext cx="203912" cy="231287"/>
              <a:chOff x="-54007925" y="3975575"/>
              <a:chExt cx="281200" cy="318950"/>
            </a:xfrm>
            <a:grpFill/>
          </p:grpSpPr>
          <p:sp>
            <p:nvSpPr>
              <p:cNvPr id="5401" name="Google Shape;5401;p60"/>
              <p:cNvSpPr/>
              <p:nvPr/>
            </p:nvSpPr>
            <p:spPr>
              <a:xfrm>
                <a:off x="-53988225" y="3975575"/>
                <a:ext cx="244175" cy="142825"/>
              </a:xfrm>
              <a:custGeom>
                <a:avLst/>
                <a:gdLst/>
                <a:ahLst/>
                <a:cxnLst/>
                <a:rect l="l" t="t" r="r" b="b"/>
                <a:pathLst>
                  <a:path w="9767" h="5713" extrusionOk="0">
                    <a:moveTo>
                      <a:pt x="5161" y="1329"/>
                    </a:moveTo>
                    <a:cubicBezTo>
                      <a:pt x="5247" y="1329"/>
                      <a:pt x="5333" y="1337"/>
                      <a:pt x="5419" y="1353"/>
                    </a:cubicBezTo>
                    <a:cubicBezTo>
                      <a:pt x="5577" y="1384"/>
                      <a:pt x="5671" y="1416"/>
                      <a:pt x="5797" y="1479"/>
                    </a:cubicBezTo>
                    <a:cubicBezTo>
                      <a:pt x="6617" y="1857"/>
                      <a:pt x="7026" y="2960"/>
                      <a:pt x="6837" y="4220"/>
                    </a:cubicBezTo>
                    <a:cubicBezTo>
                      <a:pt x="6774" y="4409"/>
                      <a:pt x="6617" y="4535"/>
                      <a:pt x="6459" y="4535"/>
                    </a:cubicBezTo>
                    <a:lnTo>
                      <a:pt x="6396" y="4535"/>
                    </a:lnTo>
                    <a:cubicBezTo>
                      <a:pt x="6207" y="4503"/>
                      <a:pt x="6049" y="4283"/>
                      <a:pt x="6081" y="4094"/>
                    </a:cubicBezTo>
                    <a:cubicBezTo>
                      <a:pt x="6239" y="3117"/>
                      <a:pt x="5892" y="2172"/>
                      <a:pt x="5293" y="2046"/>
                    </a:cubicBezTo>
                    <a:cubicBezTo>
                      <a:pt x="5250" y="2037"/>
                      <a:pt x="5205" y="2032"/>
                      <a:pt x="5161" y="2032"/>
                    </a:cubicBezTo>
                    <a:cubicBezTo>
                      <a:pt x="4601" y="2032"/>
                      <a:pt x="4022" y="2752"/>
                      <a:pt x="3876" y="3716"/>
                    </a:cubicBezTo>
                    <a:cubicBezTo>
                      <a:pt x="3847" y="3888"/>
                      <a:pt x="3660" y="4035"/>
                      <a:pt x="3484" y="4035"/>
                    </a:cubicBezTo>
                    <a:cubicBezTo>
                      <a:pt x="3468" y="4035"/>
                      <a:pt x="3451" y="4033"/>
                      <a:pt x="3435" y="4031"/>
                    </a:cubicBezTo>
                    <a:cubicBezTo>
                      <a:pt x="3246" y="3968"/>
                      <a:pt x="3088" y="3779"/>
                      <a:pt x="3120" y="3590"/>
                    </a:cubicBezTo>
                    <a:cubicBezTo>
                      <a:pt x="3351" y="2261"/>
                      <a:pt x="4217" y="1329"/>
                      <a:pt x="5161" y="1329"/>
                    </a:cubicBezTo>
                    <a:close/>
                    <a:moveTo>
                      <a:pt x="6821" y="1"/>
                    </a:moveTo>
                    <a:cubicBezTo>
                      <a:pt x="6045" y="1"/>
                      <a:pt x="5381" y="480"/>
                      <a:pt x="5104" y="1227"/>
                    </a:cubicBezTo>
                    <a:lnTo>
                      <a:pt x="3939" y="1038"/>
                    </a:lnTo>
                    <a:cubicBezTo>
                      <a:pt x="3734" y="998"/>
                      <a:pt x="3530" y="979"/>
                      <a:pt x="3328" y="979"/>
                    </a:cubicBezTo>
                    <a:cubicBezTo>
                      <a:pt x="1759" y="979"/>
                      <a:pt x="343" y="2128"/>
                      <a:pt x="64" y="3747"/>
                    </a:cubicBezTo>
                    <a:cubicBezTo>
                      <a:pt x="1" y="3936"/>
                      <a:pt x="158" y="4125"/>
                      <a:pt x="379" y="4188"/>
                    </a:cubicBezTo>
                    <a:lnTo>
                      <a:pt x="9200" y="5700"/>
                    </a:lnTo>
                    <a:cubicBezTo>
                      <a:pt x="9225" y="5709"/>
                      <a:pt x="9251" y="5713"/>
                      <a:pt x="9276" y="5713"/>
                    </a:cubicBezTo>
                    <a:cubicBezTo>
                      <a:pt x="9437" y="5713"/>
                      <a:pt x="9582" y="5549"/>
                      <a:pt x="9610" y="5385"/>
                    </a:cubicBezTo>
                    <a:cubicBezTo>
                      <a:pt x="9767" y="4535"/>
                      <a:pt x="9578" y="3621"/>
                      <a:pt x="9074" y="2865"/>
                    </a:cubicBezTo>
                    <a:cubicBezTo>
                      <a:pt x="8570" y="2203"/>
                      <a:pt x="7782" y="1731"/>
                      <a:pt x="6900" y="1573"/>
                    </a:cubicBezTo>
                    <a:lnTo>
                      <a:pt x="5892" y="1384"/>
                    </a:lnTo>
                    <a:cubicBezTo>
                      <a:pt x="6090" y="1017"/>
                      <a:pt x="6465" y="776"/>
                      <a:pt x="6882" y="776"/>
                    </a:cubicBezTo>
                    <a:cubicBezTo>
                      <a:pt x="6929" y="776"/>
                      <a:pt x="6978" y="779"/>
                      <a:pt x="7026" y="786"/>
                    </a:cubicBezTo>
                    <a:cubicBezTo>
                      <a:pt x="7042" y="788"/>
                      <a:pt x="7059" y="790"/>
                      <a:pt x="7075" y="790"/>
                    </a:cubicBezTo>
                    <a:cubicBezTo>
                      <a:pt x="7247" y="790"/>
                      <a:pt x="7410" y="643"/>
                      <a:pt x="7467" y="471"/>
                    </a:cubicBezTo>
                    <a:cubicBezTo>
                      <a:pt x="7499" y="282"/>
                      <a:pt x="7341" y="93"/>
                      <a:pt x="7152" y="30"/>
                    </a:cubicBezTo>
                    <a:cubicBezTo>
                      <a:pt x="7040" y="10"/>
                      <a:pt x="6930" y="1"/>
                      <a:pt x="68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02" name="Google Shape;5402;p60"/>
              <p:cNvSpPr/>
              <p:nvPr/>
            </p:nvSpPr>
            <p:spPr>
              <a:xfrm>
                <a:off x="-53970100" y="4100750"/>
                <a:ext cx="204800" cy="1937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751" extrusionOk="0">
                    <a:moveTo>
                      <a:pt x="2584" y="1796"/>
                    </a:moveTo>
                    <a:cubicBezTo>
                      <a:pt x="2804" y="1796"/>
                      <a:pt x="2962" y="1954"/>
                      <a:pt x="2962" y="2143"/>
                    </a:cubicBezTo>
                    <a:cubicBezTo>
                      <a:pt x="2962" y="2363"/>
                      <a:pt x="2804" y="2521"/>
                      <a:pt x="2584" y="2521"/>
                    </a:cubicBezTo>
                    <a:cubicBezTo>
                      <a:pt x="2395" y="2521"/>
                      <a:pt x="2237" y="2363"/>
                      <a:pt x="2237" y="2143"/>
                    </a:cubicBezTo>
                    <a:cubicBezTo>
                      <a:pt x="2237" y="1954"/>
                      <a:pt x="2395" y="1796"/>
                      <a:pt x="2584" y="1796"/>
                    </a:cubicBezTo>
                    <a:close/>
                    <a:moveTo>
                      <a:pt x="5577" y="1796"/>
                    </a:moveTo>
                    <a:cubicBezTo>
                      <a:pt x="5797" y="1796"/>
                      <a:pt x="5955" y="1954"/>
                      <a:pt x="5955" y="2143"/>
                    </a:cubicBezTo>
                    <a:cubicBezTo>
                      <a:pt x="5955" y="2363"/>
                      <a:pt x="5797" y="2521"/>
                      <a:pt x="5577" y="2521"/>
                    </a:cubicBezTo>
                    <a:cubicBezTo>
                      <a:pt x="5388" y="2521"/>
                      <a:pt x="5230" y="2363"/>
                      <a:pt x="5230" y="2143"/>
                    </a:cubicBezTo>
                    <a:cubicBezTo>
                      <a:pt x="5230" y="1954"/>
                      <a:pt x="5388" y="1796"/>
                      <a:pt x="5577" y="1796"/>
                    </a:cubicBezTo>
                    <a:close/>
                    <a:moveTo>
                      <a:pt x="5147" y="4324"/>
                    </a:moveTo>
                    <a:cubicBezTo>
                      <a:pt x="5238" y="4324"/>
                      <a:pt x="5324" y="4364"/>
                      <a:pt x="5388" y="4443"/>
                    </a:cubicBezTo>
                    <a:cubicBezTo>
                      <a:pt x="5545" y="4600"/>
                      <a:pt x="5545" y="4852"/>
                      <a:pt x="5388" y="4947"/>
                    </a:cubicBezTo>
                    <a:cubicBezTo>
                      <a:pt x="5041" y="5325"/>
                      <a:pt x="4568" y="5514"/>
                      <a:pt x="4096" y="5514"/>
                    </a:cubicBezTo>
                    <a:cubicBezTo>
                      <a:pt x="3623" y="5514"/>
                      <a:pt x="3119" y="5325"/>
                      <a:pt x="2804" y="4947"/>
                    </a:cubicBezTo>
                    <a:cubicBezTo>
                      <a:pt x="2647" y="4789"/>
                      <a:pt x="2647" y="4569"/>
                      <a:pt x="2804" y="4443"/>
                    </a:cubicBezTo>
                    <a:cubicBezTo>
                      <a:pt x="2883" y="4380"/>
                      <a:pt x="2977" y="4348"/>
                      <a:pt x="3068" y="4348"/>
                    </a:cubicBezTo>
                    <a:cubicBezTo>
                      <a:pt x="3159" y="4348"/>
                      <a:pt x="3245" y="4380"/>
                      <a:pt x="3308" y="4443"/>
                    </a:cubicBezTo>
                    <a:cubicBezTo>
                      <a:pt x="3529" y="4663"/>
                      <a:pt x="3812" y="4773"/>
                      <a:pt x="4096" y="4773"/>
                    </a:cubicBezTo>
                    <a:cubicBezTo>
                      <a:pt x="4379" y="4773"/>
                      <a:pt x="4663" y="4663"/>
                      <a:pt x="4883" y="4443"/>
                    </a:cubicBezTo>
                    <a:cubicBezTo>
                      <a:pt x="4962" y="4364"/>
                      <a:pt x="5057" y="4324"/>
                      <a:pt x="5147" y="4324"/>
                    </a:cubicBezTo>
                    <a:close/>
                    <a:moveTo>
                      <a:pt x="0" y="0"/>
                    </a:moveTo>
                    <a:lnTo>
                      <a:pt x="0" y="3655"/>
                    </a:lnTo>
                    <a:cubicBezTo>
                      <a:pt x="0" y="5892"/>
                      <a:pt x="1859" y="7751"/>
                      <a:pt x="4096" y="7751"/>
                    </a:cubicBezTo>
                    <a:cubicBezTo>
                      <a:pt x="6333" y="7751"/>
                      <a:pt x="8191" y="5892"/>
                      <a:pt x="8191" y="3655"/>
                    </a:cubicBezTo>
                    <a:lnTo>
                      <a:pt x="8191" y="14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03" name="Google Shape;5403;p60"/>
              <p:cNvSpPr/>
              <p:nvPr/>
            </p:nvSpPr>
            <p:spPr>
              <a:xfrm>
                <a:off x="-53745625" y="4132250"/>
                <a:ext cx="18900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553" extrusionOk="0">
                    <a:moveTo>
                      <a:pt x="0" y="1"/>
                    </a:moveTo>
                    <a:lnTo>
                      <a:pt x="0" y="2552"/>
                    </a:lnTo>
                    <a:cubicBezTo>
                      <a:pt x="441" y="2269"/>
                      <a:pt x="756" y="1796"/>
                      <a:pt x="756" y="1261"/>
                    </a:cubicBezTo>
                    <a:cubicBezTo>
                      <a:pt x="693" y="694"/>
                      <a:pt x="441" y="22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04" name="Google Shape;5404;p60"/>
              <p:cNvSpPr/>
              <p:nvPr/>
            </p:nvSpPr>
            <p:spPr>
              <a:xfrm>
                <a:off x="-54007925" y="413225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1"/>
                    </a:moveTo>
                    <a:cubicBezTo>
                      <a:pt x="316" y="221"/>
                      <a:pt x="1" y="694"/>
                      <a:pt x="1" y="1261"/>
                    </a:cubicBezTo>
                    <a:cubicBezTo>
                      <a:pt x="1" y="1796"/>
                      <a:pt x="316" y="2269"/>
                      <a:pt x="757" y="2552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05" name="Google Shape;5405;p60"/>
            <p:cNvGrpSpPr/>
            <p:nvPr/>
          </p:nvGrpSpPr>
          <p:grpSpPr>
            <a:xfrm>
              <a:off x="5042960" y="2102882"/>
              <a:ext cx="177064" cy="231015"/>
              <a:chOff x="-52005775" y="3208025"/>
              <a:chExt cx="244175" cy="318575"/>
            </a:xfrm>
            <a:grpFill/>
          </p:grpSpPr>
          <p:sp>
            <p:nvSpPr>
              <p:cNvPr id="5406" name="Google Shape;5406;p60"/>
              <p:cNvSpPr/>
              <p:nvPr/>
            </p:nvSpPr>
            <p:spPr>
              <a:xfrm>
                <a:off x="-51800200" y="3469850"/>
                <a:ext cx="38600" cy="5675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2270" extrusionOk="0">
                    <a:moveTo>
                      <a:pt x="756" y="1"/>
                    </a:moveTo>
                    <a:cubicBezTo>
                      <a:pt x="347" y="1"/>
                      <a:pt x="0" y="348"/>
                      <a:pt x="0" y="726"/>
                    </a:cubicBezTo>
                    <a:cubicBezTo>
                      <a:pt x="0" y="852"/>
                      <a:pt x="32" y="915"/>
                      <a:pt x="63" y="1041"/>
                    </a:cubicBezTo>
                    <a:lnTo>
                      <a:pt x="630" y="2175"/>
                    </a:lnTo>
                    <a:cubicBezTo>
                      <a:pt x="662" y="2238"/>
                      <a:pt x="717" y="2269"/>
                      <a:pt x="776" y="2269"/>
                    </a:cubicBezTo>
                    <a:cubicBezTo>
                      <a:pt x="835" y="2269"/>
                      <a:pt x="898" y="2238"/>
                      <a:pt x="945" y="2175"/>
                    </a:cubicBezTo>
                    <a:lnTo>
                      <a:pt x="1449" y="1135"/>
                    </a:lnTo>
                    <a:cubicBezTo>
                      <a:pt x="1513" y="1009"/>
                      <a:pt x="1544" y="883"/>
                      <a:pt x="1544" y="789"/>
                    </a:cubicBezTo>
                    <a:cubicBezTo>
                      <a:pt x="1481" y="348"/>
                      <a:pt x="1166" y="1"/>
                      <a:pt x="7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07" name="Google Shape;5407;p60"/>
              <p:cNvSpPr/>
              <p:nvPr/>
            </p:nvSpPr>
            <p:spPr>
              <a:xfrm>
                <a:off x="-52005775" y="3208025"/>
                <a:ext cx="111875" cy="131900"/>
              </a:xfrm>
              <a:custGeom>
                <a:avLst/>
                <a:gdLst/>
                <a:ahLst/>
                <a:cxnLst/>
                <a:rect l="l" t="t" r="r" b="b"/>
                <a:pathLst>
                  <a:path w="4475" h="5276" extrusionOk="0">
                    <a:moveTo>
                      <a:pt x="2915" y="1"/>
                    </a:moveTo>
                    <a:cubicBezTo>
                      <a:pt x="2816" y="1"/>
                      <a:pt x="2717" y="5"/>
                      <a:pt x="2615" y="14"/>
                    </a:cubicBezTo>
                    <a:cubicBezTo>
                      <a:pt x="1103" y="235"/>
                      <a:pt x="0" y="1590"/>
                      <a:pt x="0" y="3133"/>
                    </a:cubicBezTo>
                    <a:lnTo>
                      <a:pt x="0" y="4866"/>
                    </a:lnTo>
                    <a:cubicBezTo>
                      <a:pt x="32" y="5055"/>
                      <a:pt x="189" y="5276"/>
                      <a:pt x="379" y="5276"/>
                    </a:cubicBezTo>
                    <a:lnTo>
                      <a:pt x="1135" y="5276"/>
                    </a:lnTo>
                    <a:cubicBezTo>
                      <a:pt x="2993" y="5276"/>
                      <a:pt x="4474" y="3732"/>
                      <a:pt x="4474" y="1873"/>
                    </a:cubicBezTo>
                    <a:lnTo>
                      <a:pt x="4474" y="424"/>
                    </a:lnTo>
                    <a:cubicBezTo>
                      <a:pt x="4017" y="155"/>
                      <a:pt x="3490" y="1"/>
                      <a:pt x="29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08" name="Google Shape;5408;p60"/>
              <p:cNvSpPr/>
              <p:nvPr/>
            </p:nvSpPr>
            <p:spPr>
              <a:xfrm>
                <a:off x="-51800200" y="3385575"/>
                <a:ext cx="37025" cy="37850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514" extrusionOk="0">
                    <a:moveTo>
                      <a:pt x="756" y="1"/>
                    </a:moveTo>
                    <a:cubicBezTo>
                      <a:pt x="347" y="1"/>
                      <a:pt x="0" y="348"/>
                      <a:pt x="0" y="757"/>
                    </a:cubicBezTo>
                    <a:cubicBezTo>
                      <a:pt x="0" y="1167"/>
                      <a:pt x="347" y="1513"/>
                      <a:pt x="756" y="1513"/>
                    </a:cubicBezTo>
                    <a:cubicBezTo>
                      <a:pt x="1166" y="1513"/>
                      <a:pt x="1481" y="1167"/>
                      <a:pt x="1481" y="757"/>
                    </a:cubicBezTo>
                    <a:cubicBezTo>
                      <a:pt x="1481" y="348"/>
                      <a:pt x="1166" y="1"/>
                      <a:pt x="7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09" name="Google Shape;5409;p60"/>
              <p:cNvSpPr/>
              <p:nvPr/>
            </p:nvSpPr>
            <p:spPr>
              <a:xfrm>
                <a:off x="-51800200" y="3348575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56" y="0"/>
                    </a:moveTo>
                    <a:cubicBezTo>
                      <a:pt x="347" y="0"/>
                      <a:pt x="0" y="315"/>
                      <a:pt x="0" y="756"/>
                    </a:cubicBezTo>
                    <a:cubicBezTo>
                      <a:pt x="0" y="1166"/>
                      <a:pt x="347" y="1481"/>
                      <a:pt x="756" y="1481"/>
                    </a:cubicBezTo>
                    <a:cubicBezTo>
                      <a:pt x="1166" y="1481"/>
                      <a:pt x="1481" y="1166"/>
                      <a:pt x="1481" y="756"/>
                    </a:cubicBezTo>
                    <a:cubicBezTo>
                      <a:pt x="1481" y="315"/>
                      <a:pt x="1166" y="0"/>
                      <a:pt x="7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0" name="Google Shape;5410;p60"/>
              <p:cNvSpPr/>
              <p:nvPr/>
            </p:nvSpPr>
            <p:spPr>
              <a:xfrm>
                <a:off x="-51800200" y="3423400"/>
                <a:ext cx="3702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481" extrusionOk="0">
                    <a:moveTo>
                      <a:pt x="756" y="0"/>
                    </a:moveTo>
                    <a:cubicBezTo>
                      <a:pt x="347" y="0"/>
                      <a:pt x="0" y="315"/>
                      <a:pt x="0" y="725"/>
                    </a:cubicBezTo>
                    <a:cubicBezTo>
                      <a:pt x="0" y="1166"/>
                      <a:pt x="347" y="1481"/>
                      <a:pt x="756" y="1481"/>
                    </a:cubicBezTo>
                    <a:cubicBezTo>
                      <a:pt x="1166" y="1481"/>
                      <a:pt x="1481" y="1166"/>
                      <a:pt x="1481" y="725"/>
                    </a:cubicBezTo>
                    <a:cubicBezTo>
                      <a:pt x="1481" y="315"/>
                      <a:pt x="1166" y="0"/>
                      <a:pt x="7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1" name="Google Shape;5411;p60"/>
              <p:cNvSpPr/>
              <p:nvPr/>
            </p:nvSpPr>
            <p:spPr>
              <a:xfrm>
                <a:off x="-51875025" y="3208025"/>
                <a:ext cx="111850" cy="131125"/>
              </a:xfrm>
              <a:custGeom>
                <a:avLst/>
                <a:gdLst/>
                <a:ahLst/>
                <a:cxnLst/>
                <a:rect l="l" t="t" r="r" b="b"/>
                <a:pathLst>
                  <a:path w="4474" h="5245" extrusionOk="0">
                    <a:moveTo>
                      <a:pt x="1560" y="1"/>
                    </a:moveTo>
                    <a:cubicBezTo>
                      <a:pt x="984" y="1"/>
                      <a:pt x="458" y="155"/>
                      <a:pt x="0" y="424"/>
                    </a:cubicBezTo>
                    <a:lnTo>
                      <a:pt x="0" y="1873"/>
                    </a:lnTo>
                    <a:cubicBezTo>
                      <a:pt x="0" y="3732"/>
                      <a:pt x="1481" y="5244"/>
                      <a:pt x="3340" y="5244"/>
                    </a:cubicBezTo>
                    <a:lnTo>
                      <a:pt x="4096" y="5244"/>
                    </a:lnTo>
                    <a:cubicBezTo>
                      <a:pt x="4285" y="5244"/>
                      <a:pt x="4442" y="5087"/>
                      <a:pt x="4442" y="4898"/>
                    </a:cubicBezTo>
                    <a:lnTo>
                      <a:pt x="4442" y="3165"/>
                    </a:lnTo>
                    <a:cubicBezTo>
                      <a:pt x="4474" y="1590"/>
                      <a:pt x="3371" y="235"/>
                      <a:pt x="1859" y="14"/>
                    </a:cubicBezTo>
                    <a:cubicBezTo>
                      <a:pt x="1758" y="5"/>
                      <a:pt x="1658" y="1"/>
                      <a:pt x="15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2" name="Google Shape;5412;p60"/>
              <p:cNvSpPr/>
              <p:nvPr/>
            </p:nvSpPr>
            <p:spPr>
              <a:xfrm>
                <a:off x="-52005000" y="3469850"/>
                <a:ext cx="38625" cy="56750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2270" extrusionOk="0">
                    <a:moveTo>
                      <a:pt x="757" y="1"/>
                    </a:moveTo>
                    <a:cubicBezTo>
                      <a:pt x="348" y="1"/>
                      <a:pt x="1" y="348"/>
                      <a:pt x="1" y="726"/>
                    </a:cubicBezTo>
                    <a:cubicBezTo>
                      <a:pt x="1" y="852"/>
                      <a:pt x="32" y="915"/>
                      <a:pt x="64" y="1041"/>
                    </a:cubicBezTo>
                    <a:lnTo>
                      <a:pt x="631" y="2175"/>
                    </a:lnTo>
                    <a:cubicBezTo>
                      <a:pt x="663" y="2238"/>
                      <a:pt x="718" y="2269"/>
                      <a:pt x="777" y="2269"/>
                    </a:cubicBezTo>
                    <a:cubicBezTo>
                      <a:pt x="836" y="2269"/>
                      <a:pt x="899" y="2238"/>
                      <a:pt x="946" y="2175"/>
                    </a:cubicBezTo>
                    <a:lnTo>
                      <a:pt x="1450" y="1135"/>
                    </a:lnTo>
                    <a:cubicBezTo>
                      <a:pt x="1482" y="1009"/>
                      <a:pt x="1545" y="883"/>
                      <a:pt x="1545" y="789"/>
                    </a:cubicBezTo>
                    <a:cubicBezTo>
                      <a:pt x="1482" y="348"/>
                      <a:pt x="1135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3" name="Google Shape;5413;p60"/>
              <p:cNvSpPr/>
              <p:nvPr/>
            </p:nvSpPr>
            <p:spPr>
              <a:xfrm>
                <a:off x="-52005000" y="3423400"/>
                <a:ext cx="37050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481" extrusionOk="0">
                    <a:moveTo>
                      <a:pt x="757" y="0"/>
                    </a:moveTo>
                    <a:cubicBezTo>
                      <a:pt x="348" y="0"/>
                      <a:pt x="1" y="315"/>
                      <a:pt x="1" y="725"/>
                    </a:cubicBezTo>
                    <a:cubicBezTo>
                      <a:pt x="1" y="1166"/>
                      <a:pt x="348" y="1481"/>
                      <a:pt x="757" y="1481"/>
                    </a:cubicBezTo>
                    <a:cubicBezTo>
                      <a:pt x="1167" y="1481"/>
                      <a:pt x="1482" y="1166"/>
                      <a:pt x="1482" y="725"/>
                    </a:cubicBezTo>
                    <a:cubicBezTo>
                      <a:pt x="1482" y="315"/>
                      <a:pt x="1167" y="0"/>
                      <a:pt x="7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4" name="Google Shape;5414;p60"/>
              <p:cNvSpPr/>
              <p:nvPr/>
            </p:nvSpPr>
            <p:spPr>
              <a:xfrm>
                <a:off x="-52005000" y="3385575"/>
                <a:ext cx="37050" cy="3785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514" extrusionOk="0">
                    <a:moveTo>
                      <a:pt x="757" y="1"/>
                    </a:moveTo>
                    <a:cubicBezTo>
                      <a:pt x="348" y="1"/>
                      <a:pt x="1" y="348"/>
                      <a:pt x="1" y="757"/>
                    </a:cubicBezTo>
                    <a:cubicBezTo>
                      <a:pt x="1" y="1167"/>
                      <a:pt x="348" y="1513"/>
                      <a:pt x="757" y="1513"/>
                    </a:cubicBezTo>
                    <a:cubicBezTo>
                      <a:pt x="1167" y="1513"/>
                      <a:pt x="1482" y="1167"/>
                      <a:pt x="1482" y="757"/>
                    </a:cubicBezTo>
                    <a:cubicBezTo>
                      <a:pt x="1482" y="348"/>
                      <a:pt x="1167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5" name="Google Shape;5415;p60"/>
              <p:cNvSpPr/>
              <p:nvPr/>
            </p:nvSpPr>
            <p:spPr>
              <a:xfrm>
                <a:off x="-51957725" y="3298150"/>
                <a:ext cx="148100" cy="209550"/>
              </a:xfrm>
              <a:custGeom>
                <a:avLst/>
                <a:gdLst/>
                <a:ahLst/>
                <a:cxnLst/>
                <a:rect l="l" t="t" r="r" b="b"/>
                <a:pathLst>
                  <a:path w="5924" h="8382" extrusionOk="0">
                    <a:moveTo>
                      <a:pt x="1449" y="3151"/>
                    </a:moveTo>
                    <a:cubicBezTo>
                      <a:pt x="1639" y="3151"/>
                      <a:pt x="1796" y="3309"/>
                      <a:pt x="1796" y="3498"/>
                    </a:cubicBezTo>
                    <a:cubicBezTo>
                      <a:pt x="1796" y="3719"/>
                      <a:pt x="1639" y="3845"/>
                      <a:pt x="1449" y="3845"/>
                    </a:cubicBezTo>
                    <a:cubicBezTo>
                      <a:pt x="1260" y="3845"/>
                      <a:pt x="1103" y="3719"/>
                      <a:pt x="1103" y="3498"/>
                    </a:cubicBezTo>
                    <a:cubicBezTo>
                      <a:pt x="1103" y="3309"/>
                      <a:pt x="1260" y="3151"/>
                      <a:pt x="1449" y="3151"/>
                    </a:cubicBezTo>
                    <a:close/>
                    <a:moveTo>
                      <a:pt x="4442" y="3183"/>
                    </a:moveTo>
                    <a:cubicBezTo>
                      <a:pt x="4631" y="3183"/>
                      <a:pt x="4789" y="3340"/>
                      <a:pt x="4789" y="3561"/>
                    </a:cubicBezTo>
                    <a:cubicBezTo>
                      <a:pt x="4789" y="3719"/>
                      <a:pt x="4631" y="3908"/>
                      <a:pt x="4442" y="3908"/>
                    </a:cubicBezTo>
                    <a:cubicBezTo>
                      <a:pt x="4253" y="3908"/>
                      <a:pt x="4096" y="3750"/>
                      <a:pt x="4096" y="3561"/>
                    </a:cubicBezTo>
                    <a:cubicBezTo>
                      <a:pt x="4096" y="3340"/>
                      <a:pt x="4253" y="3183"/>
                      <a:pt x="4442" y="3183"/>
                    </a:cubicBezTo>
                    <a:close/>
                    <a:moveTo>
                      <a:pt x="3966" y="5680"/>
                    </a:moveTo>
                    <a:cubicBezTo>
                      <a:pt x="4064" y="5680"/>
                      <a:pt x="4159" y="5719"/>
                      <a:pt x="4222" y="5798"/>
                    </a:cubicBezTo>
                    <a:cubicBezTo>
                      <a:pt x="4411" y="5955"/>
                      <a:pt x="4411" y="6176"/>
                      <a:pt x="4253" y="6302"/>
                    </a:cubicBezTo>
                    <a:cubicBezTo>
                      <a:pt x="3907" y="6648"/>
                      <a:pt x="3434" y="6869"/>
                      <a:pt x="2899" y="6869"/>
                    </a:cubicBezTo>
                    <a:cubicBezTo>
                      <a:pt x="2395" y="6869"/>
                      <a:pt x="1922" y="6648"/>
                      <a:pt x="1607" y="6302"/>
                    </a:cubicBezTo>
                    <a:cubicBezTo>
                      <a:pt x="1449" y="6144"/>
                      <a:pt x="1449" y="5924"/>
                      <a:pt x="1607" y="5798"/>
                    </a:cubicBezTo>
                    <a:cubicBezTo>
                      <a:pt x="1686" y="5719"/>
                      <a:pt x="1788" y="5680"/>
                      <a:pt x="1883" y="5680"/>
                    </a:cubicBezTo>
                    <a:cubicBezTo>
                      <a:pt x="1977" y="5680"/>
                      <a:pt x="2064" y="5719"/>
                      <a:pt x="2111" y="5798"/>
                    </a:cubicBezTo>
                    <a:cubicBezTo>
                      <a:pt x="2332" y="6018"/>
                      <a:pt x="2623" y="6129"/>
                      <a:pt x="2911" y="6129"/>
                    </a:cubicBezTo>
                    <a:cubicBezTo>
                      <a:pt x="3198" y="6129"/>
                      <a:pt x="3482" y="6018"/>
                      <a:pt x="3686" y="5798"/>
                    </a:cubicBezTo>
                    <a:cubicBezTo>
                      <a:pt x="3765" y="5719"/>
                      <a:pt x="3868" y="5680"/>
                      <a:pt x="3966" y="5680"/>
                    </a:cubicBezTo>
                    <a:close/>
                    <a:moveTo>
                      <a:pt x="2993" y="1"/>
                    </a:moveTo>
                    <a:cubicBezTo>
                      <a:pt x="2489" y="1104"/>
                      <a:pt x="1513" y="1923"/>
                      <a:pt x="284" y="2238"/>
                    </a:cubicBezTo>
                    <a:cubicBezTo>
                      <a:pt x="347" y="2395"/>
                      <a:pt x="347" y="2553"/>
                      <a:pt x="347" y="2773"/>
                    </a:cubicBezTo>
                    <a:cubicBezTo>
                      <a:pt x="347" y="3025"/>
                      <a:pt x="284" y="3277"/>
                      <a:pt x="158" y="3498"/>
                    </a:cubicBezTo>
                    <a:cubicBezTo>
                      <a:pt x="284" y="3750"/>
                      <a:pt x="347" y="3971"/>
                      <a:pt x="347" y="4254"/>
                    </a:cubicBezTo>
                    <a:cubicBezTo>
                      <a:pt x="347" y="4538"/>
                      <a:pt x="284" y="4758"/>
                      <a:pt x="158" y="5010"/>
                    </a:cubicBezTo>
                    <a:cubicBezTo>
                      <a:pt x="284" y="5231"/>
                      <a:pt x="347" y="5483"/>
                      <a:pt x="347" y="5735"/>
                    </a:cubicBezTo>
                    <a:cubicBezTo>
                      <a:pt x="347" y="6113"/>
                      <a:pt x="252" y="6428"/>
                      <a:pt x="0" y="6680"/>
                    </a:cubicBezTo>
                    <a:cubicBezTo>
                      <a:pt x="158" y="6900"/>
                      <a:pt x="284" y="7121"/>
                      <a:pt x="315" y="7405"/>
                    </a:cubicBezTo>
                    <a:cubicBezTo>
                      <a:pt x="1040" y="8035"/>
                      <a:pt x="1985" y="8381"/>
                      <a:pt x="2962" y="8381"/>
                    </a:cubicBezTo>
                    <a:cubicBezTo>
                      <a:pt x="3938" y="8381"/>
                      <a:pt x="4852" y="8035"/>
                      <a:pt x="5608" y="7436"/>
                    </a:cubicBezTo>
                    <a:cubicBezTo>
                      <a:pt x="5640" y="7184"/>
                      <a:pt x="5766" y="6932"/>
                      <a:pt x="5923" y="6743"/>
                    </a:cubicBezTo>
                    <a:cubicBezTo>
                      <a:pt x="5671" y="6459"/>
                      <a:pt x="5545" y="6113"/>
                      <a:pt x="5545" y="5798"/>
                    </a:cubicBezTo>
                    <a:cubicBezTo>
                      <a:pt x="5545" y="5483"/>
                      <a:pt x="5640" y="5231"/>
                      <a:pt x="5797" y="5010"/>
                    </a:cubicBezTo>
                    <a:cubicBezTo>
                      <a:pt x="5671" y="4758"/>
                      <a:pt x="5577" y="4538"/>
                      <a:pt x="5577" y="4254"/>
                    </a:cubicBezTo>
                    <a:cubicBezTo>
                      <a:pt x="5577" y="3971"/>
                      <a:pt x="5671" y="3750"/>
                      <a:pt x="5797" y="3498"/>
                    </a:cubicBezTo>
                    <a:cubicBezTo>
                      <a:pt x="5671" y="3277"/>
                      <a:pt x="5577" y="3025"/>
                      <a:pt x="5577" y="2773"/>
                    </a:cubicBezTo>
                    <a:cubicBezTo>
                      <a:pt x="5577" y="2679"/>
                      <a:pt x="5577" y="2553"/>
                      <a:pt x="5640" y="2490"/>
                    </a:cubicBezTo>
                    <a:cubicBezTo>
                      <a:pt x="5640" y="2395"/>
                      <a:pt x="5671" y="2332"/>
                      <a:pt x="5703" y="2238"/>
                    </a:cubicBezTo>
                    <a:cubicBezTo>
                      <a:pt x="4474" y="1923"/>
                      <a:pt x="3497" y="1104"/>
                      <a:pt x="29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6" name="Google Shape;5416;p60"/>
              <p:cNvSpPr/>
              <p:nvPr/>
            </p:nvSpPr>
            <p:spPr>
              <a:xfrm>
                <a:off x="-52005000" y="3348575"/>
                <a:ext cx="37050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481" extrusionOk="0">
                    <a:moveTo>
                      <a:pt x="757" y="0"/>
                    </a:moveTo>
                    <a:cubicBezTo>
                      <a:pt x="348" y="0"/>
                      <a:pt x="1" y="315"/>
                      <a:pt x="1" y="756"/>
                    </a:cubicBezTo>
                    <a:cubicBezTo>
                      <a:pt x="1" y="1166"/>
                      <a:pt x="348" y="1481"/>
                      <a:pt x="757" y="1481"/>
                    </a:cubicBezTo>
                    <a:cubicBezTo>
                      <a:pt x="1167" y="1481"/>
                      <a:pt x="1482" y="1166"/>
                      <a:pt x="1482" y="756"/>
                    </a:cubicBezTo>
                    <a:cubicBezTo>
                      <a:pt x="1482" y="315"/>
                      <a:pt x="1167" y="0"/>
                      <a:pt x="7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17" name="Google Shape;5417;p60"/>
            <p:cNvGrpSpPr/>
            <p:nvPr/>
          </p:nvGrpSpPr>
          <p:grpSpPr>
            <a:xfrm>
              <a:off x="1026367" y="2096283"/>
              <a:ext cx="230761" cy="230761"/>
              <a:chOff x="-57568775" y="3198925"/>
              <a:chExt cx="318225" cy="318225"/>
            </a:xfrm>
            <a:grpFill/>
          </p:grpSpPr>
          <p:sp>
            <p:nvSpPr>
              <p:cNvPr id="5418" name="Google Shape;5418;p60"/>
              <p:cNvSpPr/>
              <p:nvPr/>
            </p:nvSpPr>
            <p:spPr>
              <a:xfrm>
                <a:off x="-57530950" y="3373775"/>
                <a:ext cx="181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84" extrusionOk="0">
                    <a:moveTo>
                      <a:pt x="725" y="0"/>
                    </a:moveTo>
                    <a:cubicBezTo>
                      <a:pt x="315" y="284"/>
                      <a:pt x="0" y="725"/>
                      <a:pt x="0" y="1261"/>
                    </a:cubicBezTo>
                    <a:lnTo>
                      <a:pt x="0" y="1324"/>
                    </a:lnTo>
                    <a:cubicBezTo>
                      <a:pt x="0" y="1859"/>
                      <a:pt x="315" y="2332"/>
                      <a:pt x="725" y="2584"/>
                    </a:cubicBezTo>
                    <a:lnTo>
                      <a:pt x="725" y="1576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19" name="Google Shape;5419;p60"/>
              <p:cNvSpPr/>
              <p:nvPr/>
            </p:nvSpPr>
            <p:spPr>
              <a:xfrm>
                <a:off x="-57568775" y="3406850"/>
                <a:ext cx="99275" cy="1103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4412" extrusionOk="0">
                    <a:moveTo>
                      <a:pt x="757" y="1"/>
                    </a:moveTo>
                    <a:cubicBezTo>
                      <a:pt x="285" y="473"/>
                      <a:pt x="1" y="1103"/>
                      <a:pt x="1" y="1796"/>
                    </a:cubicBezTo>
                    <a:cubicBezTo>
                      <a:pt x="1" y="3246"/>
                      <a:pt x="1198" y="4411"/>
                      <a:pt x="2616" y="4411"/>
                    </a:cubicBezTo>
                    <a:cubicBezTo>
                      <a:pt x="3120" y="4411"/>
                      <a:pt x="3561" y="4254"/>
                      <a:pt x="3971" y="4002"/>
                    </a:cubicBezTo>
                    <a:cubicBezTo>
                      <a:pt x="3435" y="3561"/>
                      <a:pt x="2994" y="2962"/>
                      <a:pt x="2710" y="2363"/>
                    </a:cubicBezTo>
                    <a:lnTo>
                      <a:pt x="1891" y="1891"/>
                    </a:lnTo>
                    <a:cubicBezTo>
                      <a:pt x="1230" y="1481"/>
                      <a:pt x="789" y="788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0" name="Google Shape;5420;p60"/>
              <p:cNvSpPr/>
              <p:nvPr/>
            </p:nvSpPr>
            <p:spPr>
              <a:xfrm>
                <a:off x="-57494725" y="3254850"/>
                <a:ext cx="207175" cy="262300"/>
              </a:xfrm>
              <a:custGeom>
                <a:avLst/>
                <a:gdLst/>
                <a:ahLst/>
                <a:cxnLst/>
                <a:rect l="l" t="t" r="r" b="b"/>
                <a:pathLst>
                  <a:path w="8287" h="10492" extrusionOk="0">
                    <a:moveTo>
                      <a:pt x="2647" y="5293"/>
                    </a:moveTo>
                    <a:cubicBezTo>
                      <a:pt x="2836" y="5293"/>
                      <a:pt x="2993" y="5451"/>
                      <a:pt x="2993" y="5640"/>
                    </a:cubicBezTo>
                    <a:cubicBezTo>
                      <a:pt x="2993" y="5829"/>
                      <a:pt x="2836" y="5986"/>
                      <a:pt x="2647" y="5986"/>
                    </a:cubicBezTo>
                    <a:cubicBezTo>
                      <a:pt x="2628" y="5989"/>
                      <a:pt x="2609" y="5990"/>
                      <a:pt x="2592" y="5990"/>
                    </a:cubicBezTo>
                    <a:cubicBezTo>
                      <a:pt x="2400" y="5990"/>
                      <a:pt x="2269" y="5841"/>
                      <a:pt x="2269" y="5640"/>
                    </a:cubicBezTo>
                    <a:cubicBezTo>
                      <a:pt x="2269" y="5451"/>
                      <a:pt x="2426" y="5293"/>
                      <a:pt x="2647" y="5293"/>
                    </a:cubicBezTo>
                    <a:close/>
                    <a:moveTo>
                      <a:pt x="5640" y="5324"/>
                    </a:moveTo>
                    <a:cubicBezTo>
                      <a:pt x="5829" y="5324"/>
                      <a:pt x="5986" y="5482"/>
                      <a:pt x="5986" y="5671"/>
                    </a:cubicBezTo>
                    <a:cubicBezTo>
                      <a:pt x="6018" y="5860"/>
                      <a:pt x="5860" y="6018"/>
                      <a:pt x="5640" y="6018"/>
                    </a:cubicBezTo>
                    <a:cubicBezTo>
                      <a:pt x="5419" y="6018"/>
                      <a:pt x="5262" y="5860"/>
                      <a:pt x="5262" y="5671"/>
                    </a:cubicBezTo>
                    <a:cubicBezTo>
                      <a:pt x="5262" y="5482"/>
                      <a:pt x="5419" y="5324"/>
                      <a:pt x="5640" y="5324"/>
                    </a:cubicBezTo>
                    <a:close/>
                    <a:moveTo>
                      <a:pt x="5191" y="7845"/>
                    </a:moveTo>
                    <a:cubicBezTo>
                      <a:pt x="5285" y="7845"/>
                      <a:pt x="5372" y="7876"/>
                      <a:pt x="5419" y="7939"/>
                    </a:cubicBezTo>
                    <a:cubicBezTo>
                      <a:pt x="5640" y="8065"/>
                      <a:pt x="5640" y="8317"/>
                      <a:pt x="5482" y="8475"/>
                    </a:cubicBezTo>
                    <a:cubicBezTo>
                      <a:pt x="5104" y="8822"/>
                      <a:pt x="4632" y="9011"/>
                      <a:pt x="4128" y="9011"/>
                    </a:cubicBezTo>
                    <a:cubicBezTo>
                      <a:pt x="3624" y="9011"/>
                      <a:pt x="3151" y="8822"/>
                      <a:pt x="2836" y="8475"/>
                    </a:cubicBezTo>
                    <a:cubicBezTo>
                      <a:pt x="2678" y="8317"/>
                      <a:pt x="2678" y="8065"/>
                      <a:pt x="2836" y="7939"/>
                    </a:cubicBezTo>
                    <a:cubicBezTo>
                      <a:pt x="2915" y="7876"/>
                      <a:pt x="3009" y="7845"/>
                      <a:pt x="3100" y="7845"/>
                    </a:cubicBezTo>
                    <a:cubicBezTo>
                      <a:pt x="3190" y="7845"/>
                      <a:pt x="3277" y="7876"/>
                      <a:pt x="3340" y="7939"/>
                    </a:cubicBezTo>
                    <a:cubicBezTo>
                      <a:pt x="3561" y="8160"/>
                      <a:pt x="3844" y="8270"/>
                      <a:pt x="4128" y="8270"/>
                    </a:cubicBezTo>
                    <a:cubicBezTo>
                      <a:pt x="4411" y="8270"/>
                      <a:pt x="4695" y="8160"/>
                      <a:pt x="4915" y="7939"/>
                    </a:cubicBezTo>
                    <a:cubicBezTo>
                      <a:pt x="4994" y="7876"/>
                      <a:pt x="5096" y="7845"/>
                      <a:pt x="5191" y="7845"/>
                    </a:cubicBezTo>
                    <a:close/>
                    <a:moveTo>
                      <a:pt x="1796" y="0"/>
                    </a:moveTo>
                    <a:cubicBezTo>
                      <a:pt x="1670" y="126"/>
                      <a:pt x="1135" y="504"/>
                      <a:pt x="1072" y="630"/>
                    </a:cubicBezTo>
                    <a:cubicBezTo>
                      <a:pt x="442" y="1260"/>
                      <a:pt x="0" y="2363"/>
                      <a:pt x="0" y="3403"/>
                    </a:cubicBezTo>
                    <a:lnTo>
                      <a:pt x="0" y="6396"/>
                    </a:lnTo>
                    <a:cubicBezTo>
                      <a:pt x="0" y="8632"/>
                      <a:pt x="1859" y="10491"/>
                      <a:pt x="4128" y="10491"/>
                    </a:cubicBezTo>
                    <a:cubicBezTo>
                      <a:pt x="6427" y="10491"/>
                      <a:pt x="8286" y="8632"/>
                      <a:pt x="8286" y="6396"/>
                    </a:cubicBezTo>
                    <a:lnTo>
                      <a:pt x="8286" y="4505"/>
                    </a:lnTo>
                    <a:cubicBezTo>
                      <a:pt x="8157" y="4513"/>
                      <a:pt x="8028" y="4517"/>
                      <a:pt x="7899" y="4517"/>
                    </a:cubicBezTo>
                    <a:cubicBezTo>
                      <a:pt x="6396" y="4517"/>
                      <a:pt x="4939" y="4009"/>
                      <a:pt x="3750" y="2993"/>
                    </a:cubicBezTo>
                    <a:cubicBezTo>
                      <a:pt x="2804" y="2206"/>
                      <a:pt x="2174" y="1103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1" name="Google Shape;5421;p60"/>
              <p:cNvSpPr/>
              <p:nvPr/>
            </p:nvSpPr>
            <p:spPr>
              <a:xfrm>
                <a:off x="-57269475" y="337297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1"/>
                    </a:moveTo>
                    <a:lnTo>
                      <a:pt x="1" y="2553"/>
                    </a:lnTo>
                    <a:cubicBezTo>
                      <a:pt x="442" y="2301"/>
                      <a:pt x="757" y="1828"/>
                      <a:pt x="757" y="1261"/>
                    </a:cubicBezTo>
                    <a:cubicBezTo>
                      <a:pt x="757" y="757"/>
                      <a:pt x="473" y="284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2" name="Google Shape;5422;p60"/>
              <p:cNvSpPr/>
              <p:nvPr/>
            </p:nvSpPr>
            <p:spPr>
              <a:xfrm>
                <a:off x="-57436450" y="3198925"/>
                <a:ext cx="18590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6176" extrusionOk="0">
                    <a:moveTo>
                      <a:pt x="1828" y="0"/>
                    </a:moveTo>
                    <a:cubicBezTo>
                      <a:pt x="1198" y="0"/>
                      <a:pt x="568" y="126"/>
                      <a:pt x="1" y="315"/>
                    </a:cubicBezTo>
                    <a:cubicBezTo>
                      <a:pt x="1" y="977"/>
                      <a:pt x="127" y="1639"/>
                      <a:pt x="316" y="2237"/>
                    </a:cubicBezTo>
                    <a:cubicBezTo>
                      <a:pt x="631" y="3151"/>
                      <a:pt x="1167" y="3970"/>
                      <a:pt x="1923" y="4600"/>
                    </a:cubicBezTo>
                    <a:cubicBezTo>
                      <a:pt x="2710" y="5262"/>
                      <a:pt x="3655" y="5734"/>
                      <a:pt x="4632" y="5892"/>
                    </a:cubicBezTo>
                    <a:cubicBezTo>
                      <a:pt x="5073" y="5976"/>
                      <a:pt x="5262" y="5976"/>
                      <a:pt x="5507" y="5976"/>
                    </a:cubicBezTo>
                    <a:lnTo>
                      <a:pt x="5507" y="5976"/>
                    </a:lnTo>
                    <a:cubicBezTo>
                      <a:pt x="5630" y="5976"/>
                      <a:pt x="5766" y="5976"/>
                      <a:pt x="5955" y="5986"/>
                    </a:cubicBezTo>
                    <a:lnTo>
                      <a:pt x="6680" y="5986"/>
                    </a:lnTo>
                    <a:cubicBezTo>
                      <a:pt x="6963" y="5986"/>
                      <a:pt x="7215" y="6049"/>
                      <a:pt x="7436" y="6175"/>
                    </a:cubicBezTo>
                    <a:lnTo>
                      <a:pt x="7436" y="5671"/>
                    </a:lnTo>
                    <a:lnTo>
                      <a:pt x="7436" y="5640"/>
                    </a:lnTo>
                    <a:cubicBezTo>
                      <a:pt x="7436" y="2552"/>
                      <a:pt x="4916" y="0"/>
                      <a:pt x="18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3" name="Google Shape;5423;p60"/>
              <p:cNvSpPr/>
              <p:nvPr/>
            </p:nvSpPr>
            <p:spPr>
              <a:xfrm>
                <a:off x="-57532525" y="3215450"/>
                <a:ext cx="77975" cy="148900"/>
              </a:xfrm>
              <a:custGeom>
                <a:avLst/>
                <a:gdLst/>
                <a:ahLst/>
                <a:cxnLst/>
                <a:rect l="l" t="t" r="r" b="b"/>
                <a:pathLst>
                  <a:path w="3119" h="5956" extrusionOk="0">
                    <a:moveTo>
                      <a:pt x="3056" y="1"/>
                    </a:moveTo>
                    <a:cubicBezTo>
                      <a:pt x="1260" y="946"/>
                      <a:pt x="0" y="2836"/>
                      <a:pt x="0" y="5010"/>
                    </a:cubicBezTo>
                    <a:lnTo>
                      <a:pt x="0" y="5199"/>
                    </a:lnTo>
                    <a:lnTo>
                      <a:pt x="0" y="5955"/>
                    </a:lnTo>
                    <a:lnTo>
                      <a:pt x="63" y="5955"/>
                    </a:lnTo>
                    <a:cubicBezTo>
                      <a:pt x="158" y="5829"/>
                      <a:pt x="284" y="5766"/>
                      <a:pt x="410" y="5672"/>
                    </a:cubicBezTo>
                    <a:lnTo>
                      <a:pt x="788" y="5451"/>
                    </a:lnTo>
                    <a:lnTo>
                      <a:pt x="788" y="4601"/>
                    </a:lnTo>
                    <a:cubicBezTo>
                      <a:pt x="914" y="3088"/>
                      <a:pt x="1828" y="1576"/>
                      <a:pt x="3119" y="789"/>
                    </a:cubicBezTo>
                    <a:cubicBezTo>
                      <a:pt x="3088" y="505"/>
                      <a:pt x="3056" y="253"/>
                      <a:pt x="30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24" name="Google Shape;5424;p60"/>
            <p:cNvGrpSpPr/>
            <p:nvPr/>
          </p:nvGrpSpPr>
          <p:grpSpPr>
            <a:xfrm>
              <a:off x="1040362" y="2380143"/>
              <a:ext cx="202771" cy="230761"/>
              <a:chOff x="-57549075" y="3590375"/>
              <a:chExt cx="279625" cy="318225"/>
            </a:xfrm>
            <a:grpFill/>
          </p:grpSpPr>
          <p:sp>
            <p:nvSpPr>
              <p:cNvPr id="5425" name="Google Shape;5425;p60"/>
              <p:cNvSpPr/>
              <p:nvPr/>
            </p:nvSpPr>
            <p:spPr>
              <a:xfrm>
                <a:off x="-57493150" y="3777825"/>
                <a:ext cx="1670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2994" extrusionOk="0">
                    <a:moveTo>
                      <a:pt x="4376" y="670"/>
                    </a:moveTo>
                    <a:cubicBezTo>
                      <a:pt x="4474" y="670"/>
                      <a:pt x="4569" y="709"/>
                      <a:pt x="4632" y="788"/>
                    </a:cubicBezTo>
                    <a:cubicBezTo>
                      <a:pt x="4789" y="946"/>
                      <a:pt x="4789" y="1166"/>
                      <a:pt x="4632" y="1292"/>
                    </a:cubicBezTo>
                    <a:cubicBezTo>
                      <a:pt x="4285" y="1639"/>
                      <a:pt x="3781" y="1859"/>
                      <a:pt x="3308" y="1859"/>
                    </a:cubicBezTo>
                    <a:cubicBezTo>
                      <a:pt x="2836" y="1859"/>
                      <a:pt x="2332" y="1639"/>
                      <a:pt x="2017" y="1292"/>
                    </a:cubicBezTo>
                    <a:cubicBezTo>
                      <a:pt x="1859" y="1166"/>
                      <a:pt x="1859" y="946"/>
                      <a:pt x="2017" y="788"/>
                    </a:cubicBezTo>
                    <a:cubicBezTo>
                      <a:pt x="2096" y="709"/>
                      <a:pt x="2198" y="670"/>
                      <a:pt x="2292" y="670"/>
                    </a:cubicBezTo>
                    <a:cubicBezTo>
                      <a:pt x="2387" y="670"/>
                      <a:pt x="2474" y="709"/>
                      <a:pt x="2521" y="788"/>
                    </a:cubicBezTo>
                    <a:cubicBezTo>
                      <a:pt x="2741" y="1009"/>
                      <a:pt x="3033" y="1119"/>
                      <a:pt x="3320" y="1119"/>
                    </a:cubicBezTo>
                    <a:cubicBezTo>
                      <a:pt x="3608" y="1119"/>
                      <a:pt x="3891" y="1009"/>
                      <a:pt x="4096" y="788"/>
                    </a:cubicBezTo>
                    <a:cubicBezTo>
                      <a:pt x="4175" y="709"/>
                      <a:pt x="4277" y="670"/>
                      <a:pt x="4376" y="670"/>
                    </a:cubicBezTo>
                    <a:close/>
                    <a:moveTo>
                      <a:pt x="0" y="0"/>
                    </a:moveTo>
                    <a:cubicBezTo>
                      <a:pt x="221" y="1702"/>
                      <a:pt x="1639" y="2993"/>
                      <a:pt x="3371" y="2993"/>
                    </a:cubicBezTo>
                    <a:cubicBezTo>
                      <a:pt x="5104" y="2993"/>
                      <a:pt x="6522" y="1702"/>
                      <a:pt x="66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6" name="Google Shape;5426;p60"/>
              <p:cNvSpPr/>
              <p:nvPr/>
            </p:nvSpPr>
            <p:spPr>
              <a:xfrm>
                <a:off x="-57478975" y="3647075"/>
                <a:ext cx="139425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5577" h="1482" extrusionOk="0">
                    <a:moveTo>
                      <a:pt x="2804" y="1"/>
                    </a:moveTo>
                    <a:cubicBezTo>
                      <a:pt x="1639" y="1"/>
                      <a:pt x="599" y="568"/>
                      <a:pt x="1" y="1481"/>
                    </a:cubicBezTo>
                    <a:lnTo>
                      <a:pt x="5577" y="1481"/>
                    </a:lnTo>
                    <a:cubicBezTo>
                      <a:pt x="4947" y="568"/>
                      <a:pt x="3939" y="1"/>
                      <a:pt x="28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7" name="Google Shape;5427;p60"/>
              <p:cNvSpPr/>
              <p:nvPr/>
            </p:nvSpPr>
            <p:spPr>
              <a:xfrm>
                <a:off x="-57493950" y="3703775"/>
                <a:ext cx="168575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6743" h="2207" extrusionOk="0">
                    <a:moveTo>
                      <a:pt x="1891" y="726"/>
                    </a:moveTo>
                    <a:cubicBezTo>
                      <a:pt x="2080" y="726"/>
                      <a:pt x="2238" y="883"/>
                      <a:pt x="2238" y="1072"/>
                    </a:cubicBezTo>
                    <a:cubicBezTo>
                      <a:pt x="2238" y="1261"/>
                      <a:pt x="2080" y="1419"/>
                      <a:pt x="1891" y="1419"/>
                    </a:cubicBezTo>
                    <a:cubicBezTo>
                      <a:pt x="1702" y="1419"/>
                      <a:pt x="1545" y="1261"/>
                      <a:pt x="1545" y="1072"/>
                    </a:cubicBezTo>
                    <a:cubicBezTo>
                      <a:pt x="1513" y="883"/>
                      <a:pt x="1671" y="726"/>
                      <a:pt x="1891" y="726"/>
                    </a:cubicBezTo>
                    <a:close/>
                    <a:moveTo>
                      <a:pt x="4853" y="726"/>
                    </a:moveTo>
                    <a:cubicBezTo>
                      <a:pt x="5042" y="726"/>
                      <a:pt x="5199" y="883"/>
                      <a:pt x="5199" y="1072"/>
                    </a:cubicBezTo>
                    <a:cubicBezTo>
                      <a:pt x="5199" y="1261"/>
                      <a:pt x="5042" y="1419"/>
                      <a:pt x="4853" y="1419"/>
                    </a:cubicBezTo>
                    <a:cubicBezTo>
                      <a:pt x="4664" y="1419"/>
                      <a:pt x="4506" y="1261"/>
                      <a:pt x="4506" y="1072"/>
                    </a:cubicBezTo>
                    <a:cubicBezTo>
                      <a:pt x="4506" y="883"/>
                      <a:pt x="4664" y="726"/>
                      <a:pt x="4853" y="726"/>
                    </a:cubicBezTo>
                    <a:close/>
                    <a:moveTo>
                      <a:pt x="253" y="1"/>
                    </a:moveTo>
                    <a:cubicBezTo>
                      <a:pt x="95" y="316"/>
                      <a:pt x="1" y="726"/>
                      <a:pt x="1" y="1104"/>
                    </a:cubicBezTo>
                    <a:lnTo>
                      <a:pt x="1" y="2206"/>
                    </a:lnTo>
                    <a:lnTo>
                      <a:pt x="6743" y="2206"/>
                    </a:lnTo>
                    <a:lnTo>
                      <a:pt x="6743" y="1104"/>
                    </a:lnTo>
                    <a:cubicBezTo>
                      <a:pt x="6743" y="726"/>
                      <a:pt x="6680" y="347"/>
                      <a:pt x="65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28" name="Google Shape;5428;p60"/>
              <p:cNvSpPr/>
              <p:nvPr/>
            </p:nvSpPr>
            <p:spPr>
              <a:xfrm>
                <a:off x="-57549075" y="3590375"/>
                <a:ext cx="2796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2729" extrusionOk="0">
                    <a:moveTo>
                      <a:pt x="5608" y="1544"/>
                    </a:moveTo>
                    <a:cubicBezTo>
                      <a:pt x="7877" y="1544"/>
                      <a:pt x="9704" y="3403"/>
                      <a:pt x="9704" y="5640"/>
                    </a:cubicBezTo>
                    <a:lnTo>
                      <a:pt x="9704" y="7152"/>
                    </a:lnTo>
                    <a:cubicBezTo>
                      <a:pt x="9704" y="9389"/>
                      <a:pt x="7845" y="11247"/>
                      <a:pt x="5608" y="11247"/>
                    </a:cubicBezTo>
                    <a:cubicBezTo>
                      <a:pt x="3372" y="11247"/>
                      <a:pt x="1513" y="9389"/>
                      <a:pt x="1513" y="7152"/>
                    </a:cubicBezTo>
                    <a:lnTo>
                      <a:pt x="1513" y="5640"/>
                    </a:lnTo>
                    <a:cubicBezTo>
                      <a:pt x="1513" y="3403"/>
                      <a:pt x="3309" y="1544"/>
                      <a:pt x="5608" y="1544"/>
                    </a:cubicBezTo>
                    <a:close/>
                    <a:moveTo>
                      <a:pt x="5608" y="0"/>
                    </a:moveTo>
                    <a:cubicBezTo>
                      <a:pt x="2521" y="0"/>
                      <a:pt x="1" y="2521"/>
                      <a:pt x="1" y="5640"/>
                    </a:cubicBezTo>
                    <a:lnTo>
                      <a:pt x="1" y="12382"/>
                    </a:lnTo>
                    <a:cubicBezTo>
                      <a:pt x="1" y="12571"/>
                      <a:pt x="158" y="12728"/>
                      <a:pt x="347" y="12728"/>
                    </a:cubicBezTo>
                    <a:lnTo>
                      <a:pt x="10807" y="12728"/>
                    </a:lnTo>
                    <a:cubicBezTo>
                      <a:pt x="10996" y="12728"/>
                      <a:pt x="11153" y="12571"/>
                      <a:pt x="11153" y="12382"/>
                    </a:cubicBezTo>
                    <a:lnTo>
                      <a:pt x="11153" y="5640"/>
                    </a:lnTo>
                    <a:cubicBezTo>
                      <a:pt x="11185" y="2521"/>
                      <a:pt x="8664" y="0"/>
                      <a:pt x="56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29" name="Google Shape;5429;p60"/>
            <p:cNvGrpSpPr/>
            <p:nvPr/>
          </p:nvGrpSpPr>
          <p:grpSpPr>
            <a:xfrm>
              <a:off x="1025796" y="2664566"/>
              <a:ext cx="231903" cy="231903"/>
              <a:chOff x="-57570350" y="3982600"/>
              <a:chExt cx="319800" cy="319800"/>
            </a:xfrm>
            <a:grpFill/>
          </p:grpSpPr>
          <p:sp>
            <p:nvSpPr>
              <p:cNvPr id="5430" name="Google Shape;5430;p60"/>
              <p:cNvSpPr/>
              <p:nvPr/>
            </p:nvSpPr>
            <p:spPr>
              <a:xfrm>
                <a:off x="-57570350" y="4033000"/>
                <a:ext cx="31980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12792" h="10776" extrusionOk="0">
                    <a:moveTo>
                      <a:pt x="9452" y="4002"/>
                    </a:moveTo>
                    <a:cubicBezTo>
                      <a:pt x="10083" y="4002"/>
                      <a:pt x="10555" y="4506"/>
                      <a:pt x="10555" y="5105"/>
                    </a:cubicBezTo>
                    <a:lnTo>
                      <a:pt x="10555" y="5861"/>
                    </a:lnTo>
                    <a:cubicBezTo>
                      <a:pt x="10555" y="6459"/>
                      <a:pt x="10020" y="6963"/>
                      <a:pt x="9389" y="6963"/>
                    </a:cubicBezTo>
                    <a:lnTo>
                      <a:pt x="8665" y="6963"/>
                    </a:lnTo>
                    <a:cubicBezTo>
                      <a:pt x="7751" y="6963"/>
                      <a:pt x="6995" y="6333"/>
                      <a:pt x="6838" y="5451"/>
                    </a:cubicBezTo>
                    <a:lnTo>
                      <a:pt x="6018" y="5451"/>
                    </a:lnTo>
                    <a:cubicBezTo>
                      <a:pt x="5861" y="6333"/>
                      <a:pt x="5105" y="6963"/>
                      <a:pt x="4191" y="6963"/>
                    </a:cubicBezTo>
                    <a:lnTo>
                      <a:pt x="3467" y="6963"/>
                    </a:lnTo>
                    <a:cubicBezTo>
                      <a:pt x="2836" y="6963"/>
                      <a:pt x="2364" y="6459"/>
                      <a:pt x="2364" y="5861"/>
                    </a:cubicBezTo>
                    <a:lnTo>
                      <a:pt x="2364" y="5105"/>
                    </a:lnTo>
                    <a:cubicBezTo>
                      <a:pt x="2364" y="4475"/>
                      <a:pt x="2868" y="4002"/>
                      <a:pt x="3467" y="4002"/>
                    </a:cubicBezTo>
                    <a:lnTo>
                      <a:pt x="4947" y="4002"/>
                    </a:lnTo>
                    <a:cubicBezTo>
                      <a:pt x="5420" y="4002"/>
                      <a:pt x="5861" y="4317"/>
                      <a:pt x="6018" y="4758"/>
                    </a:cubicBezTo>
                    <a:lnTo>
                      <a:pt x="6869" y="4758"/>
                    </a:lnTo>
                    <a:cubicBezTo>
                      <a:pt x="7027" y="4317"/>
                      <a:pt x="7436" y="4002"/>
                      <a:pt x="7940" y="4002"/>
                    </a:cubicBezTo>
                    <a:close/>
                    <a:moveTo>
                      <a:pt x="1135" y="6365"/>
                    </a:moveTo>
                    <a:cubicBezTo>
                      <a:pt x="1419" y="6711"/>
                      <a:pt x="1860" y="6963"/>
                      <a:pt x="2364" y="6963"/>
                    </a:cubicBezTo>
                    <a:cubicBezTo>
                      <a:pt x="2301" y="7342"/>
                      <a:pt x="1954" y="7720"/>
                      <a:pt x="1576" y="7720"/>
                    </a:cubicBezTo>
                    <a:cubicBezTo>
                      <a:pt x="1167" y="7720"/>
                      <a:pt x="820" y="7342"/>
                      <a:pt x="820" y="6963"/>
                    </a:cubicBezTo>
                    <a:cubicBezTo>
                      <a:pt x="820" y="6711"/>
                      <a:pt x="946" y="6491"/>
                      <a:pt x="1135" y="6365"/>
                    </a:cubicBezTo>
                    <a:close/>
                    <a:moveTo>
                      <a:pt x="11784" y="6365"/>
                    </a:moveTo>
                    <a:cubicBezTo>
                      <a:pt x="11973" y="6491"/>
                      <a:pt x="12099" y="6711"/>
                      <a:pt x="12099" y="6963"/>
                    </a:cubicBezTo>
                    <a:cubicBezTo>
                      <a:pt x="12099" y="7342"/>
                      <a:pt x="11721" y="7720"/>
                      <a:pt x="11343" y="7720"/>
                    </a:cubicBezTo>
                    <a:cubicBezTo>
                      <a:pt x="10933" y="7720"/>
                      <a:pt x="10555" y="7342"/>
                      <a:pt x="10555" y="6963"/>
                    </a:cubicBezTo>
                    <a:cubicBezTo>
                      <a:pt x="11028" y="6963"/>
                      <a:pt x="11500" y="6711"/>
                      <a:pt x="11784" y="6365"/>
                    </a:cubicBezTo>
                    <a:close/>
                    <a:moveTo>
                      <a:pt x="7432" y="7286"/>
                    </a:moveTo>
                    <a:cubicBezTo>
                      <a:pt x="7531" y="7286"/>
                      <a:pt x="7625" y="7326"/>
                      <a:pt x="7688" y="7405"/>
                    </a:cubicBezTo>
                    <a:cubicBezTo>
                      <a:pt x="7909" y="7499"/>
                      <a:pt x="7909" y="7751"/>
                      <a:pt x="7751" y="7909"/>
                    </a:cubicBezTo>
                    <a:cubicBezTo>
                      <a:pt x="7405" y="8255"/>
                      <a:pt x="6932" y="8444"/>
                      <a:pt x="6396" y="8444"/>
                    </a:cubicBezTo>
                    <a:cubicBezTo>
                      <a:pt x="5892" y="8444"/>
                      <a:pt x="5420" y="8255"/>
                      <a:pt x="5073" y="7909"/>
                    </a:cubicBezTo>
                    <a:cubicBezTo>
                      <a:pt x="4916" y="7751"/>
                      <a:pt x="4916" y="7499"/>
                      <a:pt x="5073" y="7405"/>
                    </a:cubicBezTo>
                    <a:cubicBezTo>
                      <a:pt x="5152" y="7326"/>
                      <a:pt x="5254" y="7286"/>
                      <a:pt x="5349" y="7286"/>
                    </a:cubicBezTo>
                    <a:cubicBezTo>
                      <a:pt x="5443" y="7286"/>
                      <a:pt x="5530" y="7326"/>
                      <a:pt x="5577" y="7405"/>
                    </a:cubicBezTo>
                    <a:cubicBezTo>
                      <a:pt x="5798" y="7609"/>
                      <a:pt x="6081" y="7712"/>
                      <a:pt x="6365" y="7712"/>
                    </a:cubicBezTo>
                    <a:cubicBezTo>
                      <a:pt x="6649" y="7712"/>
                      <a:pt x="6932" y="7609"/>
                      <a:pt x="7153" y="7405"/>
                    </a:cubicBezTo>
                    <a:cubicBezTo>
                      <a:pt x="7231" y="7326"/>
                      <a:pt x="7334" y="7286"/>
                      <a:pt x="7432" y="7286"/>
                    </a:cubicBezTo>
                    <a:close/>
                    <a:moveTo>
                      <a:pt x="8287" y="1"/>
                    </a:moveTo>
                    <a:lnTo>
                      <a:pt x="8350" y="158"/>
                    </a:lnTo>
                    <a:cubicBezTo>
                      <a:pt x="8476" y="726"/>
                      <a:pt x="8287" y="1324"/>
                      <a:pt x="7940" y="1797"/>
                    </a:cubicBezTo>
                    <a:cubicBezTo>
                      <a:pt x="7562" y="2269"/>
                      <a:pt x="6995" y="2521"/>
                      <a:pt x="6428" y="2521"/>
                    </a:cubicBezTo>
                    <a:cubicBezTo>
                      <a:pt x="5829" y="2521"/>
                      <a:pt x="5262" y="2238"/>
                      <a:pt x="4884" y="1797"/>
                    </a:cubicBezTo>
                    <a:cubicBezTo>
                      <a:pt x="4475" y="1324"/>
                      <a:pt x="4380" y="726"/>
                      <a:pt x="4475" y="190"/>
                    </a:cubicBezTo>
                    <a:lnTo>
                      <a:pt x="4538" y="32"/>
                    </a:lnTo>
                    <a:lnTo>
                      <a:pt x="4538" y="32"/>
                    </a:lnTo>
                    <a:cubicBezTo>
                      <a:pt x="3183" y="726"/>
                      <a:pt x="2332" y="2112"/>
                      <a:pt x="2332" y="3655"/>
                    </a:cubicBezTo>
                    <a:lnTo>
                      <a:pt x="2332" y="4002"/>
                    </a:lnTo>
                    <a:cubicBezTo>
                      <a:pt x="1482" y="4002"/>
                      <a:pt x="789" y="4664"/>
                      <a:pt x="789" y="5514"/>
                    </a:cubicBezTo>
                    <a:lnTo>
                      <a:pt x="789" y="5703"/>
                    </a:lnTo>
                    <a:cubicBezTo>
                      <a:pt x="316" y="5987"/>
                      <a:pt x="32" y="6428"/>
                      <a:pt x="32" y="6995"/>
                    </a:cubicBezTo>
                    <a:cubicBezTo>
                      <a:pt x="32" y="7405"/>
                      <a:pt x="190" y="7751"/>
                      <a:pt x="442" y="7972"/>
                    </a:cubicBezTo>
                    <a:lnTo>
                      <a:pt x="64" y="8696"/>
                    </a:lnTo>
                    <a:cubicBezTo>
                      <a:pt x="1" y="8885"/>
                      <a:pt x="64" y="9074"/>
                      <a:pt x="222" y="9200"/>
                    </a:cubicBezTo>
                    <a:cubicBezTo>
                      <a:pt x="282" y="9226"/>
                      <a:pt x="341" y="9238"/>
                      <a:pt x="396" y="9238"/>
                    </a:cubicBezTo>
                    <a:cubicBezTo>
                      <a:pt x="541" y="9238"/>
                      <a:pt x="666" y="9157"/>
                      <a:pt x="757" y="9043"/>
                    </a:cubicBezTo>
                    <a:lnTo>
                      <a:pt x="1072" y="8413"/>
                    </a:lnTo>
                    <a:cubicBezTo>
                      <a:pt x="1230" y="8444"/>
                      <a:pt x="1387" y="8507"/>
                      <a:pt x="1545" y="8507"/>
                    </a:cubicBezTo>
                    <a:cubicBezTo>
                      <a:pt x="1923" y="8507"/>
                      <a:pt x="2332" y="8350"/>
                      <a:pt x="2553" y="8098"/>
                    </a:cubicBezTo>
                    <a:cubicBezTo>
                      <a:pt x="3151" y="9641"/>
                      <a:pt x="4632" y="10776"/>
                      <a:pt x="6365" y="10776"/>
                    </a:cubicBezTo>
                    <a:cubicBezTo>
                      <a:pt x="8098" y="10776"/>
                      <a:pt x="9610" y="9641"/>
                      <a:pt x="10209" y="8098"/>
                    </a:cubicBezTo>
                    <a:cubicBezTo>
                      <a:pt x="10461" y="8381"/>
                      <a:pt x="10839" y="8507"/>
                      <a:pt x="11217" y="8507"/>
                    </a:cubicBezTo>
                    <a:cubicBezTo>
                      <a:pt x="11374" y="8507"/>
                      <a:pt x="11532" y="8444"/>
                      <a:pt x="11689" y="8413"/>
                    </a:cubicBezTo>
                    <a:lnTo>
                      <a:pt x="12004" y="9043"/>
                    </a:lnTo>
                    <a:cubicBezTo>
                      <a:pt x="12069" y="9173"/>
                      <a:pt x="12193" y="9258"/>
                      <a:pt x="12326" y="9258"/>
                    </a:cubicBezTo>
                    <a:cubicBezTo>
                      <a:pt x="12387" y="9258"/>
                      <a:pt x="12449" y="9240"/>
                      <a:pt x="12508" y="9200"/>
                    </a:cubicBezTo>
                    <a:cubicBezTo>
                      <a:pt x="12729" y="9137"/>
                      <a:pt x="12792" y="8885"/>
                      <a:pt x="12666" y="8696"/>
                    </a:cubicBezTo>
                    <a:lnTo>
                      <a:pt x="12382" y="7940"/>
                    </a:lnTo>
                    <a:cubicBezTo>
                      <a:pt x="12634" y="7657"/>
                      <a:pt x="12792" y="7310"/>
                      <a:pt x="12792" y="6963"/>
                    </a:cubicBezTo>
                    <a:cubicBezTo>
                      <a:pt x="12792" y="6396"/>
                      <a:pt x="12477" y="5924"/>
                      <a:pt x="12036" y="5672"/>
                    </a:cubicBezTo>
                    <a:lnTo>
                      <a:pt x="12036" y="5451"/>
                    </a:lnTo>
                    <a:cubicBezTo>
                      <a:pt x="12036" y="4632"/>
                      <a:pt x="11343" y="3971"/>
                      <a:pt x="10524" y="3971"/>
                    </a:cubicBezTo>
                    <a:lnTo>
                      <a:pt x="10524" y="3624"/>
                    </a:lnTo>
                    <a:cubicBezTo>
                      <a:pt x="10524" y="2080"/>
                      <a:pt x="9641" y="694"/>
                      <a:pt x="82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31" name="Google Shape;5431;p60"/>
              <p:cNvSpPr/>
              <p:nvPr/>
            </p:nvSpPr>
            <p:spPr>
              <a:xfrm>
                <a:off x="-57493150" y="4151150"/>
                <a:ext cx="55150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1450" extrusionOk="0">
                    <a:moveTo>
                      <a:pt x="379" y="1"/>
                    </a:moveTo>
                    <a:cubicBezTo>
                      <a:pt x="158" y="1"/>
                      <a:pt x="0" y="127"/>
                      <a:pt x="0" y="347"/>
                    </a:cubicBezTo>
                    <a:lnTo>
                      <a:pt x="0" y="1072"/>
                    </a:lnTo>
                    <a:cubicBezTo>
                      <a:pt x="0" y="1292"/>
                      <a:pt x="158" y="1450"/>
                      <a:pt x="379" y="1450"/>
                    </a:cubicBezTo>
                    <a:lnTo>
                      <a:pt x="1103" y="1450"/>
                    </a:lnTo>
                    <a:cubicBezTo>
                      <a:pt x="1733" y="1450"/>
                      <a:pt x="2206" y="914"/>
                      <a:pt x="2206" y="347"/>
                    </a:cubicBezTo>
                    <a:cubicBezTo>
                      <a:pt x="2206" y="158"/>
                      <a:pt x="2048" y="1"/>
                      <a:pt x="18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32" name="Google Shape;5432;p60"/>
              <p:cNvSpPr/>
              <p:nvPr/>
            </p:nvSpPr>
            <p:spPr>
              <a:xfrm>
                <a:off x="-57381300" y="4151150"/>
                <a:ext cx="55925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2237" h="1450" extrusionOk="0">
                    <a:moveTo>
                      <a:pt x="347" y="1"/>
                    </a:moveTo>
                    <a:cubicBezTo>
                      <a:pt x="158" y="1"/>
                      <a:pt x="0" y="127"/>
                      <a:pt x="0" y="347"/>
                    </a:cubicBezTo>
                    <a:cubicBezTo>
                      <a:pt x="0" y="977"/>
                      <a:pt x="504" y="1450"/>
                      <a:pt x="1103" y="1450"/>
                    </a:cubicBezTo>
                    <a:lnTo>
                      <a:pt x="1827" y="1450"/>
                    </a:lnTo>
                    <a:cubicBezTo>
                      <a:pt x="2048" y="1450"/>
                      <a:pt x="2206" y="1292"/>
                      <a:pt x="2206" y="1103"/>
                    </a:cubicBezTo>
                    <a:lnTo>
                      <a:pt x="2206" y="347"/>
                    </a:lnTo>
                    <a:cubicBezTo>
                      <a:pt x="2237" y="158"/>
                      <a:pt x="2079" y="1"/>
                      <a:pt x="18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33" name="Google Shape;5433;p60"/>
              <p:cNvSpPr/>
              <p:nvPr/>
            </p:nvSpPr>
            <p:spPr>
              <a:xfrm>
                <a:off x="-57442750" y="3982600"/>
                <a:ext cx="65400" cy="93750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3750" extrusionOk="0">
                    <a:moveTo>
                      <a:pt x="1292" y="1"/>
                    </a:moveTo>
                    <a:cubicBezTo>
                      <a:pt x="883" y="1"/>
                      <a:pt x="473" y="316"/>
                      <a:pt x="410" y="757"/>
                    </a:cubicBezTo>
                    <a:lnTo>
                      <a:pt x="95" y="2269"/>
                    </a:lnTo>
                    <a:cubicBezTo>
                      <a:pt x="1" y="2616"/>
                      <a:pt x="127" y="3025"/>
                      <a:pt x="316" y="3309"/>
                    </a:cubicBezTo>
                    <a:cubicBezTo>
                      <a:pt x="599" y="3529"/>
                      <a:pt x="946" y="3750"/>
                      <a:pt x="1355" y="3750"/>
                    </a:cubicBezTo>
                    <a:cubicBezTo>
                      <a:pt x="1702" y="3750"/>
                      <a:pt x="2049" y="3592"/>
                      <a:pt x="2301" y="3309"/>
                    </a:cubicBezTo>
                    <a:cubicBezTo>
                      <a:pt x="2521" y="3025"/>
                      <a:pt x="2616" y="2647"/>
                      <a:pt x="2521" y="2269"/>
                    </a:cubicBezTo>
                    <a:lnTo>
                      <a:pt x="2206" y="757"/>
                    </a:lnTo>
                    <a:cubicBezTo>
                      <a:pt x="2143" y="316"/>
                      <a:pt x="1734" y="1"/>
                      <a:pt x="12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34" name="Google Shape;5434;p60"/>
            <p:cNvGrpSpPr/>
            <p:nvPr/>
          </p:nvGrpSpPr>
          <p:grpSpPr>
            <a:xfrm>
              <a:off x="2462719" y="2095703"/>
              <a:ext cx="202771" cy="231342"/>
              <a:chOff x="-55576850" y="3198125"/>
              <a:chExt cx="279625" cy="319025"/>
            </a:xfrm>
            <a:grpFill/>
          </p:grpSpPr>
          <p:sp>
            <p:nvSpPr>
              <p:cNvPr id="5435" name="Google Shape;5435;p60"/>
              <p:cNvSpPr/>
              <p:nvPr/>
            </p:nvSpPr>
            <p:spPr>
              <a:xfrm>
                <a:off x="-55576850" y="3335975"/>
                <a:ext cx="18900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553" extrusionOk="0">
                    <a:moveTo>
                      <a:pt x="756" y="0"/>
                    </a:moveTo>
                    <a:cubicBezTo>
                      <a:pt x="315" y="221"/>
                      <a:pt x="0" y="693"/>
                      <a:pt x="0" y="1260"/>
                    </a:cubicBezTo>
                    <a:cubicBezTo>
                      <a:pt x="0" y="1796"/>
                      <a:pt x="315" y="2269"/>
                      <a:pt x="756" y="2552"/>
                    </a:cubicBezTo>
                    <a:lnTo>
                      <a:pt x="75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36" name="Google Shape;5436;p60"/>
              <p:cNvSpPr/>
              <p:nvPr/>
            </p:nvSpPr>
            <p:spPr>
              <a:xfrm>
                <a:off x="-55539850" y="3198125"/>
                <a:ext cx="206375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3971" extrusionOk="0">
                    <a:moveTo>
                      <a:pt x="2616" y="1"/>
                    </a:moveTo>
                    <a:cubicBezTo>
                      <a:pt x="2348" y="1"/>
                      <a:pt x="2080" y="95"/>
                      <a:pt x="1860" y="284"/>
                    </a:cubicBezTo>
                    <a:cubicBezTo>
                      <a:pt x="1671" y="95"/>
                      <a:pt x="1387" y="32"/>
                      <a:pt x="1103" y="32"/>
                    </a:cubicBezTo>
                    <a:cubicBezTo>
                      <a:pt x="473" y="32"/>
                      <a:pt x="1" y="536"/>
                      <a:pt x="1" y="1135"/>
                    </a:cubicBezTo>
                    <a:lnTo>
                      <a:pt x="1" y="3970"/>
                    </a:lnTo>
                    <a:lnTo>
                      <a:pt x="1639" y="2364"/>
                    </a:lnTo>
                    <a:cubicBezTo>
                      <a:pt x="1715" y="2287"/>
                      <a:pt x="1815" y="2246"/>
                      <a:pt x="1916" y="2246"/>
                    </a:cubicBezTo>
                    <a:cubicBezTo>
                      <a:pt x="1982" y="2246"/>
                      <a:pt x="2049" y="2263"/>
                      <a:pt x="2112" y="2301"/>
                    </a:cubicBezTo>
                    <a:cubicBezTo>
                      <a:pt x="2726" y="2726"/>
                      <a:pt x="3435" y="2939"/>
                      <a:pt x="4144" y="2939"/>
                    </a:cubicBezTo>
                    <a:cubicBezTo>
                      <a:pt x="4853" y="2939"/>
                      <a:pt x="5561" y="2726"/>
                      <a:pt x="6176" y="2301"/>
                    </a:cubicBezTo>
                    <a:cubicBezTo>
                      <a:pt x="6225" y="2263"/>
                      <a:pt x="6290" y="2246"/>
                      <a:pt x="6355" y="2246"/>
                    </a:cubicBezTo>
                    <a:cubicBezTo>
                      <a:pt x="6456" y="2246"/>
                      <a:pt x="6560" y="2287"/>
                      <a:pt x="6617" y="2364"/>
                    </a:cubicBezTo>
                    <a:lnTo>
                      <a:pt x="8255" y="3970"/>
                    </a:lnTo>
                    <a:lnTo>
                      <a:pt x="8255" y="1135"/>
                    </a:lnTo>
                    <a:cubicBezTo>
                      <a:pt x="8192" y="536"/>
                      <a:pt x="7719" y="32"/>
                      <a:pt x="7089" y="32"/>
                    </a:cubicBezTo>
                    <a:cubicBezTo>
                      <a:pt x="6837" y="32"/>
                      <a:pt x="6554" y="158"/>
                      <a:pt x="6365" y="284"/>
                    </a:cubicBezTo>
                    <a:cubicBezTo>
                      <a:pt x="6144" y="95"/>
                      <a:pt x="5876" y="1"/>
                      <a:pt x="5609" y="1"/>
                    </a:cubicBezTo>
                    <a:cubicBezTo>
                      <a:pt x="5341" y="1"/>
                      <a:pt x="5073" y="95"/>
                      <a:pt x="4853" y="284"/>
                    </a:cubicBezTo>
                    <a:cubicBezTo>
                      <a:pt x="4632" y="95"/>
                      <a:pt x="4372" y="1"/>
                      <a:pt x="4112" y="1"/>
                    </a:cubicBezTo>
                    <a:cubicBezTo>
                      <a:pt x="3852" y="1"/>
                      <a:pt x="3592" y="95"/>
                      <a:pt x="3372" y="284"/>
                    </a:cubicBezTo>
                    <a:cubicBezTo>
                      <a:pt x="3151" y="95"/>
                      <a:pt x="2883" y="1"/>
                      <a:pt x="26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37" name="Google Shape;5437;p60"/>
              <p:cNvSpPr/>
              <p:nvPr/>
            </p:nvSpPr>
            <p:spPr>
              <a:xfrm>
                <a:off x="-55539850" y="3275325"/>
                <a:ext cx="204800" cy="2418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9673" extrusionOk="0">
                    <a:moveTo>
                      <a:pt x="2616" y="2962"/>
                    </a:moveTo>
                    <a:cubicBezTo>
                      <a:pt x="2805" y="2962"/>
                      <a:pt x="2962" y="3119"/>
                      <a:pt x="2962" y="3308"/>
                    </a:cubicBezTo>
                    <a:cubicBezTo>
                      <a:pt x="2962" y="3529"/>
                      <a:pt x="2805" y="3686"/>
                      <a:pt x="2616" y="3686"/>
                    </a:cubicBezTo>
                    <a:cubicBezTo>
                      <a:pt x="2427" y="3686"/>
                      <a:pt x="2269" y="3560"/>
                      <a:pt x="2269" y="3308"/>
                    </a:cubicBezTo>
                    <a:cubicBezTo>
                      <a:pt x="2269" y="3119"/>
                      <a:pt x="2427" y="2962"/>
                      <a:pt x="2616" y="2962"/>
                    </a:cubicBezTo>
                    <a:close/>
                    <a:moveTo>
                      <a:pt x="5609" y="2993"/>
                    </a:moveTo>
                    <a:cubicBezTo>
                      <a:pt x="5798" y="2993"/>
                      <a:pt x="5955" y="3151"/>
                      <a:pt x="5955" y="3371"/>
                    </a:cubicBezTo>
                    <a:cubicBezTo>
                      <a:pt x="5987" y="3560"/>
                      <a:pt x="5798" y="3718"/>
                      <a:pt x="5609" y="3718"/>
                    </a:cubicBezTo>
                    <a:cubicBezTo>
                      <a:pt x="5420" y="3718"/>
                      <a:pt x="5262" y="3560"/>
                      <a:pt x="5262" y="3371"/>
                    </a:cubicBezTo>
                    <a:cubicBezTo>
                      <a:pt x="5262" y="3151"/>
                      <a:pt x="5420" y="2993"/>
                      <a:pt x="5609" y="2993"/>
                    </a:cubicBezTo>
                    <a:close/>
                    <a:moveTo>
                      <a:pt x="5164" y="6278"/>
                    </a:moveTo>
                    <a:cubicBezTo>
                      <a:pt x="5262" y="6278"/>
                      <a:pt x="5357" y="6317"/>
                      <a:pt x="5420" y="6396"/>
                    </a:cubicBezTo>
                    <a:cubicBezTo>
                      <a:pt x="5577" y="6522"/>
                      <a:pt x="5577" y="6742"/>
                      <a:pt x="5451" y="6900"/>
                    </a:cubicBezTo>
                    <a:cubicBezTo>
                      <a:pt x="5105" y="7246"/>
                      <a:pt x="4632" y="7435"/>
                      <a:pt x="4096" y="7435"/>
                    </a:cubicBezTo>
                    <a:cubicBezTo>
                      <a:pt x="3592" y="7435"/>
                      <a:pt x="3120" y="7246"/>
                      <a:pt x="2805" y="6900"/>
                    </a:cubicBezTo>
                    <a:cubicBezTo>
                      <a:pt x="2647" y="6742"/>
                      <a:pt x="2647" y="6522"/>
                      <a:pt x="2805" y="6396"/>
                    </a:cubicBezTo>
                    <a:cubicBezTo>
                      <a:pt x="2883" y="6317"/>
                      <a:pt x="2986" y="6278"/>
                      <a:pt x="3080" y="6278"/>
                    </a:cubicBezTo>
                    <a:cubicBezTo>
                      <a:pt x="3175" y="6278"/>
                      <a:pt x="3262" y="6317"/>
                      <a:pt x="3309" y="6396"/>
                    </a:cubicBezTo>
                    <a:cubicBezTo>
                      <a:pt x="3529" y="6616"/>
                      <a:pt x="3821" y="6727"/>
                      <a:pt x="4108" y="6727"/>
                    </a:cubicBezTo>
                    <a:cubicBezTo>
                      <a:pt x="4396" y="6727"/>
                      <a:pt x="4679" y="6616"/>
                      <a:pt x="4884" y="6396"/>
                    </a:cubicBezTo>
                    <a:cubicBezTo>
                      <a:pt x="4963" y="6317"/>
                      <a:pt x="5065" y="6278"/>
                      <a:pt x="5164" y="6278"/>
                    </a:cubicBezTo>
                    <a:close/>
                    <a:moveTo>
                      <a:pt x="1954" y="0"/>
                    </a:moveTo>
                    <a:lnTo>
                      <a:pt x="1" y="1954"/>
                    </a:lnTo>
                    <a:lnTo>
                      <a:pt x="1" y="5577"/>
                    </a:lnTo>
                    <a:cubicBezTo>
                      <a:pt x="1" y="7813"/>
                      <a:pt x="1860" y="9672"/>
                      <a:pt x="4096" y="9672"/>
                    </a:cubicBezTo>
                    <a:cubicBezTo>
                      <a:pt x="6365" y="9672"/>
                      <a:pt x="8192" y="7813"/>
                      <a:pt x="8192" y="5577"/>
                    </a:cubicBezTo>
                    <a:lnTo>
                      <a:pt x="8192" y="1954"/>
                    </a:lnTo>
                    <a:lnTo>
                      <a:pt x="6270" y="0"/>
                    </a:lnTo>
                    <a:cubicBezTo>
                      <a:pt x="5609" y="394"/>
                      <a:pt x="4860" y="591"/>
                      <a:pt x="4112" y="591"/>
                    </a:cubicBezTo>
                    <a:cubicBezTo>
                      <a:pt x="3364" y="591"/>
                      <a:pt x="2616" y="394"/>
                      <a:pt x="19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38" name="Google Shape;5438;p60"/>
              <p:cNvSpPr/>
              <p:nvPr/>
            </p:nvSpPr>
            <p:spPr>
              <a:xfrm>
                <a:off x="-55316150" y="333597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0" y="0"/>
                    </a:moveTo>
                    <a:lnTo>
                      <a:pt x="0" y="2552"/>
                    </a:lnTo>
                    <a:cubicBezTo>
                      <a:pt x="441" y="2269"/>
                      <a:pt x="756" y="1796"/>
                      <a:pt x="756" y="1260"/>
                    </a:cubicBezTo>
                    <a:cubicBezTo>
                      <a:pt x="756" y="693"/>
                      <a:pt x="473" y="22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39" name="Google Shape;5439;p60"/>
            <p:cNvGrpSpPr/>
            <p:nvPr/>
          </p:nvGrpSpPr>
          <p:grpSpPr>
            <a:xfrm>
              <a:off x="2448154" y="2379999"/>
              <a:ext cx="231903" cy="230906"/>
              <a:chOff x="-55596550" y="3590175"/>
              <a:chExt cx="319800" cy="318425"/>
            </a:xfrm>
            <a:grpFill/>
          </p:grpSpPr>
          <p:sp>
            <p:nvSpPr>
              <p:cNvPr id="5440" name="Google Shape;5440;p60"/>
              <p:cNvSpPr/>
              <p:nvPr/>
            </p:nvSpPr>
            <p:spPr>
              <a:xfrm>
                <a:off x="-55596550" y="3590175"/>
                <a:ext cx="319800" cy="112850"/>
              </a:xfrm>
              <a:custGeom>
                <a:avLst/>
                <a:gdLst/>
                <a:ahLst/>
                <a:cxnLst/>
                <a:rect l="l" t="t" r="r" b="b"/>
                <a:pathLst>
                  <a:path w="12792" h="4514" extrusionOk="0">
                    <a:moveTo>
                      <a:pt x="6380" y="0"/>
                    </a:moveTo>
                    <a:cubicBezTo>
                      <a:pt x="6309" y="0"/>
                      <a:pt x="6238" y="24"/>
                      <a:pt x="6175" y="71"/>
                    </a:cubicBezTo>
                    <a:lnTo>
                      <a:pt x="189" y="3789"/>
                    </a:lnTo>
                    <a:cubicBezTo>
                      <a:pt x="32" y="3883"/>
                      <a:pt x="0" y="4072"/>
                      <a:pt x="32" y="4230"/>
                    </a:cubicBezTo>
                    <a:cubicBezTo>
                      <a:pt x="95" y="4387"/>
                      <a:pt x="221" y="4513"/>
                      <a:pt x="378" y="4513"/>
                    </a:cubicBezTo>
                    <a:lnTo>
                      <a:pt x="12350" y="4513"/>
                    </a:lnTo>
                    <a:cubicBezTo>
                      <a:pt x="12508" y="4513"/>
                      <a:pt x="12665" y="4387"/>
                      <a:pt x="12728" y="4230"/>
                    </a:cubicBezTo>
                    <a:cubicBezTo>
                      <a:pt x="12791" y="4072"/>
                      <a:pt x="12728" y="3883"/>
                      <a:pt x="12571" y="3789"/>
                    </a:cubicBezTo>
                    <a:lnTo>
                      <a:pt x="6585" y="71"/>
                    </a:lnTo>
                    <a:cubicBezTo>
                      <a:pt x="6522" y="24"/>
                      <a:pt x="6451" y="0"/>
                      <a:pt x="63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1" name="Google Shape;5441;p60"/>
              <p:cNvSpPr/>
              <p:nvPr/>
            </p:nvSpPr>
            <p:spPr>
              <a:xfrm>
                <a:off x="-55539850" y="3721900"/>
                <a:ext cx="204800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468" extrusionOk="0">
                    <a:moveTo>
                      <a:pt x="2616" y="725"/>
                    </a:moveTo>
                    <a:cubicBezTo>
                      <a:pt x="2805" y="725"/>
                      <a:pt x="2962" y="883"/>
                      <a:pt x="2962" y="1072"/>
                    </a:cubicBezTo>
                    <a:cubicBezTo>
                      <a:pt x="2962" y="1292"/>
                      <a:pt x="2805" y="1450"/>
                      <a:pt x="2616" y="1450"/>
                    </a:cubicBezTo>
                    <a:cubicBezTo>
                      <a:pt x="2427" y="1450"/>
                      <a:pt x="2269" y="1292"/>
                      <a:pt x="2269" y="1072"/>
                    </a:cubicBezTo>
                    <a:cubicBezTo>
                      <a:pt x="2269" y="883"/>
                      <a:pt x="2427" y="725"/>
                      <a:pt x="2616" y="725"/>
                    </a:cubicBezTo>
                    <a:close/>
                    <a:moveTo>
                      <a:pt x="5609" y="725"/>
                    </a:moveTo>
                    <a:cubicBezTo>
                      <a:pt x="5798" y="725"/>
                      <a:pt x="5955" y="883"/>
                      <a:pt x="5955" y="1072"/>
                    </a:cubicBezTo>
                    <a:cubicBezTo>
                      <a:pt x="5955" y="1292"/>
                      <a:pt x="5798" y="1450"/>
                      <a:pt x="5609" y="1450"/>
                    </a:cubicBezTo>
                    <a:cubicBezTo>
                      <a:pt x="5420" y="1450"/>
                      <a:pt x="5262" y="1292"/>
                      <a:pt x="5262" y="1072"/>
                    </a:cubicBezTo>
                    <a:cubicBezTo>
                      <a:pt x="5262" y="883"/>
                      <a:pt x="5420" y="725"/>
                      <a:pt x="5609" y="725"/>
                    </a:cubicBezTo>
                    <a:close/>
                    <a:moveTo>
                      <a:pt x="3395" y="2245"/>
                    </a:moveTo>
                    <a:cubicBezTo>
                      <a:pt x="3490" y="2245"/>
                      <a:pt x="3577" y="2285"/>
                      <a:pt x="3624" y="2363"/>
                    </a:cubicBezTo>
                    <a:cubicBezTo>
                      <a:pt x="3781" y="2521"/>
                      <a:pt x="3781" y="2741"/>
                      <a:pt x="3624" y="2867"/>
                    </a:cubicBezTo>
                    <a:lnTo>
                      <a:pt x="2899" y="3624"/>
                    </a:lnTo>
                    <a:cubicBezTo>
                      <a:pt x="2820" y="3687"/>
                      <a:pt x="2718" y="3718"/>
                      <a:pt x="2620" y="3718"/>
                    </a:cubicBezTo>
                    <a:cubicBezTo>
                      <a:pt x="2521" y="3718"/>
                      <a:pt x="2427" y="3687"/>
                      <a:pt x="2364" y="3624"/>
                    </a:cubicBezTo>
                    <a:cubicBezTo>
                      <a:pt x="2206" y="3466"/>
                      <a:pt x="2206" y="3214"/>
                      <a:pt x="2364" y="3088"/>
                    </a:cubicBezTo>
                    <a:lnTo>
                      <a:pt x="3120" y="2363"/>
                    </a:lnTo>
                    <a:cubicBezTo>
                      <a:pt x="3199" y="2285"/>
                      <a:pt x="3301" y="2245"/>
                      <a:pt x="3395" y="2245"/>
                    </a:cubicBezTo>
                    <a:close/>
                    <a:moveTo>
                      <a:pt x="4849" y="2245"/>
                    </a:moveTo>
                    <a:cubicBezTo>
                      <a:pt x="4947" y="2245"/>
                      <a:pt x="5042" y="2285"/>
                      <a:pt x="5105" y="2363"/>
                    </a:cubicBezTo>
                    <a:lnTo>
                      <a:pt x="5829" y="3088"/>
                    </a:lnTo>
                    <a:cubicBezTo>
                      <a:pt x="5987" y="3246"/>
                      <a:pt x="5987" y="3498"/>
                      <a:pt x="5829" y="3624"/>
                    </a:cubicBezTo>
                    <a:cubicBezTo>
                      <a:pt x="5750" y="3687"/>
                      <a:pt x="5656" y="3718"/>
                      <a:pt x="5565" y="3718"/>
                    </a:cubicBezTo>
                    <a:cubicBezTo>
                      <a:pt x="5475" y="3718"/>
                      <a:pt x="5388" y="3687"/>
                      <a:pt x="5325" y="3624"/>
                    </a:cubicBezTo>
                    <a:lnTo>
                      <a:pt x="4569" y="2867"/>
                    </a:lnTo>
                    <a:cubicBezTo>
                      <a:pt x="4474" y="2741"/>
                      <a:pt x="4474" y="2521"/>
                      <a:pt x="4569" y="2363"/>
                    </a:cubicBezTo>
                    <a:cubicBezTo>
                      <a:pt x="4648" y="2285"/>
                      <a:pt x="4750" y="2245"/>
                      <a:pt x="4849" y="2245"/>
                    </a:cubicBezTo>
                    <a:close/>
                    <a:moveTo>
                      <a:pt x="5164" y="4041"/>
                    </a:moveTo>
                    <a:cubicBezTo>
                      <a:pt x="5262" y="4041"/>
                      <a:pt x="5357" y="4080"/>
                      <a:pt x="5420" y="4159"/>
                    </a:cubicBezTo>
                    <a:cubicBezTo>
                      <a:pt x="5577" y="4317"/>
                      <a:pt x="5577" y="4537"/>
                      <a:pt x="5420" y="4663"/>
                    </a:cubicBezTo>
                    <a:cubicBezTo>
                      <a:pt x="5042" y="5010"/>
                      <a:pt x="4569" y="5230"/>
                      <a:pt x="4065" y="5230"/>
                    </a:cubicBezTo>
                    <a:cubicBezTo>
                      <a:pt x="3561" y="5230"/>
                      <a:pt x="3088" y="5010"/>
                      <a:pt x="2773" y="4663"/>
                    </a:cubicBezTo>
                    <a:cubicBezTo>
                      <a:pt x="2616" y="4506"/>
                      <a:pt x="2616" y="4285"/>
                      <a:pt x="2773" y="4159"/>
                    </a:cubicBezTo>
                    <a:cubicBezTo>
                      <a:pt x="2852" y="4080"/>
                      <a:pt x="2946" y="4041"/>
                      <a:pt x="3037" y="4041"/>
                    </a:cubicBezTo>
                    <a:cubicBezTo>
                      <a:pt x="3128" y="4041"/>
                      <a:pt x="3214" y="4080"/>
                      <a:pt x="3277" y="4159"/>
                    </a:cubicBezTo>
                    <a:cubicBezTo>
                      <a:pt x="3514" y="4380"/>
                      <a:pt x="3821" y="4490"/>
                      <a:pt x="4116" y="4490"/>
                    </a:cubicBezTo>
                    <a:cubicBezTo>
                      <a:pt x="4411" y="4490"/>
                      <a:pt x="4695" y="4380"/>
                      <a:pt x="4884" y="4159"/>
                    </a:cubicBezTo>
                    <a:cubicBezTo>
                      <a:pt x="4963" y="4080"/>
                      <a:pt x="5065" y="4041"/>
                      <a:pt x="5164" y="4041"/>
                    </a:cubicBezTo>
                    <a:close/>
                    <a:moveTo>
                      <a:pt x="1" y="1"/>
                    </a:moveTo>
                    <a:lnTo>
                      <a:pt x="1" y="3340"/>
                    </a:lnTo>
                    <a:cubicBezTo>
                      <a:pt x="1" y="5577"/>
                      <a:pt x="1860" y="7467"/>
                      <a:pt x="4096" y="7467"/>
                    </a:cubicBezTo>
                    <a:cubicBezTo>
                      <a:pt x="6365" y="7467"/>
                      <a:pt x="8192" y="5608"/>
                      <a:pt x="8192" y="3340"/>
                    </a:cubicBezTo>
                    <a:lnTo>
                      <a:pt x="819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2" name="Google Shape;5442;p60"/>
              <p:cNvSpPr/>
              <p:nvPr/>
            </p:nvSpPr>
            <p:spPr>
              <a:xfrm>
                <a:off x="-55316150" y="372662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0" y="1"/>
                    </a:moveTo>
                    <a:lnTo>
                      <a:pt x="0" y="2552"/>
                    </a:lnTo>
                    <a:cubicBezTo>
                      <a:pt x="441" y="2269"/>
                      <a:pt x="756" y="1796"/>
                      <a:pt x="756" y="1261"/>
                    </a:cubicBezTo>
                    <a:cubicBezTo>
                      <a:pt x="756" y="757"/>
                      <a:pt x="473" y="28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3" name="Google Shape;5443;p60"/>
              <p:cNvSpPr/>
              <p:nvPr/>
            </p:nvSpPr>
            <p:spPr>
              <a:xfrm>
                <a:off x="-55576850" y="3727425"/>
                <a:ext cx="18900" cy="63800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552" extrusionOk="0">
                    <a:moveTo>
                      <a:pt x="756" y="0"/>
                    </a:moveTo>
                    <a:cubicBezTo>
                      <a:pt x="315" y="252"/>
                      <a:pt x="0" y="725"/>
                      <a:pt x="0" y="1260"/>
                    </a:cubicBezTo>
                    <a:cubicBezTo>
                      <a:pt x="0" y="1827"/>
                      <a:pt x="315" y="2300"/>
                      <a:pt x="756" y="2552"/>
                    </a:cubicBezTo>
                    <a:lnTo>
                      <a:pt x="75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44" name="Google Shape;5444;p60"/>
            <p:cNvGrpSpPr/>
            <p:nvPr/>
          </p:nvGrpSpPr>
          <p:grpSpPr>
            <a:xfrm>
              <a:off x="2448434" y="2664403"/>
              <a:ext cx="231342" cy="231504"/>
              <a:chOff x="-55595775" y="3982375"/>
              <a:chExt cx="319025" cy="319250"/>
            </a:xfrm>
            <a:grpFill/>
          </p:grpSpPr>
          <p:sp>
            <p:nvSpPr>
              <p:cNvPr id="5445" name="Google Shape;5445;p60"/>
              <p:cNvSpPr/>
              <p:nvPr/>
            </p:nvSpPr>
            <p:spPr>
              <a:xfrm>
                <a:off x="-55441400" y="3982375"/>
                <a:ext cx="125250" cy="145175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5807" extrusionOk="0">
                    <a:moveTo>
                      <a:pt x="2038" y="1"/>
                    </a:moveTo>
                    <a:cubicBezTo>
                      <a:pt x="1277" y="1"/>
                      <a:pt x="574" y="302"/>
                      <a:pt x="1" y="797"/>
                    </a:cubicBezTo>
                    <a:cubicBezTo>
                      <a:pt x="2332" y="1081"/>
                      <a:pt x="4160" y="3003"/>
                      <a:pt x="4254" y="5365"/>
                    </a:cubicBezTo>
                    <a:cubicBezTo>
                      <a:pt x="4538" y="5491"/>
                      <a:pt x="4821" y="5586"/>
                      <a:pt x="5010" y="5807"/>
                    </a:cubicBezTo>
                    <a:lnTo>
                      <a:pt x="5010" y="3066"/>
                    </a:lnTo>
                    <a:cubicBezTo>
                      <a:pt x="5010" y="1585"/>
                      <a:pt x="3939" y="293"/>
                      <a:pt x="2521" y="41"/>
                    </a:cubicBezTo>
                    <a:cubicBezTo>
                      <a:pt x="2358" y="14"/>
                      <a:pt x="2197" y="1"/>
                      <a:pt x="20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6" name="Google Shape;5446;p60"/>
              <p:cNvSpPr/>
              <p:nvPr/>
            </p:nvSpPr>
            <p:spPr>
              <a:xfrm>
                <a:off x="-55343725" y="4203125"/>
                <a:ext cx="669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640" extrusionOk="0">
                    <a:moveTo>
                      <a:pt x="1418" y="1"/>
                    </a:moveTo>
                    <a:cubicBezTo>
                      <a:pt x="1135" y="379"/>
                      <a:pt x="757" y="663"/>
                      <a:pt x="284" y="789"/>
                    </a:cubicBezTo>
                    <a:cubicBezTo>
                      <a:pt x="190" y="1072"/>
                      <a:pt x="127" y="1387"/>
                      <a:pt x="1" y="1639"/>
                    </a:cubicBezTo>
                    <a:lnTo>
                      <a:pt x="2300" y="1639"/>
                    </a:lnTo>
                    <a:cubicBezTo>
                      <a:pt x="2458" y="1639"/>
                      <a:pt x="2615" y="1545"/>
                      <a:pt x="2647" y="1387"/>
                    </a:cubicBezTo>
                    <a:cubicBezTo>
                      <a:pt x="2678" y="1167"/>
                      <a:pt x="2615" y="1009"/>
                      <a:pt x="2458" y="946"/>
                    </a:cubicBezTo>
                    <a:cubicBezTo>
                      <a:pt x="2017" y="757"/>
                      <a:pt x="1670" y="379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7" name="Google Shape;5447;p60"/>
              <p:cNvSpPr/>
              <p:nvPr/>
            </p:nvSpPr>
            <p:spPr>
              <a:xfrm>
                <a:off x="-55557950" y="4019625"/>
                <a:ext cx="147300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5892" h="3781" extrusionOk="0">
                    <a:moveTo>
                      <a:pt x="4064" y="0"/>
                    </a:moveTo>
                    <a:cubicBezTo>
                      <a:pt x="1922" y="63"/>
                      <a:pt x="189" y="1702"/>
                      <a:pt x="0" y="3781"/>
                    </a:cubicBezTo>
                    <a:lnTo>
                      <a:pt x="2584" y="3749"/>
                    </a:lnTo>
                    <a:cubicBezTo>
                      <a:pt x="3938" y="3749"/>
                      <a:pt x="5135" y="2930"/>
                      <a:pt x="5671" y="1670"/>
                    </a:cubicBezTo>
                    <a:cubicBezTo>
                      <a:pt x="5829" y="1261"/>
                      <a:pt x="5892" y="882"/>
                      <a:pt x="5892" y="441"/>
                    </a:cubicBezTo>
                    <a:cubicBezTo>
                      <a:pt x="5356" y="158"/>
                      <a:pt x="4726" y="0"/>
                      <a:pt x="40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8" name="Google Shape;5448;p60"/>
              <p:cNvSpPr/>
              <p:nvPr/>
            </p:nvSpPr>
            <p:spPr>
              <a:xfrm>
                <a:off x="-55557950" y="4042450"/>
                <a:ext cx="206375" cy="25917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10367" extrusionOk="0">
                    <a:moveTo>
                      <a:pt x="2584" y="4349"/>
                    </a:moveTo>
                    <a:cubicBezTo>
                      <a:pt x="2773" y="4349"/>
                      <a:pt x="2993" y="4475"/>
                      <a:pt x="2993" y="4695"/>
                    </a:cubicBezTo>
                    <a:cubicBezTo>
                      <a:pt x="2993" y="4884"/>
                      <a:pt x="2836" y="5073"/>
                      <a:pt x="2615" y="5073"/>
                    </a:cubicBezTo>
                    <a:cubicBezTo>
                      <a:pt x="2395" y="5073"/>
                      <a:pt x="2237" y="4916"/>
                      <a:pt x="2237" y="4727"/>
                    </a:cubicBezTo>
                    <a:cubicBezTo>
                      <a:pt x="2237" y="4538"/>
                      <a:pt x="2395" y="4349"/>
                      <a:pt x="2584" y="4349"/>
                    </a:cubicBezTo>
                    <a:close/>
                    <a:moveTo>
                      <a:pt x="5545" y="4349"/>
                    </a:moveTo>
                    <a:cubicBezTo>
                      <a:pt x="5734" y="4349"/>
                      <a:pt x="5923" y="4506"/>
                      <a:pt x="5923" y="4695"/>
                    </a:cubicBezTo>
                    <a:cubicBezTo>
                      <a:pt x="5986" y="4884"/>
                      <a:pt x="5829" y="5042"/>
                      <a:pt x="5577" y="5073"/>
                    </a:cubicBezTo>
                    <a:cubicBezTo>
                      <a:pt x="5388" y="5073"/>
                      <a:pt x="5198" y="4916"/>
                      <a:pt x="5198" y="4727"/>
                    </a:cubicBezTo>
                    <a:cubicBezTo>
                      <a:pt x="5198" y="4538"/>
                      <a:pt x="5356" y="4349"/>
                      <a:pt x="5545" y="4349"/>
                    </a:cubicBezTo>
                    <a:close/>
                    <a:moveTo>
                      <a:pt x="5191" y="6908"/>
                    </a:moveTo>
                    <a:cubicBezTo>
                      <a:pt x="5285" y="6908"/>
                      <a:pt x="5372" y="6948"/>
                      <a:pt x="5419" y="7027"/>
                    </a:cubicBezTo>
                    <a:cubicBezTo>
                      <a:pt x="5577" y="7121"/>
                      <a:pt x="5577" y="7373"/>
                      <a:pt x="5451" y="7531"/>
                    </a:cubicBezTo>
                    <a:cubicBezTo>
                      <a:pt x="5104" y="7877"/>
                      <a:pt x="4631" y="8066"/>
                      <a:pt x="4159" y="8066"/>
                    </a:cubicBezTo>
                    <a:cubicBezTo>
                      <a:pt x="3655" y="8066"/>
                      <a:pt x="3182" y="7877"/>
                      <a:pt x="2836" y="7531"/>
                    </a:cubicBezTo>
                    <a:cubicBezTo>
                      <a:pt x="2678" y="7373"/>
                      <a:pt x="2678" y="7121"/>
                      <a:pt x="2836" y="7027"/>
                    </a:cubicBezTo>
                    <a:cubicBezTo>
                      <a:pt x="2914" y="6948"/>
                      <a:pt x="3009" y="6908"/>
                      <a:pt x="3099" y="6908"/>
                    </a:cubicBezTo>
                    <a:cubicBezTo>
                      <a:pt x="3190" y="6908"/>
                      <a:pt x="3277" y="6948"/>
                      <a:pt x="3340" y="7027"/>
                    </a:cubicBezTo>
                    <a:cubicBezTo>
                      <a:pt x="3556" y="7227"/>
                      <a:pt x="3848" y="7322"/>
                      <a:pt x="4133" y="7322"/>
                    </a:cubicBezTo>
                    <a:cubicBezTo>
                      <a:pt x="4431" y="7322"/>
                      <a:pt x="4722" y="7219"/>
                      <a:pt x="4915" y="7027"/>
                    </a:cubicBezTo>
                    <a:cubicBezTo>
                      <a:pt x="4994" y="6948"/>
                      <a:pt x="5096" y="6908"/>
                      <a:pt x="5191" y="6908"/>
                    </a:cubicBezTo>
                    <a:close/>
                    <a:moveTo>
                      <a:pt x="6616" y="1"/>
                    </a:moveTo>
                    <a:cubicBezTo>
                      <a:pt x="6553" y="348"/>
                      <a:pt x="6490" y="726"/>
                      <a:pt x="6333" y="1072"/>
                    </a:cubicBezTo>
                    <a:cubicBezTo>
                      <a:pt x="5703" y="2584"/>
                      <a:pt x="4253" y="3624"/>
                      <a:pt x="2584" y="3624"/>
                    </a:cubicBezTo>
                    <a:lnTo>
                      <a:pt x="0" y="3656"/>
                    </a:lnTo>
                    <a:lnTo>
                      <a:pt x="32" y="6302"/>
                    </a:lnTo>
                    <a:cubicBezTo>
                      <a:pt x="63" y="8520"/>
                      <a:pt x="1891" y="10366"/>
                      <a:pt x="4103" y="10366"/>
                    </a:cubicBezTo>
                    <a:cubicBezTo>
                      <a:pt x="4121" y="10366"/>
                      <a:pt x="4140" y="10366"/>
                      <a:pt x="4159" y="10366"/>
                    </a:cubicBezTo>
                    <a:cubicBezTo>
                      <a:pt x="6396" y="10335"/>
                      <a:pt x="8254" y="8476"/>
                      <a:pt x="8223" y="6239"/>
                    </a:cubicBezTo>
                    <a:lnTo>
                      <a:pt x="8191" y="3246"/>
                    </a:lnTo>
                    <a:cubicBezTo>
                      <a:pt x="8191" y="1891"/>
                      <a:pt x="7561" y="757"/>
                      <a:pt x="66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49" name="Google Shape;5449;p60"/>
              <p:cNvSpPr/>
              <p:nvPr/>
            </p:nvSpPr>
            <p:spPr>
              <a:xfrm>
                <a:off x="-55335050" y="4136200"/>
                <a:ext cx="18900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584" extrusionOk="0">
                    <a:moveTo>
                      <a:pt x="0" y="0"/>
                    </a:moveTo>
                    <a:lnTo>
                      <a:pt x="0" y="2426"/>
                    </a:lnTo>
                    <a:lnTo>
                      <a:pt x="0" y="2583"/>
                    </a:lnTo>
                    <a:cubicBezTo>
                      <a:pt x="441" y="2331"/>
                      <a:pt x="756" y="1859"/>
                      <a:pt x="756" y="1292"/>
                    </a:cubicBezTo>
                    <a:cubicBezTo>
                      <a:pt x="756" y="756"/>
                      <a:pt x="441" y="28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50" name="Google Shape;5450;p60"/>
              <p:cNvSpPr/>
              <p:nvPr/>
            </p:nvSpPr>
            <p:spPr>
              <a:xfrm>
                <a:off x="-55595775" y="4136975"/>
                <a:ext cx="18925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616" extrusionOk="0">
                    <a:moveTo>
                      <a:pt x="757" y="1"/>
                    </a:moveTo>
                    <a:cubicBezTo>
                      <a:pt x="284" y="284"/>
                      <a:pt x="1" y="757"/>
                      <a:pt x="1" y="1292"/>
                    </a:cubicBezTo>
                    <a:cubicBezTo>
                      <a:pt x="1" y="1859"/>
                      <a:pt x="316" y="2332"/>
                      <a:pt x="757" y="2615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51" name="Google Shape;5451;p60"/>
            <p:cNvGrpSpPr/>
            <p:nvPr/>
          </p:nvGrpSpPr>
          <p:grpSpPr>
            <a:xfrm>
              <a:off x="3873513" y="2091715"/>
              <a:ext cx="231342" cy="230761"/>
              <a:chOff x="-53635375" y="3192625"/>
              <a:chExt cx="319025" cy="318225"/>
            </a:xfrm>
            <a:grpFill/>
          </p:grpSpPr>
          <p:sp>
            <p:nvSpPr>
              <p:cNvPr id="5452" name="Google Shape;5452;p60"/>
              <p:cNvSpPr/>
              <p:nvPr/>
            </p:nvSpPr>
            <p:spPr>
              <a:xfrm>
                <a:off x="-53560550" y="3342275"/>
                <a:ext cx="16700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6050" extrusionOk="0">
                    <a:moveTo>
                      <a:pt x="1891" y="756"/>
                    </a:moveTo>
                    <a:cubicBezTo>
                      <a:pt x="2080" y="756"/>
                      <a:pt x="2238" y="914"/>
                      <a:pt x="2238" y="1103"/>
                    </a:cubicBezTo>
                    <a:cubicBezTo>
                      <a:pt x="2238" y="1323"/>
                      <a:pt x="2080" y="1481"/>
                      <a:pt x="1891" y="1481"/>
                    </a:cubicBezTo>
                    <a:cubicBezTo>
                      <a:pt x="1875" y="1484"/>
                      <a:pt x="1859" y="1485"/>
                      <a:pt x="1844" y="1485"/>
                    </a:cubicBezTo>
                    <a:cubicBezTo>
                      <a:pt x="1676" y="1485"/>
                      <a:pt x="1544" y="1333"/>
                      <a:pt x="1544" y="1103"/>
                    </a:cubicBezTo>
                    <a:cubicBezTo>
                      <a:pt x="1544" y="914"/>
                      <a:pt x="1702" y="756"/>
                      <a:pt x="1891" y="756"/>
                    </a:cubicBezTo>
                    <a:close/>
                    <a:moveTo>
                      <a:pt x="4884" y="788"/>
                    </a:moveTo>
                    <a:cubicBezTo>
                      <a:pt x="5073" y="788"/>
                      <a:pt x="5231" y="945"/>
                      <a:pt x="5231" y="1166"/>
                    </a:cubicBezTo>
                    <a:cubicBezTo>
                      <a:pt x="5262" y="1355"/>
                      <a:pt x="5073" y="1512"/>
                      <a:pt x="4884" y="1512"/>
                    </a:cubicBezTo>
                    <a:cubicBezTo>
                      <a:pt x="4695" y="1512"/>
                      <a:pt x="4537" y="1355"/>
                      <a:pt x="4537" y="1166"/>
                    </a:cubicBezTo>
                    <a:cubicBezTo>
                      <a:pt x="4537" y="945"/>
                      <a:pt x="4695" y="788"/>
                      <a:pt x="4884" y="788"/>
                    </a:cubicBezTo>
                    <a:close/>
                    <a:moveTo>
                      <a:pt x="4443" y="3348"/>
                    </a:moveTo>
                    <a:cubicBezTo>
                      <a:pt x="4537" y="3348"/>
                      <a:pt x="4632" y="3387"/>
                      <a:pt x="4695" y="3466"/>
                    </a:cubicBezTo>
                    <a:cubicBezTo>
                      <a:pt x="4852" y="3592"/>
                      <a:pt x="4852" y="3844"/>
                      <a:pt x="4726" y="3970"/>
                    </a:cubicBezTo>
                    <a:cubicBezTo>
                      <a:pt x="4380" y="4348"/>
                      <a:pt x="3907" y="4537"/>
                      <a:pt x="3435" y="4537"/>
                    </a:cubicBezTo>
                    <a:cubicBezTo>
                      <a:pt x="2899" y="4537"/>
                      <a:pt x="2427" y="4348"/>
                      <a:pt x="2080" y="3970"/>
                    </a:cubicBezTo>
                    <a:cubicBezTo>
                      <a:pt x="1923" y="3844"/>
                      <a:pt x="1923" y="3592"/>
                      <a:pt x="2080" y="3466"/>
                    </a:cubicBezTo>
                    <a:cubicBezTo>
                      <a:pt x="2159" y="3387"/>
                      <a:pt x="2261" y="3348"/>
                      <a:pt x="2360" y="3348"/>
                    </a:cubicBezTo>
                    <a:cubicBezTo>
                      <a:pt x="2458" y="3348"/>
                      <a:pt x="2553" y="3387"/>
                      <a:pt x="2616" y="3466"/>
                    </a:cubicBezTo>
                    <a:cubicBezTo>
                      <a:pt x="2820" y="3686"/>
                      <a:pt x="3104" y="3797"/>
                      <a:pt x="3391" y="3797"/>
                    </a:cubicBezTo>
                    <a:cubicBezTo>
                      <a:pt x="3679" y="3797"/>
                      <a:pt x="3970" y="3686"/>
                      <a:pt x="4191" y="3466"/>
                    </a:cubicBezTo>
                    <a:cubicBezTo>
                      <a:pt x="4254" y="3387"/>
                      <a:pt x="4348" y="3348"/>
                      <a:pt x="4443" y="3348"/>
                    </a:cubicBezTo>
                    <a:close/>
                    <a:moveTo>
                      <a:pt x="1" y="0"/>
                    </a:moveTo>
                    <a:lnTo>
                      <a:pt x="1" y="2678"/>
                    </a:lnTo>
                    <a:cubicBezTo>
                      <a:pt x="1" y="4537"/>
                      <a:pt x="1481" y="6049"/>
                      <a:pt x="3340" y="6049"/>
                    </a:cubicBezTo>
                    <a:cubicBezTo>
                      <a:pt x="5199" y="6049"/>
                      <a:pt x="6680" y="4537"/>
                      <a:pt x="6680" y="2678"/>
                    </a:cubicBezTo>
                    <a:lnTo>
                      <a:pt x="66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53" name="Google Shape;5453;p60"/>
              <p:cNvSpPr/>
              <p:nvPr/>
            </p:nvSpPr>
            <p:spPr>
              <a:xfrm>
                <a:off x="-53559750" y="3305250"/>
                <a:ext cx="1685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743" h="726" extrusionOk="0">
                    <a:moveTo>
                      <a:pt x="0" y="0"/>
                    </a:moveTo>
                    <a:lnTo>
                      <a:pt x="0" y="725"/>
                    </a:lnTo>
                    <a:lnTo>
                      <a:pt x="6742" y="725"/>
                    </a:lnTo>
                    <a:lnTo>
                      <a:pt x="674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54" name="Google Shape;5454;p60"/>
              <p:cNvSpPr/>
              <p:nvPr/>
            </p:nvSpPr>
            <p:spPr>
              <a:xfrm>
                <a:off x="-53635375" y="3192625"/>
                <a:ext cx="3190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729" extrusionOk="0">
                    <a:moveTo>
                      <a:pt x="6302" y="1607"/>
                    </a:moveTo>
                    <a:cubicBezTo>
                      <a:pt x="6491" y="1607"/>
                      <a:pt x="6648" y="1765"/>
                      <a:pt x="6648" y="1985"/>
                    </a:cubicBezTo>
                    <a:lnTo>
                      <a:pt x="6648" y="2332"/>
                    </a:lnTo>
                    <a:lnTo>
                      <a:pt x="6995" y="2332"/>
                    </a:lnTo>
                    <a:cubicBezTo>
                      <a:pt x="7215" y="2332"/>
                      <a:pt x="7373" y="2489"/>
                      <a:pt x="7373" y="2678"/>
                    </a:cubicBezTo>
                    <a:cubicBezTo>
                      <a:pt x="7373" y="2867"/>
                      <a:pt x="7215" y="3056"/>
                      <a:pt x="6995" y="3056"/>
                    </a:cubicBezTo>
                    <a:lnTo>
                      <a:pt x="6648" y="3056"/>
                    </a:lnTo>
                    <a:lnTo>
                      <a:pt x="6648" y="3781"/>
                    </a:lnTo>
                    <a:lnTo>
                      <a:pt x="9988" y="3781"/>
                    </a:lnTo>
                    <a:cubicBezTo>
                      <a:pt x="10208" y="3781"/>
                      <a:pt x="10366" y="3938"/>
                      <a:pt x="10366" y="4159"/>
                    </a:cubicBezTo>
                    <a:lnTo>
                      <a:pt x="10366" y="5041"/>
                    </a:lnTo>
                    <a:lnTo>
                      <a:pt x="10366" y="5104"/>
                    </a:lnTo>
                    <a:lnTo>
                      <a:pt x="10366" y="8633"/>
                    </a:lnTo>
                    <a:cubicBezTo>
                      <a:pt x="10366" y="10859"/>
                      <a:pt x="8525" y="12711"/>
                      <a:pt x="6302" y="12728"/>
                    </a:cubicBezTo>
                    <a:lnTo>
                      <a:pt x="6302" y="12728"/>
                    </a:lnTo>
                    <a:cubicBezTo>
                      <a:pt x="4079" y="12711"/>
                      <a:pt x="2238" y="10859"/>
                      <a:pt x="2238" y="8633"/>
                    </a:cubicBezTo>
                    <a:lnTo>
                      <a:pt x="2238" y="5104"/>
                    </a:lnTo>
                    <a:lnTo>
                      <a:pt x="2238" y="5041"/>
                    </a:lnTo>
                    <a:lnTo>
                      <a:pt x="2238" y="4159"/>
                    </a:lnTo>
                    <a:cubicBezTo>
                      <a:pt x="2238" y="3938"/>
                      <a:pt x="2395" y="3781"/>
                      <a:pt x="2584" y="3781"/>
                    </a:cubicBezTo>
                    <a:lnTo>
                      <a:pt x="5955" y="3781"/>
                    </a:lnTo>
                    <a:lnTo>
                      <a:pt x="5955" y="3056"/>
                    </a:lnTo>
                    <a:lnTo>
                      <a:pt x="5577" y="3056"/>
                    </a:lnTo>
                    <a:cubicBezTo>
                      <a:pt x="5388" y="3056"/>
                      <a:pt x="5231" y="2867"/>
                      <a:pt x="5231" y="2678"/>
                    </a:cubicBezTo>
                    <a:cubicBezTo>
                      <a:pt x="5231" y="2489"/>
                      <a:pt x="5388" y="2332"/>
                      <a:pt x="5577" y="2332"/>
                    </a:cubicBezTo>
                    <a:lnTo>
                      <a:pt x="5955" y="2332"/>
                    </a:lnTo>
                    <a:lnTo>
                      <a:pt x="5955" y="1985"/>
                    </a:lnTo>
                    <a:cubicBezTo>
                      <a:pt x="5955" y="1765"/>
                      <a:pt x="6113" y="1607"/>
                      <a:pt x="6302" y="1607"/>
                    </a:cubicBezTo>
                    <a:close/>
                    <a:moveTo>
                      <a:pt x="6365" y="0"/>
                    </a:moveTo>
                    <a:cubicBezTo>
                      <a:pt x="2868" y="0"/>
                      <a:pt x="1" y="2836"/>
                      <a:pt x="1" y="6364"/>
                    </a:cubicBezTo>
                    <a:lnTo>
                      <a:pt x="1" y="12382"/>
                    </a:lnTo>
                    <a:cubicBezTo>
                      <a:pt x="1" y="12571"/>
                      <a:pt x="158" y="12728"/>
                      <a:pt x="347" y="12728"/>
                    </a:cubicBezTo>
                    <a:lnTo>
                      <a:pt x="12256" y="12728"/>
                    </a:lnTo>
                    <a:cubicBezTo>
                      <a:pt x="12445" y="12728"/>
                      <a:pt x="12603" y="12571"/>
                      <a:pt x="12603" y="12382"/>
                    </a:cubicBezTo>
                    <a:lnTo>
                      <a:pt x="12603" y="6364"/>
                    </a:lnTo>
                    <a:cubicBezTo>
                      <a:pt x="12760" y="2899"/>
                      <a:pt x="9893" y="0"/>
                      <a:pt x="63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55" name="Google Shape;5455;p60"/>
            <p:cNvGrpSpPr/>
            <p:nvPr/>
          </p:nvGrpSpPr>
          <p:grpSpPr>
            <a:xfrm>
              <a:off x="3887798" y="2376137"/>
              <a:ext cx="202771" cy="231342"/>
              <a:chOff x="-53615675" y="3584850"/>
              <a:chExt cx="279625" cy="319025"/>
            </a:xfrm>
            <a:grpFill/>
          </p:grpSpPr>
          <p:sp>
            <p:nvSpPr>
              <p:cNvPr id="5456" name="Google Shape;5456;p60"/>
              <p:cNvSpPr/>
              <p:nvPr/>
            </p:nvSpPr>
            <p:spPr>
              <a:xfrm>
                <a:off x="-53577075" y="3584850"/>
                <a:ext cx="204800" cy="3190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12761" extrusionOk="0">
                    <a:moveTo>
                      <a:pt x="2552" y="6774"/>
                    </a:moveTo>
                    <a:cubicBezTo>
                      <a:pt x="2741" y="6774"/>
                      <a:pt x="2899" y="6932"/>
                      <a:pt x="2899" y="7121"/>
                    </a:cubicBezTo>
                    <a:cubicBezTo>
                      <a:pt x="2899" y="7310"/>
                      <a:pt x="2741" y="7467"/>
                      <a:pt x="2552" y="7467"/>
                    </a:cubicBezTo>
                    <a:cubicBezTo>
                      <a:pt x="2363" y="7467"/>
                      <a:pt x="2205" y="7310"/>
                      <a:pt x="2205" y="7121"/>
                    </a:cubicBezTo>
                    <a:cubicBezTo>
                      <a:pt x="2205" y="6932"/>
                      <a:pt x="2363" y="6774"/>
                      <a:pt x="2552" y="6774"/>
                    </a:cubicBezTo>
                    <a:close/>
                    <a:moveTo>
                      <a:pt x="5545" y="6774"/>
                    </a:moveTo>
                    <a:cubicBezTo>
                      <a:pt x="5734" y="6774"/>
                      <a:pt x="5892" y="6932"/>
                      <a:pt x="5892" y="7121"/>
                    </a:cubicBezTo>
                    <a:cubicBezTo>
                      <a:pt x="5892" y="7310"/>
                      <a:pt x="5734" y="7467"/>
                      <a:pt x="5545" y="7467"/>
                    </a:cubicBezTo>
                    <a:cubicBezTo>
                      <a:pt x="5356" y="7467"/>
                      <a:pt x="5198" y="7310"/>
                      <a:pt x="5198" y="7121"/>
                    </a:cubicBezTo>
                    <a:cubicBezTo>
                      <a:pt x="5198" y="6932"/>
                      <a:pt x="5356" y="6774"/>
                      <a:pt x="5545" y="6774"/>
                    </a:cubicBezTo>
                    <a:close/>
                    <a:moveTo>
                      <a:pt x="5104" y="9302"/>
                    </a:moveTo>
                    <a:cubicBezTo>
                      <a:pt x="5198" y="9302"/>
                      <a:pt x="5293" y="9342"/>
                      <a:pt x="5356" y="9421"/>
                    </a:cubicBezTo>
                    <a:cubicBezTo>
                      <a:pt x="5513" y="9578"/>
                      <a:pt x="5513" y="9799"/>
                      <a:pt x="5387" y="9925"/>
                    </a:cubicBezTo>
                    <a:cubicBezTo>
                      <a:pt x="5041" y="10271"/>
                      <a:pt x="4568" y="10460"/>
                      <a:pt x="4096" y="10460"/>
                    </a:cubicBezTo>
                    <a:cubicBezTo>
                      <a:pt x="3560" y="10460"/>
                      <a:pt x="3088" y="10271"/>
                      <a:pt x="2741" y="9925"/>
                    </a:cubicBezTo>
                    <a:cubicBezTo>
                      <a:pt x="2584" y="9767"/>
                      <a:pt x="2584" y="9515"/>
                      <a:pt x="2741" y="9421"/>
                    </a:cubicBezTo>
                    <a:cubicBezTo>
                      <a:pt x="2820" y="9342"/>
                      <a:pt x="2922" y="9302"/>
                      <a:pt x="3021" y="9302"/>
                    </a:cubicBezTo>
                    <a:cubicBezTo>
                      <a:pt x="3119" y="9302"/>
                      <a:pt x="3214" y="9342"/>
                      <a:pt x="3277" y="9421"/>
                    </a:cubicBezTo>
                    <a:cubicBezTo>
                      <a:pt x="3481" y="9625"/>
                      <a:pt x="3765" y="9728"/>
                      <a:pt x="4052" y="9728"/>
                    </a:cubicBezTo>
                    <a:cubicBezTo>
                      <a:pt x="4340" y="9728"/>
                      <a:pt x="4631" y="9625"/>
                      <a:pt x="4852" y="9421"/>
                    </a:cubicBezTo>
                    <a:cubicBezTo>
                      <a:pt x="4915" y="9342"/>
                      <a:pt x="5009" y="9302"/>
                      <a:pt x="5104" y="9302"/>
                    </a:cubicBezTo>
                    <a:close/>
                    <a:moveTo>
                      <a:pt x="5577" y="1"/>
                    </a:moveTo>
                    <a:cubicBezTo>
                      <a:pt x="4568" y="1"/>
                      <a:pt x="3749" y="820"/>
                      <a:pt x="3749" y="1859"/>
                    </a:cubicBezTo>
                    <a:lnTo>
                      <a:pt x="3749" y="3025"/>
                    </a:lnTo>
                    <a:cubicBezTo>
                      <a:pt x="1638" y="3214"/>
                      <a:pt x="0" y="4947"/>
                      <a:pt x="0" y="7121"/>
                    </a:cubicBezTo>
                    <a:lnTo>
                      <a:pt x="0" y="9358"/>
                    </a:lnTo>
                    <a:cubicBezTo>
                      <a:pt x="0" y="11216"/>
                      <a:pt x="1481" y="12760"/>
                      <a:pt x="3340" y="12760"/>
                    </a:cubicBezTo>
                    <a:lnTo>
                      <a:pt x="4852" y="12760"/>
                    </a:lnTo>
                    <a:cubicBezTo>
                      <a:pt x="6679" y="12760"/>
                      <a:pt x="8191" y="11216"/>
                      <a:pt x="8191" y="9358"/>
                    </a:cubicBezTo>
                    <a:lnTo>
                      <a:pt x="8191" y="7121"/>
                    </a:lnTo>
                    <a:cubicBezTo>
                      <a:pt x="8128" y="5010"/>
                      <a:pt x="6522" y="3214"/>
                      <a:pt x="4442" y="3025"/>
                    </a:cubicBezTo>
                    <a:lnTo>
                      <a:pt x="4442" y="1859"/>
                    </a:lnTo>
                    <a:cubicBezTo>
                      <a:pt x="4442" y="1229"/>
                      <a:pt x="4946" y="757"/>
                      <a:pt x="5545" y="757"/>
                    </a:cubicBezTo>
                    <a:cubicBezTo>
                      <a:pt x="6144" y="757"/>
                      <a:pt x="6648" y="1261"/>
                      <a:pt x="6648" y="1859"/>
                    </a:cubicBezTo>
                    <a:cubicBezTo>
                      <a:pt x="6648" y="2049"/>
                      <a:pt x="6490" y="2206"/>
                      <a:pt x="6301" y="2206"/>
                    </a:cubicBezTo>
                    <a:cubicBezTo>
                      <a:pt x="6081" y="2206"/>
                      <a:pt x="5955" y="2049"/>
                      <a:pt x="5955" y="1859"/>
                    </a:cubicBezTo>
                    <a:cubicBezTo>
                      <a:pt x="5955" y="1639"/>
                      <a:pt x="5797" y="1481"/>
                      <a:pt x="5577" y="1481"/>
                    </a:cubicBezTo>
                    <a:cubicBezTo>
                      <a:pt x="5387" y="1481"/>
                      <a:pt x="5230" y="1639"/>
                      <a:pt x="5230" y="1859"/>
                    </a:cubicBezTo>
                    <a:cubicBezTo>
                      <a:pt x="5230" y="2490"/>
                      <a:pt x="5734" y="2962"/>
                      <a:pt x="6333" y="2962"/>
                    </a:cubicBezTo>
                    <a:cubicBezTo>
                      <a:pt x="6963" y="2962"/>
                      <a:pt x="7435" y="2427"/>
                      <a:pt x="7435" y="1859"/>
                    </a:cubicBezTo>
                    <a:cubicBezTo>
                      <a:pt x="7435" y="820"/>
                      <a:pt x="6616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57" name="Google Shape;5457;p60"/>
              <p:cNvSpPr/>
              <p:nvPr/>
            </p:nvSpPr>
            <p:spPr>
              <a:xfrm>
                <a:off x="-53615675" y="3739225"/>
                <a:ext cx="20500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616" extrusionOk="0">
                    <a:moveTo>
                      <a:pt x="820" y="1"/>
                    </a:moveTo>
                    <a:cubicBezTo>
                      <a:pt x="347" y="253"/>
                      <a:pt x="0" y="694"/>
                      <a:pt x="0" y="1292"/>
                    </a:cubicBezTo>
                    <a:cubicBezTo>
                      <a:pt x="0" y="1859"/>
                      <a:pt x="315" y="2332"/>
                      <a:pt x="757" y="2616"/>
                    </a:cubicBezTo>
                    <a:lnTo>
                      <a:pt x="757" y="946"/>
                    </a:lnTo>
                    <a:cubicBezTo>
                      <a:pt x="757" y="631"/>
                      <a:pt x="788" y="284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58" name="Google Shape;5458;p60"/>
              <p:cNvSpPr/>
              <p:nvPr/>
            </p:nvSpPr>
            <p:spPr>
              <a:xfrm>
                <a:off x="-53356550" y="3738450"/>
                <a:ext cx="20500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584" extrusionOk="0">
                    <a:moveTo>
                      <a:pt x="1" y="0"/>
                    </a:moveTo>
                    <a:cubicBezTo>
                      <a:pt x="64" y="315"/>
                      <a:pt x="64" y="630"/>
                      <a:pt x="64" y="945"/>
                    </a:cubicBezTo>
                    <a:lnTo>
                      <a:pt x="64" y="2584"/>
                    </a:lnTo>
                    <a:cubicBezTo>
                      <a:pt x="505" y="2300"/>
                      <a:pt x="820" y="1859"/>
                      <a:pt x="820" y="1292"/>
                    </a:cubicBezTo>
                    <a:cubicBezTo>
                      <a:pt x="820" y="725"/>
                      <a:pt x="505" y="28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59" name="Google Shape;5459;p60"/>
            <p:cNvGrpSpPr/>
            <p:nvPr/>
          </p:nvGrpSpPr>
          <p:grpSpPr>
            <a:xfrm>
              <a:off x="3873522" y="2660143"/>
              <a:ext cx="231323" cy="230616"/>
              <a:chOff x="-53634575" y="3976500"/>
              <a:chExt cx="319000" cy="318025"/>
            </a:xfrm>
            <a:grpFill/>
          </p:grpSpPr>
          <p:sp>
            <p:nvSpPr>
              <p:cNvPr id="5460" name="Google Shape;5460;p60"/>
              <p:cNvSpPr/>
              <p:nvPr/>
            </p:nvSpPr>
            <p:spPr>
              <a:xfrm>
                <a:off x="-53634575" y="3976500"/>
                <a:ext cx="319000" cy="935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3742" extrusionOk="0">
                    <a:moveTo>
                      <a:pt x="6372" y="0"/>
                    </a:moveTo>
                    <a:cubicBezTo>
                      <a:pt x="6317" y="0"/>
                      <a:pt x="6270" y="8"/>
                      <a:pt x="6238" y="24"/>
                    </a:cubicBezTo>
                    <a:lnTo>
                      <a:pt x="252" y="3017"/>
                    </a:lnTo>
                    <a:cubicBezTo>
                      <a:pt x="95" y="3112"/>
                      <a:pt x="0" y="3269"/>
                      <a:pt x="32" y="3458"/>
                    </a:cubicBezTo>
                    <a:cubicBezTo>
                      <a:pt x="95" y="3616"/>
                      <a:pt x="252" y="3742"/>
                      <a:pt x="410" y="3742"/>
                    </a:cubicBezTo>
                    <a:lnTo>
                      <a:pt x="12382" y="3742"/>
                    </a:lnTo>
                    <a:cubicBezTo>
                      <a:pt x="12539" y="3742"/>
                      <a:pt x="12697" y="3616"/>
                      <a:pt x="12728" y="3458"/>
                    </a:cubicBezTo>
                    <a:cubicBezTo>
                      <a:pt x="12760" y="3269"/>
                      <a:pt x="12697" y="3112"/>
                      <a:pt x="12539" y="3017"/>
                    </a:cubicBezTo>
                    <a:lnTo>
                      <a:pt x="6553" y="24"/>
                    </a:lnTo>
                    <a:cubicBezTo>
                      <a:pt x="6490" y="8"/>
                      <a:pt x="6427" y="0"/>
                      <a:pt x="63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1" name="Google Shape;5461;p60"/>
              <p:cNvSpPr/>
              <p:nvPr/>
            </p:nvSpPr>
            <p:spPr>
              <a:xfrm>
                <a:off x="-53614900" y="4163750"/>
                <a:ext cx="140225" cy="130775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5231" extrusionOk="0">
                    <a:moveTo>
                      <a:pt x="1" y="1"/>
                    </a:moveTo>
                    <a:lnTo>
                      <a:pt x="1" y="4884"/>
                    </a:lnTo>
                    <a:cubicBezTo>
                      <a:pt x="1" y="5073"/>
                      <a:pt x="158" y="5231"/>
                      <a:pt x="347" y="5231"/>
                    </a:cubicBezTo>
                    <a:lnTo>
                      <a:pt x="5488" y="5231"/>
                    </a:lnTo>
                    <a:cubicBezTo>
                      <a:pt x="3370" y="5200"/>
                      <a:pt x="1668" y="3553"/>
                      <a:pt x="1513" y="1481"/>
                    </a:cubicBezTo>
                    <a:cubicBezTo>
                      <a:pt x="662" y="1481"/>
                      <a:pt x="1" y="820"/>
                      <a:pt x="1" y="1"/>
                    </a:cubicBezTo>
                    <a:close/>
                    <a:moveTo>
                      <a:pt x="5488" y="5231"/>
                    </a:moveTo>
                    <a:cubicBezTo>
                      <a:pt x="5508" y="5231"/>
                      <a:pt x="5528" y="5231"/>
                      <a:pt x="5548" y="5231"/>
                    </a:cubicBezTo>
                    <a:cubicBezTo>
                      <a:pt x="5568" y="5231"/>
                      <a:pt x="5589" y="5231"/>
                      <a:pt x="5609" y="52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2" name="Google Shape;5462;p60"/>
              <p:cNvSpPr/>
              <p:nvPr/>
            </p:nvSpPr>
            <p:spPr>
              <a:xfrm>
                <a:off x="-53616475" y="4088925"/>
                <a:ext cx="12605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5042" h="2994" extrusionOk="0">
                    <a:moveTo>
                      <a:pt x="1" y="1"/>
                    </a:moveTo>
                    <a:lnTo>
                      <a:pt x="1" y="2994"/>
                    </a:lnTo>
                    <a:cubicBezTo>
                      <a:pt x="32" y="2175"/>
                      <a:pt x="694" y="1481"/>
                      <a:pt x="1513" y="1481"/>
                    </a:cubicBezTo>
                    <a:lnTo>
                      <a:pt x="2521" y="1481"/>
                    </a:lnTo>
                    <a:cubicBezTo>
                      <a:pt x="3561" y="1481"/>
                      <a:pt x="4569" y="914"/>
                      <a:pt x="50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3" name="Google Shape;5463;p60"/>
              <p:cNvSpPr/>
              <p:nvPr/>
            </p:nvSpPr>
            <p:spPr>
              <a:xfrm>
                <a:off x="-53475475" y="4163750"/>
                <a:ext cx="139425" cy="130775"/>
              </a:xfrm>
              <a:custGeom>
                <a:avLst/>
                <a:gdLst/>
                <a:ahLst/>
                <a:cxnLst/>
                <a:rect l="l" t="t" r="r" b="b"/>
                <a:pathLst>
                  <a:path w="5577" h="5231" extrusionOk="0">
                    <a:moveTo>
                      <a:pt x="5577" y="1"/>
                    </a:moveTo>
                    <a:cubicBezTo>
                      <a:pt x="5577" y="820"/>
                      <a:pt x="4915" y="1481"/>
                      <a:pt x="4064" y="1481"/>
                    </a:cubicBezTo>
                    <a:cubicBezTo>
                      <a:pt x="3875" y="3592"/>
                      <a:pt x="2111" y="5231"/>
                      <a:pt x="0" y="5231"/>
                    </a:cubicBezTo>
                    <a:lnTo>
                      <a:pt x="5230" y="5231"/>
                    </a:lnTo>
                    <a:cubicBezTo>
                      <a:pt x="5419" y="5231"/>
                      <a:pt x="5577" y="5073"/>
                      <a:pt x="5577" y="4884"/>
                    </a:cubicBezTo>
                    <a:lnTo>
                      <a:pt x="557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4" name="Google Shape;5464;p60"/>
              <p:cNvSpPr/>
              <p:nvPr/>
            </p:nvSpPr>
            <p:spPr>
              <a:xfrm>
                <a:off x="-53559750" y="4100750"/>
                <a:ext cx="167775" cy="174875"/>
              </a:xfrm>
              <a:custGeom>
                <a:avLst/>
                <a:gdLst/>
                <a:ahLst/>
                <a:cxnLst/>
                <a:rect l="l" t="t" r="r" b="b"/>
                <a:pathLst>
                  <a:path w="6711" h="6995" extrusionOk="0">
                    <a:moveTo>
                      <a:pt x="1859" y="2521"/>
                    </a:moveTo>
                    <a:cubicBezTo>
                      <a:pt x="2048" y="2521"/>
                      <a:pt x="2206" y="2678"/>
                      <a:pt x="2206" y="2867"/>
                    </a:cubicBezTo>
                    <a:cubicBezTo>
                      <a:pt x="2206" y="3056"/>
                      <a:pt x="2048" y="3214"/>
                      <a:pt x="1859" y="3214"/>
                    </a:cubicBezTo>
                    <a:cubicBezTo>
                      <a:pt x="1670" y="3214"/>
                      <a:pt x="1512" y="3056"/>
                      <a:pt x="1512" y="2867"/>
                    </a:cubicBezTo>
                    <a:cubicBezTo>
                      <a:pt x="1512" y="2710"/>
                      <a:pt x="1670" y="2521"/>
                      <a:pt x="1859" y="2521"/>
                    </a:cubicBezTo>
                    <a:close/>
                    <a:moveTo>
                      <a:pt x="4852" y="2521"/>
                    </a:moveTo>
                    <a:cubicBezTo>
                      <a:pt x="5041" y="2521"/>
                      <a:pt x="5199" y="2678"/>
                      <a:pt x="5199" y="2867"/>
                    </a:cubicBezTo>
                    <a:cubicBezTo>
                      <a:pt x="5199" y="3056"/>
                      <a:pt x="5041" y="3214"/>
                      <a:pt x="4852" y="3214"/>
                    </a:cubicBezTo>
                    <a:cubicBezTo>
                      <a:pt x="4663" y="3214"/>
                      <a:pt x="4505" y="3056"/>
                      <a:pt x="4505" y="2867"/>
                    </a:cubicBezTo>
                    <a:cubicBezTo>
                      <a:pt x="4505" y="2710"/>
                      <a:pt x="4663" y="2521"/>
                      <a:pt x="4852" y="2521"/>
                    </a:cubicBezTo>
                    <a:close/>
                    <a:moveTo>
                      <a:pt x="4407" y="4324"/>
                    </a:moveTo>
                    <a:cubicBezTo>
                      <a:pt x="4505" y="4324"/>
                      <a:pt x="4600" y="4364"/>
                      <a:pt x="4663" y="4443"/>
                    </a:cubicBezTo>
                    <a:cubicBezTo>
                      <a:pt x="4820" y="4600"/>
                      <a:pt x="4820" y="4852"/>
                      <a:pt x="4663" y="4947"/>
                    </a:cubicBezTo>
                    <a:cubicBezTo>
                      <a:pt x="4285" y="5325"/>
                      <a:pt x="3812" y="5514"/>
                      <a:pt x="3340" y="5514"/>
                    </a:cubicBezTo>
                    <a:cubicBezTo>
                      <a:pt x="2836" y="5514"/>
                      <a:pt x="2363" y="5325"/>
                      <a:pt x="2017" y="4947"/>
                    </a:cubicBezTo>
                    <a:cubicBezTo>
                      <a:pt x="1859" y="4789"/>
                      <a:pt x="1859" y="4569"/>
                      <a:pt x="2017" y="4443"/>
                    </a:cubicBezTo>
                    <a:cubicBezTo>
                      <a:pt x="2095" y="4380"/>
                      <a:pt x="2190" y="4348"/>
                      <a:pt x="2284" y="4348"/>
                    </a:cubicBezTo>
                    <a:cubicBezTo>
                      <a:pt x="2379" y="4348"/>
                      <a:pt x="2473" y="4380"/>
                      <a:pt x="2552" y="4443"/>
                    </a:cubicBezTo>
                    <a:cubicBezTo>
                      <a:pt x="2773" y="4663"/>
                      <a:pt x="3064" y="4773"/>
                      <a:pt x="3352" y="4773"/>
                    </a:cubicBezTo>
                    <a:cubicBezTo>
                      <a:pt x="3639" y="4773"/>
                      <a:pt x="3923" y="4663"/>
                      <a:pt x="4127" y="4443"/>
                    </a:cubicBezTo>
                    <a:cubicBezTo>
                      <a:pt x="4206" y="4364"/>
                      <a:pt x="4309" y="4324"/>
                      <a:pt x="4407" y="4324"/>
                    </a:cubicBezTo>
                    <a:close/>
                    <a:moveTo>
                      <a:pt x="3340" y="0"/>
                    </a:moveTo>
                    <a:cubicBezTo>
                      <a:pt x="2678" y="1072"/>
                      <a:pt x="1544" y="1765"/>
                      <a:pt x="252" y="1765"/>
                    </a:cubicBezTo>
                    <a:lnTo>
                      <a:pt x="0" y="1765"/>
                    </a:lnTo>
                    <a:lnTo>
                      <a:pt x="0" y="3623"/>
                    </a:lnTo>
                    <a:cubicBezTo>
                      <a:pt x="0" y="5482"/>
                      <a:pt x="1512" y="6994"/>
                      <a:pt x="3340" y="6994"/>
                    </a:cubicBezTo>
                    <a:cubicBezTo>
                      <a:pt x="5199" y="6994"/>
                      <a:pt x="6711" y="5482"/>
                      <a:pt x="6711" y="3623"/>
                    </a:cubicBezTo>
                    <a:lnTo>
                      <a:pt x="6711" y="1765"/>
                    </a:lnTo>
                    <a:lnTo>
                      <a:pt x="6459" y="1765"/>
                    </a:lnTo>
                    <a:cubicBezTo>
                      <a:pt x="5167" y="1765"/>
                      <a:pt x="4033" y="1103"/>
                      <a:pt x="33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5" name="Google Shape;5465;p60"/>
              <p:cNvSpPr/>
              <p:nvPr/>
            </p:nvSpPr>
            <p:spPr>
              <a:xfrm>
                <a:off x="-53373875" y="4144850"/>
                <a:ext cx="18925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1513" extrusionOk="0">
                    <a:moveTo>
                      <a:pt x="0" y="1"/>
                    </a:moveTo>
                    <a:lnTo>
                      <a:pt x="0" y="1513"/>
                    </a:lnTo>
                    <a:cubicBezTo>
                      <a:pt x="410" y="1513"/>
                      <a:pt x="757" y="1135"/>
                      <a:pt x="757" y="757"/>
                    </a:cubicBezTo>
                    <a:cubicBezTo>
                      <a:pt x="757" y="347"/>
                      <a:pt x="44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6" name="Google Shape;5466;p60"/>
              <p:cNvSpPr/>
              <p:nvPr/>
            </p:nvSpPr>
            <p:spPr>
              <a:xfrm>
                <a:off x="-53596775" y="4144850"/>
                <a:ext cx="18125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513" extrusionOk="0">
                    <a:moveTo>
                      <a:pt x="725" y="1"/>
                    </a:moveTo>
                    <a:cubicBezTo>
                      <a:pt x="347" y="1"/>
                      <a:pt x="1" y="347"/>
                      <a:pt x="1" y="757"/>
                    </a:cubicBezTo>
                    <a:cubicBezTo>
                      <a:pt x="1" y="1135"/>
                      <a:pt x="347" y="1513"/>
                      <a:pt x="725" y="1513"/>
                    </a:cubicBez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67" name="Google Shape;5467;p60"/>
              <p:cNvSpPr/>
              <p:nvPr/>
            </p:nvSpPr>
            <p:spPr>
              <a:xfrm>
                <a:off x="-53461300" y="4088925"/>
                <a:ext cx="12525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2994" extrusionOk="0">
                    <a:moveTo>
                      <a:pt x="0" y="1"/>
                    </a:moveTo>
                    <a:cubicBezTo>
                      <a:pt x="504" y="914"/>
                      <a:pt x="1450" y="1481"/>
                      <a:pt x="2521" y="1481"/>
                    </a:cubicBezTo>
                    <a:lnTo>
                      <a:pt x="3497" y="1481"/>
                    </a:lnTo>
                    <a:cubicBezTo>
                      <a:pt x="4348" y="1481"/>
                      <a:pt x="5010" y="2175"/>
                      <a:pt x="5010" y="2994"/>
                    </a:cubicBezTo>
                    <a:lnTo>
                      <a:pt x="501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68" name="Google Shape;5468;p60"/>
            <p:cNvGrpSpPr/>
            <p:nvPr/>
          </p:nvGrpSpPr>
          <p:grpSpPr>
            <a:xfrm>
              <a:off x="5030105" y="2379926"/>
              <a:ext cx="202771" cy="230979"/>
              <a:chOff x="-52023900" y="3590075"/>
              <a:chExt cx="279625" cy="318525"/>
            </a:xfrm>
            <a:grpFill/>
          </p:grpSpPr>
          <p:sp>
            <p:nvSpPr>
              <p:cNvPr id="5469" name="Google Shape;5469;p60"/>
              <p:cNvSpPr/>
              <p:nvPr/>
            </p:nvSpPr>
            <p:spPr>
              <a:xfrm>
                <a:off x="-52005000" y="3611625"/>
                <a:ext cx="92175" cy="92175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3687" extrusionOk="0">
                    <a:moveTo>
                      <a:pt x="1104" y="1"/>
                    </a:moveTo>
                    <a:cubicBezTo>
                      <a:pt x="474" y="1"/>
                      <a:pt x="1" y="505"/>
                      <a:pt x="1" y="1104"/>
                    </a:cubicBezTo>
                    <a:cubicBezTo>
                      <a:pt x="1" y="1419"/>
                      <a:pt x="127" y="1576"/>
                      <a:pt x="285" y="1828"/>
                    </a:cubicBezTo>
                    <a:cubicBezTo>
                      <a:pt x="127" y="2112"/>
                      <a:pt x="1" y="2269"/>
                      <a:pt x="1" y="2584"/>
                    </a:cubicBezTo>
                    <a:cubicBezTo>
                      <a:pt x="1" y="3214"/>
                      <a:pt x="505" y="3687"/>
                      <a:pt x="1104" y="3687"/>
                    </a:cubicBezTo>
                    <a:cubicBezTo>
                      <a:pt x="1734" y="3655"/>
                      <a:pt x="2238" y="3183"/>
                      <a:pt x="2238" y="2553"/>
                    </a:cubicBezTo>
                    <a:lnTo>
                      <a:pt x="2238" y="2206"/>
                    </a:lnTo>
                    <a:lnTo>
                      <a:pt x="2584" y="2206"/>
                    </a:lnTo>
                    <a:cubicBezTo>
                      <a:pt x="3214" y="2206"/>
                      <a:pt x="3687" y="1671"/>
                      <a:pt x="3687" y="1104"/>
                    </a:cubicBezTo>
                    <a:cubicBezTo>
                      <a:pt x="3687" y="505"/>
                      <a:pt x="3183" y="1"/>
                      <a:pt x="2584" y="1"/>
                    </a:cubicBezTo>
                    <a:cubicBezTo>
                      <a:pt x="2269" y="1"/>
                      <a:pt x="2112" y="95"/>
                      <a:pt x="1860" y="253"/>
                    </a:cubicBezTo>
                    <a:cubicBezTo>
                      <a:pt x="1576" y="95"/>
                      <a:pt x="1419" y="1"/>
                      <a:pt x="1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0" name="Google Shape;5470;p60"/>
              <p:cNvSpPr/>
              <p:nvPr/>
            </p:nvSpPr>
            <p:spPr>
              <a:xfrm>
                <a:off x="-51894725" y="3614000"/>
                <a:ext cx="1213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4254" extrusionOk="0">
                    <a:moveTo>
                      <a:pt x="1576" y="0"/>
                    </a:moveTo>
                    <a:lnTo>
                      <a:pt x="1" y="441"/>
                    </a:lnTo>
                    <a:cubicBezTo>
                      <a:pt x="32" y="567"/>
                      <a:pt x="32" y="725"/>
                      <a:pt x="64" y="851"/>
                    </a:cubicBezTo>
                    <a:lnTo>
                      <a:pt x="64" y="914"/>
                    </a:lnTo>
                    <a:cubicBezTo>
                      <a:pt x="473" y="2836"/>
                      <a:pt x="2206" y="4254"/>
                      <a:pt x="4159" y="4254"/>
                    </a:cubicBezTo>
                    <a:lnTo>
                      <a:pt x="4600" y="4254"/>
                    </a:lnTo>
                    <a:lnTo>
                      <a:pt x="4852" y="2678"/>
                    </a:lnTo>
                    <a:lnTo>
                      <a:pt x="4852" y="2678"/>
                    </a:lnTo>
                    <a:cubicBezTo>
                      <a:pt x="4632" y="2741"/>
                      <a:pt x="4411" y="2773"/>
                      <a:pt x="4159" y="2773"/>
                    </a:cubicBezTo>
                    <a:cubicBezTo>
                      <a:pt x="4131" y="2774"/>
                      <a:pt x="4103" y="2774"/>
                      <a:pt x="4076" y="2774"/>
                    </a:cubicBezTo>
                    <a:cubicBezTo>
                      <a:pt x="3164" y="2774"/>
                      <a:pt x="2350" y="2276"/>
                      <a:pt x="1891" y="1481"/>
                    </a:cubicBezTo>
                    <a:cubicBezTo>
                      <a:pt x="1639" y="1009"/>
                      <a:pt x="1544" y="536"/>
                      <a:pt x="15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1" name="Google Shape;5471;p60"/>
              <p:cNvSpPr/>
              <p:nvPr/>
            </p:nvSpPr>
            <p:spPr>
              <a:xfrm>
                <a:off x="-51838000" y="3590075"/>
                <a:ext cx="76400" cy="74350"/>
              </a:xfrm>
              <a:custGeom>
                <a:avLst/>
                <a:gdLst/>
                <a:ahLst/>
                <a:cxnLst/>
                <a:rect l="l" t="t" r="r" b="b"/>
                <a:pathLst>
                  <a:path w="3056" h="2974" extrusionOk="0">
                    <a:moveTo>
                      <a:pt x="2615" y="0"/>
                    </a:moveTo>
                    <a:cubicBezTo>
                      <a:pt x="2583" y="0"/>
                      <a:pt x="2552" y="4"/>
                      <a:pt x="2520" y="12"/>
                    </a:cubicBezTo>
                    <a:lnTo>
                      <a:pt x="95" y="737"/>
                    </a:lnTo>
                    <a:cubicBezTo>
                      <a:pt x="0" y="1209"/>
                      <a:pt x="63" y="1650"/>
                      <a:pt x="284" y="2029"/>
                    </a:cubicBezTo>
                    <a:cubicBezTo>
                      <a:pt x="599" y="2627"/>
                      <a:pt x="1229" y="2974"/>
                      <a:pt x="1890" y="2974"/>
                    </a:cubicBezTo>
                    <a:cubicBezTo>
                      <a:pt x="2174" y="2974"/>
                      <a:pt x="2457" y="2911"/>
                      <a:pt x="2678" y="2785"/>
                    </a:cubicBezTo>
                    <a:lnTo>
                      <a:pt x="3056" y="422"/>
                    </a:lnTo>
                    <a:cubicBezTo>
                      <a:pt x="3056" y="296"/>
                      <a:pt x="2993" y="170"/>
                      <a:pt x="2930" y="107"/>
                    </a:cubicBezTo>
                    <a:cubicBezTo>
                      <a:pt x="2812" y="36"/>
                      <a:pt x="2711" y="0"/>
                      <a:pt x="26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2" name="Google Shape;5472;p60"/>
              <p:cNvSpPr/>
              <p:nvPr/>
            </p:nvSpPr>
            <p:spPr>
              <a:xfrm>
                <a:off x="-51988450" y="3666775"/>
                <a:ext cx="204800" cy="2418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9673" extrusionOk="0">
                    <a:moveTo>
                      <a:pt x="2678" y="3718"/>
                    </a:moveTo>
                    <a:cubicBezTo>
                      <a:pt x="2868" y="3718"/>
                      <a:pt x="3025" y="3875"/>
                      <a:pt x="3025" y="4096"/>
                    </a:cubicBezTo>
                    <a:cubicBezTo>
                      <a:pt x="3025" y="4285"/>
                      <a:pt x="2868" y="4442"/>
                      <a:pt x="2678" y="4442"/>
                    </a:cubicBezTo>
                    <a:cubicBezTo>
                      <a:pt x="2489" y="4442"/>
                      <a:pt x="2332" y="4285"/>
                      <a:pt x="2332" y="4096"/>
                    </a:cubicBezTo>
                    <a:cubicBezTo>
                      <a:pt x="2332" y="3875"/>
                      <a:pt x="2489" y="3718"/>
                      <a:pt x="2678" y="3718"/>
                    </a:cubicBezTo>
                    <a:close/>
                    <a:moveTo>
                      <a:pt x="5671" y="3781"/>
                    </a:moveTo>
                    <a:cubicBezTo>
                      <a:pt x="5860" y="3781"/>
                      <a:pt x="6018" y="3938"/>
                      <a:pt x="6018" y="4127"/>
                    </a:cubicBezTo>
                    <a:cubicBezTo>
                      <a:pt x="6018" y="4316"/>
                      <a:pt x="5860" y="4474"/>
                      <a:pt x="5671" y="4474"/>
                    </a:cubicBezTo>
                    <a:cubicBezTo>
                      <a:pt x="5482" y="4474"/>
                      <a:pt x="5325" y="4316"/>
                      <a:pt x="5325" y="4127"/>
                    </a:cubicBezTo>
                    <a:cubicBezTo>
                      <a:pt x="5325" y="3938"/>
                      <a:pt x="5482" y="3781"/>
                      <a:pt x="5671" y="3781"/>
                    </a:cubicBezTo>
                    <a:close/>
                    <a:moveTo>
                      <a:pt x="4191" y="4474"/>
                    </a:moveTo>
                    <a:cubicBezTo>
                      <a:pt x="4821" y="4474"/>
                      <a:pt x="5293" y="4978"/>
                      <a:pt x="5293" y="5577"/>
                    </a:cubicBezTo>
                    <a:cubicBezTo>
                      <a:pt x="5293" y="6207"/>
                      <a:pt x="4758" y="6679"/>
                      <a:pt x="4191" y="6679"/>
                    </a:cubicBezTo>
                    <a:cubicBezTo>
                      <a:pt x="3561" y="6679"/>
                      <a:pt x="3088" y="6175"/>
                      <a:pt x="3088" y="5577"/>
                    </a:cubicBezTo>
                    <a:cubicBezTo>
                      <a:pt x="3088" y="4946"/>
                      <a:pt x="3561" y="4474"/>
                      <a:pt x="4191" y="4474"/>
                    </a:cubicBezTo>
                    <a:close/>
                    <a:moveTo>
                      <a:pt x="5195" y="7034"/>
                    </a:moveTo>
                    <a:cubicBezTo>
                      <a:pt x="5293" y="7034"/>
                      <a:pt x="5388" y="7073"/>
                      <a:pt x="5451" y="7152"/>
                    </a:cubicBezTo>
                    <a:cubicBezTo>
                      <a:pt x="5640" y="7278"/>
                      <a:pt x="5640" y="7498"/>
                      <a:pt x="5482" y="7656"/>
                    </a:cubicBezTo>
                    <a:cubicBezTo>
                      <a:pt x="5136" y="8002"/>
                      <a:pt x="4663" y="8223"/>
                      <a:pt x="4128" y="8223"/>
                    </a:cubicBezTo>
                    <a:cubicBezTo>
                      <a:pt x="3624" y="8223"/>
                      <a:pt x="3151" y="8002"/>
                      <a:pt x="2836" y="7656"/>
                    </a:cubicBezTo>
                    <a:cubicBezTo>
                      <a:pt x="2678" y="7498"/>
                      <a:pt x="2678" y="7278"/>
                      <a:pt x="2836" y="7152"/>
                    </a:cubicBezTo>
                    <a:cubicBezTo>
                      <a:pt x="2915" y="7073"/>
                      <a:pt x="3017" y="7034"/>
                      <a:pt x="3112" y="7034"/>
                    </a:cubicBezTo>
                    <a:cubicBezTo>
                      <a:pt x="3206" y="7034"/>
                      <a:pt x="3293" y="7073"/>
                      <a:pt x="3340" y="7152"/>
                    </a:cubicBezTo>
                    <a:cubicBezTo>
                      <a:pt x="3561" y="7372"/>
                      <a:pt x="3852" y="7483"/>
                      <a:pt x="4140" y="7483"/>
                    </a:cubicBezTo>
                    <a:cubicBezTo>
                      <a:pt x="4427" y="7483"/>
                      <a:pt x="4711" y="7372"/>
                      <a:pt x="4915" y="7152"/>
                    </a:cubicBezTo>
                    <a:cubicBezTo>
                      <a:pt x="4994" y="7073"/>
                      <a:pt x="5097" y="7034"/>
                      <a:pt x="5195" y="7034"/>
                    </a:cubicBezTo>
                    <a:close/>
                    <a:moveTo>
                      <a:pt x="3403" y="0"/>
                    </a:moveTo>
                    <a:cubicBezTo>
                      <a:pt x="3120" y="347"/>
                      <a:pt x="2710" y="567"/>
                      <a:pt x="2237" y="693"/>
                    </a:cubicBezTo>
                    <a:cubicBezTo>
                      <a:pt x="2080" y="1575"/>
                      <a:pt x="1355" y="2237"/>
                      <a:pt x="410" y="2237"/>
                    </a:cubicBezTo>
                    <a:cubicBezTo>
                      <a:pt x="284" y="2237"/>
                      <a:pt x="158" y="2237"/>
                      <a:pt x="32" y="2174"/>
                    </a:cubicBezTo>
                    <a:cubicBezTo>
                      <a:pt x="32" y="2300"/>
                      <a:pt x="1" y="2458"/>
                      <a:pt x="1" y="2584"/>
                    </a:cubicBezTo>
                    <a:lnTo>
                      <a:pt x="1" y="5577"/>
                    </a:lnTo>
                    <a:cubicBezTo>
                      <a:pt x="1" y="7813"/>
                      <a:pt x="1859" y="9672"/>
                      <a:pt x="4096" y="9672"/>
                    </a:cubicBezTo>
                    <a:cubicBezTo>
                      <a:pt x="6333" y="9672"/>
                      <a:pt x="8192" y="7813"/>
                      <a:pt x="8192" y="5577"/>
                    </a:cubicBezTo>
                    <a:lnTo>
                      <a:pt x="8192" y="2930"/>
                    </a:lnTo>
                    <a:lnTo>
                      <a:pt x="7845" y="2930"/>
                    </a:lnTo>
                    <a:cubicBezTo>
                      <a:pt x="5924" y="2930"/>
                      <a:pt x="4191" y="1764"/>
                      <a:pt x="34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3" name="Google Shape;5473;p60"/>
              <p:cNvSpPr/>
              <p:nvPr/>
            </p:nvSpPr>
            <p:spPr>
              <a:xfrm>
                <a:off x="-51893150" y="3797500"/>
                <a:ext cx="181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5" extrusionOk="0">
                    <a:moveTo>
                      <a:pt x="379" y="1"/>
                    </a:moveTo>
                    <a:cubicBezTo>
                      <a:pt x="190" y="1"/>
                      <a:pt x="1" y="159"/>
                      <a:pt x="1" y="348"/>
                    </a:cubicBezTo>
                    <a:cubicBezTo>
                      <a:pt x="1" y="537"/>
                      <a:pt x="190" y="694"/>
                      <a:pt x="379" y="694"/>
                    </a:cubicBezTo>
                    <a:cubicBezTo>
                      <a:pt x="568" y="694"/>
                      <a:pt x="725" y="537"/>
                      <a:pt x="725" y="348"/>
                    </a:cubicBezTo>
                    <a:cubicBezTo>
                      <a:pt x="725" y="159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4" name="Google Shape;5474;p60"/>
              <p:cNvSpPr/>
              <p:nvPr/>
            </p:nvSpPr>
            <p:spPr>
              <a:xfrm>
                <a:off x="-51763200" y="374552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1"/>
                    </a:moveTo>
                    <a:lnTo>
                      <a:pt x="1" y="2553"/>
                    </a:lnTo>
                    <a:cubicBezTo>
                      <a:pt x="442" y="2269"/>
                      <a:pt x="757" y="1796"/>
                      <a:pt x="757" y="1229"/>
                    </a:cubicBezTo>
                    <a:cubicBezTo>
                      <a:pt x="757" y="725"/>
                      <a:pt x="442" y="25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5" name="Google Shape;5475;p60"/>
              <p:cNvSpPr/>
              <p:nvPr/>
            </p:nvSpPr>
            <p:spPr>
              <a:xfrm>
                <a:off x="-52023900" y="374632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0"/>
                    </a:moveTo>
                    <a:cubicBezTo>
                      <a:pt x="316" y="221"/>
                      <a:pt x="1" y="693"/>
                      <a:pt x="1" y="1260"/>
                    </a:cubicBezTo>
                    <a:cubicBezTo>
                      <a:pt x="1" y="1796"/>
                      <a:pt x="316" y="2269"/>
                      <a:pt x="757" y="2552"/>
                    </a:cubicBez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76" name="Google Shape;5476;p60"/>
            <p:cNvGrpSpPr/>
            <p:nvPr/>
          </p:nvGrpSpPr>
          <p:grpSpPr>
            <a:xfrm>
              <a:off x="1307863" y="2096284"/>
              <a:ext cx="231323" cy="231323"/>
              <a:chOff x="-57173375" y="3198925"/>
              <a:chExt cx="319000" cy="319000"/>
            </a:xfrm>
            <a:grpFill/>
          </p:grpSpPr>
          <p:sp>
            <p:nvSpPr>
              <p:cNvPr id="5477" name="Google Shape;5477;p60"/>
              <p:cNvSpPr/>
              <p:nvPr/>
            </p:nvSpPr>
            <p:spPr>
              <a:xfrm>
                <a:off x="-57120600" y="3237525"/>
                <a:ext cx="204800" cy="928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3713" extrusionOk="0">
                    <a:moveTo>
                      <a:pt x="4096" y="0"/>
                    </a:moveTo>
                    <a:cubicBezTo>
                      <a:pt x="1954" y="0"/>
                      <a:pt x="189" y="1607"/>
                      <a:pt x="0" y="3686"/>
                    </a:cubicBezTo>
                    <a:cubicBezTo>
                      <a:pt x="81" y="3690"/>
                      <a:pt x="163" y="3692"/>
                      <a:pt x="245" y="3692"/>
                    </a:cubicBezTo>
                    <a:cubicBezTo>
                      <a:pt x="868" y="3692"/>
                      <a:pt x="1523" y="3579"/>
                      <a:pt x="2080" y="3245"/>
                    </a:cubicBezTo>
                    <a:cubicBezTo>
                      <a:pt x="2111" y="3182"/>
                      <a:pt x="2174" y="3056"/>
                      <a:pt x="2206" y="2993"/>
                    </a:cubicBezTo>
                    <a:cubicBezTo>
                      <a:pt x="2017" y="2615"/>
                      <a:pt x="1954" y="2237"/>
                      <a:pt x="2206" y="1890"/>
                    </a:cubicBezTo>
                    <a:cubicBezTo>
                      <a:pt x="2395" y="1512"/>
                      <a:pt x="2741" y="1323"/>
                      <a:pt x="3151" y="1323"/>
                    </a:cubicBezTo>
                    <a:cubicBezTo>
                      <a:pt x="3340" y="977"/>
                      <a:pt x="3686" y="725"/>
                      <a:pt x="4096" y="725"/>
                    </a:cubicBezTo>
                    <a:cubicBezTo>
                      <a:pt x="4474" y="725"/>
                      <a:pt x="4884" y="977"/>
                      <a:pt x="5041" y="1323"/>
                    </a:cubicBezTo>
                    <a:cubicBezTo>
                      <a:pt x="5419" y="1323"/>
                      <a:pt x="5829" y="1512"/>
                      <a:pt x="6018" y="1890"/>
                    </a:cubicBezTo>
                    <a:cubicBezTo>
                      <a:pt x="6207" y="2237"/>
                      <a:pt x="6207" y="2678"/>
                      <a:pt x="6018" y="2993"/>
                    </a:cubicBezTo>
                    <a:cubicBezTo>
                      <a:pt x="6049" y="3056"/>
                      <a:pt x="6112" y="3182"/>
                      <a:pt x="6144" y="3245"/>
                    </a:cubicBezTo>
                    <a:cubicBezTo>
                      <a:pt x="6654" y="3551"/>
                      <a:pt x="7206" y="3713"/>
                      <a:pt x="7783" y="3713"/>
                    </a:cubicBezTo>
                    <a:cubicBezTo>
                      <a:pt x="7918" y="3713"/>
                      <a:pt x="8054" y="3704"/>
                      <a:pt x="8192" y="3686"/>
                    </a:cubicBezTo>
                    <a:cubicBezTo>
                      <a:pt x="8003" y="1607"/>
                      <a:pt x="6207" y="0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8" name="Google Shape;5478;p60"/>
              <p:cNvSpPr/>
              <p:nvPr/>
            </p:nvSpPr>
            <p:spPr>
              <a:xfrm>
                <a:off x="-57053650" y="3273750"/>
                <a:ext cx="701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2804" h="2994" extrusionOk="0">
                    <a:moveTo>
                      <a:pt x="1418" y="1166"/>
                    </a:moveTo>
                    <a:cubicBezTo>
                      <a:pt x="1607" y="1166"/>
                      <a:pt x="1765" y="1323"/>
                      <a:pt x="1765" y="1544"/>
                    </a:cubicBezTo>
                    <a:cubicBezTo>
                      <a:pt x="1765" y="1733"/>
                      <a:pt x="1638" y="1891"/>
                      <a:pt x="1418" y="1891"/>
                    </a:cubicBezTo>
                    <a:cubicBezTo>
                      <a:pt x="1229" y="1891"/>
                      <a:pt x="1071" y="1733"/>
                      <a:pt x="1071" y="1544"/>
                    </a:cubicBezTo>
                    <a:cubicBezTo>
                      <a:pt x="1071" y="1323"/>
                      <a:pt x="1229" y="1166"/>
                      <a:pt x="1418" y="1166"/>
                    </a:cubicBezTo>
                    <a:close/>
                    <a:moveTo>
                      <a:pt x="1418" y="0"/>
                    </a:moveTo>
                    <a:cubicBezTo>
                      <a:pt x="1260" y="0"/>
                      <a:pt x="1103" y="126"/>
                      <a:pt x="1071" y="315"/>
                    </a:cubicBezTo>
                    <a:cubicBezTo>
                      <a:pt x="1019" y="497"/>
                      <a:pt x="860" y="615"/>
                      <a:pt x="664" y="615"/>
                    </a:cubicBezTo>
                    <a:cubicBezTo>
                      <a:pt x="623" y="615"/>
                      <a:pt x="580" y="610"/>
                      <a:pt x="536" y="599"/>
                    </a:cubicBezTo>
                    <a:cubicBezTo>
                      <a:pt x="492" y="573"/>
                      <a:pt x="447" y="561"/>
                      <a:pt x="402" y="561"/>
                    </a:cubicBezTo>
                    <a:cubicBezTo>
                      <a:pt x="284" y="561"/>
                      <a:pt x="172" y="642"/>
                      <a:pt x="126" y="756"/>
                    </a:cubicBezTo>
                    <a:cubicBezTo>
                      <a:pt x="32" y="914"/>
                      <a:pt x="63" y="1103"/>
                      <a:pt x="189" y="1197"/>
                    </a:cubicBezTo>
                    <a:cubicBezTo>
                      <a:pt x="347" y="1387"/>
                      <a:pt x="347" y="1639"/>
                      <a:pt x="189" y="1765"/>
                    </a:cubicBezTo>
                    <a:cubicBezTo>
                      <a:pt x="32" y="1891"/>
                      <a:pt x="0" y="2080"/>
                      <a:pt x="126" y="2237"/>
                    </a:cubicBezTo>
                    <a:cubicBezTo>
                      <a:pt x="175" y="2359"/>
                      <a:pt x="300" y="2406"/>
                      <a:pt x="427" y="2406"/>
                    </a:cubicBezTo>
                    <a:cubicBezTo>
                      <a:pt x="463" y="2406"/>
                      <a:pt x="500" y="2402"/>
                      <a:pt x="536" y="2395"/>
                    </a:cubicBezTo>
                    <a:cubicBezTo>
                      <a:pt x="580" y="2382"/>
                      <a:pt x="624" y="2376"/>
                      <a:pt x="667" y="2376"/>
                    </a:cubicBezTo>
                    <a:cubicBezTo>
                      <a:pt x="840" y="2376"/>
                      <a:pt x="996" y="2477"/>
                      <a:pt x="1071" y="2678"/>
                    </a:cubicBezTo>
                    <a:cubicBezTo>
                      <a:pt x="1103" y="2867"/>
                      <a:pt x="1260" y="2993"/>
                      <a:pt x="1418" y="2993"/>
                    </a:cubicBezTo>
                    <a:cubicBezTo>
                      <a:pt x="1575" y="2993"/>
                      <a:pt x="1733" y="2867"/>
                      <a:pt x="1765" y="2678"/>
                    </a:cubicBezTo>
                    <a:cubicBezTo>
                      <a:pt x="1789" y="2483"/>
                      <a:pt x="1946" y="2363"/>
                      <a:pt x="2118" y="2363"/>
                    </a:cubicBezTo>
                    <a:cubicBezTo>
                      <a:pt x="2168" y="2363"/>
                      <a:pt x="2219" y="2373"/>
                      <a:pt x="2269" y="2395"/>
                    </a:cubicBezTo>
                    <a:cubicBezTo>
                      <a:pt x="2309" y="2411"/>
                      <a:pt x="2354" y="2419"/>
                      <a:pt x="2399" y="2419"/>
                    </a:cubicBezTo>
                    <a:cubicBezTo>
                      <a:pt x="2530" y="2419"/>
                      <a:pt x="2663" y="2354"/>
                      <a:pt x="2710" y="2237"/>
                    </a:cubicBezTo>
                    <a:cubicBezTo>
                      <a:pt x="2804" y="2080"/>
                      <a:pt x="2741" y="1891"/>
                      <a:pt x="2647" y="1765"/>
                    </a:cubicBezTo>
                    <a:cubicBezTo>
                      <a:pt x="2489" y="1607"/>
                      <a:pt x="2489" y="1323"/>
                      <a:pt x="2647" y="1197"/>
                    </a:cubicBezTo>
                    <a:cubicBezTo>
                      <a:pt x="2804" y="1103"/>
                      <a:pt x="2804" y="914"/>
                      <a:pt x="2710" y="756"/>
                    </a:cubicBezTo>
                    <a:cubicBezTo>
                      <a:pt x="2663" y="640"/>
                      <a:pt x="2530" y="575"/>
                      <a:pt x="2399" y="575"/>
                    </a:cubicBezTo>
                    <a:cubicBezTo>
                      <a:pt x="2354" y="575"/>
                      <a:pt x="2309" y="583"/>
                      <a:pt x="2269" y="599"/>
                    </a:cubicBezTo>
                    <a:cubicBezTo>
                      <a:pt x="2235" y="609"/>
                      <a:pt x="2202" y="613"/>
                      <a:pt x="2170" y="613"/>
                    </a:cubicBezTo>
                    <a:cubicBezTo>
                      <a:pt x="1992" y="613"/>
                      <a:pt x="1845" y="475"/>
                      <a:pt x="1765" y="315"/>
                    </a:cubicBezTo>
                    <a:cubicBezTo>
                      <a:pt x="1733" y="126"/>
                      <a:pt x="1575" y="0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79" name="Google Shape;5479;p60"/>
              <p:cNvSpPr/>
              <p:nvPr/>
            </p:nvSpPr>
            <p:spPr>
              <a:xfrm>
                <a:off x="-57058375" y="3198925"/>
                <a:ext cx="827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3308" h="1072" extrusionOk="0">
                    <a:moveTo>
                      <a:pt x="1638" y="0"/>
                    </a:moveTo>
                    <a:cubicBezTo>
                      <a:pt x="882" y="0"/>
                      <a:pt x="252" y="441"/>
                      <a:pt x="0" y="1071"/>
                    </a:cubicBezTo>
                    <a:cubicBezTo>
                      <a:pt x="504" y="851"/>
                      <a:pt x="1040" y="756"/>
                      <a:pt x="1638" y="756"/>
                    </a:cubicBezTo>
                    <a:cubicBezTo>
                      <a:pt x="2206" y="756"/>
                      <a:pt x="2773" y="851"/>
                      <a:pt x="3308" y="1071"/>
                    </a:cubicBezTo>
                    <a:cubicBezTo>
                      <a:pt x="2993" y="441"/>
                      <a:pt x="2363" y="0"/>
                      <a:pt x="16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80" name="Google Shape;5480;p60"/>
              <p:cNvSpPr/>
              <p:nvPr/>
            </p:nvSpPr>
            <p:spPr>
              <a:xfrm>
                <a:off x="-57173375" y="3338325"/>
                <a:ext cx="319000" cy="1796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7184" extrusionOk="0">
                    <a:moveTo>
                      <a:pt x="4695" y="1198"/>
                    </a:moveTo>
                    <a:cubicBezTo>
                      <a:pt x="4915" y="1198"/>
                      <a:pt x="5073" y="1355"/>
                      <a:pt x="5073" y="1544"/>
                    </a:cubicBezTo>
                    <a:cubicBezTo>
                      <a:pt x="5073" y="1733"/>
                      <a:pt x="4915" y="1891"/>
                      <a:pt x="4695" y="1891"/>
                    </a:cubicBezTo>
                    <a:cubicBezTo>
                      <a:pt x="4506" y="1891"/>
                      <a:pt x="4348" y="1733"/>
                      <a:pt x="4348" y="1544"/>
                    </a:cubicBezTo>
                    <a:cubicBezTo>
                      <a:pt x="4348" y="1355"/>
                      <a:pt x="4506" y="1198"/>
                      <a:pt x="4695" y="1198"/>
                    </a:cubicBezTo>
                    <a:close/>
                    <a:moveTo>
                      <a:pt x="7688" y="1198"/>
                    </a:moveTo>
                    <a:cubicBezTo>
                      <a:pt x="7908" y="1198"/>
                      <a:pt x="8066" y="1355"/>
                      <a:pt x="8066" y="1544"/>
                    </a:cubicBezTo>
                    <a:cubicBezTo>
                      <a:pt x="8066" y="1733"/>
                      <a:pt x="7940" y="1891"/>
                      <a:pt x="7688" y="1891"/>
                    </a:cubicBezTo>
                    <a:cubicBezTo>
                      <a:pt x="7499" y="1891"/>
                      <a:pt x="7341" y="1733"/>
                      <a:pt x="7341" y="1544"/>
                    </a:cubicBezTo>
                    <a:cubicBezTo>
                      <a:pt x="7341" y="1355"/>
                      <a:pt x="7499" y="1198"/>
                      <a:pt x="7688" y="1198"/>
                    </a:cubicBezTo>
                    <a:close/>
                    <a:moveTo>
                      <a:pt x="946" y="2805"/>
                    </a:moveTo>
                    <a:cubicBezTo>
                      <a:pt x="1198" y="3151"/>
                      <a:pt x="1639" y="3403"/>
                      <a:pt x="2111" y="3403"/>
                    </a:cubicBezTo>
                    <a:cubicBezTo>
                      <a:pt x="2111" y="3844"/>
                      <a:pt x="1765" y="4128"/>
                      <a:pt x="1355" y="4128"/>
                    </a:cubicBezTo>
                    <a:cubicBezTo>
                      <a:pt x="977" y="4128"/>
                      <a:pt x="631" y="3781"/>
                      <a:pt x="631" y="3403"/>
                    </a:cubicBezTo>
                    <a:cubicBezTo>
                      <a:pt x="631" y="3151"/>
                      <a:pt x="725" y="2931"/>
                      <a:pt x="946" y="2805"/>
                    </a:cubicBezTo>
                    <a:close/>
                    <a:moveTo>
                      <a:pt x="11531" y="2805"/>
                    </a:moveTo>
                    <a:cubicBezTo>
                      <a:pt x="11720" y="2931"/>
                      <a:pt x="11846" y="3151"/>
                      <a:pt x="11846" y="3403"/>
                    </a:cubicBezTo>
                    <a:cubicBezTo>
                      <a:pt x="11846" y="3844"/>
                      <a:pt x="11531" y="4128"/>
                      <a:pt x="11090" y="4128"/>
                    </a:cubicBezTo>
                    <a:cubicBezTo>
                      <a:pt x="10681" y="4128"/>
                      <a:pt x="10334" y="3781"/>
                      <a:pt x="10334" y="3403"/>
                    </a:cubicBezTo>
                    <a:cubicBezTo>
                      <a:pt x="10807" y="3403"/>
                      <a:pt x="11248" y="3151"/>
                      <a:pt x="11531" y="2805"/>
                    </a:cubicBezTo>
                    <a:close/>
                    <a:moveTo>
                      <a:pt x="7302" y="3718"/>
                    </a:moveTo>
                    <a:cubicBezTo>
                      <a:pt x="7396" y="3718"/>
                      <a:pt x="7483" y="3750"/>
                      <a:pt x="7530" y="3813"/>
                    </a:cubicBezTo>
                    <a:cubicBezTo>
                      <a:pt x="7688" y="3939"/>
                      <a:pt x="7688" y="4191"/>
                      <a:pt x="7530" y="4348"/>
                    </a:cubicBezTo>
                    <a:cubicBezTo>
                      <a:pt x="7184" y="4695"/>
                      <a:pt x="6711" y="4884"/>
                      <a:pt x="6238" y="4884"/>
                    </a:cubicBezTo>
                    <a:cubicBezTo>
                      <a:pt x="5766" y="4884"/>
                      <a:pt x="5262" y="4695"/>
                      <a:pt x="4947" y="4348"/>
                    </a:cubicBezTo>
                    <a:cubicBezTo>
                      <a:pt x="4789" y="4191"/>
                      <a:pt x="4789" y="3939"/>
                      <a:pt x="4947" y="3813"/>
                    </a:cubicBezTo>
                    <a:cubicBezTo>
                      <a:pt x="5026" y="3750"/>
                      <a:pt x="5120" y="3718"/>
                      <a:pt x="5211" y="3718"/>
                    </a:cubicBezTo>
                    <a:cubicBezTo>
                      <a:pt x="5301" y="3718"/>
                      <a:pt x="5388" y="3750"/>
                      <a:pt x="5451" y="3813"/>
                    </a:cubicBezTo>
                    <a:cubicBezTo>
                      <a:pt x="5671" y="4033"/>
                      <a:pt x="5955" y="4144"/>
                      <a:pt x="6238" y="4144"/>
                    </a:cubicBezTo>
                    <a:cubicBezTo>
                      <a:pt x="6522" y="4144"/>
                      <a:pt x="6806" y="4033"/>
                      <a:pt x="7026" y="3813"/>
                    </a:cubicBezTo>
                    <a:cubicBezTo>
                      <a:pt x="7105" y="3750"/>
                      <a:pt x="7207" y="3718"/>
                      <a:pt x="7302" y="3718"/>
                    </a:cubicBezTo>
                    <a:close/>
                    <a:moveTo>
                      <a:pt x="4317" y="1"/>
                    </a:moveTo>
                    <a:cubicBezTo>
                      <a:pt x="3781" y="284"/>
                      <a:pt x="3119" y="410"/>
                      <a:pt x="2552" y="410"/>
                    </a:cubicBezTo>
                    <a:cubicBezTo>
                      <a:pt x="2426" y="410"/>
                      <a:pt x="2300" y="410"/>
                      <a:pt x="2206" y="379"/>
                    </a:cubicBezTo>
                    <a:lnTo>
                      <a:pt x="2206" y="410"/>
                    </a:lnTo>
                    <a:cubicBezTo>
                      <a:pt x="1355" y="410"/>
                      <a:pt x="694" y="1072"/>
                      <a:pt x="694" y="1891"/>
                    </a:cubicBezTo>
                    <a:cubicBezTo>
                      <a:pt x="694" y="1985"/>
                      <a:pt x="694" y="2017"/>
                      <a:pt x="725" y="2112"/>
                    </a:cubicBezTo>
                    <a:cubicBezTo>
                      <a:pt x="253" y="2364"/>
                      <a:pt x="0" y="2836"/>
                      <a:pt x="0" y="3403"/>
                    </a:cubicBezTo>
                    <a:cubicBezTo>
                      <a:pt x="0" y="4222"/>
                      <a:pt x="662" y="4884"/>
                      <a:pt x="1481" y="4884"/>
                    </a:cubicBezTo>
                    <a:cubicBezTo>
                      <a:pt x="1891" y="4884"/>
                      <a:pt x="2237" y="4726"/>
                      <a:pt x="2521" y="4506"/>
                    </a:cubicBezTo>
                    <a:cubicBezTo>
                      <a:pt x="3088" y="6050"/>
                      <a:pt x="4632" y="7184"/>
                      <a:pt x="6364" y="7184"/>
                    </a:cubicBezTo>
                    <a:cubicBezTo>
                      <a:pt x="8097" y="7184"/>
                      <a:pt x="9641" y="6050"/>
                      <a:pt x="10240" y="4506"/>
                    </a:cubicBezTo>
                    <a:cubicBezTo>
                      <a:pt x="10492" y="4726"/>
                      <a:pt x="10870" y="4884"/>
                      <a:pt x="11248" y="4884"/>
                    </a:cubicBezTo>
                    <a:cubicBezTo>
                      <a:pt x="12067" y="4884"/>
                      <a:pt x="12760" y="4222"/>
                      <a:pt x="12760" y="3403"/>
                    </a:cubicBezTo>
                    <a:cubicBezTo>
                      <a:pt x="12571" y="2836"/>
                      <a:pt x="12256" y="2364"/>
                      <a:pt x="11846" y="2112"/>
                    </a:cubicBezTo>
                    <a:lnTo>
                      <a:pt x="11846" y="1891"/>
                    </a:lnTo>
                    <a:cubicBezTo>
                      <a:pt x="11846" y="1072"/>
                      <a:pt x="11153" y="410"/>
                      <a:pt x="10334" y="410"/>
                    </a:cubicBezTo>
                    <a:lnTo>
                      <a:pt x="10334" y="379"/>
                    </a:lnTo>
                    <a:cubicBezTo>
                      <a:pt x="10208" y="379"/>
                      <a:pt x="10114" y="410"/>
                      <a:pt x="9988" y="410"/>
                    </a:cubicBezTo>
                    <a:cubicBezTo>
                      <a:pt x="9357" y="410"/>
                      <a:pt x="8727" y="253"/>
                      <a:pt x="8160" y="1"/>
                    </a:cubicBezTo>
                    <a:lnTo>
                      <a:pt x="8160" y="32"/>
                    </a:lnTo>
                    <a:cubicBezTo>
                      <a:pt x="7971" y="410"/>
                      <a:pt x="7593" y="599"/>
                      <a:pt x="7184" y="599"/>
                    </a:cubicBezTo>
                    <a:cubicBezTo>
                      <a:pt x="6995" y="946"/>
                      <a:pt x="6648" y="1198"/>
                      <a:pt x="6238" y="1198"/>
                    </a:cubicBezTo>
                    <a:cubicBezTo>
                      <a:pt x="5860" y="1198"/>
                      <a:pt x="5451" y="946"/>
                      <a:pt x="5293" y="599"/>
                    </a:cubicBezTo>
                    <a:cubicBezTo>
                      <a:pt x="4852" y="599"/>
                      <a:pt x="4506" y="410"/>
                      <a:pt x="4317" y="32"/>
                    </a:cubicBezTo>
                    <a:lnTo>
                      <a:pt x="431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81" name="Google Shape;5481;p60"/>
            <p:cNvGrpSpPr/>
            <p:nvPr/>
          </p:nvGrpSpPr>
          <p:grpSpPr>
            <a:xfrm>
              <a:off x="1308434" y="2394411"/>
              <a:ext cx="230181" cy="202788"/>
              <a:chOff x="-57176525" y="3610050"/>
              <a:chExt cx="317425" cy="279650"/>
            </a:xfrm>
            <a:grpFill/>
          </p:grpSpPr>
          <p:sp>
            <p:nvSpPr>
              <p:cNvPr id="5482" name="Google Shape;5482;p60"/>
              <p:cNvSpPr/>
              <p:nvPr/>
            </p:nvSpPr>
            <p:spPr>
              <a:xfrm>
                <a:off x="-57109575" y="3610050"/>
                <a:ext cx="181950" cy="56750"/>
              </a:xfrm>
              <a:custGeom>
                <a:avLst/>
                <a:gdLst/>
                <a:ahLst/>
                <a:cxnLst/>
                <a:rect l="l" t="t" r="r" b="b"/>
                <a:pathLst>
                  <a:path w="7278" h="2270" extrusionOk="0">
                    <a:moveTo>
                      <a:pt x="3655" y="1"/>
                    </a:moveTo>
                    <a:cubicBezTo>
                      <a:pt x="2080" y="1"/>
                      <a:pt x="693" y="914"/>
                      <a:pt x="0" y="2269"/>
                    </a:cubicBezTo>
                    <a:lnTo>
                      <a:pt x="7278" y="2269"/>
                    </a:lnTo>
                    <a:cubicBezTo>
                      <a:pt x="6648" y="914"/>
                      <a:pt x="5262" y="1"/>
                      <a:pt x="36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83" name="Google Shape;5483;p60"/>
              <p:cNvSpPr/>
              <p:nvPr/>
            </p:nvSpPr>
            <p:spPr>
              <a:xfrm>
                <a:off x="-57120600" y="3684100"/>
                <a:ext cx="88225" cy="36375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1455" extrusionOk="0">
                    <a:moveTo>
                      <a:pt x="158" y="0"/>
                    </a:moveTo>
                    <a:cubicBezTo>
                      <a:pt x="32" y="347"/>
                      <a:pt x="0" y="756"/>
                      <a:pt x="0" y="1103"/>
                    </a:cubicBezTo>
                    <a:lnTo>
                      <a:pt x="0" y="1450"/>
                    </a:lnTo>
                    <a:lnTo>
                      <a:pt x="977" y="1450"/>
                    </a:lnTo>
                    <a:cubicBezTo>
                      <a:pt x="1030" y="1453"/>
                      <a:pt x="1083" y="1454"/>
                      <a:pt x="1135" y="1454"/>
                    </a:cubicBezTo>
                    <a:cubicBezTo>
                      <a:pt x="2170" y="1454"/>
                      <a:pt x="3049" y="870"/>
                      <a:pt x="35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84" name="Google Shape;5484;p60"/>
              <p:cNvSpPr/>
              <p:nvPr/>
            </p:nvSpPr>
            <p:spPr>
              <a:xfrm>
                <a:off x="-57176525" y="3747100"/>
                <a:ext cx="28375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2711" extrusionOk="0">
                    <a:moveTo>
                      <a:pt x="1135" y="1"/>
                    </a:moveTo>
                    <a:lnTo>
                      <a:pt x="1135" y="1"/>
                    </a:lnTo>
                    <a:cubicBezTo>
                      <a:pt x="473" y="379"/>
                      <a:pt x="0" y="1135"/>
                      <a:pt x="0" y="1954"/>
                    </a:cubicBezTo>
                    <a:lnTo>
                      <a:pt x="0" y="2521"/>
                    </a:lnTo>
                    <a:cubicBezTo>
                      <a:pt x="0" y="2647"/>
                      <a:pt x="63" y="2710"/>
                      <a:pt x="189" y="2710"/>
                    </a:cubicBezTo>
                    <a:cubicBezTo>
                      <a:pt x="410" y="2679"/>
                      <a:pt x="662" y="2647"/>
                      <a:pt x="883" y="2521"/>
                    </a:cubicBezTo>
                    <a:cubicBezTo>
                      <a:pt x="788" y="2206"/>
                      <a:pt x="757" y="1891"/>
                      <a:pt x="757" y="1576"/>
                    </a:cubicBezTo>
                    <a:cubicBezTo>
                      <a:pt x="757" y="946"/>
                      <a:pt x="946" y="442"/>
                      <a:pt x="11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85" name="Google Shape;5485;p60"/>
              <p:cNvSpPr/>
              <p:nvPr/>
            </p:nvSpPr>
            <p:spPr>
              <a:xfrm>
                <a:off x="-57139500" y="3743175"/>
                <a:ext cx="37825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3561" extrusionOk="0">
                    <a:moveTo>
                      <a:pt x="744" y="0"/>
                    </a:moveTo>
                    <a:cubicBezTo>
                      <a:pt x="685" y="0"/>
                      <a:pt x="630" y="32"/>
                      <a:pt x="599" y="95"/>
                    </a:cubicBezTo>
                    <a:cubicBezTo>
                      <a:pt x="347" y="410"/>
                      <a:pt x="0" y="1008"/>
                      <a:pt x="0" y="1764"/>
                    </a:cubicBezTo>
                    <a:cubicBezTo>
                      <a:pt x="0" y="2363"/>
                      <a:pt x="284" y="2993"/>
                      <a:pt x="599" y="3466"/>
                    </a:cubicBezTo>
                    <a:cubicBezTo>
                      <a:pt x="630" y="3529"/>
                      <a:pt x="685" y="3560"/>
                      <a:pt x="744" y="3560"/>
                    </a:cubicBezTo>
                    <a:cubicBezTo>
                      <a:pt x="804" y="3560"/>
                      <a:pt x="867" y="3529"/>
                      <a:pt x="914" y="3466"/>
                    </a:cubicBezTo>
                    <a:cubicBezTo>
                      <a:pt x="1260" y="2962"/>
                      <a:pt x="1512" y="2395"/>
                      <a:pt x="1512" y="1764"/>
                    </a:cubicBezTo>
                    <a:cubicBezTo>
                      <a:pt x="1512" y="1040"/>
                      <a:pt x="1134" y="410"/>
                      <a:pt x="914" y="95"/>
                    </a:cubicBezTo>
                    <a:cubicBezTo>
                      <a:pt x="867" y="32"/>
                      <a:pt x="804" y="0"/>
                      <a:pt x="7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86" name="Google Shape;5486;p60"/>
              <p:cNvSpPr/>
              <p:nvPr/>
            </p:nvSpPr>
            <p:spPr>
              <a:xfrm>
                <a:off x="-57104075" y="3684875"/>
                <a:ext cx="244975" cy="204825"/>
              </a:xfrm>
              <a:custGeom>
                <a:avLst/>
                <a:gdLst/>
                <a:ahLst/>
                <a:cxnLst/>
                <a:rect l="l" t="t" r="r" b="b"/>
                <a:pathLst>
                  <a:path w="9799" h="8193" extrusionOk="0">
                    <a:moveTo>
                      <a:pt x="1923" y="2269"/>
                    </a:moveTo>
                    <a:cubicBezTo>
                      <a:pt x="2143" y="2269"/>
                      <a:pt x="2301" y="2427"/>
                      <a:pt x="2301" y="2616"/>
                    </a:cubicBezTo>
                    <a:cubicBezTo>
                      <a:pt x="2301" y="2805"/>
                      <a:pt x="2143" y="2962"/>
                      <a:pt x="1923" y="2962"/>
                    </a:cubicBezTo>
                    <a:cubicBezTo>
                      <a:pt x="1734" y="2962"/>
                      <a:pt x="1576" y="2805"/>
                      <a:pt x="1576" y="2616"/>
                    </a:cubicBezTo>
                    <a:cubicBezTo>
                      <a:pt x="1576" y="2427"/>
                      <a:pt x="1734" y="2269"/>
                      <a:pt x="1923" y="2269"/>
                    </a:cubicBezTo>
                    <a:close/>
                    <a:moveTo>
                      <a:pt x="4916" y="2269"/>
                    </a:moveTo>
                    <a:cubicBezTo>
                      <a:pt x="5136" y="2269"/>
                      <a:pt x="5294" y="2427"/>
                      <a:pt x="5294" y="2616"/>
                    </a:cubicBezTo>
                    <a:cubicBezTo>
                      <a:pt x="5325" y="2805"/>
                      <a:pt x="5168" y="2962"/>
                      <a:pt x="4916" y="2962"/>
                    </a:cubicBezTo>
                    <a:cubicBezTo>
                      <a:pt x="4727" y="2962"/>
                      <a:pt x="4569" y="2805"/>
                      <a:pt x="4569" y="2616"/>
                    </a:cubicBezTo>
                    <a:cubicBezTo>
                      <a:pt x="4569" y="2427"/>
                      <a:pt x="4727" y="2269"/>
                      <a:pt x="4916" y="2269"/>
                    </a:cubicBezTo>
                    <a:close/>
                    <a:moveTo>
                      <a:pt x="8759" y="3876"/>
                    </a:moveTo>
                    <a:cubicBezTo>
                      <a:pt x="8948" y="4002"/>
                      <a:pt x="9074" y="4222"/>
                      <a:pt x="9074" y="4474"/>
                    </a:cubicBezTo>
                    <a:cubicBezTo>
                      <a:pt x="9074" y="4853"/>
                      <a:pt x="8759" y="5199"/>
                      <a:pt x="8318" y="5199"/>
                    </a:cubicBezTo>
                    <a:cubicBezTo>
                      <a:pt x="7909" y="5199"/>
                      <a:pt x="7531" y="4853"/>
                      <a:pt x="7531" y="4474"/>
                    </a:cubicBezTo>
                    <a:cubicBezTo>
                      <a:pt x="8003" y="4474"/>
                      <a:pt x="8476" y="4222"/>
                      <a:pt x="8759" y="3876"/>
                    </a:cubicBezTo>
                    <a:close/>
                    <a:moveTo>
                      <a:pt x="4530" y="4766"/>
                    </a:moveTo>
                    <a:cubicBezTo>
                      <a:pt x="4624" y="4766"/>
                      <a:pt x="4711" y="4805"/>
                      <a:pt x="4758" y="4884"/>
                    </a:cubicBezTo>
                    <a:cubicBezTo>
                      <a:pt x="4916" y="5010"/>
                      <a:pt x="4916" y="5231"/>
                      <a:pt x="4758" y="5420"/>
                    </a:cubicBezTo>
                    <a:cubicBezTo>
                      <a:pt x="4412" y="5766"/>
                      <a:pt x="3939" y="5955"/>
                      <a:pt x="3466" y="5955"/>
                    </a:cubicBezTo>
                    <a:cubicBezTo>
                      <a:pt x="2994" y="5955"/>
                      <a:pt x="2490" y="5766"/>
                      <a:pt x="2175" y="5420"/>
                    </a:cubicBezTo>
                    <a:cubicBezTo>
                      <a:pt x="2017" y="5262"/>
                      <a:pt x="2017" y="5010"/>
                      <a:pt x="2175" y="4884"/>
                    </a:cubicBezTo>
                    <a:cubicBezTo>
                      <a:pt x="2254" y="4805"/>
                      <a:pt x="2348" y="4766"/>
                      <a:pt x="2439" y="4766"/>
                    </a:cubicBezTo>
                    <a:cubicBezTo>
                      <a:pt x="2529" y="4766"/>
                      <a:pt x="2616" y="4805"/>
                      <a:pt x="2679" y="4884"/>
                    </a:cubicBezTo>
                    <a:cubicBezTo>
                      <a:pt x="2899" y="5105"/>
                      <a:pt x="3183" y="5215"/>
                      <a:pt x="3466" y="5215"/>
                    </a:cubicBezTo>
                    <a:cubicBezTo>
                      <a:pt x="3750" y="5215"/>
                      <a:pt x="4034" y="5105"/>
                      <a:pt x="4254" y="4884"/>
                    </a:cubicBezTo>
                    <a:cubicBezTo>
                      <a:pt x="4333" y="4805"/>
                      <a:pt x="4435" y="4766"/>
                      <a:pt x="4530" y="4766"/>
                    </a:cubicBezTo>
                    <a:close/>
                    <a:moveTo>
                      <a:pt x="3687" y="1"/>
                    </a:moveTo>
                    <a:cubicBezTo>
                      <a:pt x="3120" y="1356"/>
                      <a:pt x="1797" y="2269"/>
                      <a:pt x="316" y="2269"/>
                    </a:cubicBezTo>
                    <a:lnTo>
                      <a:pt x="253" y="2269"/>
                    </a:lnTo>
                    <a:cubicBezTo>
                      <a:pt x="536" y="2679"/>
                      <a:pt x="852" y="3372"/>
                      <a:pt x="852" y="4096"/>
                    </a:cubicBezTo>
                    <a:cubicBezTo>
                      <a:pt x="852" y="5168"/>
                      <a:pt x="253" y="5987"/>
                      <a:pt x="1" y="6302"/>
                    </a:cubicBezTo>
                    <a:cubicBezTo>
                      <a:pt x="757" y="7467"/>
                      <a:pt x="2017" y="8192"/>
                      <a:pt x="3435" y="8192"/>
                    </a:cubicBezTo>
                    <a:cubicBezTo>
                      <a:pt x="5168" y="8192"/>
                      <a:pt x="6648" y="7089"/>
                      <a:pt x="7247" y="5577"/>
                    </a:cubicBezTo>
                    <a:cubicBezTo>
                      <a:pt x="7531" y="5798"/>
                      <a:pt x="7877" y="5955"/>
                      <a:pt x="8287" y="5955"/>
                    </a:cubicBezTo>
                    <a:cubicBezTo>
                      <a:pt x="9106" y="5955"/>
                      <a:pt x="9767" y="5294"/>
                      <a:pt x="9767" y="4474"/>
                    </a:cubicBezTo>
                    <a:cubicBezTo>
                      <a:pt x="9799" y="3907"/>
                      <a:pt x="9484" y="3435"/>
                      <a:pt x="9074" y="3151"/>
                    </a:cubicBezTo>
                    <a:lnTo>
                      <a:pt x="9074" y="2962"/>
                    </a:lnTo>
                    <a:cubicBezTo>
                      <a:pt x="9074" y="2143"/>
                      <a:pt x="8350" y="1482"/>
                      <a:pt x="7531" y="1482"/>
                    </a:cubicBezTo>
                    <a:lnTo>
                      <a:pt x="7531" y="1103"/>
                    </a:lnTo>
                    <a:cubicBezTo>
                      <a:pt x="7531" y="725"/>
                      <a:pt x="7499" y="379"/>
                      <a:pt x="73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87" name="Google Shape;5487;p60"/>
            <p:cNvGrpSpPr/>
            <p:nvPr/>
          </p:nvGrpSpPr>
          <p:grpSpPr>
            <a:xfrm>
              <a:off x="1319284" y="2664131"/>
              <a:ext cx="208481" cy="231196"/>
              <a:chOff x="-57162350" y="3982000"/>
              <a:chExt cx="287500" cy="318825"/>
            </a:xfrm>
            <a:grpFill/>
          </p:grpSpPr>
          <p:sp>
            <p:nvSpPr>
              <p:cNvPr id="5488" name="Google Shape;5488;p60"/>
              <p:cNvSpPr/>
              <p:nvPr/>
            </p:nvSpPr>
            <p:spPr>
              <a:xfrm>
                <a:off x="-56989850" y="4151150"/>
                <a:ext cx="55150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06" extrusionOk="0">
                    <a:moveTo>
                      <a:pt x="1103" y="1"/>
                    </a:moveTo>
                    <a:cubicBezTo>
                      <a:pt x="504" y="1"/>
                      <a:pt x="0" y="473"/>
                      <a:pt x="0" y="1103"/>
                    </a:cubicBezTo>
                    <a:cubicBezTo>
                      <a:pt x="0" y="1702"/>
                      <a:pt x="504" y="2206"/>
                      <a:pt x="1103" y="2206"/>
                    </a:cubicBezTo>
                    <a:cubicBezTo>
                      <a:pt x="1733" y="2206"/>
                      <a:pt x="2205" y="1702"/>
                      <a:pt x="2205" y="1103"/>
                    </a:cubicBezTo>
                    <a:cubicBezTo>
                      <a:pt x="2205" y="473"/>
                      <a:pt x="1733" y="1"/>
                      <a:pt x="11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89" name="Google Shape;5489;p60"/>
              <p:cNvSpPr/>
              <p:nvPr/>
            </p:nvSpPr>
            <p:spPr>
              <a:xfrm>
                <a:off x="-57162350" y="3982000"/>
                <a:ext cx="287500" cy="161300"/>
              </a:xfrm>
              <a:custGeom>
                <a:avLst/>
                <a:gdLst/>
                <a:ahLst/>
                <a:cxnLst/>
                <a:rect l="l" t="t" r="r" b="b"/>
                <a:pathLst>
                  <a:path w="11500" h="6452" extrusionOk="0">
                    <a:moveTo>
                      <a:pt x="5778" y="1"/>
                    </a:moveTo>
                    <a:cubicBezTo>
                      <a:pt x="5286" y="1"/>
                      <a:pt x="4789" y="166"/>
                      <a:pt x="4380" y="497"/>
                    </a:cubicBezTo>
                    <a:cubicBezTo>
                      <a:pt x="4263" y="479"/>
                      <a:pt x="4146" y="470"/>
                      <a:pt x="4031" y="470"/>
                    </a:cubicBezTo>
                    <a:cubicBezTo>
                      <a:pt x="3147" y="470"/>
                      <a:pt x="2323" y="992"/>
                      <a:pt x="2017" y="1883"/>
                    </a:cubicBezTo>
                    <a:cubicBezTo>
                      <a:pt x="1072" y="2230"/>
                      <a:pt x="473" y="3238"/>
                      <a:pt x="631" y="4246"/>
                    </a:cubicBezTo>
                    <a:cubicBezTo>
                      <a:pt x="127" y="4876"/>
                      <a:pt x="1" y="5695"/>
                      <a:pt x="316" y="6452"/>
                    </a:cubicBezTo>
                    <a:cubicBezTo>
                      <a:pt x="536" y="6294"/>
                      <a:pt x="757" y="6168"/>
                      <a:pt x="1040" y="6074"/>
                    </a:cubicBezTo>
                    <a:cubicBezTo>
                      <a:pt x="1355" y="4498"/>
                      <a:pt x="2458" y="3175"/>
                      <a:pt x="4002" y="2577"/>
                    </a:cubicBezTo>
                    <a:cubicBezTo>
                      <a:pt x="4096" y="2545"/>
                      <a:pt x="4096" y="2545"/>
                      <a:pt x="4191" y="2513"/>
                    </a:cubicBezTo>
                    <a:cubicBezTo>
                      <a:pt x="4224" y="2504"/>
                      <a:pt x="4257" y="2499"/>
                      <a:pt x="4290" y="2499"/>
                    </a:cubicBezTo>
                    <a:cubicBezTo>
                      <a:pt x="4474" y="2499"/>
                      <a:pt x="4637" y="2641"/>
                      <a:pt x="4663" y="2829"/>
                    </a:cubicBezTo>
                    <a:cubicBezTo>
                      <a:pt x="4789" y="4593"/>
                      <a:pt x="6239" y="5979"/>
                      <a:pt x="8003" y="5979"/>
                    </a:cubicBezTo>
                    <a:lnTo>
                      <a:pt x="9862" y="5979"/>
                    </a:lnTo>
                    <a:cubicBezTo>
                      <a:pt x="10366" y="5979"/>
                      <a:pt x="10807" y="6137"/>
                      <a:pt x="11185" y="6389"/>
                    </a:cubicBezTo>
                    <a:cubicBezTo>
                      <a:pt x="11500" y="5695"/>
                      <a:pt x="11405" y="4876"/>
                      <a:pt x="10870" y="4246"/>
                    </a:cubicBezTo>
                    <a:cubicBezTo>
                      <a:pt x="11027" y="3207"/>
                      <a:pt x="10492" y="2230"/>
                      <a:pt x="9515" y="1883"/>
                    </a:cubicBezTo>
                    <a:cubicBezTo>
                      <a:pt x="9178" y="1040"/>
                      <a:pt x="8363" y="472"/>
                      <a:pt x="7475" y="472"/>
                    </a:cubicBezTo>
                    <a:cubicBezTo>
                      <a:pt x="7368" y="472"/>
                      <a:pt x="7260" y="480"/>
                      <a:pt x="7152" y="497"/>
                    </a:cubicBezTo>
                    <a:cubicBezTo>
                      <a:pt x="6758" y="166"/>
                      <a:pt x="6270" y="1"/>
                      <a:pt x="57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0" name="Google Shape;5490;p60"/>
              <p:cNvSpPr/>
              <p:nvPr/>
            </p:nvSpPr>
            <p:spPr>
              <a:xfrm>
                <a:off x="-57119850" y="4066875"/>
                <a:ext cx="126075" cy="111875"/>
              </a:xfrm>
              <a:custGeom>
                <a:avLst/>
                <a:gdLst/>
                <a:ahLst/>
                <a:cxnLst/>
                <a:rect l="l" t="t" r="r" b="b"/>
                <a:pathLst>
                  <a:path w="5043" h="4475" extrusionOk="0">
                    <a:moveTo>
                      <a:pt x="2333" y="1"/>
                    </a:moveTo>
                    <a:cubicBezTo>
                      <a:pt x="915" y="694"/>
                      <a:pt x="2" y="2111"/>
                      <a:pt x="2" y="3718"/>
                    </a:cubicBezTo>
                    <a:lnTo>
                      <a:pt x="2" y="4191"/>
                    </a:lnTo>
                    <a:lnTo>
                      <a:pt x="2" y="4359"/>
                    </a:lnTo>
                    <a:lnTo>
                      <a:pt x="2" y="4359"/>
                    </a:lnTo>
                    <a:cubicBezTo>
                      <a:pt x="32" y="3375"/>
                      <a:pt x="829" y="2616"/>
                      <a:pt x="1861" y="2616"/>
                    </a:cubicBezTo>
                    <a:cubicBezTo>
                      <a:pt x="2774" y="2616"/>
                      <a:pt x="3499" y="3246"/>
                      <a:pt x="3656" y="4096"/>
                    </a:cubicBezTo>
                    <a:lnTo>
                      <a:pt x="4507" y="4096"/>
                    </a:lnTo>
                    <a:cubicBezTo>
                      <a:pt x="4570" y="3718"/>
                      <a:pt x="4791" y="3403"/>
                      <a:pt x="5043" y="3120"/>
                    </a:cubicBezTo>
                    <a:cubicBezTo>
                      <a:pt x="3656" y="2647"/>
                      <a:pt x="2617" y="1481"/>
                      <a:pt x="2333" y="1"/>
                    </a:cubicBezTo>
                    <a:close/>
                    <a:moveTo>
                      <a:pt x="2" y="4359"/>
                    </a:moveTo>
                    <a:cubicBezTo>
                      <a:pt x="1" y="4397"/>
                      <a:pt x="1" y="4435"/>
                      <a:pt x="2" y="4474"/>
                    </a:cubicBezTo>
                    <a:lnTo>
                      <a:pt x="2" y="43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1" name="Google Shape;5491;p60"/>
              <p:cNvSpPr/>
              <p:nvPr/>
            </p:nvSpPr>
            <p:spPr>
              <a:xfrm>
                <a:off x="-57100925" y="4151150"/>
                <a:ext cx="5517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2207" h="2206" extrusionOk="0">
                    <a:moveTo>
                      <a:pt x="1104" y="1"/>
                    </a:moveTo>
                    <a:cubicBezTo>
                      <a:pt x="505" y="1"/>
                      <a:pt x="1" y="473"/>
                      <a:pt x="1" y="1103"/>
                    </a:cubicBezTo>
                    <a:cubicBezTo>
                      <a:pt x="1" y="1702"/>
                      <a:pt x="505" y="2206"/>
                      <a:pt x="1104" y="2206"/>
                    </a:cubicBezTo>
                    <a:cubicBezTo>
                      <a:pt x="1702" y="2206"/>
                      <a:pt x="2206" y="1702"/>
                      <a:pt x="2206" y="1103"/>
                    </a:cubicBezTo>
                    <a:cubicBezTo>
                      <a:pt x="2206" y="473"/>
                      <a:pt x="1702" y="1"/>
                      <a:pt x="1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2" name="Google Shape;5492;p60"/>
              <p:cNvSpPr/>
              <p:nvPr/>
            </p:nvSpPr>
            <p:spPr>
              <a:xfrm>
                <a:off x="-57119825" y="4179500"/>
                <a:ext cx="204800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4853" extrusionOk="0">
                    <a:moveTo>
                      <a:pt x="5160" y="2151"/>
                    </a:moveTo>
                    <a:cubicBezTo>
                      <a:pt x="5254" y="2151"/>
                      <a:pt x="5341" y="2190"/>
                      <a:pt x="5388" y="2269"/>
                    </a:cubicBezTo>
                    <a:cubicBezTo>
                      <a:pt x="5546" y="2427"/>
                      <a:pt x="5546" y="2679"/>
                      <a:pt x="5388" y="2805"/>
                    </a:cubicBezTo>
                    <a:cubicBezTo>
                      <a:pt x="5042" y="3151"/>
                      <a:pt x="4569" y="3340"/>
                      <a:pt x="4096" y="3340"/>
                    </a:cubicBezTo>
                    <a:cubicBezTo>
                      <a:pt x="3624" y="3340"/>
                      <a:pt x="3120" y="3151"/>
                      <a:pt x="2805" y="2805"/>
                    </a:cubicBezTo>
                    <a:cubicBezTo>
                      <a:pt x="2647" y="2647"/>
                      <a:pt x="2647" y="2395"/>
                      <a:pt x="2805" y="2269"/>
                    </a:cubicBezTo>
                    <a:cubicBezTo>
                      <a:pt x="2884" y="2190"/>
                      <a:pt x="2978" y="2151"/>
                      <a:pt x="3069" y="2151"/>
                    </a:cubicBezTo>
                    <a:cubicBezTo>
                      <a:pt x="3159" y="2151"/>
                      <a:pt x="3246" y="2190"/>
                      <a:pt x="3309" y="2269"/>
                    </a:cubicBezTo>
                    <a:cubicBezTo>
                      <a:pt x="3529" y="2490"/>
                      <a:pt x="3813" y="2600"/>
                      <a:pt x="4096" y="2600"/>
                    </a:cubicBezTo>
                    <a:cubicBezTo>
                      <a:pt x="4380" y="2600"/>
                      <a:pt x="4664" y="2490"/>
                      <a:pt x="4884" y="2269"/>
                    </a:cubicBezTo>
                    <a:cubicBezTo>
                      <a:pt x="4963" y="2190"/>
                      <a:pt x="5065" y="2151"/>
                      <a:pt x="5160" y="2151"/>
                    </a:cubicBezTo>
                    <a:close/>
                    <a:moveTo>
                      <a:pt x="1" y="1"/>
                    </a:moveTo>
                    <a:lnTo>
                      <a:pt x="1" y="2238"/>
                    </a:lnTo>
                    <a:cubicBezTo>
                      <a:pt x="1" y="3687"/>
                      <a:pt x="1198" y="4853"/>
                      <a:pt x="2616" y="4853"/>
                    </a:cubicBezTo>
                    <a:lnTo>
                      <a:pt x="5609" y="4853"/>
                    </a:lnTo>
                    <a:cubicBezTo>
                      <a:pt x="7058" y="4853"/>
                      <a:pt x="8192" y="3655"/>
                      <a:pt x="8192" y="2238"/>
                    </a:cubicBezTo>
                    <a:lnTo>
                      <a:pt x="8192" y="1"/>
                    </a:lnTo>
                    <a:cubicBezTo>
                      <a:pt x="8192" y="977"/>
                      <a:pt x="7341" y="1860"/>
                      <a:pt x="6302" y="1860"/>
                    </a:cubicBezTo>
                    <a:cubicBezTo>
                      <a:pt x="5388" y="1860"/>
                      <a:pt x="4664" y="1230"/>
                      <a:pt x="4506" y="347"/>
                    </a:cubicBezTo>
                    <a:lnTo>
                      <a:pt x="3655" y="347"/>
                    </a:lnTo>
                    <a:cubicBezTo>
                      <a:pt x="3498" y="1230"/>
                      <a:pt x="2710" y="1860"/>
                      <a:pt x="1860" y="1860"/>
                    </a:cubicBezTo>
                    <a:cubicBezTo>
                      <a:pt x="820" y="1860"/>
                      <a:pt x="1" y="1009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3" name="Google Shape;5493;p60"/>
              <p:cNvSpPr/>
              <p:nvPr/>
            </p:nvSpPr>
            <p:spPr>
              <a:xfrm>
                <a:off x="-57158400" y="4156675"/>
                <a:ext cx="18900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553" extrusionOk="0">
                    <a:moveTo>
                      <a:pt x="756" y="0"/>
                    </a:moveTo>
                    <a:cubicBezTo>
                      <a:pt x="315" y="252"/>
                      <a:pt x="0" y="725"/>
                      <a:pt x="0" y="1260"/>
                    </a:cubicBezTo>
                    <a:cubicBezTo>
                      <a:pt x="0" y="1827"/>
                      <a:pt x="315" y="2300"/>
                      <a:pt x="756" y="2552"/>
                    </a:cubicBezTo>
                    <a:lnTo>
                      <a:pt x="75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4" name="Google Shape;5494;p60"/>
              <p:cNvSpPr/>
              <p:nvPr/>
            </p:nvSpPr>
            <p:spPr>
              <a:xfrm>
                <a:off x="-56896125" y="415587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0" y="1"/>
                    </a:moveTo>
                    <a:lnTo>
                      <a:pt x="0" y="2553"/>
                    </a:lnTo>
                    <a:cubicBezTo>
                      <a:pt x="441" y="2269"/>
                      <a:pt x="756" y="1796"/>
                      <a:pt x="756" y="1261"/>
                    </a:cubicBezTo>
                    <a:cubicBezTo>
                      <a:pt x="756" y="757"/>
                      <a:pt x="441" y="28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5" name="Google Shape;5495;p60"/>
              <p:cNvSpPr/>
              <p:nvPr/>
            </p:nvSpPr>
            <p:spPr>
              <a:xfrm>
                <a:off x="-56924475" y="4149575"/>
                <a:ext cx="9450" cy="29175"/>
              </a:xfrm>
              <a:custGeom>
                <a:avLst/>
                <a:gdLst/>
                <a:ahLst/>
                <a:cxnLst/>
                <a:rect l="l" t="t" r="r" b="b"/>
                <a:pathLst>
                  <a:path w="378" h="1167" extrusionOk="0">
                    <a:moveTo>
                      <a:pt x="0" y="1"/>
                    </a:moveTo>
                    <a:cubicBezTo>
                      <a:pt x="221" y="379"/>
                      <a:pt x="378" y="757"/>
                      <a:pt x="378" y="1166"/>
                    </a:cubicBezTo>
                    <a:lnTo>
                      <a:pt x="378" y="883"/>
                    </a:lnTo>
                    <a:lnTo>
                      <a:pt x="37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96" name="Google Shape;5496;p60"/>
            <p:cNvGrpSpPr/>
            <p:nvPr/>
          </p:nvGrpSpPr>
          <p:grpSpPr>
            <a:xfrm>
              <a:off x="2732866" y="2096283"/>
              <a:ext cx="230761" cy="229619"/>
              <a:chOff x="-55202750" y="3198925"/>
              <a:chExt cx="318225" cy="316650"/>
            </a:xfrm>
            <a:grpFill/>
          </p:grpSpPr>
          <p:sp>
            <p:nvSpPr>
              <p:cNvPr id="5497" name="Google Shape;5497;p60"/>
              <p:cNvSpPr/>
              <p:nvPr/>
            </p:nvSpPr>
            <p:spPr>
              <a:xfrm>
                <a:off x="-55130275" y="3293425"/>
                <a:ext cx="167775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6711" h="6743" extrusionOk="0">
                    <a:moveTo>
                      <a:pt x="1891" y="2238"/>
                    </a:moveTo>
                    <a:cubicBezTo>
                      <a:pt x="2111" y="2238"/>
                      <a:pt x="2269" y="2395"/>
                      <a:pt x="2269" y="2584"/>
                    </a:cubicBezTo>
                    <a:cubicBezTo>
                      <a:pt x="2269" y="2805"/>
                      <a:pt x="2111" y="2962"/>
                      <a:pt x="1891" y="2962"/>
                    </a:cubicBezTo>
                    <a:cubicBezTo>
                      <a:pt x="1702" y="2962"/>
                      <a:pt x="1544" y="2836"/>
                      <a:pt x="1544" y="2584"/>
                    </a:cubicBezTo>
                    <a:cubicBezTo>
                      <a:pt x="1544" y="2395"/>
                      <a:pt x="1702" y="2238"/>
                      <a:pt x="1891" y="2238"/>
                    </a:cubicBezTo>
                    <a:close/>
                    <a:moveTo>
                      <a:pt x="4884" y="2269"/>
                    </a:moveTo>
                    <a:cubicBezTo>
                      <a:pt x="5104" y="2269"/>
                      <a:pt x="5262" y="2427"/>
                      <a:pt x="5262" y="2647"/>
                    </a:cubicBezTo>
                    <a:cubicBezTo>
                      <a:pt x="5262" y="2836"/>
                      <a:pt x="5104" y="2994"/>
                      <a:pt x="4884" y="2994"/>
                    </a:cubicBezTo>
                    <a:cubicBezTo>
                      <a:pt x="4695" y="2994"/>
                      <a:pt x="4537" y="2836"/>
                      <a:pt x="4537" y="2647"/>
                    </a:cubicBezTo>
                    <a:cubicBezTo>
                      <a:pt x="4537" y="2427"/>
                      <a:pt x="4695" y="2269"/>
                      <a:pt x="4884" y="2269"/>
                    </a:cubicBezTo>
                    <a:close/>
                    <a:moveTo>
                      <a:pt x="4454" y="4798"/>
                    </a:moveTo>
                    <a:cubicBezTo>
                      <a:pt x="4545" y="4798"/>
                      <a:pt x="4632" y="4837"/>
                      <a:pt x="4695" y="4916"/>
                    </a:cubicBezTo>
                    <a:cubicBezTo>
                      <a:pt x="4852" y="5042"/>
                      <a:pt x="4852" y="5262"/>
                      <a:pt x="4726" y="5420"/>
                    </a:cubicBezTo>
                    <a:cubicBezTo>
                      <a:pt x="4380" y="5798"/>
                      <a:pt x="3907" y="5987"/>
                      <a:pt x="3403" y="5987"/>
                    </a:cubicBezTo>
                    <a:cubicBezTo>
                      <a:pt x="2899" y="5987"/>
                      <a:pt x="2426" y="5798"/>
                      <a:pt x="2111" y="5420"/>
                    </a:cubicBezTo>
                    <a:cubicBezTo>
                      <a:pt x="1954" y="5262"/>
                      <a:pt x="1954" y="5042"/>
                      <a:pt x="2111" y="4916"/>
                    </a:cubicBezTo>
                    <a:cubicBezTo>
                      <a:pt x="2190" y="4837"/>
                      <a:pt x="2284" y="4798"/>
                      <a:pt x="2375" y="4798"/>
                    </a:cubicBezTo>
                    <a:cubicBezTo>
                      <a:pt x="2466" y="4798"/>
                      <a:pt x="2552" y="4837"/>
                      <a:pt x="2615" y="4916"/>
                    </a:cubicBezTo>
                    <a:cubicBezTo>
                      <a:pt x="2836" y="5136"/>
                      <a:pt x="3119" y="5246"/>
                      <a:pt x="3403" y="5246"/>
                    </a:cubicBezTo>
                    <a:cubicBezTo>
                      <a:pt x="3686" y="5246"/>
                      <a:pt x="3970" y="5136"/>
                      <a:pt x="4191" y="4916"/>
                    </a:cubicBezTo>
                    <a:cubicBezTo>
                      <a:pt x="4269" y="4837"/>
                      <a:pt x="4364" y="4798"/>
                      <a:pt x="4454" y="4798"/>
                    </a:cubicBezTo>
                    <a:close/>
                    <a:moveTo>
                      <a:pt x="3403" y="1"/>
                    </a:moveTo>
                    <a:cubicBezTo>
                      <a:pt x="2773" y="1261"/>
                      <a:pt x="1513" y="2112"/>
                      <a:pt x="63" y="2238"/>
                    </a:cubicBezTo>
                    <a:cubicBezTo>
                      <a:pt x="63" y="2364"/>
                      <a:pt x="0" y="2521"/>
                      <a:pt x="0" y="2647"/>
                    </a:cubicBezTo>
                    <a:lnTo>
                      <a:pt x="0" y="4128"/>
                    </a:lnTo>
                    <a:cubicBezTo>
                      <a:pt x="0" y="5577"/>
                      <a:pt x="1198" y="6743"/>
                      <a:pt x="2615" y="6743"/>
                    </a:cubicBezTo>
                    <a:lnTo>
                      <a:pt x="4096" y="6743"/>
                    </a:lnTo>
                    <a:cubicBezTo>
                      <a:pt x="5577" y="6743"/>
                      <a:pt x="6711" y="5546"/>
                      <a:pt x="6711" y="4128"/>
                    </a:cubicBezTo>
                    <a:lnTo>
                      <a:pt x="6711" y="2647"/>
                    </a:lnTo>
                    <a:cubicBezTo>
                      <a:pt x="6711" y="2521"/>
                      <a:pt x="6711" y="2364"/>
                      <a:pt x="6679" y="2238"/>
                    </a:cubicBezTo>
                    <a:cubicBezTo>
                      <a:pt x="5293" y="2112"/>
                      <a:pt x="4033" y="1261"/>
                      <a:pt x="34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498" name="Google Shape;5498;p60"/>
              <p:cNvSpPr/>
              <p:nvPr/>
            </p:nvSpPr>
            <p:spPr>
              <a:xfrm>
                <a:off x="-55202750" y="3198925"/>
                <a:ext cx="3182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12666" extrusionOk="0">
                    <a:moveTo>
                      <a:pt x="6302" y="2221"/>
                    </a:moveTo>
                    <a:cubicBezTo>
                      <a:pt x="6459" y="2221"/>
                      <a:pt x="6617" y="2300"/>
                      <a:pt x="6648" y="2458"/>
                    </a:cubicBezTo>
                    <a:lnTo>
                      <a:pt x="6680" y="2615"/>
                    </a:lnTo>
                    <a:cubicBezTo>
                      <a:pt x="7058" y="4127"/>
                      <a:pt x="8381" y="5230"/>
                      <a:pt x="9956" y="5230"/>
                    </a:cubicBezTo>
                    <a:cubicBezTo>
                      <a:pt x="10145" y="5230"/>
                      <a:pt x="10272" y="5356"/>
                      <a:pt x="10303" y="5545"/>
                    </a:cubicBezTo>
                    <a:cubicBezTo>
                      <a:pt x="10366" y="5829"/>
                      <a:pt x="10398" y="6112"/>
                      <a:pt x="10398" y="6364"/>
                    </a:cubicBezTo>
                    <a:lnTo>
                      <a:pt x="10398" y="7877"/>
                    </a:lnTo>
                    <a:cubicBezTo>
                      <a:pt x="10398" y="9704"/>
                      <a:pt x="8885" y="11216"/>
                      <a:pt x="7058" y="11216"/>
                    </a:cubicBezTo>
                    <a:lnTo>
                      <a:pt x="5546" y="11216"/>
                    </a:lnTo>
                    <a:cubicBezTo>
                      <a:pt x="3687" y="11216"/>
                      <a:pt x="2206" y="9704"/>
                      <a:pt x="2206" y="7877"/>
                    </a:cubicBezTo>
                    <a:lnTo>
                      <a:pt x="2206" y="6364"/>
                    </a:lnTo>
                    <a:cubicBezTo>
                      <a:pt x="2206" y="6112"/>
                      <a:pt x="2238" y="5829"/>
                      <a:pt x="2269" y="5545"/>
                    </a:cubicBezTo>
                    <a:cubicBezTo>
                      <a:pt x="2332" y="5388"/>
                      <a:pt x="2490" y="5230"/>
                      <a:pt x="2647" y="5230"/>
                    </a:cubicBezTo>
                    <a:cubicBezTo>
                      <a:pt x="4160" y="5230"/>
                      <a:pt x="5514" y="4127"/>
                      <a:pt x="5892" y="2615"/>
                    </a:cubicBezTo>
                    <a:lnTo>
                      <a:pt x="5955" y="2458"/>
                    </a:lnTo>
                    <a:cubicBezTo>
                      <a:pt x="5987" y="2300"/>
                      <a:pt x="6144" y="2221"/>
                      <a:pt x="6302" y="2221"/>
                    </a:cubicBezTo>
                    <a:close/>
                    <a:moveTo>
                      <a:pt x="6333" y="0"/>
                    </a:moveTo>
                    <a:cubicBezTo>
                      <a:pt x="3529" y="0"/>
                      <a:pt x="1135" y="2111"/>
                      <a:pt x="789" y="4884"/>
                    </a:cubicBezTo>
                    <a:cubicBezTo>
                      <a:pt x="284" y="5230"/>
                      <a:pt x="1" y="5797"/>
                      <a:pt x="1" y="6427"/>
                    </a:cubicBezTo>
                    <a:cubicBezTo>
                      <a:pt x="1" y="6805"/>
                      <a:pt x="127" y="7215"/>
                      <a:pt x="379" y="7530"/>
                    </a:cubicBezTo>
                    <a:cubicBezTo>
                      <a:pt x="158" y="7845"/>
                      <a:pt x="1" y="8223"/>
                      <a:pt x="1" y="8633"/>
                    </a:cubicBezTo>
                    <a:cubicBezTo>
                      <a:pt x="1" y="9011"/>
                      <a:pt x="127" y="9420"/>
                      <a:pt x="379" y="9735"/>
                    </a:cubicBezTo>
                    <a:cubicBezTo>
                      <a:pt x="158" y="10050"/>
                      <a:pt x="1" y="10428"/>
                      <a:pt x="1" y="10838"/>
                    </a:cubicBezTo>
                    <a:cubicBezTo>
                      <a:pt x="1" y="11846"/>
                      <a:pt x="852" y="12665"/>
                      <a:pt x="1891" y="12665"/>
                    </a:cubicBezTo>
                    <a:lnTo>
                      <a:pt x="10839" y="12665"/>
                    </a:lnTo>
                    <a:cubicBezTo>
                      <a:pt x="11847" y="12665"/>
                      <a:pt x="12729" y="11846"/>
                      <a:pt x="12729" y="10838"/>
                    </a:cubicBezTo>
                    <a:cubicBezTo>
                      <a:pt x="12729" y="10428"/>
                      <a:pt x="12603" y="10050"/>
                      <a:pt x="12319" y="9735"/>
                    </a:cubicBezTo>
                    <a:cubicBezTo>
                      <a:pt x="12571" y="9420"/>
                      <a:pt x="12729" y="9011"/>
                      <a:pt x="12729" y="8633"/>
                    </a:cubicBezTo>
                    <a:cubicBezTo>
                      <a:pt x="12666" y="8223"/>
                      <a:pt x="12508" y="7845"/>
                      <a:pt x="12288" y="7530"/>
                    </a:cubicBezTo>
                    <a:cubicBezTo>
                      <a:pt x="12508" y="7215"/>
                      <a:pt x="12666" y="6805"/>
                      <a:pt x="12666" y="6427"/>
                    </a:cubicBezTo>
                    <a:cubicBezTo>
                      <a:pt x="12666" y="5829"/>
                      <a:pt x="12351" y="5230"/>
                      <a:pt x="11878" y="4884"/>
                    </a:cubicBezTo>
                    <a:cubicBezTo>
                      <a:pt x="11500" y="2111"/>
                      <a:pt x="9137" y="0"/>
                      <a:pt x="63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499" name="Google Shape;5499;p60"/>
            <p:cNvGrpSpPr/>
            <p:nvPr/>
          </p:nvGrpSpPr>
          <p:grpSpPr>
            <a:xfrm>
              <a:off x="2739719" y="2380143"/>
              <a:ext cx="217056" cy="230761"/>
              <a:chOff x="-55194875" y="3590375"/>
              <a:chExt cx="299325" cy="318225"/>
            </a:xfrm>
            <a:grpFill/>
          </p:grpSpPr>
          <p:sp>
            <p:nvSpPr>
              <p:cNvPr id="5500" name="Google Shape;5500;p60"/>
              <p:cNvSpPr/>
              <p:nvPr/>
            </p:nvSpPr>
            <p:spPr>
              <a:xfrm>
                <a:off x="-55194875" y="3667550"/>
                <a:ext cx="37050" cy="24105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9642" extrusionOk="0">
                    <a:moveTo>
                      <a:pt x="1482" y="1"/>
                    </a:moveTo>
                    <a:cubicBezTo>
                      <a:pt x="537" y="977"/>
                      <a:pt x="1" y="2301"/>
                      <a:pt x="1" y="3687"/>
                    </a:cubicBezTo>
                    <a:lnTo>
                      <a:pt x="1" y="9295"/>
                    </a:lnTo>
                    <a:lnTo>
                      <a:pt x="32" y="9295"/>
                    </a:lnTo>
                    <a:cubicBezTo>
                      <a:pt x="32" y="9484"/>
                      <a:pt x="190" y="9641"/>
                      <a:pt x="379" y="9641"/>
                    </a:cubicBezTo>
                    <a:lnTo>
                      <a:pt x="1482" y="9641"/>
                    </a:lnTo>
                    <a:lnTo>
                      <a:pt x="14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01" name="Google Shape;5501;p60"/>
              <p:cNvSpPr/>
              <p:nvPr/>
            </p:nvSpPr>
            <p:spPr>
              <a:xfrm>
                <a:off x="-55065700" y="3643925"/>
                <a:ext cx="132350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5294" h="1608" extrusionOk="0">
                    <a:moveTo>
                      <a:pt x="5294" y="1"/>
                    </a:moveTo>
                    <a:lnTo>
                      <a:pt x="1" y="1607"/>
                    </a:lnTo>
                    <a:lnTo>
                      <a:pt x="5294" y="1607"/>
                    </a:lnTo>
                    <a:lnTo>
                      <a:pt x="52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02" name="Google Shape;5502;p60"/>
              <p:cNvSpPr/>
              <p:nvPr/>
            </p:nvSpPr>
            <p:spPr>
              <a:xfrm>
                <a:off x="-55138950" y="3703000"/>
                <a:ext cx="204800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6743" extrusionOk="0">
                    <a:moveTo>
                      <a:pt x="2647" y="757"/>
                    </a:moveTo>
                    <a:cubicBezTo>
                      <a:pt x="2836" y="757"/>
                      <a:pt x="2994" y="914"/>
                      <a:pt x="2994" y="1103"/>
                    </a:cubicBezTo>
                    <a:cubicBezTo>
                      <a:pt x="2994" y="1292"/>
                      <a:pt x="2836" y="1450"/>
                      <a:pt x="2647" y="1450"/>
                    </a:cubicBezTo>
                    <a:cubicBezTo>
                      <a:pt x="2458" y="1450"/>
                      <a:pt x="2301" y="1292"/>
                      <a:pt x="2301" y="1103"/>
                    </a:cubicBezTo>
                    <a:cubicBezTo>
                      <a:pt x="2301" y="914"/>
                      <a:pt x="2395" y="757"/>
                      <a:pt x="2647" y="757"/>
                    </a:cubicBezTo>
                    <a:close/>
                    <a:moveTo>
                      <a:pt x="5609" y="757"/>
                    </a:moveTo>
                    <a:cubicBezTo>
                      <a:pt x="5798" y="757"/>
                      <a:pt x="5955" y="914"/>
                      <a:pt x="5955" y="1103"/>
                    </a:cubicBezTo>
                    <a:cubicBezTo>
                      <a:pt x="5955" y="1292"/>
                      <a:pt x="5798" y="1450"/>
                      <a:pt x="5609" y="1450"/>
                    </a:cubicBezTo>
                    <a:cubicBezTo>
                      <a:pt x="5388" y="1450"/>
                      <a:pt x="5231" y="1292"/>
                      <a:pt x="5231" y="1103"/>
                    </a:cubicBezTo>
                    <a:cubicBezTo>
                      <a:pt x="5231" y="914"/>
                      <a:pt x="5388" y="757"/>
                      <a:pt x="5609" y="757"/>
                    </a:cubicBezTo>
                    <a:close/>
                    <a:moveTo>
                      <a:pt x="5195" y="3316"/>
                    </a:moveTo>
                    <a:cubicBezTo>
                      <a:pt x="5294" y="3316"/>
                      <a:pt x="5388" y="3356"/>
                      <a:pt x="5451" y="3434"/>
                    </a:cubicBezTo>
                    <a:cubicBezTo>
                      <a:pt x="5609" y="3592"/>
                      <a:pt x="5609" y="3812"/>
                      <a:pt x="5451" y="3939"/>
                    </a:cubicBezTo>
                    <a:cubicBezTo>
                      <a:pt x="5105" y="4285"/>
                      <a:pt x="4601" y="4474"/>
                      <a:pt x="4096" y="4474"/>
                    </a:cubicBezTo>
                    <a:cubicBezTo>
                      <a:pt x="3592" y="4474"/>
                      <a:pt x="3120" y="4285"/>
                      <a:pt x="2805" y="3939"/>
                    </a:cubicBezTo>
                    <a:cubicBezTo>
                      <a:pt x="2647" y="3781"/>
                      <a:pt x="2647" y="3529"/>
                      <a:pt x="2805" y="3434"/>
                    </a:cubicBezTo>
                    <a:cubicBezTo>
                      <a:pt x="2883" y="3356"/>
                      <a:pt x="2978" y="3316"/>
                      <a:pt x="3073" y="3316"/>
                    </a:cubicBezTo>
                    <a:cubicBezTo>
                      <a:pt x="3167" y="3316"/>
                      <a:pt x="3262" y="3356"/>
                      <a:pt x="3340" y="3434"/>
                    </a:cubicBezTo>
                    <a:cubicBezTo>
                      <a:pt x="3561" y="3639"/>
                      <a:pt x="3852" y="3742"/>
                      <a:pt x="4140" y="3742"/>
                    </a:cubicBezTo>
                    <a:cubicBezTo>
                      <a:pt x="4427" y="3742"/>
                      <a:pt x="4711" y="3639"/>
                      <a:pt x="4916" y="3434"/>
                    </a:cubicBezTo>
                    <a:cubicBezTo>
                      <a:pt x="4994" y="3356"/>
                      <a:pt x="5097" y="3316"/>
                      <a:pt x="5195" y="3316"/>
                    </a:cubicBezTo>
                    <a:close/>
                    <a:moveTo>
                      <a:pt x="1" y="0"/>
                    </a:moveTo>
                    <a:lnTo>
                      <a:pt x="1" y="2584"/>
                    </a:lnTo>
                    <a:cubicBezTo>
                      <a:pt x="1" y="4852"/>
                      <a:pt x="1860" y="6742"/>
                      <a:pt x="4096" y="6742"/>
                    </a:cubicBezTo>
                    <a:cubicBezTo>
                      <a:pt x="6333" y="6742"/>
                      <a:pt x="8192" y="4884"/>
                      <a:pt x="8192" y="2584"/>
                    </a:cubicBezTo>
                    <a:lnTo>
                      <a:pt x="81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03" name="Google Shape;5503;p60"/>
              <p:cNvSpPr/>
              <p:nvPr/>
            </p:nvSpPr>
            <p:spPr>
              <a:xfrm>
                <a:off x="-55138950" y="3590375"/>
                <a:ext cx="204025" cy="92950"/>
              </a:xfrm>
              <a:custGeom>
                <a:avLst/>
                <a:gdLst/>
                <a:ahLst/>
                <a:cxnLst/>
                <a:rect l="l" t="t" r="r" b="b"/>
                <a:pathLst>
                  <a:path w="8161" h="3718" extrusionOk="0">
                    <a:moveTo>
                      <a:pt x="1860" y="0"/>
                    </a:moveTo>
                    <a:cubicBezTo>
                      <a:pt x="820" y="0"/>
                      <a:pt x="1" y="851"/>
                      <a:pt x="1" y="1859"/>
                    </a:cubicBezTo>
                    <a:lnTo>
                      <a:pt x="1" y="3718"/>
                    </a:lnTo>
                    <a:lnTo>
                      <a:pt x="316" y="3718"/>
                    </a:lnTo>
                    <a:lnTo>
                      <a:pt x="8161" y="1386"/>
                    </a:lnTo>
                    <a:cubicBezTo>
                      <a:pt x="7972" y="599"/>
                      <a:pt x="7215" y="0"/>
                      <a:pt x="63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04" name="Google Shape;5504;p60"/>
              <p:cNvSpPr/>
              <p:nvPr/>
            </p:nvSpPr>
            <p:spPr>
              <a:xfrm>
                <a:off x="-54914475" y="3688825"/>
                <a:ext cx="189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84" extrusionOk="0">
                    <a:moveTo>
                      <a:pt x="1" y="0"/>
                    </a:moveTo>
                    <a:lnTo>
                      <a:pt x="1" y="2584"/>
                    </a:lnTo>
                    <a:cubicBezTo>
                      <a:pt x="442" y="2300"/>
                      <a:pt x="757" y="1828"/>
                      <a:pt x="757" y="1261"/>
                    </a:cubicBezTo>
                    <a:cubicBezTo>
                      <a:pt x="757" y="756"/>
                      <a:pt x="442" y="28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05" name="Google Shape;5505;p60"/>
            <p:cNvGrpSpPr/>
            <p:nvPr/>
          </p:nvGrpSpPr>
          <p:grpSpPr>
            <a:xfrm>
              <a:off x="2733156" y="2665146"/>
              <a:ext cx="230181" cy="230181"/>
              <a:chOff x="-55203525" y="3983400"/>
              <a:chExt cx="317425" cy="317425"/>
            </a:xfrm>
            <a:grpFill/>
          </p:grpSpPr>
          <p:sp>
            <p:nvSpPr>
              <p:cNvPr id="5506" name="Google Shape;5506;p60"/>
              <p:cNvSpPr/>
              <p:nvPr/>
            </p:nvSpPr>
            <p:spPr>
              <a:xfrm>
                <a:off x="-55147600" y="4094450"/>
                <a:ext cx="20480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8255" extrusionOk="0">
                    <a:moveTo>
                      <a:pt x="2584" y="2269"/>
                    </a:moveTo>
                    <a:cubicBezTo>
                      <a:pt x="2804" y="2269"/>
                      <a:pt x="2962" y="2426"/>
                      <a:pt x="2962" y="2615"/>
                    </a:cubicBezTo>
                    <a:cubicBezTo>
                      <a:pt x="2962" y="2804"/>
                      <a:pt x="2804" y="2962"/>
                      <a:pt x="2584" y="2962"/>
                    </a:cubicBezTo>
                    <a:cubicBezTo>
                      <a:pt x="2395" y="2962"/>
                      <a:pt x="2237" y="2836"/>
                      <a:pt x="2237" y="2615"/>
                    </a:cubicBezTo>
                    <a:cubicBezTo>
                      <a:pt x="2237" y="2426"/>
                      <a:pt x="2395" y="2269"/>
                      <a:pt x="2584" y="2269"/>
                    </a:cubicBezTo>
                    <a:close/>
                    <a:moveTo>
                      <a:pt x="5577" y="2300"/>
                    </a:moveTo>
                    <a:cubicBezTo>
                      <a:pt x="5797" y="2300"/>
                      <a:pt x="5955" y="2458"/>
                      <a:pt x="5955" y="2647"/>
                    </a:cubicBezTo>
                    <a:cubicBezTo>
                      <a:pt x="5955" y="2836"/>
                      <a:pt x="5797" y="2993"/>
                      <a:pt x="5577" y="2993"/>
                    </a:cubicBezTo>
                    <a:cubicBezTo>
                      <a:pt x="5388" y="2993"/>
                      <a:pt x="5230" y="2836"/>
                      <a:pt x="5230" y="2647"/>
                    </a:cubicBezTo>
                    <a:cubicBezTo>
                      <a:pt x="5230" y="2458"/>
                      <a:pt x="5388" y="2300"/>
                      <a:pt x="5577" y="2300"/>
                    </a:cubicBezTo>
                    <a:close/>
                    <a:moveTo>
                      <a:pt x="5147" y="4828"/>
                    </a:moveTo>
                    <a:cubicBezTo>
                      <a:pt x="5238" y="4828"/>
                      <a:pt x="5325" y="4868"/>
                      <a:pt x="5388" y="4947"/>
                    </a:cubicBezTo>
                    <a:cubicBezTo>
                      <a:pt x="5545" y="5041"/>
                      <a:pt x="5545" y="5293"/>
                      <a:pt x="5419" y="5451"/>
                    </a:cubicBezTo>
                    <a:cubicBezTo>
                      <a:pt x="5073" y="5797"/>
                      <a:pt x="4600" y="5986"/>
                      <a:pt x="4096" y="5986"/>
                    </a:cubicBezTo>
                    <a:cubicBezTo>
                      <a:pt x="3592" y="5986"/>
                      <a:pt x="3119" y="5797"/>
                      <a:pt x="2804" y="5451"/>
                    </a:cubicBezTo>
                    <a:cubicBezTo>
                      <a:pt x="2647" y="5293"/>
                      <a:pt x="2647" y="5041"/>
                      <a:pt x="2804" y="4947"/>
                    </a:cubicBezTo>
                    <a:cubicBezTo>
                      <a:pt x="2883" y="4868"/>
                      <a:pt x="2977" y="4828"/>
                      <a:pt x="3068" y="4828"/>
                    </a:cubicBezTo>
                    <a:cubicBezTo>
                      <a:pt x="3159" y="4828"/>
                      <a:pt x="3245" y="4868"/>
                      <a:pt x="3308" y="4947"/>
                    </a:cubicBezTo>
                    <a:cubicBezTo>
                      <a:pt x="3529" y="5151"/>
                      <a:pt x="3812" y="5254"/>
                      <a:pt x="4096" y="5254"/>
                    </a:cubicBezTo>
                    <a:cubicBezTo>
                      <a:pt x="4379" y="5254"/>
                      <a:pt x="4663" y="5151"/>
                      <a:pt x="4884" y="4947"/>
                    </a:cubicBezTo>
                    <a:cubicBezTo>
                      <a:pt x="4962" y="4868"/>
                      <a:pt x="5057" y="4828"/>
                      <a:pt x="5147" y="4828"/>
                    </a:cubicBezTo>
                    <a:close/>
                    <a:moveTo>
                      <a:pt x="2584" y="0"/>
                    </a:moveTo>
                    <a:cubicBezTo>
                      <a:pt x="1134" y="0"/>
                      <a:pt x="0" y="1197"/>
                      <a:pt x="0" y="2615"/>
                    </a:cubicBezTo>
                    <a:lnTo>
                      <a:pt x="0" y="4096"/>
                    </a:lnTo>
                    <a:cubicBezTo>
                      <a:pt x="0" y="4379"/>
                      <a:pt x="32" y="4695"/>
                      <a:pt x="63" y="4947"/>
                    </a:cubicBezTo>
                    <a:cubicBezTo>
                      <a:pt x="473" y="6837"/>
                      <a:pt x="2174" y="8255"/>
                      <a:pt x="4096" y="8255"/>
                    </a:cubicBezTo>
                    <a:cubicBezTo>
                      <a:pt x="6018" y="8255"/>
                      <a:pt x="7719" y="6837"/>
                      <a:pt x="8097" y="4947"/>
                    </a:cubicBezTo>
                    <a:cubicBezTo>
                      <a:pt x="8160" y="4695"/>
                      <a:pt x="8192" y="4411"/>
                      <a:pt x="8192" y="4096"/>
                    </a:cubicBezTo>
                    <a:lnTo>
                      <a:pt x="8192" y="2615"/>
                    </a:lnTo>
                    <a:cubicBezTo>
                      <a:pt x="8192" y="1197"/>
                      <a:pt x="7057" y="0"/>
                      <a:pt x="55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07" name="Google Shape;5507;p60"/>
              <p:cNvSpPr/>
              <p:nvPr/>
            </p:nvSpPr>
            <p:spPr>
              <a:xfrm>
                <a:off x="-55203525" y="4027500"/>
                <a:ext cx="317425" cy="196925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7877" extrusionOk="0">
                    <a:moveTo>
                      <a:pt x="4443" y="0"/>
                    </a:moveTo>
                    <a:cubicBezTo>
                      <a:pt x="1828" y="851"/>
                      <a:pt x="0" y="3277"/>
                      <a:pt x="0" y="6049"/>
                    </a:cubicBezTo>
                    <a:cubicBezTo>
                      <a:pt x="0" y="6994"/>
                      <a:pt x="725" y="7782"/>
                      <a:pt x="1639" y="7877"/>
                    </a:cubicBezTo>
                    <a:cubicBezTo>
                      <a:pt x="1639" y="7845"/>
                      <a:pt x="1607" y="7814"/>
                      <a:pt x="1607" y="7782"/>
                    </a:cubicBezTo>
                    <a:cubicBezTo>
                      <a:pt x="1513" y="7499"/>
                      <a:pt x="1513" y="7120"/>
                      <a:pt x="1513" y="6774"/>
                    </a:cubicBezTo>
                    <a:lnTo>
                      <a:pt x="1513" y="5293"/>
                    </a:lnTo>
                    <a:cubicBezTo>
                      <a:pt x="1513" y="3434"/>
                      <a:pt x="3025" y="1922"/>
                      <a:pt x="4884" y="1922"/>
                    </a:cubicBezTo>
                    <a:lnTo>
                      <a:pt x="7877" y="1922"/>
                    </a:lnTo>
                    <a:cubicBezTo>
                      <a:pt x="9704" y="1922"/>
                      <a:pt x="11216" y="3434"/>
                      <a:pt x="11216" y="5293"/>
                    </a:cubicBezTo>
                    <a:lnTo>
                      <a:pt x="11216" y="6774"/>
                    </a:lnTo>
                    <a:cubicBezTo>
                      <a:pt x="11216" y="7120"/>
                      <a:pt x="11185" y="7436"/>
                      <a:pt x="11090" y="7782"/>
                    </a:cubicBezTo>
                    <a:cubicBezTo>
                      <a:pt x="11090" y="7814"/>
                      <a:pt x="11059" y="7845"/>
                      <a:pt x="11059" y="7877"/>
                    </a:cubicBezTo>
                    <a:cubicBezTo>
                      <a:pt x="11972" y="7782"/>
                      <a:pt x="12697" y="6994"/>
                      <a:pt x="12697" y="6049"/>
                    </a:cubicBezTo>
                    <a:cubicBezTo>
                      <a:pt x="12697" y="3277"/>
                      <a:pt x="10870" y="851"/>
                      <a:pt x="8255" y="0"/>
                    </a:cubicBezTo>
                    <a:cubicBezTo>
                      <a:pt x="8223" y="189"/>
                      <a:pt x="8129" y="441"/>
                      <a:pt x="8034" y="599"/>
                    </a:cubicBezTo>
                    <a:cubicBezTo>
                      <a:pt x="7751" y="977"/>
                      <a:pt x="7310" y="1229"/>
                      <a:pt x="6805" y="1229"/>
                    </a:cubicBezTo>
                    <a:lnTo>
                      <a:pt x="5892" y="1229"/>
                    </a:lnTo>
                    <a:cubicBezTo>
                      <a:pt x="5419" y="1229"/>
                      <a:pt x="4947" y="977"/>
                      <a:pt x="4663" y="599"/>
                    </a:cubicBezTo>
                    <a:cubicBezTo>
                      <a:pt x="4569" y="410"/>
                      <a:pt x="4474" y="189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08" name="Google Shape;5508;p60"/>
              <p:cNvSpPr/>
              <p:nvPr/>
            </p:nvSpPr>
            <p:spPr>
              <a:xfrm>
                <a:off x="-55128700" y="3983400"/>
                <a:ext cx="166200" cy="54350"/>
              </a:xfrm>
              <a:custGeom>
                <a:avLst/>
                <a:gdLst/>
                <a:ahLst/>
                <a:cxnLst/>
                <a:rect l="l" t="t" r="r" b="b"/>
                <a:pathLst>
                  <a:path w="6648" h="2174" extrusionOk="0">
                    <a:moveTo>
                      <a:pt x="3088" y="0"/>
                    </a:moveTo>
                    <a:cubicBezTo>
                      <a:pt x="2836" y="0"/>
                      <a:pt x="2584" y="158"/>
                      <a:pt x="2458" y="347"/>
                    </a:cubicBezTo>
                    <a:lnTo>
                      <a:pt x="347" y="347"/>
                    </a:lnTo>
                    <a:cubicBezTo>
                      <a:pt x="158" y="347"/>
                      <a:pt x="0" y="504"/>
                      <a:pt x="0" y="725"/>
                    </a:cubicBezTo>
                    <a:cubicBezTo>
                      <a:pt x="0" y="914"/>
                      <a:pt x="158" y="1071"/>
                      <a:pt x="347" y="1071"/>
                    </a:cubicBezTo>
                    <a:lnTo>
                      <a:pt x="2206" y="1071"/>
                    </a:lnTo>
                    <a:lnTo>
                      <a:pt x="2143" y="1197"/>
                    </a:lnTo>
                    <a:cubicBezTo>
                      <a:pt x="1985" y="1670"/>
                      <a:pt x="2363" y="2174"/>
                      <a:pt x="2867" y="2174"/>
                    </a:cubicBezTo>
                    <a:lnTo>
                      <a:pt x="3781" y="2174"/>
                    </a:lnTo>
                    <a:cubicBezTo>
                      <a:pt x="4285" y="2174"/>
                      <a:pt x="4632" y="1670"/>
                      <a:pt x="4474" y="1197"/>
                    </a:cubicBezTo>
                    <a:lnTo>
                      <a:pt x="4443" y="1071"/>
                    </a:lnTo>
                    <a:lnTo>
                      <a:pt x="6301" y="1071"/>
                    </a:lnTo>
                    <a:cubicBezTo>
                      <a:pt x="6490" y="1071"/>
                      <a:pt x="6648" y="914"/>
                      <a:pt x="6648" y="725"/>
                    </a:cubicBezTo>
                    <a:cubicBezTo>
                      <a:pt x="6648" y="504"/>
                      <a:pt x="6490" y="347"/>
                      <a:pt x="6301" y="347"/>
                    </a:cubicBezTo>
                    <a:lnTo>
                      <a:pt x="4159" y="347"/>
                    </a:lnTo>
                    <a:cubicBezTo>
                      <a:pt x="4033" y="126"/>
                      <a:pt x="3812" y="0"/>
                      <a:pt x="35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09" name="Google Shape;5509;p60"/>
            <p:cNvGrpSpPr/>
            <p:nvPr/>
          </p:nvGrpSpPr>
          <p:grpSpPr>
            <a:xfrm>
              <a:off x="4164226" y="2091715"/>
              <a:ext cx="216476" cy="231323"/>
              <a:chOff x="-53232900" y="3192625"/>
              <a:chExt cx="298525" cy="319000"/>
            </a:xfrm>
            <a:grpFill/>
          </p:grpSpPr>
          <p:sp>
            <p:nvSpPr>
              <p:cNvPr id="5510" name="Google Shape;5510;p60"/>
              <p:cNvSpPr/>
              <p:nvPr/>
            </p:nvSpPr>
            <p:spPr>
              <a:xfrm>
                <a:off x="-52972975" y="3315500"/>
                <a:ext cx="37825" cy="5592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2237" extrusionOk="0">
                    <a:moveTo>
                      <a:pt x="0" y="0"/>
                    </a:moveTo>
                    <a:lnTo>
                      <a:pt x="0" y="2048"/>
                    </a:lnTo>
                    <a:cubicBezTo>
                      <a:pt x="252" y="2142"/>
                      <a:pt x="505" y="2237"/>
                      <a:pt x="788" y="2237"/>
                    </a:cubicBezTo>
                    <a:lnTo>
                      <a:pt x="1135" y="2237"/>
                    </a:lnTo>
                    <a:cubicBezTo>
                      <a:pt x="1355" y="2237"/>
                      <a:pt x="1513" y="2079"/>
                      <a:pt x="1513" y="1859"/>
                    </a:cubicBezTo>
                    <a:lnTo>
                      <a:pt x="1513" y="1512"/>
                    </a:lnTo>
                    <a:cubicBezTo>
                      <a:pt x="1513" y="693"/>
                      <a:pt x="82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1" name="Google Shape;5511;p60"/>
              <p:cNvSpPr/>
              <p:nvPr/>
            </p:nvSpPr>
            <p:spPr>
              <a:xfrm>
                <a:off x="-52978500" y="3259575"/>
                <a:ext cx="44125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2238" extrusionOk="0">
                    <a:moveTo>
                      <a:pt x="1041" y="0"/>
                    </a:moveTo>
                    <a:cubicBezTo>
                      <a:pt x="663" y="0"/>
                      <a:pt x="253" y="158"/>
                      <a:pt x="1" y="441"/>
                    </a:cubicBezTo>
                    <a:cubicBezTo>
                      <a:pt x="190" y="977"/>
                      <a:pt x="316" y="1607"/>
                      <a:pt x="316" y="2237"/>
                    </a:cubicBezTo>
                    <a:cubicBezTo>
                      <a:pt x="1104" y="2206"/>
                      <a:pt x="1765" y="1544"/>
                      <a:pt x="1765" y="725"/>
                    </a:cubicBezTo>
                    <a:lnTo>
                      <a:pt x="1765" y="378"/>
                    </a:lnTo>
                    <a:cubicBezTo>
                      <a:pt x="1765" y="158"/>
                      <a:pt x="1608" y="0"/>
                      <a:pt x="1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2" name="Google Shape;5512;p60"/>
              <p:cNvSpPr/>
              <p:nvPr/>
            </p:nvSpPr>
            <p:spPr>
              <a:xfrm>
                <a:off x="-53232900" y="3324950"/>
                <a:ext cx="242625" cy="55925"/>
              </a:xfrm>
              <a:custGeom>
                <a:avLst/>
                <a:gdLst/>
                <a:ahLst/>
                <a:cxnLst/>
                <a:rect l="l" t="t" r="r" b="b"/>
                <a:pathLst>
                  <a:path w="9705" h="2237" extrusionOk="0">
                    <a:moveTo>
                      <a:pt x="3340" y="756"/>
                    </a:moveTo>
                    <a:cubicBezTo>
                      <a:pt x="3561" y="756"/>
                      <a:pt x="3718" y="914"/>
                      <a:pt x="3718" y="1103"/>
                    </a:cubicBezTo>
                    <a:cubicBezTo>
                      <a:pt x="3718" y="1292"/>
                      <a:pt x="3561" y="1449"/>
                      <a:pt x="3340" y="1449"/>
                    </a:cubicBezTo>
                    <a:cubicBezTo>
                      <a:pt x="3151" y="1449"/>
                      <a:pt x="2994" y="1292"/>
                      <a:pt x="2994" y="1103"/>
                    </a:cubicBezTo>
                    <a:cubicBezTo>
                      <a:pt x="2962" y="914"/>
                      <a:pt x="3151" y="756"/>
                      <a:pt x="3340" y="756"/>
                    </a:cubicBezTo>
                    <a:close/>
                    <a:moveTo>
                      <a:pt x="6333" y="756"/>
                    </a:moveTo>
                    <a:cubicBezTo>
                      <a:pt x="6554" y="756"/>
                      <a:pt x="6711" y="914"/>
                      <a:pt x="6711" y="1103"/>
                    </a:cubicBezTo>
                    <a:cubicBezTo>
                      <a:pt x="6711" y="1292"/>
                      <a:pt x="6554" y="1449"/>
                      <a:pt x="6333" y="1449"/>
                    </a:cubicBezTo>
                    <a:cubicBezTo>
                      <a:pt x="6144" y="1449"/>
                      <a:pt x="5987" y="1292"/>
                      <a:pt x="5987" y="1103"/>
                    </a:cubicBezTo>
                    <a:cubicBezTo>
                      <a:pt x="5955" y="914"/>
                      <a:pt x="6113" y="756"/>
                      <a:pt x="6333" y="756"/>
                    </a:cubicBezTo>
                    <a:close/>
                    <a:moveTo>
                      <a:pt x="1" y="0"/>
                    </a:moveTo>
                    <a:lnTo>
                      <a:pt x="1" y="2237"/>
                    </a:lnTo>
                    <a:lnTo>
                      <a:pt x="9704" y="2237"/>
                    </a:lnTo>
                    <a:lnTo>
                      <a:pt x="970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3" name="Google Shape;5513;p60"/>
              <p:cNvSpPr/>
              <p:nvPr/>
            </p:nvSpPr>
            <p:spPr>
              <a:xfrm>
                <a:off x="-53232100" y="3399775"/>
                <a:ext cx="241825" cy="111850"/>
              </a:xfrm>
              <a:custGeom>
                <a:avLst/>
                <a:gdLst/>
                <a:ahLst/>
                <a:cxnLst/>
                <a:rect l="l" t="t" r="r" b="b"/>
                <a:pathLst>
                  <a:path w="9673" h="4474" extrusionOk="0">
                    <a:moveTo>
                      <a:pt x="0" y="0"/>
                    </a:moveTo>
                    <a:cubicBezTo>
                      <a:pt x="158" y="2457"/>
                      <a:pt x="2269" y="4474"/>
                      <a:pt x="4821" y="4474"/>
                    </a:cubicBezTo>
                    <a:cubicBezTo>
                      <a:pt x="7372" y="4474"/>
                      <a:pt x="9452" y="2457"/>
                      <a:pt x="96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4" name="Google Shape;5514;p60"/>
              <p:cNvSpPr/>
              <p:nvPr/>
            </p:nvSpPr>
            <p:spPr>
              <a:xfrm>
                <a:off x="-53134450" y="3287125"/>
                <a:ext cx="44125" cy="18925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757" extrusionOk="0">
                    <a:moveTo>
                      <a:pt x="1" y="1"/>
                    </a:moveTo>
                    <a:lnTo>
                      <a:pt x="410" y="757"/>
                    </a:lnTo>
                    <a:lnTo>
                      <a:pt x="1419" y="757"/>
                    </a:lnTo>
                    <a:lnTo>
                      <a:pt x="176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5" name="Google Shape;5515;p60"/>
              <p:cNvSpPr/>
              <p:nvPr/>
            </p:nvSpPr>
            <p:spPr>
              <a:xfrm>
                <a:off x="-53232900" y="3287125"/>
                <a:ext cx="86675" cy="1892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757" extrusionOk="0">
                    <a:moveTo>
                      <a:pt x="127" y="1"/>
                    </a:moveTo>
                    <a:cubicBezTo>
                      <a:pt x="95" y="253"/>
                      <a:pt x="32" y="473"/>
                      <a:pt x="1" y="757"/>
                    </a:cubicBezTo>
                    <a:lnTo>
                      <a:pt x="3466" y="757"/>
                    </a:lnTo>
                    <a:lnTo>
                      <a:pt x="31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6" name="Google Shape;5516;p60"/>
              <p:cNvSpPr/>
              <p:nvPr/>
            </p:nvSpPr>
            <p:spPr>
              <a:xfrm>
                <a:off x="-53078525" y="3287125"/>
                <a:ext cx="86675" cy="1892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757" extrusionOk="0">
                    <a:moveTo>
                      <a:pt x="379" y="1"/>
                    </a:moveTo>
                    <a:lnTo>
                      <a:pt x="1" y="757"/>
                    </a:lnTo>
                    <a:lnTo>
                      <a:pt x="3466" y="757"/>
                    </a:lnTo>
                    <a:cubicBezTo>
                      <a:pt x="3466" y="536"/>
                      <a:pt x="3435" y="253"/>
                      <a:pt x="33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17" name="Google Shape;5517;p60"/>
              <p:cNvSpPr/>
              <p:nvPr/>
            </p:nvSpPr>
            <p:spPr>
              <a:xfrm>
                <a:off x="-53224225" y="3192625"/>
                <a:ext cx="2237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8948" h="2994" extrusionOk="0">
                    <a:moveTo>
                      <a:pt x="4506" y="0"/>
                    </a:moveTo>
                    <a:cubicBezTo>
                      <a:pt x="2489" y="0"/>
                      <a:pt x="756" y="1260"/>
                      <a:pt x="0" y="2993"/>
                    </a:cubicBezTo>
                    <a:lnTo>
                      <a:pt x="8948" y="2993"/>
                    </a:lnTo>
                    <a:cubicBezTo>
                      <a:pt x="8255" y="1260"/>
                      <a:pt x="6522" y="0"/>
                      <a:pt x="4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18" name="Google Shape;5518;p60"/>
            <p:cNvGrpSpPr/>
            <p:nvPr/>
          </p:nvGrpSpPr>
          <p:grpSpPr>
            <a:xfrm>
              <a:off x="4157373" y="2376137"/>
              <a:ext cx="230181" cy="229619"/>
              <a:chOff x="-53242350" y="3584850"/>
              <a:chExt cx="317425" cy="316650"/>
            </a:xfrm>
            <a:grpFill/>
          </p:grpSpPr>
          <p:sp>
            <p:nvSpPr>
              <p:cNvPr id="5519" name="Google Shape;5519;p60"/>
              <p:cNvSpPr/>
              <p:nvPr/>
            </p:nvSpPr>
            <p:spPr>
              <a:xfrm>
                <a:off x="-53202975" y="3584850"/>
                <a:ext cx="237900" cy="98475"/>
              </a:xfrm>
              <a:custGeom>
                <a:avLst/>
                <a:gdLst/>
                <a:ahLst/>
                <a:cxnLst/>
                <a:rect l="l" t="t" r="r" b="b"/>
                <a:pathLst>
                  <a:path w="9516" h="3939" extrusionOk="0">
                    <a:moveTo>
                      <a:pt x="4758" y="1"/>
                    </a:moveTo>
                    <a:cubicBezTo>
                      <a:pt x="2395" y="1"/>
                      <a:pt x="411" y="1702"/>
                      <a:pt x="1" y="3939"/>
                    </a:cubicBezTo>
                    <a:cubicBezTo>
                      <a:pt x="190" y="3781"/>
                      <a:pt x="474" y="3687"/>
                      <a:pt x="694" y="3655"/>
                    </a:cubicBezTo>
                    <a:cubicBezTo>
                      <a:pt x="2033" y="3435"/>
                      <a:pt x="3396" y="3324"/>
                      <a:pt x="4758" y="3324"/>
                    </a:cubicBezTo>
                    <a:cubicBezTo>
                      <a:pt x="6121" y="3324"/>
                      <a:pt x="7483" y="3435"/>
                      <a:pt x="8822" y="3655"/>
                    </a:cubicBezTo>
                    <a:cubicBezTo>
                      <a:pt x="9074" y="3687"/>
                      <a:pt x="9326" y="3813"/>
                      <a:pt x="9515" y="3939"/>
                    </a:cubicBezTo>
                    <a:cubicBezTo>
                      <a:pt x="9074" y="1702"/>
                      <a:pt x="7121" y="1"/>
                      <a:pt x="47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0" name="Google Shape;5520;p60"/>
              <p:cNvSpPr/>
              <p:nvPr/>
            </p:nvSpPr>
            <p:spPr>
              <a:xfrm>
                <a:off x="-53242350" y="3711650"/>
                <a:ext cx="8035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6239" extrusionOk="0">
                    <a:moveTo>
                      <a:pt x="820" y="1"/>
                    </a:moveTo>
                    <a:cubicBezTo>
                      <a:pt x="316" y="442"/>
                      <a:pt x="1" y="1041"/>
                      <a:pt x="1" y="1734"/>
                    </a:cubicBezTo>
                    <a:cubicBezTo>
                      <a:pt x="1" y="2395"/>
                      <a:pt x="316" y="2994"/>
                      <a:pt x="788" y="3403"/>
                    </a:cubicBezTo>
                    <a:lnTo>
                      <a:pt x="788" y="5136"/>
                    </a:lnTo>
                    <a:cubicBezTo>
                      <a:pt x="788" y="5766"/>
                      <a:pt x="1292" y="6239"/>
                      <a:pt x="1891" y="6239"/>
                    </a:cubicBezTo>
                    <a:lnTo>
                      <a:pt x="3214" y="6239"/>
                    </a:lnTo>
                    <a:cubicBezTo>
                      <a:pt x="3057" y="6081"/>
                      <a:pt x="2742" y="5609"/>
                      <a:pt x="2679" y="5451"/>
                    </a:cubicBezTo>
                    <a:lnTo>
                      <a:pt x="1828" y="5451"/>
                    </a:lnTo>
                    <a:cubicBezTo>
                      <a:pt x="1639" y="5451"/>
                      <a:pt x="1481" y="5294"/>
                      <a:pt x="1481" y="5073"/>
                    </a:cubicBezTo>
                    <a:lnTo>
                      <a:pt x="1481" y="2805"/>
                    </a:lnTo>
                    <a:cubicBezTo>
                      <a:pt x="1103" y="2490"/>
                      <a:pt x="820" y="2049"/>
                      <a:pt x="788" y="1545"/>
                    </a:cubicBezTo>
                    <a:cubicBezTo>
                      <a:pt x="788" y="1513"/>
                      <a:pt x="725" y="1419"/>
                      <a:pt x="725" y="1356"/>
                    </a:cubicBezTo>
                    <a:lnTo>
                      <a:pt x="725" y="411"/>
                    </a:lnTo>
                    <a:cubicBezTo>
                      <a:pt x="725" y="348"/>
                      <a:pt x="788" y="158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1" name="Google Shape;5521;p60"/>
              <p:cNvSpPr/>
              <p:nvPr/>
            </p:nvSpPr>
            <p:spPr>
              <a:xfrm>
                <a:off x="-53206125" y="3686850"/>
                <a:ext cx="243400" cy="84700"/>
              </a:xfrm>
              <a:custGeom>
                <a:avLst/>
                <a:gdLst/>
                <a:ahLst/>
                <a:cxnLst/>
                <a:rect l="l" t="t" r="r" b="b"/>
                <a:pathLst>
                  <a:path w="9736" h="3388" extrusionOk="0">
                    <a:moveTo>
                      <a:pt x="4857" y="1"/>
                    </a:moveTo>
                    <a:cubicBezTo>
                      <a:pt x="3545" y="1"/>
                      <a:pt x="2238" y="111"/>
                      <a:pt x="946" y="331"/>
                    </a:cubicBezTo>
                    <a:cubicBezTo>
                      <a:pt x="442" y="394"/>
                      <a:pt x="1" y="867"/>
                      <a:pt x="1" y="1434"/>
                    </a:cubicBezTo>
                    <a:lnTo>
                      <a:pt x="1" y="2285"/>
                    </a:lnTo>
                    <a:cubicBezTo>
                      <a:pt x="1" y="2915"/>
                      <a:pt x="505" y="3387"/>
                      <a:pt x="1104" y="3387"/>
                    </a:cubicBezTo>
                    <a:lnTo>
                      <a:pt x="3782" y="3387"/>
                    </a:lnTo>
                    <a:cubicBezTo>
                      <a:pt x="3876" y="3387"/>
                      <a:pt x="3971" y="3356"/>
                      <a:pt x="4065" y="3261"/>
                    </a:cubicBezTo>
                    <a:lnTo>
                      <a:pt x="4569" y="2757"/>
                    </a:lnTo>
                    <a:cubicBezTo>
                      <a:pt x="4648" y="2678"/>
                      <a:pt x="4750" y="2639"/>
                      <a:pt x="4845" y="2639"/>
                    </a:cubicBezTo>
                    <a:cubicBezTo>
                      <a:pt x="4939" y="2639"/>
                      <a:pt x="5026" y="2678"/>
                      <a:pt x="5073" y="2757"/>
                    </a:cubicBezTo>
                    <a:lnTo>
                      <a:pt x="5609" y="3261"/>
                    </a:lnTo>
                    <a:cubicBezTo>
                      <a:pt x="5672" y="3356"/>
                      <a:pt x="5766" y="3387"/>
                      <a:pt x="5861" y="3387"/>
                    </a:cubicBezTo>
                    <a:lnTo>
                      <a:pt x="8539" y="3387"/>
                    </a:lnTo>
                    <a:cubicBezTo>
                      <a:pt x="9169" y="3387"/>
                      <a:pt x="9641" y="2883"/>
                      <a:pt x="9641" y="2285"/>
                    </a:cubicBezTo>
                    <a:lnTo>
                      <a:pt x="9641" y="1434"/>
                    </a:lnTo>
                    <a:lnTo>
                      <a:pt x="9736" y="1434"/>
                    </a:lnTo>
                    <a:cubicBezTo>
                      <a:pt x="9736" y="867"/>
                      <a:pt x="9295" y="394"/>
                      <a:pt x="8791" y="331"/>
                    </a:cubicBezTo>
                    <a:cubicBezTo>
                      <a:pt x="7483" y="111"/>
                      <a:pt x="6168" y="1"/>
                      <a:pt x="48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2" name="Google Shape;5522;p60"/>
              <p:cNvSpPr/>
              <p:nvPr/>
            </p:nvSpPr>
            <p:spPr>
              <a:xfrm>
                <a:off x="-53186425" y="3775450"/>
                <a:ext cx="205600" cy="126050"/>
              </a:xfrm>
              <a:custGeom>
                <a:avLst/>
                <a:gdLst/>
                <a:ahLst/>
                <a:cxnLst/>
                <a:rect l="l" t="t" r="r" b="b"/>
                <a:pathLst>
                  <a:path w="8224" h="5042" extrusionOk="0">
                    <a:moveTo>
                      <a:pt x="5148" y="1710"/>
                    </a:moveTo>
                    <a:cubicBezTo>
                      <a:pt x="5238" y="1710"/>
                      <a:pt x="5325" y="1749"/>
                      <a:pt x="5388" y="1828"/>
                    </a:cubicBezTo>
                    <a:cubicBezTo>
                      <a:pt x="5545" y="1954"/>
                      <a:pt x="5545" y="2175"/>
                      <a:pt x="5419" y="2332"/>
                    </a:cubicBezTo>
                    <a:cubicBezTo>
                      <a:pt x="5073" y="2679"/>
                      <a:pt x="4600" y="2868"/>
                      <a:pt x="4128" y="2868"/>
                    </a:cubicBezTo>
                    <a:cubicBezTo>
                      <a:pt x="3624" y="2868"/>
                      <a:pt x="3151" y="2679"/>
                      <a:pt x="2805" y="2332"/>
                    </a:cubicBezTo>
                    <a:cubicBezTo>
                      <a:pt x="2647" y="2175"/>
                      <a:pt x="2647" y="1954"/>
                      <a:pt x="2805" y="1828"/>
                    </a:cubicBezTo>
                    <a:cubicBezTo>
                      <a:pt x="2883" y="1749"/>
                      <a:pt x="2978" y="1710"/>
                      <a:pt x="3068" y="1710"/>
                    </a:cubicBezTo>
                    <a:cubicBezTo>
                      <a:pt x="3159" y="1710"/>
                      <a:pt x="3246" y="1749"/>
                      <a:pt x="3309" y="1828"/>
                    </a:cubicBezTo>
                    <a:cubicBezTo>
                      <a:pt x="3529" y="2049"/>
                      <a:pt x="3813" y="2159"/>
                      <a:pt x="4096" y="2159"/>
                    </a:cubicBezTo>
                    <a:cubicBezTo>
                      <a:pt x="4380" y="2159"/>
                      <a:pt x="4663" y="2049"/>
                      <a:pt x="4884" y="1828"/>
                    </a:cubicBezTo>
                    <a:cubicBezTo>
                      <a:pt x="4963" y="1749"/>
                      <a:pt x="5057" y="1710"/>
                      <a:pt x="5148" y="1710"/>
                    </a:cubicBezTo>
                    <a:close/>
                    <a:moveTo>
                      <a:pt x="4096" y="1"/>
                    </a:moveTo>
                    <a:lnTo>
                      <a:pt x="3813" y="284"/>
                    </a:lnTo>
                    <a:cubicBezTo>
                      <a:pt x="3624" y="473"/>
                      <a:pt x="3309" y="599"/>
                      <a:pt x="3025" y="599"/>
                    </a:cubicBezTo>
                    <a:lnTo>
                      <a:pt x="1" y="599"/>
                    </a:lnTo>
                    <a:lnTo>
                      <a:pt x="1" y="1009"/>
                    </a:lnTo>
                    <a:cubicBezTo>
                      <a:pt x="1" y="1671"/>
                      <a:pt x="158" y="2301"/>
                      <a:pt x="473" y="2836"/>
                    </a:cubicBezTo>
                    <a:lnTo>
                      <a:pt x="2647" y="2836"/>
                    </a:lnTo>
                    <a:cubicBezTo>
                      <a:pt x="2836" y="2836"/>
                      <a:pt x="2994" y="2994"/>
                      <a:pt x="2994" y="3183"/>
                    </a:cubicBezTo>
                    <a:cubicBezTo>
                      <a:pt x="2994" y="3403"/>
                      <a:pt x="2836" y="3561"/>
                      <a:pt x="2647" y="3561"/>
                    </a:cubicBezTo>
                    <a:lnTo>
                      <a:pt x="977" y="3561"/>
                    </a:lnTo>
                    <a:cubicBezTo>
                      <a:pt x="1733" y="4506"/>
                      <a:pt x="2962" y="5042"/>
                      <a:pt x="4128" y="5042"/>
                    </a:cubicBezTo>
                    <a:cubicBezTo>
                      <a:pt x="6428" y="5042"/>
                      <a:pt x="8223" y="3151"/>
                      <a:pt x="8223" y="946"/>
                    </a:cubicBezTo>
                    <a:lnTo>
                      <a:pt x="8223" y="568"/>
                    </a:lnTo>
                    <a:lnTo>
                      <a:pt x="5199" y="568"/>
                    </a:lnTo>
                    <a:cubicBezTo>
                      <a:pt x="5163" y="571"/>
                      <a:pt x="5128" y="573"/>
                      <a:pt x="5094" y="573"/>
                    </a:cubicBezTo>
                    <a:cubicBezTo>
                      <a:pt x="4795" y="573"/>
                      <a:pt x="4549" y="454"/>
                      <a:pt x="4380" y="284"/>
                    </a:cubicBezTo>
                    <a:lnTo>
                      <a:pt x="409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3" name="Google Shape;5523;p60"/>
              <p:cNvSpPr/>
              <p:nvPr/>
            </p:nvSpPr>
            <p:spPr>
              <a:xfrm>
                <a:off x="-52962725" y="3710875"/>
                <a:ext cx="37800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1512" h="3813" extrusionOk="0">
                    <a:moveTo>
                      <a:pt x="662" y="0"/>
                    </a:moveTo>
                    <a:lnTo>
                      <a:pt x="662" y="0"/>
                    </a:lnTo>
                    <a:cubicBezTo>
                      <a:pt x="693" y="158"/>
                      <a:pt x="725" y="347"/>
                      <a:pt x="725" y="379"/>
                    </a:cubicBezTo>
                    <a:lnTo>
                      <a:pt x="725" y="1387"/>
                    </a:lnTo>
                    <a:cubicBezTo>
                      <a:pt x="725" y="1481"/>
                      <a:pt x="725" y="1513"/>
                      <a:pt x="693" y="1576"/>
                    </a:cubicBezTo>
                    <a:cubicBezTo>
                      <a:pt x="662" y="2080"/>
                      <a:pt x="378" y="2552"/>
                      <a:pt x="0" y="2836"/>
                    </a:cubicBezTo>
                    <a:lnTo>
                      <a:pt x="0" y="3561"/>
                    </a:lnTo>
                    <a:lnTo>
                      <a:pt x="0" y="3813"/>
                    </a:lnTo>
                    <a:cubicBezTo>
                      <a:pt x="851" y="3497"/>
                      <a:pt x="1512" y="2678"/>
                      <a:pt x="1512" y="1733"/>
                    </a:cubicBezTo>
                    <a:cubicBezTo>
                      <a:pt x="1512" y="1009"/>
                      <a:pt x="1166" y="379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24" name="Google Shape;5524;p60"/>
            <p:cNvGrpSpPr/>
            <p:nvPr/>
          </p:nvGrpSpPr>
          <p:grpSpPr>
            <a:xfrm>
              <a:off x="4171078" y="2659997"/>
              <a:ext cx="202771" cy="231342"/>
              <a:chOff x="-53224225" y="3976300"/>
              <a:chExt cx="279625" cy="319025"/>
            </a:xfrm>
            <a:grpFill/>
          </p:grpSpPr>
          <p:sp>
            <p:nvSpPr>
              <p:cNvPr id="5525" name="Google Shape;5525;p60"/>
              <p:cNvSpPr/>
              <p:nvPr/>
            </p:nvSpPr>
            <p:spPr>
              <a:xfrm>
                <a:off x="-53224225" y="413225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6" y="1"/>
                    </a:moveTo>
                    <a:cubicBezTo>
                      <a:pt x="315" y="284"/>
                      <a:pt x="0" y="757"/>
                      <a:pt x="0" y="1292"/>
                    </a:cubicBezTo>
                    <a:cubicBezTo>
                      <a:pt x="0" y="1796"/>
                      <a:pt x="315" y="2269"/>
                      <a:pt x="756" y="2552"/>
                    </a:cubicBezTo>
                    <a:lnTo>
                      <a:pt x="756" y="2395"/>
                    </a:lnTo>
                    <a:lnTo>
                      <a:pt x="75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6" name="Google Shape;5526;p60"/>
              <p:cNvSpPr/>
              <p:nvPr/>
            </p:nvSpPr>
            <p:spPr>
              <a:xfrm>
                <a:off x="-53185625" y="4014900"/>
                <a:ext cx="204800" cy="1173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4695" extrusionOk="0">
                    <a:moveTo>
                      <a:pt x="4096" y="0"/>
                    </a:moveTo>
                    <a:cubicBezTo>
                      <a:pt x="1859" y="0"/>
                      <a:pt x="0" y="1859"/>
                      <a:pt x="0" y="4096"/>
                    </a:cubicBezTo>
                    <a:lnTo>
                      <a:pt x="0" y="4695"/>
                    </a:lnTo>
                    <a:lnTo>
                      <a:pt x="1638" y="3088"/>
                    </a:lnTo>
                    <a:cubicBezTo>
                      <a:pt x="1675" y="3014"/>
                      <a:pt x="1755" y="2983"/>
                      <a:pt x="1847" y="2983"/>
                    </a:cubicBezTo>
                    <a:cubicBezTo>
                      <a:pt x="1912" y="2983"/>
                      <a:pt x="1983" y="2999"/>
                      <a:pt x="2048" y="3025"/>
                    </a:cubicBezTo>
                    <a:cubicBezTo>
                      <a:pt x="2662" y="3450"/>
                      <a:pt x="3371" y="3663"/>
                      <a:pt x="4080" y="3663"/>
                    </a:cubicBezTo>
                    <a:cubicBezTo>
                      <a:pt x="4789" y="3663"/>
                      <a:pt x="5498" y="3450"/>
                      <a:pt x="6112" y="3025"/>
                    </a:cubicBezTo>
                    <a:cubicBezTo>
                      <a:pt x="6174" y="2987"/>
                      <a:pt x="6241" y="2970"/>
                      <a:pt x="6307" y="2970"/>
                    </a:cubicBezTo>
                    <a:cubicBezTo>
                      <a:pt x="6409" y="2970"/>
                      <a:pt x="6508" y="3011"/>
                      <a:pt x="6585" y="3088"/>
                    </a:cubicBezTo>
                    <a:lnTo>
                      <a:pt x="8191" y="4695"/>
                    </a:lnTo>
                    <a:lnTo>
                      <a:pt x="8191" y="4096"/>
                    </a:lnTo>
                    <a:cubicBezTo>
                      <a:pt x="8191" y="1859"/>
                      <a:pt x="6333" y="0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7" name="Google Shape;5527;p60"/>
              <p:cNvSpPr/>
              <p:nvPr/>
            </p:nvSpPr>
            <p:spPr>
              <a:xfrm>
                <a:off x="-53187200" y="4110200"/>
                <a:ext cx="205575" cy="18512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7405" extrusionOk="0">
                    <a:moveTo>
                      <a:pt x="2615" y="1418"/>
                    </a:moveTo>
                    <a:cubicBezTo>
                      <a:pt x="2836" y="1418"/>
                      <a:pt x="2993" y="1576"/>
                      <a:pt x="2993" y="1796"/>
                    </a:cubicBezTo>
                    <a:cubicBezTo>
                      <a:pt x="2993" y="1985"/>
                      <a:pt x="2836" y="2143"/>
                      <a:pt x="2615" y="2143"/>
                    </a:cubicBezTo>
                    <a:cubicBezTo>
                      <a:pt x="2426" y="2143"/>
                      <a:pt x="2268" y="1985"/>
                      <a:pt x="2268" y="1796"/>
                    </a:cubicBezTo>
                    <a:cubicBezTo>
                      <a:pt x="2268" y="1576"/>
                      <a:pt x="2426" y="1418"/>
                      <a:pt x="2615" y="1418"/>
                    </a:cubicBezTo>
                    <a:close/>
                    <a:moveTo>
                      <a:pt x="5608" y="1418"/>
                    </a:moveTo>
                    <a:cubicBezTo>
                      <a:pt x="5829" y="1418"/>
                      <a:pt x="5986" y="1576"/>
                      <a:pt x="5986" y="1796"/>
                    </a:cubicBezTo>
                    <a:cubicBezTo>
                      <a:pt x="5986" y="1985"/>
                      <a:pt x="5829" y="2143"/>
                      <a:pt x="5608" y="2143"/>
                    </a:cubicBezTo>
                    <a:cubicBezTo>
                      <a:pt x="5419" y="2143"/>
                      <a:pt x="5261" y="1985"/>
                      <a:pt x="5261" y="1796"/>
                    </a:cubicBezTo>
                    <a:cubicBezTo>
                      <a:pt x="5261" y="1576"/>
                      <a:pt x="5419" y="1418"/>
                      <a:pt x="5608" y="1418"/>
                    </a:cubicBezTo>
                    <a:close/>
                    <a:moveTo>
                      <a:pt x="5179" y="3978"/>
                    </a:moveTo>
                    <a:cubicBezTo>
                      <a:pt x="5269" y="3978"/>
                      <a:pt x="5356" y="4017"/>
                      <a:pt x="5419" y="4096"/>
                    </a:cubicBezTo>
                    <a:cubicBezTo>
                      <a:pt x="5576" y="4222"/>
                      <a:pt x="5576" y="4474"/>
                      <a:pt x="5450" y="4632"/>
                    </a:cubicBezTo>
                    <a:cubicBezTo>
                      <a:pt x="5104" y="4978"/>
                      <a:pt x="4631" y="5167"/>
                      <a:pt x="4159" y="5167"/>
                    </a:cubicBezTo>
                    <a:cubicBezTo>
                      <a:pt x="3655" y="5167"/>
                      <a:pt x="3182" y="4978"/>
                      <a:pt x="2836" y="4632"/>
                    </a:cubicBezTo>
                    <a:cubicBezTo>
                      <a:pt x="2678" y="4474"/>
                      <a:pt x="2678" y="4222"/>
                      <a:pt x="2836" y="4096"/>
                    </a:cubicBezTo>
                    <a:cubicBezTo>
                      <a:pt x="2914" y="4017"/>
                      <a:pt x="3009" y="3978"/>
                      <a:pt x="3099" y="3978"/>
                    </a:cubicBezTo>
                    <a:cubicBezTo>
                      <a:pt x="3190" y="3978"/>
                      <a:pt x="3277" y="4017"/>
                      <a:pt x="3340" y="4096"/>
                    </a:cubicBezTo>
                    <a:cubicBezTo>
                      <a:pt x="3560" y="4317"/>
                      <a:pt x="3844" y="4427"/>
                      <a:pt x="4127" y="4427"/>
                    </a:cubicBezTo>
                    <a:cubicBezTo>
                      <a:pt x="4411" y="4427"/>
                      <a:pt x="4694" y="4317"/>
                      <a:pt x="4915" y="4096"/>
                    </a:cubicBezTo>
                    <a:cubicBezTo>
                      <a:pt x="4994" y="4017"/>
                      <a:pt x="5088" y="3978"/>
                      <a:pt x="5179" y="3978"/>
                    </a:cubicBezTo>
                    <a:close/>
                    <a:moveTo>
                      <a:pt x="1922" y="0"/>
                    </a:moveTo>
                    <a:lnTo>
                      <a:pt x="0" y="1954"/>
                    </a:lnTo>
                    <a:lnTo>
                      <a:pt x="0" y="3277"/>
                    </a:lnTo>
                    <a:cubicBezTo>
                      <a:pt x="0" y="5514"/>
                      <a:pt x="1827" y="7404"/>
                      <a:pt x="4096" y="7404"/>
                    </a:cubicBezTo>
                    <a:cubicBezTo>
                      <a:pt x="6396" y="7404"/>
                      <a:pt x="8223" y="5514"/>
                      <a:pt x="8223" y="3277"/>
                    </a:cubicBezTo>
                    <a:lnTo>
                      <a:pt x="8223" y="1954"/>
                    </a:lnTo>
                    <a:lnTo>
                      <a:pt x="6301" y="0"/>
                    </a:lnTo>
                    <a:cubicBezTo>
                      <a:pt x="5624" y="394"/>
                      <a:pt x="4875" y="591"/>
                      <a:pt x="4123" y="591"/>
                    </a:cubicBezTo>
                    <a:cubicBezTo>
                      <a:pt x="3371" y="591"/>
                      <a:pt x="2615" y="394"/>
                      <a:pt x="19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8" name="Google Shape;5528;p60"/>
              <p:cNvSpPr/>
              <p:nvPr/>
            </p:nvSpPr>
            <p:spPr>
              <a:xfrm>
                <a:off x="-53020225" y="4211800"/>
                <a:ext cx="74825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3341" extrusionOk="0">
                    <a:moveTo>
                      <a:pt x="2174" y="1"/>
                    </a:moveTo>
                    <a:cubicBezTo>
                      <a:pt x="2016" y="1387"/>
                      <a:pt x="1197" y="2615"/>
                      <a:pt x="0" y="3340"/>
                    </a:cubicBezTo>
                    <a:lnTo>
                      <a:pt x="2647" y="3340"/>
                    </a:lnTo>
                    <a:cubicBezTo>
                      <a:pt x="2836" y="3340"/>
                      <a:pt x="2993" y="3183"/>
                      <a:pt x="2993" y="2993"/>
                    </a:cubicBezTo>
                    <a:lnTo>
                      <a:pt x="2993" y="2867"/>
                    </a:lnTo>
                    <a:cubicBezTo>
                      <a:pt x="2993" y="1859"/>
                      <a:pt x="2710" y="883"/>
                      <a:pt x="21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29" name="Google Shape;5529;p60"/>
              <p:cNvSpPr/>
              <p:nvPr/>
            </p:nvSpPr>
            <p:spPr>
              <a:xfrm>
                <a:off x="-53224225" y="4211025"/>
                <a:ext cx="74850" cy="83500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3340" extrusionOk="0">
                    <a:moveTo>
                      <a:pt x="851" y="0"/>
                    </a:moveTo>
                    <a:cubicBezTo>
                      <a:pt x="315" y="851"/>
                      <a:pt x="0" y="1796"/>
                      <a:pt x="0" y="2867"/>
                    </a:cubicBezTo>
                    <a:lnTo>
                      <a:pt x="0" y="2993"/>
                    </a:lnTo>
                    <a:cubicBezTo>
                      <a:pt x="0" y="3182"/>
                      <a:pt x="158" y="3340"/>
                      <a:pt x="378" y="3340"/>
                    </a:cubicBezTo>
                    <a:lnTo>
                      <a:pt x="2993" y="3340"/>
                    </a:lnTo>
                    <a:cubicBezTo>
                      <a:pt x="1859" y="2646"/>
                      <a:pt x="1040" y="1418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0" name="Google Shape;5530;p60"/>
              <p:cNvSpPr/>
              <p:nvPr/>
            </p:nvSpPr>
            <p:spPr>
              <a:xfrm>
                <a:off x="-52962725" y="4131475"/>
                <a:ext cx="18125" cy="638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52" extrusionOk="0">
                    <a:moveTo>
                      <a:pt x="0" y="0"/>
                    </a:moveTo>
                    <a:lnTo>
                      <a:pt x="0" y="2394"/>
                    </a:lnTo>
                    <a:lnTo>
                      <a:pt x="0" y="2552"/>
                    </a:lnTo>
                    <a:cubicBezTo>
                      <a:pt x="410" y="2300"/>
                      <a:pt x="725" y="1827"/>
                      <a:pt x="725" y="1292"/>
                    </a:cubicBezTo>
                    <a:cubicBezTo>
                      <a:pt x="725" y="725"/>
                      <a:pt x="410" y="25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1" name="Google Shape;5531;p60"/>
              <p:cNvSpPr/>
              <p:nvPr/>
            </p:nvSpPr>
            <p:spPr>
              <a:xfrm>
                <a:off x="-53125775" y="3976300"/>
                <a:ext cx="8272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072" extrusionOk="0">
                    <a:moveTo>
                      <a:pt x="1670" y="1"/>
                    </a:moveTo>
                    <a:cubicBezTo>
                      <a:pt x="914" y="1"/>
                      <a:pt x="284" y="442"/>
                      <a:pt x="0" y="1072"/>
                    </a:cubicBezTo>
                    <a:cubicBezTo>
                      <a:pt x="536" y="883"/>
                      <a:pt x="1072" y="757"/>
                      <a:pt x="1670" y="757"/>
                    </a:cubicBezTo>
                    <a:cubicBezTo>
                      <a:pt x="2269" y="757"/>
                      <a:pt x="2804" y="883"/>
                      <a:pt x="3308" y="1072"/>
                    </a:cubicBezTo>
                    <a:cubicBezTo>
                      <a:pt x="2993" y="442"/>
                      <a:pt x="2363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32" name="Google Shape;5532;p60"/>
            <p:cNvGrpSpPr/>
            <p:nvPr/>
          </p:nvGrpSpPr>
          <p:grpSpPr>
            <a:xfrm>
              <a:off x="5015830" y="2664947"/>
              <a:ext cx="231323" cy="230961"/>
              <a:chOff x="-52043575" y="3983125"/>
              <a:chExt cx="319000" cy="318500"/>
            </a:xfrm>
            <a:grpFill/>
          </p:grpSpPr>
          <p:sp>
            <p:nvSpPr>
              <p:cNvPr id="5533" name="Google Shape;5533;p60"/>
              <p:cNvSpPr/>
              <p:nvPr/>
            </p:nvSpPr>
            <p:spPr>
              <a:xfrm>
                <a:off x="-52043575" y="3983200"/>
                <a:ext cx="55150" cy="1057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4230" extrusionOk="0">
                    <a:moveTo>
                      <a:pt x="367" y="0"/>
                    </a:moveTo>
                    <a:cubicBezTo>
                      <a:pt x="339" y="0"/>
                      <a:pt x="311" y="3"/>
                      <a:pt x="284" y="8"/>
                    </a:cubicBezTo>
                    <a:cubicBezTo>
                      <a:pt x="126" y="40"/>
                      <a:pt x="0" y="197"/>
                      <a:pt x="0" y="355"/>
                    </a:cubicBezTo>
                    <a:lnTo>
                      <a:pt x="0" y="1867"/>
                    </a:lnTo>
                    <a:cubicBezTo>
                      <a:pt x="0" y="2875"/>
                      <a:pt x="630" y="3789"/>
                      <a:pt x="1512" y="4230"/>
                    </a:cubicBezTo>
                    <a:cubicBezTo>
                      <a:pt x="1512" y="3285"/>
                      <a:pt x="1733" y="2371"/>
                      <a:pt x="2206" y="1583"/>
                    </a:cubicBezTo>
                    <a:cubicBezTo>
                      <a:pt x="1607" y="1237"/>
                      <a:pt x="1103" y="764"/>
                      <a:pt x="725" y="166"/>
                    </a:cubicBezTo>
                    <a:cubicBezTo>
                      <a:pt x="647" y="61"/>
                      <a:pt x="503" y="0"/>
                      <a:pt x="3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4" name="Google Shape;5534;p60"/>
              <p:cNvSpPr/>
              <p:nvPr/>
            </p:nvSpPr>
            <p:spPr>
              <a:xfrm>
                <a:off x="-51985300" y="3983400"/>
                <a:ext cx="204800" cy="1299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5199" extrusionOk="0">
                    <a:moveTo>
                      <a:pt x="3718" y="0"/>
                    </a:moveTo>
                    <a:lnTo>
                      <a:pt x="3718" y="4096"/>
                    </a:lnTo>
                    <a:cubicBezTo>
                      <a:pt x="3718" y="4285"/>
                      <a:pt x="3561" y="4442"/>
                      <a:pt x="3340" y="4442"/>
                    </a:cubicBezTo>
                    <a:lnTo>
                      <a:pt x="1" y="4442"/>
                    </a:lnTo>
                    <a:lnTo>
                      <a:pt x="1" y="5198"/>
                    </a:lnTo>
                    <a:lnTo>
                      <a:pt x="8192" y="5198"/>
                    </a:lnTo>
                    <a:lnTo>
                      <a:pt x="8192" y="4442"/>
                    </a:lnTo>
                    <a:lnTo>
                      <a:pt x="4852" y="4442"/>
                    </a:lnTo>
                    <a:cubicBezTo>
                      <a:pt x="4814" y="4452"/>
                      <a:pt x="4778" y="4456"/>
                      <a:pt x="4743" y="4456"/>
                    </a:cubicBezTo>
                    <a:cubicBezTo>
                      <a:pt x="4548" y="4456"/>
                      <a:pt x="4411" y="4314"/>
                      <a:pt x="4411" y="4127"/>
                    </a:cubicBezTo>
                    <a:lnTo>
                      <a:pt x="4411" y="32"/>
                    </a:lnTo>
                    <a:cubicBezTo>
                      <a:pt x="4285" y="32"/>
                      <a:pt x="4159" y="0"/>
                      <a:pt x="40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5" name="Google Shape;5535;p60"/>
              <p:cNvSpPr/>
              <p:nvPr/>
            </p:nvSpPr>
            <p:spPr>
              <a:xfrm>
                <a:off x="-51855350" y="3987325"/>
                <a:ext cx="74075" cy="89825"/>
              </a:xfrm>
              <a:custGeom>
                <a:avLst/>
                <a:gdLst/>
                <a:ahLst/>
                <a:cxnLst/>
                <a:rect l="l" t="t" r="r" b="b"/>
                <a:pathLst>
                  <a:path w="2963" h="3593" extrusionOk="0">
                    <a:moveTo>
                      <a:pt x="1" y="1"/>
                    </a:moveTo>
                    <a:lnTo>
                      <a:pt x="1" y="3592"/>
                    </a:lnTo>
                    <a:lnTo>
                      <a:pt x="2962" y="3592"/>
                    </a:lnTo>
                    <a:cubicBezTo>
                      <a:pt x="2836" y="2647"/>
                      <a:pt x="2427" y="1733"/>
                      <a:pt x="1765" y="1009"/>
                    </a:cubicBezTo>
                    <a:cubicBezTo>
                      <a:pt x="1261" y="505"/>
                      <a:pt x="663" y="19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6" name="Google Shape;5536;p60"/>
              <p:cNvSpPr/>
              <p:nvPr/>
            </p:nvSpPr>
            <p:spPr>
              <a:xfrm>
                <a:off x="-51985300" y="3987325"/>
                <a:ext cx="74050" cy="89825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3593" extrusionOk="0">
                    <a:moveTo>
                      <a:pt x="2962" y="1"/>
                    </a:moveTo>
                    <a:cubicBezTo>
                      <a:pt x="1324" y="473"/>
                      <a:pt x="158" y="1891"/>
                      <a:pt x="1" y="3592"/>
                    </a:cubicBezTo>
                    <a:lnTo>
                      <a:pt x="2962" y="3592"/>
                    </a:lnTo>
                    <a:lnTo>
                      <a:pt x="29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7" name="Google Shape;5537;p60"/>
              <p:cNvSpPr/>
              <p:nvPr/>
            </p:nvSpPr>
            <p:spPr>
              <a:xfrm>
                <a:off x="-51985300" y="4190350"/>
                <a:ext cx="204800" cy="1112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4451" extrusionOk="0">
                    <a:moveTo>
                      <a:pt x="5069" y="1024"/>
                    </a:moveTo>
                    <a:cubicBezTo>
                      <a:pt x="5167" y="1024"/>
                      <a:pt x="5262" y="1063"/>
                      <a:pt x="5325" y="1142"/>
                    </a:cubicBezTo>
                    <a:cubicBezTo>
                      <a:pt x="5514" y="1268"/>
                      <a:pt x="5514" y="1489"/>
                      <a:pt x="5356" y="1646"/>
                    </a:cubicBezTo>
                    <a:cubicBezTo>
                      <a:pt x="5010" y="1993"/>
                      <a:pt x="4537" y="2213"/>
                      <a:pt x="4002" y="2213"/>
                    </a:cubicBezTo>
                    <a:cubicBezTo>
                      <a:pt x="3498" y="2213"/>
                      <a:pt x="3025" y="1993"/>
                      <a:pt x="2710" y="1646"/>
                    </a:cubicBezTo>
                    <a:cubicBezTo>
                      <a:pt x="2552" y="1489"/>
                      <a:pt x="2552" y="1268"/>
                      <a:pt x="2710" y="1142"/>
                    </a:cubicBezTo>
                    <a:cubicBezTo>
                      <a:pt x="2789" y="1063"/>
                      <a:pt x="2891" y="1024"/>
                      <a:pt x="2986" y="1024"/>
                    </a:cubicBezTo>
                    <a:cubicBezTo>
                      <a:pt x="3080" y="1024"/>
                      <a:pt x="3167" y="1063"/>
                      <a:pt x="3214" y="1142"/>
                    </a:cubicBezTo>
                    <a:cubicBezTo>
                      <a:pt x="3435" y="1363"/>
                      <a:pt x="3726" y="1473"/>
                      <a:pt x="4014" y="1473"/>
                    </a:cubicBezTo>
                    <a:cubicBezTo>
                      <a:pt x="4301" y="1473"/>
                      <a:pt x="4585" y="1363"/>
                      <a:pt x="4789" y="1142"/>
                    </a:cubicBezTo>
                    <a:cubicBezTo>
                      <a:pt x="4868" y="1063"/>
                      <a:pt x="4971" y="1024"/>
                      <a:pt x="5069" y="1024"/>
                    </a:cubicBezTo>
                    <a:close/>
                    <a:moveTo>
                      <a:pt x="4080" y="0"/>
                    </a:moveTo>
                    <a:cubicBezTo>
                      <a:pt x="3372" y="0"/>
                      <a:pt x="2663" y="213"/>
                      <a:pt x="2048" y="638"/>
                    </a:cubicBezTo>
                    <a:cubicBezTo>
                      <a:pt x="1954" y="669"/>
                      <a:pt x="1922" y="701"/>
                      <a:pt x="1859" y="701"/>
                    </a:cubicBezTo>
                    <a:lnTo>
                      <a:pt x="1" y="701"/>
                    </a:lnTo>
                    <a:cubicBezTo>
                      <a:pt x="190" y="2780"/>
                      <a:pt x="1922" y="4450"/>
                      <a:pt x="4096" y="4450"/>
                    </a:cubicBezTo>
                    <a:cubicBezTo>
                      <a:pt x="6207" y="4450"/>
                      <a:pt x="8003" y="2780"/>
                      <a:pt x="8192" y="701"/>
                    </a:cubicBezTo>
                    <a:lnTo>
                      <a:pt x="6333" y="701"/>
                    </a:lnTo>
                    <a:cubicBezTo>
                      <a:pt x="6207" y="701"/>
                      <a:pt x="6144" y="701"/>
                      <a:pt x="6113" y="638"/>
                    </a:cubicBezTo>
                    <a:cubicBezTo>
                      <a:pt x="5498" y="213"/>
                      <a:pt x="4789" y="0"/>
                      <a:pt x="4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8" name="Google Shape;5538;p60"/>
              <p:cNvSpPr/>
              <p:nvPr/>
            </p:nvSpPr>
            <p:spPr>
              <a:xfrm>
                <a:off x="-51985300" y="4133050"/>
                <a:ext cx="204800" cy="5592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2237" extrusionOk="0">
                    <a:moveTo>
                      <a:pt x="2552" y="756"/>
                    </a:moveTo>
                    <a:cubicBezTo>
                      <a:pt x="2742" y="756"/>
                      <a:pt x="2899" y="914"/>
                      <a:pt x="2899" y="1103"/>
                    </a:cubicBezTo>
                    <a:cubicBezTo>
                      <a:pt x="2899" y="1292"/>
                      <a:pt x="2742" y="1449"/>
                      <a:pt x="2552" y="1449"/>
                    </a:cubicBezTo>
                    <a:cubicBezTo>
                      <a:pt x="2363" y="1449"/>
                      <a:pt x="2206" y="1292"/>
                      <a:pt x="2206" y="1103"/>
                    </a:cubicBezTo>
                    <a:cubicBezTo>
                      <a:pt x="2206" y="914"/>
                      <a:pt x="2363" y="756"/>
                      <a:pt x="2552" y="756"/>
                    </a:cubicBezTo>
                    <a:close/>
                    <a:moveTo>
                      <a:pt x="5545" y="756"/>
                    </a:moveTo>
                    <a:cubicBezTo>
                      <a:pt x="5734" y="756"/>
                      <a:pt x="5892" y="914"/>
                      <a:pt x="5892" y="1103"/>
                    </a:cubicBezTo>
                    <a:cubicBezTo>
                      <a:pt x="5892" y="1292"/>
                      <a:pt x="5734" y="1449"/>
                      <a:pt x="5545" y="1449"/>
                    </a:cubicBezTo>
                    <a:cubicBezTo>
                      <a:pt x="5356" y="1449"/>
                      <a:pt x="5199" y="1292"/>
                      <a:pt x="5199" y="1103"/>
                    </a:cubicBezTo>
                    <a:cubicBezTo>
                      <a:pt x="5167" y="914"/>
                      <a:pt x="5356" y="756"/>
                      <a:pt x="5545" y="756"/>
                    </a:cubicBezTo>
                    <a:close/>
                    <a:moveTo>
                      <a:pt x="1" y="0"/>
                    </a:moveTo>
                    <a:lnTo>
                      <a:pt x="1" y="2237"/>
                    </a:lnTo>
                    <a:lnTo>
                      <a:pt x="1733" y="2237"/>
                    </a:lnTo>
                    <a:cubicBezTo>
                      <a:pt x="2458" y="1796"/>
                      <a:pt x="3277" y="1575"/>
                      <a:pt x="4092" y="1575"/>
                    </a:cubicBezTo>
                    <a:cubicBezTo>
                      <a:pt x="4907" y="1575"/>
                      <a:pt x="5719" y="1796"/>
                      <a:pt x="6428" y="2237"/>
                    </a:cubicBezTo>
                    <a:lnTo>
                      <a:pt x="8192" y="2237"/>
                    </a:lnTo>
                    <a:lnTo>
                      <a:pt x="81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39" name="Google Shape;5539;p60"/>
              <p:cNvSpPr/>
              <p:nvPr/>
            </p:nvSpPr>
            <p:spPr>
              <a:xfrm>
                <a:off x="-51780525" y="3983125"/>
                <a:ext cx="55950" cy="105825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4233" extrusionOk="0">
                    <a:moveTo>
                      <a:pt x="1849" y="0"/>
                    </a:moveTo>
                    <a:cubicBezTo>
                      <a:pt x="1729" y="0"/>
                      <a:pt x="1618" y="47"/>
                      <a:pt x="1545" y="169"/>
                    </a:cubicBezTo>
                    <a:cubicBezTo>
                      <a:pt x="1135" y="767"/>
                      <a:pt x="631" y="1240"/>
                      <a:pt x="1" y="1586"/>
                    </a:cubicBezTo>
                    <a:cubicBezTo>
                      <a:pt x="473" y="2374"/>
                      <a:pt x="694" y="3288"/>
                      <a:pt x="694" y="4233"/>
                    </a:cubicBezTo>
                    <a:cubicBezTo>
                      <a:pt x="1576" y="3792"/>
                      <a:pt x="2206" y="2910"/>
                      <a:pt x="2206" y="1870"/>
                    </a:cubicBezTo>
                    <a:lnTo>
                      <a:pt x="2206" y="358"/>
                    </a:lnTo>
                    <a:cubicBezTo>
                      <a:pt x="2238" y="200"/>
                      <a:pt x="2112" y="106"/>
                      <a:pt x="1954" y="11"/>
                    </a:cubicBezTo>
                    <a:cubicBezTo>
                      <a:pt x="1919" y="4"/>
                      <a:pt x="1883" y="0"/>
                      <a:pt x="18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0" name="Google Shape;5540;p60"/>
              <p:cNvSpPr/>
              <p:nvPr/>
            </p:nvSpPr>
            <p:spPr>
              <a:xfrm>
                <a:off x="-52023900" y="4139350"/>
                <a:ext cx="18925" cy="638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2" extrusionOk="0">
                    <a:moveTo>
                      <a:pt x="757" y="0"/>
                    </a:moveTo>
                    <a:cubicBezTo>
                      <a:pt x="316" y="221"/>
                      <a:pt x="1" y="693"/>
                      <a:pt x="1" y="1260"/>
                    </a:cubicBezTo>
                    <a:cubicBezTo>
                      <a:pt x="1" y="1796"/>
                      <a:pt x="316" y="2268"/>
                      <a:pt x="757" y="2552"/>
                    </a:cubicBez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1" name="Google Shape;5541;p60"/>
              <p:cNvSpPr/>
              <p:nvPr/>
            </p:nvSpPr>
            <p:spPr>
              <a:xfrm>
                <a:off x="-51763200" y="4139350"/>
                <a:ext cx="18925" cy="638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2" extrusionOk="0">
                    <a:moveTo>
                      <a:pt x="1" y="0"/>
                    </a:moveTo>
                    <a:lnTo>
                      <a:pt x="1" y="2552"/>
                    </a:lnTo>
                    <a:cubicBezTo>
                      <a:pt x="442" y="2268"/>
                      <a:pt x="757" y="1796"/>
                      <a:pt x="757" y="1260"/>
                    </a:cubicBezTo>
                    <a:cubicBezTo>
                      <a:pt x="757" y="693"/>
                      <a:pt x="442" y="22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42" name="Google Shape;5542;p60"/>
            <p:cNvGrpSpPr/>
            <p:nvPr/>
          </p:nvGrpSpPr>
          <p:grpSpPr>
            <a:xfrm>
              <a:off x="1609796" y="2096284"/>
              <a:ext cx="202771" cy="231323"/>
              <a:chOff x="-56766175" y="3198925"/>
              <a:chExt cx="279625" cy="319000"/>
            </a:xfrm>
            <a:grpFill/>
          </p:grpSpPr>
          <p:sp>
            <p:nvSpPr>
              <p:cNvPr id="5543" name="Google Shape;5543;p60"/>
              <p:cNvSpPr/>
              <p:nvPr/>
            </p:nvSpPr>
            <p:spPr>
              <a:xfrm>
                <a:off x="-56766175" y="333597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0"/>
                    </a:moveTo>
                    <a:cubicBezTo>
                      <a:pt x="316" y="221"/>
                      <a:pt x="1" y="693"/>
                      <a:pt x="1" y="1260"/>
                    </a:cubicBezTo>
                    <a:cubicBezTo>
                      <a:pt x="1" y="1796"/>
                      <a:pt x="316" y="2269"/>
                      <a:pt x="757" y="2552"/>
                    </a:cubicBezTo>
                    <a:lnTo>
                      <a:pt x="757" y="158"/>
                    </a:ln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4" name="Google Shape;5544;p60"/>
              <p:cNvSpPr/>
              <p:nvPr/>
            </p:nvSpPr>
            <p:spPr>
              <a:xfrm>
                <a:off x="-56747275" y="3198925"/>
                <a:ext cx="222925" cy="93750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3750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32" y="347"/>
                    </a:cubicBezTo>
                    <a:cubicBezTo>
                      <a:pt x="410" y="2269"/>
                      <a:pt x="2080" y="3749"/>
                      <a:pt x="4096" y="3749"/>
                    </a:cubicBezTo>
                    <a:lnTo>
                      <a:pt x="8917" y="3749"/>
                    </a:lnTo>
                    <a:cubicBezTo>
                      <a:pt x="8728" y="1639"/>
                      <a:pt x="6995" y="0"/>
                      <a:pt x="48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5" name="Google Shape;5545;p60"/>
              <p:cNvSpPr/>
              <p:nvPr/>
            </p:nvSpPr>
            <p:spPr>
              <a:xfrm>
                <a:off x="-56710250" y="3348575"/>
                <a:ext cx="55150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06" extrusionOk="0">
                    <a:moveTo>
                      <a:pt x="1103" y="0"/>
                    </a:moveTo>
                    <a:cubicBezTo>
                      <a:pt x="473" y="0"/>
                      <a:pt x="0" y="504"/>
                      <a:pt x="0" y="1103"/>
                    </a:cubicBezTo>
                    <a:cubicBezTo>
                      <a:pt x="0" y="1670"/>
                      <a:pt x="504" y="2206"/>
                      <a:pt x="1103" y="2206"/>
                    </a:cubicBezTo>
                    <a:cubicBezTo>
                      <a:pt x="1733" y="2206"/>
                      <a:pt x="2206" y="1702"/>
                      <a:pt x="2206" y="1103"/>
                    </a:cubicBezTo>
                    <a:cubicBezTo>
                      <a:pt x="2206" y="504"/>
                      <a:pt x="1733" y="0"/>
                      <a:pt x="11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6" name="Google Shape;5546;p60"/>
              <p:cNvSpPr/>
              <p:nvPr/>
            </p:nvSpPr>
            <p:spPr>
              <a:xfrm>
                <a:off x="-56597625" y="3349350"/>
                <a:ext cx="5515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07" extrusionOk="0">
                    <a:moveTo>
                      <a:pt x="1103" y="1"/>
                    </a:moveTo>
                    <a:cubicBezTo>
                      <a:pt x="473" y="1"/>
                      <a:pt x="1" y="505"/>
                      <a:pt x="1" y="1103"/>
                    </a:cubicBezTo>
                    <a:cubicBezTo>
                      <a:pt x="1" y="1702"/>
                      <a:pt x="473" y="2206"/>
                      <a:pt x="1103" y="2206"/>
                    </a:cubicBezTo>
                    <a:cubicBezTo>
                      <a:pt x="1702" y="2206"/>
                      <a:pt x="2206" y="1702"/>
                      <a:pt x="2206" y="1103"/>
                    </a:cubicBezTo>
                    <a:cubicBezTo>
                      <a:pt x="2206" y="505"/>
                      <a:pt x="1702" y="1"/>
                      <a:pt x="11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7" name="Google Shape;5547;p60"/>
              <p:cNvSpPr/>
              <p:nvPr/>
            </p:nvSpPr>
            <p:spPr>
              <a:xfrm>
                <a:off x="-56727575" y="3376925"/>
                <a:ext cx="204800" cy="1410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5640" extrusionOk="0">
                    <a:moveTo>
                      <a:pt x="5104" y="2174"/>
                    </a:moveTo>
                    <a:cubicBezTo>
                      <a:pt x="5199" y="2174"/>
                      <a:pt x="5293" y="2206"/>
                      <a:pt x="5356" y="2269"/>
                    </a:cubicBezTo>
                    <a:cubicBezTo>
                      <a:pt x="5545" y="2395"/>
                      <a:pt x="5545" y="2647"/>
                      <a:pt x="5388" y="2804"/>
                    </a:cubicBezTo>
                    <a:cubicBezTo>
                      <a:pt x="5041" y="3151"/>
                      <a:pt x="4569" y="3340"/>
                      <a:pt x="4096" y="3340"/>
                    </a:cubicBezTo>
                    <a:cubicBezTo>
                      <a:pt x="3560" y="3340"/>
                      <a:pt x="3088" y="3151"/>
                      <a:pt x="2741" y="2804"/>
                    </a:cubicBezTo>
                    <a:cubicBezTo>
                      <a:pt x="2584" y="2647"/>
                      <a:pt x="2584" y="2395"/>
                      <a:pt x="2741" y="2269"/>
                    </a:cubicBezTo>
                    <a:cubicBezTo>
                      <a:pt x="2820" y="2206"/>
                      <a:pt x="2922" y="2174"/>
                      <a:pt x="3021" y="2174"/>
                    </a:cubicBezTo>
                    <a:cubicBezTo>
                      <a:pt x="3119" y="2174"/>
                      <a:pt x="3214" y="2206"/>
                      <a:pt x="3277" y="2269"/>
                    </a:cubicBezTo>
                    <a:cubicBezTo>
                      <a:pt x="3482" y="2489"/>
                      <a:pt x="3765" y="2600"/>
                      <a:pt x="4053" y="2600"/>
                    </a:cubicBezTo>
                    <a:cubicBezTo>
                      <a:pt x="4340" y="2600"/>
                      <a:pt x="4632" y="2489"/>
                      <a:pt x="4852" y="2269"/>
                    </a:cubicBezTo>
                    <a:cubicBezTo>
                      <a:pt x="4915" y="2206"/>
                      <a:pt x="5010" y="2174"/>
                      <a:pt x="5104" y="2174"/>
                    </a:cubicBezTo>
                    <a:close/>
                    <a:moveTo>
                      <a:pt x="0" y="0"/>
                    </a:moveTo>
                    <a:lnTo>
                      <a:pt x="0" y="1513"/>
                    </a:lnTo>
                    <a:cubicBezTo>
                      <a:pt x="0" y="3623"/>
                      <a:pt x="1639" y="5451"/>
                      <a:pt x="3718" y="5640"/>
                    </a:cubicBezTo>
                    <a:lnTo>
                      <a:pt x="3718" y="4537"/>
                    </a:lnTo>
                    <a:cubicBezTo>
                      <a:pt x="3718" y="4348"/>
                      <a:pt x="3875" y="4191"/>
                      <a:pt x="4096" y="4191"/>
                    </a:cubicBezTo>
                    <a:cubicBezTo>
                      <a:pt x="4285" y="4191"/>
                      <a:pt x="4442" y="4348"/>
                      <a:pt x="4442" y="4537"/>
                    </a:cubicBezTo>
                    <a:lnTo>
                      <a:pt x="4442" y="5640"/>
                    </a:lnTo>
                    <a:cubicBezTo>
                      <a:pt x="6522" y="5451"/>
                      <a:pt x="8192" y="3623"/>
                      <a:pt x="8192" y="1513"/>
                    </a:cubicBezTo>
                    <a:lnTo>
                      <a:pt x="8192" y="0"/>
                    </a:lnTo>
                    <a:cubicBezTo>
                      <a:pt x="8192" y="1009"/>
                      <a:pt x="7309" y="1859"/>
                      <a:pt x="6301" y="1859"/>
                    </a:cubicBezTo>
                    <a:cubicBezTo>
                      <a:pt x="5388" y="1859"/>
                      <a:pt x="4632" y="1229"/>
                      <a:pt x="4474" y="347"/>
                    </a:cubicBezTo>
                    <a:lnTo>
                      <a:pt x="3655" y="347"/>
                    </a:lnTo>
                    <a:cubicBezTo>
                      <a:pt x="3497" y="1229"/>
                      <a:pt x="2710" y="1859"/>
                      <a:pt x="1828" y="1859"/>
                    </a:cubicBezTo>
                    <a:cubicBezTo>
                      <a:pt x="819" y="1859"/>
                      <a:pt x="0" y="100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8" name="Google Shape;5548;p60"/>
              <p:cNvSpPr/>
              <p:nvPr/>
            </p:nvSpPr>
            <p:spPr>
              <a:xfrm>
                <a:off x="-56729150" y="3289500"/>
                <a:ext cx="2040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8160" h="3498" extrusionOk="0">
                    <a:moveTo>
                      <a:pt x="567" y="0"/>
                    </a:moveTo>
                    <a:cubicBezTo>
                      <a:pt x="221" y="630"/>
                      <a:pt x="0" y="1292"/>
                      <a:pt x="0" y="2017"/>
                    </a:cubicBezTo>
                    <a:lnTo>
                      <a:pt x="0" y="3497"/>
                    </a:lnTo>
                    <a:cubicBezTo>
                      <a:pt x="0" y="2489"/>
                      <a:pt x="851" y="1639"/>
                      <a:pt x="1859" y="1639"/>
                    </a:cubicBezTo>
                    <a:cubicBezTo>
                      <a:pt x="2773" y="1639"/>
                      <a:pt x="3529" y="2269"/>
                      <a:pt x="3686" y="3151"/>
                    </a:cubicBezTo>
                    <a:lnTo>
                      <a:pt x="4505" y="3151"/>
                    </a:lnTo>
                    <a:cubicBezTo>
                      <a:pt x="4663" y="2269"/>
                      <a:pt x="5451" y="1639"/>
                      <a:pt x="6333" y="1639"/>
                    </a:cubicBezTo>
                    <a:cubicBezTo>
                      <a:pt x="7341" y="1639"/>
                      <a:pt x="8160" y="2489"/>
                      <a:pt x="8160" y="3497"/>
                    </a:cubicBezTo>
                    <a:lnTo>
                      <a:pt x="8160" y="914"/>
                    </a:lnTo>
                    <a:lnTo>
                      <a:pt x="3340" y="914"/>
                    </a:lnTo>
                    <a:cubicBezTo>
                      <a:pt x="2332" y="851"/>
                      <a:pt x="1355" y="536"/>
                      <a:pt x="5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49" name="Google Shape;5549;p60"/>
              <p:cNvSpPr/>
              <p:nvPr/>
            </p:nvSpPr>
            <p:spPr>
              <a:xfrm>
                <a:off x="-56505475" y="333597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0"/>
                    </a:moveTo>
                    <a:lnTo>
                      <a:pt x="1" y="2552"/>
                    </a:lnTo>
                    <a:cubicBezTo>
                      <a:pt x="442" y="2269"/>
                      <a:pt x="757" y="1796"/>
                      <a:pt x="757" y="1260"/>
                    </a:cubicBezTo>
                    <a:cubicBezTo>
                      <a:pt x="757" y="693"/>
                      <a:pt x="473" y="22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50" name="Google Shape;5550;p60"/>
            <p:cNvGrpSpPr/>
            <p:nvPr/>
          </p:nvGrpSpPr>
          <p:grpSpPr>
            <a:xfrm>
              <a:off x="1609225" y="2380143"/>
              <a:ext cx="203912" cy="230761"/>
              <a:chOff x="-56766175" y="3590375"/>
              <a:chExt cx="281200" cy="318225"/>
            </a:xfrm>
            <a:grpFill/>
          </p:grpSpPr>
          <p:sp>
            <p:nvSpPr>
              <p:cNvPr id="5551" name="Google Shape;5551;p60"/>
              <p:cNvSpPr/>
              <p:nvPr/>
            </p:nvSpPr>
            <p:spPr>
              <a:xfrm>
                <a:off x="-56766175" y="3632900"/>
                <a:ext cx="281200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1248" h="11028" extrusionOk="0">
                    <a:moveTo>
                      <a:pt x="1576" y="0"/>
                    </a:moveTo>
                    <a:cubicBezTo>
                      <a:pt x="599" y="1009"/>
                      <a:pt x="1" y="2395"/>
                      <a:pt x="1" y="3907"/>
                    </a:cubicBezTo>
                    <a:lnTo>
                      <a:pt x="1" y="10681"/>
                    </a:lnTo>
                    <a:cubicBezTo>
                      <a:pt x="1" y="10870"/>
                      <a:pt x="158" y="11027"/>
                      <a:pt x="347" y="11027"/>
                    </a:cubicBezTo>
                    <a:lnTo>
                      <a:pt x="5577" y="11027"/>
                    </a:lnTo>
                    <a:cubicBezTo>
                      <a:pt x="3340" y="11027"/>
                      <a:pt x="1481" y="9200"/>
                      <a:pt x="1481" y="6932"/>
                    </a:cubicBezTo>
                    <a:lnTo>
                      <a:pt x="1481" y="5388"/>
                    </a:lnTo>
                    <a:cubicBezTo>
                      <a:pt x="1481" y="5262"/>
                      <a:pt x="1576" y="5167"/>
                      <a:pt x="1702" y="5073"/>
                    </a:cubicBezTo>
                    <a:lnTo>
                      <a:pt x="5419" y="2836"/>
                    </a:lnTo>
                    <a:cubicBezTo>
                      <a:pt x="5482" y="2789"/>
                      <a:pt x="5553" y="2765"/>
                      <a:pt x="5624" y="2765"/>
                    </a:cubicBezTo>
                    <a:cubicBezTo>
                      <a:pt x="5695" y="2765"/>
                      <a:pt x="5766" y="2789"/>
                      <a:pt x="5829" y="2836"/>
                    </a:cubicBezTo>
                    <a:lnTo>
                      <a:pt x="9578" y="5073"/>
                    </a:lnTo>
                    <a:cubicBezTo>
                      <a:pt x="9673" y="5167"/>
                      <a:pt x="9767" y="5262"/>
                      <a:pt x="9767" y="5388"/>
                    </a:cubicBezTo>
                    <a:lnTo>
                      <a:pt x="9767" y="6932"/>
                    </a:lnTo>
                    <a:cubicBezTo>
                      <a:pt x="9767" y="9200"/>
                      <a:pt x="7908" y="11027"/>
                      <a:pt x="5671" y="11027"/>
                    </a:cubicBezTo>
                    <a:lnTo>
                      <a:pt x="10901" y="11027"/>
                    </a:lnTo>
                    <a:cubicBezTo>
                      <a:pt x="11090" y="11027"/>
                      <a:pt x="11248" y="10870"/>
                      <a:pt x="11248" y="10681"/>
                    </a:cubicBezTo>
                    <a:lnTo>
                      <a:pt x="11248" y="3907"/>
                    </a:lnTo>
                    <a:cubicBezTo>
                      <a:pt x="11185" y="2363"/>
                      <a:pt x="10586" y="977"/>
                      <a:pt x="9610" y="0"/>
                    </a:cubicBezTo>
                    <a:cubicBezTo>
                      <a:pt x="9578" y="158"/>
                      <a:pt x="9484" y="316"/>
                      <a:pt x="9358" y="473"/>
                    </a:cubicBezTo>
                    <a:cubicBezTo>
                      <a:pt x="8727" y="1418"/>
                      <a:pt x="7247" y="2048"/>
                      <a:pt x="5577" y="2048"/>
                    </a:cubicBezTo>
                    <a:cubicBezTo>
                      <a:pt x="3907" y="2048"/>
                      <a:pt x="2395" y="1418"/>
                      <a:pt x="1765" y="442"/>
                    </a:cubicBezTo>
                    <a:cubicBezTo>
                      <a:pt x="1702" y="316"/>
                      <a:pt x="1607" y="158"/>
                      <a:pt x="15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52" name="Google Shape;5552;p60"/>
              <p:cNvSpPr/>
              <p:nvPr/>
            </p:nvSpPr>
            <p:spPr>
              <a:xfrm>
                <a:off x="-56709475" y="3722700"/>
                <a:ext cx="167800" cy="153600"/>
              </a:xfrm>
              <a:custGeom>
                <a:avLst/>
                <a:gdLst/>
                <a:ahLst/>
                <a:cxnLst/>
                <a:rect l="l" t="t" r="r" b="b"/>
                <a:pathLst>
                  <a:path w="6712" h="6144" extrusionOk="0">
                    <a:moveTo>
                      <a:pt x="1828" y="1449"/>
                    </a:moveTo>
                    <a:cubicBezTo>
                      <a:pt x="2017" y="1449"/>
                      <a:pt x="2175" y="1607"/>
                      <a:pt x="2175" y="1796"/>
                    </a:cubicBezTo>
                    <a:cubicBezTo>
                      <a:pt x="2206" y="2016"/>
                      <a:pt x="2049" y="2142"/>
                      <a:pt x="1828" y="2142"/>
                    </a:cubicBezTo>
                    <a:cubicBezTo>
                      <a:pt x="1639" y="2142"/>
                      <a:pt x="1482" y="2016"/>
                      <a:pt x="1482" y="1796"/>
                    </a:cubicBezTo>
                    <a:cubicBezTo>
                      <a:pt x="1482" y="1607"/>
                      <a:pt x="1639" y="1449"/>
                      <a:pt x="1828" y="1449"/>
                    </a:cubicBezTo>
                    <a:close/>
                    <a:moveTo>
                      <a:pt x="4821" y="1449"/>
                    </a:moveTo>
                    <a:cubicBezTo>
                      <a:pt x="5010" y="1449"/>
                      <a:pt x="5168" y="1607"/>
                      <a:pt x="5168" y="1796"/>
                    </a:cubicBezTo>
                    <a:cubicBezTo>
                      <a:pt x="5199" y="2016"/>
                      <a:pt x="5010" y="2142"/>
                      <a:pt x="4821" y="2142"/>
                    </a:cubicBezTo>
                    <a:cubicBezTo>
                      <a:pt x="4632" y="2142"/>
                      <a:pt x="4475" y="2016"/>
                      <a:pt x="4475" y="1796"/>
                    </a:cubicBezTo>
                    <a:cubicBezTo>
                      <a:pt x="4475" y="1607"/>
                      <a:pt x="4632" y="1449"/>
                      <a:pt x="4821" y="1449"/>
                    </a:cubicBezTo>
                    <a:close/>
                    <a:moveTo>
                      <a:pt x="3372" y="0"/>
                    </a:moveTo>
                    <a:lnTo>
                      <a:pt x="1" y="2016"/>
                    </a:lnTo>
                    <a:lnTo>
                      <a:pt x="1" y="3340"/>
                    </a:lnTo>
                    <a:cubicBezTo>
                      <a:pt x="1" y="4474"/>
                      <a:pt x="599" y="5545"/>
                      <a:pt x="1513" y="6143"/>
                    </a:cubicBezTo>
                    <a:lnTo>
                      <a:pt x="1513" y="4411"/>
                    </a:lnTo>
                    <a:cubicBezTo>
                      <a:pt x="1513" y="4253"/>
                      <a:pt x="1576" y="4127"/>
                      <a:pt x="1702" y="4096"/>
                    </a:cubicBezTo>
                    <a:cubicBezTo>
                      <a:pt x="2222" y="3844"/>
                      <a:pt x="2797" y="3718"/>
                      <a:pt x="3368" y="3718"/>
                    </a:cubicBezTo>
                    <a:cubicBezTo>
                      <a:pt x="3939" y="3718"/>
                      <a:pt x="4506" y="3844"/>
                      <a:pt x="5010" y="4096"/>
                    </a:cubicBezTo>
                    <a:cubicBezTo>
                      <a:pt x="5136" y="4159"/>
                      <a:pt x="5199" y="4285"/>
                      <a:pt x="5199" y="4411"/>
                    </a:cubicBezTo>
                    <a:lnTo>
                      <a:pt x="5199" y="6143"/>
                    </a:lnTo>
                    <a:cubicBezTo>
                      <a:pt x="6113" y="5545"/>
                      <a:pt x="6711" y="4505"/>
                      <a:pt x="6711" y="3340"/>
                    </a:cubicBezTo>
                    <a:lnTo>
                      <a:pt x="6711" y="2016"/>
                    </a:lnTo>
                    <a:lnTo>
                      <a:pt x="337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53" name="Google Shape;5553;p60"/>
              <p:cNvSpPr/>
              <p:nvPr/>
            </p:nvSpPr>
            <p:spPr>
              <a:xfrm>
                <a:off x="-56654325" y="3833750"/>
                <a:ext cx="55150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38" extrusionOk="0">
                    <a:moveTo>
                      <a:pt x="1127" y="0"/>
                    </a:moveTo>
                    <a:cubicBezTo>
                      <a:pt x="748" y="0"/>
                      <a:pt x="363" y="63"/>
                      <a:pt x="0" y="189"/>
                    </a:cubicBezTo>
                    <a:lnTo>
                      <a:pt x="0" y="2048"/>
                    </a:lnTo>
                    <a:cubicBezTo>
                      <a:pt x="378" y="2174"/>
                      <a:pt x="725" y="2237"/>
                      <a:pt x="1103" y="2237"/>
                    </a:cubicBezTo>
                    <a:cubicBezTo>
                      <a:pt x="1512" y="2237"/>
                      <a:pt x="1859" y="2174"/>
                      <a:pt x="2206" y="2048"/>
                    </a:cubicBezTo>
                    <a:lnTo>
                      <a:pt x="2206" y="189"/>
                    </a:lnTo>
                    <a:cubicBezTo>
                      <a:pt x="1875" y="63"/>
                      <a:pt x="1505" y="0"/>
                      <a:pt x="11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54" name="Google Shape;5554;p60"/>
              <p:cNvSpPr/>
              <p:nvPr/>
            </p:nvSpPr>
            <p:spPr>
              <a:xfrm>
                <a:off x="-56710250" y="3590375"/>
                <a:ext cx="16777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6711" h="2994" extrusionOk="0">
                    <a:moveTo>
                      <a:pt x="3340" y="0"/>
                    </a:moveTo>
                    <a:cubicBezTo>
                      <a:pt x="2080" y="0"/>
                      <a:pt x="946" y="441"/>
                      <a:pt x="0" y="1134"/>
                    </a:cubicBezTo>
                    <a:cubicBezTo>
                      <a:pt x="0" y="1355"/>
                      <a:pt x="32" y="1544"/>
                      <a:pt x="189" y="1733"/>
                    </a:cubicBezTo>
                    <a:cubicBezTo>
                      <a:pt x="662" y="2489"/>
                      <a:pt x="1922" y="2993"/>
                      <a:pt x="3340" y="2993"/>
                    </a:cubicBezTo>
                    <a:cubicBezTo>
                      <a:pt x="4726" y="2993"/>
                      <a:pt x="5986" y="2489"/>
                      <a:pt x="6490" y="1796"/>
                    </a:cubicBezTo>
                    <a:cubicBezTo>
                      <a:pt x="6648" y="1575"/>
                      <a:pt x="6711" y="1355"/>
                      <a:pt x="6711" y="1134"/>
                    </a:cubicBezTo>
                    <a:cubicBezTo>
                      <a:pt x="5766" y="441"/>
                      <a:pt x="4600" y="0"/>
                      <a:pt x="33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55" name="Google Shape;5555;p60"/>
            <p:cNvGrpSpPr/>
            <p:nvPr/>
          </p:nvGrpSpPr>
          <p:grpSpPr>
            <a:xfrm>
              <a:off x="1623502" y="2664566"/>
              <a:ext cx="175360" cy="230761"/>
              <a:chOff x="-56747275" y="3982600"/>
              <a:chExt cx="241825" cy="318225"/>
            </a:xfrm>
            <a:grpFill/>
          </p:grpSpPr>
          <p:sp>
            <p:nvSpPr>
              <p:cNvPr id="5556" name="Google Shape;5556;p60"/>
              <p:cNvSpPr/>
              <p:nvPr/>
            </p:nvSpPr>
            <p:spPr>
              <a:xfrm>
                <a:off x="-56635425" y="4076325"/>
                <a:ext cx="18125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82" extrusionOk="0">
                    <a:moveTo>
                      <a:pt x="378" y="1"/>
                    </a:moveTo>
                    <a:cubicBezTo>
                      <a:pt x="158" y="1"/>
                      <a:pt x="0" y="316"/>
                      <a:pt x="0" y="725"/>
                    </a:cubicBezTo>
                    <a:cubicBezTo>
                      <a:pt x="0" y="1135"/>
                      <a:pt x="158" y="1481"/>
                      <a:pt x="378" y="1481"/>
                    </a:cubicBezTo>
                    <a:cubicBezTo>
                      <a:pt x="567" y="1481"/>
                      <a:pt x="725" y="1135"/>
                      <a:pt x="725" y="725"/>
                    </a:cubicBezTo>
                    <a:cubicBezTo>
                      <a:pt x="725" y="316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57" name="Google Shape;5557;p60"/>
              <p:cNvSpPr/>
              <p:nvPr/>
            </p:nvSpPr>
            <p:spPr>
              <a:xfrm>
                <a:off x="-56618900" y="3991275"/>
                <a:ext cx="113450" cy="136250"/>
              </a:xfrm>
              <a:custGeom>
                <a:avLst/>
                <a:gdLst/>
                <a:ahLst/>
                <a:cxnLst/>
                <a:rect l="l" t="t" r="r" b="b"/>
                <a:pathLst>
                  <a:path w="4538" h="5450" extrusionOk="0">
                    <a:moveTo>
                      <a:pt x="3277" y="0"/>
                    </a:moveTo>
                    <a:lnTo>
                      <a:pt x="1" y="2647"/>
                    </a:lnTo>
                    <a:lnTo>
                      <a:pt x="3939" y="5387"/>
                    </a:lnTo>
                    <a:cubicBezTo>
                      <a:pt x="4007" y="5430"/>
                      <a:pt x="4081" y="5449"/>
                      <a:pt x="4154" y="5449"/>
                    </a:cubicBezTo>
                    <a:cubicBezTo>
                      <a:pt x="4352" y="5449"/>
                      <a:pt x="4538" y="5303"/>
                      <a:pt x="4538" y="5072"/>
                    </a:cubicBezTo>
                    <a:lnTo>
                      <a:pt x="4538" y="2300"/>
                    </a:lnTo>
                    <a:cubicBezTo>
                      <a:pt x="4538" y="1355"/>
                      <a:pt x="4034" y="473"/>
                      <a:pt x="32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58" name="Google Shape;5558;p60"/>
              <p:cNvSpPr/>
              <p:nvPr/>
            </p:nvSpPr>
            <p:spPr>
              <a:xfrm>
                <a:off x="-56601550" y="4094450"/>
                <a:ext cx="3152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788" extrusionOk="0">
                    <a:moveTo>
                      <a:pt x="158" y="0"/>
                    </a:moveTo>
                    <a:lnTo>
                      <a:pt x="158" y="63"/>
                    </a:lnTo>
                    <a:cubicBezTo>
                      <a:pt x="158" y="315"/>
                      <a:pt x="95" y="567"/>
                      <a:pt x="0" y="788"/>
                    </a:cubicBezTo>
                    <a:lnTo>
                      <a:pt x="1260" y="788"/>
                    </a:lnTo>
                    <a:lnTo>
                      <a:pt x="1260" y="756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59" name="Google Shape;5559;p60"/>
              <p:cNvSpPr/>
              <p:nvPr/>
            </p:nvSpPr>
            <p:spPr>
              <a:xfrm>
                <a:off x="-56688200" y="4085775"/>
                <a:ext cx="37050" cy="2760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104" extrusionOk="0">
                    <a:moveTo>
                      <a:pt x="1355" y="1"/>
                    </a:moveTo>
                    <a:lnTo>
                      <a:pt x="1" y="1103"/>
                    </a:lnTo>
                    <a:lnTo>
                      <a:pt x="1481" y="1103"/>
                    </a:lnTo>
                    <a:cubicBezTo>
                      <a:pt x="1418" y="883"/>
                      <a:pt x="1324" y="631"/>
                      <a:pt x="1324" y="347"/>
                    </a:cubicBezTo>
                    <a:cubicBezTo>
                      <a:pt x="1324" y="253"/>
                      <a:pt x="1324" y="127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0" name="Google Shape;5560;p60"/>
              <p:cNvSpPr/>
              <p:nvPr/>
            </p:nvSpPr>
            <p:spPr>
              <a:xfrm>
                <a:off x="-56747275" y="3982600"/>
                <a:ext cx="189850" cy="143850"/>
              </a:xfrm>
              <a:custGeom>
                <a:avLst/>
                <a:gdLst/>
                <a:ahLst/>
                <a:cxnLst/>
                <a:rect l="l" t="t" r="r" b="b"/>
                <a:pathLst>
                  <a:path w="7594" h="5754" extrusionOk="0">
                    <a:moveTo>
                      <a:pt x="2584" y="1"/>
                    </a:moveTo>
                    <a:cubicBezTo>
                      <a:pt x="1135" y="1"/>
                      <a:pt x="1" y="1166"/>
                      <a:pt x="1" y="2647"/>
                    </a:cubicBezTo>
                    <a:lnTo>
                      <a:pt x="1" y="5388"/>
                    </a:lnTo>
                    <a:cubicBezTo>
                      <a:pt x="1" y="5610"/>
                      <a:pt x="172" y="5753"/>
                      <a:pt x="350" y="5753"/>
                    </a:cubicBezTo>
                    <a:cubicBezTo>
                      <a:pt x="426" y="5753"/>
                      <a:pt x="502" y="5728"/>
                      <a:pt x="568" y="5671"/>
                    </a:cubicBezTo>
                    <a:lnTo>
                      <a:pt x="7593" y="32"/>
                    </a:lnTo>
                    <a:cubicBezTo>
                      <a:pt x="7436" y="1"/>
                      <a:pt x="7278" y="1"/>
                      <a:pt x="70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1" name="Google Shape;5561;p60"/>
              <p:cNvSpPr/>
              <p:nvPr/>
            </p:nvSpPr>
            <p:spPr>
              <a:xfrm>
                <a:off x="-56654325" y="4217500"/>
                <a:ext cx="55150" cy="8332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3333" extrusionOk="0">
                    <a:moveTo>
                      <a:pt x="1127" y="1"/>
                    </a:moveTo>
                    <a:cubicBezTo>
                      <a:pt x="748" y="1"/>
                      <a:pt x="363" y="72"/>
                      <a:pt x="0" y="214"/>
                    </a:cubicBezTo>
                    <a:lnTo>
                      <a:pt x="0" y="3175"/>
                    </a:lnTo>
                    <a:cubicBezTo>
                      <a:pt x="378" y="3270"/>
                      <a:pt x="756" y="3333"/>
                      <a:pt x="1103" y="3333"/>
                    </a:cubicBezTo>
                    <a:cubicBezTo>
                      <a:pt x="1512" y="3333"/>
                      <a:pt x="1859" y="3270"/>
                      <a:pt x="2206" y="3175"/>
                    </a:cubicBezTo>
                    <a:lnTo>
                      <a:pt x="2206" y="214"/>
                    </a:lnTo>
                    <a:cubicBezTo>
                      <a:pt x="1875" y="72"/>
                      <a:pt x="1505" y="1"/>
                      <a:pt x="11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2" name="Google Shape;5562;p60"/>
              <p:cNvSpPr/>
              <p:nvPr/>
            </p:nvSpPr>
            <p:spPr>
              <a:xfrm>
                <a:off x="-56729150" y="4132250"/>
                <a:ext cx="204800" cy="15755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6302" extrusionOk="0">
                    <a:moveTo>
                      <a:pt x="2615" y="788"/>
                    </a:moveTo>
                    <a:cubicBezTo>
                      <a:pt x="2804" y="788"/>
                      <a:pt x="2962" y="946"/>
                      <a:pt x="2962" y="1135"/>
                    </a:cubicBezTo>
                    <a:cubicBezTo>
                      <a:pt x="2993" y="1324"/>
                      <a:pt x="2836" y="1481"/>
                      <a:pt x="2615" y="1481"/>
                    </a:cubicBezTo>
                    <a:cubicBezTo>
                      <a:pt x="2426" y="1481"/>
                      <a:pt x="2269" y="1324"/>
                      <a:pt x="2269" y="1135"/>
                    </a:cubicBezTo>
                    <a:cubicBezTo>
                      <a:pt x="2269" y="946"/>
                      <a:pt x="2426" y="788"/>
                      <a:pt x="2615" y="788"/>
                    </a:cubicBezTo>
                    <a:close/>
                    <a:moveTo>
                      <a:pt x="5608" y="788"/>
                    </a:moveTo>
                    <a:cubicBezTo>
                      <a:pt x="5797" y="788"/>
                      <a:pt x="5955" y="946"/>
                      <a:pt x="5955" y="1135"/>
                    </a:cubicBezTo>
                    <a:cubicBezTo>
                      <a:pt x="5986" y="1324"/>
                      <a:pt x="5797" y="1481"/>
                      <a:pt x="5608" y="1481"/>
                    </a:cubicBezTo>
                    <a:cubicBezTo>
                      <a:pt x="5419" y="1481"/>
                      <a:pt x="5262" y="1324"/>
                      <a:pt x="5262" y="1135"/>
                    </a:cubicBezTo>
                    <a:cubicBezTo>
                      <a:pt x="5262" y="946"/>
                      <a:pt x="5419" y="788"/>
                      <a:pt x="5608" y="788"/>
                    </a:cubicBezTo>
                    <a:close/>
                    <a:moveTo>
                      <a:pt x="725" y="1"/>
                    </a:moveTo>
                    <a:lnTo>
                      <a:pt x="0" y="536"/>
                    </a:lnTo>
                    <a:lnTo>
                      <a:pt x="0" y="2647"/>
                    </a:lnTo>
                    <a:cubicBezTo>
                      <a:pt x="0" y="4222"/>
                      <a:pt x="914" y="5577"/>
                      <a:pt x="2269" y="6301"/>
                    </a:cubicBezTo>
                    <a:lnTo>
                      <a:pt x="2269" y="3372"/>
                    </a:lnTo>
                    <a:cubicBezTo>
                      <a:pt x="2269" y="3214"/>
                      <a:pt x="2332" y="3120"/>
                      <a:pt x="2458" y="3056"/>
                    </a:cubicBezTo>
                    <a:cubicBezTo>
                      <a:pt x="2962" y="2804"/>
                      <a:pt x="3529" y="2678"/>
                      <a:pt x="4100" y="2678"/>
                    </a:cubicBezTo>
                    <a:cubicBezTo>
                      <a:pt x="4671" y="2678"/>
                      <a:pt x="5246" y="2804"/>
                      <a:pt x="5766" y="3056"/>
                    </a:cubicBezTo>
                    <a:cubicBezTo>
                      <a:pt x="5892" y="3151"/>
                      <a:pt x="5955" y="3277"/>
                      <a:pt x="5955" y="3372"/>
                    </a:cubicBezTo>
                    <a:lnTo>
                      <a:pt x="5955" y="6301"/>
                    </a:lnTo>
                    <a:cubicBezTo>
                      <a:pt x="7309" y="5640"/>
                      <a:pt x="8192" y="4254"/>
                      <a:pt x="8192" y="2647"/>
                    </a:cubicBezTo>
                    <a:lnTo>
                      <a:pt x="8192" y="536"/>
                    </a:lnTo>
                    <a:lnTo>
                      <a:pt x="73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63" name="Google Shape;5563;p60"/>
            <p:cNvGrpSpPr/>
            <p:nvPr/>
          </p:nvGrpSpPr>
          <p:grpSpPr>
            <a:xfrm>
              <a:off x="3031012" y="2096284"/>
              <a:ext cx="202771" cy="231323"/>
              <a:chOff x="-54793175" y="3198925"/>
              <a:chExt cx="279625" cy="319000"/>
            </a:xfrm>
            <a:grpFill/>
          </p:grpSpPr>
          <p:sp>
            <p:nvSpPr>
              <p:cNvPr id="5564" name="Google Shape;5564;p60"/>
              <p:cNvSpPr/>
              <p:nvPr/>
            </p:nvSpPr>
            <p:spPr>
              <a:xfrm>
                <a:off x="-54532475" y="3354075"/>
                <a:ext cx="1892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427" extrusionOk="0">
                    <a:moveTo>
                      <a:pt x="1" y="1"/>
                    </a:moveTo>
                    <a:lnTo>
                      <a:pt x="1" y="788"/>
                    </a:lnTo>
                    <a:cubicBezTo>
                      <a:pt x="158" y="1355"/>
                      <a:pt x="190" y="1891"/>
                      <a:pt x="190" y="2427"/>
                    </a:cubicBezTo>
                    <a:cubicBezTo>
                      <a:pt x="505" y="2143"/>
                      <a:pt x="757" y="1734"/>
                      <a:pt x="757" y="1261"/>
                    </a:cubicBezTo>
                    <a:cubicBezTo>
                      <a:pt x="757" y="725"/>
                      <a:pt x="473" y="25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5" name="Google Shape;5565;p60"/>
              <p:cNvSpPr/>
              <p:nvPr/>
            </p:nvSpPr>
            <p:spPr>
              <a:xfrm>
                <a:off x="-54793175" y="3198925"/>
                <a:ext cx="97675" cy="126050"/>
              </a:xfrm>
              <a:custGeom>
                <a:avLst/>
                <a:gdLst/>
                <a:ahLst/>
                <a:cxnLst/>
                <a:rect l="l" t="t" r="r" b="b"/>
                <a:pathLst>
                  <a:path w="3907" h="5042" extrusionOk="0">
                    <a:moveTo>
                      <a:pt x="2993" y="0"/>
                    </a:moveTo>
                    <a:cubicBezTo>
                      <a:pt x="2426" y="0"/>
                      <a:pt x="1954" y="315"/>
                      <a:pt x="1702" y="756"/>
                    </a:cubicBezTo>
                    <a:cubicBezTo>
                      <a:pt x="1632" y="746"/>
                      <a:pt x="1562" y="742"/>
                      <a:pt x="1494" y="742"/>
                    </a:cubicBezTo>
                    <a:cubicBezTo>
                      <a:pt x="695" y="742"/>
                      <a:pt x="0" y="1396"/>
                      <a:pt x="0" y="2237"/>
                    </a:cubicBezTo>
                    <a:cubicBezTo>
                      <a:pt x="0" y="2521"/>
                      <a:pt x="63" y="2741"/>
                      <a:pt x="190" y="2993"/>
                    </a:cubicBezTo>
                    <a:cubicBezTo>
                      <a:pt x="63" y="3214"/>
                      <a:pt x="0" y="3466"/>
                      <a:pt x="0" y="3749"/>
                    </a:cubicBezTo>
                    <a:cubicBezTo>
                      <a:pt x="0" y="4285"/>
                      <a:pt x="316" y="4758"/>
                      <a:pt x="757" y="5041"/>
                    </a:cubicBezTo>
                    <a:lnTo>
                      <a:pt x="757" y="4852"/>
                    </a:lnTo>
                    <a:cubicBezTo>
                      <a:pt x="757" y="2804"/>
                      <a:pt x="2048" y="1008"/>
                      <a:pt x="3907" y="315"/>
                    </a:cubicBezTo>
                    <a:cubicBezTo>
                      <a:pt x="3655" y="126"/>
                      <a:pt x="3340" y="0"/>
                      <a:pt x="29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6" name="Google Shape;5566;p60"/>
              <p:cNvSpPr/>
              <p:nvPr/>
            </p:nvSpPr>
            <p:spPr>
              <a:xfrm>
                <a:off x="-54624625" y="3349350"/>
                <a:ext cx="5515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07" extrusionOk="0">
                    <a:moveTo>
                      <a:pt x="1103" y="1"/>
                    </a:moveTo>
                    <a:cubicBezTo>
                      <a:pt x="473" y="1"/>
                      <a:pt x="1" y="505"/>
                      <a:pt x="1" y="1103"/>
                    </a:cubicBezTo>
                    <a:cubicBezTo>
                      <a:pt x="1" y="1702"/>
                      <a:pt x="473" y="2206"/>
                      <a:pt x="1103" y="2206"/>
                    </a:cubicBezTo>
                    <a:cubicBezTo>
                      <a:pt x="1702" y="2206"/>
                      <a:pt x="2206" y="1702"/>
                      <a:pt x="2206" y="1103"/>
                    </a:cubicBezTo>
                    <a:cubicBezTo>
                      <a:pt x="2206" y="505"/>
                      <a:pt x="1702" y="1"/>
                      <a:pt x="11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7" name="Google Shape;5567;p60"/>
              <p:cNvSpPr/>
              <p:nvPr/>
            </p:nvSpPr>
            <p:spPr>
              <a:xfrm>
                <a:off x="-54737250" y="3349350"/>
                <a:ext cx="5515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07" extrusionOk="0">
                    <a:moveTo>
                      <a:pt x="1103" y="1"/>
                    </a:moveTo>
                    <a:cubicBezTo>
                      <a:pt x="504" y="1"/>
                      <a:pt x="0" y="505"/>
                      <a:pt x="0" y="1103"/>
                    </a:cubicBezTo>
                    <a:cubicBezTo>
                      <a:pt x="0" y="1702"/>
                      <a:pt x="504" y="2206"/>
                      <a:pt x="1103" y="2206"/>
                    </a:cubicBezTo>
                    <a:cubicBezTo>
                      <a:pt x="1733" y="2206"/>
                      <a:pt x="2206" y="1702"/>
                      <a:pt x="2206" y="1103"/>
                    </a:cubicBezTo>
                    <a:cubicBezTo>
                      <a:pt x="2206" y="505"/>
                      <a:pt x="1733" y="1"/>
                      <a:pt x="11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8" name="Google Shape;5568;p60"/>
              <p:cNvSpPr/>
              <p:nvPr/>
            </p:nvSpPr>
            <p:spPr>
              <a:xfrm>
                <a:off x="-54770325" y="3218600"/>
                <a:ext cx="233925" cy="299325"/>
              </a:xfrm>
              <a:custGeom>
                <a:avLst/>
                <a:gdLst/>
                <a:ahLst/>
                <a:cxnLst/>
                <a:rect l="l" t="t" r="r" b="b"/>
                <a:pathLst>
                  <a:path w="9357" h="11973" extrusionOk="0">
                    <a:moveTo>
                      <a:pt x="6175" y="2962"/>
                    </a:moveTo>
                    <a:cubicBezTo>
                      <a:pt x="6364" y="2962"/>
                      <a:pt x="6522" y="3120"/>
                      <a:pt x="6522" y="3309"/>
                    </a:cubicBezTo>
                    <a:cubicBezTo>
                      <a:pt x="6522" y="3498"/>
                      <a:pt x="6364" y="3656"/>
                      <a:pt x="6175" y="3656"/>
                    </a:cubicBezTo>
                    <a:lnTo>
                      <a:pt x="3182" y="3656"/>
                    </a:lnTo>
                    <a:cubicBezTo>
                      <a:pt x="2993" y="3656"/>
                      <a:pt x="2836" y="3498"/>
                      <a:pt x="2836" y="3309"/>
                    </a:cubicBezTo>
                    <a:cubicBezTo>
                      <a:pt x="2836" y="3120"/>
                      <a:pt x="2993" y="2962"/>
                      <a:pt x="3182" y="2962"/>
                    </a:cubicBezTo>
                    <a:close/>
                    <a:moveTo>
                      <a:pt x="6931" y="4443"/>
                    </a:moveTo>
                    <a:cubicBezTo>
                      <a:pt x="9357" y="4443"/>
                      <a:pt x="9357" y="8192"/>
                      <a:pt x="6931" y="8192"/>
                    </a:cubicBezTo>
                    <a:cubicBezTo>
                      <a:pt x="6018" y="8192"/>
                      <a:pt x="5261" y="7562"/>
                      <a:pt x="5104" y="6680"/>
                    </a:cubicBezTo>
                    <a:lnTo>
                      <a:pt x="4285" y="6680"/>
                    </a:lnTo>
                    <a:cubicBezTo>
                      <a:pt x="4127" y="7562"/>
                      <a:pt x="3340" y="8192"/>
                      <a:pt x="2458" y="8192"/>
                    </a:cubicBezTo>
                    <a:cubicBezTo>
                      <a:pt x="0" y="8192"/>
                      <a:pt x="0" y="4443"/>
                      <a:pt x="2458" y="4443"/>
                    </a:cubicBezTo>
                    <a:cubicBezTo>
                      <a:pt x="3371" y="4443"/>
                      <a:pt x="4127" y="5073"/>
                      <a:pt x="4285" y="5955"/>
                    </a:cubicBezTo>
                    <a:lnTo>
                      <a:pt x="5104" y="5955"/>
                    </a:lnTo>
                    <a:cubicBezTo>
                      <a:pt x="5261" y="5073"/>
                      <a:pt x="6049" y="4443"/>
                      <a:pt x="6931" y="4443"/>
                    </a:cubicBezTo>
                    <a:close/>
                    <a:moveTo>
                      <a:pt x="5695" y="8547"/>
                    </a:moveTo>
                    <a:cubicBezTo>
                      <a:pt x="5789" y="8547"/>
                      <a:pt x="5876" y="8586"/>
                      <a:pt x="5923" y="8665"/>
                    </a:cubicBezTo>
                    <a:cubicBezTo>
                      <a:pt x="6144" y="8791"/>
                      <a:pt x="6144" y="9011"/>
                      <a:pt x="5986" y="9169"/>
                    </a:cubicBezTo>
                    <a:cubicBezTo>
                      <a:pt x="5608" y="9515"/>
                      <a:pt x="5135" y="9704"/>
                      <a:pt x="4631" y="9704"/>
                    </a:cubicBezTo>
                    <a:cubicBezTo>
                      <a:pt x="4127" y="9704"/>
                      <a:pt x="3655" y="9515"/>
                      <a:pt x="3340" y="9169"/>
                    </a:cubicBezTo>
                    <a:cubicBezTo>
                      <a:pt x="3182" y="9011"/>
                      <a:pt x="3182" y="8791"/>
                      <a:pt x="3340" y="8665"/>
                    </a:cubicBezTo>
                    <a:cubicBezTo>
                      <a:pt x="3418" y="8586"/>
                      <a:pt x="3513" y="8547"/>
                      <a:pt x="3603" y="8547"/>
                    </a:cubicBezTo>
                    <a:cubicBezTo>
                      <a:pt x="3694" y="8547"/>
                      <a:pt x="3781" y="8586"/>
                      <a:pt x="3844" y="8665"/>
                    </a:cubicBezTo>
                    <a:cubicBezTo>
                      <a:pt x="4064" y="8885"/>
                      <a:pt x="4348" y="8996"/>
                      <a:pt x="4631" y="8996"/>
                    </a:cubicBezTo>
                    <a:cubicBezTo>
                      <a:pt x="4915" y="8996"/>
                      <a:pt x="5198" y="8885"/>
                      <a:pt x="5419" y="8665"/>
                    </a:cubicBezTo>
                    <a:cubicBezTo>
                      <a:pt x="5498" y="8586"/>
                      <a:pt x="5600" y="8547"/>
                      <a:pt x="5695" y="8547"/>
                    </a:cubicBezTo>
                    <a:close/>
                    <a:moveTo>
                      <a:pt x="4663" y="1"/>
                    </a:moveTo>
                    <a:cubicBezTo>
                      <a:pt x="2426" y="1"/>
                      <a:pt x="599" y="1828"/>
                      <a:pt x="599" y="4097"/>
                    </a:cubicBezTo>
                    <a:lnTo>
                      <a:pt x="599" y="6270"/>
                    </a:lnTo>
                    <a:cubicBezTo>
                      <a:pt x="158" y="7751"/>
                      <a:pt x="441" y="9137"/>
                      <a:pt x="1260" y="10240"/>
                    </a:cubicBezTo>
                    <a:cubicBezTo>
                      <a:pt x="2079" y="11343"/>
                      <a:pt x="3340" y="11973"/>
                      <a:pt x="4663" y="11973"/>
                    </a:cubicBezTo>
                    <a:cubicBezTo>
                      <a:pt x="6018" y="11973"/>
                      <a:pt x="7309" y="11343"/>
                      <a:pt x="8097" y="10240"/>
                    </a:cubicBezTo>
                    <a:cubicBezTo>
                      <a:pt x="8916" y="9169"/>
                      <a:pt x="9200" y="7783"/>
                      <a:pt x="8758" y="6270"/>
                    </a:cubicBezTo>
                    <a:lnTo>
                      <a:pt x="8758" y="4097"/>
                    </a:lnTo>
                    <a:cubicBezTo>
                      <a:pt x="8758" y="2994"/>
                      <a:pt x="8349" y="1954"/>
                      <a:pt x="7593" y="1167"/>
                    </a:cubicBezTo>
                    <a:cubicBezTo>
                      <a:pt x="6805" y="379"/>
                      <a:pt x="5766" y="1"/>
                      <a:pt x="46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69" name="Google Shape;5569;p60"/>
              <p:cNvSpPr/>
              <p:nvPr/>
            </p:nvSpPr>
            <p:spPr>
              <a:xfrm>
                <a:off x="-54612025" y="3198925"/>
                <a:ext cx="96100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3844" h="4947" extrusionOk="0">
                    <a:moveTo>
                      <a:pt x="851" y="0"/>
                    </a:moveTo>
                    <a:cubicBezTo>
                      <a:pt x="536" y="0"/>
                      <a:pt x="221" y="95"/>
                      <a:pt x="1" y="252"/>
                    </a:cubicBezTo>
                    <a:cubicBezTo>
                      <a:pt x="662" y="504"/>
                      <a:pt x="1261" y="882"/>
                      <a:pt x="1765" y="1418"/>
                    </a:cubicBezTo>
                    <a:cubicBezTo>
                      <a:pt x="2679" y="2363"/>
                      <a:pt x="3183" y="3560"/>
                      <a:pt x="3183" y="4821"/>
                    </a:cubicBezTo>
                    <a:lnTo>
                      <a:pt x="3183" y="4947"/>
                    </a:lnTo>
                    <a:cubicBezTo>
                      <a:pt x="3592" y="4695"/>
                      <a:pt x="3844" y="4253"/>
                      <a:pt x="3844" y="3749"/>
                    </a:cubicBezTo>
                    <a:cubicBezTo>
                      <a:pt x="3844" y="3466"/>
                      <a:pt x="3781" y="3214"/>
                      <a:pt x="3655" y="2993"/>
                    </a:cubicBezTo>
                    <a:cubicBezTo>
                      <a:pt x="3781" y="2741"/>
                      <a:pt x="3844" y="2521"/>
                      <a:pt x="3844" y="2237"/>
                    </a:cubicBezTo>
                    <a:cubicBezTo>
                      <a:pt x="3844" y="1380"/>
                      <a:pt x="3123" y="716"/>
                      <a:pt x="2330" y="716"/>
                    </a:cubicBezTo>
                    <a:cubicBezTo>
                      <a:pt x="2279" y="716"/>
                      <a:pt x="2227" y="719"/>
                      <a:pt x="2174" y="725"/>
                    </a:cubicBezTo>
                    <a:cubicBezTo>
                      <a:pt x="1891" y="252"/>
                      <a:pt x="1418" y="0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0" name="Google Shape;5570;p60"/>
              <p:cNvSpPr/>
              <p:nvPr/>
            </p:nvSpPr>
            <p:spPr>
              <a:xfrm>
                <a:off x="-54793175" y="3353300"/>
                <a:ext cx="1892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427" extrusionOk="0">
                    <a:moveTo>
                      <a:pt x="757" y="0"/>
                    </a:moveTo>
                    <a:cubicBezTo>
                      <a:pt x="316" y="284"/>
                      <a:pt x="0" y="756"/>
                      <a:pt x="0" y="1292"/>
                    </a:cubicBezTo>
                    <a:cubicBezTo>
                      <a:pt x="0" y="1765"/>
                      <a:pt x="190" y="2174"/>
                      <a:pt x="536" y="2426"/>
                    </a:cubicBezTo>
                    <a:cubicBezTo>
                      <a:pt x="505" y="1859"/>
                      <a:pt x="599" y="1292"/>
                      <a:pt x="757" y="756"/>
                    </a:cubicBez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71" name="Google Shape;5571;p60"/>
            <p:cNvGrpSpPr/>
            <p:nvPr/>
          </p:nvGrpSpPr>
          <p:grpSpPr>
            <a:xfrm>
              <a:off x="3016726" y="2384712"/>
              <a:ext cx="231342" cy="221026"/>
              <a:chOff x="-54812875" y="3596675"/>
              <a:chExt cx="319025" cy="304800"/>
            </a:xfrm>
            <a:grpFill/>
          </p:grpSpPr>
          <p:sp>
            <p:nvSpPr>
              <p:cNvPr id="5572" name="Google Shape;5572;p60"/>
              <p:cNvSpPr/>
              <p:nvPr/>
            </p:nvSpPr>
            <p:spPr>
              <a:xfrm>
                <a:off x="-54812875" y="3607700"/>
                <a:ext cx="74850" cy="293775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11751" extrusionOk="0">
                    <a:moveTo>
                      <a:pt x="1482" y="0"/>
                    </a:moveTo>
                    <a:lnTo>
                      <a:pt x="1482" y="2710"/>
                    </a:lnTo>
                    <a:cubicBezTo>
                      <a:pt x="1482" y="3749"/>
                      <a:pt x="1261" y="4789"/>
                      <a:pt x="788" y="5734"/>
                    </a:cubicBezTo>
                    <a:cubicBezTo>
                      <a:pt x="284" y="6805"/>
                      <a:pt x="1" y="7971"/>
                      <a:pt x="1" y="9168"/>
                    </a:cubicBezTo>
                    <a:cubicBezTo>
                      <a:pt x="1" y="10050"/>
                      <a:pt x="505" y="10901"/>
                      <a:pt x="1261" y="11405"/>
                    </a:cubicBezTo>
                    <a:lnTo>
                      <a:pt x="1639" y="11689"/>
                    </a:lnTo>
                    <a:cubicBezTo>
                      <a:pt x="1707" y="11731"/>
                      <a:pt x="1781" y="11750"/>
                      <a:pt x="1854" y="11750"/>
                    </a:cubicBezTo>
                    <a:cubicBezTo>
                      <a:pt x="2052" y="11750"/>
                      <a:pt x="2238" y="11604"/>
                      <a:pt x="2238" y="11374"/>
                    </a:cubicBezTo>
                    <a:lnTo>
                      <a:pt x="2238" y="9326"/>
                    </a:lnTo>
                    <a:cubicBezTo>
                      <a:pt x="2238" y="8570"/>
                      <a:pt x="2364" y="7751"/>
                      <a:pt x="2584" y="7026"/>
                    </a:cubicBezTo>
                    <a:cubicBezTo>
                      <a:pt x="2836" y="6270"/>
                      <a:pt x="2994" y="5545"/>
                      <a:pt x="2994" y="4758"/>
                    </a:cubicBezTo>
                    <a:lnTo>
                      <a:pt x="2994" y="3718"/>
                    </a:lnTo>
                    <a:lnTo>
                      <a:pt x="14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3" name="Google Shape;5573;p60"/>
              <p:cNvSpPr/>
              <p:nvPr/>
            </p:nvSpPr>
            <p:spPr>
              <a:xfrm>
                <a:off x="-54662425" y="3621875"/>
                <a:ext cx="18125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458" extrusionOk="0">
                    <a:moveTo>
                      <a:pt x="347" y="0"/>
                    </a:moveTo>
                    <a:cubicBezTo>
                      <a:pt x="158" y="315"/>
                      <a:pt x="0" y="757"/>
                      <a:pt x="0" y="1229"/>
                    </a:cubicBezTo>
                    <a:cubicBezTo>
                      <a:pt x="0" y="1702"/>
                      <a:pt x="189" y="2143"/>
                      <a:pt x="347" y="2458"/>
                    </a:cubicBezTo>
                    <a:cubicBezTo>
                      <a:pt x="504" y="2143"/>
                      <a:pt x="725" y="1702"/>
                      <a:pt x="725" y="1229"/>
                    </a:cubicBezTo>
                    <a:cubicBezTo>
                      <a:pt x="725" y="757"/>
                      <a:pt x="504" y="315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4" name="Google Shape;5574;p60"/>
              <p:cNvSpPr/>
              <p:nvPr/>
            </p:nvSpPr>
            <p:spPr>
              <a:xfrm>
                <a:off x="-54737250" y="3652600"/>
                <a:ext cx="66175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2647" h="1513" extrusionOk="0">
                    <a:moveTo>
                      <a:pt x="0" y="0"/>
                    </a:moveTo>
                    <a:lnTo>
                      <a:pt x="599" y="1512"/>
                    </a:lnTo>
                    <a:lnTo>
                      <a:pt x="2647" y="1512"/>
                    </a:lnTo>
                    <a:cubicBezTo>
                      <a:pt x="2458" y="1103"/>
                      <a:pt x="2206" y="599"/>
                      <a:pt x="2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5" name="Google Shape;5575;p60"/>
              <p:cNvSpPr/>
              <p:nvPr/>
            </p:nvSpPr>
            <p:spPr>
              <a:xfrm>
                <a:off x="-54568700" y="3608475"/>
                <a:ext cx="748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11720" extrusionOk="0">
                    <a:moveTo>
                      <a:pt x="1481" y="1"/>
                    </a:moveTo>
                    <a:lnTo>
                      <a:pt x="851" y="1576"/>
                    </a:lnTo>
                    <a:lnTo>
                      <a:pt x="0" y="3750"/>
                    </a:lnTo>
                    <a:lnTo>
                      <a:pt x="0" y="4727"/>
                    </a:lnTo>
                    <a:cubicBezTo>
                      <a:pt x="0" y="5514"/>
                      <a:pt x="158" y="6270"/>
                      <a:pt x="378" y="6995"/>
                    </a:cubicBezTo>
                    <a:cubicBezTo>
                      <a:pt x="630" y="7751"/>
                      <a:pt x="757" y="8539"/>
                      <a:pt x="757" y="9295"/>
                    </a:cubicBezTo>
                    <a:lnTo>
                      <a:pt x="757" y="11343"/>
                    </a:lnTo>
                    <a:cubicBezTo>
                      <a:pt x="757" y="11573"/>
                      <a:pt x="925" y="11719"/>
                      <a:pt x="1115" y="11719"/>
                    </a:cubicBezTo>
                    <a:cubicBezTo>
                      <a:pt x="1184" y="11719"/>
                      <a:pt x="1256" y="11700"/>
                      <a:pt x="1324" y="11658"/>
                    </a:cubicBezTo>
                    <a:lnTo>
                      <a:pt x="1733" y="11374"/>
                    </a:lnTo>
                    <a:cubicBezTo>
                      <a:pt x="2489" y="10870"/>
                      <a:pt x="2993" y="10051"/>
                      <a:pt x="2993" y="9137"/>
                    </a:cubicBezTo>
                    <a:cubicBezTo>
                      <a:pt x="2993" y="8003"/>
                      <a:pt x="2710" y="6774"/>
                      <a:pt x="2206" y="5735"/>
                    </a:cubicBezTo>
                    <a:cubicBezTo>
                      <a:pt x="1733" y="4790"/>
                      <a:pt x="1481" y="3781"/>
                      <a:pt x="1481" y="2710"/>
                    </a:cubicBezTo>
                    <a:lnTo>
                      <a:pt x="148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6" name="Google Shape;5576;p60"/>
              <p:cNvSpPr/>
              <p:nvPr/>
            </p:nvSpPr>
            <p:spPr>
              <a:xfrm>
                <a:off x="-54636450" y="3652600"/>
                <a:ext cx="66975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513" extrusionOk="0">
                    <a:moveTo>
                      <a:pt x="411" y="0"/>
                    </a:moveTo>
                    <a:cubicBezTo>
                      <a:pt x="411" y="599"/>
                      <a:pt x="221" y="1103"/>
                      <a:pt x="1" y="1512"/>
                    </a:cubicBezTo>
                    <a:lnTo>
                      <a:pt x="2080" y="1512"/>
                    </a:lnTo>
                    <a:lnTo>
                      <a:pt x="26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7" name="Google Shape;5577;p60"/>
              <p:cNvSpPr/>
              <p:nvPr/>
            </p:nvSpPr>
            <p:spPr>
              <a:xfrm>
                <a:off x="-54760100" y="3596675"/>
                <a:ext cx="212675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8507" h="1481" extrusionOk="0">
                    <a:moveTo>
                      <a:pt x="1" y="0"/>
                    </a:moveTo>
                    <a:lnTo>
                      <a:pt x="599" y="1481"/>
                    </a:lnTo>
                    <a:lnTo>
                      <a:pt x="3246" y="1481"/>
                    </a:lnTo>
                    <a:cubicBezTo>
                      <a:pt x="3466" y="693"/>
                      <a:pt x="3939" y="158"/>
                      <a:pt x="4002" y="95"/>
                    </a:cubicBezTo>
                    <a:cubicBezTo>
                      <a:pt x="4081" y="32"/>
                      <a:pt x="4183" y="0"/>
                      <a:pt x="4281" y="0"/>
                    </a:cubicBezTo>
                    <a:close/>
                    <a:moveTo>
                      <a:pt x="4281" y="0"/>
                    </a:moveTo>
                    <a:cubicBezTo>
                      <a:pt x="4380" y="0"/>
                      <a:pt x="4474" y="32"/>
                      <a:pt x="4537" y="95"/>
                    </a:cubicBezTo>
                    <a:cubicBezTo>
                      <a:pt x="4569" y="158"/>
                      <a:pt x="5041" y="693"/>
                      <a:pt x="5294" y="1481"/>
                    </a:cubicBezTo>
                    <a:lnTo>
                      <a:pt x="7940" y="1481"/>
                    </a:lnTo>
                    <a:lnTo>
                      <a:pt x="85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78" name="Google Shape;5578;p60"/>
              <p:cNvSpPr/>
              <p:nvPr/>
            </p:nvSpPr>
            <p:spPr>
              <a:xfrm>
                <a:off x="-54738050" y="3708500"/>
                <a:ext cx="169375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6775" h="7468" extrusionOk="0">
                    <a:moveTo>
                      <a:pt x="1891" y="1513"/>
                    </a:moveTo>
                    <a:cubicBezTo>
                      <a:pt x="2080" y="1513"/>
                      <a:pt x="2238" y="1671"/>
                      <a:pt x="2238" y="1860"/>
                    </a:cubicBezTo>
                    <a:cubicBezTo>
                      <a:pt x="2238" y="2049"/>
                      <a:pt x="2080" y="2206"/>
                      <a:pt x="1891" y="2206"/>
                    </a:cubicBezTo>
                    <a:cubicBezTo>
                      <a:pt x="1702" y="2206"/>
                      <a:pt x="1545" y="2112"/>
                      <a:pt x="1545" y="1860"/>
                    </a:cubicBezTo>
                    <a:cubicBezTo>
                      <a:pt x="1545" y="1671"/>
                      <a:pt x="1702" y="1513"/>
                      <a:pt x="1891" y="1513"/>
                    </a:cubicBezTo>
                    <a:close/>
                    <a:moveTo>
                      <a:pt x="4884" y="1545"/>
                    </a:moveTo>
                    <a:cubicBezTo>
                      <a:pt x="5073" y="1545"/>
                      <a:pt x="5231" y="1702"/>
                      <a:pt x="5231" y="1891"/>
                    </a:cubicBezTo>
                    <a:cubicBezTo>
                      <a:pt x="5231" y="2112"/>
                      <a:pt x="5073" y="2269"/>
                      <a:pt x="4884" y="2269"/>
                    </a:cubicBezTo>
                    <a:cubicBezTo>
                      <a:pt x="4695" y="2269"/>
                      <a:pt x="4538" y="2112"/>
                      <a:pt x="4538" y="1891"/>
                    </a:cubicBezTo>
                    <a:cubicBezTo>
                      <a:pt x="4538" y="1702"/>
                      <a:pt x="4695" y="1545"/>
                      <a:pt x="4884" y="1545"/>
                    </a:cubicBezTo>
                    <a:close/>
                    <a:moveTo>
                      <a:pt x="4404" y="4073"/>
                    </a:moveTo>
                    <a:cubicBezTo>
                      <a:pt x="4498" y="4073"/>
                      <a:pt x="4585" y="4112"/>
                      <a:pt x="4632" y="4191"/>
                    </a:cubicBezTo>
                    <a:cubicBezTo>
                      <a:pt x="4853" y="4286"/>
                      <a:pt x="4853" y="4538"/>
                      <a:pt x="4695" y="4695"/>
                    </a:cubicBezTo>
                    <a:cubicBezTo>
                      <a:pt x="4317" y="5042"/>
                      <a:pt x="3844" y="5231"/>
                      <a:pt x="3340" y="5231"/>
                    </a:cubicBezTo>
                    <a:cubicBezTo>
                      <a:pt x="2836" y="5231"/>
                      <a:pt x="2364" y="5042"/>
                      <a:pt x="2049" y="4695"/>
                    </a:cubicBezTo>
                    <a:cubicBezTo>
                      <a:pt x="1891" y="4538"/>
                      <a:pt x="1891" y="4286"/>
                      <a:pt x="2049" y="4191"/>
                    </a:cubicBezTo>
                    <a:cubicBezTo>
                      <a:pt x="2127" y="4112"/>
                      <a:pt x="2222" y="4073"/>
                      <a:pt x="2312" y="4073"/>
                    </a:cubicBezTo>
                    <a:cubicBezTo>
                      <a:pt x="2403" y="4073"/>
                      <a:pt x="2490" y="4112"/>
                      <a:pt x="2553" y="4191"/>
                    </a:cubicBezTo>
                    <a:cubicBezTo>
                      <a:pt x="2773" y="4412"/>
                      <a:pt x="3057" y="4522"/>
                      <a:pt x="3340" y="4522"/>
                    </a:cubicBezTo>
                    <a:cubicBezTo>
                      <a:pt x="3624" y="4522"/>
                      <a:pt x="3907" y="4412"/>
                      <a:pt x="4128" y="4191"/>
                    </a:cubicBezTo>
                    <a:cubicBezTo>
                      <a:pt x="4207" y="4112"/>
                      <a:pt x="4309" y="4073"/>
                      <a:pt x="4404" y="4073"/>
                    </a:cubicBezTo>
                    <a:close/>
                    <a:moveTo>
                      <a:pt x="757" y="1"/>
                    </a:moveTo>
                    <a:lnTo>
                      <a:pt x="757" y="694"/>
                    </a:lnTo>
                    <a:cubicBezTo>
                      <a:pt x="757" y="1513"/>
                      <a:pt x="631" y="2332"/>
                      <a:pt x="347" y="3088"/>
                    </a:cubicBezTo>
                    <a:cubicBezTo>
                      <a:pt x="1" y="4160"/>
                      <a:pt x="1" y="4947"/>
                      <a:pt x="1" y="5672"/>
                    </a:cubicBezTo>
                    <a:cubicBezTo>
                      <a:pt x="757" y="6743"/>
                      <a:pt x="2017" y="7468"/>
                      <a:pt x="3403" y="7468"/>
                    </a:cubicBezTo>
                    <a:cubicBezTo>
                      <a:pt x="4758" y="7468"/>
                      <a:pt x="6018" y="6774"/>
                      <a:pt x="6774" y="5672"/>
                    </a:cubicBezTo>
                    <a:cubicBezTo>
                      <a:pt x="6774" y="4947"/>
                      <a:pt x="6774" y="4160"/>
                      <a:pt x="6428" y="3088"/>
                    </a:cubicBezTo>
                    <a:cubicBezTo>
                      <a:pt x="6144" y="2332"/>
                      <a:pt x="6018" y="1513"/>
                      <a:pt x="6018" y="694"/>
                    </a:cubicBezTo>
                    <a:lnTo>
                      <a:pt x="601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579" name="Google Shape;5579;p60"/>
            <p:cNvSpPr/>
            <p:nvPr/>
          </p:nvSpPr>
          <p:spPr>
            <a:xfrm>
              <a:off x="3129826" y="2664004"/>
              <a:ext cx="5166" cy="580"/>
            </a:xfrm>
            <a:custGeom>
              <a:avLst/>
              <a:gdLst/>
              <a:ahLst/>
              <a:cxnLst/>
              <a:rect l="l" t="t" r="r" b="b"/>
              <a:pathLst>
                <a:path w="285" h="32" extrusionOk="0">
                  <a:moveTo>
                    <a:pt x="1" y="0"/>
                  </a:moveTo>
                  <a:cubicBezTo>
                    <a:pt x="95" y="32"/>
                    <a:pt x="158" y="32"/>
                    <a:pt x="284" y="32"/>
                  </a:cubicBezTo>
                  <a:cubicBezTo>
                    <a:pt x="221" y="32"/>
                    <a:pt x="127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580" name="Google Shape;5580;p60"/>
            <p:cNvSpPr/>
            <p:nvPr/>
          </p:nvSpPr>
          <p:spPr>
            <a:xfrm>
              <a:off x="3130115" y="2664566"/>
              <a:ext cx="4587" cy="598"/>
            </a:xfrm>
            <a:custGeom>
              <a:avLst/>
              <a:gdLst/>
              <a:ahLst/>
              <a:cxnLst/>
              <a:rect l="l" t="t" r="r" b="b"/>
              <a:pathLst>
                <a:path w="253" h="33" extrusionOk="0">
                  <a:moveTo>
                    <a:pt x="253" y="1"/>
                  </a:moveTo>
                  <a:lnTo>
                    <a:pt x="253" y="1"/>
                  </a:lnTo>
                  <a:cubicBezTo>
                    <a:pt x="189" y="1"/>
                    <a:pt x="64" y="1"/>
                    <a:pt x="1" y="32"/>
                  </a:cubicBezTo>
                  <a:cubicBezTo>
                    <a:pt x="95" y="1"/>
                    <a:pt x="190" y="1"/>
                    <a:pt x="2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581" name="Google Shape;5581;p60"/>
            <p:cNvGrpSpPr/>
            <p:nvPr/>
          </p:nvGrpSpPr>
          <p:grpSpPr>
            <a:xfrm>
              <a:off x="3031012" y="2664566"/>
              <a:ext cx="202771" cy="230761"/>
              <a:chOff x="-54793175" y="3982600"/>
              <a:chExt cx="279625" cy="318225"/>
            </a:xfrm>
            <a:grpFill/>
          </p:grpSpPr>
          <p:sp>
            <p:nvSpPr>
              <p:cNvPr id="5582" name="Google Shape;5582;p60"/>
              <p:cNvSpPr/>
              <p:nvPr/>
            </p:nvSpPr>
            <p:spPr>
              <a:xfrm>
                <a:off x="-54646675" y="3982600"/>
                <a:ext cx="113425" cy="11107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443" extrusionOk="0">
                    <a:moveTo>
                      <a:pt x="0" y="1"/>
                    </a:moveTo>
                    <a:cubicBezTo>
                      <a:pt x="1261" y="221"/>
                      <a:pt x="2237" y="2080"/>
                      <a:pt x="2332" y="4443"/>
                    </a:cubicBezTo>
                    <a:lnTo>
                      <a:pt x="4128" y="4443"/>
                    </a:lnTo>
                    <a:cubicBezTo>
                      <a:pt x="4380" y="4443"/>
                      <a:pt x="4537" y="4254"/>
                      <a:pt x="4506" y="4002"/>
                    </a:cubicBezTo>
                    <a:cubicBezTo>
                      <a:pt x="4128" y="1859"/>
                      <a:pt x="2300" y="15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83" name="Google Shape;5583;p60"/>
              <p:cNvSpPr/>
              <p:nvPr/>
            </p:nvSpPr>
            <p:spPr>
              <a:xfrm>
                <a:off x="-54644325" y="4003075"/>
                <a:ext cx="36250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3624" extrusionOk="0">
                    <a:moveTo>
                      <a:pt x="1" y="1"/>
                    </a:moveTo>
                    <a:lnTo>
                      <a:pt x="1" y="3624"/>
                    </a:lnTo>
                    <a:lnTo>
                      <a:pt x="1450" y="3624"/>
                    </a:lnTo>
                    <a:cubicBezTo>
                      <a:pt x="1419" y="1765"/>
                      <a:pt x="726" y="379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84" name="Google Shape;5584;p60"/>
              <p:cNvSpPr/>
              <p:nvPr/>
            </p:nvSpPr>
            <p:spPr>
              <a:xfrm>
                <a:off x="-54773475" y="3983400"/>
                <a:ext cx="113425" cy="11107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4443" extrusionOk="0">
                    <a:moveTo>
                      <a:pt x="4537" y="0"/>
                    </a:moveTo>
                    <a:lnTo>
                      <a:pt x="4537" y="0"/>
                    </a:lnTo>
                    <a:cubicBezTo>
                      <a:pt x="2237" y="126"/>
                      <a:pt x="378" y="1827"/>
                      <a:pt x="32" y="4033"/>
                    </a:cubicBezTo>
                    <a:cubicBezTo>
                      <a:pt x="0" y="4253"/>
                      <a:pt x="189" y="4442"/>
                      <a:pt x="378" y="4442"/>
                    </a:cubicBezTo>
                    <a:lnTo>
                      <a:pt x="2205" y="4442"/>
                    </a:lnTo>
                    <a:cubicBezTo>
                      <a:pt x="2268" y="2079"/>
                      <a:pt x="3277" y="252"/>
                      <a:pt x="45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85" name="Google Shape;5585;p60"/>
              <p:cNvSpPr/>
              <p:nvPr/>
            </p:nvSpPr>
            <p:spPr>
              <a:xfrm>
                <a:off x="-54699450" y="4003075"/>
                <a:ext cx="36250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3624" extrusionOk="0">
                    <a:moveTo>
                      <a:pt x="1450" y="1"/>
                    </a:moveTo>
                    <a:cubicBezTo>
                      <a:pt x="725" y="379"/>
                      <a:pt x="64" y="1765"/>
                      <a:pt x="1" y="3624"/>
                    </a:cubicBezTo>
                    <a:lnTo>
                      <a:pt x="1450" y="3624"/>
                    </a:lnTo>
                    <a:lnTo>
                      <a:pt x="145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86" name="Google Shape;5586;p60"/>
              <p:cNvSpPr/>
              <p:nvPr/>
            </p:nvSpPr>
            <p:spPr>
              <a:xfrm>
                <a:off x="-54756150" y="4112550"/>
                <a:ext cx="204800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531" extrusionOk="0">
                    <a:moveTo>
                      <a:pt x="2615" y="1545"/>
                    </a:moveTo>
                    <a:cubicBezTo>
                      <a:pt x="2804" y="1545"/>
                      <a:pt x="2962" y="1671"/>
                      <a:pt x="2962" y="1891"/>
                    </a:cubicBezTo>
                    <a:cubicBezTo>
                      <a:pt x="2962" y="2080"/>
                      <a:pt x="2804" y="2238"/>
                      <a:pt x="2615" y="2238"/>
                    </a:cubicBezTo>
                    <a:cubicBezTo>
                      <a:pt x="2426" y="2238"/>
                      <a:pt x="2269" y="2080"/>
                      <a:pt x="2269" y="1891"/>
                    </a:cubicBezTo>
                    <a:cubicBezTo>
                      <a:pt x="2269" y="1702"/>
                      <a:pt x="2426" y="1545"/>
                      <a:pt x="2615" y="1545"/>
                    </a:cubicBezTo>
                    <a:close/>
                    <a:moveTo>
                      <a:pt x="5608" y="1545"/>
                    </a:moveTo>
                    <a:cubicBezTo>
                      <a:pt x="5797" y="1545"/>
                      <a:pt x="5955" y="1671"/>
                      <a:pt x="5955" y="1891"/>
                    </a:cubicBezTo>
                    <a:cubicBezTo>
                      <a:pt x="5955" y="2080"/>
                      <a:pt x="5797" y="2238"/>
                      <a:pt x="5608" y="2238"/>
                    </a:cubicBezTo>
                    <a:cubicBezTo>
                      <a:pt x="5419" y="2238"/>
                      <a:pt x="5262" y="2080"/>
                      <a:pt x="5262" y="1891"/>
                    </a:cubicBezTo>
                    <a:cubicBezTo>
                      <a:pt x="5199" y="1702"/>
                      <a:pt x="5419" y="1545"/>
                      <a:pt x="5608" y="1545"/>
                    </a:cubicBezTo>
                    <a:close/>
                    <a:moveTo>
                      <a:pt x="5163" y="4104"/>
                    </a:moveTo>
                    <a:cubicBezTo>
                      <a:pt x="5262" y="4104"/>
                      <a:pt x="5356" y="4144"/>
                      <a:pt x="5419" y="4223"/>
                    </a:cubicBezTo>
                    <a:cubicBezTo>
                      <a:pt x="5577" y="4380"/>
                      <a:pt x="5577" y="4601"/>
                      <a:pt x="5419" y="4727"/>
                    </a:cubicBezTo>
                    <a:cubicBezTo>
                      <a:pt x="5073" y="5073"/>
                      <a:pt x="4568" y="5262"/>
                      <a:pt x="4064" y="5262"/>
                    </a:cubicBezTo>
                    <a:cubicBezTo>
                      <a:pt x="3560" y="5262"/>
                      <a:pt x="3088" y="5073"/>
                      <a:pt x="2773" y="4727"/>
                    </a:cubicBezTo>
                    <a:cubicBezTo>
                      <a:pt x="2615" y="4569"/>
                      <a:pt x="2615" y="4317"/>
                      <a:pt x="2773" y="4223"/>
                    </a:cubicBezTo>
                    <a:cubicBezTo>
                      <a:pt x="2851" y="4144"/>
                      <a:pt x="2946" y="4104"/>
                      <a:pt x="3040" y="4104"/>
                    </a:cubicBezTo>
                    <a:cubicBezTo>
                      <a:pt x="3135" y="4104"/>
                      <a:pt x="3229" y="4144"/>
                      <a:pt x="3308" y="4223"/>
                    </a:cubicBezTo>
                    <a:cubicBezTo>
                      <a:pt x="3529" y="4427"/>
                      <a:pt x="3820" y="4530"/>
                      <a:pt x="4108" y="4530"/>
                    </a:cubicBezTo>
                    <a:cubicBezTo>
                      <a:pt x="4395" y="4530"/>
                      <a:pt x="4679" y="4427"/>
                      <a:pt x="4883" y="4223"/>
                    </a:cubicBezTo>
                    <a:cubicBezTo>
                      <a:pt x="4962" y="4144"/>
                      <a:pt x="5065" y="4104"/>
                      <a:pt x="5163" y="4104"/>
                    </a:cubicBezTo>
                    <a:close/>
                    <a:moveTo>
                      <a:pt x="0" y="1"/>
                    </a:moveTo>
                    <a:lnTo>
                      <a:pt x="0" y="3435"/>
                    </a:lnTo>
                    <a:cubicBezTo>
                      <a:pt x="0" y="5672"/>
                      <a:pt x="1859" y="7531"/>
                      <a:pt x="4096" y="7531"/>
                    </a:cubicBezTo>
                    <a:cubicBezTo>
                      <a:pt x="6364" y="7531"/>
                      <a:pt x="8191" y="5672"/>
                      <a:pt x="8191" y="3435"/>
                    </a:cubicBezTo>
                    <a:lnTo>
                      <a:pt x="819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87" name="Google Shape;5587;p60"/>
              <p:cNvSpPr/>
              <p:nvPr/>
            </p:nvSpPr>
            <p:spPr>
              <a:xfrm>
                <a:off x="-54532475" y="4136975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1"/>
                    </a:moveTo>
                    <a:lnTo>
                      <a:pt x="1" y="2552"/>
                    </a:lnTo>
                    <a:cubicBezTo>
                      <a:pt x="442" y="2300"/>
                      <a:pt x="757" y="1828"/>
                      <a:pt x="757" y="1261"/>
                    </a:cubicBezTo>
                    <a:cubicBezTo>
                      <a:pt x="757" y="757"/>
                      <a:pt x="442" y="284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88" name="Google Shape;5588;p60"/>
              <p:cNvSpPr/>
              <p:nvPr/>
            </p:nvSpPr>
            <p:spPr>
              <a:xfrm>
                <a:off x="-54793175" y="4136975"/>
                <a:ext cx="18925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616" extrusionOk="0">
                    <a:moveTo>
                      <a:pt x="757" y="1"/>
                    </a:moveTo>
                    <a:cubicBezTo>
                      <a:pt x="316" y="284"/>
                      <a:pt x="0" y="757"/>
                      <a:pt x="0" y="1292"/>
                    </a:cubicBezTo>
                    <a:cubicBezTo>
                      <a:pt x="0" y="1859"/>
                      <a:pt x="316" y="2332"/>
                      <a:pt x="757" y="2615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89" name="Google Shape;5589;p60"/>
            <p:cNvGrpSpPr/>
            <p:nvPr/>
          </p:nvGrpSpPr>
          <p:grpSpPr>
            <a:xfrm>
              <a:off x="4456090" y="2091715"/>
              <a:ext cx="202771" cy="230761"/>
              <a:chOff x="-52832000" y="3192625"/>
              <a:chExt cx="279625" cy="318225"/>
            </a:xfrm>
            <a:grpFill/>
          </p:grpSpPr>
          <p:sp>
            <p:nvSpPr>
              <p:cNvPr id="5590" name="Google Shape;5590;p60"/>
              <p:cNvSpPr/>
              <p:nvPr/>
            </p:nvSpPr>
            <p:spPr>
              <a:xfrm>
                <a:off x="-52574450" y="3306025"/>
                <a:ext cx="22075" cy="11030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4412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95" y="348"/>
                      <a:pt x="127" y="726"/>
                      <a:pt x="127" y="1104"/>
                    </a:cubicBezTo>
                    <a:lnTo>
                      <a:pt x="127" y="3939"/>
                    </a:lnTo>
                    <a:cubicBezTo>
                      <a:pt x="127" y="4097"/>
                      <a:pt x="127" y="4254"/>
                      <a:pt x="95" y="4412"/>
                    </a:cubicBezTo>
                    <a:cubicBezTo>
                      <a:pt x="537" y="4254"/>
                      <a:pt x="883" y="3876"/>
                      <a:pt x="883" y="3341"/>
                    </a:cubicBezTo>
                    <a:lnTo>
                      <a:pt x="883" y="1104"/>
                    </a:lnTo>
                    <a:cubicBezTo>
                      <a:pt x="883" y="600"/>
                      <a:pt x="537" y="12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1" name="Google Shape;5591;p60"/>
              <p:cNvSpPr/>
              <p:nvPr/>
            </p:nvSpPr>
            <p:spPr>
              <a:xfrm>
                <a:off x="-52826475" y="3192625"/>
                <a:ext cx="267800" cy="100050"/>
              </a:xfrm>
              <a:custGeom>
                <a:avLst/>
                <a:gdLst/>
                <a:ahLst/>
                <a:cxnLst/>
                <a:rect l="l" t="t" r="r" b="b"/>
                <a:pathLst>
                  <a:path w="10712" h="4002" extrusionOk="0">
                    <a:moveTo>
                      <a:pt x="5356" y="0"/>
                    </a:moveTo>
                    <a:cubicBezTo>
                      <a:pt x="2836" y="0"/>
                      <a:pt x="725" y="1670"/>
                      <a:pt x="0" y="4001"/>
                    </a:cubicBezTo>
                    <a:cubicBezTo>
                      <a:pt x="284" y="3844"/>
                      <a:pt x="567" y="3749"/>
                      <a:pt x="882" y="3749"/>
                    </a:cubicBezTo>
                    <a:cubicBezTo>
                      <a:pt x="1639" y="2017"/>
                      <a:pt x="3371" y="756"/>
                      <a:pt x="5356" y="756"/>
                    </a:cubicBezTo>
                    <a:cubicBezTo>
                      <a:pt x="7373" y="756"/>
                      <a:pt x="9105" y="1985"/>
                      <a:pt x="9861" y="3749"/>
                    </a:cubicBezTo>
                    <a:cubicBezTo>
                      <a:pt x="10176" y="3749"/>
                      <a:pt x="10492" y="3844"/>
                      <a:pt x="10712" y="4001"/>
                    </a:cubicBezTo>
                    <a:cubicBezTo>
                      <a:pt x="10019" y="1702"/>
                      <a:pt x="7877" y="0"/>
                      <a:pt x="53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2" name="Google Shape;5592;p60"/>
              <p:cNvSpPr/>
              <p:nvPr/>
            </p:nvSpPr>
            <p:spPr>
              <a:xfrm>
                <a:off x="-52794975" y="3361175"/>
                <a:ext cx="204800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5987" extrusionOk="0">
                    <a:moveTo>
                      <a:pt x="5132" y="2560"/>
                    </a:moveTo>
                    <a:cubicBezTo>
                      <a:pt x="5230" y="2560"/>
                      <a:pt x="5325" y="2599"/>
                      <a:pt x="5388" y="2678"/>
                    </a:cubicBezTo>
                    <a:cubicBezTo>
                      <a:pt x="5577" y="2836"/>
                      <a:pt x="5577" y="3088"/>
                      <a:pt x="5419" y="3182"/>
                    </a:cubicBezTo>
                    <a:cubicBezTo>
                      <a:pt x="5073" y="3560"/>
                      <a:pt x="4569" y="3749"/>
                      <a:pt x="4096" y="3749"/>
                    </a:cubicBezTo>
                    <a:cubicBezTo>
                      <a:pt x="3592" y="3749"/>
                      <a:pt x="3120" y="3560"/>
                      <a:pt x="2773" y="3182"/>
                    </a:cubicBezTo>
                    <a:cubicBezTo>
                      <a:pt x="2615" y="3025"/>
                      <a:pt x="2615" y="2804"/>
                      <a:pt x="2773" y="2678"/>
                    </a:cubicBezTo>
                    <a:cubicBezTo>
                      <a:pt x="2852" y="2599"/>
                      <a:pt x="2946" y="2560"/>
                      <a:pt x="3037" y="2560"/>
                    </a:cubicBezTo>
                    <a:cubicBezTo>
                      <a:pt x="3127" y="2560"/>
                      <a:pt x="3214" y="2599"/>
                      <a:pt x="3277" y="2678"/>
                    </a:cubicBezTo>
                    <a:cubicBezTo>
                      <a:pt x="3498" y="2899"/>
                      <a:pt x="3781" y="3009"/>
                      <a:pt x="4065" y="3009"/>
                    </a:cubicBezTo>
                    <a:cubicBezTo>
                      <a:pt x="4348" y="3009"/>
                      <a:pt x="4632" y="2899"/>
                      <a:pt x="4852" y="2678"/>
                    </a:cubicBezTo>
                    <a:cubicBezTo>
                      <a:pt x="4931" y="2599"/>
                      <a:pt x="5033" y="2560"/>
                      <a:pt x="5132" y="2560"/>
                    </a:cubicBezTo>
                    <a:close/>
                    <a:moveTo>
                      <a:pt x="1" y="0"/>
                    </a:moveTo>
                    <a:lnTo>
                      <a:pt x="1" y="1859"/>
                    </a:lnTo>
                    <a:cubicBezTo>
                      <a:pt x="1" y="2993"/>
                      <a:pt x="473" y="4127"/>
                      <a:pt x="1355" y="4915"/>
                    </a:cubicBezTo>
                    <a:cubicBezTo>
                      <a:pt x="2111" y="5640"/>
                      <a:pt x="3088" y="5986"/>
                      <a:pt x="4096" y="5986"/>
                    </a:cubicBezTo>
                    <a:lnTo>
                      <a:pt x="4506" y="5986"/>
                    </a:lnTo>
                    <a:cubicBezTo>
                      <a:pt x="6585" y="5797"/>
                      <a:pt x="8192" y="3907"/>
                      <a:pt x="8192" y="1733"/>
                    </a:cubicBezTo>
                    <a:lnTo>
                      <a:pt x="8192" y="32"/>
                    </a:lnTo>
                    <a:cubicBezTo>
                      <a:pt x="8192" y="1261"/>
                      <a:pt x="7215" y="2237"/>
                      <a:pt x="5955" y="2237"/>
                    </a:cubicBezTo>
                    <a:cubicBezTo>
                      <a:pt x="5167" y="2237"/>
                      <a:pt x="4506" y="1859"/>
                      <a:pt x="4096" y="1229"/>
                    </a:cubicBezTo>
                    <a:cubicBezTo>
                      <a:pt x="3718" y="1796"/>
                      <a:pt x="2994" y="2237"/>
                      <a:pt x="2269" y="2237"/>
                    </a:cubicBezTo>
                    <a:cubicBezTo>
                      <a:pt x="1040" y="2237"/>
                      <a:pt x="1" y="126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3" name="Google Shape;5593;p60"/>
              <p:cNvSpPr/>
              <p:nvPr/>
            </p:nvSpPr>
            <p:spPr>
              <a:xfrm>
                <a:off x="-52791025" y="3231225"/>
                <a:ext cx="137850" cy="7482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993" extrusionOk="0">
                    <a:moveTo>
                      <a:pt x="3938" y="0"/>
                    </a:moveTo>
                    <a:cubicBezTo>
                      <a:pt x="2048" y="0"/>
                      <a:pt x="473" y="1260"/>
                      <a:pt x="0" y="2993"/>
                    </a:cubicBezTo>
                    <a:lnTo>
                      <a:pt x="1701" y="2993"/>
                    </a:lnTo>
                    <a:cubicBezTo>
                      <a:pt x="3434" y="2993"/>
                      <a:pt x="4946" y="1890"/>
                      <a:pt x="5513" y="315"/>
                    </a:cubicBezTo>
                    <a:cubicBezTo>
                      <a:pt x="5041" y="126"/>
                      <a:pt x="4505" y="0"/>
                      <a:pt x="39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4" name="Google Shape;5594;p60"/>
              <p:cNvSpPr/>
              <p:nvPr/>
            </p:nvSpPr>
            <p:spPr>
              <a:xfrm>
                <a:off x="-52683125" y="3361950"/>
                <a:ext cx="74825" cy="37850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1514" extrusionOk="0">
                    <a:moveTo>
                      <a:pt x="0" y="1"/>
                    </a:moveTo>
                    <a:cubicBezTo>
                      <a:pt x="0" y="851"/>
                      <a:pt x="662" y="1513"/>
                      <a:pt x="1481" y="1513"/>
                    </a:cubicBezTo>
                    <a:cubicBezTo>
                      <a:pt x="2300" y="1513"/>
                      <a:pt x="2993" y="820"/>
                      <a:pt x="29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5" name="Google Shape;5595;p60"/>
              <p:cNvSpPr/>
              <p:nvPr/>
            </p:nvSpPr>
            <p:spPr>
              <a:xfrm>
                <a:off x="-52794975" y="3247750"/>
                <a:ext cx="2048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4160" extrusionOk="0">
                    <a:moveTo>
                      <a:pt x="6365" y="1"/>
                    </a:moveTo>
                    <a:cubicBezTo>
                      <a:pt x="5640" y="1828"/>
                      <a:pt x="3876" y="3025"/>
                      <a:pt x="1859" y="3025"/>
                    </a:cubicBezTo>
                    <a:lnTo>
                      <a:pt x="1" y="3025"/>
                    </a:lnTo>
                    <a:lnTo>
                      <a:pt x="1" y="3403"/>
                    </a:lnTo>
                    <a:lnTo>
                      <a:pt x="1" y="4159"/>
                    </a:lnTo>
                    <a:cubicBezTo>
                      <a:pt x="1" y="3939"/>
                      <a:pt x="158" y="3781"/>
                      <a:pt x="379" y="3781"/>
                    </a:cubicBezTo>
                    <a:lnTo>
                      <a:pt x="7814" y="3781"/>
                    </a:lnTo>
                    <a:cubicBezTo>
                      <a:pt x="8003" y="3781"/>
                      <a:pt x="8160" y="3939"/>
                      <a:pt x="8160" y="4159"/>
                    </a:cubicBezTo>
                    <a:lnTo>
                      <a:pt x="8160" y="3403"/>
                    </a:lnTo>
                    <a:cubicBezTo>
                      <a:pt x="8192" y="2017"/>
                      <a:pt x="7467" y="757"/>
                      <a:pt x="63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6" name="Google Shape;5596;p60"/>
              <p:cNvSpPr/>
              <p:nvPr/>
            </p:nvSpPr>
            <p:spPr>
              <a:xfrm>
                <a:off x="-52776850" y="3361950"/>
                <a:ext cx="74825" cy="37850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1514" extrusionOk="0">
                    <a:moveTo>
                      <a:pt x="0" y="1"/>
                    </a:moveTo>
                    <a:cubicBezTo>
                      <a:pt x="0" y="851"/>
                      <a:pt x="662" y="1513"/>
                      <a:pt x="1481" y="1513"/>
                    </a:cubicBezTo>
                    <a:cubicBezTo>
                      <a:pt x="2332" y="1513"/>
                      <a:pt x="2993" y="820"/>
                      <a:pt x="29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597" name="Google Shape;5597;p60"/>
              <p:cNvSpPr/>
              <p:nvPr/>
            </p:nvSpPr>
            <p:spPr>
              <a:xfrm>
                <a:off x="-52832000" y="3306025"/>
                <a:ext cx="21300" cy="11030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4412" extrusionOk="0">
                    <a:moveTo>
                      <a:pt x="851" y="1"/>
                    </a:moveTo>
                    <a:cubicBezTo>
                      <a:pt x="347" y="127"/>
                      <a:pt x="1" y="568"/>
                      <a:pt x="1" y="1104"/>
                    </a:cubicBezTo>
                    <a:lnTo>
                      <a:pt x="1" y="3341"/>
                    </a:lnTo>
                    <a:cubicBezTo>
                      <a:pt x="1" y="3813"/>
                      <a:pt x="316" y="4254"/>
                      <a:pt x="757" y="4412"/>
                    </a:cubicBezTo>
                    <a:lnTo>
                      <a:pt x="757" y="4097"/>
                    </a:lnTo>
                    <a:lnTo>
                      <a:pt x="757" y="3341"/>
                    </a:lnTo>
                    <a:lnTo>
                      <a:pt x="757" y="1104"/>
                    </a:lnTo>
                    <a:cubicBezTo>
                      <a:pt x="757" y="726"/>
                      <a:pt x="788" y="348"/>
                      <a:pt x="8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598" name="Google Shape;5598;p60"/>
            <p:cNvGrpSpPr/>
            <p:nvPr/>
          </p:nvGrpSpPr>
          <p:grpSpPr>
            <a:xfrm>
              <a:off x="4441814" y="2376717"/>
              <a:ext cx="231323" cy="230181"/>
              <a:chOff x="-52851675" y="3585650"/>
              <a:chExt cx="319000" cy="317425"/>
            </a:xfrm>
            <a:grpFill/>
          </p:grpSpPr>
          <p:sp>
            <p:nvSpPr>
              <p:cNvPr id="5599" name="Google Shape;5599;p60"/>
              <p:cNvSpPr/>
              <p:nvPr/>
            </p:nvSpPr>
            <p:spPr>
              <a:xfrm>
                <a:off x="-52851675" y="3641575"/>
                <a:ext cx="31900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4254" extrusionOk="0">
                    <a:moveTo>
                      <a:pt x="6364" y="0"/>
                    </a:moveTo>
                    <a:cubicBezTo>
                      <a:pt x="2836" y="0"/>
                      <a:pt x="0" y="1449"/>
                      <a:pt x="0" y="3371"/>
                    </a:cubicBezTo>
                    <a:cubicBezTo>
                      <a:pt x="0" y="3686"/>
                      <a:pt x="63" y="4001"/>
                      <a:pt x="252" y="4253"/>
                    </a:cubicBezTo>
                    <a:cubicBezTo>
                      <a:pt x="473" y="3749"/>
                      <a:pt x="945" y="3308"/>
                      <a:pt x="1481" y="3119"/>
                    </a:cubicBezTo>
                    <a:lnTo>
                      <a:pt x="1481" y="2898"/>
                    </a:lnTo>
                    <a:cubicBezTo>
                      <a:pt x="1481" y="2741"/>
                      <a:pt x="1575" y="2615"/>
                      <a:pt x="1733" y="2520"/>
                    </a:cubicBezTo>
                    <a:cubicBezTo>
                      <a:pt x="3403" y="1796"/>
                      <a:pt x="4915" y="1512"/>
                      <a:pt x="6396" y="1512"/>
                    </a:cubicBezTo>
                    <a:cubicBezTo>
                      <a:pt x="7845" y="1512"/>
                      <a:pt x="9389" y="1827"/>
                      <a:pt x="11027" y="2520"/>
                    </a:cubicBezTo>
                    <a:cubicBezTo>
                      <a:pt x="11153" y="2615"/>
                      <a:pt x="11279" y="2741"/>
                      <a:pt x="11279" y="2898"/>
                    </a:cubicBezTo>
                    <a:lnTo>
                      <a:pt x="11279" y="3119"/>
                    </a:lnTo>
                    <a:cubicBezTo>
                      <a:pt x="11815" y="3308"/>
                      <a:pt x="12287" y="3718"/>
                      <a:pt x="12539" y="4253"/>
                    </a:cubicBezTo>
                    <a:cubicBezTo>
                      <a:pt x="12697" y="4001"/>
                      <a:pt x="12760" y="3686"/>
                      <a:pt x="12760" y="3371"/>
                    </a:cubicBezTo>
                    <a:cubicBezTo>
                      <a:pt x="12760" y="1449"/>
                      <a:pt x="9924" y="0"/>
                      <a:pt x="6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0" name="Google Shape;5600;p60"/>
              <p:cNvSpPr/>
              <p:nvPr/>
            </p:nvSpPr>
            <p:spPr>
              <a:xfrm>
                <a:off x="-52787100" y="3585650"/>
                <a:ext cx="1890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2080" extrusionOk="0">
                    <a:moveTo>
                      <a:pt x="3781" y="0"/>
                    </a:moveTo>
                    <a:cubicBezTo>
                      <a:pt x="2048" y="0"/>
                      <a:pt x="599" y="882"/>
                      <a:pt x="1" y="2080"/>
                    </a:cubicBezTo>
                    <a:cubicBezTo>
                      <a:pt x="1103" y="1701"/>
                      <a:pt x="2363" y="1512"/>
                      <a:pt x="3781" y="1512"/>
                    </a:cubicBezTo>
                    <a:cubicBezTo>
                      <a:pt x="3928" y="1506"/>
                      <a:pt x="4073" y="1503"/>
                      <a:pt x="4217" y="1503"/>
                    </a:cubicBezTo>
                    <a:cubicBezTo>
                      <a:pt x="5469" y="1503"/>
                      <a:pt x="6629" y="1740"/>
                      <a:pt x="7562" y="2080"/>
                    </a:cubicBezTo>
                    <a:cubicBezTo>
                      <a:pt x="6995" y="882"/>
                      <a:pt x="5514" y="0"/>
                      <a:pt x="37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1" name="Google Shape;5601;p60"/>
              <p:cNvSpPr/>
              <p:nvPr/>
            </p:nvSpPr>
            <p:spPr>
              <a:xfrm>
                <a:off x="-52794975" y="3696700"/>
                <a:ext cx="12762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5105" h="2994" extrusionOk="0">
                    <a:moveTo>
                      <a:pt x="4096" y="0"/>
                    </a:moveTo>
                    <a:cubicBezTo>
                      <a:pt x="2804" y="0"/>
                      <a:pt x="1324" y="284"/>
                      <a:pt x="1" y="883"/>
                    </a:cubicBezTo>
                    <a:lnTo>
                      <a:pt x="1" y="2993"/>
                    </a:lnTo>
                    <a:lnTo>
                      <a:pt x="1072" y="2993"/>
                    </a:lnTo>
                    <a:cubicBezTo>
                      <a:pt x="2741" y="2993"/>
                      <a:pt x="4317" y="2143"/>
                      <a:pt x="5104" y="95"/>
                    </a:cubicBezTo>
                    <a:cubicBezTo>
                      <a:pt x="4789" y="32"/>
                      <a:pt x="4411" y="0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2" name="Google Shape;5602;p60"/>
              <p:cNvSpPr/>
              <p:nvPr/>
            </p:nvSpPr>
            <p:spPr>
              <a:xfrm>
                <a:off x="-52795750" y="3700625"/>
                <a:ext cx="204800" cy="20245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8098" extrusionOk="0">
                    <a:moveTo>
                      <a:pt x="5639" y="2143"/>
                    </a:moveTo>
                    <a:cubicBezTo>
                      <a:pt x="5828" y="2143"/>
                      <a:pt x="5986" y="2301"/>
                      <a:pt x="5986" y="2490"/>
                    </a:cubicBezTo>
                    <a:cubicBezTo>
                      <a:pt x="5986" y="2679"/>
                      <a:pt x="5828" y="2836"/>
                      <a:pt x="5639" y="2836"/>
                    </a:cubicBezTo>
                    <a:cubicBezTo>
                      <a:pt x="5450" y="2836"/>
                      <a:pt x="5293" y="2679"/>
                      <a:pt x="5293" y="2490"/>
                    </a:cubicBezTo>
                    <a:cubicBezTo>
                      <a:pt x="5293" y="2301"/>
                      <a:pt x="5450" y="2143"/>
                      <a:pt x="5639" y="2143"/>
                    </a:cubicBezTo>
                    <a:close/>
                    <a:moveTo>
                      <a:pt x="5163" y="4671"/>
                    </a:moveTo>
                    <a:cubicBezTo>
                      <a:pt x="5261" y="4671"/>
                      <a:pt x="5356" y="4711"/>
                      <a:pt x="5419" y="4790"/>
                    </a:cubicBezTo>
                    <a:cubicBezTo>
                      <a:pt x="5608" y="4947"/>
                      <a:pt x="5608" y="5168"/>
                      <a:pt x="5450" y="5294"/>
                    </a:cubicBezTo>
                    <a:cubicBezTo>
                      <a:pt x="5104" y="5640"/>
                      <a:pt x="4600" y="5829"/>
                      <a:pt x="4127" y="5829"/>
                    </a:cubicBezTo>
                    <a:cubicBezTo>
                      <a:pt x="3623" y="5829"/>
                      <a:pt x="3151" y="5640"/>
                      <a:pt x="2804" y="5294"/>
                    </a:cubicBezTo>
                    <a:cubicBezTo>
                      <a:pt x="2646" y="5136"/>
                      <a:pt x="2646" y="4884"/>
                      <a:pt x="2804" y="4790"/>
                    </a:cubicBezTo>
                    <a:cubicBezTo>
                      <a:pt x="2883" y="4711"/>
                      <a:pt x="2977" y="4671"/>
                      <a:pt x="3068" y="4671"/>
                    </a:cubicBezTo>
                    <a:cubicBezTo>
                      <a:pt x="3158" y="4671"/>
                      <a:pt x="3245" y="4711"/>
                      <a:pt x="3308" y="4790"/>
                    </a:cubicBezTo>
                    <a:cubicBezTo>
                      <a:pt x="3529" y="4994"/>
                      <a:pt x="3812" y="5097"/>
                      <a:pt x="4096" y="5097"/>
                    </a:cubicBezTo>
                    <a:cubicBezTo>
                      <a:pt x="4379" y="5097"/>
                      <a:pt x="4663" y="4994"/>
                      <a:pt x="4883" y="4790"/>
                    </a:cubicBezTo>
                    <a:cubicBezTo>
                      <a:pt x="4962" y="4711"/>
                      <a:pt x="5064" y="4671"/>
                      <a:pt x="5163" y="4671"/>
                    </a:cubicBezTo>
                    <a:close/>
                    <a:moveTo>
                      <a:pt x="5860" y="1"/>
                    </a:moveTo>
                    <a:cubicBezTo>
                      <a:pt x="4883" y="2521"/>
                      <a:pt x="3119" y="3592"/>
                      <a:pt x="1071" y="3592"/>
                    </a:cubicBezTo>
                    <a:lnTo>
                      <a:pt x="0" y="3592"/>
                    </a:lnTo>
                    <a:lnTo>
                      <a:pt x="0" y="3939"/>
                    </a:lnTo>
                    <a:cubicBezTo>
                      <a:pt x="0" y="6176"/>
                      <a:pt x="1859" y="8098"/>
                      <a:pt x="4096" y="8098"/>
                    </a:cubicBezTo>
                    <a:cubicBezTo>
                      <a:pt x="6333" y="8098"/>
                      <a:pt x="8191" y="6239"/>
                      <a:pt x="8191" y="3939"/>
                    </a:cubicBezTo>
                    <a:lnTo>
                      <a:pt x="8191" y="2931"/>
                    </a:lnTo>
                    <a:lnTo>
                      <a:pt x="8191" y="2868"/>
                    </a:lnTo>
                    <a:lnTo>
                      <a:pt x="8191" y="726"/>
                    </a:lnTo>
                    <a:cubicBezTo>
                      <a:pt x="7435" y="347"/>
                      <a:pt x="6648" y="158"/>
                      <a:pt x="58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3" name="Google Shape;5603;p60"/>
              <p:cNvSpPr/>
              <p:nvPr/>
            </p:nvSpPr>
            <p:spPr>
              <a:xfrm>
                <a:off x="-52832775" y="3740025"/>
                <a:ext cx="181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84" extrusionOk="0">
                    <a:moveTo>
                      <a:pt x="725" y="0"/>
                    </a:moveTo>
                    <a:cubicBezTo>
                      <a:pt x="315" y="252"/>
                      <a:pt x="0" y="725"/>
                      <a:pt x="0" y="1260"/>
                    </a:cubicBezTo>
                    <a:cubicBezTo>
                      <a:pt x="0" y="1827"/>
                      <a:pt x="315" y="2300"/>
                      <a:pt x="725" y="2584"/>
                    </a:cubicBez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4" name="Google Shape;5604;p60"/>
              <p:cNvSpPr/>
              <p:nvPr/>
            </p:nvSpPr>
            <p:spPr>
              <a:xfrm>
                <a:off x="-52570500" y="3740025"/>
                <a:ext cx="189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84" extrusionOk="0">
                    <a:moveTo>
                      <a:pt x="0" y="0"/>
                    </a:moveTo>
                    <a:lnTo>
                      <a:pt x="0" y="2584"/>
                    </a:lnTo>
                    <a:cubicBezTo>
                      <a:pt x="442" y="2300"/>
                      <a:pt x="757" y="1827"/>
                      <a:pt x="757" y="1260"/>
                    </a:cubicBezTo>
                    <a:cubicBezTo>
                      <a:pt x="757" y="725"/>
                      <a:pt x="442" y="25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05" name="Google Shape;5605;p60"/>
            <p:cNvGrpSpPr/>
            <p:nvPr/>
          </p:nvGrpSpPr>
          <p:grpSpPr>
            <a:xfrm>
              <a:off x="4456090" y="2659997"/>
              <a:ext cx="202771" cy="231342"/>
              <a:chOff x="-52832000" y="3976300"/>
              <a:chExt cx="279625" cy="319025"/>
            </a:xfrm>
            <a:grpFill/>
          </p:grpSpPr>
          <p:sp>
            <p:nvSpPr>
              <p:cNvPr id="5606" name="Google Shape;5606;p60"/>
              <p:cNvSpPr/>
              <p:nvPr/>
            </p:nvSpPr>
            <p:spPr>
              <a:xfrm>
                <a:off x="-52794975" y="3976300"/>
                <a:ext cx="204800" cy="11265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4506" extrusionOk="0">
                    <a:moveTo>
                      <a:pt x="4096" y="1"/>
                    </a:moveTo>
                    <a:cubicBezTo>
                      <a:pt x="1859" y="1"/>
                      <a:pt x="1" y="1859"/>
                      <a:pt x="1" y="4096"/>
                    </a:cubicBezTo>
                    <a:lnTo>
                      <a:pt x="1" y="4506"/>
                    </a:lnTo>
                    <a:cubicBezTo>
                      <a:pt x="883" y="3120"/>
                      <a:pt x="2363" y="2206"/>
                      <a:pt x="4096" y="2206"/>
                    </a:cubicBezTo>
                    <a:cubicBezTo>
                      <a:pt x="5829" y="2206"/>
                      <a:pt x="7341" y="3120"/>
                      <a:pt x="8192" y="4506"/>
                    </a:cubicBezTo>
                    <a:lnTo>
                      <a:pt x="8192" y="4096"/>
                    </a:lnTo>
                    <a:cubicBezTo>
                      <a:pt x="8192" y="1859"/>
                      <a:pt x="6365" y="1"/>
                      <a:pt x="4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7" name="Google Shape;5607;p60"/>
              <p:cNvSpPr/>
              <p:nvPr/>
            </p:nvSpPr>
            <p:spPr>
              <a:xfrm>
                <a:off x="-52757175" y="4051125"/>
                <a:ext cx="167000" cy="94550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3782" extrusionOk="0">
                    <a:moveTo>
                      <a:pt x="2584" y="1"/>
                    </a:moveTo>
                    <a:cubicBezTo>
                      <a:pt x="1608" y="1"/>
                      <a:pt x="694" y="379"/>
                      <a:pt x="1" y="946"/>
                    </a:cubicBezTo>
                    <a:cubicBezTo>
                      <a:pt x="473" y="820"/>
                      <a:pt x="977" y="757"/>
                      <a:pt x="1482" y="757"/>
                    </a:cubicBezTo>
                    <a:cubicBezTo>
                      <a:pt x="3750" y="757"/>
                      <a:pt x="5672" y="1985"/>
                      <a:pt x="6680" y="3781"/>
                    </a:cubicBezTo>
                    <a:cubicBezTo>
                      <a:pt x="6522" y="1670"/>
                      <a:pt x="4758" y="1"/>
                      <a:pt x="25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8" name="Google Shape;5608;p60"/>
              <p:cNvSpPr/>
              <p:nvPr/>
            </p:nvSpPr>
            <p:spPr>
              <a:xfrm>
                <a:off x="-52794975" y="4088925"/>
                <a:ext cx="204025" cy="206400"/>
              </a:xfrm>
              <a:custGeom>
                <a:avLst/>
                <a:gdLst/>
                <a:ahLst/>
                <a:cxnLst/>
                <a:rect l="l" t="t" r="r" b="b"/>
                <a:pathLst>
                  <a:path w="8161" h="8256" extrusionOk="0">
                    <a:moveTo>
                      <a:pt x="2615" y="2238"/>
                    </a:moveTo>
                    <a:cubicBezTo>
                      <a:pt x="2804" y="2238"/>
                      <a:pt x="2962" y="2395"/>
                      <a:pt x="2962" y="2584"/>
                    </a:cubicBezTo>
                    <a:cubicBezTo>
                      <a:pt x="2962" y="2805"/>
                      <a:pt x="2804" y="2962"/>
                      <a:pt x="2615" y="2962"/>
                    </a:cubicBezTo>
                    <a:cubicBezTo>
                      <a:pt x="2602" y="2965"/>
                      <a:pt x="2588" y="2966"/>
                      <a:pt x="2574" y="2966"/>
                    </a:cubicBezTo>
                    <a:cubicBezTo>
                      <a:pt x="2404" y="2966"/>
                      <a:pt x="2269" y="2788"/>
                      <a:pt x="2269" y="2584"/>
                    </a:cubicBezTo>
                    <a:cubicBezTo>
                      <a:pt x="2269" y="2395"/>
                      <a:pt x="2426" y="2238"/>
                      <a:pt x="2615" y="2238"/>
                    </a:cubicBezTo>
                    <a:close/>
                    <a:moveTo>
                      <a:pt x="5608" y="2269"/>
                    </a:moveTo>
                    <a:cubicBezTo>
                      <a:pt x="5797" y="2269"/>
                      <a:pt x="5955" y="2427"/>
                      <a:pt x="5955" y="2647"/>
                    </a:cubicBezTo>
                    <a:cubicBezTo>
                      <a:pt x="5955" y="2805"/>
                      <a:pt x="5797" y="2994"/>
                      <a:pt x="5608" y="2994"/>
                    </a:cubicBezTo>
                    <a:cubicBezTo>
                      <a:pt x="5419" y="2994"/>
                      <a:pt x="5262" y="2836"/>
                      <a:pt x="5262" y="2647"/>
                    </a:cubicBezTo>
                    <a:cubicBezTo>
                      <a:pt x="5262" y="2427"/>
                      <a:pt x="5419" y="2269"/>
                      <a:pt x="5608" y="2269"/>
                    </a:cubicBezTo>
                    <a:close/>
                    <a:moveTo>
                      <a:pt x="5132" y="4797"/>
                    </a:moveTo>
                    <a:cubicBezTo>
                      <a:pt x="5230" y="4797"/>
                      <a:pt x="5325" y="4837"/>
                      <a:pt x="5388" y="4916"/>
                    </a:cubicBezTo>
                    <a:cubicBezTo>
                      <a:pt x="5577" y="5042"/>
                      <a:pt x="5577" y="5262"/>
                      <a:pt x="5419" y="5420"/>
                    </a:cubicBezTo>
                    <a:cubicBezTo>
                      <a:pt x="5073" y="5766"/>
                      <a:pt x="4569" y="5987"/>
                      <a:pt x="4096" y="5987"/>
                    </a:cubicBezTo>
                    <a:cubicBezTo>
                      <a:pt x="3592" y="5987"/>
                      <a:pt x="3120" y="5766"/>
                      <a:pt x="2773" y="5420"/>
                    </a:cubicBezTo>
                    <a:cubicBezTo>
                      <a:pt x="2615" y="5262"/>
                      <a:pt x="2615" y="5042"/>
                      <a:pt x="2773" y="4916"/>
                    </a:cubicBezTo>
                    <a:cubicBezTo>
                      <a:pt x="2852" y="4837"/>
                      <a:pt x="2946" y="4797"/>
                      <a:pt x="3037" y="4797"/>
                    </a:cubicBezTo>
                    <a:cubicBezTo>
                      <a:pt x="3127" y="4797"/>
                      <a:pt x="3214" y="4837"/>
                      <a:pt x="3277" y="4916"/>
                    </a:cubicBezTo>
                    <a:cubicBezTo>
                      <a:pt x="3498" y="5136"/>
                      <a:pt x="3781" y="5246"/>
                      <a:pt x="4065" y="5246"/>
                    </a:cubicBezTo>
                    <a:cubicBezTo>
                      <a:pt x="4348" y="5246"/>
                      <a:pt x="4632" y="5136"/>
                      <a:pt x="4852" y="4916"/>
                    </a:cubicBezTo>
                    <a:cubicBezTo>
                      <a:pt x="4931" y="4837"/>
                      <a:pt x="5033" y="4797"/>
                      <a:pt x="5132" y="4797"/>
                    </a:cubicBezTo>
                    <a:close/>
                    <a:moveTo>
                      <a:pt x="2994" y="1"/>
                    </a:moveTo>
                    <a:cubicBezTo>
                      <a:pt x="2174" y="1"/>
                      <a:pt x="1387" y="190"/>
                      <a:pt x="631" y="536"/>
                    </a:cubicBezTo>
                    <a:cubicBezTo>
                      <a:pt x="599" y="536"/>
                      <a:pt x="599" y="536"/>
                      <a:pt x="568" y="599"/>
                    </a:cubicBezTo>
                    <a:cubicBezTo>
                      <a:pt x="221" y="1166"/>
                      <a:pt x="1" y="1891"/>
                      <a:pt x="1" y="2584"/>
                    </a:cubicBezTo>
                    <a:lnTo>
                      <a:pt x="1" y="4128"/>
                    </a:lnTo>
                    <a:cubicBezTo>
                      <a:pt x="1" y="6365"/>
                      <a:pt x="1859" y="8255"/>
                      <a:pt x="4096" y="8255"/>
                    </a:cubicBezTo>
                    <a:cubicBezTo>
                      <a:pt x="6207" y="8255"/>
                      <a:pt x="7940" y="6680"/>
                      <a:pt x="8160" y="4695"/>
                    </a:cubicBezTo>
                    <a:cubicBezTo>
                      <a:pt x="7877" y="2017"/>
                      <a:pt x="5671" y="1"/>
                      <a:pt x="29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09" name="Google Shape;5609;p60"/>
              <p:cNvSpPr/>
              <p:nvPr/>
            </p:nvSpPr>
            <p:spPr>
              <a:xfrm>
                <a:off x="-52832000" y="413225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1"/>
                    </a:moveTo>
                    <a:cubicBezTo>
                      <a:pt x="316" y="221"/>
                      <a:pt x="1" y="694"/>
                      <a:pt x="1" y="1261"/>
                    </a:cubicBezTo>
                    <a:cubicBezTo>
                      <a:pt x="1" y="1796"/>
                      <a:pt x="316" y="2269"/>
                      <a:pt x="757" y="2552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0" name="Google Shape;5610;p60"/>
              <p:cNvSpPr/>
              <p:nvPr/>
            </p:nvSpPr>
            <p:spPr>
              <a:xfrm>
                <a:off x="-52571300" y="413225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1"/>
                    </a:moveTo>
                    <a:lnTo>
                      <a:pt x="1" y="2552"/>
                    </a:lnTo>
                    <a:cubicBezTo>
                      <a:pt x="442" y="2269"/>
                      <a:pt x="757" y="1796"/>
                      <a:pt x="757" y="1261"/>
                    </a:cubicBezTo>
                    <a:cubicBezTo>
                      <a:pt x="757" y="694"/>
                      <a:pt x="442" y="22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11" name="Google Shape;5611;p60"/>
            <p:cNvGrpSpPr/>
            <p:nvPr/>
          </p:nvGrpSpPr>
          <p:grpSpPr>
            <a:xfrm>
              <a:off x="5312150" y="2096283"/>
              <a:ext cx="203912" cy="230761"/>
              <a:chOff x="-51633225" y="3198925"/>
              <a:chExt cx="281200" cy="318225"/>
            </a:xfrm>
            <a:grpFill/>
          </p:grpSpPr>
          <p:sp>
            <p:nvSpPr>
              <p:cNvPr id="5612" name="Google Shape;5612;p60"/>
              <p:cNvSpPr/>
              <p:nvPr/>
            </p:nvSpPr>
            <p:spPr>
              <a:xfrm>
                <a:off x="-51633225" y="335330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6" y="0"/>
                    </a:moveTo>
                    <a:cubicBezTo>
                      <a:pt x="315" y="284"/>
                      <a:pt x="0" y="756"/>
                      <a:pt x="0" y="1292"/>
                    </a:cubicBezTo>
                    <a:cubicBezTo>
                      <a:pt x="0" y="1859"/>
                      <a:pt x="315" y="2332"/>
                      <a:pt x="756" y="2552"/>
                    </a:cubicBezTo>
                    <a:lnTo>
                      <a:pt x="75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3" name="Google Shape;5613;p60"/>
              <p:cNvSpPr/>
              <p:nvPr/>
            </p:nvSpPr>
            <p:spPr>
              <a:xfrm>
                <a:off x="-51595425" y="3348575"/>
                <a:ext cx="204800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6743" extrusionOk="0">
                    <a:moveTo>
                      <a:pt x="2647" y="756"/>
                    </a:moveTo>
                    <a:cubicBezTo>
                      <a:pt x="2836" y="756"/>
                      <a:pt x="2994" y="914"/>
                      <a:pt x="2994" y="1103"/>
                    </a:cubicBezTo>
                    <a:cubicBezTo>
                      <a:pt x="2994" y="1292"/>
                      <a:pt x="2836" y="1449"/>
                      <a:pt x="2647" y="1449"/>
                    </a:cubicBezTo>
                    <a:cubicBezTo>
                      <a:pt x="2426" y="1449"/>
                      <a:pt x="2269" y="1292"/>
                      <a:pt x="2269" y="1103"/>
                    </a:cubicBezTo>
                    <a:cubicBezTo>
                      <a:pt x="2237" y="914"/>
                      <a:pt x="2395" y="756"/>
                      <a:pt x="2647" y="756"/>
                    </a:cubicBezTo>
                    <a:close/>
                    <a:moveTo>
                      <a:pt x="5577" y="756"/>
                    </a:moveTo>
                    <a:cubicBezTo>
                      <a:pt x="5797" y="756"/>
                      <a:pt x="5955" y="914"/>
                      <a:pt x="5955" y="1103"/>
                    </a:cubicBezTo>
                    <a:cubicBezTo>
                      <a:pt x="5955" y="1292"/>
                      <a:pt x="5797" y="1449"/>
                      <a:pt x="5577" y="1449"/>
                    </a:cubicBezTo>
                    <a:cubicBezTo>
                      <a:pt x="5388" y="1449"/>
                      <a:pt x="5230" y="1292"/>
                      <a:pt x="5230" y="1103"/>
                    </a:cubicBezTo>
                    <a:cubicBezTo>
                      <a:pt x="5230" y="914"/>
                      <a:pt x="5388" y="756"/>
                      <a:pt x="5577" y="756"/>
                    </a:cubicBezTo>
                    <a:close/>
                    <a:moveTo>
                      <a:pt x="5148" y="3316"/>
                    </a:moveTo>
                    <a:cubicBezTo>
                      <a:pt x="5238" y="3316"/>
                      <a:pt x="5325" y="3356"/>
                      <a:pt x="5388" y="3434"/>
                    </a:cubicBezTo>
                    <a:cubicBezTo>
                      <a:pt x="5545" y="3592"/>
                      <a:pt x="5545" y="3812"/>
                      <a:pt x="5388" y="3938"/>
                    </a:cubicBezTo>
                    <a:cubicBezTo>
                      <a:pt x="5041" y="4285"/>
                      <a:pt x="4569" y="4474"/>
                      <a:pt x="4096" y="4474"/>
                    </a:cubicBezTo>
                    <a:cubicBezTo>
                      <a:pt x="3624" y="4474"/>
                      <a:pt x="3120" y="4285"/>
                      <a:pt x="2804" y="3938"/>
                    </a:cubicBezTo>
                    <a:cubicBezTo>
                      <a:pt x="2647" y="3781"/>
                      <a:pt x="2647" y="3529"/>
                      <a:pt x="2804" y="3434"/>
                    </a:cubicBezTo>
                    <a:cubicBezTo>
                      <a:pt x="2883" y="3371"/>
                      <a:pt x="2978" y="3340"/>
                      <a:pt x="3068" y="3340"/>
                    </a:cubicBezTo>
                    <a:cubicBezTo>
                      <a:pt x="3159" y="3340"/>
                      <a:pt x="3246" y="3371"/>
                      <a:pt x="3309" y="3434"/>
                    </a:cubicBezTo>
                    <a:cubicBezTo>
                      <a:pt x="3529" y="3639"/>
                      <a:pt x="3813" y="3741"/>
                      <a:pt x="4096" y="3741"/>
                    </a:cubicBezTo>
                    <a:cubicBezTo>
                      <a:pt x="4380" y="3741"/>
                      <a:pt x="4663" y="3639"/>
                      <a:pt x="4884" y="3434"/>
                    </a:cubicBezTo>
                    <a:cubicBezTo>
                      <a:pt x="4963" y="3356"/>
                      <a:pt x="5057" y="3316"/>
                      <a:pt x="5148" y="3316"/>
                    </a:cubicBezTo>
                    <a:close/>
                    <a:moveTo>
                      <a:pt x="1" y="0"/>
                    </a:moveTo>
                    <a:lnTo>
                      <a:pt x="1" y="2647"/>
                    </a:lnTo>
                    <a:cubicBezTo>
                      <a:pt x="1" y="4883"/>
                      <a:pt x="1859" y="6742"/>
                      <a:pt x="4096" y="6742"/>
                    </a:cubicBezTo>
                    <a:cubicBezTo>
                      <a:pt x="6333" y="6742"/>
                      <a:pt x="8192" y="4883"/>
                      <a:pt x="8192" y="2647"/>
                    </a:cubicBezTo>
                    <a:lnTo>
                      <a:pt x="81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4" name="Google Shape;5614;p60"/>
              <p:cNvSpPr/>
              <p:nvPr/>
            </p:nvSpPr>
            <p:spPr>
              <a:xfrm>
                <a:off x="-51633225" y="3292650"/>
                <a:ext cx="279625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11185" h="1482" extrusionOk="0">
                    <a:moveTo>
                      <a:pt x="1513" y="0"/>
                    </a:moveTo>
                    <a:cubicBezTo>
                      <a:pt x="851" y="0"/>
                      <a:pt x="284" y="410"/>
                      <a:pt x="95" y="1009"/>
                    </a:cubicBezTo>
                    <a:cubicBezTo>
                      <a:pt x="0" y="1261"/>
                      <a:pt x="221" y="1481"/>
                      <a:pt x="441" y="1481"/>
                    </a:cubicBezTo>
                    <a:lnTo>
                      <a:pt x="10775" y="1481"/>
                    </a:lnTo>
                    <a:cubicBezTo>
                      <a:pt x="10996" y="1481"/>
                      <a:pt x="11185" y="1261"/>
                      <a:pt x="11122" y="1009"/>
                    </a:cubicBezTo>
                    <a:cubicBezTo>
                      <a:pt x="10933" y="410"/>
                      <a:pt x="10365" y="0"/>
                      <a:pt x="97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5" name="Google Shape;5615;p60"/>
              <p:cNvSpPr/>
              <p:nvPr/>
            </p:nvSpPr>
            <p:spPr>
              <a:xfrm>
                <a:off x="-51492250" y="3198925"/>
                <a:ext cx="9847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2994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946" y="0"/>
                      <a:pt x="1576" y="1418"/>
                      <a:pt x="1765" y="2993"/>
                    </a:cubicBezTo>
                    <a:lnTo>
                      <a:pt x="3939" y="2993"/>
                    </a:lnTo>
                    <a:cubicBezTo>
                      <a:pt x="3466" y="1261"/>
                      <a:pt x="1859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6" name="Google Shape;5616;p60"/>
              <p:cNvSpPr/>
              <p:nvPr/>
            </p:nvSpPr>
            <p:spPr>
              <a:xfrm>
                <a:off x="-51590700" y="3198925"/>
                <a:ext cx="9847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2994" extrusionOk="0">
                    <a:moveTo>
                      <a:pt x="3939" y="0"/>
                    </a:moveTo>
                    <a:lnTo>
                      <a:pt x="3939" y="0"/>
                    </a:lnTo>
                    <a:cubicBezTo>
                      <a:pt x="2048" y="0"/>
                      <a:pt x="473" y="1292"/>
                      <a:pt x="1" y="2993"/>
                    </a:cubicBezTo>
                    <a:lnTo>
                      <a:pt x="2174" y="2993"/>
                    </a:lnTo>
                    <a:cubicBezTo>
                      <a:pt x="2332" y="1418"/>
                      <a:pt x="2962" y="0"/>
                      <a:pt x="39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7" name="Google Shape;5617;p60"/>
              <p:cNvSpPr/>
              <p:nvPr/>
            </p:nvSpPr>
            <p:spPr>
              <a:xfrm>
                <a:off x="-51517450" y="3218600"/>
                <a:ext cx="52000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2238" extrusionOk="0">
                    <a:moveTo>
                      <a:pt x="1009" y="1"/>
                    </a:moveTo>
                    <a:cubicBezTo>
                      <a:pt x="662" y="1"/>
                      <a:pt x="158" y="852"/>
                      <a:pt x="1" y="2238"/>
                    </a:cubicBezTo>
                    <a:lnTo>
                      <a:pt x="2080" y="2238"/>
                    </a:lnTo>
                    <a:cubicBezTo>
                      <a:pt x="1828" y="820"/>
                      <a:pt x="1355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18" name="Google Shape;5618;p60"/>
              <p:cNvSpPr/>
              <p:nvPr/>
            </p:nvSpPr>
            <p:spPr>
              <a:xfrm>
                <a:off x="-51370950" y="3354075"/>
                <a:ext cx="1892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85" extrusionOk="0">
                    <a:moveTo>
                      <a:pt x="0" y="1"/>
                    </a:moveTo>
                    <a:lnTo>
                      <a:pt x="0" y="2584"/>
                    </a:lnTo>
                    <a:cubicBezTo>
                      <a:pt x="442" y="2301"/>
                      <a:pt x="757" y="1828"/>
                      <a:pt x="757" y="1324"/>
                    </a:cubicBezTo>
                    <a:cubicBezTo>
                      <a:pt x="757" y="725"/>
                      <a:pt x="442" y="253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19" name="Google Shape;5619;p60"/>
            <p:cNvGrpSpPr/>
            <p:nvPr/>
          </p:nvGrpSpPr>
          <p:grpSpPr>
            <a:xfrm>
              <a:off x="1876244" y="2096846"/>
              <a:ext cx="235329" cy="230199"/>
              <a:chOff x="-56396775" y="3199700"/>
              <a:chExt cx="324525" cy="317450"/>
            </a:xfrm>
            <a:grpFill/>
          </p:grpSpPr>
          <p:sp>
            <p:nvSpPr>
              <p:cNvPr id="5620" name="Google Shape;5620;p60"/>
              <p:cNvSpPr/>
              <p:nvPr/>
            </p:nvSpPr>
            <p:spPr>
              <a:xfrm>
                <a:off x="-56374725" y="335330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0"/>
                    </a:moveTo>
                    <a:cubicBezTo>
                      <a:pt x="316" y="284"/>
                      <a:pt x="1" y="756"/>
                      <a:pt x="1" y="1292"/>
                    </a:cubicBezTo>
                    <a:cubicBezTo>
                      <a:pt x="1" y="1859"/>
                      <a:pt x="316" y="2332"/>
                      <a:pt x="757" y="2552"/>
                    </a:cubicBez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1" name="Google Shape;5621;p60"/>
              <p:cNvSpPr/>
              <p:nvPr/>
            </p:nvSpPr>
            <p:spPr>
              <a:xfrm>
                <a:off x="-56333775" y="3199700"/>
                <a:ext cx="198500" cy="73275"/>
              </a:xfrm>
              <a:custGeom>
                <a:avLst/>
                <a:gdLst/>
                <a:ahLst/>
                <a:cxnLst/>
                <a:rect l="l" t="t" r="r" b="b"/>
                <a:pathLst>
                  <a:path w="7940" h="2931" extrusionOk="0">
                    <a:moveTo>
                      <a:pt x="2112" y="1"/>
                    </a:moveTo>
                    <a:cubicBezTo>
                      <a:pt x="1292" y="1"/>
                      <a:pt x="536" y="599"/>
                      <a:pt x="347" y="1387"/>
                    </a:cubicBezTo>
                    <a:lnTo>
                      <a:pt x="1" y="2773"/>
                    </a:lnTo>
                    <a:cubicBezTo>
                      <a:pt x="253" y="2868"/>
                      <a:pt x="568" y="2931"/>
                      <a:pt x="977" y="2931"/>
                    </a:cubicBezTo>
                    <a:lnTo>
                      <a:pt x="6963" y="2931"/>
                    </a:lnTo>
                    <a:cubicBezTo>
                      <a:pt x="7341" y="2931"/>
                      <a:pt x="7625" y="2868"/>
                      <a:pt x="7940" y="2773"/>
                    </a:cubicBezTo>
                    <a:lnTo>
                      <a:pt x="7593" y="1387"/>
                    </a:lnTo>
                    <a:cubicBezTo>
                      <a:pt x="7404" y="568"/>
                      <a:pt x="6648" y="1"/>
                      <a:pt x="5829" y="1"/>
                    </a:cubicBezTo>
                    <a:cubicBezTo>
                      <a:pt x="5546" y="1"/>
                      <a:pt x="5262" y="64"/>
                      <a:pt x="4979" y="190"/>
                    </a:cubicBezTo>
                    <a:lnTo>
                      <a:pt x="3970" y="725"/>
                    </a:lnTo>
                    <a:lnTo>
                      <a:pt x="2931" y="190"/>
                    </a:lnTo>
                    <a:cubicBezTo>
                      <a:pt x="2710" y="64"/>
                      <a:pt x="2395" y="1"/>
                      <a:pt x="21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2" name="Google Shape;5622;p60"/>
              <p:cNvSpPr/>
              <p:nvPr/>
            </p:nvSpPr>
            <p:spPr>
              <a:xfrm>
                <a:off x="-56396775" y="3273325"/>
                <a:ext cx="324525" cy="58725"/>
              </a:xfrm>
              <a:custGeom>
                <a:avLst/>
                <a:gdLst/>
                <a:ahLst/>
                <a:cxnLst/>
                <a:rect l="l" t="t" r="r" b="b"/>
                <a:pathLst>
                  <a:path w="12981" h="2349" extrusionOk="0">
                    <a:moveTo>
                      <a:pt x="905" y="1"/>
                    </a:moveTo>
                    <a:cubicBezTo>
                      <a:pt x="606" y="1"/>
                      <a:pt x="325" y="165"/>
                      <a:pt x="189" y="458"/>
                    </a:cubicBezTo>
                    <a:cubicBezTo>
                      <a:pt x="0" y="836"/>
                      <a:pt x="158" y="1309"/>
                      <a:pt x="536" y="1498"/>
                    </a:cubicBezTo>
                    <a:cubicBezTo>
                      <a:pt x="1292" y="1876"/>
                      <a:pt x="2111" y="2349"/>
                      <a:pt x="3497" y="2349"/>
                    </a:cubicBezTo>
                    <a:lnTo>
                      <a:pt x="9483" y="2349"/>
                    </a:lnTo>
                    <a:cubicBezTo>
                      <a:pt x="10870" y="2349"/>
                      <a:pt x="11689" y="1908"/>
                      <a:pt x="12445" y="1498"/>
                    </a:cubicBezTo>
                    <a:cubicBezTo>
                      <a:pt x="12823" y="1277"/>
                      <a:pt x="12980" y="805"/>
                      <a:pt x="12791" y="458"/>
                    </a:cubicBezTo>
                    <a:cubicBezTo>
                      <a:pt x="12656" y="165"/>
                      <a:pt x="12375" y="1"/>
                      <a:pt x="12076" y="1"/>
                    </a:cubicBezTo>
                    <a:cubicBezTo>
                      <a:pt x="11958" y="1"/>
                      <a:pt x="11836" y="27"/>
                      <a:pt x="11720" y="80"/>
                    </a:cubicBezTo>
                    <a:cubicBezTo>
                      <a:pt x="10964" y="458"/>
                      <a:pt x="10460" y="773"/>
                      <a:pt x="9483" y="773"/>
                    </a:cubicBezTo>
                    <a:lnTo>
                      <a:pt x="3497" y="773"/>
                    </a:lnTo>
                    <a:cubicBezTo>
                      <a:pt x="2521" y="773"/>
                      <a:pt x="1985" y="490"/>
                      <a:pt x="1261" y="80"/>
                    </a:cubicBezTo>
                    <a:cubicBezTo>
                      <a:pt x="1144" y="27"/>
                      <a:pt x="1023" y="1"/>
                      <a:pt x="9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3" name="Google Shape;5623;p60"/>
              <p:cNvSpPr/>
              <p:nvPr/>
            </p:nvSpPr>
            <p:spPr>
              <a:xfrm>
                <a:off x="-56336925" y="3346200"/>
                <a:ext cx="204800" cy="788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3152" extrusionOk="0">
                    <a:moveTo>
                      <a:pt x="2584" y="883"/>
                    </a:moveTo>
                    <a:cubicBezTo>
                      <a:pt x="2805" y="883"/>
                      <a:pt x="2962" y="1040"/>
                      <a:pt x="2962" y="1229"/>
                    </a:cubicBezTo>
                    <a:cubicBezTo>
                      <a:pt x="2962" y="1418"/>
                      <a:pt x="2836" y="1576"/>
                      <a:pt x="2584" y="1576"/>
                    </a:cubicBezTo>
                    <a:cubicBezTo>
                      <a:pt x="2395" y="1576"/>
                      <a:pt x="2238" y="1418"/>
                      <a:pt x="2238" y="1229"/>
                    </a:cubicBezTo>
                    <a:cubicBezTo>
                      <a:pt x="2238" y="1040"/>
                      <a:pt x="2395" y="883"/>
                      <a:pt x="2584" y="883"/>
                    </a:cubicBezTo>
                    <a:close/>
                    <a:moveTo>
                      <a:pt x="5577" y="883"/>
                    </a:moveTo>
                    <a:cubicBezTo>
                      <a:pt x="5798" y="883"/>
                      <a:pt x="5955" y="1040"/>
                      <a:pt x="5955" y="1229"/>
                    </a:cubicBezTo>
                    <a:cubicBezTo>
                      <a:pt x="5955" y="1418"/>
                      <a:pt x="5798" y="1576"/>
                      <a:pt x="5577" y="1576"/>
                    </a:cubicBezTo>
                    <a:cubicBezTo>
                      <a:pt x="5388" y="1576"/>
                      <a:pt x="5231" y="1418"/>
                      <a:pt x="5231" y="1229"/>
                    </a:cubicBezTo>
                    <a:cubicBezTo>
                      <a:pt x="5231" y="1040"/>
                      <a:pt x="5388" y="883"/>
                      <a:pt x="5577" y="883"/>
                    </a:cubicBezTo>
                    <a:close/>
                    <a:moveTo>
                      <a:pt x="1" y="1"/>
                    </a:moveTo>
                    <a:lnTo>
                      <a:pt x="1" y="2679"/>
                    </a:lnTo>
                    <a:cubicBezTo>
                      <a:pt x="1" y="2836"/>
                      <a:pt x="1" y="2994"/>
                      <a:pt x="32" y="3151"/>
                    </a:cubicBezTo>
                    <a:lnTo>
                      <a:pt x="3970" y="1576"/>
                    </a:lnTo>
                    <a:cubicBezTo>
                      <a:pt x="4018" y="1560"/>
                      <a:pt x="4065" y="1552"/>
                      <a:pt x="4112" y="1552"/>
                    </a:cubicBezTo>
                    <a:cubicBezTo>
                      <a:pt x="4159" y="1552"/>
                      <a:pt x="4207" y="1560"/>
                      <a:pt x="4254" y="1576"/>
                    </a:cubicBezTo>
                    <a:lnTo>
                      <a:pt x="8161" y="3151"/>
                    </a:lnTo>
                    <a:cubicBezTo>
                      <a:pt x="8192" y="2962"/>
                      <a:pt x="8192" y="2710"/>
                      <a:pt x="8192" y="2521"/>
                    </a:cubicBezTo>
                    <a:lnTo>
                      <a:pt x="8192" y="1"/>
                    </a:lnTo>
                    <a:cubicBezTo>
                      <a:pt x="7877" y="95"/>
                      <a:pt x="7467" y="127"/>
                      <a:pt x="7089" y="127"/>
                    </a:cubicBezTo>
                    <a:lnTo>
                      <a:pt x="1103" y="127"/>
                    </a:lnTo>
                    <a:cubicBezTo>
                      <a:pt x="694" y="127"/>
                      <a:pt x="316" y="95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4" name="Google Shape;5624;p60"/>
              <p:cNvSpPr/>
              <p:nvPr/>
            </p:nvSpPr>
            <p:spPr>
              <a:xfrm>
                <a:off x="-56332200" y="3406850"/>
                <a:ext cx="193775" cy="1103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4412" extrusionOk="0">
                    <a:moveTo>
                      <a:pt x="3907" y="1"/>
                    </a:moveTo>
                    <a:lnTo>
                      <a:pt x="1" y="1513"/>
                    </a:lnTo>
                    <a:cubicBezTo>
                      <a:pt x="190" y="2237"/>
                      <a:pt x="599" y="2868"/>
                      <a:pt x="1135" y="3340"/>
                    </a:cubicBezTo>
                    <a:cubicBezTo>
                      <a:pt x="1891" y="4033"/>
                      <a:pt x="2868" y="4411"/>
                      <a:pt x="3907" y="4411"/>
                    </a:cubicBezTo>
                    <a:lnTo>
                      <a:pt x="4285" y="4411"/>
                    </a:lnTo>
                    <a:cubicBezTo>
                      <a:pt x="5924" y="4254"/>
                      <a:pt x="7247" y="3057"/>
                      <a:pt x="7751" y="1513"/>
                    </a:cubicBezTo>
                    <a:lnTo>
                      <a:pt x="390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5" name="Google Shape;5625;p60"/>
              <p:cNvSpPr/>
              <p:nvPr/>
            </p:nvSpPr>
            <p:spPr>
              <a:xfrm>
                <a:off x="-56113225" y="3354075"/>
                <a:ext cx="1812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85" extrusionOk="0">
                    <a:moveTo>
                      <a:pt x="0" y="1"/>
                    </a:moveTo>
                    <a:lnTo>
                      <a:pt x="0" y="2584"/>
                    </a:lnTo>
                    <a:cubicBezTo>
                      <a:pt x="410" y="2332"/>
                      <a:pt x="725" y="1828"/>
                      <a:pt x="725" y="1261"/>
                    </a:cubicBezTo>
                    <a:cubicBezTo>
                      <a:pt x="725" y="725"/>
                      <a:pt x="473" y="253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26" name="Google Shape;5626;p60"/>
            <p:cNvGrpSpPr/>
            <p:nvPr/>
          </p:nvGrpSpPr>
          <p:grpSpPr>
            <a:xfrm>
              <a:off x="1878238" y="2387559"/>
              <a:ext cx="231342" cy="216493"/>
              <a:chOff x="-56394425" y="3600600"/>
              <a:chExt cx="319025" cy="298550"/>
            </a:xfrm>
            <a:grpFill/>
          </p:grpSpPr>
          <p:sp>
            <p:nvSpPr>
              <p:cNvPr id="5627" name="Google Shape;5627;p60"/>
              <p:cNvSpPr/>
              <p:nvPr/>
            </p:nvSpPr>
            <p:spPr>
              <a:xfrm>
                <a:off x="-56272325" y="3861300"/>
                <a:ext cx="74825" cy="37850"/>
              </a:xfrm>
              <a:custGeom>
                <a:avLst/>
                <a:gdLst/>
                <a:ahLst/>
                <a:cxnLst/>
                <a:rect l="l" t="t" r="r" b="b"/>
                <a:pathLst>
                  <a:path w="2993" h="1514" extrusionOk="0">
                    <a:moveTo>
                      <a:pt x="1512" y="1"/>
                    </a:moveTo>
                    <a:cubicBezTo>
                      <a:pt x="851" y="1"/>
                      <a:pt x="284" y="442"/>
                      <a:pt x="95" y="1041"/>
                    </a:cubicBezTo>
                    <a:cubicBezTo>
                      <a:pt x="0" y="1261"/>
                      <a:pt x="221" y="1513"/>
                      <a:pt x="441" y="1513"/>
                    </a:cubicBezTo>
                    <a:lnTo>
                      <a:pt x="2584" y="1513"/>
                    </a:lnTo>
                    <a:cubicBezTo>
                      <a:pt x="2804" y="1513"/>
                      <a:pt x="2993" y="1261"/>
                      <a:pt x="2930" y="1041"/>
                    </a:cubicBezTo>
                    <a:cubicBezTo>
                      <a:pt x="2741" y="442"/>
                      <a:pt x="2174" y="1"/>
                      <a:pt x="15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8" name="Google Shape;5628;p60"/>
              <p:cNvSpPr/>
              <p:nvPr/>
            </p:nvSpPr>
            <p:spPr>
              <a:xfrm>
                <a:off x="-56297550" y="3600600"/>
                <a:ext cx="126050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5042" h="2868" extrusionOk="0">
                    <a:moveTo>
                      <a:pt x="2521" y="1"/>
                    </a:moveTo>
                    <a:cubicBezTo>
                      <a:pt x="1576" y="1"/>
                      <a:pt x="694" y="316"/>
                      <a:pt x="1" y="851"/>
                    </a:cubicBezTo>
                    <a:lnTo>
                      <a:pt x="2521" y="2868"/>
                    </a:lnTo>
                    <a:lnTo>
                      <a:pt x="5042" y="851"/>
                    </a:lnTo>
                    <a:cubicBezTo>
                      <a:pt x="4317" y="316"/>
                      <a:pt x="3467" y="1"/>
                      <a:pt x="25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29" name="Google Shape;5629;p60"/>
              <p:cNvSpPr/>
              <p:nvPr/>
            </p:nvSpPr>
            <p:spPr>
              <a:xfrm>
                <a:off x="-56394425" y="3635275"/>
                <a:ext cx="319025" cy="2339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9357" extrusionOk="0">
                    <a:moveTo>
                      <a:pt x="4884" y="3844"/>
                    </a:moveTo>
                    <a:cubicBezTo>
                      <a:pt x="5105" y="3844"/>
                      <a:pt x="5262" y="4001"/>
                      <a:pt x="5262" y="4190"/>
                    </a:cubicBezTo>
                    <a:cubicBezTo>
                      <a:pt x="5262" y="4411"/>
                      <a:pt x="5105" y="4537"/>
                      <a:pt x="4884" y="4537"/>
                    </a:cubicBezTo>
                    <a:cubicBezTo>
                      <a:pt x="4859" y="4545"/>
                      <a:pt x="4835" y="4549"/>
                      <a:pt x="4811" y="4549"/>
                    </a:cubicBezTo>
                    <a:cubicBezTo>
                      <a:pt x="4656" y="4549"/>
                      <a:pt x="4538" y="4381"/>
                      <a:pt x="4538" y="4190"/>
                    </a:cubicBezTo>
                    <a:cubicBezTo>
                      <a:pt x="4538" y="4001"/>
                      <a:pt x="4695" y="3844"/>
                      <a:pt x="4884" y="3844"/>
                    </a:cubicBezTo>
                    <a:close/>
                    <a:moveTo>
                      <a:pt x="7877" y="3875"/>
                    </a:moveTo>
                    <a:cubicBezTo>
                      <a:pt x="8098" y="3875"/>
                      <a:pt x="8255" y="4033"/>
                      <a:pt x="8255" y="4253"/>
                    </a:cubicBezTo>
                    <a:cubicBezTo>
                      <a:pt x="8287" y="4411"/>
                      <a:pt x="8098" y="4600"/>
                      <a:pt x="7877" y="4600"/>
                    </a:cubicBezTo>
                    <a:cubicBezTo>
                      <a:pt x="7688" y="4600"/>
                      <a:pt x="7531" y="4442"/>
                      <a:pt x="7531" y="4253"/>
                    </a:cubicBezTo>
                    <a:cubicBezTo>
                      <a:pt x="7531" y="4033"/>
                      <a:pt x="7688" y="3875"/>
                      <a:pt x="7877" y="3875"/>
                    </a:cubicBezTo>
                    <a:close/>
                    <a:moveTo>
                      <a:pt x="1072" y="4757"/>
                    </a:moveTo>
                    <a:cubicBezTo>
                      <a:pt x="1356" y="5104"/>
                      <a:pt x="1797" y="5356"/>
                      <a:pt x="2301" y="5356"/>
                    </a:cubicBezTo>
                    <a:cubicBezTo>
                      <a:pt x="2301" y="5734"/>
                      <a:pt x="1954" y="6080"/>
                      <a:pt x="1513" y="6080"/>
                    </a:cubicBezTo>
                    <a:cubicBezTo>
                      <a:pt x="1104" y="6080"/>
                      <a:pt x="757" y="5734"/>
                      <a:pt x="757" y="5356"/>
                    </a:cubicBezTo>
                    <a:cubicBezTo>
                      <a:pt x="757" y="5104"/>
                      <a:pt x="883" y="4883"/>
                      <a:pt x="1072" y="4757"/>
                    </a:cubicBezTo>
                    <a:close/>
                    <a:moveTo>
                      <a:pt x="11721" y="4757"/>
                    </a:moveTo>
                    <a:cubicBezTo>
                      <a:pt x="11910" y="4883"/>
                      <a:pt x="12036" y="5104"/>
                      <a:pt x="12036" y="5356"/>
                    </a:cubicBezTo>
                    <a:cubicBezTo>
                      <a:pt x="12036" y="5734"/>
                      <a:pt x="11658" y="6080"/>
                      <a:pt x="11280" y="6080"/>
                    </a:cubicBezTo>
                    <a:cubicBezTo>
                      <a:pt x="10870" y="6080"/>
                      <a:pt x="10492" y="5734"/>
                      <a:pt x="10492" y="5356"/>
                    </a:cubicBezTo>
                    <a:cubicBezTo>
                      <a:pt x="10965" y="5356"/>
                      <a:pt x="11437" y="5104"/>
                      <a:pt x="11721" y="4757"/>
                    </a:cubicBezTo>
                    <a:close/>
                    <a:moveTo>
                      <a:pt x="7448" y="6403"/>
                    </a:moveTo>
                    <a:cubicBezTo>
                      <a:pt x="7538" y="6403"/>
                      <a:pt x="7625" y="6443"/>
                      <a:pt x="7688" y="6521"/>
                    </a:cubicBezTo>
                    <a:cubicBezTo>
                      <a:pt x="7846" y="6648"/>
                      <a:pt x="7846" y="6868"/>
                      <a:pt x="7720" y="7026"/>
                    </a:cubicBezTo>
                    <a:cubicBezTo>
                      <a:pt x="7373" y="7372"/>
                      <a:pt x="6900" y="7593"/>
                      <a:pt x="6428" y="7593"/>
                    </a:cubicBezTo>
                    <a:cubicBezTo>
                      <a:pt x="5924" y="7593"/>
                      <a:pt x="5451" y="7372"/>
                      <a:pt x="5105" y="7026"/>
                    </a:cubicBezTo>
                    <a:cubicBezTo>
                      <a:pt x="4947" y="6868"/>
                      <a:pt x="4947" y="6648"/>
                      <a:pt x="5105" y="6521"/>
                    </a:cubicBezTo>
                    <a:cubicBezTo>
                      <a:pt x="5183" y="6443"/>
                      <a:pt x="5278" y="6403"/>
                      <a:pt x="5369" y="6403"/>
                    </a:cubicBezTo>
                    <a:cubicBezTo>
                      <a:pt x="5459" y="6403"/>
                      <a:pt x="5546" y="6443"/>
                      <a:pt x="5609" y="6521"/>
                    </a:cubicBezTo>
                    <a:cubicBezTo>
                      <a:pt x="5829" y="6742"/>
                      <a:pt x="6113" y="6852"/>
                      <a:pt x="6396" y="6852"/>
                    </a:cubicBezTo>
                    <a:cubicBezTo>
                      <a:pt x="6680" y="6852"/>
                      <a:pt x="6963" y="6742"/>
                      <a:pt x="7184" y="6521"/>
                    </a:cubicBezTo>
                    <a:cubicBezTo>
                      <a:pt x="7263" y="6443"/>
                      <a:pt x="7357" y="6403"/>
                      <a:pt x="7448" y="6403"/>
                    </a:cubicBezTo>
                    <a:close/>
                    <a:moveTo>
                      <a:pt x="3277" y="0"/>
                    </a:moveTo>
                    <a:cubicBezTo>
                      <a:pt x="2742" y="630"/>
                      <a:pt x="2364" y="1449"/>
                      <a:pt x="2301" y="2363"/>
                    </a:cubicBezTo>
                    <a:lnTo>
                      <a:pt x="2269" y="2363"/>
                    </a:lnTo>
                    <a:cubicBezTo>
                      <a:pt x="1419" y="2363"/>
                      <a:pt x="725" y="3024"/>
                      <a:pt x="725" y="3844"/>
                    </a:cubicBezTo>
                    <a:cubicBezTo>
                      <a:pt x="725" y="3938"/>
                      <a:pt x="725" y="3970"/>
                      <a:pt x="757" y="4033"/>
                    </a:cubicBezTo>
                    <a:cubicBezTo>
                      <a:pt x="284" y="4316"/>
                      <a:pt x="1" y="4789"/>
                      <a:pt x="1" y="5356"/>
                    </a:cubicBezTo>
                    <a:cubicBezTo>
                      <a:pt x="1" y="6175"/>
                      <a:pt x="694" y="6837"/>
                      <a:pt x="1513" y="6837"/>
                    </a:cubicBezTo>
                    <a:cubicBezTo>
                      <a:pt x="1828" y="6837"/>
                      <a:pt x="2143" y="6774"/>
                      <a:pt x="2364" y="6553"/>
                    </a:cubicBezTo>
                    <a:cubicBezTo>
                      <a:pt x="2616" y="7750"/>
                      <a:pt x="3403" y="8821"/>
                      <a:pt x="4506" y="9357"/>
                    </a:cubicBezTo>
                    <a:cubicBezTo>
                      <a:pt x="4884" y="8727"/>
                      <a:pt x="5609" y="8349"/>
                      <a:pt x="6396" y="8349"/>
                    </a:cubicBezTo>
                    <a:cubicBezTo>
                      <a:pt x="7184" y="8349"/>
                      <a:pt x="7877" y="8727"/>
                      <a:pt x="8287" y="9357"/>
                    </a:cubicBezTo>
                    <a:cubicBezTo>
                      <a:pt x="9389" y="8821"/>
                      <a:pt x="10145" y="7782"/>
                      <a:pt x="10398" y="6553"/>
                    </a:cubicBezTo>
                    <a:cubicBezTo>
                      <a:pt x="10650" y="6711"/>
                      <a:pt x="10965" y="6837"/>
                      <a:pt x="11280" y="6837"/>
                    </a:cubicBezTo>
                    <a:cubicBezTo>
                      <a:pt x="12099" y="6837"/>
                      <a:pt x="12760" y="6175"/>
                      <a:pt x="12760" y="5356"/>
                    </a:cubicBezTo>
                    <a:cubicBezTo>
                      <a:pt x="12760" y="4789"/>
                      <a:pt x="12445" y="4285"/>
                      <a:pt x="11973" y="4033"/>
                    </a:cubicBezTo>
                    <a:lnTo>
                      <a:pt x="11973" y="3844"/>
                    </a:lnTo>
                    <a:cubicBezTo>
                      <a:pt x="11973" y="3024"/>
                      <a:pt x="11280" y="2363"/>
                      <a:pt x="10461" y="2363"/>
                    </a:cubicBezTo>
                    <a:lnTo>
                      <a:pt x="10398" y="2363"/>
                    </a:lnTo>
                    <a:cubicBezTo>
                      <a:pt x="10335" y="1449"/>
                      <a:pt x="9988" y="662"/>
                      <a:pt x="9421" y="0"/>
                    </a:cubicBezTo>
                    <a:lnTo>
                      <a:pt x="6585" y="2268"/>
                    </a:lnTo>
                    <a:cubicBezTo>
                      <a:pt x="6522" y="2300"/>
                      <a:pt x="6428" y="2363"/>
                      <a:pt x="6365" y="2363"/>
                    </a:cubicBezTo>
                    <a:cubicBezTo>
                      <a:pt x="6270" y="2363"/>
                      <a:pt x="6207" y="2300"/>
                      <a:pt x="6113" y="2268"/>
                    </a:cubicBezTo>
                    <a:lnTo>
                      <a:pt x="32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30" name="Google Shape;5630;p60"/>
            <p:cNvGrpSpPr/>
            <p:nvPr/>
          </p:nvGrpSpPr>
          <p:grpSpPr>
            <a:xfrm>
              <a:off x="1888526" y="2665146"/>
              <a:ext cx="210765" cy="230181"/>
              <a:chOff x="-56379450" y="3983400"/>
              <a:chExt cx="290650" cy="317425"/>
            </a:xfrm>
            <a:grpFill/>
          </p:grpSpPr>
          <p:sp>
            <p:nvSpPr>
              <p:cNvPr id="5631" name="Google Shape;5631;p60"/>
              <p:cNvSpPr/>
              <p:nvPr/>
            </p:nvSpPr>
            <p:spPr>
              <a:xfrm>
                <a:off x="-56330625" y="3983400"/>
                <a:ext cx="241825" cy="111075"/>
              </a:xfrm>
              <a:custGeom>
                <a:avLst/>
                <a:gdLst/>
                <a:ahLst/>
                <a:cxnLst/>
                <a:rect l="l" t="t" r="r" b="b"/>
                <a:pathLst>
                  <a:path w="9673" h="4443" extrusionOk="0">
                    <a:moveTo>
                      <a:pt x="725" y="0"/>
                    </a:moveTo>
                    <a:cubicBezTo>
                      <a:pt x="536" y="0"/>
                      <a:pt x="410" y="126"/>
                      <a:pt x="379" y="315"/>
                    </a:cubicBezTo>
                    <a:lnTo>
                      <a:pt x="1" y="2300"/>
                    </a:lnTo>
                    <a:cubicBezTo>
                      <a:pt x="129" y="2274"/>
                      <a:pt x="257" y="2262"/>
                      <a:pt x="382" y="2262"/>
                    </a:cubicBezTo>
                    <a:cubicBezTo>
                      <a:pt x="869" y="2262"/>
                      <a:pt x="1320" y="2453"/>
                      <a:pt x="1671" y="2804"/>
                    </a:cubicBezTo>
                    <a:cubicBezTo>
                      <a:pt x="2017" y="2473"/>
                      <a:pt x="2498" y="2308"/>
                      <a:pt x="2978" y="2308"/>
                    </a:cubicBezTo>
                    <a:cubicBezTo>
                      <a:pt x="3458" y="2308"/>
                      <a:pt x="3939" y="2473"/>
                      <a:pt x="4285" y="2804"/>
                    </a:cubicBezTo>
                    <a:cubicBezTo>
                      <a:pt x="4636" y="2453"/>
                      <a:pt x="5107" y="2262"/>
                      <a:pt x="5602" y="2262"/>
                    </a:cubicBezTo>
                    <a:cubicBezTo>
                      <a:pt x="5729" y="2262"/>
                      <a:pt x="5858" y="2274"/>
                      <a:pt x="5987" y="2300"/>
                    </a:cubicBezTo>
                    <a:lnTo>
                      <a:pt x="5766" y="1292"/>
                    </a:lnTo>
                    <a:lnTo>
                      <a:pt x="7625" y="2741"/>
                    </a:lnTo>
                    <a:cubicBezTo>
                      <a:pt x="7499" y="2899"/>
                      <a:pt x="7467" y="3119"/>
                      <a:pt x="7467" y="3340"/>
                    </a:cubicBezTo>
                    <a:cubicBezTo>
                      <a:pt x="7467" y="3970"/>
                      <a:pt x="7972" y="4442"/>
                      <a:pt x="8570" y="4442"/>
                    </a:cubicBezTo>
                    <a:cubicBezTo>
                      <a:pt x="9200" y="4442"/>
                      <a:pt x="9673" y="3938"/>
                      <a:pt x="9673" y="3340"/>
                    </a:cubicBezTo>
                    <a:cubicBezTo>
                      <a:pt x="9673" y="2678"/>
                      <a:pt x="9169" y="2205"/>
                      <a:pt x="8570" y="2205"/>
                    </a:cubicBezTo>
                    <a:cubicBezTo>
                      <a:pt x="8444" y="2205"/>
                      <a:pt x="8318" y="2237"/>
                      <a:pt x="8224" y="2300"/>
                    </a:cubicBezTo>
                    <a:lnTo>
                      <a:pt x="5451" y="63"/>
                    </a:lnTo>
                    <a:lnTo>
                      <a:pt x="5420" y="63"/>
                    </a:lnTo>
                    <a:cubicBezTo>
                      <a:pt x="5325" y="32"/>
                      <a:pt x="5262" y="0"/>
                      <a:pt x="52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2" name="Google Shape;5632;p60"/>
              <p:cNvSpPr/>
              <p:nvPr/>
            </p:nvSpPr>
            <p:spPr>
              <a:xfrm>
                <a:off x="-56350300" y="4058225"/>
                <a:ext cx="18667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7467" h="2206" extrusionOk="0">
                    <a:moveTo>
                      <a:pt x="1103" y="0"/>
                    </a:moveTo>
                    <a:cubicBezTo>
                      <a:pt x="441" y="0"/>
                      <a:pt x="0" y="504"/>
                      <a:pt x="0" y="1103"/>
                    </a:cubicBezTo>
                    <a:cubicBezTo>
                      <a:pt x="32" y="1701"/>
                      <a:pt x="504" y="2205"/>
                      <a:pt x="1134" y="2205"/>
                    </a:cubicBezTo>
                    <a:cubicBezTo>
                      <a:pt x="1512" y="2205"/>
                      <a:pt x="1922" y="1985"/>
                      <a:pt x="2111" y="1607"/>
                    </a:cubicBezTo>
                    <a:cubicBezTo>
                      <a:pt x="2174" y="1497"/>
                      <a:pt x="2300" y="1441"/>
                      <a:pt x="2430" y="1441"/>
                    </a:cubicBezTo>
                    <a:cubicBezTo>
                      <a:pt x="2560" y="1441"/>
                      <a:pt x="2694" y="1497"/>
                      <a:pt x="2773" y="1607"/>
                    </a:cubicBezTo>
                    <a:cubicBezTo>
                      <a:pt x="2962" y="1985"/>
                      <a:pt x="3371" y="2205"/>
                      <a:pt x="3749" y="2205"/>
                    </a:cubicBezTo>
                    <a:cubicBezTo>
                      <a:pt x="4159" y="2205"/>
                      <a:pt x="4537" y="1985"/>
                      <a:pt x="4757" y="1607"/>
                    </a:cubicBezTo>
                    <a:cubicBezTo>
                      <a:pt x="4820" y="1512"/>
                      <a:pt x="4946" y="1418"/>
                      <a:pt x="5072" y="1418"/>
                    </a:cubicBezTo>
                    <a:cubicBezTo>
                      <a:pt x="5167" y="1418"/>
                      <a:pt x="5325" y="1512"/>
                      <a:pt x="5388" y="1607"/>
                    </a:cubicBezTo>
                    <a:cubicBezTo>
                      <a:pt x="5577" y="1985"/>
                      <a:pt x="5955" y="2205"/>
                      <a:pt x="6364" y="2205"/>
                    </a:cubicBezTo>
                    <a:cubicBezTo>
                      <a:pt x="6994" y="2205"/>
                      <a:pt x="7467" y="1701"/>
                      <a:pt x="7467" y="1103"/>
                    </a:cubicBezTo>
                    <a:cubicBezTo>
                      <a:pt x="7467" y="473"/>
                      <a:pt x="6963" y="0"/>
                      <a:pt x="6364" y="0"/>
                    </a:cubicBezTo>
                    <a:cubicBezTo>
                      <a:pt x="5955" y="0"/>
                      <a:pt x="5577" y="252"/>
                      <a:pt x="5388" y="599"/>
                    </a:cubicBezTo>
                    <a:cubicBezTo>
                      <a:pt x="5325" y="709"/>
                      <a:pt x="5191" y="764"/>
                      <a:pt x="5057" y="764"/>
                    </a:cubicBezTo>
                    <a:cubicBezTo>
                      <a:pt x="4923" y="764"/>
                      <a:pt x="4789" y="709"/>
                      <a:pt x="4726" y="599"/>
                    </a:cubicBezTo>
                    <a:cubicBezTo>
                      <a:pt x="4505" y="252"/>
                      <a:pt x="4127" y="0"/>
                      <a:pt x="3718" y="0"/>
                    </a:cubicBezTo>
                    <a:cubicBezTo>
                      <a:pt x="3340" y="0"/>
                      <a:pt x="2930" y="252"/>
                      <a:pt x="2741" y="599"/>
                    </a:cubicBezTo>
                    <a:cubicBezTo>
                      <a:pt x="2678" y="709"/>
                      <a:pt x="2552" y="764"/>
                      <a:pt x="2422" y="764"/>
                    </a:cubicBezTo>
                    <a:cubicBezTo>
                      <a:pt x="2292" y="764"/>
                      <a:pt x="2158" y="709"/>
                      <a:pt x="2079" y="599"/>
                    </a:cubicBezTo>
                    <a:cubicBezTo>
                      <a:pt x="1890" y="252"/>
                      <a:pt x="1481" y="0"/>
                      <a:pt x="11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3" name="Google Shape;5633;p60"/>
              <p:cNvSpPr/>
              <p:nvPr/>
            </p:nvSpPr>
            <p:spPr>
              <a:xfrm>
                <a:off x="-56245550" y="4168275"/>
                <a:ext cx="78000" cy="2660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1064" extrusionOk="0">
                    <a:moveTo>
                      <a:pt x="594" y="1"/>
                    </a:moveTo>
                    <a:cubicBezTo>
                      <a:pt x="555" y="1"/>
                      <a:pt x="515" y="4"/>
                      <a:pt x="473" y="9"/>
                    </a:cubicBezTo>
                    <a:cubicBezTo>
                      <a:pt x="284" y="40"/>
                      <a:pt x="126" y="166"/>
                      <a:pt x="0" y="324"/>
                    </a:cubicBezTo>
                    <a:lnTo>
                      <a:pt x="158" y="481"/>
                    </a:lnTo>
                    <a:cubicBezTo>
                      <a:pt x="410" y="733"/>
                      <a:pt x="630" y="891"/>
                      <a:pt x="945" y="954"/>
                    </a:cubicBezTo>
                    <a:cubicBezTo>
                      <a:pt x="1153" y="1029"/>
                      <a:pt x="1367" y="1064"/>
                      <a:pt x="1579" y="1064"/>
                    </a:cubicBezTo>
                    <a:cubicBezTo>
                      <a:pt x="2172" y="1064"/>
                      <a:pt x="2748" y="788"/>
                      <a:pt x="3119" y="324"/>
                    </a:cubicBezTo>
                    <a:lnTo>
                      <a:pt x="3119" y="324"/>
                    </a:lnTo>
                    <a:lnTo>
                      <a:pt x="2521" y="513"/>
                    </a:lnTo>
                    <a:cubicBezTo>
                      <a:pt x="2355" y="596"/>
                      <a:pt x="2183" y="634"/>
                      <a:pt x="2013" y="634"/>
                    </a:cubicBezTo>
                    <a:cubicBezTo>
                      <a:pt x="1665" y="634"/>
                      <a:pt x="1325" y="473"/>
                      <a:pt x="1071" y="198"/>
                    </a:cubicBezTo>
                    <a:cubicBezTo>
                      <a:pt x="940" y="67"/>
                      <a:pt x="787" y="1"/>
                      <a:pt x="5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4" name="Google Shape;5634;p60"/>
              <p:cNvSpPr/>
              <p:nvPr/>
            </p:nvSpPr>
            <p:spPr>
              <a:xfrm>
                <a:off x="-56359750" y="4112550"/>
                <a:ext cx="204800" cy="531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2124" extrusionOk="0">
                    <a:moveTo>
                      <a:pt x="0" y="1"/>
                    </a:moveTo>
                    <a:lnTo>
                      <a:pt x="0" y="1608"/>
                    </a:lnTo>
                    <a:lnTo>
                      <a:pt x="1386" y="2080"/>
                    </a:lnTo>
                    <a:cubicBezTo>
                      <a:pt x="1455" y="2109"/>
                      <a:pt x="1529" y="2124"/>
                      <a:pt x="1605" y="2124"/>
                    </a:cubicBezTo>
                    <a:cubicBezTo>
                      <a:pt x="1773" y="2124"/>
                      <a:pt x="1949" y="2053"/>
                      <a:pt x="2079" y="1923"/>
                    </a:cubicBezTo>
                    <a:cubicBezTo>
                      <a:pt x="2333" y="1669"/>
                      <a:pt x="2689" y="1517"/>
                      <a:pt x="3048" y="1517"/>
                    </a:cubicBezTo>
                    <a:cubicBezTo>
                      <a:pt x="3135" y="1517"/>
                      <a:pt x="3222" y="1526"/>
                      <a:pt x="3308" y="1545"/>
                    </a:cubicBezTo>
                    <a:cubicBezTo>
                      <a:pt x="3623" y="1576"/>
                      <a:pt x="3907" y="1734"/>
                      <a:pt x="4096" y="1954"/>
                    </a:cubicBezTo>
                    <a:cubicBezTo>
                      <a:pt x="4316" y="1734"/>
                      <a:pt x="4568" y="1576"/>
                      <a:pt x="4883" y="1545"/>
                    </a:cubicBezTo>
                    <a:cubicBezTo>
                      <a:pt x="4975" y="1526"/>
                      <a:pt x="5066" y="1517"/>
                      <a:pt x="5155" y="1517"/>
                    </a:cubicBezTo>
                    <a:cubicBezTo>
                      <a:pt x="5523" y="1517"/>
                      <a:pt x="5858" y="1669"/>
                      <a:pt x="6112" y="1923"/>
                    </a:cubicBezTo>
                    <a:cubicBezTo>
                      <a:pt x="6243" y="2053"/>
                      <a:pt x="6403" y="2124"/>
                      <a:pt x="6583" y="2124"/>
                    </a:cubicBezTo>
                    <a:cubicBezTo>
                      <a:pt x="6664" y="2124"/>
                      <a:pt x="6749" y="2109"/>
                      <a:pt x="6837" y="2080"/>
                    </a:cubicBezTo>
                    <a:lnTo>
                      <a:pt x="8191" y="1608"/>
                    </a:lnTo>
                    <a:lnTo>
                      <a:pt x="8191" y="1"/>
                    </a:lnTo>
                    <a:cubicBezTo>
                      <a:pt x="7845" y="473"/>
                      <a:pt x="7341" y="726"/>
                      <a:pt x="6711" y="726"/>
                    </a:cubicBezTo>
                    <a:cubicBezTo>
                      <a:pt x="6207" y="726"/>
                      <a:pt x="5766" y="536"/>
                      <a:pt x="5419" y="190"/>
                    </a:cubicBezTo>
                    <a:cubicBezTo>
                      <a:pt x="5072" y="521"/>
                      <a:pt x="4584" y="686"/>
                      <a:pt x="4100" y="686"/>
                    </a:cubicBezTo>
                    <a:cubicBezTo>
                      <a:pt x="3615" y="686"/>
                      <a:pt x="3135" y="521"/>
                      <a:pt x="2804" y="190"/>
                    </a:cubicBezTo>
                    <a:cubicBezTo>
                      <a:pt x="2457" y="536"/>
                      <a:pt x="1985" y="726"/>
                      <a:pt x="1512" y="726"/>
                    </a:cubicBezTo>
                    <a:cubicBezTo>
                      <a:pt x="882" y="726"/>
                      <a:pt x="378" y="41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5" name="Google Shape;5635;p60"/>
              <p:cNvSpPr/>
              <p:nvPr/>
            </p:nvSpPr>
            <p:spPr>
              <a:xfrm>
                <a:off x="-56345575" y="4169000"/>
                <a:ext cx="77200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1053" extrusionOk="0">
                    <a:moveTo>
                      <a:pt x="2471" y="0"/>
                    </a:moveTo>
                    <a:cubicBezTo>
                      <a:pt x="2311" y="0"/>
                      <a:pt x="2170" y="47"/>
                      <a:pt x="2048" y="169"/>
                    </a:cubicBezTo>
                    <a:cubicBezTo>
                      <a:pt x="1752" y="465"/>
                      <a:pt x="1391" y="612"/>
                      <a:pt x="1011" y="612"/>
                    </a:cubicBezTo>
                    <a:cubicBezTo>
                      <a:pt x="865" y="612"/>
                      <a:pt x="716" y="591"/>
                      <a:pt x="567" y="547"/>
                    </a:cubicBezTo>
                    <a:lnTo>
                      <a:pt x="0" y="326"/>
                    </a:lnTo>
                    <a:lnTo>
                      <a:pt x="0" y="326"/>
                    </a:lnTo>
                    <a:cubicBezTo>
                      <a:pt x="374" y="794"/>
                      <a:pt x="939" y="1053"/>
                      <a:pt x="1527" y="1053"/>
                    </a:cubicBezTo>
                    <a:cubicBezTo>
                      <a:pt x="1731" y="1053"/>
                      <a:pt x="1939" y="1022"/>
                      <a:pt x="2143" y="956"/>
                    </a:cubicBezTo>
                    <a:cubicBezTo>
                      <a:pt x="2426" y="893"/>
                      <a:pt x="2710" y="704"/>
                      <a:pt x="2930" y="484"/>
                    </a:cubicBezTo>
                    <a:lnTo>
                      <a:pt x="3088" y="326"/>
                    </a:lnTo>
                    <a:cubicBezTo>
                      <a:pt x="2993" y="169"/>
                      <a:pt x="2836" y="74"/>
                      <a:pt x="2615" y="11"/>
                    </a:cubicBezTo>
                    <a:cubicBezTo>
                      <a:pt x="2566" y="4"/>
                      <a:pt x="2518" y="0"/>
                      <a:pt x="24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6" name="Google Shape;5636;p60"/>
              <p:cNvSpPr/>
              <p:nvPr/>
            </p:nvSpPr>
            <p:spPr>
              <a:xfrm>
                <a:off x="-56379450" y="4180300"/>
                <a:ext cx="2426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9704" h="4821" extrusionOk="0">
                    <a:moveTo>
                      <a:pt x="473" y="0"/>
                    </a:moveTo>
                    <a:cubicBezTo>
                      <a:pt x="221" y="284"/>
                      <a:pt x="0" y="662"/>
                      <a:pt x="0" y="1071"/>
                    </a:cubicBezTo>
                    <a:cubicBezTo>
                      <a:pt x="0" y="1576"/>
                      <a:pt x="284" y="2048"/>
                      <a:pt x="725" y="2332"/>
                    </a:cubicBezTo>
                    <a:cubicBezTo>
                      <a:pt x="946" y="2489"/>
                      <a:pt x="1229" y="2552"/>
                      <a:pt x="1513" y="2552"/>
                    </a:cubicBezTo>
                    <a:cubicBezTo>
                      <a:pt x="1513" y="3403"/>
                      <a:pt x="2174" y="4064"/>
                      <a:pt x="2993" y="4064"/>
                    </a:cubicBezTo>
                    <a:cubicBezTo>
                      <a:pt x="3214" y="4064"/>
                      <a:pt x="3372" y="4033"/>
                      <a:pt x="3529" y="3970"/>
                    </a:cubicBezTo>
                    <a:cubicBezTo>
                      <a:pt x="3750" y="4506"/>
                      <a:pt x="4254" y="4821"/>
                      <a:pt x="4852" y="4821"/>
                    </a:cubicBezTo>
                    <a:cubicBezTo>
                      <a:pt x="5451" y="4821"/>
                      <a:pt x="5955" y="4443"/>
                      <a:pt x="6207" y="3970"/>
                    </a:cubicBezTo>
                    <a:cubicBezTo>
                      <a:pt x="6333" y="4064"/>
                      <a:pt x="6554" y="4064"/>
                      <a:pt x="6711" y="4064"/>
                    </a:cubicBezTo>
                    <a:cubicBezTo>
                      <a:pt x="7530" y="4064"/>
                      <a:pt x="8192" y="3403"/>
                      <a:pt x="8192" y="2552"/>
                    </a:cubicBezTo>
                    <a:cubicBezTo>
                      <a:pt x="9042" y="2552"/>
                      <a:pt x="9704" y="1891"/>
                      <a:pt x="9704" y="1071"/>
                    </a:cubicBezTo>
                    <a:cubicBezTo>
                      <a:pt x="9704" y="662"/>
                      <a:pt x="9546" y="284"/>
                      <a:pt x="9231" y="0"/>
                    </a:cubicBezTo>
                    <a:lnTo>
                      <a:pt x="9168" y="158"/>
                    </a:lnTo>
                    <a:cubicBezTo>
                      <a:pt x="8664" y="945"/>
                      <a:pt x="7814" y="1387"/>
                      <a:pt x="6900" y="1387"/>
                    </a:cubicBezTo>
                    <a:cubicBezTo>
                      <a:pt x="6617" y="1387"/>
                      <a:pt x="6301" y="1355"/>
                      <a:pt x="6018" y="1229"/>
                    </a:cubicBezTo>
                    <a:cubicBezTo>
                      <a:pt x="5640" y="1103"/>
                      <a:pt x="5230" y="882"/>
                      <a:pt x="4978" y="567"/>
                    </a:cubicBezTo>
                    <a:lnTo>
                      <a:pt x="4884" y="473"/>
                    </a:lnTo>
                    <a:lnTo>
                      <a:pt x="4821" y="567"/>
                    </a:lnTo>
                    <a:cubicBezTo>
                      <a:pt x="4506" y="882"/>
                      <a:pt x="4159" y="1071"/>
                      <a:pt x="3750" y="1229"/>
                    </a:cubicBezTo>
                    <a:cubicBezTo>
                      <a:pt x="3466" y="1292"/>
                      <a:pt x="3151" y="1387"/>
                      <a:pt x="2899" y="1387"/>
                    </a:cubicBezTo>
                    <a:cubicBezTo>
                      <a:pt x="1985" y="1387"/>
                      <a:pt x="1103" y="945"/>
                      <a:pt x="599" y="158"/>
                    </a:cubicBezTo>
                    <a:lnTo>
                      <a:pt x="47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7" name="Google Shape;5637;p60"/>
              <p:cNvSpPr/>
              <p:nvPr/>
            </p:nvSpPr>
            <p:spPr>
              <a:xfrm>
                <a:off x="-56181750" y="4039300"/>
                <a:ext cx="0" cy="25"/>
              </a:xfrm>
              <a:custGeom>
                <a:avLst/>
                <a:gdLst/>
                <a:ahLst/>
                <a:cxnLst/>
                <a:rect l="l" t="t" r="r" b="b"/>
                <a:pathLst>
                  <a:path h="1" extrusionOk="0">
                    <a:moveTo>
                      <a:pt x="0" y="1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38" name="Google Shape;5638;p60"/>
              <p:cNvSpPr/>
              <p:nvPr/>
            </p:nvSpPr>
            <p:spPr>
              <a:xfrm>
                <a:off x="-56332200" y="40393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39" name="Google Shape;5639;p60"/>
            <p:cNvGrpSpPr/>
            <p:nvPr/>
          </p:nvGrpSpPr>
          <p:grpSpPr>
            <a:xfrm>
              <a:off x="3317807" y="2096284"/>
              <a:ext cx="203912" cy="231323"/>
              <a:chOff x="-54401725" y="3198925"/>
              <a:chExt cx="281200" cy="319000"/>
            </a:xfrm>
            <a:grpFill/>
          </p:grpSpPr>
          <p:sp>
            <p:nvSpPr>
              <p:cNvPr id="5640" name="Google Shape;5640;p60"/>
              <p:cNvSpPr/>
              <p:nvPr/>
            </p:nvSpPr>
            <p:spPr>
              <a:xfrm>
                <a:off x="-54159150" y="3465925"/>
                <a:ext cx="3862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2080" extrusionOk="0">
                    <a:moveTo>
                      <a:pt x="789" y="0"/>
                    </a:moveTo>
                    <a:cubicBezTo>
                      <a:pt x="379" y="0"/>
                      <a:pt x="1" y="316"/>
                      <a:pt x="1" y="725"/>
                    </a:cubicBezTo>
                    <a:cubicBezTo>
                      <a:pt x="1" y="851"/>
                      <a:pt x="32" y="946"/>
                      <a:pt x="64" y="1040"/>
                    </a:cubicBezTo>
                    <a:lnTo>
                      <a:pt x="631" y="1985"/>
                    </a:lnTo>
                    <a:cubicBezTo>
                      <a:pt x="663" y="2048"/>
                      <a:pt x="694" y="2080"/>
                      <a:pt x="789" y="2080"/>
                    </a:cubicBezTo>
                    <a:cubicBezTo>
                      <a:pt x="852" y="2080"/>
                      <a:pt x="915" y="2017"/>
                      <a:pt x="946" y="1985"/>
                    </a:cubicBezTo>
                    <a:lnTo>
                      <a:pt x="1450" y="1072"/>
                    </a:lnTo>
                    <a:cubicBezTo>
                      <a:pt x="1482" y="977"/>
                      <a:pt x="1545" y="851"/>
                      <a:pt x="1545" y="725"/>
                    </a:cubicBezTo>
                    <a:cubicBezTo>
                      <a:pt x="1545" y="347"/>
                      <a:pt x="1167" y="0"/>
                      <a:pt x="7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1" name="Google Shape;5641;p60"/>
              <p:cNvSpPr/>
              <p:nvPr/>
            </p:nvSpPr>
            <p:spPr>
              <a:xfrm>
                <a:off x="-54401725" y="3465925"/>
                <a:ext cx="3860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2080" extrusionOk="0">
                    <a:moveTo>
                      <a:pt x="788" y="0"/>
                    </a:moveTo>
                    <a:cubicBezTo>
                      <a:pt x="410" y="0"/>
                      <a:pt x="0" y="316"/>
                      <a:pt x="0" y="725"/>
                    </a:cubicBezTo>
                    <a:cubicBezTo>
                      <a:pt x="0" y="851"/>
                      <a:pt x="63" y="946"/>
                      <a:pt x="95" y="1040"/>
                    </a:cubicBezTo>
                    <a:lnTo>
                      <a:pt x="631" y="1985"/>
                    </a:lnTo>
                    <a:cubicBezTo>
                      <a:pt x="694" y="2048"/>
                      <a:pt x="725" y="2080"/>
                      <a:pt x="788" y="2080"/>
                    </a:cubicBezTo>
                    <a:cubicBezTo>
                      <a:pt x="883" y="2080"/>
                      <a:pt x="914" y="2017"/>
                      <a:pt x="946" y="1985"/>
                    </a:cubicBezTo>
                    <a:lnTo>
                      <a:pt x="1481" y="1072"/>
                    </a:lnTo>
                    <a:cubicBezTo>
                      <a:pt x="1513" y="977"/>
                      <a:pt x="1544" y="851"/>
                      <a:pt x="1544" y="725"/>
                    </a:cubicBezTo>
                    <a:cubicBezTo>
                      <a:pt x="1544" y="347"/>
                      <a:pt x="1198" y="0"/>
                      <a:pt x="7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2" name="Google Shape;5642;p60"/>
              <p:cNvSpPr/>
              <p:nvPr/>
            </p:nvSpPr>
            <p:spPr>
              <a:xfrm>
                <a:off x="-54176475" y="3224125"/>
                <a:ext cx="17350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458" extrusionOk="0">
                    <a:moveTo>
                      <a:pt x="347" y="0"/>
                    </a:moveTo>
                    <a:cubicBezTo>
                      <a:pt x="190" y="316"/>
                      <a:pt x="1" y="757"/>
                      <a:pt x="1" y="1229"/>
                    </a:cubicBezTo>
                    <a:cubicBezTo>
                      <a:pt x="1" y="1702"/>
                      <a:pt x="190" y="2143"/>
                      <a:pt x="347" y="2458"/>
                    </a:cubicBezTo>
                    <a:cubicBezTo>
                      <a:pt x="505" y="2143"/>
                      <a:pt x="694" y="1702"/>
                      <a:pt x="694" y="1229"/>
                    </a:cubicBezTo>
                    <a:cubicBezTo>
                      <a:pt x="694" y="757"/>
                      <a:pt x="505" y="316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3" name="Google Shape;5643;p60"/>
              <p:cNvSpPr/>
              <p:nvPr/>
            </p:nvSpPr>
            <p:spPr>
              <a:xfrm>
                <a:off x="-54385975" y="3198925"/>
                <a:ext cx="1985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7940" h="2994" extrusionOk="0">
                    <a:moveTo>
                      <a:pt x="4978" y="0"/>
                    </a:moveTo>
                    <a:cubicBezTo>
                      <a:pt x="2836" y="0"/>
                      <a:pt x="946" y="1229"/>
                      <a:pt x="1" y="2993"/>
                    </a:cubicBezTo>
                    <a:lnTo>
                      <a:pt x="7688" y="2993"/>
                    </a:lnTo>
                    <a:cubicBezTo>
                      <a:pt x="7625" y="2741"/>
                      <a:pt x="7562" y="2521"/>
                      <a:pt x="7562" y="2237"/>
                    </a:cubicBezTo>
                    <a:cubicBezTo>
                      <a:pt x="7562" y="1733"/>
                      <a:pt x="7719" y="1261"/>
                      <a:pt x="7940" y="851"/>
                    </a:cubicBezTo>
                    <a:cubicBezTo>
                      <a:pt x="7026" y="315"/>
                      <a:pt x="6049" y="0"/>
                      <a:pt x="49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4" name="Google Shape;5644;p60"/>
              <p:cNvSpPr/>
              <p:nvPr/>
            </p:nvSpPr>
            <p:spPr>
              <a:xfrm>
                <a:off x="-54400950" y="3385575"/>
                <a:ext cx="37050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789" extrusionOk="0">
                    <a:moveTo>
                      <a:pt x="1" y="1"/>
                    </a:moveTo>
                    <a:lnTo>
                      <a:pt x="1" y="789"/>
                    </a:lnTo>
                    <a:lnTo>
                      <a:pt x="1482" y="789"/>
                    </a:lnTo>
                    <a:lnTo>
                      <a:pt x="14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5" name="Google Shape;5645;p60"/>
              <p:cNvSpPr/>
              <p:nvPr/>
            </p:nvSpPr>
            <p:spPr>
              <a:xfrm>
                <a:off x="-54401725" y="3292650"/>
                <a:ext cx="1284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5136" h="2994" extrusionOk="0">
                    <a:moveTo>
                      <a:pt x="315" y="0"/>
                    </a:moveTo>
                    <a:cubicBezTo>
                      <a:pt x="126" y="567"/>
                      <a:pt x="0" y="1198"/>
                      <a:pt x="0" y="1828"/>
                    </a:cubicBezTo>
                    <a:lnTo>
                      <a:pt x="0" y="2993"/>
                    </a:lnTo>
                    <a:lnTo>
                      <a:pt x="1513" y="2993"/>
                    </a:lnTo>
                    <a:lnTo>
                      <a:pt x="1513" y="1828"/>
                    </a:lnTo>
                    <a:cubicBezTo>
                      <a:pt x="1513" y="1639"/>
                      <a:pt x="1670" y="1481"/>
                      <a:pt x="1859" y="1481"/>
                    </a:cubicBezTo>
                    <a:lnTo>
                      <a:pt x="2615" y="1481"/>
                    </a:lnTo>
                    <a:cubicBezTo>
                      <a:pt x="3592" y="1481"/>
                      <a:pt x="4821" y="788"/>
                      <a:pt x="51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6" name="Google Shape;5646;p60"/>
              <p:cNvSpPr/>
              <p:nvPr/>
            </p:nvSpPr>
            <p:spPr>
              <a:xfrm>
                <a:off x="-54250500" y="3266650"/>
                <a:ext cx="128400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5136" h="3971" extrusionOk="0">
                    <a:moveTo>
                      <a:pt x="4317" y="1"/>
                    </a:moveTo>
                    <a:cubicBezTo>
                      <a:pt x="4159" y="914"/>
                      <a:pt x="3560" y="1607"/>
                      <a:pt x="3529" y="1607"/>
                    </a:cubicBezTo>
                    <a:cubicBezTo>
                      <a:pt x="3466" y="1702"/>
                      <a:pt x="3371" y="1734"/>
                      <a:pt x="3245" y="1734"/>
                    </a:cubicBezTo>
                    <a:cubicBezTo>
                      <a:pt x="3151" y="1734"/>
                      <a:pt x="3056" y="1702"/>
                      <a:pt x="2993" y="1607"/>
                    </a:cubicBezTo>
                    <a:cubicBezTo>
                      <a:pt x="2993" y="1607"/>
                      <a:pt x="2741" y="1387"/>
                      <a:pt x="2552" y="977"/>
                    </a:cubicBezTo>
                    <a:lnTo>
                      <a:pt x="0" y="977"/>
                    </a:lnTo>
                    <a:cubicBezTo>
                      <a:pt x="315" y="1765"/>
                      <a:pt x="1576" y="2490"/>
                      <a:pt x="2521" y="2490"/>
                    </a:cubicBezTo>
                    <a:lnTo>
                      <a:pt x="3245" y="2490"/>
                    </a:lnTo>
                    <a:cubicBezTo>
                      <a:pt x="3466" y="2490"/>
                      <a:pt x="3623" y="2647"/>
                      <a:pt x="3623" y="2836"/>
                    </a:cubicBezTo>
                    <a:lnTo>
                      <a:pt x="3623" y="3970"/>
                    </a:lnTo>
                    <a:lnTo>
                      <a:pt x="5104" y="3970"/>
                    </a:lnTo>
                    <a:lnTo>
                      <a:pt x="5104" y="2521"/>
                    </a:lnTo>
                    <a:cubicBezTo>
                      <a:pt x="5136" y="2458"/>
                      <a:pt x="5136" y="2395"/>
                      <a:pt x="5104" y="2364"/>
                    </a:cubicBezTo>
                    <a:cubicBezTo>
                      <a:pt x="5041" y="1544"/>
                      <a:pt x="4758" y="725"/>
                      <a:pt x="43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7" name="Google Shape;5647;p60"/>
              <p:cNvSpPr/>
              <p:nvPr/>
            </p:nvSpPr>
            <p:spPr>
              <a:xfrm>
                <a:off x="-54159150" y="3385575"/>
                <a:ext cx="37050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789" extrusionOk="0">
                    <a:moveTo>
                      <a:pt x="1" y="1"/>
                    </a:moveTo>
                    <a:lnTo>
                      <a:pt x="1" y="789"/>
                    </a:lnTo>
                    <a:lnTo>
                      <a:pt x="1482" y="789"/>
                    </a:lnTo>
                    <a:lnTo>
                      <a:pt x="14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8" name="Google Shape;5648;p60"/>
              <p:cNvSpPr/>
              <p:nvPr/>
            </p:nvSpPr>
            <p:spPr>
              <a:xfrm>
                <a:off x="-54345025" y="3309975"/>
                <a:ext cx="167000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6680" h="8287" extrusionOk="0">
                    <a:moveTo>
                      <a:pt x="1797" y="2332"/>
                    </a:moveTo>
                    <a:cubicBezTo>
                      <a:pt x="1986" y="2332"/>
                      <a:pt x="2143" y="2489"/>
                      <a:pt x="2143" y="2678"/>
                    </a:cubicBezTo>
                    <a:cubicBezTo>
                      <a:pt x="2143" y="2867"/>
                      <a:pt x="1986" y="3025"/>
                      <a:pt x="1797" y="3025"/>
                    </a:cubicBezTo>
                    <a:cubicBezTo>
                      <a:pt x="1639" y="3025"/>
                      <a:pt x="1450" y="2867"/>
                      <a:pt x="1450" y="2678"/>
                    </a:cubicBezTo>
                    <a:cubicBezTo>
                      <a:pt x="1450" y="2489"/>
                      <a:pt x="1608" y="2332"/>
                      <a:pt x="1797" y="2332"/>
                    </a:cubicBezTo>
                    <a:close/>
                    <a:moveTo>
                      <a:pt x="4821" y="2332"/>
                    </a:moveTo>
                    <a:cubicBezTo>
                      <a:pt x="5042" y="2332"/>
                      <a:pt x="5199" y="2489"/>
                      <a:pt x="5199" y="2678"/>
                    </a:cubicBezTo>
                    <a:cubicBezTo>
                      <a:pt x="5199" y="2867"/>
                      <a:pt x="5042" y="3025"/>
                      <a:pt x="4821" y="3025"/>
                    </a:cubicBezTo>
                    <a:cubicBezTo>
                      <a:pt x="4632" y="3025"/>
                      <a:pt x="4474" y="2867"/>
                      <a:pt x="4474" y="2678"/>
                    </a:cubicBezTo>
                    <a:cubicBezTo>
                      <a:pt x="4474" y="2489"/>
                      <a:pt x="4632" y="2332"/>
                      <a:pt x="4821" y="2332"/>
                    </a:cubicBezTo>
                    <a:close/>
                    <a:moveTo>
                      <a:pt x="4392" y="4892"/>
                    </a:moveTo>
                    <a:cubicBezTo>
                      <a:pt x="4482" y="4892"/>
                      <a:pt x="4569" y="4931"/>
                      <a:pt x="4632" y="5010"/>
                    </a:cubicBezTo>
                    <a:cubicBezTo>
                      <a:pt x="4790" y="5136"/>
                      <a:pt x="4790" y="5356"/>
                      <a:pt x="4632" y="5514"/>
                    </a:cubicBezTo>
                    <a:cubicBezTo>
                      <a:pt x="4285" y="5860"/>
                      <a:pt x="3813" y="6049"/>
                      <a:pt x="3340" y="6049"/>
                    </a:cubicBezTo>
                    <a:cubicBezTo>
                      <a:pt x="2868" y="6049"/>
                      <a:pt x="2364" y="5860"/>
                      <a:pt x="2049" y="5514"/>
                    </a:cubicBezTo>
                    <a:cubicBezTo>
                      <a:pt x="1891" y="5356"/>
                      <a:pt x="1891" y="5136"/>
                      <a:pt x="2049" y="5010"/>
                    </a:cubicBezTo>
                    <a:cubicBezTo>
                      <a:pt x="2127" y="4931"/>
                      <a:pt x="2222" y="4892"/>
                      <a:pt x="2312" y="4892"/>
                    </a:cubicBezTo>
                    <a:cubicBezTo>
                      <a:pt x="2403" y="4892"/>
                      <a:pt x="2490" y="4931"/>
                      <a:pt x="2553" y="5010"/>
                    </a:cubicBezTo>
                    <a:cubicBezTo>
                      <a:pt x="2773" y="5230"/>
                      <a:pt x="3057" y="5341"/>
                      <a:pt x="3340" y="5341"/>
                    </a:cubicBezTo>
                    <a:cubicBezTo>
                      <a:pt x="3624" y="5341"/>
                      <a:pt x="3907" y="5230"/>
                      <a:pt x="4128" y="5010"/>
                    </a:cubicBezTo>
                    <a:cubicBezTo>
                      <a:pt x="4207" y="4931"/>
                      <a:pt x="4301" y="4892"/>
                      <a:pt x="4392" y="4892"/>
                    </a:cubicBezTo>
                    <a:close/>
                    <a:moveTo>
                      <a:pt x="3340" y="1"/>
                    </a:moveTo>
                    <a:cubicBezTo>
                      <a:pt x="2710" y="914"/>
                      <a:pt x="1324" y="1513"/>
                      <a:pt x="347" y="1513"/>
                    </a:cubicBezTo>
                    <a:lnTo>
                      <a:pt x="1" y="1513"/>
                    </a:lnTo>
                    <a:lnTo>
                      <a:pt x="1" y="4915"/>
                    </a:lnTo>
                    <a:cubicBezTo>
                      <a:pt x="1" y="6774"/>
                      <a:pt x="1482" y="8286"/>
                      <a:pt x="3340" y="8286"/>
                    </a:cubicBezTo>
                    <a:cubicBezTo>
                      <a:pt x="5199" y="8286"/>
                      <a:pt x="6680" y="6774"/>
                      <a:pt x="6680" y="4915"/>
                    </a:cubicBezTo>
                    <a:lnTo>
                      <a:pt x="6680" y="1513"/>
                    </a:lnTo>
                    <a:lnTo>
                      <a:pt x="6333" y="1513"/>
                    </a:lnTo>
                    <a:cubicBezTo>
                      <a:pt x="6307" y="1514"/>
                      <a:pt x="6281" y="1514"/>
                      <a:pt x="6254" y="1514"/>
                    </a:cubicBezTo>
                    <a:cubicBezTo>
                      <a:pt x="5228" y="1514"/>
                      <a:pt x="3955" y="922"/>
                      <a:pt x="3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49" name="Google Shape;5649;p60"/>
              <p:cNvSpPr/>
              <p:nvPr/>
            </p:nvSpPr>
            <p:spPr>
              <a:xfrm>
                <a:off x="-54401725" y="3424175"/>
                <a:ext cx="378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639" extrusionOk="0">
                    <a:moveTo>
                      <a:pt x="0" y="1"/>
                    </a:moveTo>
                    <a:lnTo>
                      <a:pt x="0" y="914"/>
                    </a:lnTo>
                    <a:cubicBezTo>
                      <a:pt x="0" y="1292"/>
                      <a:pt x="315" y="1639"/>
                      <a:pt x="757" y="1639"/>
                    </a:cubicBezTo>
                    <a:cubicBezTo>
                      <a:pt x="1198" y="1639"/>
                      <a:pt x="1513" y="1324"/>
                      <a:pt x="1513" y="914"/>
                    </a:cubicBezTo>
                    <a:lnTo>
                      <a:pt x="15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50" name="Google Shape;5650;p60"/>
              <p:cNvSpPr/>
              <p:nvPr/>
            </p:nvSpPr>
            <p:spPr>
              <a:xfrm>
                <a:off x="-54159150" y="3424175"/>
                <a:ext cx="370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639" extrusionOk="0">
                    <a:moveTo>
                      <a:pt x="1" y="1"/>
                    </a:moveTo>
                    <a:lnTo>
                      <a:pt x="1" y="914"/>
                    </a:lnTo>
                    <a:cubicBezTo>
                      <a:pt x="1" y="1292"/>
                      <a:pt x="316" y="1639"/>
                      <a:pt x="757" y="1639"/>
                    </a:cubicBezTo>
                    <a:cubicBezTo>
                      <a:pt x="1167" y="1639"/>
                      <a:pt x="1482" y="1324"/>
                      <a:pt x="1482" y="914"/>
                    </a:cubicBezTo>
                    <a:lnTo>
                      <a:pt x="14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51" name="Google Shape;5651;p60"/>
            <p:cNvGrpSpPr/>
            <p:nvPr/>
          </p:nvGrpSpPr>
          <p:grpSpPr>
            <a:xfrm>
              <a:off x="3318378" y="2380143"/>
              <a:ext cx="202771" cy="230761"/>
              <a:chOff x="-54401725" y="3590375"/>
              <a:chExt cx="279625" cy="318225"/>
            </a:xfrm>
            <a:grpFill/>
          </p:grpSpPr>
          <p:sp>
            <p:nvSpPr>
              <p:cNvPr id="5652" name="Google Shape;5652;p60"/>
              <p:cNvSpPr/>
              <p:nvPr/>
            </p:nvSpPr>
            <p:spPr>
              <a:xfrm>
                <a:off x="-54194575" y="3721900"/>
                <a:ext cx="35450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89" extrusionOk="0">
                    <a:moveTo>
                      <a:pt x="0" y="1"/>
                    </a:moveTo>
                    <a:cubicBezTo>
                      <a:pt x="158" y="410"/>
                      <a:pt x="536" y="788"/>
                      <a:pt x="1071" y="788"/>
                    </a:cubicBezTo>
                    <a:lnTo>
                      <a:pt x="1418" y="788"/>
                    </a:lnTo>
                    <a:lnTo>
                      <a:pt x="141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53" name="Google Shape;5653;p60"/>
              <p:cNvSpPr/>
              <p:nvPr/>
            </p:nvSpPr>
            <p:spPr>
              <a:xfrm>
                <a:off x="-54380450" y="3590375"/>
                <a:ext cx="237075" cy="112650"/>
              </a:xfrm>
              <a:custGeom>
                <a:avLst/>
                <a:gdLst/>
                <a:ahLst/>
                <a:cxnLst/>
                <a:rect l="l" t="t" r="r" b="b"/>
                <a:pathLst>
                  <a:path w="9483" h="4506" extrusionOk="0">
                    <a:moveTo>
                      <a:pt x="4789" y="1575"/>
                    </a:moveTo>
                    <a:cubicBezTo>
                      <a:pt x="5009" y="1575"/>
                      <a:pt x="5135" y="1733"/>
                      <a:pt x="5135" y="1954"/>
                    </a:cubicBezTo>
                    <a:lnTo>
                      <a:pt x="5135" y="2300"/>
                    </a:lnTo>
                    <a:lnTo>
                      <a:pt x="5513" y="2300"/>
                    </a:lnTo>
                    <a:cubicBezTo>
                      <a:pt x="5702" y="2300"/>
                      <a:pt x="5860" y="2458"/>
                      <a:pt x="5860" y="2647"/>
                    </a:cubicBezTo>
                    <a:cubicBezTo>
                      <a:pt x="5860" y="2836"/>
                      <a:pt x="5702" y="2993"/>
                      <a:pt x="5513" y="2993"/>
                    </a:cubicBezTo>
                    <a:lnTo>
                      <a:pt x="5135" y="2993"/>
                    </a:lnTo>
                    <a:lnTo>
                      <a:pt x="5135" y="3371"/>
                    </a:lnTo>
                    <a:cubicBezTo>
                      <a:pt x="5135" y="3560"/>
                      <a:pt x="5009" y="3718"/>
                      <a:pt x="4789" y="3718"/>
                    </a:cubicBezTo>
                    <a:cubicBezTo>
                      <a:pt x="4600" y="3718"/>
                      <a:pt x="4442" y="3560"/>
                      <a:pt x="4442" y="3371"/>
                    </a:cubicBezTo>
                    <a:lnTo>
                      <a:pt x="4442" y="2993"/>
                    </a:lnTo>
                    <a:lnTo>
                      <a:pt x="4096" y="2993"/>
                    </a:lnTo>
                    <a:cubicBezTo>
                      <a:pt x="3907" y="2993"/>
                      <a:pt x="3749" y="2836"/>
                      <a:pt x="3749" y="2647"/>
                    </a:cubicBezTo>
                    <a:cubicBezTo>
                      <a:pt x="3749" y="2458"/>
                      <a:pt x="3907" y="2300"/>
                      <a:pt x="4096" y="2300"/>
                    </a:cubicBezTo>
                    <a:lnTo>
                      <a:pt x="4442" y="2300"/>
                    </a:lnTo>
                    <a:lnTo>
                      <a:pt x="4442" y="1954"/>
                    </a:lnTo>
                    <a:cubicBezTo>
                      <a:pt x="4442" y="1733"/>
                      <a:pt x="4600" y="1575"/>
                      <a:pt x="4789" y="1575"/>
                    </a:cubicBezTo>
                    <a:close/>
                    <a:moveTo>
                      <a:pt x="2048" y="0"/>
                    </a:moveTo>
                    <a:cubicBezTo>
                      <a:pt x="882" y="0"/>
                      <a:pt x="0" y="1040"/>
                      <a:pt x="189" y="2174"/>
                    </a:cubicBezTo>
                    <a:lnTo>
                      <a:pt x="567" y="4505"/>
                    </a:lnTo>
                    <a:lnTo>
                      <a:pt x="8916" y="4505"/>
                    </a:lnTo>
                    <a:lnTo>
                      <a:pt x="9326" y="2174"/>
                    </a:lnTo>
                    <a:cubicBezTo>
                      <a:pt x="9483" y="1040"/>
                      <a:pt x="8601" y="0"/>
                      <a:pt x="74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54" name="Google Shape;5654;p60"/>
              <p:cNvSpPr/>
              <p:nvPr/>
            </p:nvSpPr>
            <p:spPr>
              <a:xfrm>
                <a:off x="-54363925" y="3721900"/>
                <a:ext cx="3547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89" extrusionOk="0">
                    <a:moveTo>
                      <a:pt x="1" y="1"/>
                    </a:moveTo>
                    <a:lnTo>
                      <a:pt x="1" y="788"/>
                    </a:lnTo>
                    <a:lnTo>
                      <a:pt x="347" y="788"/>
                    </a:lnTo>
                    <a:cubicBezTo>
                      <a:pt x="820" y="788"/>
                      <a:pt x="1261" y="410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55" name="Google Shape;5655;p60"/>
              <p:cNvSpPr/>
              <p:nvPr/>
            </p:nvSpPr>
            <p:spPr>
              <a:xfrm>
                <a:off x="-54363925" y="3721900"/>
                <a:ext cx="204800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7468" extrusionOk="0">
                    <a:moveTo>
                      <a:pt x="2553" y="1513"/>
                    </a:moveTo>
                    <a:cubicBezTo>
                      <a:pt x="2742" y="1513"/>
                      <a:pt x="2899" y="1670"/>
                      <a:pt x="2899" y="1891"/>
                    </a:cubicBezTo>
                    <a:cubicBezTo>
                      <a:pt x="2899" y="2080"/>
                      <a:pt x="2742" y="2237"/>
                      <a:pt x="2553" y="2237"/>
                    </a:cubicBezTo>
                    <a:cubicBezTo>
                      <a:pt x="2541" y="2240"/>
                      <a:pt x="2529" y="2241"/>
                      <a:pt x="2517" y="2241"/>
                    </a:cubicBezTo>
                    <a:cubicBezTo>
                      <a:pt x="2368" y="2241"/>
                      <a:pt x="2206" y="2066"/>
                      <a:pt x="2206" y="1891"/>
                    </a:cubicBezTo>
                    <a:cubicBezTo>
                      <a:pt x="2206" y="1670"/>
                      <a:pt x="2364" y="1513"/>
                      <a:pt x="2553" y="1513"/>
                    </a:cubicBezTo>
                    <a:close/>
                    <a:moveTo>
                      <a:pt x="5577" y="1576"/>
                    </a:moveTo>
                    <a:cubicBezTo>
                      <a:pt x="5798" y="1576"/>
                      <a:pt x="5955" y="1733"/>
                      <a:pt x="5955" y="1922"/>
                    </a:cubicBezTo>
                    <a:cubicBezTo>
                      <a:pt x="5955" y="2111"/>
                      <a:pt x="5798" y="2269"/>
                      <a:pt x="5577" y="2269"/>
                    </a:cubicBezTo>
                    <a:cubicBezTo>
                      <a:pt x="5388" y="2269"/>
                      <a:pt x="5230" y="2111"/>
                      <a:pt x="5230" y="1922"/>
                    </a:cubicBezTo>
                    <a:cubicBezTo>
                      <a:pt x="5230" y="1733"/>
                      <a:pt x="5388" y="1576"/>
                      <a:pt x="5577" y="1576"/>
                    </a:cubicBezTo>
                    <a:close/>
                    <a:moveTo>
                      <a:pt x="5148" y="4073"/>
                    </a:moveTo>
                    <a:cubicBezTo>
                      <a:pt x="5238" y="4073"/>
                      <a:pt x="5325" y="4112"/>
                      <a:pt x="5388" y="4191"/>
                    </a:cubicBezTo>
                    <a:cubicBezTo>
                      <a:pt x="5546" y="4317"/>
                      <a:pt x="5546" y="4537"/>
                      <a:pt x="5388" y="4726"/>
                    </a:cubicBezTo>
                    <a:cubicBezTo>
                      <a:pt x="5041" y="5073"/>
                      <a:pt x="4569" y="5262"/>
                      <a:pt x="4096" y="5262"/>
                    </a:cubicBezTo>
                    <a:cubicBezTo>
                      <a:pt x="3624" y="5262"/>
                      <a:pt x="3120" y="5073"/>
                      <a:pt x="2805" y="4726"/>
                    </a:cubicBezTo>
                    <a:cubicBezTo>
                      <a:pt x="2647" y="4569"/>
                      <a:pt x="2647" y="4317"/>
                      <a:pt x="2805" y="4191"/>
                    </a:cubicBezTo>
                    <a:cubicBezTo>
                      <a:pt x="2883" y="4112"/>
                      <a:pt x="2978" y="4073"/>
                      <a:pt x="3068" y="4073"/>
                    </a:cubicBezTo>
                    <a:cubicBezTo>
                      <a:pt x="3159" y="4073"/>
                      <a:pt x="3246" y="4112"/>
                      <a:pt x="3309" y="4191"/>
                    </a:cubicBezTo>
                    <a:cubicBezTo>
                      <a:pt x="3529" y="4411"/>
                      <a:pt x="3813" y="4521"/>
                      <a:pt x="4096" y="4521"/>
                    </a:cubicBezTo>
                    <a:cubicBezTo>
                      <a:pt x="4380" y="4521"/>
                      <a:pt x="4663" y="4411"/>
                      <a:pt x="4884" y="4191"/>
                    </a:cubicBezTo>
                    <a:cubicBezTo>
                      <a:pt x="4963" y="4112"/>
                      <a:pt x="5057" y="4073"/>
                      <a:pt x="5148" y="4073"/>
                    </a:cubicBezTo>
                    <a:close/>
                    <a:moveTo>
                      <a:pt x="2175" y="1"/>
                    </a:moveTo>
                    <a:cubicBezTo>
                      <a:pt x="2017" y="851"/>
                      <a:pt x="1229" y="1513"/>
                      <a:pt x="347" y="1513"/>
                    </a:cubicBezTo>
                    <a:lnTo>
                      <a:pt x="1" y="1513"/>
                    </a:lnTo>
                    <a:lnTo>
                      <a:pt x="1" y="3372"/>
                    </a:lnTo>
                    <a:cubicBezTo>
                      <a:pt x="1" y="5608"/>
                      <a:pt x="1859" y="7467"/>
                      <a:pt x="4096" y="7467"/>
                    </a:cubicBezTo>
                    <a:cubicBezTo>
                      <a:pt x="6333" y="7467"/>
                      <a:pt x="8192" y="5608"/>
                      <a:pt x="8192" y="3372"/>
                    </a:cubicBezTo>
                    <a:lnTo>
                      <a:pt x="8192" y="1513"/>
                    </a:lnTo>
                    <a:lnTo>
                      <a:pt x="7845" y="1513"/>
                    </a:lnTo>
                    <a:cubicBezTo>
                      <a:pt x="6932" y="1513"/>
                      <a:pt x="6176" y="820"/>
                      <a:pt x="59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56" name="Google Shape;5656;p60"/>
              <p:cNvSpPr/>
              <p:nvPr/>
            </p:nvSpPr>
            <p:spPr>
              <a:xfrm>
                <a:off x="-54401725" y="374710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1"/>
                    </a:moveTo>
                    <a:cubicBezTo>
                      <a:pt x="284" y="253"/>
                      <a:pt x="0" y="725"/>
                      <a:pt x="0" y="1261"/>
                    </a:cubicBezTo>
                    <a:cubicBezTo>
                      <a:pt x="0" y="1828"/>
                      <a:pt x="315" y="2301"/>
                      <a:pt x="757" y="2553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57" name="Google Shape;5657;p60"/>
              <p:cNvSpPr/>
              <p:nvPr/>
            </p:nvSpPr>
            <p:spPr>
              <a:xfrm>
                <a:off x="-54140225" y="3746325"/>
                <a:ext cx="181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53" extrusionOk="0">
                    <a:moveTo>
                      <a:pt x="0" y="0"/>
                    </a:moveTo>
                    <a:lnTo>
                      <a:pt x="0" y="2552"/>
                    </a:lnTo>
                    <a:cubicBezTo>
                      <a:pt x="410" y="2269"/>
                      <a:pt x="725" y="1796"/>
                      <a:pt x="725" y="1260"/>
                    </a:cubicBezTo>
                    <a:cubicBezTo>
                      <a:pt x="725" y="756"/>
                      <a:pt x="410" y="28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58" name="Google Shape;5658;p60"/>
            <p:cNvGrpSpPr/>
            <p:nvPr/>
          </p:nvGrpSpPr>
          <p:grpSpPr>
            <a:xfrm>
              <a:off x="3316955" y="2664566"/>
              <a:ext cx="205617" cy="230761"/>
              <a:chOff x="-54403300" y="3982600"/>
              <a:chExt cx="283550" cy="318225"/>
            </a:xfrm>
            <a:grpFill/>
          </p:grpSpPr>
          <p:sp>
            <p:nvSpPr>
              <p:cNvPr id="5659" name="Google Shape;5659;p60"/>
              <p:cNvSpPr/>
              <p:nvPr/>
            </p:nvSpPr>
            <p:spPr>
              <a:xfrm>
                <a:off x="-54273350" y="4036950"/>
                <a:ext cx="27600" cy="27600"/>
              </a:xfrm>
              <a:custGeom>
                <a:avLst/>
                <a:gdLst/>
                <a:ahLst/>
                <a:cxnLst/>
                <a:rect l="l" t="t" r="r" b="b"/>
                <a:pathLst>
                  <a:path w="1104" h="1104" extrusionOk="0">
                    <a:moveTo>
                      <a:pt x="536" y="0"/>
                    </a:moveTo>
                    <a:lnTo>
                      <a:pt x="473" y="189"/>
                    </a:lnTo>
                    <a:cubicBezTo>
                      <a:pt x="442" y="315"/>
                      <a:pt x="316" y="379"/>
                      <a:pt x="190" y="379"/>
                    </a:cubicBezTo>
                    <a:lnTo>
                      <a:pt x="1" y="410"/>
                    </a:lnTo>
                    <a:lnTo>
                      <a:pt x="158" y="568"/>
                    </a:lnTo>
                    <a:cubicBezTo>
                      <a:pt x="127" y="662"/>
                      <a:pt x="158" y="788"/>
                      <a:pt x="158" y="883"/>
                    </a:cubicBezTo>
                    <a:lnTo>
                      <a:pt x="127" y="1103"/>
                    </a:lnTo>
                    <a:lnTo>
                      <a:pt x="316" y="1009"/>
                    </a:lnTo>
                    <a:cubicBezTo>
                      <a:pt x="379" y="993"/>
                      <a:pt x="434" y="985"/>
                      <a:pt x="489" y="985"/>
                    </a:cubicBezTo>
                    <a:cubicBezTo>
                      <a:pt x="544" y="985"/>
                      <a:pt x="599" y="993"/>
                      <a:pt x="662" y="1009"/>
                    </a:cubicBezTo>
                    <a:lnTo>
                      <a:pt x="851" y="1103"/>
                    </a:lnTo>
                    <a:lnTo>
                      <a:pt x="820" y="883"/>
                    </a:lnTo>
                    <a:cubicBezTo>
                      <a:pt x="788" y="788"/>
                      <a:pt x="820" y="662"/>
                      <a:pt x="946" y="568"/>
                    </a:cubicBezTo>
                    <a:lnTo>
                      <a:pt x="1103" y="410"/>
                    </a:lnTo>
                    <a:lnTo>
                      <a:pt x="914" y="379"/>
                    </a:lnTo>
                    <a:cubicBezTo>
                      <a:pt x="788" y="379"/>
                      <a:pt x="662" y="315"/>
                      <a:pt x="631" y="189"/>
                    </a:cubicBezTo>
                    <a:lnTo>
                      <a:pt x="53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0" name="Google Shape;5660;p60"/>
              <p:cNvSpPr/>
              <p:nvPr/>
            </p:nvSpPr>
            <p:spPr>
              <a:xfrm>
                <a:off x="-54383600" y="3982600"/>
                <a:ext cx="241800" cy="130775"/>
              </a:xfrm>
              <a:custGeom>
                <a:avLst/>
                <a:gdLst/>
                <a:ahLst/>
                <a:cxnLst/>
                <a:rect l="l" t="t" r="r" b="b"/>
                <a:pathLst>
                  <a:path w="9672" h="5231" extrusionOk="0">
                    <a:moveTo>
                      <a:pt x="4856" y="946"/>
                    </a:moveTo>
                    <a:cubicBezTo>
                      <a:pt x="4994" y="946"/>
                      <a:pt x="5135" y="1009"/>
                      <a:pt x="5198" y="1135"/>
                    </a:cubicBezTo>
                    <a:lnTo>
                      <a:pt x="5545" y="1859"/>
                    </a:lnTo>
                    <a:lnTo>
                      <a:pt x="6301" y="1954"/>
                    </a:lnTo>
                    <a:cubicBezTo>
                      <a:pt x="6616" y="2017"/>
                      <a:pt x="6742" y="2395"/>
                      <a:pt x="6490" y="2584"/>
                    </a:cubicBezTo>
                    <a:lnTo>
                      <a:pt x="5954" y="3151"/>
                    </a:lnTo>
                    <a:lnTo>
                      <a:pt x="6049" y="3907"/>
                    </a:lnTo>
                    <a:cubicBezTo>
                      <a:pt x="6098" y="4150"/>
                      <a:pt x="5921" y="4337"/>
                      <a:pt x="5707" y="4337"/>
                    </a:cubicBezTo>
                    <a:cubicBezTo>
                      <a:pt x="5644" y="4337"/>
                      <a:pt x="5578" y="4321"/>
                      <a:pt x="5513" y="4285"/>
                    </a:cubicBezTo>
                    <a:lnTo>
                      <a:pt x="4852" y="3939"/>
                    </a:lnTo>
                    <a:lnTo>
                      <a:pt x="4159" y="4285"/>
                    </a:lnTo>
                    <a:cubicBezTo>
                      <a:pt x="4101" y="4321"/>
                      <a:pt x="4041" y="4337"/>
                      <a:pt x="3982" y="4337"/>
                    </a:cubicBezTo>
                    <a:cubicBezTo>
                      <a:pt x="3781" y="4337"/>
                      <a:pt x="3599" y="4150"/>
                      <a:pt x="3623" y="3907"/>
                    </a:cubicBezTo>
                    <a:lnTo>
                      <a:pt x="3749" y="3151"/>
                    </a:lnTo>
                    <a:lnTo>
                      <a:pt x="3182" y="2584"/>
                    </a:lnTo>
                    <a:cubicBezTo>
                      <a:pt x="3025" y="2363"/>
                      <a:pt x="3151" y="1985"/>
                      <a:pt x="3434" y="1954"/>
                    </a:cubicBezTo>
                    <a:lnTo>
                      <a:pt x="4159" y="1859"/>
                    </a:lnTo>
                    <a:lnTo>
                      <a:pt x="4537" y="1135"/>
                    </a:lnTo>
                    <a:cubicBezTo>
                      <a:pt x="4584" y="1009"/>
                      <a:pt x="4718" y="946"/>
                      <a:pt x="4856" y="946"/>
                    </a:cubicBezTo>
                    <a:close/>
                    <a:moveTo>
                      <a:pt x="1859" y="1"/>
                    </a:moveTo>
                    <a:cubicBezTo>
                      <a:pt x="819" y="1"/>
                      <a:pt x="0" y="820"/>
                      <a:pt x="0" y="1859"/>
                    </a:cubicBezTo>
                    <a:lnTo>
                      <a:pt x="0" y="4096"/>
                    </a:lnTo>
                    <a:cubicBezTo>
                      <a:pt x="32" y="4726"/>
                      <a:pt x="504" y="5230"/>
                      <a:pt x="1134" y="5230"/>
                    </a:cubicBezTo>
                    <a:lnTo>
                      <a:pt x="8569" y="5230"/>
                    </a:lnTo>
                    <a:cubicBezTo>
                      <a:pt x="9199" y="5230"/>
                      <a:pt x="9672" y="4726"/>
                      <a:pt x="9672" y="4128"/>
                    </a:cubicBezTo>
                    <a:lnTo>
                      <a:pt x="9672" y="1859"/>
                    </a:lnTo>
                    <a:cubicBezTo>
                      <a:pt x="9672" y="820"/>
                      <a:pt x="8853" y="1"/>
                      <a:pt x="78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1" name="Google Shape;5661;p60"/>
              <p:cNvSpPr/>
              <p:nvPr/>
            </p:nvSpPr>
            <p:spPr>
              <a:xfrm>
                <a:off x="-54403300" y="4122000"/>
                <a:ext cx="58300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5609" extrusionOk="0">
                    <a:moveTo>
                      <a:pt x="820" y="1"/>
                    </a:moveTo>
                    <a:lnTo>
                      <a:pt x="820" y="3088"/>
                    </a:lnTo>
                    <a:cubicBezTo>
                      <a:pt x="820" y="3561"/>
                      <a:pt x="631" y="4034"/>
                      <a:pt x="315" y="4349"/>
                    </a:cubicBezTo>
                    <a:cubicBezTo>
                      <a:pt x="0" y="4664"/>
                      <a:pt x="32" y="5136"/>
                      <a:pt x="315" y="5420"/>
                    </a:cubicBezTo>
                    <a:cubicBezTo>
                      <a:pt x="473" y="5546"/>
                      <a:pt x="662" y="5609"/>
                      <a:pt x="851" y="5609"/>
                    </a:cubicBezTo>
                    <a:cubicBezTo>
                      <a:pt x="1040" y="5609"/>
                      <a:pt x="1229" y="5546"/>
                      <a:pt x="1387" y="5420"/>
                    </a:cubicBezTo>
                    <a:cubicBezTo>
                      <a:pt x="2017" y="4790"/>
                      <a:pt x="2332" y="3939"/>
                      <a:pt x="2332" y="3088"/>
                    </a:cubicBezTo>
                    <a:lnTo>
                      <a:pt x="2332" y="379"/>
                    </a:lnTo>
                    <a:lnTo>
                      <a:pt x="1954" y="379"/>
                    </a:lnTo>
                    <a:cubicBezTo>
                      <a:pt x="1913" y="382"/>
                      <a:pt x="1874" y="383"/>
                      <a:pt x="1836" y="383"/>
                    </a:cubicBezTo>
                    <a:cubicBezTo>
                      <a:pt x="1422" y="383"/>
                      <a:pt x="1108" y="232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2" name="Google Shape;5662;p60"/>
              <p:cNvSpPr/>
              <p:nvPr/>
            </p:nvSpPr>
            <p:spPr>
              <a:xfrm>
                <a:off x="-54346600" y="4132250"/>
                <a:ext cx="167800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6712" h="6743" extrusionOk="0">
                    <a:moveTo>
                      <a:pt x="1860" y="757"/>
                    </a:moveTo>
                    <a:cubicBezTo>
                      <a:pt x="2049" y="757"/>
                      <a:pt x="2206" y="914"/>
                      <a:pt x="2206" y="1103"/>
                    </a:cubicBezTo>
                    <a:cubicBezTo>
                      <a:pt x="2206" y="1292"/>
                      <a:pt x="2049" y="1450"/>
                      <a:pt x="1860" y="1450"/>
                    </a:cubicBezTo>
                    <a:cubicBezTo>
                      <a:pt x="1846" y="1452"/>
                      <a:pt x="1832" y="1454"/>
                      <a:pt x="1818" y="1454"/>
                    </a:cubicBezTo>
                    <a:cubicBezTo>
                      <a:pt x="1671" y="1454"/>
                      <a:pt x="1513" y="1305"/>
                      <a:pt x="1513" y="1103"/>
                    </a:cubicBezTo>
                    <a:cubicBezTo>
                      <a:pt x="1513" y="914"/>
                      <a:pt x="1671" y="757"/>
                      <a:pt x="1860" y="757"/>
                    </a:cubicBezTo>
                    <a:close/>
                    <a:moveTo>
                      <a:pt x="4884" y="788"/>
                    </a:moveTo>
                    <a:cubicBezTo>
                      <a:pt x="5105" y="788"/>
                      <a:pt x="5262" y="946"/>
                      <a:pt x="5262" y="1135"/>
                    </a:cubicBezTo>
                    <a:cubicBezTo>
                      <a:pt x="5262" y="1324"/>
                      <a:pt x="5105" y="1481"/>
                      <a:pt x="4884" y="1481"/>
                    </a:cubicBezTo>
                    <a:cubicBezTo>
                      <a:pt x="4695" y="1481"/>
                      <a:pt x="4537" y="1324"/>
                      <a:pt x="4537" y="1135"/>
                    </a:cubicBezTo>
                    <a:cubicBezTo>
                      <a:pt x="4537" y="946"/>
                      <a:pt x="4695" y="788"/>
                      <a:pt x="4884" y="788"/>
                    </a:cubicBezTo>
                    <a:close/>
                    <a:moveTo>
                      <a:pt x="4455" y="3316"/>
                    </a:moveTo>
                    <a:cubicBezTo>
                      <a:pt x="4545" y="3316"/>
                      <a:pt x="4632" y="3356"/>
                      <a:pt x="4695" y="3435"/>
                    </a:cubicBezTo>
                    <a:cubicBezTo>
                      <a:pt x="4853" y="3592"/>
                      <a:pt x="4853" y="3813"/>
                      <a:pt x="4695" y="3939"/>
                    </a:cubicBezTo>
                    <a:cubicBezTo>
                      <a:pt x="4348" y="4285"/>
                      <a:pt x="3876" y="4474"/>
                      <a:pt x="3403" y="4474"/>
                    </a:cubicBezTo>
                    <a:cubicBezTo>
                      <a:pt x="2931" y="4474"/>
                      <a:pt x="2427" y="4285"/>
                      <a:pt x="2112" y="3939"/>
                    </a:cubicBezTo>
                    <a:cubicBezTo>
                      <a:pt x="1954" y="3781"/>
                      <a:pt x="1954" y="3529"/>
                      <a:pt x="2112" y="3435"/>
                    </a:cubicBezTo>
                    <a:cubicBezTo>
                      <a:pt x="2190" y="3356"/>
                      <a:pt x="2285" y="3316"/>
                      <a:pt x="2375" y="3316"/>
                    </a:cubicBezTo>
                    <a:cubicBezTo>
                      <a:pt x="2466" y="3316"/>
                      <a:pt x="2553" y="3356"/>
                      <a:pt x="2616" y="3435"/>
                    </a:cubicBezTo>
                    <a:cubicBezTo>
                      <a:pt x="2836" y="3639"/>
                      <a:pt x="3120" y="3742"/>
                      <a:pt x="3403" y="3742"/>
                    </a:cubicBezTo>
                    <a:cubicBezTo>
                      <a:pt x="3687" y="3742"/>
                      <a:pt x="3970" y="3639"/>
                      <a:pt x="4191" y="3435"/>
                    </a:cubicBezTo>
                    <a:cubicBezTo>
                      <a:pt x="4270" y="3356"/>
                      <a:pt x="4364" y="3316"/>
                      <a:pt x="4455" y="3316"/>
                    </a:cubicBezTo>
                    <a:close/>
                    <a:moveTo>
                      <a:pt x="757" y="1"/>
                    </a:moveTo>
                    <a:lnTo>
                      <a:pt x="757" y="2710"/>
                    </a:lnTo>
                    <a:cubicBezTo>
                      <a:pt x="757" y="3529"/>
                      <a:pt x="536" y="4285"/>
                      <a:pt x="1" y="5010"/>
                    </a:cubicBezTo>
                    <a:cubicBezTo>
                      <a:pt x="757" y="6049"/>
                      <a:pt x="1986" y="6743"/>
                      <a:pt x="3372" y="6743"/>
                    </a:cubicBezTo>
                    <a:cubicBezTo>
                      <a:pt x="4727" y="6743"/>
                      <a:pt x="5955" y="6049"/>
                      <a:pt x="6711" y="5010"/>
                    </a:cubicBezTo>
                    <a:cubicBezTo>
                      <a:pt x="6207" y="4285"/>
                      <a:pt x="5955" y="3498"/>
                      <a:pt x="5955" y="2710"/>
                    </a:cubicBezTo>
                    <a:lnTo>
                      <a:pt x="595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3" name="Google Shape;5663;p60"/>
              <p:cNvSpPr/>
              <p:nvPr/>
            </p:nvSpPr>
            <p:spPr>
              <a:xfrm>
                <a:off x="-54177250" y="4122000"/>
                <a:ext cx="5750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2300" h="5641" extrusionOk="0">
                    <a:moveTo>
                      <a:pt x="1481" y="1"/>
                    </a:moveTo>
                    <a:cubicBezTo>
                      <a:pt x="1166" y="253"/>
                      <a:pt x="756" y="411"/>
                      <a:pt x="378" y="411"/>
                    </a:cubicBezTo>
                    <a:lnTo>
                      <a:pt x="0" y="411"/>
                    </a:lnTo>
                    <a:lnTo>
                      <a:pt x="0" y="3120"/>
                    </a:lnTo>
                    <a:cubicBezTo>
                      <a:pt x="0" y="4034"/>
                      <a:pt x="378" y="4821"/>
                      <a:pt x="945" y="5451"/>
                    </a:cubicBezTo>
                    <a:cubicBezTo>
                      <a:pt x="1103" y="5577"/>
                      <a:pt x="1292" y="5640"/>
                      <a:pt x="1481" y="5640"/>
                    </a:cubicBezTo>
                    <a:cubicBezTo>
                      <a:pt x="1670" y="5640"/>
                      <a:pt x="1859" y="5577"/>
                      <a:pt x="2017" y="5451"/>
                    </a:cubicBezTo>
                    <a:cubicBezTo>
                      <a:pt x="2300" y="5136"/>
                      <a:pt x="2300" y="4664"/>
                      <a:pt x="1985" y="4380"/>
                    </a:cubicBezTo>
                    <a:cubicBezTo>
                      <a:pt x="1639" y="4034"/>
                      <a:pt x="1481" y="3466"/>
                      <a:pt x="1481" y="1576"/>
                    </a:cubicBezTo>
                    <a:lnTo>
                      <a:pt x="148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64" name="Google Shape;5664;p60"/>
            <p:cNvGrpSpPr/>
            <p:nvPr/>
          </p:nvGrpSpPr>
          <p:grpSpPr>
            <a:xfrm>
              <a:off x="4726526" y="2093002"/>
              <a:ext cx="229601" cy="230036"/>
              <a:chOff x="-52458650" y="3194400"/>
              <a:chExt cx="316625" cy="317225"/>
            </a:xfrm>
            <a:grpFill/>
          </p:grpSpPr>
          <p:sp>
            <p:nvSpPr>
              <p:cNvPr id="5665" name="Google Shape;5665;p60"/>
              <p:cNvSpPr/>
              <p:nvPr/>
            </p:nvSpPr>
            <p:spPr>
              <a:xfrm>
                <a:off x="-52458650" y="3194400"/>
                <a:ext cx="316625" cy="166000"/>
              </a:xfrm>
              <a:custGeom>
                <a:avLst/>
                <a:gdLst/>
                <a:ahLst/>
                <a:cxnLst/>
                <a:rect l="l" t="t" r="r" b="b"/>
                <a:pathLst>
                  <a:path w="12665" h="6640" extrusionOk="0">
                    <a:moveTo>
                      <a:pt x="6309" y="0"/>
                    </a:moveTo>
                    <a:cubicBezTo>
                      <a:pt x="6254" y="0"/>
                      <a:pt x="6207" y="8"/>
                      <a:pt x="6175" y="24"/>
                    </a:cubicBezTo>
                    <a:lnTo>
                      <a:pt x="189" y="3017"/>
                    </a:lnTo>
                    <a:cubicBezTo>
                      <a:pt x="63" y="3080"/>
                      <a:pt x="0" y="3206"/>
                      <a:pt x="0" y="3332"/>
                    </a:cubicBezTo>
                    <a:cubicBezTo>
                      <a:pt x="0" y="3489"/>
                      <a:pt x="63" y="3615"/>
                      <a:pt x="189" y="3647"/>
                    </a:cubicBezTo>
                    <a:lnTo>
                      <a:pt x="2394" y="4434"/>
                    </a:lnTo>
                    <a:lnTo>
                      <a:pt x="3025" y="3143"/>
                    </a:lnTo>
                    <a:cubicBezTo>
                      <a:pt x="3088" y="3017"/>
                      <a:pt x="3214" y="2922"/>
                      <a:pt x="3340" y="2922"/>
                    </a:cubicBezTo>
                    <a:lnTo>
                      <a:pt x="9326" y="2922"/>
                    </a:lnTo>
                    <a:cubicBezTo>
                      <a:pt x="9483" y="2922"/>
                      <a:pt x="9609" y="3017"/>
                      <a:pt x="9641" y="3143"/>
                    </a:cubicBezTo>
                    <a:lnTo>
                      <a:pt x="10271" y="4434"/>
                    </a:lnTo>
                    <a:lnTo>
                      <a:pt x="11940" y="3836"/>
                    </a:lnTo>
                    <a:lnTo>
                      <a:pt x="11940" y="6293"/>
                    </a:lnTo>
                    <a:cubicBezTo>
                      <a:pt x="11940" y="6482"/>
                      <a:pt x="12098" y="6640"/>
                      <a:pt x="12287" y="6640"/>
                    </a:cubicBezTo>
                    <a:cubicBezTo>
                      <a:pt x="12476" y="6640"/>
                      <a:pt x="12634" y="6482"/>
                      <a:pt x="12634" y="6293"/>
                    </a:cubicBezTo>
                    <a:lnTo>
                      <a:pt x="12634" y="3300"/>
                    </a:lnTo>
                    <a:cubicBezTo>
                      <a:pt x="12665" y="3206"/>
                      <a:pt x="12634" y="3048"/>
                      <a:pt x="12508" y="3017"/>
                    </a:cubicBezTo>
                    <a:lnTo>
                      <a:pt x="6490" y="24"/>
                    </a:lnTo>
                    <a:cubicBezTo>
                      <a:pt x="6427" y="8"/>
                      <a:pt x="6364" y="0"/>
                      <a:pt x="63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6" name="Google Shape;5666;p60"/>
              <p:cNvSpPr/>
              <p:nvPr/>
            </p:nvSpPr>
            <p:spPr>
              <a:xfrm>
                <a:off x="-52379100" y="3287125"/>
                <a:ext cx="156750" cy="18925"/>
              </a:xfrm>
              <a:custGeom>
                <a:avLst/>
                <a:gdLst/>
                <a:ahLst/>
                <a:cxnLst/>
                <a:rect l="l" t="t" r="r" b="b"/>
                <a:pathLst>
                  <a:path w="6270" h="757" extrusionOk="0">
                    <a:moveTo>
                      <a:pt x="378" y="1"/>
                    </a:moveTo>
                    <a:lnTo>
                      <a:pt x="0" y="757"/>
                    </a:lnTo>
                    <a:lnTo>
                      <a:pt x="6270" y="757"/>
                    </a:lnTo>
                    <a:lnTo>
                      <a:pt x="589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7" name="Google Shape;5667;p60"/>
              <p:cNvSpPr/>
              <p:nvPr/>
            </p:nvSpPr>
            <p:spPr>
              <a:xfrm>
                <a:off x="-52383825" y="3361950"/>
                <a:ext cx="55150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1482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104"/>
                    </a:lnTo>
                    <a:cubicBezTo>
                      <a:pt x="0" y="1293"/>
                      <a:pt x="158" y="1450"/>
                      <a:pt x="347" y="1450"/>
                    </a:cubicBezTo>
                    <a:lnTo>
                      <a:pt x="1103" y="1450"/>
                    </a:lnTo>
                    <a:lnTo>
                      <a:pt x="1103" y="1482"/>
                    </a:lnTo>
                    <a:cubicBezTo>
                      <a:pt x="1733" y="1482"/>
                      <a:pt x="2205" y="946"/>
                      <a:pt x="2205" y="379"/>
                    </a:cubicBezTo>
                    <a:cubicBezTo>
                      <a:pt x="2205" y="158"/>
                      <a:pt x="2048" y="1"/>
                      <a:pt x="18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8" name="Google Shape;5668;p60"/>
              <p:cNvSpPr/>
              <p:nvPr/>
            </p:nvSpPr>
            <p:spPr>
              <a:xfrm>
                <a:off x="-52401950" y="3380075"/>
                <a:ext cx="204800" cy="13155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5262" extrusionOk="0">
                    <a:moveTo>
                      <a:pt x="5085" y="1804"/>
                    </a:moveTo>
                    <a:cubicBezTo>
                      <a:pt x="5175" y="1804"/>
                      <a:pt x="5262" y="1843"/>
                      <a:pt x="5325" y="1922"/>
                    </a:cubicBezTo>
                    <a:cubicBezTo>
                      <a:pt x="5514" y="2080"/>
                      <a:pt x="5514" y="2332"/>
                      <a:pt x="5356" y="2426"/>
                    </a:cubicBezTo>
                    <a:cubicBezTo>
                      <a:pt x="5010" y="2804"/>
                      <a:pt x="4537" y="2993"/>
                      <a:pt x="4065" y="2993"/>
                    </a:cubicBezTo>
                    <a:cubicBezTo>
                      <a:pt x="3561" y="2993"/>
                      <a:pt x="3088" y="2804"/>
                      <a:pt x="2710" y="2426"/>
                    </a:cubicBezTo>
                    <a:cubicBezTo>
                      <a:pt x="2552" y="2269"/>
                      <a:pt x="2552" y="2048"/>
                      <a:pt x="2710" y="1922"/>
                    </a:cubicBezTo>
                    <a:cubicBezTo>
                      <a:pt x="2789" y="1843"/>
                      <a:pt x="2891" y="1804"/>
                      <a:pt x="2990" y="1804"/>
                    </a:cubicBezTo>
                    <a:cubicBezTo>
                      <a:pt x="3088" y="1804"/>
                      <a:pt x="3182" y="1843"/>
                      <a:pt x="3245" y="1922"/>
                    </a:cubicBezTo>
                    <a:cubicBezTo>
                      <a:pt x="3450" y="2143"/>
                      <a:pt x="3734" y="2253"/>
                      <a:pt x="4021" y="2253"/>
                    </a:cubicBezTo>
                    <a:cubicBezTo>
                      <a:pt x="4309" y="2253"/>
                      <a:pt x="4600" y="2143"/>
                      <a:pt x="4821" y="1922"/>
                    </a:cubicBezTo>
                    <a:cubicBezTo>
                      <a:pt x="4899" y="1843"/>
                      <a:pt x="4994" y="1804"/>
                      <a:pt x="5085" y="1804"/>
                    </a:cubicBezTo>
                    <a:close/>
                    <a:moveTo>
                      <a:pt x="3655" y="0"/>
                    </a:moveTo>
                    <a:cubicBezTo>
                      <a:pt x="3498" y="851"/>
                      <a:pt x="2710" y="1481"/>
                      <a:pt x="1859" y="1481"/>
                    </a:cubicBezTo>
                    <a:lnTo>
                      <a:pt x="1103" y="1481"/>
                    </a:lnTo>
                    <a:cubicBezTo>
                      <a:pt x="473" y="1481"/>
                      <a:pt x="0" y="977"/>
                      <a:pt x="0" y="379"/>
                    </a:cubicBezTo>
                    <a:lnTo>
                      <a:pt x="0" y="1135"/>
                    </a:lnTo>
                    <a:cubicBezTo>
                      <a:pt x="0" y="3371"/>
                      <a:pt x="1859" y="5262"/>
                      <a:pt x="4096" y="5262"/>
                    </a:cubicBezTo>
                    <a:cubicBezTo>
                      <a:pt x="6333" y="5262"/>
                      <a:pt x="8192" y="3403"/>
                      <a:pt x="8192" y="1135"/>
                    </a:cubicBezTo>
                    <a:lnTo>
                      <a:pt x="8192" y="379"/>
                    </a:lnTo>
                    <a:cubicBezTo>
                      <a:pt x="8160" y="1009"/>
                      <a:pt x="7656" y="1481"/>
                      <a:pt x="7058" y="1481"/>
                    </a:cubicBezTo>
                    <a:lnTo>
                      <a:pt x="6301" y="1481"/>
                    </a:lnTo>
                    <a:cubicBezTo>
                      <a:pt x="5388" y="1481"/>
                      <a:pt x="4663" y="851"/>
                      <a:pt x="4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69" name="Google Shape;5669;p60"/>
              <p:cNvSpPr/>
              <p:nvPr/>
            </p:nvSpPr>
            <p:spPr>
              <a:xfrm>
                <a:off x="-52272000" y="3361950"/>
                <a:ext cx="55175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2207" h="1482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1009"/>
                      <a:pt x="505" y="1482"/>
                      <a:pt x="1103" y="1482"/>
                    </a:cubicBezTo>
                    <a:lnTo>
                      <a:pt x="1860" y="1482"/>
                    </a:lnTo>
                    <a:cubicBezTo>
                      <a:pt x="2049" y="1482"/>
                      <a:pt x="2206" y="1324"/>
                      <a:pt x="2206" y="1104"/>
                    </a:cubicBezTo>
                    <a:lnTo>
                      <a:pt x="2206" y="379"/>
                    </a:lnTo>
                    <a:cubicBezTo>
                      <a:pt x="2206" y="158"/>
                      <a:pt x="2049" y="1"/>
                      <a:pt x="18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0" name="Google Shape;5670;p60"/>
              <p:cNvSpPr/>
              <p:nvPr/>
            </p:nvSpPr>
            <p:spPr>
              <a:xfrm>
                <a:off x="-52402750" y="3324950"/>
                <a:ext cx="204825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8193" h="1859" extrusionOk="0">
                    <a:moveTo>
                      <a:pt x="1" y="0"/>
                    </a:moveTo>
                    <a:lnTo>
                      <a:pt x="1" y="1859"/>
                    </a:lnTo>
                    <a:cubicBezTo>
                      <a:pt x="1" y="1229"/>
                      <a:pt x="505" y="725"/>
                      <a:pt x="1104" y="725"/>
                    </a:cubicBezTo>
                    <a:lnTo>
                      <a:pt x="2584" y="725"/>
                    </a:lnTo>
                    <a:cubicBezTo>
                      <a:pt x="3057" y="725"/>
                      <a:pt x="3498" y="1071"/>
                      <a:pt x="3656" y="1481"/>
                    </a:cubicBezTo>
                    <a:lnTo>
                      <a:pt x="4538" y="1481"/>
                    </a:lnTo>
                    <a:cubicBezTo>
                      <a:pt x="4695" y="1071"/>
                      <a:pt x="5073" y="725"/>
                      <a:pt x="5577" y="725"/>
                    </a:cubicBezTo>
                    <a:lnTo>
                      <a:pt x="7090" y="725"/>
                    </a:lnTo>
                    <a:cubicBezTo>
                      <a:pt x="7720" y="725"/>
                      <a:pt x="8192" y="1260"/>
                      <a:pt x="8192" y="1859"/>
                    </a:cubicBezTo>
                    <a:lnTo>
                      <a:pt x="81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1" name="Google Shape;5671;p60"/>
              <p:cNvSpPr/>
              <p:nvPr/>
            </p:nvSpPr>
            <p:spPr>
              <a:xfrm>
                <a:off x="-52440550" y="334935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1"/>
                    </a:moveTo>
                    <a:cubicBezTo>
                      <a:pt x="284" y="190"/>
                      <a:pt x="1" y="725"/>
                      <a:pt x="1" y="1261"/>
                    </a:cubicBezTo>
                    <a:cubicBezTo>
                      <a:pt x="1" y="1797"/>
                      <a:pt x="316" y="2301"/>
                      <a:pt x="757" y="2553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2" name="Google Shape;5672;p60"/>
              <p:cNvSpPr/>
              <p:nvPr/>
            </p:nvSpPr>
            <p:spPr>
              <a:xfrm>
                <a:off x="-52179050" y="3348575"/>
                <a:ext cx="181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53" extrusionOk="0">
                    <a:moveTo>
                      <a:pt x="0" y="0"/>
                    </a:moveTo>
                    <a:lnTo>
                      <a:pt x="0" y="2552"/>
                    </a:lnTo>
                    <a:cubicBezTo>
                      <a:pt x="410" y="2269"/>
                      <a:pt x="725" y="1796"/>
                      <a:pt x="725" y="1260"/>
                    </a:cubicBezTo>
                    <a:cubicBezTo>
                      <a:pt x="725" y="756"/>
                      <a:pt x="410" y="22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73" name="Google Shape;5673;p60"/>
            <p:cNvGrpSpPr/>
            <p:nvPr/>
          </p:nvGrpSpPr>
          <p:grpSpPr>
            <a:xfrm>
              <a:off x="4732518" y="2376137"/>
              <a:ext cx="217618" cy="230598"/>
              <a:chOff x="-52450000" y="3584850"/>
              <a:chExt cx="300100" cy="318000"/>
            </a:xfrm>
            <a:grpFill/>
          </p:grpSpPr>
          <p:sp>
            <p:nvSpPr>
              <p:cNvPr id="5674" name="Google Shape;5674;p60"/>
              <p:cNvSpPr/>
              <p:nvPr/>
            </p:nvSpPr>
            <p:spPr>
              <a:xfrm>
                <a:off x="-52206625" y="3601400"/>
                <a:ext cx="55150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238" extrusionOk="0">
                    <a:moveTo>
                      <a:pt x="1986" y="0"/>
                    </a:moveTo>
                    <a:cubicBezTo>
                      <a:pt x="1513" y="32"/>
                      <a:pt x="1103" y="252"/>
                      <a:pt x="694" y="599"/>
                    </a:cubicBezTo>
                    <a:cubicBezTo>
                      <a:pt x="347" y="914"/>
                      <a:pt x="64" y="1387"/>
                      <a:pt x="1" y="1859"/>
                    </a:cubicBezTo>
                    <a:cubicBezTo>
                      <a:pt x="64" y="1985"/>
                      <a:pt x="158" y="2143"/>
                      <a:pt x="221" y="2237"/>
                    </a:cubicBezTo>
                    <a:cubicBezTo>
                      <a:pt x="725" y="2174"/>
                      <a:pt x="1166" y="1985"/>
                      <a:pt x="1513" y="1607"/>
                    </a:cubicBezTo>
                    <a:cubicBezTo>
                      <a:pt x="1923" y="1197"/>
                      <a:pt x="2143" y="693"/>
                      <a:pt x="2206" y="189"/>
                    </a:cubicBezTo>
                    <a:cubicBezTo>
                      <a:pt x="2206" y="158"/>
                      <a:pt x="2206" y="95"/>
                      <a:pt x="2143" y="32"/>
                    </a:cubicBezTo>
                    <a:cubicBezTo>
                      <a:pt x="2112" y="0"/>
                      <a:pt x="2080" y="0"/>
                      <a:pt x="19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5" name="Google Shape;5675;p60"/>
              <p:cNvSpPr/>
              <p:nvPr/>
            </p:nvSpPr>
            <p:spPr>
              <a:xfrm>
                <a:off x="-52271200" y="3601700"/>
                <a:ext cx="29950" cy="11525"/>
              </a:xfrm>
              <a:custGeom>
                <a:avLst/>
                <a:gdLst/>
                <a:ahLst/>
                <a:cxnLst/>
                <a:rect l="l" t="t" r="r" b="b"/>
                <a:pathLst>
                  <a:path w="1198" h="461" extrusionOk="0">
                    <a:moveTo>
                      <a:pt x="757" y="1"/>
                    </a:moveTo>
                    <a:cubicBezTo>
                      <a:pt x="507" y="1"/>
                      <a:pt x="260" y="23"/>
                      <a:pt x="0" y="83"/>
                    </a:cubicBezTo>
                    <a:cubicBezTo>
                      <a:pt x="410" y="146"/>
                      <a:pt x="756" y="272"/>
                      <a:pt x="1103" y="461"/>
                    </a:cubicBezTo>
                    <a:cubicBezTo>
                      <a:pt x="1103" y="303"/>
                      <a:pt x="1166" y="146"/>
                      <a:pt x="1197" y="20"/>
                    </a:cubicBezTo>
                    <a:cubicBezTo>
                      <a:pt x="1048" y="8"/>
                      <a:pt x="902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6" name="Google Shape;5676;p60"/>
              <p:cNvSpPr/>
              <p:nvPr/>
            </p:nvSpPr>
            <p:spPr>
              <a:xfrm>
                <a:off x="-52225525" y="3584850"/>
                <a:ext cx="30750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1797" extrusionOk="0">
                    <a:moveTo>
                      <a:pt x="757" y="1"/>
                    </a:moveTo>
                    <a:cubicBezTo>
                      <a:pt x="694" y="1"/>
                      <a:pt x="662" y="32"/>
                      <a:pt x="631" y="64"/>
                    </a:cubicBezTo>
                    <a:cubicBezTo>
                      <a:pt x="442" y="316"/>
                      <a:pt x="1" y="820"/>
                      <a:pt x="1" y="1418"/>
                    </a:cubicBezTo>
                    <a:lnTo>
                      <a:pt x="1" y="1607"/>
                    </a:lnTo>
                    <a:cubicBezTo>
                      <a:pt x="64" y="1702"/>
                      <a:pt x="158" y="1733"/>
                      <a:pt x="190" y="1796"/>
                    </a:cubicBezTo>
                    <a:cubicBezTo>
                      <a:pt x="347" y="1355"/>
                      <a:pt x="631" y="977"/>
                      <a:pt x="977" y="662"/>
                    </a:cubicBezTo>
                    <a:cubicBezTo>
                      <a:pt x="1072" y="599"/>
                      <a:pt x="1135" y="536"/>
                      <a:pt x="1229" y="505"/>
                    </a:cubicBezTo>
                    <a:cubicBezTo>
                      <a:pt x="1103" y="316"/>
                      <a:pt x="977" y="190"/>
                      <a:pt x="851" y="64"/>
                    </a:cubicBezTo>
                    <a:cubicBezTo>
                      <a:pt x="820" y="32"/>
                      <a:pt x="788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7" name="Google Shape;5677;p60"/>
              <p:cNvSpPr/>
              <p:nvPr/>
            </p:nvSpPr>
            <p:spPr>
              <a:xfrm>
                <a:off x="-52412200" y="3694325"/>
                <a:ext cx="205600" cy="208525"/>
              </a:xfrm>
              <a:custGeom>
                <a:avLst/>
                <a:gdLst/>
                <a:ahLst/>
                <a:cxnLst/>
                <a:rect l="l" t="t" r="r" b="b"/>
                <a:pathLst>
                  <a:path w="8224" h="8341" extrusionOk="0">
                    <a:moveTo>
                      <a:pt x="2584" y="2269"/>
                    </a:moveTo>
                    <a:cubicBezTo>
                      <a:pt x="2773" y="2269"/>
                      <a:pt x="2931" y="2427"/>
                      <a:pt x="2931" y="2616"/>
                    </a:cubicBezTo>
                    <a:cubicBezTo>
                      <a:pt x="2931" y="2836"/>
                      <a:pt x="2773" y="2962"/>
                      <a:pt x="2584" y="2962"/>
                    </a:cubicBezTo>
                    <a:cubicBezTo>
                      <a:pt x="2568" y="2965"/>
                      <a:pt x="2552" y="2966"/>
                      <a:pt x="2536" y="2966"/>
                    </a:cubicBezTo>
                    <a:cubicBezTo>
                      <a:pt x="2369" y="2966"/>
                      <a:pt x="2238" y="2817"/>
                      <a:pt x="2238" y="2616"/>
                    </a:cubicBezTo>
                    <a:cubicBezTo>
                      <a:pt x="2238" y="2427"/>
                      <a:pt x="2395" y="2269"/>
                      <a:pt x="2584" y="2269"/>
                    </a:cubicBezTo>
                    <a:close/>
                    <a:moveTo>
                      <a:pt x="5577" y="2269"/>
                    </a:moveTo>
                    <a:cubicBezTo>
                      <a:pt x="5766" y="2269"/>
                      <a:pt x="5924" y="2427"/>
                      <a:pt x="5924" y="2616"/>
                    </a:cubicBezTo>
                    <a:cubicBezTo>
                      <a:pt x="5955" y="2836"/>
                      <a:pt x="5766" y="2994"/>
                      <a:pt x="5577" y="2994"/>
                    </a:cubicBezTo>
                    <a:cubicBezTo>
                      <a:pt x="5388" y="2994"/>
                      <a:pt x="5231" y="2836"/>
                      <a:pt x="5231" y="2616"/>
                    </a:cubicBezTo>
                    <a:cubicBezTo>
                      <a:pt x="5231" y="2427"/>
                      <a:pt x="5388" y="2269"/>
                      <a:pt x="5577" y="2269"/>
                    </a:cubicBezTo>
                    <a:close/>
                    <a:moveTo>
                      <a:pt x="5132" y="4923"/>
                    </a:moveTo>
                    <a:cubicBezTo>
                      <a:pt x="5231" y="4923"/>
                      <a:pt x="5325" y="4963"/>
                      <a:pt x="5388" y="5042"/>
                    </a:cubicBezTo>
                    <a:cubicBezTo>
                      <a:pt x="5577" y="5199"/>
                      <a:pt x="5577" y="5420"/>
                      <a:pt x="5420" y="5546"/>
                    </a:cubicBezTo>
                    <a:cubicBezTo>
                      <a:pt x="5073" y="5892"/>
                      <a:pt x="4601" y="6081"/>
                      <a:pt x="4128" y="6081"/>
                    </a:cubicBezTo>
                    <a:cubicBezTo>
                      <a:pt x="3592" y="6081"/>
                      <a:pt x="3120" y="5892"/>
                      <a:pt x="2773" y="5546"/>
                    </a:cubicBezTo>
                    <a:cubicBezTo>
                      <a:pt x="2616" y="5388"/>
                      <a:pt x="2616" y="5136"/>
                      <a:pt x="2773" y="5042"/>
                    </a:cubicBezTo>
                    <a:cubicBezTo>
                      <a:pt x="2852" y="4963"/>
                      <a:pt x="2954" y="4923"/>
                      <a:pt x="3049" y="4923"/>
                    </a:cubicBezTo>
                    <a:cubicBezTo>
                      <a:pt x="3144" y="4923"/>
                      <a:pt x="3230" y="4963"/>
                      <a:pt x="3277" y="5042"/>
                    </a:cubicBezTo>
                    <a:cubicBezTo>
                      <a:pt x="3498" y="5246"/>
                      <a:pt x="3789" y="5349"/>
                      <a:pt x="4077" y="5349"/>
                    </a:cubicBezTo>
                    <a:cubicBezTo>
                      <a:pt x="4364" y="5349"/>
                      <a:pt x="4648" y="5246"/>
                      <a:pt x="4853" y="5042"/>
                    </a:cubicBezTo>
                    <a:cubicBezTo>
                      <a:pt x="4931" y="4963"/>
                      <a:pt x="5034" y="4923"/>
                      <a:pt x="5132" y="4923"/>
                    </a:cubicBezTo>
                    <a:close/>
                    <a:moveTo>
                      <a:pt x="7468" y="1"/>
                    </a:moveTo>
                    <a:cubicBezTo>
                      <a:pt x="7027" y="1"/>
                      <a:pt x="6711" y="347"/>
                      <a:pt x="6711" y="725"/>
                    </a:cubicBezTo>
                    <a:cubicBezTo>
                      <a:pt x="6711" y="1135"/>
                      <a:pt x="6365" y="1482"/>
                      <a:pt x="5955" y="1482"/>
                    </a:cubicBezTo>
                    <a:lnTo>
                      <a:pt x="726" y="1482"/>
                    </a:lnTo>
                    <a:cubicBezTo>
                      <a:pt x="442" y="1482"/>
                      <a:pt x="221" y="1450"/>
                      <a:pt x="1" y="1356"/>
                    </a:cubicBezTo>
                    <a:lnTo>
                      <a:pt x="1" y="4033"/>
                    </a:lnTo>
                    <a:cubicBezTo>
                      <a:pt x="1" y="6176"/>
                      <a:pt x="1576" y="8129"/>
                      <a:pt x="3687" y="8318"/>
                    </a:cubicBezTo>
                    <a:cubicBezTo>
                      <a:pt x="3831" y="8333"/>
                      <a:pt x="3974" y="8340"/>
                      <a:pt x="4115" y="8340"/>
                    </a:cubicBezTo>
                    <a:cubicBezTo>
                      <a:pt x="6356" y="8340"/>
                      <a:pt x="8224" y="6504"/>
                      <a:pt x="8224" y="4223"/>
                    </a:cubicBezTo>
                    <a:lnTo>
                      <a:pt x="8224" y="757"/>
                    </a:lnTo>
                    <a:cubicBezTo>
                      <a:pt x="8224" y="347"/>
                      <a:pt x="7846" y="1"/>
                      <a:pt x="74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8" name="Google Shape;5678;p60"/>
              <p:cNvSpPr/>
              <p:nvPr/>
            </p:nvSpPr>
            <p:spPr>
              <a:xfrm>
                <a:off x="-52430300" y="3619500"/>
                <a:ext cx="219775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8791" h="3719" extrusionOk="0">
                    <a:moveTo>
                      <a:pt x="2237" y="1"/>
                    </a:moveTo>
                    <a:cubicBezTo>
                      <a:pt x="1008" y="1"/>
                      <a:pt x="0" y="978"/>
                      <a:pt x="0" y="2238"/>
                    </a:cubicBezTo>
                    <a:cubicBezTo>
                      <a:pt x="0" y="2364"/>
                      <a:pt x="0" y="2427"/>
                      <a:pt x="32" y="2553"/>
                    </a:cubicBezTo>
                    <a:cubicBezTo>
                      <a:pt x="189" y="3214"/>
                      <a:pt x="788" y="3718"/>
                      <a:pt x="1481" y="3718"/>
                    </a:cubicBezTo>
                    <a:lnTo>
                      <a:pt x="6490" y="3718"/>
                    </a:lnTo>
                    <a:cubicBezTo>
                      <a:pt x="6585" y="3718"/>
                      <a:pt x="6648" y="3655"/>
                      <a:pt x="6679" y="3561"/>
                    </a:cubicBezTo>
                    <a:cubicBezTo>
                      <a:pt x="6774" y="2836"/>
                      <a:pt x="7404" y="2238"/>
                      <a:pt x="8192" y="2238"/>
                    </a:cubicBezTo>
                    <a:cubicBezTo>
                      <a:pt x="8381" y="2238"/>
                      <a:pt x="8570" y="2269"/>
                      <a:pt x="8790" y="2364"/>
                    </a:cubicBezTo>
                    <a:cubicBezTo>
                      <a:pt x="8349" y="978"/>
                      <a:pt x="7089" y="1"/>
                      <a:pt x="55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79" name="Google Shape;5679;p60"/>
              <p:cNvSpPr/>
              <p:nvPr/>
            </p:nvSpPr>
            <p:spPr>
              <a:xfrm>
                <a:off x="-52192450" y="3666775"/>
                <a:ext cx="4255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4821" extrusionOk="0">
                    <a:moveTo>
                      <a:pt x="851" y="0"/>
                    </a:moveTo>
                    <a:cubicBezTo>
                      <a:pt x="568" y="126"/>
                      <a:pt x="284" y="221"/>
                      <a:pt x="1" y="315"/>
                    </a:cubicBezTo>
                    <a:cubicBezTo>
                      <a:pt x="127" y="662"/>
                      <a:pt x="221" y="1040"/>
                      <a:pt x="221" y="1481"/>
                    </a:cubicBezTo>
                    <a:lnTo>
                      <a:pt x="221" y="4820"/>
                    </a:lnTo>
                    <a:cubicBezTo>
                      <a:pt x="1040" y="4820"/>
                      <a:pt x="1702" y="4159"/>
                      <a:pt x="1702" y="3340"/>
                    </a:cubicBezTo>
                    <a:cubicBezTo>
                      <a:pt x="1639" y="2710"/>
                      <a:pt x="1229" y="2143"/>
                      <a:pt x="694" y="1953"/>
                    </a:cubicBezTo>
                    <a:cubicBezTo>
                      <a:pt x="851" y="1575"/>
                      <a:pt x="914" y="1166"/>
                      <a:pt x="914" y="725"/>
                    </a:cubicBezTo>
                    <a:cubicBezTo>
                      <a:pt x="914" y="504"/>
                      <a:pt x="883" y="221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0" name="Google Shape;5680;p60"/>
              <p:cNvSpPr/>
              <p:nvPr/>
            </p:nvSpPr>
            <p:spPr>
              <a:xfrm>
                <a:off x="-52450000" y="3740025"/>
                <a:ext cx="189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84" extrusionOk="0">
                    <a:moveTo>
                      <a:pt x="757" y="0"/>
                    </a:moveTo>
                    <a:cubicBezTo>
                      <a:pt x="316" y="252"/>
                      <a:pt x="1" y="725"/>
                      <a:pt x="1" y="1260"/>
                    </a:cubicBezTo>
                    <a:cubicBezTo>
                      <a:pt x="1" y="1827"/>
                      <a:pt x="316" y="2300"/>
                      <a:pt x="757" y="2584"/>
                    </a:cubicBezTo>
                    <a:lnTo>
                      <a:pt x="7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81" name="Google Shape;5681;p60"/>
            <p:cNvGrpSpPr/>
            <p:nvPr/>
          </p:nvGrpSpPr>
          <p:grpSpPr>
            <a:xfrm>
              <a:off x="4739941" y="2661140"/>
              <a:ext cx="202771" cy="230199"/>
              <a:chOff x="-52440550" y="3977875"/>
              <a:chExt cx="279625" cy="317450"/>
            </a:xfrm>
            <a:grpFill/>
          </p:grpSpPr>
          <p:sp>
            <p:nvSpPr>
              <p:cNvPr id="5682" name="Google Shape;5682;p60"/>
              <p:cNvSpPr/>
              <p:nvPr/>
            </p:nvSpPr>
            <p:spPr>
              <a:xfrm>
                <a:off x="-52403525" y="4052700"/>
                <a:ext cx="764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057" h="726" extrusionOk="0">
                    <a:moveTo>
                      <a:pt x="0" y="1"/>
                    </a:moveTo>
                    <a:lnTo>
                      <a:pt x="0" y="725"/>
                    </a:lnTo>
                    <a:lnTo>
                      <a:pt x="3056" y="725"/>
                    </a:lnTo>
                    <a:cubicBezTo>
                      <a:pt x="3025" y="631"/>
                      <a:pt x="2993" y="473"/>
                      <a:pt x="2993" y="347"/>
                    </a:cubicBezTo>
                    <a:cubicBezTo>
                      <a:pt x="2993" y="221"/>
                      <a:pt x="3025" y="95"/>
                      <a:pt x="30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3" name="Google Shape;5683;p60"/>
              <p:cNvSpPr/>
              <p:nvPr/>
            </p:nvSpPr>
            <p:spPr>
              <a:xfrm>
                <a:off x="-52357850" y="4088925"/>
                <a:ext cx="168575" cy="33075"/>
              </a:xfrm>
              <a:custGeom>
                <a:avLst/>
                <a:gdLst/>
                <a:ahLst/>
                <a:cxnLst/>
                <a:rect l="l" t="t" r="r" b="b"/>
                <a:pathLst>
                  <a:path w="6743" h="1323" extrusionOk="0">
                    <a:moveTo>
                      <a:pt x="1" y="1"/>
                    </a:moveTo>
                    <a:cubicBezTo>
                      <a:pt x="1387" y="631"/>
                      <a:pt x="2836" y="1072"/>
                      <a:pt x="4348" y="1292"/>
                    </a:cubicBezTo>
                    <a:cubicBezTo>
                      <a:pt x="4474" y="1313"/>
                      <a:pt x="4599" y="1322"/>
                      <a:pt x="4723" y="1322"/>
                    </a:cubicBezTo>
                    <a:cubicBezTo>
                      <a:pt x="5372" y="1322"/>
                      <a:pt x="5978" y="1054"/>
                      <a:pt x="6428" y="631"/>
                    </a:cubicBezTo>
                    <a:cubicBezTo>
                      <a:pt x="6554" y="505"/>
                      <a:pt x="6617" y="379"/>
                      <a:pt x="6711" y="284"/>
                    </a:cubicBezTo>
                    <a:cubicBezTo>
                      <a:pt x="6743" y="221"/>
                      <a:pt x="6743" y="158"/>
                      <a:pt x="6711" y="64"/>
                    </a:cubicBezTo>
                    <a:cubicBezTo>
                      <a:pt x="6680" y="32"/>
                      <a:pt x="6585" y="1"/>
                      <a:pt x="65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4" name="Google Shape;5684;p60"/>
              <p:cNvSpPr/>
              <p:nvPr/>
            </p:nvSpPr>
            <p:spPr>
              <a:xfrm>
                <a:off x="-52309000" y="405192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78"/>
                    </a:cubicBezTo>
                    <a:cubicBezTo>
                      <a:pt x="693" y="189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5" name="Google Shape;5685;p60"/>
              <p:cNvSpPr/>
              <p:nvPr/>
            </p:nvSpPr>
            <p:spPr>
              <a:xfrm>
                <a:off x="-52402750" y="3977875"/>
                <a:ext cx="204825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8193" h="2238" extrusionOk="0">
                    <a:moveTo>
                      <a:pt x="1104" y="1"/>
                    </a:moveTo>
                    <a:cubicBezTo>
                      <a:pt x="474" y="1"/>
                      <a:pt x="1" y="505"/>
                      <a:pt x="1" y="1103"/>
                    </a:cubicBezTo>
                    <a:lnTo>
                      <a:pt x="1" y="2237"/>
                    </a:lnTo>
                    <a:lnTo>
                      <a:pt x="8192" y="2237"/>
                    </a:lnTo>
                    <a:lnTo>
                      <a:pt x="8192" y="1103"/>
                    </a:lnTo>
                    <a:cubicBezTo>
                      <a:pt x="8192" y="473"/>
                      <a:pt x="7688" y="1"/>
                      <a:pt x="70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6" name="Google Shape;5686;p60"/>
              <p:cNvSpPr/>
              <p:nvPr/>
            </p:nvSpPr>
            <p:spPr>
              <a:xfrm>
                <a:off x="-52275150" y="4052700"/>
                <a:ext cx="772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694" extrusionOk="0">
                    <a:moveTo>
                      <a:pt x="1" y="1"/>
                    </a:moveTo>
                    <a:cubicBezTo>
                      <a:pt x="64" y="95"/>
                      <a:pt x="95" y="221"/>
                      <a:pt x="95" y="347"/>
                    </a:cubicBezTo>
                    <a:cubicBezTo>
                      <a:pt x="95" y="442"/>
                      <a:pt x="64" y="568"/>
                      <a:pt x="1" y="694"/>
                    </a:cubicBezTo>
                    <a:lnTo>
                      <a:pt x="3088" y="694"/>
                    </a:lnTo>
                    <a:lnTo>
                      <a:pt x="308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7" name="Google Shape;5687;p60"/>
              <p:cNvSpPr/>
              <p:nvPr/>
            </p:nvSpPr>
            <p:spPr>
              <a:xfrm>
                <a:off x="-52403525" y="4089725"/>
                <a:ext cx="204800" cy="2056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8224" extrusionOk="0">
                    <a:moveTo>
                      <a:pt x="2584" y="2993"/>
                    </a:moveTo>
                    <a:cubicBezTo>
                      <a:pt x="2773" y="2993"/>
                      <a:pt x="2930" y="3151"/>
                      <a:pt x="2930" y="3340"/>
                    </a:cubicBezTo>
                    <a:cubicBezTo>
                      <a:pt x="2930" y="3560"/>
                      <a:pt x="2773" y="3718"/>
                      <a:pt x="2584" y="3718"/>
                    </a:cubicBezTo>
                    <a:cubicBezTo>
                      <a:pt x="2426" y="3718"/>
                      <a:pt x="2237" y="3560"/>
                      <a:pt x="2237" y="3340"/>
                    </a:cubicBezTo>
                    <a:cubicBezTo>
                      <a:pt x="2237" y="3151"/>
                      <a:pt x="2395" y="2993"/>
                      <a:pt x="2584" y="2993"/>
                    </a:cubicBezTo>
                    <a:close/>
                    <a:moveTo>
                      <a:pt x="5608" y="2993"/>
                    </a:moveTo>
                    <a:cubicBezTo>
                      <a:pt x="5829" y="2993"/>
                      <a:pt x="5986" y="3151"/>
                      <a:pt x="5986" y="3340"/>
                    </a:cubicBezTo>
                    <a:cubicBezTo>
                      <a:pt x="5986" y="3560"/>
                      <a:pt x="5829" y="3718"/>
                      <a:pt x="5608" y="3718"/>
                    </a:cubicBezTo>
                    <a:cubicBezTo>
                      <a:pt x="5419" y="3718"/>
                      <a:pt x="5262" y="3560"/>
                      <a:pt x="5262" y="3340"/>
                    </a:cubicBezTo>
                    <a:cubicBezTo>
                      <a:pt x="5262" y="3151"/>
                      <a:pt x="5419" y="2993"/>
                      <a:pt x="5608" y="2993"/>
                    </a:cubicBezTo>
                    <a:close/>
                    <a:moveTo>
                      <a:pt x="5148" y="5553"/>
                    </a:moveTo>
                    <a:cubicBezTo>
                      <a:pt x="5238" y="5553"/>
                      <a:pt x="5325" y="5592"/>
                      <a:pt x="5388" y="5671"/>
                    </a:cubicBezTo>
                    <a:cubicBezTo>
                      <a:pt x="5577" y="5797"/>
                      <a:pt x="5577" y="6018"/>
                      <a:pt x="5419" y="6175"/>
                    </a:cubicBezTo>
                    <a:cubicBezTo>
                      <a:pt x="5073" y="6522"/>
                      <a:pt x="4600" y="6742"/>
                      <a:pt x="4128" y="6742"/>
                    </a:cubicBezTo>
                    <a:cubicBezTo>
                      <a:pt x="3624" y="6742"/>
                      <a:pt x="3151" y="6522"/>
                      <a:pt x="2773" y="6175"/>
                    </a:cubicBezTo>
                    <a:cubicBezTo>
                      <a:pt x="2615" y="6018"/>
                      <a:pt x="2615" y="5797"/>
                      <a:pt x="2773" y="5671"/>
                    </a:cubicBezTo>
                    <a:cubicBezTo>
                      <a:pt x="2852" y="5592"/>
                      <a:pt x="2954" y="5553"/>
                      <a:pt x="3053" y="5553"/>
                    </a:cubicBezTo>
                    <a:cubicBezTo>
                      <a:pt x="3151" y="5553"/>
                      <a:pt x="3245" y="5592"/>
                      <a:pt x="3308" y="5671"/>
                    </a:cubicBezTo>
                    <a:cubicBezTo>
                      <a:pt x="3513" y="5892"/>
                      <a:pt x="3797" y="6002"/>
                      <a:pt x="4084" y="6002"/>
                    </a:cubicBezTo>
                    <a:cubicBezTo>
                      <a:pt x="4372" y="6002"/>
                      <a:pt x="4663" y="5892"/>
                      <a:pt x="4884" y="5671"/>
                    </a:cubicBezTo>
                    <a:cubicBezTo>
                      <a:pt x="4962" y="5592"/>
                      <a:pt x="5057" y="5553"/>
                      <a:pt x="5148" y="5553"/>
                    </a:cubicBezTo>
                    <a:close/>
                    <a:moveTo>
                      <a:pt x="0" y="0"/>
                    </a:moveTo>
                    <a:lnTo>
                      <a:pt x="0" y="4096"/>
                    </a:lnTo>
                    <a:cubicBezTo>
                      <a:pt x="0" y="6333"/>
                      <a:pt x="1828" y="8223"/>
                      <a:pt x="4096" y="8223"/>
                    </a:cubicBezTo>
                    <a:cubicBezTo>
                      <a:pt x="6333" y="8223"/>
                      <a:pt x="8192" y="6396"/>
                      <a:pt x="8192" y="4096"/>
                    </a:cubicBezTo>
                    <a:lnTo>
                      <a:pt x="8192" y="1576"/>
                    </a:lnTo>
                    <a:cubicBezTo>
                      <a:pt x="7656" y="1891"/>
                      <a:pt x="7089" y="2080"/>
                      <a:pt x="6490" y="2080"/>
                    </a:cubicBezTo>
                    <a:cubicBezTo>
                      <a:pt x="6364" y="2048"/>
                      <a:pt x="6207" y="2048"/>
                      <a:pt x="6049" y="2017"/>
                    </a:cubicBezTo>
                    <a:cubicBezTo>
                      <a:pt x="4317" y="1733"/>
                      <a:pt x="2615" y="1229"/>
                      <a:pt x="1009" y="441"/>
                    </a:cubicBezTo>
                    <a:lnTo>
                      <a:pt x="9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8" name="Google Shape;5688;p60"/>
              <p:cNvSpPr/>
              <p:nvPr/>
            </p:nvSpPr>
            <p:spPr>
              <a:xfrm>
                <a:off x="-52179050" y="4132250"/>
                <a:ext cx="181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53" extrusionOk="0">
                    <a:moveTo>
                      <a:pt x="0" y="1"/>
                    </a:moveTo>
                    <a:lnTo>
                      <a:pt x="0" y="2552"/>
                    </a:lnTo>
                    <a:cubicBezTo>
                      <a:pt x="410" y="2269"/>
                      <a:pt x="725" y="1796"/>
                      <a:pt x="725" y="1261"/>
                    </a:cubicBezTo>
                    <a:cubicBezTo>
                      <a:pt x="725" y="694"/>
                      <a:pt x="410" y="22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89" name="Google Shape;5689;p60"/>
              <p:cNvSpPr/>
              <p:nvPr/>
            </p:nvSpPr>
            <p:spPr>
              <a:xfrm>
                <a:off x="-52440550" y="413225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757" y="1"/>
                    </a:moveTo>
                    <a:cubicBezTo>
                      <a:pt x="284" y="221"/>
                      <a:pt x="1" y="694"/>
                      <a:pt x="1" y="1261"/>
                    </a:cubicBezTo>
                    <a:cubicBezTo>
                      <a:pt x="1" y="1796"/>
                      <a:pt x="316" y="2269"/>
                      <a:pt x="757" y="2552"/>
                    </a:cubicBezTo>
                    <a:lnTo>
                      <a:pt x="7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690" name="Google Shape;5690;p60"/>
            <p:cNvGrpSpPr/>
            <p:nvPr/>
          </p:nvGrpSpPr>
          <p:grpSpPr>
            <a:xfrm>
              <a:off x="5312721" y="2376137"/>
              <a:ext cx="202771" cy="231342"/>
              <a:chOff x="-51623775" y="3584850"/>
              <a:chExt cx="279625" cy="319025"/>
            </a:xfrm>
            <a:grpFill/>
          </p:grpSpPr>
          <p:sp>
            <p:nvSpPr>
              <p:cNvPr id="5691" name="Google Shape;5691;p60"/>
              <p:cNvSpPr/>
              <p:nvPr/>
            </p:nvSpPr>
            <p:spPr>
              <a:xfrm>
                <a:off x="-51497750" y="3832175"/>
                <a:ext cx="26000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528" extrusionOk="0">
                    <a:moveTo>
                      <a:pt x="504" y="0"/>
                    </a:moveTo>
                    <a:cubicBezTo>
                      <a:pt x="378" y="189"/>
                      <a:pt x="252" y="252"/>
                      <a:pt x="0" y="410"/>
                    </a:cubicBezTo>
                    <a:cubicBezTo>
                      <a:pt x="158" y="489"/>
                      <a:pt x="339" y="528"/>
                      <a:pt x="520" y="528"/>
                    </a:cubicBezTo>
                    <a:cubicBezTo>
                      <a:pt x="701" y="528"/>
                      <a:pt x="882" y="489"/>
                      <a:pt x="1040" y="410"/>
                    </a:cubicBezTo>
                    <a:cubicBezTo>
                      <a:pt x="788" y="252"/>
                      <a:pt x="693" y="158"/>
                      <a:pt x="5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2" name="Google Shape;5692;p60"/>
              <p:cNvSpPr/>
              <p:nvPr/>
            </p:nvSpPr>
            <p:spPr>
              <a:xfrm>
                <a:off x="-51574150" y="3809300"/>
                <a:ext cx="7800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1062" extrusionOk="0">
                    <a:moveTo>
                      <a:pt x="2547" y="1"/>
                    </a:moveTo>
                    <a:cubicBezTo>
                      <a:pt x="2380" y="1"/>
                      <a:pt x="2203" y="61"/>
                      <a:pt x="2048" y="191"/>
                    </a:cubicBezTo>
                    <a:cubicBezTo>
                      <a:pt x="1784" y="477"/>
                      <a:pt x="1443" y="609"/>
                      <a:pt x="1078" y="609"/>
                    </a:cubicBezTo>
                    <a:cubicBezTo>
                      <a:pt x="921" y="609"/>
                      <a:pt x="760" y="585"/>
                      <a:pt x="599" y="537"/>
                    </a:cubicBezTo>
                    <a:lnTo>
                      <a:pt x="0" y="348"/>
                    </a:lnTo>
                    <a:lnTo>
                      <a:pt x="0" y="348"/>
                    </a:lnTo>
                    <a:cubicBezTo>
                      <a:pt x="401" y="819"/>
                      <a:pt x="977" y="1061"/>
                      <a:pt x="1572" y="1061"/>
                    </a:cubicBezTo>
                    <a:cubicBezTo>
                      <a:pt x="1773" y="1061"/>
                      <a:pt x="1975" y="1034"/>
                      <a:pt x="2174" y="978"/>
                    </a:cubicBezTo>
                    <a:cubicBezTo>
                      <a:pt x="2615" y="821"/>
                      <a:pt x="2804" y="632"/>
                      <a:pt x="3119" y="348"/>
                    </a:cubicBezTo>
                    <a:cubicBezTo>
                      <a:pt x="3008" y="125"/>
                      <a:pt x="2787" y="1"/>
                      <a:pt x="25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3" name="Google Shape;5693;p60"/>
              <p:cNvSpPr/>
              <p:nvPr/>
            </p:nvSpPr>
            <p:spPr>
              <a:xfrm>
                <a:off x="-51579675" y="3837675"/>
                <a:ext cx="190625" cy="6620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2648" extrusionOk="0">
                    <a:moveTo>
                      <a:pt x="7625" y="1"/>
                    </a:moveTo>
                    <a:lnTo>
                      <a:pt x="7625" y="1"/>
                    </a:lnTo>
                    <a:cubicBezTo>
                      <a:pt x="7121" y="442"/>
                      <a:pt x="6491" y="662"/>
                      <a:pt x="5829" y="662"/>
                    </a:cubicBezTo>
                    <a:cubicBezTo>
                      <a:pt x="5577" y="662"/>
                      <a:pt x="5356" y="631"/>
                      <a:pt x="5104" y="568"/>
                    </a:cubicBezTo>
                    <a:cubicBezTo>
                      <a:pt x="4758" y="914"/>
                      <a:pt x="4285" y="1103"/>
                      <a:pt x="3813" y="1103"/>
                    </a:cubicBezTo>
                    <a:cubicBezTo>
                      <a:pt x="3340" y="1103"/>
                      <a:pt x="2868" y="914"/>
                      <a:pt x="2521" y="568"/>
                    </a:cubicBezTo>
                    <a:cubicBezTo>
                      <a:pt x="2269" y="631"/>
                      <a:pt x="2048" y="662"/>
                      <a:pt x="1796" y="662"/>
                    </a:cubicBezTo>
                    <a:cubicBezTo>
                      <a:pt x="1135" y="662"/>
                      <a:pt x="505" y="442"/>
                      <a:pt x="1" y="1"/>
                    </a:cubicBezTo>
                    <a:lnTo>
                      <a:pt x="1" y="1"/>
                    </a:lnTo>
                    <a:cubicBezTo>
                      <a:pt x="599" y="1576"/>
                      <a:pt x="2111" y="2647"/>
                      <a:pt x="3813" y="2647"/>
                    </a:cubicBezTo>
                    <a:cubicBezTo>
                      <a:pt x="5514" y="2647"/>
                      <a:pt x="7058" y="1576"/>
                      <a:pt x="76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4" name="Google Shape;5694;p60"/>
              <p:cNvSpPr/>
              <p:nvPr/>
            </p:nvSpPr>
            <p:spPr>
              <a:xfrm>
                <a:off x="-51473350" y="3809250"/>
                <a:ext cx="78000" cy="2650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1060" extrusionOk="0">
                    <a:moveTo>
                      <a:pt x="600" y="1"/>
                    </a:moveTo>
                    <a:cubicBezTo>
                      <a:pt x="364" y="1"/>
                      <a:pt x="129" y="117"/>
                      <a:pt x="1" y="319"/>
                    </a:cubicBezTo>
                    <a:cubicBezTo>
                      <a:pt x="284" y="602"/>
                      <a:pt x="505" y="823"/>
                      <a:pt x="946" y="949"/>
                    </a:cubicBezTo>
                    <a:cubicBezTo>
                      <a:pt x="1155" y="1024"/>
                      <a:pt x="1369" y="1059"/>
                      <a:pt x="1580" y="1059"/>
                    </a:cubicBezTo>
                    <a:cubicBezTo>
                      <a:pt x="2163" y="1059"/>
                      <a:pt x="2727" y="790"/>
                      <a:pt x="3120" y="350"/>
                    </a:cubicBezTo>
                    <a:lnTo>
                      <a:pt x="3120" y="350"/>
                    </a:lnTo>
                    <a:lnTo>
                      <a:pt x="2521" y="539"/>
                    </a:lnTo>
                    <a:cubicBezTo>
                      <a:pt x="2369" y="587"/>
                      <a:pt x="2212" y="611"/>
                      <a:pt x="2056" y="611"/>
                    </a:cubicBezTo>
                    <a:cubicBezTo>
                      <a:pt x="1693" y="611"/>
                      <a:pt x="1336" y="479"/>
                      <a:pt x="1072" y="193"/>
                    </a:cubicBezTo>
                    <a:cubicBezTo>
                      <a:pt x="940" y="61"/>
                      <a:pt x="770" y="1"/>
                      <a:pt x="6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5" name="Google Shape;5695;p60"/>
              <p:cNvSpPr/>
              <p:nvPr/>
            </p:nvSpPr>
            <p:spPr>
              <a:xfrm>
                <a:off x="-51598575" y="3584850"/>
                <a:ext cx="226850" cy="111875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4475" extrusionOk="0">
                    <a:moveTo>
                      <a:pt x="757" y="1"/>
                    </a:moveTo>
                    <a:cubicBezTo>
                      <a:pt x="379" y="1"/>
                      <a:pt x="1" y="347"/>
                      <a:pt x="1" y="725"/>
                    </a:cubicBezTo>
                    <a:cubicBezTo>
                      <a:pt x="1" y="1009"/>
                      <a:pt x="158" y="1261"/>
                      <a:pt x="379" y="1355"/>
                    </a:cubicBezTo>
                    <a:lnTo>
                      <a:pt x="379" y="4474"/>
                    </a:lnTo>
                    <a:lnTo>
                      <a:pt x="3561" y="4474"/>
                    </a:lnTo>
                    <a:lnTo>
                      <a:pt x="3120" y="4033"/>
                    </a:lnTo>
                    <a:cubicBezTo>
                      <a:pt x="2962" y="3876"/>
                      <a:pt x="2962" y="3655"/>
                      <a:pt x="3120" y="3529"/>
                    </a:cubicBezTo>
                    <a:lnTo>
                      <a:pt x="4191" y="2458"/>
                    </a:lnTo>
                    <a:cubicBezTo>
                      <a:pt x="4269" y="2379"/>
                      <a:pt x="4364" y="2340"/>
                      <a:pt x="4455" y="2340"/>
                    </a:cubicBezTo>
                    <a:cubicBezTo>
                      <a:pt x="4545" y="2340"/>
                      <a:pt x="4632" y="2379"/>
                      <a:pt x="4695" y="2458"/>
                    </a:cubicBezTo>
                    <a:lnTo>
                      <a:pt x="5766" y="3529"/>
                    </a:lnTo>
                    <a:cubicBezTo>
                      <a:pt x="5923" y="3687"/>
                      <a:pt x="5923" y="3939"/>
                      <a:pt x="5766" y="4033"/>
                    </a:cubicBezTo>
                    <a:lnTo>
                      <a:pt x="5325" y="4474"/>
                    </a:lnTo>
                    <a:lnTo>
                      <a:pt x="8507" y="4474"/>
                    </a:lnTo>
                    <a:lnTo>
                      <a:pt x="8507" y="1355"/>
                    </a:lnTo>
                    <a:cubicBezTo>
                      <a:pt x="8759" y="1261"/>
                      <a:pt x="8885" y="1009"/>
                      <a:pt x="8885" y="725"/>
                    </a:cubicBezTo>
                    <a:cubicBezTo>
                      <a:pt x="9074" y="347"/>
                      <a:pt x="8696" y="1"/>
                      <a:pt x="8318" y="1"/>
                    </a:cubicBezTo>
                    <a:cubicBezTo>
                      <a:pt x="7908" y="1"/>
                      <a:pt x="7562" y="347"/>
                      <a:pt x="7562" y="725"/>
                    </a:cubicBezTo>
                    <a:cubicBezTo>
                      <a:pt x="7562" y="883"/>
                      <a:pt x="7625" y="1009"/>
                      <a:pt x="7688" y="1135"/>
                    </a:cubicBezTo>
                    <a:lnTo>
                      <a:pt x="6428" y="2143"/>
                    </a:lnTo>
                    <a:lnTo>
                      <a:pt x="5167" y="1135"/>
                    </a:lnTo>
                    <a:cubicBezTo>
                      <a:pt x="5262" y="1009"/>
                      <a:pt x="5293" y="883"/>
                      <a:pt x="5293" y="725"/>
                    </a:cubicBezTo>
                    <a:cubicBezTo>
                      <a:pt x="5293" y="347"/>
                      <a:pt x="4947" y="1"/>
                      <a:pt x="4537" y="1"/>
                    </a:cubicBezTo>
                    <a:cubicBezTo>
                      <a:pt x="4159" y="1"/>
                      <a:pt x="3781" y="347"/>
                      <a:pt x="3781" y="725"/>
                    </a:cubicBezTo>
                    <a:cubicBezTo>
                      <a:pt x="3781" y="883"/>
                      <a:pt x="3844" y="1009"/>
                      <a:pt x="3907" y="1135"/>
                    </a:cubicBezTo>
                    <a:lnTo>
                      <a:pt x="2647" y="2143"/>
                    </a:lnTo>
                    <a:lnTo>
                      <a:pt x="1387" y="1135"/>
                    </a:lnTo>
                    <a:cubicBezTo>
                      <a:pt x="1481" y="1009"/>
                      <a:pt x="1513" y="883"/>
                      <a:pt x="1513" y="725"/>
                    </a:cubicBezTo>
                    <a:cubicBezTo>
                      <a:pt x="1513" y="347"/>
                      <a:pt x="1166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6" name="Google Shape;5696;p60"/>
              <p:cNvSpPr/>
              <p:nvPr/>
            </p:nvSpPr>
            <p:spPr>
              <a:xfrm>
                <a:off x="-51623775" y="3703775"/>
                <a:ext cx="181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553" extrusionOk="0">
                    <a:moveTo>
                      <a:pt x="725" y="1"/>
                    </a:moveTo>
                    <a:cubicBezTo>
                      <a:pt x="252" y="190"/>
                      <a:pt x="0" y="726"/>
                      <a:pt x="0" y="1261"/>
                    </a:cubicBezTo>
                    <a:cubicBezTo>
                      <a:pt x="0" y="1797"/>
                      <a:pt x="315" y="2301"/>
                      <a:pt x="725" y="2553"/>
                    </a:cubicBez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7" name="Google Shape;5697;p60"/>
              <p:cNvSpPr/>
              <p:nvPr/>
            </p:nvSpPr>
            <p:spPr>
              <a:xfrm>
                <a:off x="-51363075" y="3703000"/>
                <a:ext cx="18925" cy="63825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53" extrusionOk="0">
                    <a:moveTo>
                      <a:pt x="1" y="0"/>
                    </a:moveTo>
                    <a:lnTo>
                      <a:pt x="1" y="2552"/>
                    </a:lnTo>
                    <a:cubicBezTo>
                      <a:pt x="442" y="2269"/>
                      <a:pt x="757" y="1796"/>
                      <a:pt x="757" y="1261"/>
                    </a:cubicBezTo>
                    <a:cubicBezTo>
                      <a:pt x="757" y="757"/>
                      <a:pt x="442" y="22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8" name="Google Shape;5698;p60"/>
              <p:cNvSpPr/>
              <p:nvPr/>
            </p:nvSpPr>
            <p:spPr>
              <a:xfrm>
                <a:off x="-51586750" y="3716375"/>
                <a:ext cx="207150" cy="89775"/>
              </a:xfrm>
              <a:custGeom>
                <a:avLst/>
                <a:gdLst/>
                <a:ahLst/>
                <a:cxnLst/>
                <a:rect l="l" t="t" r="r" b="b"/>
                <a:pathLst>
                  <a:path w="8286" h="3591" extrusionOk="0">
                    <a:moveTo>
                      <a:pt x="2615" y="757"/>
                    </a:moveTo>
                    <a:cubicBezTo>
                      <a:pt x="2804" y="757"/>
                      <a:pt x="2962" y="915"/>
                      <a:pt x="2962" y="1104"/>
                    </a:cubicBezTo>
                    <a:cubicBezTo>
                      <a:pt x="2962" y="1293"/>
                      <a:pt x="2804" y="1450"/>
                      <a:pt x="2615" y="1450"/>
                    </a:cubicBezTo>
                    <a:cubicBezTo>
                      <a:pt x="2394" y="1450"/>
                      <a:pt x="2237" y="1293"/>
                      <a:pt x="2237" y="1104"/>
                    </a:cubicBezTo>
                    <a:cubicBezTo>
                      <a:pt x="2237" y="915"/>
                      <a:pt x="2394" y="757"/>
                      <a:pt x="2615" y="757"/>
                    </a:cubicBezTo>
                    <a:close/>
                    <a:moveTo>
                      <a:pt x="5608" y="757"/>
                    </a:moveTo>
                    <a:cubicBezTo>
                      <a:pt x="5797" y="757"/>
                      <a:pt x="5955" y="915"/>
                      <a:pt x="5955" y="1104"/>
                    </a:cubicBezTo>
                    <a:cubicBezTo>
                      <a:pt x="5955" y="1293"/>
                      <a:pt x="5797" y="1450"/>
                      <a:pt x="5608" y="1450"/>
                    </a:cubicBezTo>
                    <a:cubicBezTo>
                      <a:pt x="5387" y="1450"/>
                      <a:pt x="5230" y="1293"/>
                      <a:pt x="5230" y="1104"/>
                    </a:cubicBezTo>
                    <a:cubicBezTo>
                      <a:pt x="5198" y="915"/>
                      <a:pt x="5387" y="757"/>
                      <a:pt x="5608" y="757"/>
                    </a:cubicBezTo>
                    <a:close/>
                    <a:moveTo>
                      <a:pt x="95" y="1"/>
                    </a:moveTo>
                    <a:lnTo>
                      <a:pt x="95" y="3088"/>
                    </a:lnTo>
                    <a:lnTo>
                      <a:pt x="0" y="3088"/>
                    </a:lnTo>
                    <a:lnTo>
                      <a:pt x="1386" y="3561"/>
                    </a:lnTo>
                    <a:cubicBezTo>
                      <a:pt x="1451" y="3577"/>
                      <a:pt x="1517" y="3585"/>
                      <a:pt x="1581" y="3585"/>
                    </a:cubicBezTo>
                    <a:cubicBezTo>
                      <a:pt x="1764" y="3585"/>
                      <a:pt x="1939" y="3520"/>
                      <a:pt x="2079" y="3404"/>
                    </a:cubicBezTo>
                    <a:cubicBezTo>
                      <a:pt x="2371" y="3112"/>
                      <a:pt x="2737" y="2970"/>
                      <a:pt x="3098" y="2970"/>
                    </a:cubicBezTo>
                    <a:cubicBezTo>
                      <a:pt x="3478" y="2970"/>
                      <a:pt x="3852" y="3128"/>
                      <a:pt x="4127" y="3435"/>
                    </a:cubicBezTo>
                    <a:cubicBezTo>
                      <a:pt x="4415" y="3132"/>
                      <a:pt x="4791" y="2982"/>
                      <a:pt x="5166" y="2982"/>
                    </a:cubicBezTo>
                    <a:cubicBezTo>
                      <a:pt x="5531" y="2982"/>
                      <a:pt x="5895" y="3124"/>
                      <a:pt x="6175" y="3404"/>
                    </a:cubicBezTo>
                    <a:cubicBezTo>
                      <a:pt x="6329" y="3535"/>
                      <a:pt x="6483" y="3591"/>
                      <a:pt x="6658" y="3591"/>
                    </a:cubicBezTo>
                    <a:cubicBezTo>
                      <a:pt x="6734" y="3591"/>
                      <a:pt x="6814" y="3580"/>
                      <a:pt x="6900" y="3561"/>
                    </a:cubicBezTo>
                    <a:lnTo>
                      <a:pt x="8286" y="3088"/>
                    </a:lnTo>
                    <a:lnTo>
                      <a:pt x="828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699" name="Google Shape;5699;p60"/>
              <p:cNvSpPr/>
              <p:nvPr/>
            </p:nvSpPr>
            <p:spPr>
              <a:xfrm>
                <a:off x="-51497750" y="3666775"/>
                <a:ext cx="26000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072" extrusionOk="0">
                    <a:moveTo>
                      <a:pt x="536" y="0"/>
                    </a:moveTo>
                    <a:lnTo>
                      <a:pt x="0" y="536"/>
                    </a:lnTo>
                    <a:lnTo>
                      <a:pt x="536" y="1071"/>
                    </a:lnTo>
                    <a:lnTo>
                      <a:pt x="1040" y="536"/>
                    </a:lnTo>
                    <a:lnTo>
                      <a:pt x="53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00" name="Google Shape;5700;p60"/>
            <p:cNvGrpSpPr/>
            <p:nvPr/>
          </p:nvGrpSpPr>
          <p:grpSpPr>
            <a:xfrm>
              <a:off x="2462456" y="1157728"/>
              <a:ext cx="203915" cy="231385"/>
              <a:chOff x="1044400" y="2917425"/>
              <a:chExt cx="248125" cy="281550"/>
            </a:xfrm>
            <a:grpFill/>
          </p:grpSpPr>
          <p:sp>
            <p:nvSpPr>
              <p:cNvPr id="5701" name="Google Shape;5701;p60"/>
              <p:cNvSpPr/>
              <p:nvPr/>
            </p:nvSpPr>
            <p:spPr>
              <a:xfrm>
                <a:off x="1136400" y="3123175"/>
                <a:ext cx="64125" cy="26325"/>
              </a:xfrm>
              <a:custGeom>
                <a:avLst/>
                <a:gdLst/>
                <a:ahLst/>
                <a:cxnLst/>
                <a:rect l="l" t="t" r="r" b="b"/>
                <a:pathLst>
                  <a:path w="2565" h="1053" extrusionOk="0">
                    <a:moveTo>
                      <a:pt x="352" y="0"/>
                    </a:moveTo>
                    <a:cubicBezTo>
                      <a:pt x="272" y="0"/>
                      <a:pt x="195" y="35"/>
                      <a:pt x="140" y="105"/>
                    </a:cubicBezTo>
                    <a:cubicBezTo>
                      <a:pt x="0" y="244"/>
                      <a:pt x="0" y="439"/>
                      <a:pt x="140" y="551"/>
                    </a:cubicBezTo>
                    <a:cubicBezTo>
                      <a:pt x="446" y="858"/>
                      <a:pt x="864" y="1053"/>
                      <a:pt x="1283" y="1053"/>
                    </a:cubicBezTo>
                    <a:cubicBezTo>
                      <a:pt x="1729" y="1053"/>
                      <a:pt x="2147" y="858"/>
                      <a:pt x="2425" y="551"/>
                    </a:cubicBezTo>
                    <a:cubicBezTo>
                      <a:pt x="2565" y="412"/>
                      <a:pt x="2565" y="216"/>
                      <a:pt x="2425" y="105"/>
                    </a:cubicBezTo>
                    <a:cubicBezTo>
                      <a:pt x="2356" y="35"/>
                      <a:pt x="2272" y="0"/>
                      <a:pt x="2192" y="0"/>
                    </a:cubicBezTo>
                    <a:cubicBezTo>
                      <a:pt x="2112" y="0"/>
                      <a:pt x="2035" y="35"/>
                      <a:pt x="1979" y="105"/>
                    </a:cubicBezTo>
                    <a:cubicBezTo>
                      <a:pt x="1812" y="272"/>
                      <a:pt x="1533" y="384"/>
                      <a:pt x="1283" y="384"/>
                    </a:cubicBezTo>
                    <a:cubicBezTo>
                      <a:pt x="1004" y="384"/>
                      <a:pt x="753" y="272"/>
                      <a:pt x="586" y="105"/>
                    </a:cubicBezTo>
                    <a:cubicBezTo>
                      <a:pt x="516" y="35"/>
                      <a:pt x="432" y="0"/>
                      <a:pt x="3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02" name="Google Shape;5702;p60"/>
              <p:cNvSpPr/>
              <p:nvPr/>
            </p:nvSpPr>
            <p:spPr>
              <a:xfrm>
                <a:off x="1127325" y="3050525"/>
                <a:ext cx="16075" cy="16050"/>
              </a:xfrm>
              <a:custGeom>
                <a:avLst/>
                <a:gdLst/>
                <a:ahLst/>
                <a:cxnLst/>
                <a:rect l="l" t="t" r="r" b="b"/>
                <a:pathLst>
                  <a:path w="643" h="642" extrusionOk="0">
                    <a:moveTo>
                      <a:pt x="335" y="0"/>
                    </a:moveTo>
                    <a:cubicBezTo>
                      <a:pt x="140" y="0"/>
                      <a:pt x="1" y="140"/>
                      <a:pt x="1" y="335"/>
                    </a:cubicBezTo>
                    <a:cubicBezTo>
                      <a:pt x="1" y="502"/>
                      <a:pt x="140" y="642"/>
                      <a:pt x="335" y="642"/>
                    </a:cubicBezTo>
                    <a:cubicBezTo>
                      <a:pt x="503" y="642"/>
                      <a:pt x="642" y="502"/>
                      <a:pt x="642" y="335"/>
                    </a:cubicBezTo>
                    <a:cubicBezTo>
                      <a:pt x="642" y="140"/>
                      <a:pt x="503" y="0"/>
                      <a:pt x="3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03" name="Google Shape;5703;p60"/>
              <p:cNvSpPr/>
              <p:nvPr/>
            </p:nvSpPr>
            <p:spPr>
              <a:xfrm>
                <a:off x="1192850" y="3050525"/>
                <a:ext cx="15350" cy="1605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642" extrusionOk="0">
                    <a:moveTo>
                      <a:pt x="307" y="0"/>
                    </a:moveTo>
                    <a:cubicBezTo>
                      <a:pt x="140" y="0"/>
                      <a:pt x="0" y="140"/>
                      <a:pt x="0" y="335"/>
                    </a:cubicBezTo>
                    <a:cubicBezTo>
                      <a:pt x="0" y="502"/>
                      <a:pt x="140" y="642"/>
                      <a:pt x="307" y="642"/>
                    </a:cubicBezTo>
                    <a:cubicBezTo>
                      <a:pt x="474" y="642"/>
                      <a:pt x="613" y="502"/>
                      <a:pt x="613" y="335"/>
                    </a:cubicBezTo>
                    <a:cubicBezTo>
                      <a:pt x="613" y="140"/>
                      <a:pt x="474" y="0"/>
                      <a:pt x="3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04" name="Google Shape;5704;p60"/>
              <p:cNvSpPr/>
              <p:nvPr/>
            </p:nvSpPr>
            <p:spPr>
              <a:xfrm>
                <a:off x="1044400" y="2917425"/>
                <a:ext cx="248125" cy="281550"/>
              </a:xfrm>
              <a:custGeom>
                <a:avLst/>
                <a:gdLst/>
                <a:ahLst/>
                <a:cxnLst/>
                <a:rect l="l" t="t" r="r" b="b"/>
                <a:pathLst>
                  <a:path w="9925" h="11262" extrusionOk="0">
                    <a:moveTo>
                      <a:pt x="7332" y="669"/>
                    </a:moveTo>
                    <a:cubicBezTo>
                      <a:pt x="7499" y="669"/>
                      <a:pt x="7639" y="809"/>
                      <a:pt x="7639" y="976"/>
                    </a:cubicBezTo>
                    <a:lnTo>
                      <a:pt x="7639" y="2816"/>
                    </a:lnTo>
                    <a:lnTo>
                      <a:pt x="6886" y="2063"/>
                    </a:lnTo>
                    <a:cubicBezTo>
                      <a:pt x="6823" y="2000"/>
                      <a:pt x="6743" y="1964"/>
                      <a:pt x="6660" y="1964"/>
                    </a:cubicBezTo>
                    <a:cubicBezTo>
                      <a:pt x="6595" y="1964"/>
                      <a:pt x="6529" y="1986"/>
                      <a:pt x="6468" y="2035"/>
                    </a:cubicBezTo>
                    <a:cubicBezTo>
                      <a:pt x="5924" y="2398"/>
                      <a:pt x="5297" y="2579"/>
                      <a:pt x="4670" y="2579"/>
                    </a:cubicBezTo>
                    <a:cubicBezTo>
                      <a:pt x="4043" y="2579"/>
                      <a:pt x="3415" y="2398"/>
                      <a:pt x="2872" y="2035"/>
                    </a:cubicBezTo>
                    <a:cubicBezTo>
                      <a:pt x="2811" y="1986"/>
                      <a:pt x="2744" y="1964"/>
                      <a:pt x="2680" y="1964"/>
                    </a:cubicBezTo>
                    <a:cubicBezTo>
                      <a:pt x="2597" y="1964"/>
                      <a:pt x="2516" y="2000"/>
                      <a:pt x="2454" y="2063"/>
                    </a:cubicBezTo>
                    <a:lnTo>
                      <a:pt x="1701" y="2816"/>
                    </a:lnTo>
                    <a:lnTo>
                      <a:pt x="1701" y="976"/>
                    </a:lnTo>
                    <a:cubicBezTo>
                      <a:pt x="1980" y="809"/>
                      <a:pt x="2147" y="669"/>
                      <a:pt x="2314" y="669"/>
                    </a:cubicBezTo>
                    <a:cubicBezTo>
                      <a:pt x="2482" y="669"/>
                      <a:pt x="2621" y="809"/>
                      <a:pt x="2621" y="976"/>
                    </a:cubicBezTo>
                    <a:cubicBezTo>
                      <a:pt x="2621" y="1143"/>
                      <a:pt x="2760" y="1283"/>
                      <a:pt x="2956" y="1283"/>
                    </a:cubicBezTo>
                    <a:cubicBezTo>
                      <a:pt x="3123" y="1283"/>
                      <a:pt x="3262" y="1143"/>
                      <a:pt x="3262" y="976"/>
                    </a:cubicBezTo>
                    <a:cubicBezTo>
                      <a:pt x="3262" y="809"/>
                      <a:pt x="3402" y="669"/>
                      <a:pt x="3569" y="669"/>
                    </a:cubicBezTo>
                    <a:cubicBezTo>
                      <a:pt x="3736" y="669"/>
                      <a:pt x="3875" y="809"/>
                      <a:pt x="3875" y="976"/>
                    </a:cubicBezTo>
                    <a:cubicBezTo>
                      <a:pt x="3875" y="1143"/>
                      <a:pt x="4015" y="1283"/>
                      <a:pt x="4210" y="1283"/>
                    </a:cubicBezTo>
                    <a:cubicBezTo>
                      <a:pt x="4377" y="1283"/>
                      <a:pt x="4517" y="1143"/>
                      <a:pt x="4517" y="976"/>
                    </a:cubicBezTo>
                    <a:cubicBezTo>
                      <a:pt x="4517" y="809"/>
                      <a:pt x="4656" y="669"/>
                      <a:pt x="4823" y="669"/>
                    </a:cubicBezTo>
                    <a:cubicBezTo>
                      <a:pt x="4990" y="669"/>
                      <a:pt x="5130" y="809"/>
                      <a:pt x="5130" y="976"/>
                    </a:cubicBezTo>
                    <a:cubicBezTo>
                      <a:pt x="5130" y="1143"/>
                      <a:pt x="5269" y="1283"/>
                      <a:pt x="5464" y="1283"/>
                    </a:cubicBezTo>
                    <a:cubicBezTo>
                      <a:pt x="5632" y="1283"/>
                      <a:pt x="5771" y="1143"/>
                      <a:pt x="5771" y="976"/>
                    </a:cubicBezTo>
                    <a:cubicBezTo>
                      <a:pt x="5771" y="809"/>
                      <a:pt x="5910" y="669"/>
                      <a:pt x="6078" y="669"/>
                    </a:cubicBezTo>
                    <a:cubicBezTo>
                      <a:pt x="6245" y="669"/>
                      <a:pt x="6384" y="809"/>
                      <a:pt x="6384" y="976"/>
                    </a:cubicBezTo>
                    <a:cubicBezTo>
                      <a:pt x="6384" y="1143"/>
                      <a:pt x="6524" y="1283"/>
                      <a:pt x="6719" y="1283"/>
                    </a:cubicBezTo>
                    <a:cubicBezTo>
                      <a:pt x="6886" y="1283"/>
                      <a:pt x="7025" y="1143"/>
                      <a:pt x="7025" y="976"/>
                    </a:cubicBezTo>
                    <a:cubicBezTo>
                      <a:pt x="7025" y="809"/>
                      <a:pt x="7165" y="669"/>
                      <a:pt x="7332" y="669"/>
                    </a:cubicBezTo>
                    <a:close/>
                    <a:moveTo>
                      <a:pt x="1311" y="5297"/>
                    </a:moveTo>
                    <a:lnTo>
                      <a:pt x="1311" y="6635"/>
                    </a:lnTo>
                    <a:cubicBezTo>
                      <a:pt x="949" y="6635"/>
                      <a:pt x="642" y="6356"/>
                      <a:pt x="642" y="5966"/>
                    </a:cubicBezTo>
                    <a:cubicBezTo>
                      <a:pt x="642" y="5603"/>
                      <a:pt x="921" y="5297"/>
                      <a:pt x="1311" y="5297"/>
                    </a:cubicBezTo>
                    <a:close/>
                    <a:moveTo>
                      <a:pt x="8586" y="5297"/>
                    </a:moveTo>
                    <a:cubicBezTo>
                      <a:pt x="8949" y="5297"/>
                      <a:pt x="9255" y="5575"/>
                      <a:pt x="9255" y="5966"/>
                    </a:cubicBezTo>
                    <a:cubicBezTo>
                      <a:pt x="9255" y="6356"/>
                      <a:pt x="8949" y="6635"/>
                      <a:pt x="8586" y="6635"/>
                    </a:cubicBezTo>
                    <a:lnTo>
                      <a:pt x="8586" y="5297"/>
                    </a:lnTo>
                    <a:close/>
                    <a:moveTo>
                      <a:pt x="6914" y="2732"/>
                    </a:moveTo>
                    <a:lnTo>
                      <a:pt x="7973" y="3763"/>
                    </a:lnTo>
                    <a:cubicBezTo>
                      <a:pt x="7917" y="4265"/>
                      <a:pt x="7917" y="7248"/>
                      <a:pt x="7917" y="7638"/>
                    </a:cubicBezTo>
                    <a:cubicBezTo>
                      <a:pt x="7917" y="9255"/>
                      <a:pt x="6607" y="10593"/>
                      <a:pt x="4963" y="10593"/>
                    </a:cubicBezTo>
                    <a:cubicBezTo>
                      <a:pt x="3318" y="10593"/>
                      <a:pt x="2008" y="9255"/>
                      <a:pt x="2008" y="7638"/>
                    </a:cubicBezTo>
                    <a:lnTo>
                      <a:pt x="2008" y="3763"/>
                    </a:lnTo>
                    <a:lnTo>
                      <a:pt x="3039" y="2732"/>
                    </a:lnTo>
                    <a:cubicBezTo>
                      <a:pt x="3638" y="3080"/>
                      <a:pt x="4301" y="3255"/>
                      <a:pt x="4966" y="3255"/>
                    </a:cubicBezTo>
                    <a:cubicBezTo>
                      <a:pt x="5632" y="3255"/>
                      <a:pt x="6301" y="3080"/>
                      <a:pt x="6914" y="2732"/>
                    </a:cubicBezTo>
                    <a:close/>
                    <a:moveTo>
                      <a:pt x="2314" y="0"/>
                    </a:moveTo>
                    <a:cubicBezTo>
                      <a:pt x="1757" y="0"/>
                      <a:pt x="1339" y="446"/>
                      <a:pt x="1339" y="976"/>
                    </a:cubicBezTo>
                    <a:lnTo>
                      <a:pt x="1339" y="4628"/>
                    </a:lnTo>
                    <a:cubicBezTo>
                      <a:pt x="614" y="4628"/>
                      <a:pt x="1" y="5241"/>
                      <a:pt x="1" y="5966"/>
                    </a:cubicBezTo>
                    <a:cubicBezTo>
                      <a:pt x="1" y="6690"/>
                      <a:pt x="614" y="7276"/>
                      <a:pt x="1339" y="7276"/>
                    </a:cubicBezTo>
                    <a:lnTo>
                      <a:pt x="1339" y="7638"/>
                    </a:lnTo>
                    <a:cubicBezTo>
                      <a:pt x="1339" y="9617"/>
                      <a:pt x="2983" y="11262"/>
                      <a:pt x="4963" y="11262"/>
                    </a:cubicBezTo>
                    <a:cubicBezTo>
                      <a:pt x="6942" y="11262"/>
                      <a:pt x="8586" y="9617"/>
                      <a:pt x="8586" y="7638"/>
                    </a:cubicBezTo>
                    <a:lnTo>
                      <a:pt x="8586" y="7276"/>
                    </a:lnTo>
                    <a:cubicBezTo>
                      <a:pt x="9311" y="7276"/>
                      <a:pt x="9896" y="6690"/>
                      <a:pt x="9896" y="5966"/>
                    </a:cubicBezTo>
                    <a:cubicBezTo>
                      <a:pt x="9924" y="5241"/>
                      <a:pt x="9311" y="4628"/>
                      <a:pt x="8586" y="4628"/>
                    </a:cubicBezTo>
                    <a:lnTo>
                      <a:pt x="8586" y="976"/>
                    </a:lnTo>
                    <a:cubicBezTo>
                      <a:pt x="8586" y="418"/>
                      <a:pt x="8140" y="0"/>
                      <a:pt x="7611" y="0"/>
                    </a:cubicBezTo>
                    <a:cubicBezTo>
                      <a:pt x="7360" y="0"/>
                      <a:pt x="7137" y="112"/>
                      <a:pt x="6942" y="251"/>
                    </a:cubicBezTo>
                    <a:cubicBezTo>
                      <a:pt x="6774" y="56"/>
                      <a:pt x="6524" y="0"/>
                      <a:pt x="6301" y="0"/>
                    </a:cubicBezTo>
                    <a:cubicBezTo>
                      <a:pt x="6050" y="0"/>
                      <a:pt x="5799" y="112"/>
                      <a:pt x="5632" y="251"/>
                    </a:cubicBezTo>
                    <a:cubicBezTo>
                      <a:pt x="5436" y="56"/>
                      <a:pt x="5213" y="0"/>
                      <a:pt x="4963" y="0"/>
                    </a:cubicBezTo>
                    <a:cubicBezTo>
                      <a:pt x="4712" y="0"/>
                      <a:pt x="4461" y="112"/>
                      <a:pt x="4294" y="251"/>
                    </a:cubicBezTo>
                    <a:cubicBezTo>
                      <a:pt x="4126" y="56"/>
                      <a:pt x="3875" y="0"/>
                      <a:pt x="3625" y="0"/>
                    </a:cubicBezTo>
                    <a:cubicBezTo>
                      <a:pt x="3402" y="0"/>
                      <a:pt x="3151" y="112"/>
                      <a:pt x="2983" y="251"/>
                    </a:cubicBezTo>
                    <a:cubicBezTo>
                      <a:pt x="2788" y="56"/>
                      <a:pt x="2565" y="0"/>
                      <a:pt x="23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05" name="Google Shape;5705;p60"/>
              <p:cNvSpPr/>
              <p:nvPr/>
            </p:nvSpPr>
            <p:spPr>
              <a:xfrm>
                <a:off x="1086125" y="2932961"/>
                <a:ext cx="11427" cy="58241"/>
              </a:xfrm>
              <a:custGeom>
                <a:avLst/>
                <a:gdLst/>
                <a:ahLst/>
                <a:cxnLst/>
                <a:rect l="l" t="t" r="r" b="b"/>
                <a:pathLst>
                  <a:path w="500" h="2548" extrusionOk="0">
                    <a:moveTo>
                      <a:pt x="500" y="2238"/>
                    </a:moveTo>
                    <a:lnTo>
                      <a:pt x="500" y="0"/>
                    </a:lnTo>
                    <a:lnTo>
                      <a:pt x="72" y="214"/>
                    </a:lnTo>
                    <a:lnTo>
                      <a:pt x="0" y="1547"/>
                    </a:lnTo>
                    <a:lnTo>
                      <a:pt x="0" y="25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5706" name="Google Shape;5706;p60"/>
              <p:cNvSpPr/>
              <p:nvPr/>
            </p:nvSpPr>
            <p:spPr>
              <a:xfrm>
                <a:off x="1090922" y="2925900"/>
                <a:ext cx="29209" cy="38629"/>
              </a:xfrm>
              <a:custGeom>
                <a:avLst/>
                <a:gdLst/>
                <a:ahLst/>
                <a:cxnLst/>
                <a:rect l="l" t="t" r="r" b="b"/>
                <a:pathLst>
                  <a:path w="1278" h="1690" extrusionOk="0">
                    <a:moveTo>
                      <a:pt x="288" y="737"/>
                    </a:moveTo>
                    <a:cubicBezTo>
                      <a:pt x="296" y="689"/>
                      <a:pt x="288" y="519"/>
                      <a:pt x="336" y="451"/>
                    </a:cubicBezTo>
                    <a:cubicBezTo>
                      <a:pt x="384" y="384"/>
                      <a:pt x="471" y="340"/>
                      <a:pt x="574" y="332"/>
                    </a:cubicBezTo>
                    <a:cubicBezTo>
                      <a:pt x="677" y="324"/>
                      <a:pt x="840" y="412"/>
                      <a:pt x="955" y="404"/>
                    </a:cubicBezTo>
                    <a:cubicBezTo>
                      <a:pt x="1070" y="396"/>
                      <a:pt x="1320" y="349"/>
                      <a:pt x="1264" y="285"/>
                    </a:cubicBezTo>
                    <a:cubicBezTo>
                      <a:pt x="1208" y="222"/>
                      <a:pt x="816" y="51"/>
                      <a:pt x="621" y="23"/>
                    </a:cubicBezTo>
                    <a:cubicBezTo>
                      <a:pt x="427" y="-5"/>
                      <a:pt x="200" y="-13"/>
                      <a:pt x="97" y="118"/>
                    </a:cubicBezTo>
                    <a:cubicBezTo>
                      <a:pt x="-6" y="249"/>
                      <a:pt x="2" y="547"/>
                      <a:pt x="2" y="809"/>
                    </a:cubicBezTo>
                    <a:cubicBezTo>
                      <a:pt x="2" y="1071"/>
                      <a:pt x="81" y="1543"/>
                      <a:pt x="97" y="1690"/>
                    </a:cubicBez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5707" name="Google Shape;5707;p60"/>
              <p:cNvSpPr/>
              <p:nvPr/>
            </p:nvSpPr>
            <p:spPr>
              <a:xfrm>
                <a:off x="1222775" y="2966925"/>
                <a:ext cx="28574" cy="36325"/>
              </a:xfrm>
              <a:custGeom>
                <a:avLst/>
                <a:gdLst/>
                <a:ahLst/>
                <a:cxnLst/>
                <a:rect l="l" t="t" r="r" b="b"/>
                <a:pathLst>
                  <a:path w="1048" h="1453" extrusionOk="0">
                    <a:moveTo>
                      <a:pt x="0" y="0"/>
                    </a:moveTo>
                    <a:lnTo>
                      <a:pt x="1048" y="1072"/>
                    </a:lnTo>
                    <a:lnTo>
                      <a:pt x="905" y="1453"/>
                    </a:lnTo>
                    <a:lnTo>
                      <a:pt x="0" y="6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5708" name="Google Shape;5708;p60"/>
              <p:cNvSpPr/>
              <p:nvPr/>
            </p:nvSpPr>
            <p:spPr>
              <a:xfrm>
                <a:off x="1205975" y="2965750"/>
                <a:ext cx="21000" cy="162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09" name="Google Shape;5709;p60"/>
              <p:cNvSpPr/>
              <p:nvPr/>
            </p:nvSpPr>
            <p:spPr>
              <a:xfrm>
                <a:off x="1082225" y="2937250"/>
                <a:ext cx="11400" cy="264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710" name="Google Shape;5710;p60"/>
            <p:cNvSpPr/>
            <p:nvPr/>
          </p:nvSpPr>
          <p:spPr>
            <a:xfrm>
              <a:off x="1885309" y="1725606"/>
              <a:ext cx="219344" cy="231447"/>
            </a:xfrm>
            <a:custGeom>
              <a:avLst/>
              <a:gdLst/>
              <a:ahLst/>
              <a:cxnLst/>
              <a:rect l="l" t="t" r="r" b="b"/>
              <a:pathLst>
                <a:path w="10621" h="11207" extrusionOk="0">
                  <a:moveTo>
                    <a:pt x="6412" y="614"/>
                  </a:moveTo>
                  <a:lnTo>
                    <a:pt x="6690" y="1980"/>
                  </a:lnTo>
                  <a:cubicBezTo>
                    <a:pt x="6384" y="2063"/>
                    <a:pt x="6105" y="2203"/>
                    <a:pt x="5854" y="2426"/>
                  </a:cubicBezTo>
                  <a:cubicBezTo>
                    <a:pt x="5548" y="2119"/>
                    <a:pt x="5129" y="1952"/>
                    <a:pt x="4711" y="1952"/>
                  </a:cubicBezTo>
                  <a:cubicBezTo>
                    <a:pt x="4265" y="1952"/>
                    <a:pt x="3875" y="2119"/>
                    <a:pt x="3568" y="2426"/>
                  </a:cubicBezTo>
                  <a:cubicBezTo>
                    <a:pt x="3345" y="2231"/>
                    <a:pt x="3039" y="2063"/>
                    <a:pt x="2732" y="1980"/>
                  </a:cubicBezTo>
                  <a:lnTo>
                    <a:pt x="3011" y="614"/>
                  </a:lnTo>
                  <a:close/>
                  <a:moveTo>
                    <a:pt x="7192" y="1088"/>
                  </a:moveTo>
                  <a:lnTo>
                    <a:pt x="8530" y="2147"/>
                  </a:lnTo>
                  <a:cubicBezTo>
                    <a:pt x="8447" y="2259"/>
                    <a:pt x="8335" y="2370"/>
                    <a:pt x="8251" y="2482"/>
                  </a:cubicBezTo>
                  <a:cubicBezTo>
                    <a:pt x="8028" y="2231"/>
                    <a:pt x="7750" y="2008"/>
                    <a:pt x="7359" y="1952"/>
                  </a:cubicBezTo>
                  <a:lnTo>
                    <a:pt x="7192" y="1088"/>
                  </a:lnTo>
                  <a:close/>
                  <a:moveTo>
                    <a:pt x="9339" y="2565"/>
                  </a:moveTo>
                  <a:cubicBezTo>
                    <a:pt x="9729" y="2565"/>
                    <a:pt x="10008" y="2844"/>
                    <a:pt x="10008" y="3234"/>
                  </a:cubicBezTo>
                  <a:cubicBezTo>
                    <a:pt x="9980" y="3624"/>
                    <a:pt x="9701" y="3903"/>
                    <a:pt x="9339" y="3903"/>
                  </a:cubicBezTo>
                  <a:cubicBezTo>
                    <a:pt x="9004" y="3903"/>
                    <a:pt x="8670" y="3624"/>
                    <a:pt x="8670" y="3234"/>
                  </a:cubicBezTo>
                  <a:cubicBezTo>
                    <a:pt x="8670" y="2900"/>
                    <a:pt x="8948" y="2565"/>
                    <a:pt x="9339" y="2565"/>
                  </a:cubicBezTo>
                  <a:close/>
                  <a:moveTo>
                    <a:pt x="7081" y="2565"/>
                  </a:moveTo>
                  <a:cubicBezTo>
                    <a:pt x="7638" y="2565"/>
                    <a:pt x="8056" y="3039"/>
                    <a:pt x="8056" y="3541"/>
                  </a:cubicBezTo>
                  <a:cubicBezTo>
                    <a:pt x="8056" y="4070"/>
                    <a:pt x="7610" y="4516"/>
                    <a:pt x="7081" y="4516"/>
                  </a:cubicBezTo>
                  <a:cubicBezTo>
                    <a:pt x="6718" y="4516"/>
                    <a:pt x="6384" y="4321"/>
                    <a:pt x="6217" y="4015"/>
                  </a:cubicBezTo>
                  <a:cubicBezTo>
                    <a:pt x="6147" y="3889"/>
                    <a:pt x="6028" y="3827"/>
                    <a:pt x="5910" y="3827"/>
                  </a:cubicBezTo>
                  <a:cubicBezTo>
                    <a:pt x="5791" y="3827"/>
                    <a:pt x="5673" y="3889"/>
                    <a:pt x="5603" y="4015"/>
                  </a:cubicBezTo>
                  <a:cubicBezTo>
                    <a:pt x="5436" y="4321"/>
                    <a:pt x="5102" y="4516"/>
                    <a:pt x="4739" y="4516"/>
                  </a:cubicBezTo>
                  <a:cubicBezTo>
                    <a:pt x="4405" y="4516"/>
                    <a:pt x="4042" y="4321"/>
                    <a:pt x="3875" y="4015"/>
                  </a:cubicBezTo>
                  <a:cubicBezTo>
                    <a:pt x="3805" y="3889"/>
                    <a:pt x="3694" y="3827"/>
                    <a:pt x="3582" y="3827"/>
                  </a:cubicBezTo>
                  <a:cubicBezTo>
                    <a:pt x="3471" y="3827"/>
                    <a:pt x="3359" y="3889"/>
                    <a:pt x="3290" y="4015"/>
                  </a:cubicBezTo>
                  <a:cubicBezTo>
                    <a:pt x="3094" y="4321"/>
                    <a:pt x="2760" y="4516"/>
                    <a:pt x="2398" y="4516"/>
                  </a:cubicBezTo>
                  <a:cubicBezTo>
                    <a:pt x="1840" y="4516"/>
                    <a:pt x="1422" y="4070"/>
                    <a:pt x="1422" y="3541"/>
                  </a:cubicBezTo>
                  <a:cubicBezTo>
                    <a:pt x="1422" y="3039"/>
                    <a:pt x="1840" y="2565"/>
                    <a:pt x="2398" y="2565"/>
                  </a:cubicBezTo>
                  <a:cubicBezTo>
                    <a:pt x="2760" y="2565"/>
                    <a:pt x="3094" y="2788"/>
                    <a:pt x="3290" y="3095"/>
                  </a:cubicBezTo>
                  <a:cubicBezTo>
                    <a:pt x="3359" y="3220"/>
                    <a:pt x="3471" y="3283"/>
                    <a:pt x="3582" y="3283"/>
                  </a:cubicBezTo>
                  <a:cubicBezTo>
                    <a:pt x="3694" y="3283"/>
                    <a:pt x="3805" y="3220"/>
                    <a:pt x="3875" y="3095"/>
                  </a:cubicBezTo>
                  <a:cubicBezTo>
                    <a:pt x="4042" y="2788"/>
                    <a:pt x="4405" y="2565"/>
                    <a:pt x="4739" y="2565"/>
                  </a:cubicBezTo>
                  <a:cubicBezTo>
                    <a:pt x="5102" y="2565"/>
                    <a:pt x="5436" y="2788"/>
                    <a:pt x="5603" y="3095"/>
                  </a:cubicBezTo>
                  <a:cubicBezTo>
                    <a:pt x="5673" y="3220"/>
                    <a:pt x="5791" y="3283"/>
                    <a:pt x="5910" y="3283"/>
                  </a:cubicBezTo>
                  <a:cubicBezTo>
                    <a:pt x="6028" y="3283"/>
                    <a:pt x="6147" y="3220"/>
                    <a:pt x="6217" y="3095"/>
                  </a:cubicBezTo>
                  <a:cubicBezTo>
                    <a:pt x="6384" y="2788"/>
                    <a:pt x="6718" y="2565"/>
                    <a:pt x="7081" y="2565"/>
                  </a:cubicBezTo>
                  <a:close/>
                  <a:moveTo>
                    <a:pt x="5798" y="4767"/>
                  </a:moveTo>
                  <a:cubicBezTo>
                    <a:pt x="6105" y="5074"/>
                    <a:pt x="6523" y="5269"/>
                    <a:pt x="6941" y="5269"/>
                  </a:cubicBezTo>
                  <a:cubicBezTo>
                    <a:pt x="7192" y="5269"/>
                    <a:pt x="7387" y="5213"/>
                    <a:pt x="7610" y="5130"/>
                  </a:cubicBezTo>
                  <a:lnTo>
                    <a:pt x="7610" y="6273"/>
                  </a:lnTo>
                  <a:lnTo>
                    <a:pt x="7109" y="6440"/>
                  </a:lnTo>
                  <a:cubicBezTo>
                    <a:pt x="7055" y="6463"/>
                    <a:pt x="6997" y="6473"/>
                    <a:pt x="6938" y="6473"/>
                  </a:cubicBezTo>
                  <a:cubicBezTo>
                    <a:pt x="6782" y="6473"/>
                    <a:pt x="6616" y="6402"/>
                    <a:pt x="6495" y="6301"/>
                  </a:cubicBezTo>
                  <a:cubicBezTo>
                    <a:pt x="6241" y="6046"/>
                    <a:pt x="5923" y="5927"/>
                    <a:pt x="5608" y="5927"/>
                  </a:cubicBezTo>
                  <a:cubicBezTo>
                    <a:pt x="5267" y="5927"/>
                    <a:pt x="4930" y="6067"/>
                    <a:pt x="4683" y="6328"/>
                  </a:cubicBezTo>
                  <a:cubicBezTo>
                    <a:pt x="4433" y="6078"/>
                    <a:pt x="4082" y="5937"/>
                    <a:pt x="3733" y="5937"/>
                  </a:cubicBezTo>
                  <a:cubicBezTo>
                    <a:pt x="3420" y="5937"/>
                    <a:pt x="3109" y="6050"/>
                    <a:pt x="2871" y="6301"/>
                  </a:cubicBezTo>
                  <a:cubicBezTo>
                    <a:pt x="2737" y="6416"/>
                    <a:pt x="2602" y="6478"/>
                    <a:pt x="2449" y="6478"/>
                  </a:cubicBezTo>
                  <a:cubicBezTo>
                    <a:pt x="2380" y="6478"/>
                    <a:pt x="2308" y="6466"/>
                    <a:pt x="2230" y="6440"/>
                  </a:cubicBezTo>
                  <a:lnTo>
                    <a:pt x="1673" y="6273"/>
                  </a:lnTo>
                  <a:lnTo>
                    <a:pt x="1673" y="5130"/>
                  </a:lnTo>
                  <a:cubicBezTo>
                    <a:pt x="1896" y="5213"/>
                    <a:pt x="2091" y="5269"/>
                    <a:pt x="2342" y="5269"/>
                  </a:cubicBezTo>
                  <a:cubicBezTo>
                    <a:pt x="2788" y="5269"/>
                    <a:pt x="3178" y="5074"/>
                    <a:pt x="3485" y="4767"/>
                  </a:cubicBezTo>
                  <a:cubicBezTo>
                    <a:pt x="3791" y="5074"/>
                    <a:pt x="4209" y="5269"/>
                    <a:pt x="4628" y="5269"/>
                  </a:cubicBezTo>
                  <a:cubicBezTo>
                    <a:pt x="5102" y="5269"/>
                    <a:pt x="5464" y="5074"/>
                    <a:pt x="5798" y="4767"/>
                  </a:cubicBezTo>
                  <a:close/>
                  <a:moveTo>
                    <a:pt x="3791" y="6577"/>
                  </a:moveTo>
                  <a:cubicBezTo>
                    <a:pt x="4000" y="6577"/>
                    <a:pt x="4207" y="6680"/>
                    <a:pt x="4321" y="6858"/>
                  </a:cubicBezTo>
                  <a:lnTo>
                    <a:pt x="4182" y="6997"/>
                  </a:lnTo>
                  <a:cubicBezTo>
                    <a:pt x="3826" y="7340"/>
                    <a:pt x="3371" y="7508"/>
                    <a:pt x="2920" y="7508"/>
                  </a:cubicBezTo>
                  <a:cubicBezTo>
                    <a:pt x="2415" y="7508"/>
                    <a:pt x="1914" y="7298"/>
                    <a:pt x="1561" y="6886"/>
                  </a:cubicBezTo>
                  <a:lnTo>
                    <a:pt x="1561" y="6886"/>
                  </a:lnTo>
                  <a:lnTo>
                    <a:pt x="2091" y="7081"/>
                  </a:lnTo>
                  <a:cubicBezTo>
                    <a:pt x="2215" y="7120"/>
                    <a:pt x="2343" y="7139"/>
                    <a:pt x="2471" y="7139"/>
                  </a:cubicBezTo>
                  <a:cubicBezTo>
                    <a:pt x="2803" y="7139"/>
                    <a:pt x="3132" y="7008"/>
                    <a:pt x="3373" y="6747"/>
                  </a:cubicBezTo>
                  <a:cubicBezTo>
                    <a:pt x="3490" y="6630"/>
                    <a:pt x="3641" y="6577"/>
                    <a:pt x="3791" y="6577"/>
                  </a:cubicBezTo>
                  <a:close/>
                  <a:moveTo>
                    <a:pt x="5591" y="6621"/>
                  </a:moveTo>
                  <a:cubicBezTo>
                    <a:pt x="5743" y="6621"/>
                    <a:pt x="5898" y="6679"/>
                    <a:pt x="6021" y="6802"/>
                  </a:cubicBezTo>
                  <a:cubicBezTo>
                    <a:pt x="6282" y="7042"/>
                    <a:pt x="6599" y="7168"/>
                    <a:pt x="6933" y="7168"/>
                  </a:cubicBezTo>
                  <a:cubicBezTo>
                    <a:pt x="7064" y="7168"/>
                    <a:pt x="7198" y="7148"/>
                    <a:pt x="7332" y="7109"/>
                  </a:cubicBezTo>
                  <a:lnTo>
                    <a:pt x="7833" y="6886"/>
                  </a:lnTo>
                  <a:lnTo>
                    <a:pt x="7833" y="6886"/>
                  </a:lnTo>
                  <a:cubicBezTo>
                    <a:pt x="7503" y="7299"/>
                    <a:pt x="7003" y="7529"/>
                    <a:pt x="6483" y="7529"/>
                  </a:cubicBezTo>
                  <a:cubicBezTo>
                    <a:pt x="6302" y="7529"/>
                    <a:pt x="6118" y="7501"/>
                    <a:pt x="5938" y="7443"/>
                  </a:cubicBezTo>
                  <a:cubicBezTo>
                    <a:pt x="5464" y="7304"/>
                    <a:pt x="5269" y="7025"/>
                    <a:pt x="5102" y="6886"/>
                  </a:cubicBezTo>
                  <a:cubicBezTo>
                    <a:pt x="5211" y="6714"/>
                    <a:pt x="5398" y="6621"/>
                    <a:pt x="5591" y="6621"/>
                  </a:cubicBezTo>
                  <a:close/>
                  <a:moveTo>
                    <a:pt x="4628" y="7416"/>
                  </a:moveTo>
                  <a:cubicBezTo>
                    <a:pt x="4906" y="7694"/>
                    <a:pt x="5185" y="7945"/>
                    <a:pt x="5659" y="8085"/>
                  </a:cubicBezTo>
                  <a:cubicBezTo>
                    <a:pt x="5882" y="8140"/>
                    <a:pt x="6161" y="8224"/>
                    <a:pt x="6412" y="8224"/>
                  </a:cubicBezTo>
                  <a:cubicBezTo>
                    <a:pt x="7053" y="8224"/>
                    <a:pt x="7666" y="7973"/>
                    <a:pt x="8112" y="7527"/>
                  </a:cubicBezTo>
                  <a:cubicBezTo>
                    <a:pt x="8224" y="7639"/>
                    <a:pt x="8251" y="7806"/>
                    <a:pt x="8251" y="7945"/>
                  </a:cubicBezTo>
                  <a:cubicBezTo>
                    <a:pt x="8335" y="8280"/>
                    <a:pt x="8056" y="8558"/>
                    <a:pt x="7666" y="8558"/>
                  </a:cubicBezTo>
                  <a:cubicBezTo>
                    <a:pt x="7555" y="8558"/>
                    <a:pt x="7471" y="8531"/>
                    <a:pt x="7387" y="8503"/>
                  </a:cubicBezTo>
                  <a:cubicBezTo>
                    <a:pt x="7339" y="8479"/>
                    <a:pt x="7291" y="8468"/>
                    <a:pt x="7243" y="8468"/>
                  </a:cubicBezTo>
                  <a:cubicBezTo>
                    <a:pt x="7016" y="8468"/>
                    <a:pt x="6826" y="8718"/>
                    <a:pt x="6941" y="8949"/>
                  </a:cubicBezTo>
                  <a:cubicBezTo>
                    <a:pt x="6969" y="9060"/>
                    <a:pt x="6997" y="9172"/>
                    <a:pt x="6997" y="9227"/>
                  </a:cubicBezTo>
                  <a:cubicBezTo>
                    <a:pt x="6997" y="9590"/>
                    <a:pt x="6718" y="9896"/>
                    <a:pt x="6356" y="9896"/>
                  </a:cubicBezTo>
                  <a:cubicBezTo>
                    <a:pt x="6161" y="9896"/>
                    <a:pt x="6021" y="9813"/>
                    <a:pt x="5882" y="9729"/>
                  </a:cubicBezTo>
                  <a:cubicBezTo>
                    <a:pt x="5815" y="9662"/>
                    <a:pt x="5734" y="9631"/>
                    <a:pt x="5655" y="9631"/>
                  </a:cubicBezTo>
                  <a:cubicBezTo>
                    <a:pt x="5505" y="9631"/>
                    <a:pt x="5361" y="9742"/>
                    <a:pt x="5325" y="9924"/>
                  </a:cubicBezTo>
                  <a:cubicBezTo>
                    <a:pt x="5297" y="10287"/>
                    <a:pt x="5018" y="10565"/>
                    <a:pt x="4683" y="10565"/>
                  </a:cubicBezTo>
                  <a:cubicBezTo>
                    <a:pt x="4321" y="10565"/>
                    <a:pt x="4042" y="10287"/>
                    <a:pt x="4014" y="9924"/>
                  </a:cubicBezTo>
                  <a:cubicBezTo>
                    <a:pt x="3996" y="9741"/>
                    <a:pt x="3846" y="9619"/>
                    <a:pt x="3690" y="9619"/>
                  </a:cubicBezTo>
                  <a:cubicBezTo>
                    <a:pt x="3608" y="9619"/>
                    <a:pt x="3524" y="9652"/>
                    <a:pt x="3457" y="9729"/>
                  </a:cubicBezTo>
                  <a:cubicBezTo>
                    <a:pt x="3317" y="9813"/>
                    <a:pt x="3178" y="9896"/>
                    <a:pt x="3011" y="9896"/>
                  </a:cubicBezTo>
                  <a:cubicBezTo>
                    <a:pt x="2648" y="9896"/>
                    <a:pt x="2342" y="9618"/>
                    <a:pt x="2342" y="9227"/>
                  </a:cubicBezTo>
                  <a:cubicBezTo>
                    <a:pt x="2342" y="9116"/>
                    <a:pt x="2370" y="9032"/>
                    <a:pt x="2398" y="8949"/>
                  </a:cubicBezTo>
                  <a:cubicBezTo>
                    <a:pt x="2513" y="8718"/>
                    <a:pt x="2323" y="8468"/>
                    <a:pt x="2095" y="8468"/>
                  </a:cubicBezTo>
                  <a:cubicBezTo>
                    <a:pt x="2048" y="8468"/>
                    <a:pt x="2000" y="8479"/>
                    <a:pt x="1952" y="8503"/>
                  </a:cubicBezTo>
                  <a:cubicBezTo>
                    <a:pt x="1859" y="8555"/>
                    <a:pt x="1755" y="8583"/>
                    <a:pt x="1653" y="8583"/>
                  </a:cubicBezTo>
                  <a:cubicBezTo>
                    <a:pt x="1538" y="8583"/>
                    <a:pt x="1427" y="8548"/>
                    <a:pt x="1338" y="8475"/>
                  </a:cubicBezTo>
                  <a:cubicBezTo>
                    <a:pt x="1115" y="8335"/>
                    <a:pt x="1004" y="8112"/>
                    <a:pt x="1004" y="7917"/>
                  </a:cubicBezTo>
                  <a:cubicBezTo>
                    <a:pt x="1004" y="7722"/>
                    <a:pt x="1087" y="7583"/>
                    <a:pt x="1143" y="7499"/>
                  </a:cubicBezTo>
                  <a:cubicBezTo>
                    <a:pt x="1617" y="7945"/>
                    <a:pt x="2230" y="8196"/>
                    <a:pt x="2871" y="8196"/>
                  </a:cubicBezTo>
                  <a:cubicBezTo>
                    <a:pt x="3485" y="8196"/>
                    <a:pt x="4126" y="7945"/>
                    <a:pt x="4572" y="7499"/>
                  </a:cubicBezTo>
                  <a:lnTo>
                    <a:pt x="4628" y="7416"/>
                  </a:lnTo>
                  <a:close/>
                  <a:moveTo>
                    <a:pt x="2732" y="1"/>
                  </a:moveTo>
                  <a:cubicBezTo>
                    <a:pt x="2537" y="1"/>
                    <a:pt x="2453" y="112"/>
                    <a:pt x="2398" y="279"/>
                  </a:cubicBezTo>
                  <a:lnTo>
                    <a:pt x="2063" y="2008"/>
                  </a:lnTo>
                  <a:cubicBezTo>
                    <a:pt x="1310" y="2203"/>
                    <a:pt x="753" y="2844"/>
                    <a:pt x="753" y="3624"/>
                  </a:cubicBezTo>
                  <a:cubicBezTo>
                    <a:pt x="753" y="4015"/>
                    <a:pt x="892" y="4321"/>
                    <a:pt x="1087" y="4600"/>
                  </a:cubicBezTo>
                  <a:lnTo>
                    <a:pt x="1087" y="6050"/>
                  </a:lnTo>
                  <a:lnTo>
                    <a:pt x="864" y="5994"/>
                  </a:lnTo>
                  <a:cubicBezTo>
                    <a:pt x="832" y="5987"/>
                    <a:pt x="799" y="5984"/>
                    <a:pt x="766" y="5984"/>
                  </a:cubicBezTo>
                  <a:cubicBezTo>
                    <a:pt x="662" y="5984"/>
                    <a:pt x="566" y="6020"/>
                    <a:pt x="502" y="6105"/>
                  </a:cubicBezTo>
                  <a:cubicBezTo>
                    <a:pt x="418" y="6189"/>
                    <a:pt x="391" y="6384"/>
                    <a:pt x="502" y="6468"/>
                  </a:cubicBezTo>
                  <a:lnTo>
                    <a:pt x="837" y="6997"/>
                  </a:lnTo>
                  <a:cubicBezTo>
                    <a:pt x="0" y="7806"/>
                    <a:pt x="558" y="9255"/>
                    <a:pt x="1756" y="9255"/>
                  </a:cubicBezTo>
                  <a:cubicBezTo>
                    <a:pt x="1756" y="10001"/>
                    <a:pt x="2361" y="10582"/>
                    <a:pt x="3036" y="10582"/>
                  </a:cubicBezTo>
                  <a:cubicBezTo>
                    <a:pt x="3193" y="10582"/>
                    <a:pt x="3354" y="10550"/>
                    <a:pt x="3513" y="10482"/>
                  </a:cubicBezTo>
                  <a:cubicBezTo>
                    <a:pt x="3736" y="10928"/>
                    <a:pt x="4182" y="11207"/>
                    <a:pt x="4711" y="11207"/>
                  </a:cubicBezTo>
                  <a:cubicBezTo>
                    <a:pt x="5241" y="11207"/>
                    <a:pt x="5687" y="10900"/>
                    <a:pt x="5882" y="10482"/>
                  </a:cubicBezTo>
                  <a:cubicBezTo>
                    <a:pt x="6040" y="10536"/>
                    <a:pt x="6198" y="10562"/>
                    <a:pt x="6351" y="10562"/>
                  </a:cubicBezTo>
                  <a:cubicBezTo>
                    <a:pt x="7062" y="10562"/>
                    <a:pt x="7666" y="10012"/>
                    <a:pt x="7666" y="9255"/>
                  </a:cubicBezTo>
                  <a:cubicBezTo>
                    <a:pt x="8865" y="9255"/>
                    <a:pt x="9450" y="7806"/>
                    <a:pt x="8586" y="6997"/>
                  </a:cubicBezTo>
                  <a:lnTo>
                    <a:pt x="8920" y="6468"/>
                  </a:lnTo>
                  <a:cubicBezTo>
                    <a:pt x="9066" y="6273"/>
                    <a:pt x="8894" y="5973"/>
                    <a:pt x="8645" y="5973"/>
                  </a:cubicBezTo>
                  <a:cubicBezTo>
                    <a:pt x="8608" y="5973"/>
                    <a:pt x="8570" y="5980"/>
                    <a:pt x="8530" y="5994"/>
                  </a:cubicBezTo>
                  <a:lnTo>
                    <a:pt x="8335" y="6050"/>
                  </a:lnTo>
                  <a:lnTo>
                    <a:pt x="8335" y="4600"/>
                  </a:lnTo>
                  <a:cubicBezTo>
                    <a:pt x="8391" y="4489"/>
                    <a:pt x="8474" y="4433"/>
                    <a:pt x="8502" y="4321"/>
                  </a:cubicBezTo>
                  <a:cubicBezTo>
                    <a:pt x="8725" y="4489"/>
                    <a:pt x="9032" y="4600"/>
                    <a:pt x="9311" y="4600"/>
                  </a:cubicBezTo>
                  <a:cubicBezTo>
                    <a:pt x="10035" y="4600"/>
                    <a:pt x="10621" y="4015"/>
                    <a:pt x="10621" y="3262"/>
                  </a:cubicBezTo>
                  <a:cubicBezTo>
                    <a:pt x="10621" y="2537"/>
                    <a:pt x="10035" y="1924"/>
                    <a:pt x="9339" y="1924"/>
                  </a:cubicBezTo>
                  <a:lnTo>
                    <a:pt x="9311" y="1924"/>
                  </a:lnTo>
                  <a:lnTo>
                    <a:pt x="694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</p:grpSp>
    </p:spTree>
    <p:extLst>
      <p:ext uri="{BB962C8B-B14F-4D97-AF65-F5344CB8AC3E}">
        <p14:creationId xmlns:p14="http://schemas.microsoft.com/office/powerpoint/2010/main" val="1702647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99201" y="909121"/>
            <a:ext cx="4875399" cy="1710770"/>
            <a:chOff x="700722" y="1168249"/>
            <a:chExt cx="4875399" cy="1710770"/>
          </a:xfrm>
          <a:solidFill>
            <a:schemeClr val="tx1"/>
          </a:solidFill>
        </p:grpSpPr>
        <p:sp>
          <p:nvSpPr>
            <p:cNvPr id="8244" name="Google Shape;8244;p67"/>
            <p:cNvSpPr/>
            <p:nvPr/>
          </p:nvSpPr>
          <p:spPr>
            <a:xfrm>
              <a:off x="703542" y="1168606"/>
              <a:ext cx="231598" cy="225984"/>
            </a:xfrm>
            <a:custGeom>
              <a:avLst/>
              <a:gdLst/>
              <a:ahLst/>
              <a:cxnLst/>
              <a:rect l="l" t="t" r="r" b="b"/>
              <a:pathLst>
                <a:path w="12004" h="11713" extrusionOk="0">
                  <a:moveTo>
                    <a:pt x="8633" y="2088"/>
                  </a:moveTo>
                  <a:cubicBezTo>
                    <a:pt x="8900" y="2088"/>
                    <a:pt x="9168" y="2182"/>
                    <a:pt x="9357" y="2371"/>
                  </a:cubicBezTo>
                  <a:cubicBezTo>
                    <a:pt x="9767" y="2781"/>
                    <a:pt x="9767" y="3442"/>
                    <a:pt x="9357" y="3820"/>
                  </a:cubicBezTo>
                  <a:lnTo>
                    <a:pt x="8128" y="5018"/>
                  </a:lnTo>
                  <a:cubicBezTo>
                    <a:pt x="7939" y="4702"/>
                    <a:pt x="7750" y="4419"/>
                    <a:pt x="7498" y="4135"/>
                  </a:cubicBezTo>
                  <a:cubicBezTo>
                    <a:pt x="7278" y="3915"/>
                    <a:pt x="6994" y="3726"/>
                    <a:pt x="6679" y="3568"/>
                  </a:cubicBezTo>
                  <a:lnTo>
                    <a:pt x="7908" y="2371"/>
                  </a:lnTo>
                  <a:cubicBezTo>
                    <a:pt x="8097" y="2182"/>
                    <a:pt x="8365" y="2088"/>
                    <a:pt x="8633" y="2088"/>
                  </a:cubicBezTo>
                  <a:close/>
                  <a:moveTo>
                    <a:pt x="5230" y="5333"/>
                  </a:moveTo>
                  <a:cubicBezTo>
                    <a:pt x="5514" y="5333"/>
                    <a:pt x="5829" y="5396"/>
                    <a:pt x="6018" y="5648"/>
                  </a:cubicBezTo>
                  <a:cubicBezTo>
                    <a:pt x="6207" y="5837"/>
                    <a:pt x="6333" y="6120"/>
                    <a:pt x="6333" y="6435"/>
                  </a:cubicBezTo>
                  <a:cubicBezTo>
                    <a:pt x="6049" y="6435"/>
                    <a:pt x="5766" y="6309"/>
                    <a:pt x="5545" y="6120"/>
                  </a:cubicBezTo>
                  <a:cubicBezTo>
                    <a:pt x="5356" y="5931"/>
                    <a:pt x="5230" y="5648"/>
                    <a:pt x="5230" y="5333"/>
                  </a:cubicBezTo>
                  <a:close/>
                  <a:moveTo>
                    <a:pt x="8617" y="717"/>
                  </a:moveTo>
                  <a:cubicBezTo>
                    <a:pt x="9223" y="717"/>
                    <a:pt x="9830" y="953"/>
                    <a:pt x="10302" y="1426"/>
                  </a:cubicBezTo>
                  <a:cubicBezTo>
                    <a:pt x="11247" y="2340"/>
                    <a:pt x="11247" y="3883"/>
                    <a:pt x="10302" y="4828"/>
                  </a:cubicBezTo>
                  <a:lnTo>
                    <a:pt x="8381" y="6719"/>
                  </a:lnTo>
                  <a:cubicBezTo>
                    <a:pt x="8412" y="6404"/>
                    <a:pt x="8412" y="6089"/>
                    <a:pt x="8349" y="5774"/>
                  </a:cubicBezTo>
                  <a:lnTo>
                    <a:pt x="9798" y="4356"/>
                  </a:lnTo>
                  <a:cubicBezTo>
                    <a:pt x="10460" y="3663"/>
                    <a:pt x="10460" y="2560"/>
                    <a:pt x="9798" y="1930"/>
                  </a:cubicBezTo>
                  <a:cubicBezTo>
                    <a:pt x="9467" y="1599"/>
                    <a:pt x="9034" y="1434"/>
                    <a:pt x="8601" y="1434"/>
                  </a:cubicBezTo>
                  <a:cubicBezTo>
                    <a:pt x="8168" y="1434"/>
                    <a:pt x="7735" y="1599"/>
                    <a:pt x="7404" y="1930"/>
                  </a:cubicBezTo>
                  <a:cubicBezTo>
                    <a:pt x="7309" y="2025"/>
                    <a:pt x="5356" y="3946"/>
                    <a:pt x="5073" y="4230"/>
                  </a:cubicBezTo>
                  <a:cubicBezTo>
                    <a:pt x="4411" y="4892"/>
                    <a:pt x="4411" y="5963"/>
                    <a:pt x="5073" y="6624"/>
                  </a:cubicBezTo>
                  <a:cubicBezTo>
                    <a:pt x="5356" y="6908"/>
                    <a:pt x="5671" y="7065"/>
                    <a:pt x="6049" y="7097"/>
                  </a:cubicBezTo>
                  <a:lnTo>
                    <a:pt x="5514" y="7664"/>
                  </a:lnTo>
                  <a:cubicBezTo>
                    <a:pt x="5167" y="7538"/>
                    <a:pt x="4883" y="7349"/>
                    <a:pt x="4600" y="7097"/>
                  </a:cubicBezTo>
                  <a:cubicBezTo>
                    <a:pt x="3655" y="6152"/>
                    <a:pt x="3655" y="4671"/>
                    <a:pt x="4600" y="3726"/>
                  </a:cubicBezTo>
                  <a:lnTo>
                    <a:pt x="6931" y="1426"/>
                  </a:lnTo>
                  <a:cubicBezTo>
                    <a:pt x="7404" y="953"/>
                    <a:pt x="8010" y="717"/>
                    <a:pt x="8617" y="717"/>
                  </a:cubicBezTo>
                  <a:close/>
                  <a:moveTo>
                    <a:pt x="3497" y="6719"/>
                  </a:moveTo>
                  <a:cubicBezTo>
                    <a:pt x="3655" y="7034"/>
                    <a:pt x="3844" y="7286"/>
                    <a:pt x="4127" y="7569"/>
                  </a:cubicBezTo>
                  <a:cubicBezTo>
                    <a:pt x="4348" y="7821"/>
                    <a:pt x="4663" y="8042"/>
                    <a:pt x="4978" y="8168"/>
                  </a:cubicBezTo>
                  <a:lnTo>
                    <a:pt x="3812" y="9334"/>
                  </a:lnTo>
                  <a:cubicBezTo>
                    <a:pt x="3608" y="9538"/>
                    <a:pt x="3340" y="9641"/>
                    <a:pt x="3076" y="9641"/>
                  </a:cubicBezTo>
                  <a:cubicBezTo>
                    <a:pt x="2812" y="9641"/>
                    <a:pt x="2552" y="9538"/>
                    <a:pt x="2363" y="9334"/>
                  </a:cubicBezTo>
                  <a:cubicBezTo>
                    <a:pt x="1954" y="8956"/>
                    <a:pt x="1954" y="8294"/>
                    <a:pt x="2363" y="7884"/>
                  </a:cubicBezTo>
                  <a:lnTo>
                    <a:pt x="3497" y="6719"/>
                  </a:lnTo>
                  <a:close/>
                  <a:moveTo>
                    <a:pt x="6112" y="4135"/>
                  </a:moveTo>
                  <a:cubicBezTo>
                    <a:pt x="6396" y="4261"/>
                    <a:pt x="6742" y="4450"/>
                    <a:pt x="6963" y="4702"/>
                  </a:cubicBezTo>
                  <a:cubicBezTo>
                    <a:pt x="7908" y="5648"/>
                    <a:pt x="7908" y="7128"/>
                    <a:pt x="6963" y="8073"/>
                  </a:cubicBezTo>
                  <a:lnTo>
                    <a:pt x="4757" y="10342"/>
                  </a:lnTo>
                  <a:cubicBezTo>
                    <a:pt x="4285" y="10814"/>
                    <a:pt x="3671" y="11051"/>
                    <a:pt x="3056" y="11051"/>
                  </a:cubicBezTo>
                  <a:cubicBezTo>
                    <a:pt x="2442" y="11051"/>
                    <a:pt x="1828" y="10814"/>
                    <a:pt x="1355" y="10342"/>
                  </a:cubicBezTo>
                  <a:cubicBezTo>
                    <a:pt x="945" y="9901"/>
                    <a:pt x="662" y="9271"/>
                    <a:pt x="662" y="8641"/>
                  </a:cubicBezTo>
                  <a:cubicBezTo>
                    <a:pt x="662" y="8010"/>
                    <a:pt x="882" y="7380"/>
                    <a:pt x="1355" y="6939"/>
                  </a:cubicBezTo>
                  <a:lnTo>
                    <a:pt x="3214" y="5081"/>
                  </a:lnTo>
                  <a:lnTo>
                    <a:pt x="3214" y="5081"/>
                  </a:lnTo>
                  <a:cubicBezTo>
                    <a:pt x="3182" y="5396"/>
                    <a:pt x="3214" y="5679"/>
                    <a:pt x="3245" y="5994"/>
                  </a:cubicBezTo>
                  <a:lnTo>
                    <a:pt x="1828" y="7443"/>
                  </a:lnTo>
                  <a:cubicBezTo>
                    <a:pt x="1166" y="8105"/>
                    <a:pt x="1166" y="9176"/>
                    <a:pt x="1828" y="9838"/>
                  </a:cubicBezTo>
                  <a:cubicBezTo>
                    <a:pt x="2174" y="10184"/>
                    <a:pt x="2623" y="10358"/>
                    <a:pt x="3064" y="10358"/>
                  </a:cubicBezTo>
                  <a:cubicBezTo>
                    <a:pt x="3505" y="10358"/>
                    <a:pt x="3938" y="10184"/>
                    <a:pt x="4253" y="9838"/>
                  </a:cubicBezTo>
                  <a:lnTo>
                    <a:pt x="6490" y="7569"/>
                  </a:lnTo>
                  <a:cubicBezTo>
                    <a:pt x="7152" y="6908"/>
                    <a:pt x="7152" y="5837"/>
                    <a:pt x="6490" y="5175"/>
                  </a:cubicBezTo>
                  <a:cubicBezTo>
                    <a:pt x="6207" y="4892"/>
                    <a:pt x="5892" y="4734"/>
                    <a:pt x="5514" y="4702"/>
                  </a:cubicBezTo>
                  <a:lnTo>
                    <a:pt x="6112" y="4135"/>
                  </a:lnTo>
                  <a:close/>
                  <a:moveTo>
                    <a:pt x="8585" y="0"/>
                  </a:moveTo>
                  <a:cubicBezTo>
                    <a:pt x="7798" y="0"/>
                    <a:pt x="7010" y="308"/>
                    <a:pt x="6396" y="922"/>
                  </a:cubicBezTo>
                  <a:lnTo>
                    <a:pt x="4096" y="3190"/>
                  </a:lnTo>
                  <a:lnTo>
                    <a:pt x="882" y="6467"/>
                  </a:lnTo>
                  <a:cubicBezTo>
                    <a:pt x="315" y="7065"/>
                    <a:pt x="0" y="7821"/>
                    <a:pt x="0" y="8641"/>
                  </a:cubicBezTo>
                  <a:cubicBezTo>
                    <a:pt x="0" y="9460"/>
                    <a:pt x="315" y="10247"/>
                    <a:pt x="882" y="10814"/>
                  </a:cubicBezTo>
                  <a:cubicBezTo>
                    <a:pt x="1497" y="11413"/>
                    <a:pt x="2284" y="11712"/>
                    <a:pt x="3072" y="11712"/>
                  </a:cubicBezTo>
                  <a:cubicBezTo>
                    <a:pt x="3860" y="11712"/>
                    <a:pt x="4647" y="11413"/>
                    <a:pt x="5262" y="10814"/>
                  </a:cubicBezTo>
                  <a:cubicBezTo>
                    <a:pt x="8034" y="8010"/>
                    <a:pt x="6837" y="9145"/>
                    <a:pt x="10775" y="5301"/>
                  </a:cubicBezTo>
                  <a:cubicBezTo>
                    <a:pt x="12004" y="4072"/>
                    <a:pt x="12004" y="2151"/>
                    <a:pt x="10775" y="922"/>
                  </a:cubicBezTo>
                  <a:cubicBezTo>
                    <a:pt x="10161" y="308"/>
                    <a:pt x="9373" y="0"/>
                    <a:pt x="85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245" name="Google Shape;8245;p67"/>
            <p:cNvGrpSpPr/>
            <p:nvPr/>
          </p:nvGrpSpPr>
          <p:grpSpPr>
            <a:xfrm>
              <a:off x="705294" y="1441310"/>
              <a:ext cx="227952" cy="224923"/>
              <a:chOff x="-6713450" y="2397900"/>
              <a:chExt cx="295375" cy="291450"/>
            </a:xfrm>
            <a:grpFill/>
          </p:grpSpPr>
          <p:sp>
            <p:nvSpPr>
              <p:cNvPr id="8246" name="Google Shape;8246;p67"/>
              <p:cNvSpPr/>
              <p:nvPr/>
            </p:nvSpPr>
            <p:spPr>
              <a:xfrm>
                <a:off x="-6628400" y="2465650"/>
                <a:ext cx="69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lnTo>
                      <a:pt x="2427" y="693"/>
                    </a:lnTo>
                    <a:cubicBezTo>
                      <a:pt x="2616" y="693"/>
                      <a:pt x="2773" y="536"/>
                      <a:pt x="2773" y="347"/>
                    </a:cubicBezTo>
                    <a:cubicBezTo>
                      <a:pt x="2773" y="158"/>
                      <a:pt x="2616" y="0"/>
                      <a:pt x="24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47" name="Google Shape;8247;p67"/>
              <p:cNvSpPr/>
              <p:nvPr/>
            </p:nvSpPr>
            <p:spPr>
              <a:xfrm>
                <a:off x="-6713450" y="2397900"/>
                <a:ext cx="29537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658" extrusionOk="0">
                    <a:moveTo>
                      <a:pt x="2048" y="1167"/>
                    </a:moveTo>
                    <a:lnTo>
                      <a:pt x="2048" y="2017"/>
                    </a:lnTo>
                    <a:lnTo>
                      <a:pt x="1166" y="2017"/>
                    </a:lnTo>
                    <a:lnTo>
                      <a:pt x="2048" y="1167"/>
                    </a:lnTo>
                    <a:close/>
                    <a:moveTo>
                      <a:pt x="10330" y="2773"/>
                    </a:moveTo>
                    <a:cubicBezTo>
                      <a:pt x="10507" y="2773"/>
                      <a:pt x="10680" y="2836"/>
                      <a:pt x="10806" y="2962"/>
                    </a:cubicBezTo>
                    <a:cubicBezTo>
                      <a:pt x="11058" y="3246"/>
                      <a:pt x="11058" y="3687"/>
                      <a:pt x="10775" y="3908"/>
                    </a:cubicBezTo>
                    <a:lnTo>
                      <a:pt x="10176" y="4506"/>
                    </a:lnTo>
                    <a:lnTo>
                      <a:pt x="9231" y="3561"/>
                    </a:lnTo>
                    <a:lnTo>
                      <a:pt x="9830" y="2962"/>
                    </a:lnTo>
                    <a:cubicBezTo>
                      <a:pt x="9972" y="2836"/>
                      <a:pt x="10153" y="2773"/>
                      <a:pt x="10330" y="2773"/>
                    </a:cubicBezTo>
                    <a:close/>
                    <a:moveTo>
                      <a:pt x="8727" y="4034"/>
                    </a:moveTo>
                    <a:lnTo>
                      <a:pt x="9672" y="4979"/>
                    </a:lnTo>
                    <a:cubicBezTo>
                      <a:pt x="8538" y="6207"/>
                      <a:pt x="7026" y="7688"/>
                      <a:pt x="5892" y="8854"/>
                    </a:cubicBezTo>
                    <a:lnTo>
                      <a:pt x="4915" y="7846"/>
                    </a:lnTo>
                    <a:lnTo>
                      <a:pt x="8727" y="4034"/>
                    </a:lnTo>
                    <a:close/>
                    <a:moveTo>
                      <a:pt x="4600" y="8539"/>
                    </a:moveTo>
                    <a:lnTo>
                      <a:pt x="5230" y="9169"/>
                    </a:lnTo>
                    <a:lnTo>
                      <a:pt x="4285" y="9421"/>
                    </a:lnTo>
                    <a:cubicBezTo>
                      <a:pt x="4348" y="9232"/>
                      <a:pt x="4505" y="8728"/>
                      <a:pt x="4600" y="8539"/>
                    </a:cubicBezTo>
                    <a:close/>
                    <a:moveTo>
                      <a:pt x="7908" y="694"/>
                    </a:moveTo>
                    <a:cubicBezTo>
                      <a:pt x="8097" y="694"/>
                      <a:pt x="8255" y="852"/>
                      <a:pt x="8255" y="1041"/>
                    </a:cubicBezTo>
                    <a:lnTo>
                      <a:pt x="8255" y="3592"/>
                    </a:lnTo>
                    <a:lnTo>
                      <a:pt x="7467" y="4380"/>
                    </a:lnTo>
                    <a:cubicBezTo>
                      <a:pt x="7435" y="4286"/>
                      <a:pt x="7309" y="4160"/>
                      <a:pt x="7152" y="4160"/>
                    </a:cubicBezTo>
                    <a:lnTo>
                      <a:pt x="1733" y="4160"/>
                    </a:lnTo>
                    <a:cubicBezTo>
                      <a:pt x="1512" y="4160"/>
                      <a:pt x="1386" y="4317"/>
                      <a:pt x="1386" y="4506"/>
                    </a:cubicBezTo>
                    <a:cubicBezTo>
                      <a:pt x="1386" y="4695"/>
                      <a:pt x="1512" y="4853"/>
                      <a:pt x="1733" y="4853"/>
                    </a:cubicBezTo>
                    <a:lnTo>
                      <a:pt x="6994" y="4853"/>
                    </a:lnTo>
                    <a:lnTo>
                      <a:pt x="6333" y="5546"/>
                    </a:lnTo>
                    <a:lnTo>
                      <a:pt x="1733" y="5546"/>
                    </a:lnTo>
                    <a:cubicBezTo>
                      <a:pt x="1512" y="5546"/>
                      <a:pt x="1355" y="5703"/>
                      <a:pt x="1355" y="5892"/>
                    </a:cubicBezTo>
                    <a:cubicBezTo>
                      <a:pt x="1355" y="6081"/>
                      <a:pt x="1512" y="6239"/>
                      <a:pt x="1733" y="6239"/>
                    </a:cubicBezTo>
                    <a:lnTo>
                      <a:pt x="5608" y="6239"/>
                    </a:lnTo>
                    <a:lnTo>
                      <a:pt x="4947" y="6901"/>
                    </a:lnTo>
                    <a:lnTo>
                      <a:pt x="1733" y="6901"/>
                    </a:lnTo>
                    <a:cubicBezTo>
                      <a:pt x="1512" y="6901"/>
                      <a:pt x="1355" y="7058"/>
                      <a:pt x="1355" y="7279"/>
                    </a:cubicBezTo>
                    <a:cubicBezTo>
                      <a:pt x="1355" y="7468"/>
                      <a:pt x="1512" y="7625"/>
                      <a:pt x="1733" y="7625"/>
                    </a:cubicBezTo>
                    <a:lnTo>
                      <a:pt x="4285" y="7625"/>
                    </a:lnTo>
                    <a:cubicBezTo>
                      <a:pt x="4190" y="7688"/>
                      <a:pt x="4159" y="7751"/>
                      <a:pt x="4127" y="7814"/>
                    </a:cubicBezTo>
                    <a:lnTo>
                      <a:pt x="3970" y="8287"/>
                    </a:lnTo>
                    <a:lnTo>
                      <a:pt x="1733" y="8287"/>
                    </a:lnTo>
                    <a:cubicBezTo>
                      <a:pt x="1512" y="8287"/>
                      <a:pt x="1355" y="8444"/>
                      <a:pt x="1355" y="8633"/>
                    </a:cubicBezTo>
                    <a:cubicBezTo>
                      <a:pt x="1355" y="8854"/>
                      <a:pt x="1512" y="9011"/>
                      <a:pt x="1733" y="9011"/>
                    </a:cubicBezTo>
                    <a:lnTo>
                      <a:pt x="3718" y="9011"/>
                    </a:lnTo>
                    <a:lnTo>
                      <a:pt x="3466" y="9893"/>
                    </a:lnTo>
                    <a:cubicBezTo>
                      <a:pt x="3385" y="10136"/>
                      <a:pt x="3557" y="10355"/>
                      <a:pt x="3766" y="10355"/>
                    </a:cubicBezTo>
                    <a:cubicBezTo>
                      <a:pt x="3802" y="10355"/>
                      <a:pt x="3839" y="10348"/>
                      <a:pt x="3875" y="10335"/>
                    </a:cubicBezTo>
                    <a:lnTo>
                      <a:pt x="6018" y="9704"/>
                    </a:lnTo>
                    <a:cubicBezTo>
                      <a:pt x="6049" y="9704"/>
                      <a:pt x="6144" y="9673"/>
                      <a:pt x="6175" y="9641"/>
                    </a:cubicBezTo>
                    <a:lnTo>
                      <a:pt x="8286" y="7499"/>
                    </a:lnTo>
                    <a:lnTo>
                      <a:pt x="8286" y="10681"/>
                    </a:lnTo>
                    <a:cubicBezTo>
                      <a:pt x="8255" y="10839"/>
                      <a:pt x="8097" y="10996"/>
                      <a:pt x="7908" y="10996"/>
                    </a:cubicBezTo>
                    <a:lnTo>
                      <a:pt x="1040" y="10996"/>
                    </a:lnTo>
                    <a:cubicBezTo>
                      <a:pt x="851" y="10996"/>
                      <a:pt x="693" y="10839"/>
                      <a:pt x="693" y="10650"/>
                    </a:cubicBezTo>
                    <a:lnTo>
                      <a:pt x="693" y="2742"/>
                    </a:lnTo>
                    <a:lnTo>
                      <a:pt x="2395" y="2742"/>
                    </a:lnTo>
                    <a:cubicBezTo>
                      <a:pt x="2584" y="2742"/>
                      <a:pt x="2741" y="2584"/>
                      <a:pt x="2741" y="2395"/>
                    </a:cubicBezTo>
                    <a:lnTo>
                      <a:pt x="2741" y="694"/>
                    </a:lnTo>
                    <a:close/>
                    <a:moveTo>
                      <a:pt x="2363" y="1"/>
                    </a:moveTo>
                    <a:cubicBezTo>
                      <a:pt x="2237" y="1"/>
                      <a:pt x="2143" y="64"/>
                      <a:pt x="2111" y="127"/>
                    </a:cubicBezTo>
                    <a:lnTo>
                      <a:pt x="158" y="2112"/>
                    </a:lnTo>
                    <a:cubicBezTo>
                      <a:pt x="63" y="2175"/>
                      <a:pt x="0" y="2269"/>
                      <a:pt x="0" y="2364"/>
                    </a:cubicBezTo>
                    <a:lnTo>
                      <a:pt x="0" y="10650"/>
                    </a:lnTo>
                    <a:cubicBezTo>
                      <a:pt x="0" y="11217"/>
                      <a:pt x="473" y="11658"/>
                      <a:pt x="1008" y="11658"/>
                    </a:cubicBezTo>
                    <a:lnTo>
                      <a:pt x="7908" y="11658"/>
                    </a:lnTo>
                    <a:cubicBezTo>
                      <a:pt x="8444" y="11658"/>
                      <a:pt x="8916" y="11217"/>
                      <a:pt x="8916" y="10650"/>
                    </a:cubicBezTo>
                    <a:lnTo>
                      <a:pt x="8916" y="6774"/>
                    </a:lnTo>
                    <a:lnTo>
                      <a:pt x="11279" y="4412"/>
                    </a:lnTo>
                    <a:cubicBezTo>
                      <a:pt x="11815" y="3876"/>
                      <a:pt x="11815" y="3025"/>
                      <a:pt x="11279" y="2490"/>
                    </a:cubicBezTo>
                    <a:cubicBezTo>
                      <a:pt x="11011" y="2222"/>
                      <a:pt x="10657" y="2088"/>
                      <a:pt x="10306" y="2088"/>
                    </a:cubicBezTo>
                    <a:cubicBezTo>
                      <a:pt x="9956" y="2088"/>
                      <a:pt x="9609" y="2222"/>
                      <a:pt x="9357" y="2490"/>
                    </a:cubicBezTo>
                    <a:lnTo>
                      <a:pt x="8916" y="2931"/>
                    </a:lnTo>
                    <a:lnTo>
                      <a:pt x="8916" y="1041"/>
                    </a:lnTo>
                    <a:cubicBezTo>
                      <a:pt x="8916" y="474"/>
                      <a:pt x="8444" y="1"/>
                      <a:pt x="79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248" name="Google Shape;8248;p67"/>
            <p:cNvSpPr/>
            <p:nvPr/>
          </p:nvSpPr>
          <p:spPr>
            <a:xfrm>
              <a:off x="705355" y="1719224"/>
              <a:ext cx="227971" cy="225521"/>
            </a:xfrm>
            <a:custGeom>
              <a:avLst/>
              <a:gdLst/>
              <a:ahLst/>
              <a:cxnLst/>
              <a:rect l="l" t="t" r="r" b="b"/>
              <a:pathLst>
                <a:path w="11816" h="11689" extrusionOk="0">
                  <a:moveTo>
                    <a:pt x="7026" y="757"/>
                  </a:moveTo>
                  <a:lnTo>
                    <a:pt x="7026" y="2710"/>
                  </a:lnTo>
                  <a:lnTo>
                    <a:pt x="5829" y="2710"/>
                  </a:lnTo>
                  <a:cubicBezTo>
                    <a:pt x="5924" y="2332"/>
                    <a:pt x="6081" y="1954"/>
                    <a:pt x="6176" y="1702"/>
                  </a:cubicBezTo>
                  <a:cubicBezTo>
                    <a:pt x="6428" y="1229"/>
                    <a:pt x="6711" y="914"/>
                    <a:pt x="7026" y="757"/>
                  </a:cubicBezTo>
                  <a:close/>
                  <a:moveTo>
                    <a:pt x="7688" y="757"/>
                  </a:moveTo>
                  <a:cubicBezTo>
                    <a:pt x="8003" y="914"/>
                    <a:pt x="8287" y="1229"/>
                    <a:pt x="8507" y="1702"/>
                  </a:cubicBezTo>
                  <a:cubicBezTo>
                    <a:pt x="8665" y="2017"/>
                    <a:pt x="8791" y="2364"/>
                    <a:pt x="8854" y="2710"/>
                  </a:cubicBezTo>
                  <a:lnTo>
                    <a:pt x="7688" y="2710"/>
                  </a:lnTo>
                  <a:lnTo>
                    <a:pt x="7688" y="757"/>
                  </a:lnTo>
                  <a:close/>
                  <a:moveTo>
                    <a:pt x="8917" y="977"/>
                  </a:moveTo>
                  <a:cubicBezTo>
                    <a:pt x="9704" y="1387"/>
                    <a:pt x="10334" y="1954"/>
                    <a:pt x="10712" y="2710"/>
                  </a:cubicBezTo>
                  <a:lnTo>
                    <a:pt x="9578" y="2710"/>
                  </a:lnTo>
                  <a:cubicBezTo>
                    <a:pt x="9452" y="2206"/>
                    <a:pt x="9295" y="1765"/>
                    <a:pt x="9106" y="1387"/>
                  </a:cubicBezTo>
                  <a:cubicBezTo>
                    <a:pt x="9011" y="1261"/>
                    <a:pt x="8948" y="1103"/>
                    <a:pt x="8917" y="977"/>
                  </a:cubicBezTo>
                  <a:close/>
                  <a:moveTo>
                    <a:pt x="5798" y="1009"/>
                  </a:moveTo>
                  <a:lnTo>
                    <a:pt x="5798" y="1009"/>
                  </a:lnTo>
                  <a:cubicBezTo>
                    <a:pt x="5703" y="1135"/>
                    <a:pt x="5640" y="1261"/>
                    <a:pt x="5609" y="1418"/>
                  </a:cubicBezTo>
                  <a:cubicBezTo>
                    <a:pt x="5388" y="1796"/>
                    <a:pt x="5231" y="2269"/>
                    <a:pt x="5136" y="2742"/>
                  </a:cubicBezTo>
                  <a:lnTo>
                    <a:pt x="3970" y="2742"/>
                  </a:lnTo>
                  <a:cubicBezTo>
                    <a:pt x="4380" y="1954"/>
                    <a:pt x="5042" y="1387"/>
                    <a:pt x="5798" y="1009"/>
                  </a:cubicBezTo>
                  <a:close/>
                  <a:moveTo>
                    <a:pt x="5010" y="3435"/>
                  </a:moveTo>
                  <a:cubicBezTo>
                    <a:pt x="4978" y="3750"/>
                    <a:pt x="4915" y="4096"/>
                    <a:pt x="4915" y="4443"/>
                  </a:cubicBezTo>
                  <a:cubicBezTo>
                    <a:pt x="4978" y="4789"/>
                    <a:pt x="4978" y="5167"/>
                    <a:pt x="5010" y="5482"/>
                  </a:cubicBezTo>
                  <a:lnTo>
                    <a:pt x="3718" y="5482"/>
                  </a:lnTo>
                  <a:cubicBezTo>
                    <a:pt x="3624" y="5167"/>
                    <a:pt x="3561" y="4789"/>
                    <a:pt x="3561" y="4443"/>
                  </a:cubicBezTo>
                  <a:cubicBezTo>
                    <a:pt x="3561" y="4096"/>
                    <a:pt x="3592" y="3750"/>
                    <a:pt x="3718" y="3435"/>
                  </a:cubicBezTo>
                  <a:close/>
                  <a:moveTo>
                    <a:pt x="7026" y="3435"/>
                  </a:moveTo>
                  <a:lnTo>
                    <a:pt x="7026" y="5482"/>
                  </a:lnTo>
                  <a:lnTo>
                    <a:pt x="5703" y="5482"/>
                  </a:lnTo>
                  <a:cubicBezTo>
                    <a:pt x="5672" y="5136"/>
                    <a:pt x="5640" y="4789"/>
                    <a:pt x="5640" y="4443"/>
                  </a:cubicBezTo>
                  <a:cubicBezTo>
                    <a:pt x="5640" y="4096"/>
                    <a:pt x="5672" y="3718"/>
                    <a:pt x="5703" y="3435"/>
                  </a:cubicBezTo>
                  <a:close/>
                  <a:moveTo>
                    <a:pt x="8980" y="3435"/>
                  </a:moveTo>
                  <a:cubicBezTo>
                    <a:pt x="9011" y="3750"/>
                    <a:pt x="9074" y="4096"/>
                    <a:pt x="9074" y="4443"/>
                  </a:cubicBezTo>
                  <a:cubicBezTo>
                    <a:pt x="9074" y="4789"/>
                    <a:pt x="9011" y="5167"/>
                    <a:pt x="8980" y="5482"/>
                  </a:cubicBezTo>
                  <a:lnTo>
                    <a:pt x="7688" y="5482"/>
                  </a:lnTo>
                  <a:lnTo>
                    <a:pt x="7688" y="3435"/>
                  </a:lnTo>
                  <a:close/>
                  <a:moveTo>
                    <a:pt x="10996" y="3435"/>
                  </a:moveTo>
                  <a:cubicBezTo>
                    <a:pt x="11059" y="3750"/>
                    <a:pt x="11153" y="4096"/>
                    <a:pt x="11153" y="4443"/>
                  </a:cubicBezTo>
                  <a:cubicBezTo>
                    <a:pt x="11153" y="4789"/>
                    <a:pt x="11122" y="5167"/>
                    <a:pt x="10996" y="5482"/>
                  </a:cubicBezTo>
                  <a:lnTo>
                    <a:pt x="9704" y="5482"/>
                  </a:lnTo>
                  <a:cubicBezTo>
                    <a:pt x="9736" y="5136"/>
                    <a:pt x="9767" y="4789"/>
                    <a:pt x="9767" y="4443"/>
                  </a:cubicBezTo>
                  <a:cubicBezTo>
                    <a:pt x="9736" y="4096"/>
                    <a:pt x="9736" y="3750"/>
                    <a:pt x="9704" y="3435"/>
                  </a:cubicBezTo>
                  <a:close/>
                  <a:moveTo>
                    <a:pt x="5136" y="6144"/>
                  </a:moveTo>
                  <a:cubicBezTo>
                    <a:pt x="5231" y="6648"/>
                    <a:pt x="5388" y="7089"/>
                    <a:pt x="5609" y="7467"/>
                  </a:cubicBezTo>
                  <a:cubicBezTo>
                    <a:pt x="5672" y="7593"/>
                    <a:pt x="5766" y="7751"/>
                    <a:pt x="5798" y="7877"/>
                  </a:cubicBezTo>
                  <a:cubicBezTo>
                    <a:pt x="5042" y="7530"/>
                    <a:pt x="4380" y="6932"/>
                    <a:pt x="3970" y="6144"/>
                  </a:cubicBezTo>
                  <a:close/>
                  <a:moveTo>
                    <a:pt x="10712" y="6144"/>
                  </a:moveTo>
                  <a:cubicBezTo>
                    <a:pt x="10334" y="6932"/>
                    <a:pt x="9704" y="7530"/>
                    <a:pt x="8917" y="7877"/>
                  </a:cubicBezTo>
                  <a:cubicBezTo>
                    <a:pt x="8980" y="7751"/>
                    <a:pt x="9074" y="7625"/>
                    <a:pt x="9106" y="7467"/>
                  </a:cubicBezTo>
                  <a:cubicBezTo>
                    <a:pt x="9295" y="7089"/>
                    <a:pt x="9452" y="6617"/>
                    <a:pt x="9578" y="6144"/>
                  </a:cubicBezTo>
                  <a:close/>
                  <a:moveTo>
                    <a:pt x="7026" y="6144"/>
                  </a:moveTo>
                  <a:lnTo>
                    <a:pt x="7026" y="8097"/>
                  </a:lnTo>
                  <a:cubicBezTo>
                    <a:pt x="6743" y="7940"/>
                    <a:pt x="6428" y="7625"/>
                    <a:pt x="6239" y="7152"/>
                  </a:cubicBezTo>
                  <a:cubicBezTo>
                    <a:pt x="6081" y="6837"/>
                    <a:pt x="5955" y="6491"/>
                    <a:pt x="5861" y="6144"/>
                  </a:cubicBezTo>
                  <a:close/>
                  <a:moveTo>
                    <a:pt x="8854" y="6144"/>
                  </a:moveTo>
                  <a:cubicBezTo>
                    <a:pt x="8791" y="6522"/>
                    <a:pt x="8633" y="6900"/>
                    <a:pt x="8507" y="7152"/>
                  </a:cubicBezTo>
                  <a:cubicBezTo>
                    <a:pt x="8287" y="7688"/>
                    <a:pt x="8003" y="8003"/>
                    <a:pt x="7688" y="8097"/>
                  </a:cubicBezTo>
                  <a:lnTo>
                    <a:pt x="7688" y="6144"/>
                  </a:lnTo>
                  <a:close/>
                  <a:moveTo>
                    <a:pt x="2726" y="8759"/>
                  </a:moveTo>
                  <a:cubicBezTo>
                    <a:pt x="2813" y="8759"/>
                    <a:pt x="2899" y="8790"/>
                    <a:pt x="2962" y="8853"/>
                  </a:cubicBezTo>
                  <a:cubicBezTo>
                    <a:pt x="3088" y="8980"/>
                    <a:pt x="3088" y="9169"/>
                    <a:pt x="2962" y="9326"/>
                  </a:cubicBezTo>
                  <a:lnTo>
                    <a:pt x="1387" y="10901"/>
                  </a:lnTo>
                  <a:cubicBezTo>
                    <a:pt x="1324" y="10964"/>
                    <a:pt x="1237" y="10996"/>
                    <a:pt x="1151" y="10996"/>
                  </a:cubicBezTo>
                  <a:cubicBezTo>
                    <a:pt x="1064" y="10996"/>
                    <a:pt x="977" y="10964"/>
                    <a:pt x="914" y="10901"/>
                  </a:cubicBezTo>
                  <a:cubicBezTo>
                    <a:pt x="788" y="10775"/>
                    <a:pt x="788" y="10555"/>
                    <a:pt x="914" y="10429"/>
                  </a:cubicBezTo>
                  <a:lnTo>
                    <a:pt x="2490" y="8853"/>
                  </a:lnTo>
                  <a:cubicBezTo>
                    <a:pt x="2553" y="8790"/>
                    <a:pt x="2639" y="8759"/>
                    <a:pt x="2726" y="8759"/>
                  </a:cubicBezTo>
                  <a:close/>
                  <a:moveTo>
                    <a:pt x="7373" y="1"/>
                  </a:moveTo>
                  <a:cubicBezTo>
                    <a:pt x="4915" y="1"/>
                    <a:pt x="2931" y="1985"/>
                    <a:pt x="2931" y="4443"/>
                  </a:cubicBezTo>
                  <a:cubicBezTo>
                    <a:pt x="2931" y="5514"/>
                    <a:pt x="3309" y="6522"/>
                    <a:pt x="4002" y="7310"/>
                  </a:cubicBezTo>
                  <a:lnTo>
                    <a:pt x="3151" y="8160"/>
                  </a:lnTo>
                  <a:cubicBezTo>
                    <a:pt x="3011" y="8079"/>
                    <a:pt x="2858" y="8040"/>
                    <a:pt x="2705" y="8040"/>
                  </a:cubicBezTo>
                  <a:cubicBezTo>
                    <a:pt x="2445" y="8040"/>
                    <a:pt x="2184" y="8151"/>
                    <a:pt x="1986" y="8349"/>
                  </a:cubicBezTo>
                  <a:lnTo>
                    <a:pt x="410" y="9925"/>
                  </a:lnTo>
                  <a:cubicBezTo>
                    <a:pt x="1" y="10303"/>
                    <a:pt x="1" y="10996"/>
                    <a:pt x="410" y="11374"/>
                  </a:cubicBezTo>
                  <a:cubicBezTo>
                    <a:pt x="599" y="11563"/>
                    <a:pt x="883" y="11689"/>
                    <a:pt x="1103" y="11689"/>
                  </a:cubicBezTo>
                  <a:cubicBezTo>
                    <a:pt x="1387" y="11689"/>
                    <a:pt x="1607" y="11563"/>
                    <a:pt x="1828" y="11374"/>
                  </a:cubicBezTo>
                  <a:lnTo>
                    <a:pt x="3403" y="9799"/>
                  </a:lnTo>
                  <a:cubicBezTo>
                    <a:pt x="3718" y="9484"/>
                    <a:pt x="3781" y="9011"/>
                    <a:pt x="3592" y="8633"/>
                  </a:cubicBezTo>
                  <a:lnTo>
                    <a:pt x="4411" y="7782"/>
                  </a:lnTo>
                  <a:cubicBezTo>
                    <a:pt x="5199" y="8444"/>
                    <a:pt x="6207" y="8853"/>
                    <a:pt x="7278" y="8853"/>
                  </a:cubicBezTo>
                  <a:cubicBezTo>
                    <a:pt x="7298" y="8854"/>
                    <a:pt x="7318" y="8854"/>
                    <a:pt x="7338" y="8854"/>
                  </a:cubicBezTo>
                  <a:cubicBezTo>
                    <a:pt x="9830" y="8854"/>
                    <a:pt x="11815" y="6881"/>
                    <a:pt x="11815" y="4443"/>
                  </a:cubicBezTo>
                  <a:cubicBezTo>
                    <a:pt x="11815" y="2017"/>
                    <a:pt x="9799" y="1"/>
                    <a:pt x="73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249" name="Google Shape;8249;p67"/>
            <p:cNvGrpSpPr/>
            <p:nvPr/>
          </p:nvGrpSpPr>
          <p:grpSpPr>
            <a:xfrm>
              <a:off x="2151041" y="1169232"/>
              <a:ext cx="226139" cy="224769"/>
              <a:chOff x="-4932650" y="2046625"/>
              <a:chExt cx="293025" cy="291250"/>
            </a:xfrm>
            <a:grpFill/>
          </p:grpSpPr>
          <p:sp>
            <p:nvSpPr>
              <p:cNvPr id="8250" name="Google Shape;8250;p67"/>
              <p:cNvSpPr/>
              <p:nvPr/>
            </p:nvSpPr>
            <p:spPr>
              <a:xfrm>
                <a:off x="-4932650" y="2046625"/>
                <a:ext cx="293025" cy="29125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650" extrusionOk="0">
                    <a:moveTo>
                      <a:pt x="7625" y="694"/>
                    </a:moveTo>
                    <a:cubicBezTo>
                      <a:pt x="9515" y="694"/>
                      <a:pt x="11059" y="2206"/>
                      <a:pt x="11059" y="4096"/>
                    </a:cubicBezTo>
                    <a:cubicBezTo>
                      <a:pt x="11059" y="5987"/>
                      <a:pt x="9515" y="7530"/>
                      <a:pt x="7625" y="7530"/>
                    </a:cubicBezTo>
                    <a:cubicBezTo>
                      <a:pt x="5735" y="7530"/>
                      <a:pt x="4223" y="5987"/>
                      <a:pt x="4223" y="4096"/>
                    </a:cubicBezTo>
                    <a:cubicBezTo>
                      <a:pt x="4223" y="2206"/>
                      <a:pt x="5735" y="694"/>
                      <a:pt x="7625" y="694"/>
                    </a:cubicBezTo>
                    <a:close/>
                    <a:moveTo>
                      <a:pt x="3344" y="8066"/>
                    </a:moveTo>
                    <a:cubicBezTo>
                      <a:pt x="3435" y="8066"/>
                      <a:pt x="3529" y="8098"/>
                      <a:pt x="3593" y="8161"/>
                    </a:cubicBezTo>
                    <a:cubicBezTo>
                      <a:pt x="3719" y="8287"/>
                      <a:pt x="3719" y="8507"/>
                      <a:pt x="3593" y="8633"/>
                    </a:cubicBezTo>
                    <a:lnTo>
                      <a:pt x="1324" y="10870"/>
                    </a:lnTo>
                    <a:cubicBezTo>
                      <a:pt x="1277" y="10933"/>
                      <a:pt x="1190" y="10964"/>
                      <a:pt x="1100" y="10964"/>
                    </a:cubicBezTo>
                    <a:cubicBezTo>
                      <a:pt x="1009" y="10964"/>
                      <a:pt x="915" y="10933"/>
                      <a:pt x="852" y="10870"/>
                    </a:cubicBezTo>
                    <a:cubicBezTo>
                      <a:pt x="757" y="10744"/>
                      <a:pt x="757" y="10523"/>
                      <a:pt x="852" y="10397"/>
                    </a:cubicBezTo>
                    <a:lnTo>
                      <a:pt x="3120" y="8161"/>
                    </a:lnTo>
                    <a:cubicBezTo>
                      <a:pt x="3167" y="8098"/>
                      <a:pt x="3254" y="8066"/>
                      <a:pt x="3344" y="8066"/>
                    </a:cubicBezTo>
                    <a:close/>
                    <a:moveTo>
                      <a:pt x="7625" y="1"/>
                    </a:moveTo>
                    <a:cubicBezTo>
                      <a:pt x="5357" y="1"/>
                      <a:pt x="3529" y="1860"/>
                      <a:pt x="3529" y="4096"/>
                    </a:cubicBezTo>
                    <a:cubicBezTo>
                      <a:pt x="3529" y="5136"/>
                      <a:pt x="3908" y="6050"/>
                      <a:pt x="4538" y="6743"/>
                    </a:cubicBezTo>
                    <a:lnTo>
                      <a:pt x="3813" y="7467"/>
                    </a:lnTo>
                    <a:cubicBezTo>
                      <a:pt x="3673" y="7386"/>
                      <a:pt x="3520" y="7347"/>
                      <a:pt x="3367" y="7347"/>
                    </a:cubicBezTo>
                    <a:cubicBezTo>
                      <a:pt x="3106" y="7347"/>
                      <a:pt x="2846" y="7458"/>
                      <a:pt x="2647" y="7656"/>
                    </a:cubicBezTo>
                    <a:lnTo>
                      <a:pt x="379" y="9893"/>
                    </a:lnTo>
                    <a:cubicBezTo>
                      <a:pt x="1" y="10271"/>
                      <a:pt x="1" y="10964"/>
                      <a:pt x="379" y="11343"/>
                    </a:cubicBezTo>
                    <a:cubicBezTo>
                      <a:pt x="584" y="11547"/>
                      <a:pt x="852" y="11650"/>
                      <a:pt x="1119" y="11650"/>
                    </a:cubicBezTo>
                    <a:cubicBezTo>
                      <a:pt x="1387" y="11650"/>
                      <a:pt x="1655" y="11547"/>
                      <a:pt x="1860" y="11343"/>
                    </a:cubicBezTo>
                    <a:lnTo>
                      <a:pt x="4097" y="9106"/>
                    </a:lnTo>
                    <a:cubicBezTo>
                      <a:pt x="4412" y="8791"/>
                      <a:pt x="4506" y="8318"/>
                      <a:pt x="4286" y="7909"/>
                    </a:cubicBezTo>
                    <a:lnTo>
                      <a:pt x="5010" y="7215"/>
                    </a:lnTo>
                    <a:cubicBezTo>
                      <a:pt x="5703" y="7814"/>
                      <a:pt x="6648" y="8192"/>
                      <a:pt x="7625" y="8192"/>
                    </a:cubicBezTo>
                    <a:cubicBezTo>
                      <a:pt x="9925" y="8192"/>
                      <a:pt x="11721" y="6333"/>
                      <a:pt x="11721" y="4096"/>
                    </a:cubicBezTo>
                    <a:cubicBezTo>
                      <a:pt x="11721" y="1828"/>
                      <a:pt x="9893" y="1"/>
                      <a:pt x="76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51" name="Google Shape;8251;p67"/>
              <p:cNvSpPr/>
              <p:nvPr/>
            </p:nvSpPr>
            <p:spPr>
              <a:xfrm>
                <a:off x="-4802675" y="2115050"/>
                <a:ext cx="122100" cy="8607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3443" extrusionOk="0">
                    <a:moveTo>
                      <a:pt x="2428" y="1"/>
                    </a:moveTo>
                    <a:cubicBezTo>
                      <a:pt x="2301" y="1"/>
                      <a:pt x="2172" y="72"/>
                      <a:pt x="2111" y="225"/>
                    </a:cubicBezTo>
                    <a:lnTo>
                      <a:pt x="1418" y="2116"/>
                    </a:lnTo>
                    <a:lnTo>
                      <a:pt x="693" y="225"/>
                    </a:lnTo>
                    <a:cubicBezTo>
                      <a:pt x="645" y="105"/>
                      <a:pt x="524" y="4"/>
                      <a:pt x="400" y="4"/>
                    </a:cubicBezTo>
                    <a:cubicBezTo>
                      <a:pt x="361" y="4"/>
                      <a:pt x="321" y="14"/>
                      <a:pt x="284" y="36"/>
                    </a:cubicBezTo>
                    <a:cubicBezTo>
                      <a:pt x="126" y="99"/>
                      <a:pt x="0" y="288"/>
                      <a:pt x="63" y="446"/>
                    </a:cubicBezTo>
                    <a:lnTo>
                      <a:pt x="1103" y="3218"/>
                    </a:lnTo>
                    <a:cubicBezTo>
                      <a:pt x="1168" y="3364"/>
                      <a:pt x="1299" y="3443"/>
                      <a:pt x="1428" y="3443"/>
                    </a:cubicBezTo>
                    <a:cubicBezTo>
                      <a:pt x="1551" y="3443"/>
                      <a:pt x="1672" y="3372"/>
                      <a:pt x="1733" y="3218"/>
                    </a:cubicBezTo>
                    <a:lnTo>
                      <a:pt x="2426" y="1328"/>
                    </a:lnTo>
                    <a:lnTo>
                      <a:pt x="3151" y="3218"/>
                    </a:lnTo>
                    <a:cubicBezTo>
                      <a:pt x="3215" y="3364"/>
                      <a:pt x="3346" y="3443"/>
                      <a:pt x="3476" y="3443"/>
                    </a:cubicBezTo>
                    <a:cubicBezTo>
                      <a:pt x="3598" y="3443"/>
                      <a:pt x="3719" y="3372"/>
                      <a:pt x="3781" y="3218"/>
                    </a:cubicBezTo>
                    <a:lnTo>
                      <a:pt x="4789" y="446"/>
                    </a:lnTo>
                    <a:cubicBezTo>
                      <a:pt x="4884" y="257"/>
                      <a:pt x="4789" y="68"/>
                      <a:pt x="4600" y="36"/>
                    </a:cubicBezTo>
                    <a:cubicBezTo>
                      <a:pt x="4562" y="14"/>
                      <a:pt x="4521" y="4"/>
                      <a:pt x="4479" y="4"/>
                    </a:cubicBezTo>
                    <a:cubicBezTo>
                      <a:pt x="4346" y="4"/>
                      <a:pt x="4207" y="105"/>
                      <a:pt x="4159" y="225"/>
                    </a:cubicBezTo>
                    <a:lnTo>
                      <a:pt x="3466" y="2116"/>
                    </a:lnTo>
                    <a:lnTo>
                      <a:pt x="2741" y="225"/>
                    </a:lnTo>
                    <a:cubicBezTo>
                      <a:pt x="2693" y="80"/>
                      <a:pt x="2561" y="1"/>
                      <a:pt x="24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252" name="Google Shape;8252;p67"/>
            <p:cNvSpPr/>
            <p:nvPr/>
          </p:nvSpPr>
          <p:spPr>
            <a:xfrm>
              <a:off x="2151701" y="1441585"/>
              <a:ext cx="224923" cy="224325"/>
            </a:xfrm>
            <a:custGeom>
              <a:avLst/>
              <a:gdLst/>
              <a:ahLst/>
              <a:cxnLst/>
              <a:rect l="l" t="t" r="r" b="b"/>
              <a:pathLst>
                <a:path w="11658" h="11627" extrusionOk="0">
                  <a:moveTo>
                    <a:pt x="6806" y="2017"/>
                  </a:moveTo>
                  <a:lnTo>
                    <a:pt x="6806" y="2773"/>
                  </a:lnTo>
                  <a:lnTo>
                    <a:pt x="4758" y="2773"/>
                  </a:lnTo>
                  <a:lnTo>
                    <a:pt x="4758" y="2017"/>
                  </a:lnTo>
                  <a:close/>
                  <a:moveTo>
                    <a:pt x="7152" y="694"/>
                  </a:moveTo>
                  <a:cubicBezTo>
                    <a:pt x="7688" y="694"/>
                    <a:pt x="8192" y="1167"/>
                    <a:pt x="8192" y="1702"/>
                  </a:cubicBezTo>
                  <a:lnTo>
                    <a:pt x="8192" y="2773"/>
                  </a:lnTo>
                  <a:lnTo>
                    <a:pt x="7499" y="2773"/>
                  </a:lnTo>
                  <a:lnTo>
                    <a:pt x="7499" y="1702"/>
                  </a:lnTo>
                  <a:cubicBezTo>
                    <a:pt x="7499" y="1513"/>
                    <a:pt x="7341" y="1356"/>
                    <a:pt x="7152" y="1356"/>
                  </a:cubicBezTo>
                  <a:lnTo>
                    <a:pt x="4411" y="1356"/>
                  </a:lnTo>
                  <a:cubicBezTo>
                    <a:pt x="4191" y="1356"/>
                    <a:pt x="4033" y="1513"/>
                    <a:pt x="4033" y="1702"/>
                  </a:cubicBezTo>
                  <a:lnTo>
                    <a:pt x="4033" y="2773"/>
                  </a:lnTo>
                  <a:lnTo>
                    <a:pt x="3371" y="2773"/>
                  </a:lnTo>
                  <a:lnTo>
                    <a:pt x="3371" y="1702"/>
                  </a:lnTo>
                  <a:cubicBezTo>
                    <a:pt x="3371" y="1167"/>
                    <a:pt x="3844" y="694"/>
                    <a:pt x="4411" y="694"/>
                  </a:cubicBezTo>
                  <a:close/>
                  <a:moveTo>
                    <a:pt x="10618" y="3498"/>
                  </a:moveTo>
                  <a:cubicBezTo>
                    <a:pt x="10807" y="3498"/>
                    <a:pt x="10964" y="3656"/>
                    <a:pt x="10964" y="3845"/>
                  </a:cubicBezTo>
                  <a:lnTo>
                    <a:pt x="10964" y="5010"/>
                  </a:lnTo>
                  <a:cubicBezTo>
                    <a:pt x="9546" y="6239"/>
                    <a:pt x="7688" y="6901"/>
                    <a:pt x="5766" y="6901"/>
                  </a:cubicBezTo>
                  <a:cubicBezTo>
                    <a:pt x="3876" y="6901"/>
                    <a:pt x="2080" y="6239"/>
                    <a:pt x="662" y="5010"/>
                  </a:cubicBezTo>
                  <a:lnTo>
                    <a:pt x="662" y="3971"/>
                  </a:lnTo>
                  <a:cubicBezTo>
                    <a:pt x="662" y="3687"/>
                    <a:pt x="851" y="3498"/>
                    <a:pt x="1135" y="3498"/>
                  </a:cubicBezTo>
                  <a:close/>
                  <a:moveTo>
                    <a:pt x="6806" y="7531"/>
                  </a:moveTo>
                  <a:lnTo>
                    <a:pt x="6806" y="7940"/>
                  </a:lnTo>
                  <a:cubicBezTo>
                    <a:pt x="6806" y="8129"/>
                    <a:pt x="6648" y="8287"/>
                    <a:pt x="6459" y="8287"/>
                  </a:cubicBezTo>
                  <a:lnTo>
                    <a:pt x="5073" y="8287"/>
                  </a:lnTo>
                  <a:cubicBezTo>
                    <a:pt x="4884" y="8287"/>
                    <a:pt x="4726" y="8129"/>
                    <a:pt x="4726" y="7940"/>
                  </a:cubicBezTo>
                  <a:lnTo>
                    <a:pt x="4726" y="7531"/>
                  </a:lnTo>
                  <a:lnTo>
                    <a:pt x="4758" y="7531"/>
                  </a:lnTo>
                  <a:cubicBezTo>
                    <a:pt x="5104" y="7594"/>
                    <a:pt x="5419" y="7625"/>
                    <a:pt x="5766" y="7625"/>
                  </a:cubicBezTo>
                  <a:cubicBezTo>
                    <a:pt x="6112" y="7625"/>
                    <a:pt x="6427" y="7594"/>
                    <a:pt x="6806" y="7531"/>
                  </a:cubicBezTo>
                  <a:close/>
                  <a:moveTo>
                    <a:pt x="10964" y="5892"/>
                  </a:moveTo>
                  <a:lnTo>
                    <a:pt x="10964" y="9988"/>
                  </a:lnTo>
                  <a:cubicBezTo>
                    <a:pt x="10964" y="10524"/>
                    <a:pt x="10492" y="10996"/>
                    <a:pt x="9956" y="10996"/>
                  </a:cubicBezTo>
                  <a:lnTo>
                    <a:pt x="1670" y="10996"/>
                  </a:lnTo>
                  <a:cubicBezTo>
                    <a:pt x="1135" y="10996"/>
                    <a:pt x="662" y="10524"/>
                    <a:pt x="662" y="9988"/>
                  </a:cubicBezTo>
                  <a:lnTo>
                    <a:pt x="662" y="5892"/>
                  </a:lnTo>
                  <a:cubicBezTo>
                    <a:pt x="1670" y="6649"/>
                    <a:pt x="2804" y="7184"/>
                    <a:pt x="4065" y="7436"/>
                  </a:cubicBezTo>
                  <a:lnTo>
                    <a:pt x="4065" y="7940"/>
                  </a:lnTo>
                  <a:cubicBezTo>
                    <a:pt x="4065" y="8476"/>
                    <a:pt x="4537" y="8948"/>
                    <a:pt x="5104" y="8948"/>
                  </a:cubicBezTo>
                  <a:lnTo>
                    <a:pt x="6490" y="8948"/>
                  </a:lnTo>
                  <a:cubicBezTo>
                    <a:pt x="7026" y="8948"/>
                    <a:pt x="7499" y="8476"/>
                    <a:pt x="7499" y="7940"/>
                  </a:cubicBezTo>
                  <a:lnTo>
                    <a:pt x="7499" y="7436"/>
                  </a:lnTo>
                  <a:cubicBezTo>
                    <a:pt x="7971" y="7342"/>
                    <a:pt x="8444" y="7184"/>
                    <a:pt x="8916" y="7027"/>
                  </a:cubicBezTo>
                  <a:cubicBezTo>
                    <a:pt x="9672" y="6743"/>
                    <a:pt x="10334" y="6365"/>
                    <a:pt x="10964" y="5892"/>
                  </a:cubicBezTo>
                  <a:close/>
                  <a:moveTo>
                    <a:pt x="4411" y="1"/>
                  </a:moveTo>
                  <a:cubicBezTo>
                    <a:pt x="3466" y="1"/>
                    <a:pt x="2710" y="757"/>
                    <a:pt x="2710" y="1702"/>
                  </a:cubicBezTo>
                  <a:lnTo>
                    <a:pt x="2710" y="2773"/>
                  </a:lnTo>
                  <a:lnTo>
                    <a:pt x="1135" y="2773"/>
                  </a:lnTo>
                  <a:cubicBezTo>
                    <a:pt x="505" y="2773"/>
                    <a:pt x="0" y="3277"/>
                    <a:pt x="0" y="3908"/>
                  </a:cubicBezTo>
                  <a:lnTo>
                    <a:pt x="0" y="9957"/>
                  </a:lnTo>
                  <a:cubicBezTo>
                    <a:pt x="0" y="10902"/>
                    <a:pt x="725" y="11626"/>
                    <a:pt x="1670" y="11626"/>
                  </a:cubicBezTo>
                  <a:lnTo>
                    <a:pt x="9956" y="11626"/>
                  </a:lnTo>
                  <a:cubicBezTo>
                    <a:pt x="10901" y="11626"/>
                    <a:pt x="11657" y="10902"/>
                    <a:pt x="11657" y="9957"/>
                  </a:cubicBezTo>
                  <a:lnTo>
                    <a:pt x="11657" y="3813"/>
                  </a:lnTo>
                  <a:cubicBezTo>
                    <a:pt x="11626" y="3246"/>
                    <a:pt x="11153" y="2773"/>
                    <a:pt x="10618" y="2773"/>
                  </a:cubicBezTo>
                  <a:lnTo>
                    <a:pt x="8853" y="2773"/>
                  </a:lnTo>
                  <a:lnTo>
                    <a:pt x="8853" y="1702"/>
                  </a:lnTo>
                  <a:cubicBezTo>
                    <a:pt x="8853" y="757"/>
                    <a:pt x="8097" y="1"/>
                    <a:pt x="715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253" name="Google Shape;8253;p67"/>
            <p:cNvGrpSpPr/>
            <p:nvPr/>
          </p:nvGrpSpPr>
          <p:grpSpPr>
            <a:xfrm>
              <a:off x="2151041" y="1719550"/>
              <a:ext cx="226139" cy="224923"/>
              <a:chOff x="-4931075" y="2765725"/>
              <a:chExt cx="293025" cy="291450"/>
            </a:xfrm>
            <a:grpFill/>
          </p:grpSpPr>
          <p:sp>
            <p:nvSpPr>
              <p:cNvPr id="8254" name="Google Shape;8254;p67"/>
              <p:cNvSpPr/>
              <p:nvPr/>
            </p:nvSpPr>
            <p:spPr>
              <a:xfrm>
                <a:off x="-4810550" y="2884650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8" y="663"/>
                    </a:moveTo>
                    <a:cubicBezTo>
                      <a:pt x="1229" y="663"/>
                      <a:pt x="1386" y="820"/>
                      <a:pt x="1386" y="1041"/>
                    </a:cubicBezTo>
                    <a:cubicBezTo>
                      <a:pt x="1386" y="1230"/>
                      <a:pt x="1229" y="1387"/>
                      <a:pt x="1008" y="1387"/>
                    </a:cubicBezTo>
                    <a:cubicBezTo>
                      <a:pt x="819" y="1387"/>
                      <a:pt x="662" y="1230"/>
                      <a:pt x="662" y="1041"/>
                    </a:cubicBezTo>
                    <a:cubicBezTo>
                      <a:pt x="662" y="820"/>
                      <a:pt x="819" y="663"/>
                      <a:pt x="1008" y="663"/>
                    </a:cubicBezTo>
                    <a:close/>
                    <a:moveTo>
                      <a:pt x="1008" y="1"/>
                    </a:moveTo>
                    <a:cubicBezTo>
                      <a:pt x="473" y="1"/>
                      <a:pt x="0" y="473"/>
                      <a:pt x="0" y="1041"/>
                    </a:cubicBezTo>
                    <a:cubicBezTo>
                      <a:pt x="0" y="1576"/>
                      <a:pt x="473" y="2049"/>
                      <a:pt x="1040" y="2049"/>
                    </a:cubicBezTo>
                    <a:cubicBezTo>
                      <a:pt x="1575" y="2049"/>
                      <a:pt x="2048" y="1576"/>
                      <a:pt x="2048" y="1041"/>
                    </a:cubicBezTo>
                    <a:cubicBezTo>
                      <a:pt x="2048" y="473"/>
                      <a:pt x="1607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55" name="Google Shape;8255;p67"/>
              <p:cNvSpPr/>
              <p:nvPr/>
            </p:nvSpPr>
            <p:spPr>
              <a:xfrm>
                <a:off x="-4931075" y="2765725"/>
                <a:ext cx="2930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658" extrusionOk="0">
                    <a:moveTo>
                      <a:pt x="3214" y="1387"/>
                    </a:moveTo>
                    <a:lnTo>
                      <a:pt x="4475" y="3844"/>
                    </a:lnTo>
                    <a:cubicBezTo>
                      <a:pt x="4223" y="4002"/>
                      <a:pt x="4034" y="4222"/>
                      <a:pt x="3876" y="4443"/>
                    </a:cubicBezTo>
                    <a:lnTo>
                      <a:pt x="1356" y="3214"/>
                    </a:lnTo>
                    <a:cubicBezTo>
                      <a:pt x="1828" y="2427"/>
                      <a:pt x="2458" y="1796"/>
                      <a:pt x="3214" y="1387"/>
                    </a:cubicBezTo>
                    <a:close/>
                    <a:moveTo>
                      <a:pt x="5829" y="4128"/>
                    </a:moveTo>
                    <a:cubicBezTo>
                      <a:pt x="6775" y="4128"/>
                      <a:pt x="7531" y="4884"/>
                      <a:pt x="7531" y="5829"/>
                    </a:cubicBezTo>
                    <a:cubicBezTo>
                      <a:pt x="7562" y="6743"/>
                      <a:pt x="6775" y="7530"/>
                      <a:pt x="5829" y="7530"/>
                    </a:cubicBezTo>
                    <a:cubicBezTo>
                      <a:pt x="4884" y="7530"/>
                      <a:pt x="4160" y="6774"/>
                      <a:pt x="4160" y="5829"/>
                    </a:cubicBezTo>
                    <a:cubicBezTo>
                      <a:pt x="4160" y="4884"/>
                      <a:pt x="4884" y="4128"/>
                      <a:pt x="5829" y="4128"/>
                    </a:cubicBezTo>
                    <a:close/>
                    <a:moveTo>
                      <a:pt x="5798" y="662"/>
                    </a:moveTo>
                    <a:cubicBezTo>
                      <a:pt x="8665" y="662"/>
                      <a:pt x="10996" y="2994"/>
                      <a:pt x="10996" y="5861"/>
                    </a:cubicBezTo>
                    <a:cubicBezTo>
                      <a:pt x="10996" y="6585"/>
                      <a:pt x="10839" y="7247"/>
                      <a:pt x="10618" y="7845"/>
                    </a:cubicBezTo>
                    <a:lnTo>
                      <a:pt x="8129" y="6585"/>
                    </a:lnTo>
                    <a:cubicBezTo>
                      <a:pt x="8192" y="6333"/>
                      <a:pt x="8255" y="6050"/>
                      <a:pt x="8255" y="5829"/>
                    </a:cubicBezTo>
                    <a:cubicBezTo>
                      <a:pt x="8255" y="4474"/>
                      <a:pt x="7184" y="3435"/>
                      <a:pt x="5829" y="3435"/>
                    </a:cubicBezTo>
                    <a:cubicBezTo>
                      <a:pt x="5577" y="3435"/>
                      <a:pt x="5325" y="3466"/>
                      <a:pt x="5105" y="3529"/>
                    </a:cubicBezTo>
                    <a:lnTo>
                      <a:pt x="3845" y="1072"/>
                    </a:lnTo>
                    <a:cubicBezTo>
                      <a:pt x="4412" y="820"/>
                      <a:pt x="5105" y="662"/>
                      <a:pt x="5798" y="662"/>
                    </a:cubicBezTo>
                    <a:close/>
                    <a:moveTo>
                      <a:pt x="7814" y="7152"/>
                    </a:moveTo>
                    <a:lnTo>
                      <a:pt x="10303" y="8412"/>
                    </a:lnTo>
                    <a:cubicBezTo>
                      <a:pt x="9862" y="9200"/>
                      <a:pt x="9232" y="9830"/>
                      <a:pt x="8444" y="10271"/>
                    </a:cubicBezTo>
                    <a:lnTo>
                      <a:pt x="7216" y="7751"/>
                    </a:lnTo>
                    <a:cubicBezTo>
                      <a:pt x="7468" y="7593"/>
                      <a:pt x="7657" y="7404"/>
                      <a:pt x="7814" y="7152"/>
                    </a:cubicBezTo>
                    <a:close/>
                    <a:moveTo>
                      <a:pt x="1072" y="3844"/>
                    </a:moveTo>
                    <a:lnTo>
                      <a:pt x="3593" y="5073"/>
                    </a:lnTo>
                    <a:cubicBezTo>
                      <a:pt x="3530" y="5325"/>
                      <a:pt x="3498" y="5546"/>
                      <a:pt x="3498" y="5829"/>
                    </a:cubicBezTo>
                    <a:cubicBezTo>
                      <a:pt x="3498" y="7152"/>
                      <a:pt x="4538" y="8223"/>
                      <a:pt x="5892" y="8223"/>
                    </a:cubicBezTo>
                    <a:cubicBezTo>
                      <a:pt x="6176" y="8223"/>
                      <a:pt x="6396" y="8192"/>
                      <a:pt x="6648" y="8097"/>
                    </a:cubicBezTo>
                    <a:lnTo>
                      <a:pt x="7846" y="10618"/>
                    </a:lnTo>
                    <a:cubicBezTo>
                      <a:pt x="7216" y="10901"/>
                      <a:pt x="6554" y="11027"/>
                      <a:pt x="5892" y="11027"/>
                    </a:cubicBezTo>
                    <a:cubicBezTo>
                      <a:pt x="2994" y="10996"/>
                      <a:pt x="694" y="8665"/>
                      <a:pt x="694" y="5829"/>
                    </a:cubicBezTo>
                    <a:cubicBezTo>
                      <a:pt x="694" y="5104"/>
                      <a:pt x="852" y="4443"/>
                      <a:pt x="1072" y="3844"/>
                    </a:cubicBezTo>
                    <a:close/>
                    <a:moveTo>
                      <a:pt x="5798" y="1"/>
                    </a:moveTo>
                    <a:cubicBezTo>
                      <a:pt x="4254" y="1"/>
                      <a:pt x="2773" y="599"/>
                      <a:pt x="1702" y="1702"/>
                    </a:cubicBezTo>
                    <a:cubicBezTo>
                      <a:pt x="600" y="2805"/>
                      <a:pt x="1" y="4254"/>
                      <a:pt x="1" y="5798"/>
                    </a:cubicBezTo>
                    <a:cubicBezTo>
                      <a:pt x="1" y="8980"/>
                      <a:pt x="2647" y="11657"/>
                      <a:pt x="5892" y="11657"/>
                    </a:cubicBezTo>
                    <a:cubicBezTo>
                      <a:pt x="9106" y="11657"/>
                      <a:pt x="11721" y="9043"/>
                      <a:pt x="11721" y="5829"/>
                    </a:cubicBezTo>
                    <a:cubicBezTo>
                      <a:pt x="11658" y="2647"/>
                      <a:pt x="9043" y="1"/>
                      <a:pt x="57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56" name="Google Shape;8256;p67"/>
            <p:cNvGrpSpPr/>
            <p:nvPr/>
          </p:nvGrpSpPr>
          <p:grpSpPr>
            <a:xfrm>
              <a:off x="3603597" y="1182536"/>
              <a:ext cx="224923" cy="198163"/>
              <a:chOff x="-3137650" y="2067900"/>
              <a:chExt cx="291450" cy="256775"/>
            </a:xfrm>
            <a:grpFill/>
          </p:grpSpPr>
          <p:sp>
            <p:nvSpPr>
              <p:cNvPr id="8257" name="Google Shape;8257;p67"/>
              <p:cNvSpPr/>
              <p:nvPr/>
            </p:nvSpPr>
            <p:spPr>
              <a:xfrm>
                <a:off x="-3137650" y="2067900"/>
                <a:ext cx="291450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7499" extrusionOk="0">
                    <a:moveTo>
                      <a:pt x="10618" y="694"/>
                    </a:moveTo>
                    <a:cubicBezTo>
                      <a:pt x="10838" y="694"/>
                      <a:pt x="10964" y="851"/>
                      <a:pt x="10964" y="1040"/>
                    </a:cubicBezTo>
                    <a:lnTo>
                      <a:pt x="10964" y="6522"/>
                    </a:lnTo>
                    <a:cubicBezTo>
                      <a:pt x="10964" y="6711"/>
                      <a:pt x="10838" y="6868"/>
                      <a:pt x="10618" y="6868"/>
                    </a:cubicBezTo>
                    <a:lnTo>
                      <a:pt x="1009" y="6868"/>
                    </a:lnTo>
                    <a:cubicBezTo>
                      <a:pt x="820" y="6868"/>
                      <a:pt x="662" y="6711"/>
                      <a:pt x="662" y="6522"/>
                    </a:cubicBezTo>
                    <a:lnTo>
                      <a:pt x="662" y="1040"/>
                    </a:lnTo>
                    <a:cubicBezTo>
                      <a:pt x="662" y="851"/>
                      <a:pt x="820" y="694"/>
                      <a:pt x="1009" y="694"/>
                    </a:cubicBezTo>
                    <a:close/>
                    <a:moveTo>
                      <a:pt x="1009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6490"/>
                    </a:lnTo>
                    <a:cubicBezTo>
                      <a:pt x="1" y="7026"/>
                      <a:pt x="473" y="7499"/>
                      <a:pt x="1009" y="7499"/>
                    </a:cubicBezTo>
                    <a:lnTo>
                      <a:pt x="10618" y="7499"/>
                    </a:lnTo>
                    <a:cubicBezTo>
                      <a:pt x="11185" y="7499"/>
                      <a:pt x="11658" y="7026"/>
                      <a:pt x="11658" y="6490"/>
                    </a:cubicBezTo>
                    <a:lnTo>
                      <a:pt x="11658" y="1009"/>
                    </a:lnTo>
                    <a:cubicBezTo>
                      <a:pt x="11658" y="473"/>
                      <a:pt x="11217" y="0"/>
                      <a:pt x="106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58" name="Google Shape;8258;p67"/>
              <p:cNvSpPr/>
              <p:nvPr/>
            </p:nvSpPr>
            <p:spPr>
              <a:xfrm>
                <a:off x="-3137650" y="2273475"/>
                <a:ext cx="2914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2048" extrusionOk="0">
                    <a:moveTo>
                      <a:pt x="10618" y="662"/>
                    </a:moveTo>
                    <a:cubicBezTo>
                      <a:pt x="10838" y="662"/>
                      <a:pt x="10964" y="819"/>
                      <a:pt x="10964" y="1008"/>
                    </a:cubicBezTo>
                    <a:cubicBezTo>
                      <a:pt x="10964" y="1197"/>
                      <a:pt x="10838" y="1355"/>
                      <a:pt x="10618" y="1355"/>
                    </a:cubicBezTo>
                    <a:lnTo>
                      <a:pt x="6050" y="1355"/>
                    </a:lnTo>
                    <a:cubicBezTo>
                      <a:pt x="6113" y="1260"/>
                      <a:pt x="6113" y="1134"/>
                      <a:pt x="6113" y="1008"/>
                    </a:cubicBezTo>
                    <a:cubicBezTo>
                      <a:pt x="6113" y="882"/>
                      <a:pt x="6050" y="788"/>
                      <a:pt x="6050" y="662"/>
                    </a:cubicBezTo>
                    <a:close/>
                    <a:moveTo>
                      <a:pt x="5105" y="662"/>
                    </a:moveTo>
                    <a:cubicBezTo>
                      <a:pt x="5294" y="662"/>
                      <a:pt x="5451" y="819"/>
                      <a:pt x="5451" y="1008"/>
                    </a:cubicBezTo>
                    <a:cubicBezTo>
                      <a:pt x="5451" y="1229"/>
                      <a:pt x="5294" y="1386"/>
                      <a:pt x="5105" y="1386"/>
                    </a:cubicBezTo>
                    <a:lnTo>
                      <a:pt x="1009" y="1386"/>
                    </a:lnTo>
                    <a:cubicBezTo>
                      <a:pt x="820" y="1355"/>
                      <a:pt x="662" y="1229"/>
                      <a:pt x="662" y="1008"/>
                    </a:cubicBezTo>
                    <a:cubicBezTo>
                      <a:pt x="662" y="819"/>
                      <a:pt x="820" y="662"/>
                      <a:pt x="1009" y="662"/>
                    </a:cubicBezTo>
                    <a:close/>
                    <a:moveTo>
                      <a:pt x="1009" y="0"/>
                    </a:moveTo>
                    <a:cubicBezTo>
                      <a:pt x="473" y="0"/>
                      <a:pt x="1" y="473"/>
                      <a:pt x="1" y="1008"/>
                    </a:cubicBezTo>
                    <a:cubicBezTo>
                      <a:pt x="1" y="1575"/>
                      <a:pt x="473" y="2048"/>
                      <a:pt x="1009" y="2048"/>
                    </a:cubicBezTo>
                    <a:lnTo>
                      <a:pt x="10618" y="2048"/>
                    </a:lnTo>
                    <a:cubicBezTo>
                      <a:pt x="11185" y="2048"/>
                      <a:pt x="11658" y="1575"/>
                      <a:pt x="11658" y="1008"/>
                    </a:cubicBezTo>
                    <a:cubicBezTo>
                      <a:pt x="11658" y="473"/>
                      <a:pt x="11217" y="0"/>
                      <a:pt x="106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59" name="Google Shape;8259;p67"/>
              <p:cNvSpPr/>
              <p:nvPr/>
            </p:nvSpPr>
            <p:spPr>
              <a:xfrm>
                <a:off x="-3035250" y="2103000"/>
                <a:ext cx="104000" cy="11850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740" extrusionOk="0">
                    <a:moveTo>
                      <a:pt x="662" y="896"/>
                    </a:moveTo>
                    <a:lnTo>
                      <a:pt x="3056" y="2346"/>
                    </a:lnTo>
                    <a:lnTo>
                      <a:pt x="662" y="3826"/>
                    </a:lnTo>
                    <a:lnTo>
                      <a:pt x="662" y="896"/>
                    </a:lnTo>
                    <a:close/>
                    <a:moveTo>
                      <a:pt x="322" y="1"/>
                    </a:moveTo>
                    <a:cubicBezTo>
                      <a:pt x="144" y="1"/>
                      <a:pt x="0" y="131"/>
                      <a:pt x="0" y="298"/>
                    </a:cubicBezTo>
                    <a:lnTo>
                      <a:pt x="0" y="4425"/>
                    </a:lnTo>
                    <a:cubicBezTo>
                      <a:pt x="0" y="4607"/>
                      <a:pt x="132" y="4740"/>
                      <a:pt x="301" y="4740"/>
                    </a:cubicBezTo>
                    <a:cubicBezTo>
                      <a:pt x="365" y="4740"/>
                      <a:pt x="435" y="4720"/>
                      <a:pt x="504" y="4677"/>
                    </a:cubicBezTo>
                    <a:lnTo>
                      <a:pt x="3939" y="2629"/>
                    </a:lnTo>
                    <a:cubicBezTo>
                      <a:pt x="4159" y="2535"/>
                      <a:pt x="4159" y="2219"/>
                      <a:pt x="3939" y="2093"/>
                    </a:cubicBezTo>
                    <a:lnTo>
                      <a:pt x="504" y="46"/>
                    </a:lnTo>
                    <a:cubicBezTo>
                      <a:pt x="443" y="15"/>
                      <a:pt x="381" y="1"/>
                      <a:pt x="3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60" name="Google Shape;8260;p67"/>
            <p:cNvGrpSpPr/>
            <p:nvPr/>
          </p:nvGrpSpPr>
          <p:grpSpPr>
            <a:xfrm>
              <a:off x="3603597" y="1441048"/>
              <a:ext cx="224923" cy="225444"/>
              <a:chOff x="-3137650" y="2408950"/>
              <a:chExt cx="291450" cy="292125"/>
            </a:xfrm>
            <a:grpFill/>
          </p:grpSpPr>
          <p:sp>
            <p:nvSpPr>
              <p:cNvPr id="8261" name="Google Shape;8261;p67"/>
              <p:cNvSpPr/>
              <p:nvPr/>
            </p:nvSpPr>
            <p:spPr>
              <a:xfrm>
                <a:off x="-3137650" y="2408950"/>
                <a:ext cx="291450" cy="2921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85" extrusionOk="0">
                    <a:moveTo>
                      <a:pt x="10618" y="662"/>
                    </a:moveTo>
                    <a:cubicBezTo>
                      <a:pt x="10807" y="662"/>
                      <a:pt x="10964" y="851"/>
                      <a:pt x="10964" y="1040"/>
                    </a:cubicBezTo>
                    <a:lnTo>
                      <a:pt x="10964" y="2741"/>
                    </a:lnTo>
                    <a:lnTo>
                      <a:pt x="662" y="2741"/>
                    </a:lnTo>
                    <a:lnTo>
                      <a:pt x="662" y="1040"/>
                    </a:lnTo>
                    <a:cubicBezTo>
                      <a:pt x="662" y="851"/>
                      <a:pt x="820" y="662"/>
                      <a:pt x="1009" y="662"/>
                    </a:cubicBezTo>
                    <a:close/>
                    <a:moveTo>
                      <a:pt x="10964" y="3403"/>
                    </a:moveTo>
                    <a:lnTo>
                      <a:pt x="10964" y="8601"/>
                    </a:lnTo>
                    <a:cubicBezTo>
                      <a:pt x="10964" y="8790"/>
                      <a:pt x="10838" y="8947"/>
                      <a:pt x="10618" y="8947"/>
                    </a:cubicBezTo>
                    <a:lnTo>
                      <a:pt x="10145" y="8947"/>
                    </a:lnTo>
                    <a:cubicBezTo>
                      <a:pt x="10208" y="8727"/>
                      <a:pt x="10240" y="8443"/>
                      <a:pt x="10240" y="8160"/>
                    </a:cubicBezTo>
                    <a:lnTo>
                      <a:pt x="10240" y="5860"/>
                    </a:lnTo>
                    <a:cubicBezTo>
                      <a:pt x="10240" y="5673"/>
                      <a:pt x="10058" y="5531"/>
                      <a:pt x="9868" y="5531"/>
                    </a:cubicBezTo>
                    <a:cubicBezTo>
                      <a:pt x="9835" y="5531"/>
                      <a:pt x="9801" y="5535"/>
                      <a:pt x="9767" y="5545"/>
                    </a:cubicBezTo>
                    <a:cubicBezTo>
                      <a:pt x="9545" y="5641"/>
                      <a:pt x="9341" y="5691"/>
                      <a:pt x="9142" y="5691"/>
                    </a:cubicBezTo>
                    <a:cubicBezTo>
                      <a:pt x="8693" y="5691"/>
                      <a:pt x="8275" y="5439"/>
                      <a:pt x="7751" y="4915"/>
                    </a:cubicBezTo>
                    <a:cubicBezTo>
                      <a:pt x="7688" y="4868"/>
                      <a:pt x="7601" y="4844"/>
                      <a:pt x="7515" y="4844"/>
                    </a:cubicBezTo>
                    <a:cubicBezTo>
                      <a:pt x="7428" y="4844"/>
                      <a:pt x="7341" y="4868"/>
                      <a:pt x="7278" y="4915"/>
                    </a:cubicBezTo>
                    <a:cubicBezTo>
                      <a:pt x="6753" y="5440"/>
                      <a:pt x="6334" y="5677"/>
                      <a:pt x="5884" y="5677"/>
                    </a:cubicBezTo>
                    <a:cubicBezTo>
                      <a:pt x="5686" y="5677"/>
                      <a:pt x="5483" y="5631"/>
                      <a:pt x="5262" y="5545"/>
                    </a:cubicBezTo>
                    <a:cubicBezTo>
                      <a:pt x="5229" y="5535"/>
                      <a:pt x="5195" y="5531"/>
                      <a:pt x="5161" y="5531"/>
                    </a:cubicBezTo>
                    <a:cubicBezTo>
                      <a:pt x="4971" y="5531"/>
                      <a:pt x="4789" y="5673"/>
                      <a:pt x="4789" y="5860"/>
                    </a:cubicBezTo>
                    <a:lnTo>
                      <a:pt x="4789" y="8160"/>
                    </a:lnTo>
                    <a:cubicBezTo>
                      <a:pt x="4789" y="8443"/>
                      <a:pt x="4821" y="8664"/>
                      <a:pt x="4884" y="8947"/>
                    </a:cubicBezTo>
                    <a:lnTo>
                      <a:pt x="1009" y="8947"/>
                    </a:lnTo>
                    <a:cubicBezTo>
                      <a:pt x="820" y="8947"/>
                      <a:pt x="662" y="8790"/>
                      <a:pt x="662" y="8601"/>
                    </a:cubicBezTo>
                    <a:lnTo>
                      <a:pt x="662" y="3403"/>
                    </a:lnTo>
                    <a:close/>
                    <a:moveTo>
                      <a:pt x="7152" y="5923"/>
                    </a:moveTo>
                    <a:lnTo>
                      <a:pt x="7152" y="10838"/>
                    </a:lnTo>
                    <a:cubicBezTo>
                      <a:pt x="6144" y="10365"/>
                      <a:pt x="5451" y="9357"/>
                      <a:pt x="5451" y="8160"/>
                    </a:cubicBezTo>
                    <a:lnTo>
                      <a:pt x="5451" y="6301"/>
                    </a:lnTo>
                    <a:cubicBezTo>
                      <a:pt x="5604" y="6330"/>
                      <a:pt x="5750" y="6344"/>
                      <a:pt x="5891" y="6344"/>
                    </a:cubicBezTo>
                    <a:cubicBezTo>
                      <a:pt x="6359" y="6344"/>
                      <a:pt x="6765" y="6189"/>
                      <a:pt x="7152" y="5923"/>
                    </a:cubicBezTo>
                    <a:close/>
                    <a:moveTo>
                      <a:pt x="7877" y="5923"/>
                    </a:moveTo>
                    <a:cubicBezTo>
                      <a:pt x="8242" y="6166"/>
                      <a:pt x="8644" y="6353"/>
                      <a:pt x="9128" y="6353"/>
                    </a:cubicBezTo>
                    <a:cubicBezTo>
                      <a:pt x="9271" y="6353"/>
                      <a:pt x="9420" y="6337"/>
                      <a:pt x="9578" y="6301"/>
                    </a:cubicBezTo>
                    <a:lnTo>
                      <a:pt x="9578" y="8160"/>
                    </a:lnTo>
                    <a:cubicBezTo>
                      <a:pt x="9547" y="9357"/>
                      <a:pt x="8885" y="10365"/>
                      <a:pt x="7877" y="10838"/>
                    </a:cubicBezTo>
                    <a:lnTo>
                      <a:pt x="7877" y="5923"/>
                    </a:lnTo>
                    <a:close/>
                    <a:moveTo>
                      <a:pt x="1009" y="0"/>
                    </a:moveTo>
                    <a:cubicBezTo>
                      <a:pt x="473" y="0"/>
                      <a:pt x="1" y="473"/>
                      <a:pt x="1" y="1040"/>
                    </a:cubicBezTo>
                    <a:lnTo>
                      <a:pt x="1" y="8601"/>
                    </a:lnTo>
                    <a:cubicBezTo>
                      <a:pt x="1" y="9136"/>
                      <a:pt x="473" y="9609"/>
                      <a:pt x="1009" y="9609"/>
                    </a:cubicBezTo>
                    <a:lnTo>
                      <a:pt x="5073" y="9609"/>
                    </a:lnTo>
                    <a:cubicBezTo>
                      <a:pt x="5199" y="9893"/>
                      <a:pt x="5357" y="10145"/>
                      <a:pt x="5514" y="10365"/>
                    </a:cubicBezTo>
                    <a:cubicBezTo>
                      <a:pt x="5987" y="10995"/>
                      <a:pt x="6617" y="11436"/>
                      <a:pt x="7404" y="11657"/>
                    </a:cubicBezTo>
                    <a:cubicBezTo>
                      <a:pt x="7446" y="11657"/>
                      <a:pt x="7488" y="11685"/>
                      <a:pt x="7530" y="11685"/>
                    </a:cubicBezTo>
                    <a:cubicBezTo>
                      <a:pt x="7551" y="11685"/>
                      <a:pt x="7572" y="11678"/>
                      <a:pt x="7593" y="11657"/>
                    </a:cubicBezTo>
                    <a:cubicBezTo>
                      <a:pt x="8350" y="11436"/>
                      <a:pt x="9011" y="10995"/>
                      <a:pt x="9484" y="10365"/>
                    </a:cubicBezTo>
                    <a:cubicBezTo>
                      <a:pt x="9641" y="10145"/>
                      <a:pt x="9799" y="9893"/>
                      <a:pt x="9925" y="9609"/>
                    </a:cubicBezTo>
                    <a:lnTo>
                      <a:pt x="10618" y="9609"/>
                    </a:lnTo>
                    <a:cubicBezTo>
                      <a:pt x="11185" y="9609"/>
                      <a:pt x="11658" y="9136"/>
                      <a:pt x="11658" y="8601"/>
                    </a:cubicBezTo>
                    <a:lnTo>
                      <a:pt x="11658" y="1040"/>
                    </a:lnTo>
                    <a:cubicBezTo>
                      <a:pt x="11658" y="473"/>
                      <a:pt x="11217" y="0"/>
                      <a:pt x="106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62" name="Google Shape;8262;p67"/>
              <p:cNvSpPr/>
              <p:nvPr/>
            </p:nvSpPr>
            <p:spPr>
              <a:xfrm>
                <a:off x="-3104575" y="24428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8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8" y="694"/>
                    </a:cubicBezTo>
                    <a:cubicBezTo>
                      <a:pt x="568" y="694"/>
                      <a:pt x="726" y="536"/>
                      <a:pt x="726" y="347"/>
                    </a:cubicBezTo>
                    <a:cubicBezTo>
                      <a:pt x="726" y="158"/>
                      <a:pt x="568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63" name="Google Shape;8263;p67"/>
              <p:cNvSpPr/>
              <p:nvPr/>
            </p:nvSpPr>
            <p:spPr>
              <a:xfrm>
                <a:off x="-3069900" y="24428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64" name="Google Shape;8264;p67"/>
              <p:cNvSpPr/>
              <p:nvPr/>
            </p:nvSpPr>
            <p:spPr>
              <a:xfrm>
                <a:off x="-3035250" y="24428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65" name="Google Shape;8265;p67"/>
              <p:cNvSpPr/>
              <p:nvPr/>
            </p:nvSpPr>
            <p:spPr>
              <a:xfrm>
                <a:off x="-3002175" y="2442800"/>
                <a:ext cx="1205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32" y="536"/>
                      <a:pt x="190" y="694"/>
                      <a:pt x="347" y="694"/>
                    </a:cubicBezTo>
                    <a:lnTo>
                      <a:pt x="4443" y="694"/>
                    </a:lnTo>
                    <a:cubicBezTo>
                      <a:pt x="4663" y="694"/>
                      <a:pt x="4821" y="536"/>
                      <a:pt x="4821" y="347"/>
                    </a:cubicBezTo>
                    <a:cubicBezTo>
                      <a:pt x="4821" y="158"/>
                      <a:pt x="4663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66" name="Google Shape;8266;p67"/>
            <p:cNvGrpSpPr/>
            <p:nvPr/>
          </p:nvGrpSpPr>
          <p:grpSpPr>
            <a:xfrm>
              <a:off x="3603597" y="1732621"/>
              <a:ext cx="224923" cy="198780"/>
              <a:chOff x="-3137650" y="2787000"/>
              <a:chExt cx="291450" cy="257575"/>
            </a:xfrm>
            <a:grpFill/>
          </p:grpSpPr>
          <p:sp>
            <p:nvSpPr>
              <p:cNvPr id="8267" name="Google Shape;8267;p67"/>
              <p:cNvSpPr/>
              <p:nvPr/>
            </p:nvSpPr>
            <p:spPr>
              <a:xfrm>
                <a:off x="-3137650" y="2787000"/>
                <a:ext cx="291450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0303" extrusionOk="0">
                    <a:moveTo>
                      <a:pt x="10618" y="693"/>
                    </a:moveTo>
                    <a:cubicBezTo>
                      <a:pt x="10807" y="693"/>
                      <a:pt x="10964" y="851"/>
                      <a:pt x="10964" y="1040"/>
                    </a:cubicBezTo>
                    <a:lnTo>
                      <a:pt x="10964" y="2741"/>
                    </a:lnTo>
                    <a:lnTo>
                      <a:pt x="662" y="2741"/>
                    </a:lnTo>
                    <a:lnTo>
                      <a:pt x="662" y="1040"/>
                    </a:lnTo>
                    <a:cubicBezTo>
                      <a:pt x="662" y="851"/>
                      <a:pt x="820" y="693"/>
                      <a:pt x="1009" y="693"/>
                    </a:cubicBezTo>
                    <a:close/>
                    <a:moveTo>
                      <a:pt x="10996" y="3403"/>
                    </a:moveTo>
                    <a:lnTo>
                      <a:pt x="10996" y="9231"/>
                    </a:lnTo>
                    <a:cubicBezTo>
                      <a:pt x="10964" y="9420"/>
                      <a:pt x="10838" y="9578"/>
                      <a:pt x="10618" y="9578"/>
                    </a:cubicBezTo>
                    <a:lnTo>
                      <a:pt x="1009" y="9578"/>
                    </a:lnTo>
                    <a:cubicBezTo>
                      <a:pt x="820" y="9578"/>
                      <a:pt x="662" y="9420"/>
                      <a:pt x="662" y="9231"/>
                    </a:cubicBezTo>
                    <a:lnTo>
                      <a:pt x="662" y="3403"/>
                    </a:lnTo>
                    <a:close/>
                    <a:moveTo>
                      <a:pt x="1009" y="0"/>
                    </a:moveTo>
                    <a:cubicBezTo>
                      <a:pt x="473" y="0"/>
                      <a:pt x="1" y="473"/>
                      <a:pt x="1" y="1040"/>
                    </a:cubicBezTo>
                    <a:lnTo>
                      <a:pt x="1" y="9263"/>
                    </a:lnTo>
                    <a:cubicBezTo>
                      <a:pt x="1" y="9830"/>
                      <a:pt x="473" y="10302"/>
                      <a:pt x="1009" y="10302"/>
                    </a:cubicBezTo>
                    <a:lnTo>
                      <a:pt x="10618" y="10302"/>
                    </a:lnTo>
                    <a:cubicBezTo>
                      <a:pt x="11185" y="10302"/>
                      <a:pt x="11658" y="9830"/>
                      <a:pt x="11658" y="9263"/>
                    </a:cubicBezTo>
                    <a:lnTo>
                      <a:pt x="11658" y="1040"/>
                    </a:lnTo>
                    <a:cubicBezTo>
                      <a:pt x="11658" y="441"/>
                      <a:pt x="11217" y="0"/>
                      <a:pt x="106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68" name="Google Shape;8268;p67"/>
              <p:cNvSpPr/>
              <p:nvPr/>
            </p:nvSpPr>
            <p:spPr>
              <a:xfrm>
                <a:off x="-3104575" y="28208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8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8" y="693"/>
                    </a:cubicBezTo>
                    <a:cubicBezTo>
                      <a:pt x="568" y="693"/>
                      <a:pt x="726" y="536"/>
                      <a:pt x="726" y="347"/>
                    </a:cubicBezTo>
                    <a:cubicBezTo>
                      <a:pt x="726" y="158"/>
                      <a:pt x="568" y="0"/>
                      <a:pt x="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69" name="Google Shape;8269;p67"/>
              <p:cNvSpPr/>
              <p:nvPr/>
            </p:nvSpPr>
            <p:spPr>
              <a:xfrm>
                <a:off x="-3069900" y="28208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70" name="Google Shape;8270;p67"/>
              <p:cNvSpPr/>
              <p:nvPr/>
            </p:nvSpPr>
            <p:spPr>
              <a:xfrm>
                <a:off x="-3035250" y="28208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71" name="Google Shape;8271;p67"/>
              <p:cNvSpPr/>
              <p:nvPr/>
            </p:nvSpPr>
            <p:spPr>
              <a:xfrm>
                <a:off x="-3002175" y="2820875"/>
                <a:ext cx="121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32" y="536"/>
                      <a:pt x="190" y="693"/>
                      <a:pt x="347" y="693"/>
                    </a:cubicBezTo>
                    <a:lnTo>
                      <a:pt x="4506" y="693"/>
                    </a:lnTo>
                    <a:cubicBezTo>
                      <a:pt x="4695" y="693"/>
                      <a:pt x="4852" y="536"/>
                      <a:pt x="4852" y="347"/>
                    </a:cubicBezTo>
                    <a:cubicBezTo>
                      <a:pt x="4852" y="158"/>
                      <a:pt x="4695" y="0"/>
                      <a:pt x="4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72" name="Google Shape;8272;p67"/>
              <p:cNvSpPr/>
              <p:nvPr/>
            </p:nvSpPr>
            <p:spPr>
              <a:xfrm>
                <a:off x="-2948625" y="2907300"/>
                <a:ext cx="52025" cy="8530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3412" extrusionOk="0">
                    <a:moveTo>
                      <a:pt x="347" y="1"/>
                    </a:moveTo>
                    <a:cubicBezTo>
                      <a:pt x="261" y="1"/>
                      <a:pt x="174" y="24"/>
                      <a:pt x="127" y="72"/>
                    </a:cubicBezTo>
                    <a:cubicBezTo>
                      <a:pt x="1" y="198"/>
                      <a:pt x="1" y="450"/>
                      <a:pt x="127" y="544"/>
                    </a:cubicBezTo>
                    <a:lnTo>
                      <a:pt x="1261" y="1710"/>
                    </a:lnTo>
                    <a:lnTo>
                      <a:pt x="127" y="2844"/>
                    </a:lnTo>
                    <a:cubicBezTo>
                      <a:pt x="1" y="2970"/>
                      <a:pt x="1" y="3191"/>
                      <a:pt x="127" y="3317"/>
                    </a:cubicBezTo>
                    <a:cubicBezTo>
                      <a:pt x="174" y="3380"/>
                      <a:pt x="261" y="3411"/>
                      <a:pt x="347" y="3411"/>
                    </a:cubicBezTo>
                    <a:cubicBezTo>
                      <a:pt x="434" y="3411"/>
                      <a:pt x="521" y="3380"/>
                      <a:pt x="568" y="3317"/>
                    </a:cubicBezTo>
                    <a:lnTo>
                      <a:pt x="1954" y="1930"/>
                    </a:lnTo>
                    <a:cubicBezTo>
                      <a:pt x="2080" y="1804"/>
                      <a:pt x="2080" y="1584"/>
                      <a:pt x="1954" y="1458"/>
                    </a:cubicBezTo>
                    <a:lnTo>
                      <a:pt x="568" y="72"/>
                    </a:lnTo>
                    <a:cubicBezTo>
                      <a:pt x="521" y="24"/>
                      <a:pt x="434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73" name="Google Shape;8273;p67"/>
              <p:cNvSpPr/>
              <p:nvPr/>
            </p:nvSpPr>
            <p:spPr>
              <a:xfrm>
                <a:off x="-3088025" y="2907300"/>
                <a:ext cx="53575" cy="8530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3412" extrusionOk="0">
                    <a:moveTo>
                      <a:pt x="1749" y="1"/>
                    </a:moveTo>
                    <a:cubicBezTo>
                      <a:pt x="1662" y="1"/>
                      <a:pt x="1576" y="24"/>
                      <a:pt x="1513" y="72"/>
                    </a:cubicBezTo>
                    <a:lnTo>
                      <a:pt x="127" y="1458"/>
                    </a:lnTo>
                    <a:cubicBezTo>
                      <a:pt x="1" y="1584"/>
                      <a:pt x="1" y="1804"/>
                      <a:pt x="127" y="1930"/>
                    </a:cubicBezTo>
                    <a:lnTo>
                      <a:pt x="1513" y="3317"/>
                    </a:lnTo>
                    <a:cubicBezTo>
                      <a:pt x="1576" y="3380"/>
                      <a:pt x="1662" y="3411"/>
                      <a:pt x="1749" y="3411"/>
                    </a:cubicBezTo>
                    <a:cubicBezTo>
                      <a:pt x="1836" y="3411"/>
                      <a:pt x="1922" y="3380"/>
                      <a:pt x="1985" y="3317"/>
                    </a:cubicBezTo>
                    <a:cubicBezTo>
                      <a:pt x="2111" y="3191"/>
                      <a:pt x="2111" y="2970"/>
                      <a:pt x="1985" y="2844"/>
                    </a:cubicBezTo>
                    <a:lnTo>
                      <a:pt x="851" y="1710"/>
                    </a:lnTo>
                    <a:lnTo>
                      <a:pt x="1985" y="544"/>
                    </a:lnTo>
                    <a:cubicBezTo>
                      <a:pt x="2143" y="450"/>
                      <a:pt x="2143" y="198"/>
                      <a:pt x="1985" y="72"/>
                    </a:cubicBezTo>
                    <a:cubicBezTo>
                      <a:pt x="1922" y="24"/>
                      <a:pt x="1836" y="1"/>
                      <a:pt x="17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74" name="Google Shape;8274;p67"/>
              <p:cNvSpPr/>
              <p:nvPr/>
            </p:nvSpPr>
            <p:spPr>
              <a:xfrm>
                <a:off x="-3019500" y="2888975"/>
                <a:ext cx="54375" cy="11940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4776" extrusionOk="0">
                    <a:moveTo>
                      <a:pt x="1778" y="0"/>
                    </a:moveTo>
                    <a:cubicBezTo>
                      <a:pt x="1617" y="0"/>
                      <a:pt x="1501" y="108"/>
                      <a:pt x="1450" y="237"/>
                    </a:cubicBezTo>
                    <a:lnTo>
                      <a:pt x="63" y="4333"/>
                    </a:lnTo>
                    <a:cubicBezTo>
                      <a:pt x="0" y="4522"/>
                      <a:pt x="95" y="4680"/>
                      <a:pt x="253" y="4743"/>
                    </a:cubicBezTo>
                    <a:cubicBezTo>
                      <a:pt x="305" y="4765"/>
                      <a:pt x="354" y="4775"/>
                      <a:pt x="399" y="4775"/>
                    </a:cubicBezTo>
                    <a:cubicBezTo>
                      <a:pt x="543" y="4775"/>
                      <a:pt x="646" y="4674"/>
                      <a:pt x="694" y="4554"/>
                    </a:cubicBezTo>
                    <a:lnTo>
                      <a:pt x="2080" y="458"/>
                    </a:lnTo>
                    <a:cubicBezTo>
                      <a:pt x="2174" y="300"/>
                      <a:pt x="2048" y="111"/>
                      <a:pt x="1891" y="17"/>
                    </a:cubicBezTo>
                    <a:cubicBezTo>
                      <a:pt x="1851" y="6"/>
                      <a:pt x="1813" y="0"/>
                      <a:pt x="17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275" name="Google Shape;8275;p67"/>
            <p:cNvSpPr/>
            <p:nvPr/>
          </p:nvSpPr>
          <p:spPr>
            <a:xfrm>
              <a:off x="5053362" y="1202571"/>
              <a:ext cx="224923" cy="158052"/>
            </a:xfrm>
            <a:custGeom>
              <a:avLst/>
              <a:gdLst/>
              <a:ahLst/>
              <a:cxnLst/>
              <a:rect l="l" t="t" r="r" b="b"/>
              <a:pathLst>
                <a:path w="11658" h="8192" extrusionOk="0">
                  <a:moveTo>
                    <a:pt x="10429" y="662"/>
                  </a:moveTo>
                  <a:cubicBezTo>
                    <a:pt x="10114" y="1008"/>
                    <a:pt x="6207" y="4915"/>
                    <a:pt x="6081" y="5072"/>
                  </a:cubicBezTo>
                  <a:cubicBezTo>
                    <a:pt x="6018" y="5135"/>
                    <a:pt x="5916" y="5167"/>
                    <a:pt x="5813" y="5167"/>
                  </a:cubicBezTo>
                  <a:cubicBezTo>
                    <a:pt x="5711" y="5167"/>
                    <a:pt x="5608" y="5135"/>
                    <a:pt x="5545" y="5072"/>
                  </a:cubicBezTo>
                  <a:lnTo>
                    <a:pt x="1135" y="662"/>
                  </a:lnTo>
                  <a:close/>
                  <a:moveTo>
                    <a:pt x="662" y="1134"/>
                  </a:moveTo>
                  <a:lnTo>
                    <a:pt x="3624" y="4096"/>
                  </a:lnTo>
                  <a:lnTo>
                    <a:pt x="662" y="7057"/>
                  </a:lnTo>
                  <a:lnTo>
                    <a:pt x="662" y="1134"/>
                  </a:lnTo>
                  <a:close/>
                  <a:moveTo>
                    <a:pt x="10996" y="1134"/>
                  </a:moveTo>
                  <a:lnTo>
                    <a:pt x="10996" y="7057"/>
                  </a:lnTo>
                  <a:lnTo>
                    <a:pt x="8034" y="4096"/>
                  </a:lnTo>
                  <a:lnTo>
                    <a:pt x="10996" y="1134"/>
                  </a:lnTo>
                  <a:close/>
                  <a:moveTo>
                    <a:pt x="7562" y="4568"/>
                  </a:moveTo>
                  <a:lnTo>
                    <a:pt x="10492" y="7530"/>
                  </a:lnTo>
                  <a:lnTo>
                    <a:pt x="1198" y="7530"/>
                  </a:lnTo>
                  <a:lnTo>
                    <a:pt x="4096" y="4568"/>
                  </a:lnTo>
                  <a:lnTo>
                    <a:pt x="5073" y="5545"/>
                  </a:lnTo>
                  <a:cubicBezTo>
                    <a:pt x="5278" y="5750"/>
                    <a:pt x="5553" y="5852"/>
                    <a:pt x="5829" y="5852"/>
                  </a:cubicBezTo>
                  <a:cubicBezTo>
                    <a:pt x="6105" y="5852"/>
                    <a:pt x="6380" y="5750"/>
                    <a:pt x="6585" y="5545"/>
                  </a:cubicBezTo>
                  <a:lnTo>
                    <a:pt x="7562" y="4568"/>
                  </a:lnTo>
                  <a:close/>
                  <a:moveTo>
                    <a:pt x="1009" y="0"/>
                  </a:moveTo>
                  <a:cubicBezTo>
                    <a:pt x="473" y="0"/>
                    <a:pt x="1" y="473"/>
                    <a:pt x="1" y="1008"/>
                  </a:cubicBezTo>
                  <a:lnTo>
                    <a:pt x="1" y="7152"/>
                  </a:lnTo>
                  <a:cubicBezTo>
                    <a:pt x="1" y="7719"/>
                    <a:pt x="473" y="8191"/>
                    <a:pt x="1009" y="8191"/>
                  </a:cubicBezTo>
                  <a:lnTo>
                    <a:pt x="10618" y="8191"/>
                  </a:lnTo>
                  <a:cubicBezTo>
                    <a:pt x="11185" y="8191"/>
                    <a:pt x="11657" y="7719"/>
                    <a:pt x="11657" y="7152"/>
                  </a:cubicBezTo>
                  <a:lnTo>
                    <a:pt x="11657" y="1008"/>
                  </a:lnTo>
                  <a:cubicBezTo>
                    <a:pt x="11657" y="441"/>
                    <a:pt x="11185" y="0"/>
                    <a:pt x="1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276" name="Google Shape;8276;p67"/>
            <p:cNvSpPr/>
            <p:nvPr/>
          </p:nvSpPr>
          <p:spPr>
            <a:xfrm>
              <a:off x="994236" y="1168789"/>
              <a:ext cx="225521" cy="225617"/>
            </a:xfrm>
            <a:custGeom>
              <a:avLst/>
              <a:gdLst/>
              <a:ahLst/>
              <a:cxnLst/>
              <a:rect l="l" t="t" r="r" b="b"/>
              <a:pathLst>
                <a:path w="11689" h="11694" extrusionOk="0">
                  <a:moveTo>
                    <a:pt x="5829" y="2048"/>
                  </a:moveTo>
                  <a:cubicBezTo>
                    <a:pt x="6018" y="2048"/>
                    <a:pt x="6175" y="2206"/>
                    <a:pt x="6175" y="2395"/>
                  </a:cubicBezTo>
                  <a:cubicBezTo>
                    <a:pt x="6175" y="2615"/>
                    <a:pt x="6018" y="2804"/>
                    <a:pt x="5829" y="2804"/>
                  </a:cubicBezTo>
                  <a:cubicBezTo>
                    <a:pt x="5640" y="2804"/>
                    <a:pt x="5482" y="2615"/>
                    <a:pt x="5482" y="2395"/>
                  </a:cubicBezTo>
                  <a:cubicBezTo>
                    <a:pt x="5482" y="2206"/>
                    <a:pt x="5640" y="2048"/>
                    <a:pt x="5829" y="2048"/>
                  </a:cubicBezTo>
                  <a:close/>
                  <a:moveTo>
                    <a:pt x="5829" y="725"/>
                  </a:moveTo>
                  <a:cubicBezTo>
                    <a:pt x="6774" y="725"/>
                    <a:pt x="7530" y="1449"/>
                    <a:pt x="7530" y="2395"/>
                  </a:cubicBezTo>
                  <a:cubicBezTo>
                    <a:pt x="7530" y="2521"/>
                    <a:pt x="7530" y="2678"/>
                    <a:pt x="7467" y="2804"/>
                  </a:cubicBezTo>
                  <a:lnTo>
                    <a:pt x="6774" y="2804"/>
                  </a:lnTo>
                  <a:cubicBezTo>
                    <a:pt x="6806" y="2678"/>
                    <a:pt x="6837" y="2552"/>
                    <a:pt x="6837" y="2395"/>
                  </a:cubicBezTo>
                  <a:cubicBezTo>
                    <a:pt x="6837" y="1859"/>
                    <a:pt x="6364" y="1386"/>
                    <a:pt x="5829" y="1386"/>
                  </a:cubicBezTo>
                  <a:cubicBezTo>
                    <a:pt x="5262" y="1386"/>
                    <a:pt x="4789" y="1859"/>
                    <a:pt x="4789" y="2395"/>
                  </a:cubicBezTo>
                  <a:cubicBezTo>
                    <a:pt x="4789" y="2521"/>
                    <a:pt x="4852" y="2678"/>
                    <a:pt x="4884" y="2804"/>
                  </a:cubicBezTo>
                  <a:lnTo>
                    <a:pt x="4159" y="2804"/>
                  </a:lnTo>
                  <a:cubicBezTo>
                    <a:pt x="4128" y="2678"/>
                    <a:pt x="4128" y="2521"/>
                    <a:pt x="4128" y="2395"/>
                  </a:cubicBezTo>
                  <a:cubicBezTo>
                    <a:pt x="4128" y="1449"/>
                    <a:pt x="4884" y="725"/>
                    <a:pt x="5829" y="725"/>
                  </a:cubicBezTo>
                  <a:close/>
                  <a:moveTo>
                    <a:pt x="10681" y="3466"/>
                  </a:moveTo>
                  <a:cubicBezTo>
                    <a:pt x="10870" y="3466"/>
                    <a:pt x="11027" y="3623"/>
                    <a:pt x="11027" y="3812"/>
                  </a:cubicBezTo>
                  <a:cubicBezTo>
                    <a:pt x="11027" y="4033"/>
                    <a:pt x="10870" y="4190"/>
                    <a:pt x="10681" y="4190"/>
                  </a:cubicBezTo>
                  <a:lnTo>
                    <a:pt x="1009" y="4190"/>
                  </a:lnTo>
                  <a:cubicBezTo>
                    <a:pt x="820" y="4190"/>
                    <a:pt x="662" y="4033"/>
                    <a:pt x="662" y="3812"/>
                  </a:cubicBezTo>
                  <a:cubicBezTo>
                    <a:pt x="662" y="3623"/>
                    <a:pt x="851" y="3466"/>
                    <a:pt x="1009" y="3466"/>
                  </a:cubicBezTo>
                  <a:close/>
                  <a:moveTo>
                    <a:pt x="9799" y="4852"/>
                  </a:moveTo>
                  <a:lnTo>
                    <a:pt x="7058" y="7593"/>
                  </a:lnTo>
                  <a:lnTo>
                    <a:pt x="4600" y="7593"/>
                  </a:lnTo>
                  <a:lnTo>
                    <a:pt x="1859" y="4852"/>
                  </a:lnTo>
                  <a:close/>
                  <a:moveTo>
                    <a:pt x="6869" y="8255"/>
                  </a:moveTo>
                  <a:lnTo>
                    <a:pt x="6869" y="9767"/>
                  </a:lnTo>
                  <a:lnTo>
                    <a:pt x="4789" y="10775"/>
                  </a:lnTo>
                  <a:lnTo>
                    <a:pt x="4789" y="8255"/>
                  </a:lnTo>
                  <a:close/>
                  <a:moveTo>
                    <a:pt x="5829" y="0"/>
                  </a:moveTo>
                  <a:cubicBezTo>
                    <a:pt x="4474" y="0"/>
                    <a:pt x="3435" y="1071"/>
                    <a:pt x="3435" y="2395"/>
                  </a:cubicBezTo>
                  <a:cubicBezTo>
                    <a:pt x="3435" y="2521"/>
                    <a:pt x="3435" y="2678"/>
                    <a:pt x="3466" y="2804"/>
                  </a:cubicBezTo>
                  <a:lnTo>
                    <a:pt x="1009" y="2804"/>
                  </a:lnTo>
                  <a:cubicBezTo>
                    <a:pt x="473" y="2804"/>
                    <a:pt x="0" y="3277"/>
                    <a:pt x="0" y="3812"/>
                  </a:cubicBezTo>
                  <a:cubicBezTo>
                    <a:pt x="0" y="4348"/>
                    <a:pt x="379" y="4757"/>
                    <a:pt x="851" y="4852"/>
                  </a:cubicBezTo>
                  <a:lnTo>
                    <a:pt x="4096" y="8065"/>
                  </a:lnTo>
                  <a:lnTo>
                    <a:pt x="4096" y="11342"/>
                  </a:lnTo>
                  <a:cubicBezTo>
                    <a:pt x="4096" y="11518"/>
                    <a:pt x="4277" y="11694"/>
                    <a:pt x="4462" y="11694"/>
                  </a:cubicBezTo>
                  <a:cubicBezTo>
                    <a:pt x="4508" y="11694"/>
                    <a:pt x="4556" y="11683"/>
                    <a:pt x="4600" y="11657"/>
                  </a:cubicBezTo>
                  <a:lnTo>
                    <a:pt x="7373" y="10271"/>
                  </a:lnTo>
                  <a:cubicBezTo>
                    <a:pt x="7467" y="10239"/>
                    <a:pt x="7562" y="10113"/>
                    <a:pt x="7562" y="9956"/>
                  </a:cubicBezTo>
                  <a:lnTo>
                    <a:pt x="7562" y="8034"/>
                  </a:lnTo>
                  <a:lnTo>
                    <a:pt x="10838" y="4820"/>
                  </a:lnTo>
                  <a:cubicBezTo>
                    <a:pt x="11311" y="4757"/>
                    <a:pt x="11689" y="4348"/>
                    <a:pt x="11689" y="3812"/>
                  </a:cubicBezTo>
                  <a:cubicBezTo>
                    <a:pt x="11689" y="3277"/>
                    <a:pt x="11216" y="2804"/>
                    <a:pt x="10681" y="2804"/>
                  </a:cubicBezTo>
                  <a:lnTo>
                    <a:pt x="8192" y="2804"/>
                  </a:lnTo>
                  <a:cubicBezTo>
                    <a:pt x="8192" y="2678"/>
                    <a:pt x="8223" y="2521"/>
                    <a:pt x="8223" y="2395"/>
                  </a:cubicBezTo>
                  <a:cubicBezTo>
                    <a:pt x="8223" y="1071"/>
                    <a:pt x="7152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277" name="Google Shape;8277;p67"/>
            <p:cNvSpPr/>
            <p:nvPr/>
          </p:nvSpPr>
          <p:spPr>
            <a:xfrm>
              <a:off x="993319" y="1440755"/>
              <a:ext cx="227354" cy="225984"/>
            </a:xfrm>
            <a:custGeom>
              <a:avLst/>
              <a:gdLst/>
              <a:ahLst/>
              <a:cxnLst/>
              <a:rect l="l" t="t" r="r" b="b"/>
              <a:pathLst>
                <a:path w="11784" h="11713" extrusionOk="0">
                  <a:moveTo>
                    <a:pt x="5136" y="4128"/>
                  </a:moveTo>
                  <a:cubicBezTo>
                    <a:pt x="5671" y="4128"/>
                    <a:pt x="6112" y="4569"/>
                    <a:pt x="6144" y="5136"/>
                  </a:cubicBezTo>
                  <a:lnTo>
                    <a:pt x="5230" y="4853"/>
                  </a:lnTo>
                  <a:cubicBezTo>
                    <a:pt x="5198" y="4839"/>
                    <a:pt x="5165" y="4832"/>
                    <a:pt x="5131" y="4832"/>
                  </a:cubicBezTo>
                  <a:cubicBezTo>
                    <a:pt x="4934" y="4832"/>
                    <a:pt x="4735" y="5052"/>
                    <a:pt x="4789" y="5294"/>
                  </a:cubicBezTo>
                  <a:lnTo>
                    <a:pt x="5073" y="6239"/>
                  </a:lnTo>
                  <a:cubicBezTo>
                    <a:pt x="4537" y="6176"/>
                    <a:pt x="4096" y="5703"/>
                    <a:pt x="4096" y="5168"/>
                  </a:cubicBezTo>
                  <a:cubicBezTo>
                    <a:pt x="4096" y="4601"/>
                    <a:pt x="4569" y="4128"/>
                    <a:pt x="5136" y="4128"/>
                  </a:cubicBezTo>
                  <a:close/>
                  <a:moveTo>
                    <a:pt x="5199" y="2364"/>
                  </a:moveTo>
                  <a:cubicBezTo>
                    <a:pt x="6680" y="2364"/>
                    <a:pt x="7940" y="3592"/>
                    <a:pt x="7940" y="5136"/>
                  </a:cubicBezTo>
                  <a:cubicBezTo>
                    <a:pt x="7940" y="5294"/>
                    <a:pt x="7940" y="5388"/>
                    <a:pt x="7908" y="5546"/>
                  </a:cubicBezTo>
                  <a:lnTo>
                    <a:pt x="6932" y="5294"/>
                  </a:lnTo>
                  <a:lnTo>
                    <a:pt x="6932" y="5136"/>
                  </a:lnTo>
                  <a:cubicBezTo>
                    <a:pt x="6806" y="4223"/>
                    <a:pt x="6049" y="3466"/>
                    <a:pt x="5104" y="3466"/>
                  </a:cubicBezTo>
                  <a:cubicBezTo>
                    <a:pt x="4159" y="3466"/>
                    <a:pt x="3435" y="4223"/>
                    <a:pt x="3435" y="5168"/>
                  </a:cubicBezTo>
                  <a:cubicBezTo>
                    <a:pt x="3435" y="5609"/>
                    <a:pt x="3624" y="6081"/>
                    <a:pt x="3939" y="6396"/>
                  </a:cubicBezTo>
                  <a:cubicBezTo>
                    <a:pt x="4254" y="6743"/>
                    <a:pt x="4695" y="6900"/>
                    <a:pt x="5167" y="6900"/>
                  </a:cubicBezTo>
                  <a:lnTo>
                    <a:pt x="5325" y="6900"/>
                  </a:lnTo>
                  <a:lnTo>
                    <a:pt x="5577" y="7877"/>
                  </a:lnTo>
                  <a:cubicBezTo>
                    <a:pt x="5482" y="7909"/>
                    <a:pt x="5325" y="7909"/>
                    <a:pt x="5199" y="7909"/>
                  </a:cubicBezTo>
                  <a:cubicBezTo>
                    <a:pt x="3687" y="7909"/>
                    <a:pt x="2426" y="6648"/>
                    <a:pt x="2426" y="5136"/>
                  </a:cubicBezTo>
                  <a:cubicBezTo>
                    <a:pt x="2426" y="3624"/>
                    <a:pt x="3655" y="2364"/>
                    <a:pt x="5199" y="2364"/>
                  </a:cubicBezTo>
                  <a:close/>
                  <a:moveTo>
                    <a:pt x="5167" y="726"/>
                  </a:moveTo>
                  <a:cubicBezTo>
                    <a:pt x="7940" y="726"/>
                    <a:pt x="10051" y="3277"/>
                    <a:pt x="9515" y="6018"/>
                  </a:cubicBezTo>
                  <a:lnTo>
                    <a:pt x="8507" y="5766"/>
                  </a:lnTo>
                  <a:cubicBezTo>
                    <a:pt x="8538" y="5546"/>
                    <a:pt x="8538" y="5357"/>
                    <a:pt x="8538" y="5136"/>
                  </a:cubicBezTo>
                  <a:cubicBezTo>
                    <a:pt x="8538" y="3246"/>
                    <a:pt x="7026" y="1702"/>
                    <a:pt x="5104" y="1702"/>
                  </a:cubicBezTo>
                  <a:cubicBezTo>
                    <a:pt x="3214" y="1702"/>
                    <a:pt x="1702" y="3246"/>
                    <a:pt x="1702" y="5136"/>
                  </a:cubicBezTo>
                  <a:cubicBezTo>
                    <a:pt x="1702" y="7027"/>
                    <a:pt x="3214" y="8602"/>
                    <a:pt x="5104" y="8602"/>
                  </a:cubicBezTo>
                  <a:cubicBezTo>
                    <a:pt x="5325" y="8602"/>
                    <a:pt x="5514" y="8602"/>
                    <a:pt x="5703" y="8539"/>
                  </a:cubicBezTo>
                  <a:lnTo>
                    <a:pt x="5986" y="9578"/>
                  </a:lnTo>
                  <a:cubicBezTo>
                    <a:pt x="5695" y="9636"/>
                    <a:pt x="5405" y="9664"/>
                    <a:pt x="5119" y="9664"/>
                  </a:cubicBezTo>
                  <a:cubicBezTo>
                    <a:pt x="2751" y="9664"/>
                    <a:pt x="694" y="7758"/>
                    <a:pt x="694" y="5199"/>
                  </a:cubicBezTo>
                  <a:cubicBezTo>
                    <a:pt x="694" y="2679"/>
                    <a:pt x="2773" y="726"/>
                    <a:pt x="5167" y="726"/>
                  </a:cubicBezTo>
                  <a:close/>
                  <a:moveTo>
                    <a:pt x="5671" y="5672"/>
                  </a:moveTo>
                  <a:lnTo>
                    <a:pt x="5671" y="5672"/>
                  </a:lnTo>
                  <a:cubicBezTo>
                    <a:pt x="10240" y="6964"/>
                    <a:pt x="9578" y="6774"/>
                    <a:pt x="9704" y="6806"/>
                  </a:cubicBezTo>
                  <a:lnTo>
                    <a:pt x="8853" y="7373"/>
                  </a:lnTo>
                  <a:cubicBezTo>
                    <a:pt x="8664" y="7499"/>
                    <a:pt x="8664" y="7751"/>
                    <a:pt x="8822" y="7877"/>
                  </a:cubicBezTo>
                  <a:lnTo>
                    <a:pt x="10964" y="9956"/>
                  </a:lnTo>
                  <a:cubicBezTo>
                    <a:pt x="11027" y="10114"/>
                    <a:pt x="11027" y="10335"/>
                    <a:pt x="10901" y="10492"/>
                  </a:cubicBezTo>
                  <a:lnTo>
                    <a:pt x="10429" y="10965"/>
                  </a:lnTo>
                  <a:cubicBezTo>
                    <a:pt x="10366" y="11012"/>
                    <a:pt x="10279" y="11035"/>
                    <a:pt x="10192" y="11035"/>
                  </a:cubicBezTo>
                  <a:cubicBezTo>
                    <a:pt x="10106" y="11035"/>
                    <a:pt x="10019" y="11012"/>
                    <a:pt x="9956" y="10965"/>
                  </a:cubicBezTo>
                  <a:lnTo>
                    <a:pt x="7845" y="8854"/>
                  </a:lnTo>
                  <a:cubicBezTo>
                    <a:pt x="7777" y="8786"/>
                    <a:pt x="7691" y="8753"/>
                    <a:pt x="7606" y="8753"/>
                  </a:cubicBezTo>
                  <a:cubicBezTo>
                    <a:pt x="7493" y="8753"/>
                    <a:pt x="7381" y="8809"/>
                    <a:pt x="7310" y="8917"/>
                  </a:cubicBezTo>
                  <a:cubicBezTo>
                    <a:pt x="7247" y="8980"/>
                    <a:pt x="6806" y="9641"/>
                    <a:pt x="6774" y="9736"/>
                  </a:cubicBezTo>
                  <a:cubicBezTo>
                    <a:pt x="6680" y="9484"/>
                    <a:pt x="5703" y="5861"/>
                    <a:pt x="5671" y="5672"/>
                  </a:cubicBezTo>
                  <a:close/>
                  <a:moveTo>
                    <a:pt x="5104" y="1"/>
                  </a:moveTo>
                  <a:cubicBezTo>
                    <a:pt x="2363" y="1"/>
                    <a:pt x="0" y="2238"/>
                    <a:pt x="0" y="5168"/>
                  </a:cubicBezTo>
                  <a:cubicBezTo>
                    <a:pt x="0" y="8066"/>
                    <a:pt x="2332" y="10303"/>
                    <a:pt x="5104" y="10303"/>
                  </a:cubicBezTo>
                  <a:cubicBezTo>
                    <a:pt x="5482" y="10303"/>
                    <a:pt x="5797" y="10272"/>
                    <a:pt x="6144" y="10208"/>
                  </a:cubicBezTo>
                  <a:lnTo>
                    <a:pt x="6270" y="10587"/>
                  </a:lnTo>
                  <a:cubicBezTo>
                    <a:pt x="6307" y="10755"/>
                    <a:pt x="6444" y="10845"/>
                    <a:pt x="6596" y="10845"/>
                  </a:cubicBezTo>
                  <a:cubicBezTo>
                    <a:pt x="6700" y="10845"/>
                    <a:pt x="6810" y="10802"/>
                    <a:pt x="6900" y="10713"/>
                  </a:cubicBezTo>
                  <a:lnTo>
                    <a:pt x="7625" y="9610"/>
                  </a:lnTo>
                  <a:lnTo>
                    <a:pt x="9483" y="11406"/>
                  </a:lnTo>
                  <a:cubicBezTo>
                    <a:pt x="9688" y="11610"/>
                    <a:pt x="9956" y="11713"/>
                    <a:pt x="10220" y="11713"/>
                  </a:cubicBezTo>
                  <a:cubicBezTo>
                    <a:pt x="10484" y="11713"/>
                    <a:pt x="10744" y="11610"/>
                    <a:pt x="10933" y="11406"/>
                  </a:cubicBezTo>
                  <a:lnTo>
                    <a:pt x="11405" y="10933"/>
                  </a:lnTo>
                  <a:cubicBezTo>
                    <a:pt x="11783" y="10555"/>
                    <a:pt x="11783" y="9893"/>
                    <a:pt x="11374" y="9484"/>
                  </a:cubicBezTo>
                  <a:lnTo>
                    <a:pt x="9515" y="7720"/>
                  </a:lnTo>
                  <a:lnTo>
                    <a:pt x="10618" y="6964"/>
                  </a:lnTo>
                  <a:cubicBezTo>
                    <a:pt x="10870" y="6806"/>
                    <a:pt x="10838" y="6428"/>
                    <a:pt x="10555" y="6333"/>
                  </a:cubicBezTo>
                  <a:lnTo>
                    <a:pt x="10145" y="6239"/>
                  </a:lnTo>
                  <a:cubicBezTo>
                    <a:pt x="10303" y="5483"/>
                    <a:pt x="10271" y="4695"/>
                    <a:pt x="10082" y="3908"/>
                  </a:cubicBezTo>
                  <a:cubicBezTo>
                    <a:pt x="9483" y="1576"/>
                    <a:pt x="7436" y="1"/>
                    <a:pt x="510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278" name="Google Shape;8278;p67"/>
            <p:cNvGrpSpPr/>
            <p:nvPr/>
          </p:nvGrpSpPr>
          <p:grpSpPr>
            <a:xfrm>
              <a:off x="994169" y="1719251"/>
              <a:ext cx="225521" cy="225521"/>
              <a:chOff x="-6354300" y="2757075"/>
              <a:chExt cx="292225" cy="292225"/>
            </a:xfrm>
            <a:grpFill/>
          </p:grpSpPr>
          <p:sp>
            <p:nvSpPr>
              <p:cNvPr id="8279" name="Google Shape;8279;p67"/>
              <p:cNvSpPr/>
              <p:nvPr/>
            </p:nvSpPr>
            <p:spPr>
              <a:xfrm>
                <a:off x="-6354300" y="2757075"/>
                <a:ext cx="29222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89" extrusionOk="0">
                    <a:moveTo>
                      <a:pt x="10681" y="4159"/>
                    </a:moveTo>
                    <a:cubicBezTo>
                      <a:pt x="10870" y="4159"/>
                      <a:pt x="11027" y="4316"/>
                      <a:pt x="11027" y="4505"/>
                    </a:cubicBezTo>
                    <a:lnTo>
                      <a:pt x="11027" y="4915"/>
                    </a:lnTo>
                    <a:cubicBezTo>
                      <a:pt x="10901" y="4883"/>
                      <a:pt x="10775" y="4883"/>
                      <a:pt x="10681" y="4883"/>
                    </a:cubicBezTo>
                    <a:lnTo>
                      <a:pt x="9609" y="4883"/>
                    </a:lnTo>
                    <a:lnTo>
                      <a:pt x="9609" y="4190"/>
                    </a:lnTo>
                    <a:lnTo>
                      <a:pt x="10681" y="4190"/>
                    </a:lnTo>
                    <a:lnTo>
                      <a:pt x="10681" y="4159"/>
                    </a:lnTo>
                    <a:close/>
                    <a:moveTo>
                      <a:pt x="2048" y="2773"/>
                    </a:moveTo>
                    <a:lnTo>
                      <a:pt x="2048" y="6207"/>
                    </a:lnTo>
                    <a:lnTo>
                      <a:pt x="662" y="6207"/>
                    </a:lnTo>
                    <a:lnTo>
                      <a:pt x="662" y="3151"/>
                    </a:lnTo>
                    <a:cubicBezTo>
                      <a:pt x="694" y="2930"/>
                      <a:pt x="851" y="2773"/>
                      <a:pt x="1009" y="2773"/>
                    </a:cubicBezTo>
                    <a:close/>
                    <a:moveTo>
                      <a:pt x="8885" y="693"/>
                    </a:moveTo>
                    <a:lnTo>
                      <a:pt x="8885" y="4883"/>
                    </a:lnTo>
                    <a:cubicBezTo>
                      <a:pt x="8538" y="4915"/>
                      <a:pt x="8223" y="5104"/>
                      <a:pt x="8066" y="5419"/>
                    </a:cubicBezTo>
                    <a:lnTo>
                      <a:pt x="7751" y="6049"/>
                    </a:lnTo>
                    <a:cubicBezTo>
                      <a:pt x="7719" y="6175"/>
                      <a:pt x="7593" y="6238"/>
                      <a:pt x="7436" y="6238"/>
                    </a:cubicBezTo>
                    <a:lnTo>
                      <a:pt x="2710" y="6238"/>
                    </a:lnTo>
                    <a:lnTo>
                      <a:pt x="2710" y="693"/>
                    </a:lnTo>
                    <a:close/>
                    <a:moveTo>
                      <a:pt x="10681" y="5513"/>
                    </a:moveTo>
                    <a:cubicBezTo>
                      <a:pt x="10870" y="5513"/>
                      <a:pt x="11027" y="5671"/>
                      <a:pt x="11027" y="5860"/>
                    </a:cubicBezTo>
                    <a:lnTo>
                      <a:pt x="11027" y="10649"/>
                    </a:lnTo>
                    <a:cubicBezTo>
                      <a:pt x="11027" y="10869"/>
                      <a:pt x="10870" y="11027"/>
                      <a:pt x="10681" y="11027"/>
                    </a:cubicBezTo>
                    <a:lnTo>
                      <a:pt x="1009" y="11027"/>
                    </a:lnTo>
                    <a:cubicBezTo>
                      <a:pt x="820" y="11027"/>
                      <a:pt x="662" y="10869"/>
                      <a:pt x="662" y="10649"/>
                    </a:cubicBezTo>
                    <a:lnTo>
                      <a:pt x="662" y="6868"/>
                    </a:lnTo>
                    <a:lnTo>
                      <a:pt x="7436" y="6868"/>
                    </a:lnTo>
                    <a:cubicBezTo>
                      <a:pt x="7845" y="6868"/>
                      <a:pt x="8192" y="6648"/>
                      <a:pt x="8349" y="6333"/>
                    </a:cubicBezTo>
                    <a:lnTo>
                      <a:pt x="8664" y="5703"/>
                    </a:lnTo>
                    <a:cubicBezTo>
                      <a:pt x="8696" y="5576"/>
                      <a:pt x="8822" y="5513"/>
                      <a:pt x="8979" y="5513"/>
                    </a:cubicBezTo>
                    <a:close/>
                    <a:moveTo>
                      <a:pt x="2395" y="0"/>
                    </a:moveTo>
                    <a:cubicBezTo>
                      <a:pt x="2206" y="0"/>
                      <a:pt x="2048" y="158"/>
                      <a:pt x="2048" y="347"/>
                    </a:cubicBezTo>
                    <a:lnTo>
                      <a:pt x="2048" y="2111"/>
                    </a:lnTo>
                    <a:lnTo>
                      <a:pt x="1009" y="2111"/>
                    </a:lnTo>
                    <a:cubicBezTo>
                      <a:pt x="473" y="2111"/>
                      <a:pt x="0" y="2584"/>
                      <a:pt x="0" y="3151"/>
                    </a:cubicBezTo>
                    <a:lnTo>
                      <a:pt x="0" y="10649"/>
                    </a:lnTo>
                    <a:cubicBezTo>
                      <a:pt x="0" y="11216"/>
                      <a:pt x="473" y="11688"/>
                      <a:pt x="1009" y="11688"/>
                    </a:cubicBezTo>
                    <a:lnTo>
                      <a:pt x="10618" y="11688"/>
                    </a:lnTo>
                    <a:cubicBezTo>
                      <a:pt x="11185" y="11688"/>
                      <a:pt x="11657" y="11216"/>
                      <a:pt x="11657" y="10649"/>
                    </a:cubicBezTo>
                    <a:lnTo>
                      <a:pt x="11657" y="4505"/>
                    </a:lnTo>
                    <a:cubicBezTo>
                      <a:pt x="11689" y="3938"/>
                      <a:pt x="11216" y="3466"/>
                      <a:pt x="10681" y="3466"/>
                    </a:cubicBezTo>
                    <a:lnTo>
                      <a:pt x="9609" y="3466"/>
                    </a:lnTo>
                    <a:lnTo>
                      <a:pt x="9609" y="347"/>
                    </a:lnTo>
                    <a:cubicBezTo>
                      <a:pt x="9609" y="158"/>
                      <a:pt x="9452" y="0"/>
                      <a:pt x="92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80" name="Google Shape;8280;p67"/>
              <p:cNvSpPr/>
              <p:nvPr/>
            </p:nvSpPr>
            <p:spPr>
              <a:xfrm>
                <a:off x="-6268450" y="2790150"/>
                <a:ext cx="1197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99"/>
                      <a:pt x="158" y="725"/>
                      <a:pt x="347" y="725"/>
                    </a:cubicBezTo>
                    <a:lnTo>
                      <a:pt x="4443" y="725"/>
                    </a:lnTo>
                    <a:cubicBezTo>
                      <a:pt x="4632" y="725"/>
                      <a:pt x="4789" y="567"/>
                      <a:pt x="4789" y="347"/>
                    </a:cubicBezTo>
                    <a:cubicBezTo>
                      <a:pt x="4789" y="158"/>
                      <a:pt x="4632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81" name="Google Shape;8281;p67"/>
              <p:cNvSpPr/>
              <p:nvPr/>
            </p:nvSpPr>
            <p:spPr>
              <a:xfrm>
                <a:off x="-6268450" y="2825600"/>
                <a:ext cx="1197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99"/>
                      <a:pt x="158" y="725"/>
                      <a:pt x="347" y="725"/>
                    </a:cubicBezTo>
                    <a:lnTo>
                      <a:pt x="4443" y="725"/>
                    </a:lnTo>
                    <a:cubicBezTo>
                      <a:pt x="4632" y="725"/>
                      <a:pt x="4789" y="567"/>
                      <a:pt x="4789" y="347"/>
                    </a:cubicBezTo>
                    <a:cubicBezTo>
                      <a:pt x="4789" y="158"/>
                      <a:pt x="4632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82" name="Google Shape;8282;p67"/>
              <p:cNvSpPr/>
              <p:nvPr/>
            </p:nvSpPr>
            <p:spPr>
              <a:xfrm>
                <a:off x="-6268450" y="2860250"/>
                <a:ext cx="1197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4443" y="693"/>
                    </a:lnTo>
                    <a:cubicBezTo>
                      <a:pt x="4632" y="693"/>
                      <a:pt x="4789" y="536"/>
                      <a:pt x="4789" y="347"/>
                    </a:cubicBezTo>
                    <a:cubicBezTo>
                      <a:pt x="4789" y="158"/>
                      <a:pt x="4632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83" name="Google Shape;8283;p67"/>
            <p:cNvGrpSpPr/>
            <p:nvPr/>
          </p:nvGrpSpPr>
          <p:grpSpPr>
            <a:xfrm>
              <a:off x="2440542" y="1168249"/>
              <a:ext cx="226736" cy="226736"/>
              <a:chOff x="-4573475" y="2045850"/>
              <a:chExt cx="293800" cy="293800"/>
            </a:xfrm>
            <a:grpFill/>
          </p:grpSpPr>
          <p:sp>
            <p:nvSpPr>
              <p:cNvPr id="8284" name="Google Shape;8284;p67"/>
              <p:cNvSpPr/>
              <p:nvPr/>
            </p:nvSpPr>
            <p:spPr>
              <a:xfrm>
                <a:off x="-4573475" y="2045850"/>
                <a:ext cx="293800" cy="293800"/>
              </a:xfrm>
              <a:custGeom>
                <a:avLst/>
                <a:gdLst/>
                <a:ahLst/>
                <a:cxnLst/>
                <a:rect l="l" t="t" r="r" b="b"/>
                <a:pathLst>
                  <a:path w="11752" h="11752" extrusionOk="0">
                    <a:moveTo>
                      <a:pt x="6333" y="756"/>
                    </a:moveTo>
                    <a:lnTo>
                      <a:pt x="6459" y="1292"/>
                    </a:lnTo>
                    <a:cubicBezTo>
                      <a:pt x="6490" y="1418"/>
                      <a:pt x="6585" y="1544"/>
                      <a:pt x="6742" y="1576"/>
                    </a:cubicBezTo>
                    <a:cubicBezTo>
                      <a:pt x="7372" y="1702"/>
                      <a:pt x="7908" y="1922"/>
                      <a:pt x="8444" y="2300"/>
                    </a:cubicBezTo>
                    <a:cubicBezTo>
                      <a:pt x="8491" y="2332"/>
                      <a:pt x="8546" y="2347"/>
                      <a:pt x="8605" y="2347"/>
                    </a:cubicBezTo>
                    <a:cubicBezTo>
                      <a:pt x="8664" y="2347"/>
                      <a:pt x="8727" y="2332"/>
                      <a:pt x="8790" y="2300"/>
                    </a:cubicBezTo>
                    <a:lnTo>
                      <a:pt x="9231" y="2017"/>
                    </a:lnTo>
                    <a:lnTo>
                      <a:pt x="9798" y="2584"/>
                    </a:lnTo>
                    <a:lnTo>
                      <a:pt x="9546" y="3025"/>
                    </a:lnTo>
                    <a:cubicBezTo>
                      <a:pt x="9452" y="3151"/>
                      <a:pt x="9452" y="3308"/>
                      <a:pt x="9546" y="3371"/>
                    </a:cubicBezTo>
                    <a:cubicBezTo>
                      <a:pt x="9893" y="3907"/>
                      <a:pt x="10113" y="4505"/>
                      <a:pt x="10239" y="5073"/>
                    </a:cubicBezTo>
                    <a:cubicBezTo>
                      <a:pt x="10271" y="5199"/>
                      <a:pt x="10365" y="5325"/>
                      <a:pt x="10523" y="5356"/>
                    </a:cubicBezTo>
                    <a:lnTo>
                      <a:pt x="11058" y="5482"/>
                    </a:lnTo>
                    <a:lnTo>
                      <a:pt x="11058" y="6301"/>
                    </a:lnTo>
                    <a:lnTo>
                      <a:pt x="10523" y="6427"/>
                    </a:lnTo>
                    <a:cubicBezTo>
                      <a:pt x="10397" y="6459"/>
                      <a:pt x="10271" y="6553"/>
                      <a:pt x="10239" y="6711"/>
                    </a:cubicBezTo>
                    <a:cubicBezTo>
                      <a:pt x="10113" y="7309"/>
                      <a:pt x="9893" y="7877"/>
                      <a:pt x="9546" y="8381"/>
                    </a:cubicBezTo>
                    <a:cubicBezTo>
                      <a:pt x="9452" y="8507"/>
                      <a:pt x="9452" y="8633"/>
                      <a:pt x="9546" y="8759"/>
                    </a:cubicBezTo>
                    <a:lnTo>
                      <a:pt x="9798" y="9168"/>
                    </a:lnTo>
                    <a:lnTo>
                      <a:pt x="9231" y="9767"/>
                    </a:lnTo>
                    <a:lnTo>
                      <a:pt x="8790" y="9483"/>
                    </a:lnTo>
                    <a:cubicBezTo>
                      <a:pt x="8727" y="9452"/>
                      <a:pt x="8656" y="9436"/>
                      <a:pt x="8593" y="9436"/>
                    </a:cubicBezTo>
                    <a:cubicBezTo>
                      <a:pt x="8530" y="9436"/>
                      <a:pt x="8475" y="9452"/>
                      <a:pt x="8444" y="9483"/>
                    </a:cubicBezTo>
                    <a:cubicBezTo>
                      <a:pt x="7908" y="9861"/>
                      <a:pt x="7341" y="10082"/>
                      <a:pt x="6742" y="10208"/>
                    </a:cubicBezTo>
                    <a:cubicBezTo>
                      <a:pt x="6616" y="10239"/>
                      <a:pt x="6490" y="10334"/>
                      <a:pt x="6459" y="10428"/>
                    </a:cubicBezTo>
                    <a:lnTo>
                      <a:pt x="6333" y="10964"/>
                    </a:lnTo>
                    <a:lnTo>
                      <a:pt x="5514" y="10964"/>
                    </a:lnTo>
                    <a:lnTo>
                      <a:pt x="5388" y="10428"/>
                    </a:lnTo>
                    <a:cubicBezTo>
                      <a:pt x="5356" y="10334"/>
                      <a:pt x="5230" y="10208"/>
                      <a:pt x="5136" y="10208"/>
                    </a:cubicBezTo>
                    <a:cubicBezTo>
                      <a:pt x="4505" y="10082"/>
                      <a:pt x="3938" y="9861"/>
                      <a:pt x="3434" y="9483"/>
                    </a:cubicBezTo>
                    <a:cubicBezTo>
                      <a:pt x="3371" y="9452"/>
                      <a:pt x="3308" y="9436"/>
                      <a:pt x="3249" y="9436"/>
                    </a:cubicBezTo>
                    <a:cubicBezTo>
                      <a:pt x="3190" y="9436"/>
                      <a:pt x="3135" y="9452"/>
                      <a:pt x="3088" y="9483"/>
                    </a:cubicBezTo>
                    <a:lnTo>
                      <a:pt x="2647" y="9767"/>
                    </a:lnTo>
                    <a:lnTo>
                      <a:pt x="2048" y="9168"/>
                    </a:lnTo>
                    <a:lnTo>
                      <a:pt x="2332" y="8759"/>
                    </a:lnTo>
                    <a:cubicBezTo>
                      <a:pt x="2395" y="8633"/>
                      <a:pt x="2395" y="8475"/>
                      <a:pt x="2332" y="8381"/>
                    </a:cubicBezTo>
                    <a:cubicBezTo>
                      <a:pt x="1985" y="7877"/>
                      <a:pt x="1733" y="7278"/>
                      <a:pt x="1607" y="6711"/>
                    </a:cubicBezTo>
                    <a:cubicBezTo>
                      <a:pt x="1575" y="6585"/>
                      <a:pt x="1512" y="6459"/>
                      <a:pt x="1386" y="6427"/>
                    </a:cubicBezTo>
                    <a:lnTo>
                      <a:pt x="882" y="6301"/>
                    </a:lnTo>
                    <a:lnTo>
                      <a:pt x="882" y="5482"/>
                    </a:lnTo>
                    <a:lnTo>
                      <a:pt x="1386" y="5356"/>
                    </a:lnTo>
                    <a:cubicBezTo>
                      <a:pt x="1512" y="5325"/>
                      <a:pt x="1607" y="5199"/>
                      <a:pt x="1607" y="5073"/>
                    </a:cubicBezTo>
                    <a:cubicBezTo>
                      <a:pt x="1733" y="4442"/>
                      <a:pt x="1985" y="3907"/>
                      <a:pt x="2332" y="3371"/>
                    </a:cubicBezTo>
                    <a:cubicBezTo>
                      <a:pt x="2395" y="3277"/>
                      <a:pt x="2395" y="3151"/>
                      <a:pt x="2332" y="3025"/>
                    </a:cubicBezTo>
                    <a:lnTo>
                      <a:pt x="2048" y="2584"/>
                    </a:lnTo>
                    <a:lnTo>
                      <a:pt x="2647" y="2017"/>
                    </a:lnTo>
                    <a:lnTo>
                      <a:pt x="3088" y="2300"/>
                    </a:lnTo>
                    <a:cubicBezTo>
                      <a:pt x="3135" y="2332"/>
                      <a:pt x="3198" y="2347"/>
                      <a:pt x="3261" y="2347"/>
                    </a:cubicBezTo>
                    <a:cubicBezTo>
                      <a:pt x="3324" y="2347"/>
                      <a:pt x="3387" y="2332"/>
                      <a:pt x="3434" y="2300"/>
                    </a:cubicBezTo>
                    <a:cubicBezTo>
                      <a:pt x="3938" y="1922"/>
                      <a:pt x="4537" y="1702"/>
                      <a:pt x="5136" y="1576"/>
                    </a:cubicBezTo>
                    <a:cubicBezTo>
                      <a:pt x="5230" y="1544"/>
                      <a:pt x="5356" y="1450"/>
                      <a:pt x="5388" y="1292"/>
                    </a:cubicBezTo>
                    <a:lnTo>
                      <a:pt x="5514" y="756"/>
                    </a:lnTo>
                    <a:close/>
                    <a:moveTo>
                      <a:pt x="5167" y="0"/>
                    </a:moveTo>
                    <a:cubicBezTo>
                      <a:pt x="5009" y="0"/>
                      <a:pt x="4852" y="126"/>
                      <a:pt x="4852" y="284"/>
                    </a:cubicBezTo>
                    <a:lnTo>
                      <a:pt x="4694" y="882"/>
                    </a:lnTo>
                    <a:cubicBezTo>
                      <a:pt x="4127" y="977"/>
                      <a:pt x="3623" y="1229"/>
                      <a:pt x="3119" y="1513"/>
                    </a:cubicBezTo>
                    <a:lnTo>
                      <a:pt x="2615" y="1197"/>
                    </a:lnTo>
                    <a:cubicBezTo>
                      <a:pt x="2557" y="1154"/>
                      <a:pt x="2485" y="1130"/>
                      <a:pt x="2412" y="1130"/>
                    </a:cubicBezTo>
                    <a:cubicBezTo>
                      <a:pt x="2327" y="1130"/>
                      <a:pt x="2242" y="1161"/>
                      <a:pt x="2174" y="1229"/>
                    </a:cubicBezTo>
                    <a:lnTo>
                      <a:pt x="1197" y="2206"/>
                    </a:lnTo>
                    <a:cubicBezTo>
                      <a:pt x="1071" y="2332"/>
                      <a:pt x="1071" y="2489"/>
                      <a:pt x="1134" y="2647"/>
                    </a:cubicBezTo>
                    <a:lnTo>
                      <a:pt x="1449" y="3151"/>
                    </a:lnTo>
                    <a:cubicBezTo>
                      <a:pt x="1134" y="3623"/>
                      <a:pt x="945" y="4159"/>
                      <a:pt x="819" y="4726"/>
                    </a:cubicBezTo>
                    <a:lnTo>
                      <a:pt x="284" y="4884"/>
                    </a:lnTo>
                    <a:cubicBezTo>
                      <a:pt x="126" y="4915"/>
                      <a:pt x="0" y="5041"/>
                      <a:pt x="0" y="5199"/>
                    </a:cubicBezTo>
                    <a:lnTo>
                      <a:pt x="0" y="6585"/>
                    </a:lnTo>
                    <a:cubicBezTo>
                      <a:pt x="0" y="6742"/>
                      <a:pt x="126" y="6868"/>
                      <a:pt x="284" y="6900"/>
                    </a:cubicBezTo>
                    <a:lnTo>
                      <a:pt x="819" y="7057"/>
                    </a:lnTo>
                    <a:cubicBezTo>
                      <a:pt x="945" y="7593"/>
                      <a:pt x="1197" y="8129"/>
                      <a:pt x="1449" y="8633"/>
                    </a:cubicBezTo>
                    <a:lnTo>
                      <a:pt x="1134" y="9137"/>
                    </a:lnTo>
                    <a:cubicBezTo>
                      <a:pt x="1071" y="9263"/>
                      <a:pt x="1071" y="9452"/>
                      <a:pt x="1197" y="9578"/>
                    </a:cubicBezTo>
                    <a:lnTo>
                      <a:pt x="2174" y="10554"/>
                    </a:lnTo>
                    <a:cubicBezTo>
                      <a:pt x="2242" y="10622"/>
                      <a:pt x="2318" y="10653"/>
                      <a:pt x="2399" y="10653"/>
                    </a:cubicBezTo>
                    <a:cubicBezTo>
                      <a:pt x="2469" y="10653"/>
                      <a:pt x="2542" y="10630"/>
                      <a:pt x="2615" y="10586"/>
                    </a:cubicBezTo>
                    <a:lnTo>
                      <a:pt x="3119" y="10271"/>
                    </a:lnTo>
                    <a:cubicBezTo>
                      <a:pt x="3592" y="10586"/>
                      <a:pt x="4127" y="10806"/>
                      <a:pt x="4694" y="10901"/>
                    </a:cubicBezTo>
                    <a:lnTo>
                      <a:pt x="4852" y="11468"/>
                    </a:lnTo>
                    <a:cubicBezTo>
                      <a:pt x="4883" y="11626"/>
                      <a:pt x="5009" y="11752"/>
                      <a:pt x="5167" y="11752"/>
                    </a:cubicBezTo>
                    <a:lnTo>
                      <a:pt x="6553" y="11752"/>
                    </a:lnTo>
                    <a:cubicBezTo>
                      <a:pt x="6711" y="11752"/>
                      <a:pt x="6805" y="11626"/>
                      <a:pt x="6868" y="11468"/>
                    </a:cubicBezTo>
                    <a:lnTo>
                      <a:pt x="7026" y="10901"/>
                    </a:lnTo>
                    <a:cubicBezTo>
                      <a:pt x="7561" y="10806"/>
                      <a:pt x="8065" y="10554"/>
                      <a:pt x="8601" y="10271"/>
                    </a:cubicBezTo>
                    <a:lnTo>
                      <a:pt x="9105" y="10586"/>
                    </a:lnTo>
                    <a:cubicBezTo>
                      <a:pt x="9164" y="10630"/>
                      <a:pt x="9236" y="10653"/>
                      <a:pt x="9309" y="10653"/>
                    </a:cubicBezTo>
                    <a:cubicBezTo>
                      <a:pt x="9393" y="10653"/>
                      <a:pt x="9479" y="10622"/>
                      <a:pt x="9546" y="10554"/>
                    </a:cubicBezTo>
                    <a:lnTo>
                      <a:pt x="10523" y="9578"/>
                    </a:lnTo>
                    <a:cubicBezTo>
                      <a:pt x="10649" y="9452"/>
                      <a:pt x="10649" y="9294"/>
                      <a:pt x="10554" y="9137"/>
                    </a:cubicBezTo>
                    <a:lnTo>
                      <a:pt x="10239" y="8633"/>
                    </a:lnTo>
                    <a:cubicBezTo>
                      <a:pt x="10554" y="8160"/>
                      <a:pt x="10743" y="7656"/>
                      <a:pt x="10869" y="7057"/>
                    </a:cubicBezTo>
                    <a:lnTo>
                      <a:pt x="11468" y="6900"/>
                    </a:lnTo>
                    <a:cubicBezTo>
                      <a:pt x="11626" y="6868"/>
                      <a:pt x="11752" y="6742"/>
                      <a:pt x="11752" y="6585"/>
                    </a:cubicBezTo>
                    <a:lnTo>
                      <a:pt x="11752" y="5199"/>
                    </a:lnTo>
                    <a:cubicBezTo>
                      <a:pt x="11752" y="5041"/>
                      <a:pt x="11626" y="4915"/>
                      <a:pt x="11468" y="4884"/>
                    </a:cubicBezTo>
                    <a:lnTo>
                      <a:pt x="10869" y="4726"/>
                    </a:lnTo>
                    <a:cubicBezTo>
                      <a:pt x="10743" y="4159"/>
                      <a:pt x="10523" y="3655"/>
                      <a:pt x="10239" y="3151"/>
                    </a:cubicBezTo>
                    <a:lnTo>
                      <a:pt x="10554" y="2647"/>
                    </a:lnTo>
                    <a:cubicBezTo>
                      <a:pt x="10649" y="2521"/>
                      <a:pt x="10649" y="2332"/>
                      <a:pt x="10523" y="2206"/>
                    </a:cubicBezTo>
                    <a:lnTo>
                      <a:pt x="9546" y="1229"/>
                    </a:lnTo>
                    <a:cubicBezTo>
                      <a:pt x="9479" y="1161"/>
                      <a:pt x="9402" y="1130"/>
                      <a:pt x="9321" y="1130"/>
                    </a:cubicBezTo>
                    <a:cubicBezTo>
                      <a:pt x="9251" y="1130"/>
                      <a:pt x="9178" y="1154"/>
                      <a:pt x="9105" y="1197"/>
                    </a:cubicBezTo>
                    <a:lnTo>
                      <a:pt x="8601" y="1513"/>
                    </a:lnTo>
                    <a:cubicBezTo>
                      <a:pt x="8128" y="1197"/>
                      <a:pt x="7593" y="977"/>
                      <a:pt x="7026" y="882"/>
                    </a:cubicBezTo>
                    <a:lnTo>
                      <a:pt x="6868" y="284"/>
                    </a:lnTo>
                    <a:cubicBezTo>
                      <a:pt x="6805" y="126"/>
                      <a:pt x="6711" y="0"/>
                      <a:pt x="655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85" name="Google Shape;8285;p67"/>
              <p:cNvSpPr/>
              <p:nvPr/>
            </p:nvSpPr>
            <p:spPr>
              <a:xfrm>
                <a:off x="-4521500" y="2099400"/>
                <a:ext cx="189050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7531" extrusionOk="0">
                    <a:moveTo>
                      <a:pt x="3750" y="662"/>
                    </a:moveTo>
                    <a:cubicBezTo>
                      <a:pt x="5451" y="662"/>
                      <a:pt x="6837" y="2017"/>
                      <a:pt x="6837" y="3718"/>
                    </a:cubicBezTo>
                    <a:cubicBezTo>
                      <a:pt x="6869" y="5104"/>
                      <a:pt x="6049" y="6239"/>
                      <a:pt x="4821" y="6648"/>
                    </a:cubicBezTo>
                    <a:lnTo>
                      <a:pt x="4821" y="5892"/>
                    </a:lnTo>
                    <a:cubicBezTo>
                      <a:pt x="5640" y="5514"/>
                      <a:pt x="6207" y="4663"/>
                      <a:pt x="6207" y="3718"/>
                    </a:cubicBezTo>
                    <a:cubicBezTo>
                      <a:pt x="6207" y="2710"/>
                      <a:pt x="5577" y="1796"/>
                      <a:pt x="4569" y="1481"/>
                    </a:cubicBezTo>
                    <a:cubicBezTo>
                      <a:pt x="4535" y="1472"/>
                      <a:pt x="4501" y="1467"/>
                      <a:pt x="4468" y="1467"/>
                    </a:cubicBezTo>
                    <a:cubicBezTo>
                      <a:pt x="4278" y="1467"/>
                      <a:pt x="4096" y="1609"/>
                      <a:pt x="4096" y="1796"/>
                    </a:cubicBezTo>
                    <a:lnTo>
                      <a:pt x="4096" y="3372"/>
                    </a:lnTo>
                    <a:lnTo>
                      <a:pt x="3435" y="3372"/>
                    </a:lnTo>
                    <a:lnTo>
                      <a:pt x="3435" y="1796"/>
                    </a:lnTo>
                    <a:cubicBezTo>
                      <a:pt x="3435" y="1609"/>
                      <a:pt x="3276" y="1467"/>
                      <a:pt x="3073" y="1467"/>
                    </a:cubicBezTo>
                    <a:cubicBezTo>
                      <a:pt x="3037" y="1467"/>
                      <a:pt x="3000" y="1472"/>
                      <a:pt x="2962" y="1481"/>
                    </a:cubicBezTo>
                    <a:cubicBezTo>
                      <a:pt x="2017" y="1828"/>
                      <a:pt x="1355" y="2742"/>
                      <a:pt x="1355" y="3718"/>
                    </a:cubicBezTo>
                    <a:cubicBezTo>
                      <a:pt x="1355" y="4663"/>
                      <a:pt x="1891" y="5514"/>
                      <a:pt x="2741" y="5892"/>
                    </a:cubicBezTo>
                    <a:lnTo>
                      <a:pt x="2741" y="6648"/>
                    </a:lnTo>
                    <a:cubicBezTo>
                      <a:pt x="1544" y="6207"/>
                      <a:pt x="694" y="5073"/>
                      <a:pt x="694" y="3718"/>
                    </a:cubicBezTo>
                    <a:cubicBezTo>
                      <a:pt x="694" y="2017"/>
                      <a:pt x="2048" y="662"/>
                      <a:pt x="3750" y="662"/>
                    </a:cubicBezTo>
                    <a:close/>
                    <a:moveTo>
                      <a:pt x="4852" y="2363"/>
                    </a:moveTo>
                    <a:cubicBezTo>
                      <a:pt x="5293" y="2679"/>
                      <a:pt x="5514" y="3183"/>
                      <a:pt x="5514" y="3718"/>
                    </a:cubicBezTo>
                    <a:cubicBezTo>
                      <a:pt x="5514" y="4443"/>
                      <a:pt x="5041" y="5104"/>
                      <a:pt x="4380" y="5356"/>
                    </a:cubicBezTo>
                    <a:cubicBezTo>
                      <a:pt x="4254" y="5388"/>
                      <a:pt x="4159" y="5545"/>
                      <a:pt x="4159" y="5671"/>
                    </a:cubicBezTo>
                    <a:lnTo>
                      <a:pt x="4159" y="6806"/>
                    </a:lnTo>
                    <a:lnTo>
                      <a:pt x="3781" y="6806"/>
                    </a:lnTo>
                    <a:cubicBezTo>
                      <a:pt x="3734" y="6821"/>
                      <a:pt x="3679" y="6829"/>
                      <a:pt x="3624" y="6829"/>
                    </a:cubicBezTo>
                    <a:cubicBezTo>
                      <a:pt x="3568" y="6829"/>
                      <a:pt x="3513" y="6821"/>
                      <a:pt x="3466" y="6806"/>
                    </a:cubicBezTo>
                    <a:lnTo>
                      <a:pt x="3466" y="5671"/>
                    </a:lnTo>
                    <a:cubicBezTo>
                      <a:pt x="3466" y="5514"/>
                      <a:pt x="3403" y="5388"/>
                      <a:pt x="3246" y="5356"/>
                    </a:cubicBezTo>
                    <a:cubicBezTo>
                      <a:pt x="2584" y="5104"/>
                      <a:pt x="2111" y="4443"/>
                      <a:pt x="2111" y="3718"/>
                    </a:cubicBezTo>
                    <a:cubicBezTo>
                      <a:pt x="2111" y="3183"/>
                      <a:pt x="2363" y="2679"/>
                      <a:pt x="2773" y="2363"/>
                    </a:cubicBezTo>
                    <a:lnTo>
                      <a:pt x="2773" y="3718"/>
                    </a:lnTo>
                    <a:cubicBezTo>
                      <a:pt x="2773" y="3939"/>
                      <a:pt x="2930" y="4096"/>
                      <a:pt x="3120" y="4096"/>
                    </a:cubicBezTo>
                    <a:lnTo>
                      <a:pt x="4506" y="4096"/>
                    </a:lnTo>
                    <a:cubicBezTo>
                      <a:pt x="4695" y="4096"/>
                      <a:pt x="4852" y="3939"/>
                      <a:pt x="4852" y="3718"/>
                    </a:cubicBezTo>
                    <a:lnTo>
                      <a:pt x="4852" y="2363"/>
                    </a:lnTo>
                    <a:close/>
                    <a:moveTo>
                      <a:pt x="3781" y="1"/>
                    </a:moveTo>
                    <a:cubicBezTo>
                      <a:pt x="1702" y="1"/>
                      <a:pt x="1" y="1670"/>
                      <a:pt x="1" y="3781"/>
                    </a:cubicBezTo>
                    <a:cubicBezTo>
                      <a:pt x="1" y="5861"/>
                      <a:pt x="1702" y="7530"/>
                      <a:pt x="3781" y="7530"/>
                    </a:cubicBezTo>
                    <a:cubicBezTo>
                      <a:pt x="5892" y="7530"/>
                      <a:pt x="7562" y="5861"/>
                      <a:pt x="7562" y="3781"/>
                    </a:cubicBezTo>
                    <a:cubicBezTo>
                      <a:pt x="7562" y="1670"/>
                      <a:pt x="5892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86" name="Google Shape;8286;p67"/>
            <p:cNvGrpSpPr/>
            <p:nvPr/>
          </p:nvGrpSpPr>
          <p:grpSpPr>
            <a:xfrm>
              <a:off x="2440233" y="1440392"/>
              <a:ext cx="227354" cy="226756"/>
              <a:chOff x="-4570325" y="2405775"/>
              <a:chExt cx="294600" cy="293825"/>
            </a:xfrm>
            <a:grpFill/>
          </p:grpSpPr>
          <p:sp>
            <p:nvSpPr>
              <p:cNvPr id="8287" name="Google Shape;8287;p67"/>
              <p:cNvSpPr/>
              <p:nvPr/>
            </p:nvSpPr>
            <p:spPr>
              <a:xfrm>
                <a:off x="-4570325" y="2405775"/>
                <a:ext cx="294600" cy="293825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753" extrusionOk="0">
                    <a:moveTo>
                      <a:pt x="5734" y="694"/>
                    </a:moveTo>
                    <a:cubicBezTo>
                      <a:pt x="7624" y="694"/>
                      <a:pt x="9168" y="2238"/>
                      <a:pt x="9168" y="4128"/>
                    </a:cubicBezTo>
                    <a:cubicBezTo>
                      <a:pt x="9168" y="6050"/>
                      <a:pt x="7624" y="7594"/>
                      <a:pt x="5734" y="7594"/>
                    </a:cubicBezTo>
                    <a:cubicBezTo>
                      <a:pt x="3844" y="7594"/>
                      <a:pt x="2332" y="6018"/>
                      <a:pt x="2332" y="4128"/>
                    </a:cubicBezTo>
                    <a:cubicBezTo>
                      <a:pt x="2332" y="2238"/>
                      <a:pt x="3844" y="694"/>
                      <a:pt x="5734" y="694"/>
                    </a:cubicBezTo>
                    <a:close/>
                    <a:moveTo>
                      <a:pt x="977" y="7531"/>
                    </a:moveTo>
                    <a:cubicBezTo>
                      <a:pt x="1166" y="7531"/>
                      <a:pt x="1323" y="7688"/>
                      <a:pt x="1323" y="7909"/>
                    </a:cubicBezTo>
                    <a:cubicBezTo>
                      <a:pt x="1292" y="8129"/>
                      <a:pt x="1134" y="8255"/>
                      <a:pt x="977" y="8255"/>
                    </a:cubicBezTo>
                    <a:cubicBezTo>
                      <a:pt x="788" y="8255"/>
                      <a:pt x="630" y="8098"/>
                      <a:pt x="630" y="7909"/>
                    </a:cubicBezTo>
                    <a:cubicBezTo>
                      <a:pt x="630" y="7688"/>
                      <a:pt x="788" y="7531"/>
                      <a:pt x="977" y="7531"/>
                    </a:cubicBezTo>
                    <a:close/>
                    <a:moveTo>
                      <a:pt x="10586" y="7531"/>
                    </a:moveTo>
                    <a:cubicBezTo>
                      <a:pt x="10775" y="7531"/>
                      <a:pt x="10932" y="7688"/>
                      <a:pt x="10932" y="7909"/>
                    </a:cubicBezTo>
                    <a:cubicBezTo>
                      <a:pt x="10932" y="8129"/>
                      <a:pt x="10775" y="8255"/>
                      <a:pt x="10586" y="8255"/>
                    </a:cubicBezTo>
                    <a:cubicBezTo>
                      <a:pt x="10397" y="8255"/>
                      <a:pt x="10239" y="8098"/>
                      <a:pt x="10239" y="7909"/>
                    </a:cubicBezTo>
                    <a:cubicBezTo>
                      <a:pt x="10239" y="7688"/>
                      <a:pt x="10397" y="7531"/>
                      <a:pt x="10586" y="7531"/>
                    </a:cubicBezTo>
                    <a:close/>
                    <a:moveTo>
                      <a:pt x="3025" y="9641"/>
                    </a:moveTo>
                    <a:cubicBezTo>
                      <a:pt x="3214" y="9641"/>
                      <a:pt x="3371" y="9799"/>
                      <a:pt x="3371" y="9988"/>
                    </a:cubicBezTo>
                    <a:cubicBezTo>
                      <a:pt x="3340" y="10177"/>
                      <a:pt x="3214" y="10335"/>
                      <a:pt x="3025" y="10335"/>
                    </a:cubicBezTo>
                    <a:cubicBezTo>
                      <a:pt x="2836" y="10335"/>
                      <a:pt x="2678" y="10177"/>
                      <a:pt x="2678" y="9988"/>
                    </a:cubicBezTo>
                    <a:cubicBezTo>
                      <a:pt x="2678" y="9799"/>
                      <a:pt x="2836" y="9641"/>
                      <a:pt x="3025" y="9641"/>
                    </a:cubicBezTo>
                    <a:close/>
                    <a:moveTo>
                      <a:pt x="8475" y="9641"/>
                    </a:moveTo>
                    <a:cubicBezTo>
                      <a:pt x="8696" y="9641"/>
                      <a:pt x="8822" y="9799"/>
                      <a:pt x="8822" y="9988"/>
                    </a:cubicBezTo>
                    <a:cubicBezTo>
                      <a:pt x="8822" y="10177"/>
                      <a:pt x="8664" y="10335"/>
                      <a:pt x="8475" y="10335"/>
                    </a:cubicBezTo>
                    <a:cubicBezTo>
                      <a:pt x="8255" y="10335"/>
                      <a:pt x="8128" y="10177"/>
                      <a:pt x="8128" y="9988"/>
                    </a:cubicBezTo>
                    <a:cubicBezTo>
                      <a:pt x="8128" y="9799"/>
                      <a:pt x="8255" y="9641"/>
                      <a:pt x="8475" y="9641"/>
                    </a:cubicBezTo>
                    <a:close/>
                    <a:moveTo>
                      <a:pt x="5734" y="10303"/>
                    </a:moveTo>
                    <a:cubicBezTo>
                      <a:pt x="5955" y="10303"/>
                      <a:pt x="6112" y="10461"/>
                      <a:pt x="6112" y="10650"/>
                    </a:cubicBezTo>
                    <a:cubicBezTo>
                      <a:pt x="6112" y="10839"/>
                      <a:pt x="5955" y="10996"/>
                      <a:pt x="5734" y="10996"/>
                    </a:cubicBezTo>
                    <a:cubicBezTo>
                      <a:pt x="5545" y="10996"/>
                      <a:pt x="5388" y="10839"/>
                      <a:pt x="5388" y="10650"/>
                    </a:cubicBezTo>
                    <a:cubicBezTo>
                      <a:pt x="5388" y="10461"/>
                      <a:pt x="5545" y="10303"/>
                      <a:pt x="5734" y="10303"/>
                    </a:cubicBezTo>
                    <a:close/>
                    <a:moveTo>
                      <a:pt x="5797" y="1"/>
                    </a:moveTo>
                    <a:cubicBezTo>
                      <a:pt x="3497" y="1"/>
                      <a:pt x="1701" y="1860"/>
                      <a:pt x="1701" y="4097"/>
                    </a:cubicBezTo>
                    <a:cubicBezTo>
                      <a:pt x="1701" y="5010"/>
                      <a:pt x="2017" y="5924"/>
                      <a:pt x="2552" y="6617"/>
                    </a:cubicBezTo>
                    <a:lnTo>
                      <a:pt x="1701" y="7153"/>
                    </a:lnTo>
                    <a:cubicBezTo>
                      <a:pt x="1481" y="6995"/>
                      <a:pt x="1260" y="6901"/>
                      <a:pt x="1040" y="6901"/>
                    </a:cubicBezTo>
                    <a:cubicBezTo>
                      <a:pt x="473" y="6901"/>
                      <a:pt x="0" y="7373"/>
                      <a:pt x="0" y="7940"/>
                    </a:cubicBezTo>
                    <a:cubicBezTo>
                      <a:pt x="0" y="8476"/>
                      <a:pt x="473" y="8948"/>
                      <a:pt x="1040" y="8948"/>
                    </a:cubicBezTo>
                    <a:cubicBezTo>
                      <a:pt x="1575" y="8948"/>
                      <a:pt x="2048" y="8476"/>
                      <a:pt x="2048" y="7940"/>
                    </a:cubicBezTo>
                    <a:lnTo>
                      <a:pt x="2048" y="7751"/>
                    </a:lnTo>
                    <a:lnTo>
                      <a:pt x="3088" y="7153"/>
                    </a:lnTo>
                    <a:cubicBezTo>
                      <a:pt x="3340" y="7373"/>
                      <a:pt x="3623" y="7625"/>
                      <a:pt x="3970" y="7783"/>
                    </a:cubicBezTo>
                    <a:lnTo>
                      <a:pt x="3308" y="8948"/>
                    </a:lnTo>
                    <a:lnTo>
                      <a:pt x="3119" y="8948"/>
                    </a:lnTo>
                    <a:cubicBezTo>
                      <a:pt x="2552" y="8948"/>
                      <a:pt x="2080" y="9421"/>
                      <a:pt x="2080" y="9988"/>
                    </a:cubicBezTo>
                    <a:cubicBezTo>
                      <a:pt x="2080" y="10524"/>
                      <a:pt x="2552" y="10996"/>
                      <a:pt x="3119" y="10996"/>
                    </a:cubicBezTo>
                    <a:cubicBezTo>
                      <a:pt x="3655" y="10996"/>
                      <a:pt x="4127" y="10524"/>
                      <a:pt x="4127" y="9988"/>
                    </a:cubicBezTo>
                    <a:cubicBezTo>
                      <a:pt x="4127" y="9736"/>
                      <a:pt x="4064" y="9515"/>
                      <a:pt x="3907" y="9326"/>
                    </a:cubicBezTo>
                    <a:lnTo>
                      <a:pt x="4600" y="8098"/>
                    </a:lnTo>
                    <a:cubicBezTo>
                      <a:pt x="4883" y="8161"/>
                      <a:pt x="5199" y="8255"/>
                      <a:pt x="5514" y="8287"/>
                    </a:cubicBezTo>
                    <a:lnTo>
                      <a:pt x="5514" y="9736"/>
                    </a:lnTo>
                    <a:cubicBezTo>
                      <a:pt x="5136" y="9894"/>
                      <a:pt x="4852" y="10272"/>
                      <a:pt x="4852" y="10713"/>
                    </a:cubicBezTo>
                    <a:cubicBezTo>
                      <a:pt x="4852" y="11280"/>
                      <a:pt x="5325" y="11752"/>
                      <a:pt x="5860" y="11752"/>
                    </a:cubicBezTo>
                    <a:cubicBezTo>
                      <a:pt x="6427" y="11752"/>
                      <a:pt x="6900" y="11280"/>
                      <a:pt x="6900" y="10713"/>
                    </a:cubicBezTo>
                    <a:cubicBezTo>
                      <a:pt x="6900" y="10303"/>
                      <a:pt x="6616" y="9894"/>
                      <a:pt x="6238" y="9736"/>
                    </a:cubicBezTo>
                    <a:lnTo>
                      <a:pt x="6238" y="8287"/>
                    </a:lnTo>
                    <a:cubicBezTo>
                      <a:pt x="6553" y="8255"/>
                      <a:pt x="6868" y="8224"/>
                      <a:pt x="7120" y="8098"/>
                    </a:cubicBezTo>
                    <a:lnTo>
                      <a:pt x="7845" y="9326"/>
                    </a:lnTo>
                    <a:cubicBezTo>
                      <a:pt x="7687" y="9515"/>
                      <a:pt x="7593" y="9736"/>
                      <a:pt x="7593" y="9988"/>
                    </a:cubicBezTo>
                    <a:cubicBezTo>
                      <a:pt x="7593" y="10524"/>
                      <a:pt x="8065" y="10996"/>
                      <a:pt x="8633" y="10996"/>
                    </a:cubicBezTo>
                    <a:cubicBezTo>
                      <a:pt x="9168" y="10996"/>
                      <a:pt x="9641" y="10524"/>
                      <a:pt x="9641" y="9988"/>
                    </a:cubicBezTo>
                    <a:cubicBezTo>
                      <a:pt x="9641" y="9421"/>
                      <a:pt x="9168" y="8948"/>
                      <a:pt x="8633" y="8948"/>
                    </a:cubicBezTo>
                    <a:lnTo>
                      <a:pt x="8444" y="8948"/>
                    </a:lnTo>
                    <a:lnTo>
                      <a:pt x="7750" y="7783"/>
                    </a:lnTo>
                    <a:cubicBezTo>
                      <a:pt x="8065" y="7625"/>
                      <a:pt x="8381" y="7373"/>
                      <a:pt x="8664" y="7153"/>
                    </a:cubicBezTo>
                    <a:lnTo>
                      <a:pt x="9735" y="7751"/>
                    </a:lnTo>
                    <a:lnTo>
                      <a:pt x="9735" y="7940"/>
                    </a:lnTo>
                    <a:cubicBezTo>
                      <a:pt x="9735" y="8476"/>
                      <a:pt x="10208" y="8948"/>
                      <a:pt x="10743" y="8948"/>
                    </a:cubicBezTo>
                    <a:cubicBezTo>
                      <a:pt x="11310" y="8948"/>
                      <a:pt x="11783" y="8476"/>
                      <a:pt x="11783" y="7940"/>
                    </a:cubicBezTo>
                    <a:cubicBezTo>
                      <a:pt x="11626" y="7342"/>
                      <a:pt x="11153" y="6901"/>
                      <a:pt x="10586" y="6901"/>
                    </a:cubicBezTo>
                    <a:cubicBezTo>
                      <a:pt x="10302" y="6901"/>
                      <a:pt x="10082" y="6995"/>
                      <a:pt x="9924" y="7153"/>
                    </a:cubicBezTo>
                    <a:lnTo>
                      <a:pt x="9011" y="6617"/>
                    </a:lnTo>
                    <a:cubicBezTo>
                      <a:pt x="9578" y="5924"/>
                      <a:pt x="9893" y="5010"/>
                      <a:pt x="9893" y="4097"/>
                    </a:cubicBezTo>
                    <a:cubicBezTo>
                      <a:pt x="9893" y="1828"/>
                      <a:pt x="8034" y="1"/>
                      <a:pt x="57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88" name="Google Shape;8288;p67"/>
              <p:cNvSpPr/>
              <p:nvPr/>
            </p:nvSpPr>
            <p:spPr>
              <a:xfrm>
                <a:off x="-4478175" y="2439650"/>
                <a:ext cx="103975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4821" extrusionOk="0">
                    <a:moveTo>
                      <a:pt x="2048" y="725"/>
                    </a:moveTo>
                    <a:cubicBezTo>
                      <a:pt x="2458" y="725"/>
                      <a:pt x="2741" y="1040"/>
                      <a:pt x="2741" y="1387"/>
                    </a:cubicBezTo>
                    <a:cubicBezTo>
                      <a:pt x="2741" y="1765"/>
                      <a:pt x="2426" y="2049"/>
                      <a:pt x="2048" y="2049"/>
                    </a:cubicBezTo>
                    <a:cubicBezTo>
                      <a:pt x="1702" y="2049"/>
                      <a:pt x="1387" y="1733"/>
                      <a:pt x="1387" y="1387"/>
                    </a:cubicBezTo>
                    <a:cubicBezTo>
                      <a:pt x="1387" y="1040"/>
                      <a:pt x="1702" y="725"/>
                      <a:pt x="2048" y="725"/>
                    </a:cubicBezTo>
                    <a:close/>
                    <a:moveTo>
                      <a:pt x="2363" y="2773"/>
                    </a:moveTo>
                    <a:cubicBezTo>
                      <a:pt x="2930" y="2773"/>
                      <a:pt x="3403" y="3246"/>
                      <a:pt x="3403" y="3781"/>
                    </a:cubicBezTo>
                    <a:lnTo>
                      <a:pt x="3403" y="4128"/>
                    </a:lnTo>
                    <a:lnTo>
                      <a:pt x="630" y="4128"/>
                    </a:lnTo>
                    <a:lnTo>
                      <a:pt x="630" y="3781"/>
                    </a:lnTo>
                    <a:lnTo>
                      <a:pt x="693" y="3781"/>
                    </a:lnTo>
                    <a:cubicBezTo>
                      <a:pt x="693" y="3246"/>
                      <a:pt x="1166" y="2773"/>
                      <a:pt x="1702" y="2773"/>
                    </a:cubicBezTo>
                    <a:close/>
                    <a:moveTo>
                      <a:pt x="2111" y="1"/>
                    </a:moveTo>
                    <a:cubicBezTo>
                      <a:pt x="1355" y="1"/>
                      <a:pt x="725" y="631"/>
                      <a:pt x="725" y="1387"/>
                    </a:cubicBezTo>
                    <a:cubicBezTo>
                      <a:pt x="725" y="1702"/>
                      <a:pt x="851" y="2017"/>
                      <a:pt x="1040" y="2238"/>
                    </a:cubicBezTo>
                    <a:cubicBezTo>
                      <a:pt x="441" y="2521"/>
                      <a:pt x="63" y="3120"/>
                      <a:pt x="63" y="3781"/>
                    </a:cubicBezTo>
                    <a:lnTo>
                      <a:pt x="63" y="4443"/>
                    </a:lnTo>
                    <a:cubicBezTo>
                      <a:pt x="0" y="4663"/>
                      <a:pt x="158" y="4821"/>
                      <a:pt x="378" y="4821"/>
                    </a:cubicBezTo>
                    <a:lnTo>
                      <a:pt x="3781" y="4821"/>
                    </a:lnTo>
                    <a:cubicBezTo>
                      <a:pt x="4001" y="4821"/>
                      <a:pt x="4159" y="4663"/>
                      <a:pt x="4159" y="4443"/>
                    </a:cubicBezTo>
                    <a:lnTo>
                      <a:pt x="4159" y="3781"/>
                    </a:lnTo>
                    <a:cubicBezTo>
                      <a:pt x="4159" y="3120"/>
                      <a:pt x="3749" y="2521"/>
                      <a:pt x="3151" y="2238"/>
                    </a:cubicBezTo>
                    <a:cubicBezTo>
                      <a:pt x="3371" y="2017"/>
                      <a:pt x="3466" y="1733"/>
                      <a:pt x="3466" y="1387"/>
                    </a:cubicBezTo>
                    <a:cubicBezTo>
                      <a:pt x="3466" y="631"/>
                      <a:pt x="2836" y="1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89" name="Google Shape;8289;p67"/>
            <p:cNvGrpSpPr/>
            <p:nvPr/>
          </p:nvGrpSpPr>
          <p:grpSpPr>
            <a:xfrm>
              <a:off x="2440841" y="1718952"/>
              <a:ext cx="226139" cy="226119"/>
              <a:chOff x="-4572700" y="2764950"/>
              <a:chExt cx="293025" cy="293000"/>
            </a:xfrm>
            <a:grpFill/>
          </p:grpSpPr>
          <p:sp>
            <p:nvSpPr>
              <p:cNvPr id="8290" name="Google Shape;8290;p67"/>
              <p:cNvSpPr/>
              <p:nvPr/>
            </p:nvSpPr>
            <p:spPr>
              <a:xfrm>
                <a:off x="-4572700" y="2764950"/>
                <a:ext cx="293025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720" extrusionOk="0">
                    <a:moveTo>
                      <a:pt x="10681" y="2048"/>
                    </a:moveTo>
                    <a:cubicBezTo>
                      <a:pt x="10870" y="2048"/>
                      <a:pt x="11027" y="2206"/>
                      <a:pt x="11027" y="2395"/>
                    </a:cubicBezTo>
                    <a:lnTo>
                      <a:pt x="11027" y="7246"/>
                    </a:lnTo>
                    <a:cubicBezTo>
                      <a:pt x="11027" y="7435"/>
                      <a:pt x="10870" y="7593"/>
                      <a:pt x="10681" y="7593"/>
                    </a:cubicBezTo>
                    <a:lnTo>
                      <a:pt x="1072" y="7593"/>
                    </a:lnTo>
                    <a:cubicBezTo>
                      <a:pt x="883" y="7593"/>
                      <a:pt x="725" y="7435"/>
                      <a:pt x="725" y="7246"/>
                    </a:cubicBezTo>
                    <a:lnTo>
                      <a:pt x="725" y="2395"/>
                    </a:lnTo>
                    <a:cubicBezTo>
                      <a:pt x="725" y="2206"/>
                      <a:pt x="883" y="2048"/>
                      <a:pt x="1072" y="2048"/>
                    </a:cubicBezTo>
                    <a:close/>
                    <a:moveTo>
                      <a:pt x="4821" y="8286"/>
                    </a:moveTo>
                    <a:lnTo>
                      <a:pt x="4821" y="8979"/>
                    </a:lnTo>
                    <a:lnTo>
                      <a:pt x="3435" y="8979"/>
                    </a:lnTo>
                    <a:lnTo>
                      <a:pt x="3435" y="8286"/>
                    </a:lnTo>
                    <a:close/>
                    <a:moveTo>
                      <a:pt x="8287" y="8286"/>
                    </a:moveTo>
                    <a:lnTo>
                      <a:pt x="8287" y="8979"/>
                    </a:lnTo>
                    <a:lnTo>
                      <a:pt x="6869" y="8979"/>
                    </a:lnTo>
                    <a:lnTo>
                      <a:pt x="6869" y="8286"/>
                    </a:lnTo>
                    <a:close/>
                    <a:moveTo>
                      <a:pt x="6207" y="8254"/>
                    </a:moveTo>
                    <a:lnTo>
                      <a:pt x="6207" y="11027"/>
                    </a:lnTo>
                    <a:lnTo>
                      <a:pt x="5514" y="11027"/>
                    </a:lnTo>
                    <a:lnTo>
                      <a:pt x="5514" y="8254"/>
                    </a:lnTo>
                    <a:close/>
                    <a:moveTo>
                      <a:pt x="1733" y="0"/>
                    </a:moveTo>
                    <a:cubicBezTo>
                      <a:pt x="1544" y="0"/>
                      <a:pt x="1387" y="158"/>
                      <a:pt x="1387" y="347"/>
                    </a:cubicBezTo>
                    <a:cubicBezTo>
                      <a:pt x="1387" y="536"/>
                      <a:pt x="1544" y="693"/>
                      <a:pt x="1733" y="693"/>
                    </a:cubicBezTo>
                    <a:lnTo>
                      <a:pt x="2112" y="693"/>
                    </a:lnTo>
                    <a:lnTo>
                      <a:pt x="2112" y="1355"/>
                    </a:lnTo>
                    <a:lnTo>
                      <a:pt x="1072" y="1355"/>
                    </a:lnTo>
                    <a:cubicBezTo>
                      <a:pt x="536" y="1355"/>
                      <a:pt x="64" y="1827"/>
                      <a:pt x="64" y="2395"/>
                    </a:cubicBezTo>
                    <a:lnTo>
                      <a:pt x="64" y="7246"/>
                    </a:lnTo>
                    <a:cubicBezTo>
                      <a:pt x="64" y="7782"/>
                      <a:pt x="536" y="8254"/>
                      <a:pt x="1072" y="8254"/>
                    </a:cubicBezTo>
                    <a:lnTo>
                      <a:pt x="2773" y="8254"/>
                    </a:lnTo>
                    <a:lnTo>
                      <a:pt x="2773" y="8916"/>
                    </a:lnTo>
                    <a:lnTo>
                      <a:pt x="1733" y="8916"/>
                    </a:lnTo>
                    <a:cubicBezTo>
                      <a:pt x="1544" y="8916"/>
                      <a:pt x="1387" y="9074"/>
                      <a:pt x="1387" y="9294"/>
                    </a:cubicBezTo>
                    <a:cubicBezTo>
                      <a:pt x="1387" y="9483"/>
                      <a:pt x="1544" y="9641"/>
                      <a:pt x="1733" y="9641"/>
                    </a:cubicBezTo>
                    <a:lnTo>
                      <a:pt x="4821" y="9641"/>
                    </a:lnTo>
                    <a:lnTo>
                      <a:pt x="4821" y="11027"/>
                    </a:lnTo>
                    <a:lnTo>
                      <a:pt x="379" y="11027"/>
                    </a:lnTo>
                    <a:cubicBezTo>
                      <a:pt x="158" y="11027"/>
                      <a:pt x="1" y="11184"/>
                      <a:pt x="1" y="11373"/>
                    </a:cubicBezTo>
                    <a:cubicBezTo>
                      <a:pt x="1" y="11562"/>
                      <a:pt x="158" y="11720"/>
                      <a:pt x="379" y="11720"/>
                    </a:cubicBezTo>
                    <a:lnTo>
                      <a:pt x="11342" y="11720"/>
                    </a:lnTo>
                    <a:cubicBezTo>
                      <a:pt x="11563" y="11720"/>
                      <a:pt x="11721" y="11562"/>
                      <a:pt x="11721" y="11373"/>
                    </a:cubicBezTo>
                    <a:cubicBezTo>
                      <a:pt x="11721" y="11184"/>
                      <a:pt x="11563" y="11027"/>
                      <a:pt x="11342" y="11027"/>
                    </a:cubicBezTo>
                    <a:lnTo>
                      <a:pt x="6869" y="11027"/>
                    </a:lnTo>
                    <a:lnTo>
                      <a:pt x="6869" y="9641"/>
                    </a:lnTo>
                    <a:lnTo>
                      <a:pt x="9988" y="9641"/>
                    </a:lnTo>
                    <a:cubicBezTo>
                      <a:pt x="10177" y="9641"/>
                      <a:pt x="10334" y="9483"/>
                      <a:pt x="10334" y="9294"/>
                    </a:cubicBezTo>
                    <a:cubicBezTo>
                      <a:pt x="10334" y="9074"/>
                      <a:pt x="10177" y="8916"/>
                      <a:pt x="9988" y="8916"/>
                    </a:cubicBezTo>
                    <a:lnTo>
                      <a:pt x="8948" y="8916"/>
                    </a:lnTo>
                    <a:lnTo>
                      <a:pt x="8948" y="8254"/>
                    </a:lnTo>
                    <a:lnTo>
                      <a:pt x="10681" y="8254"/>
                    </a:lnTo>
                    <a:cubicBezTo>
                      <a:pt x="11248" y="8254"/>
                      <a:pt x="11721" y="7782"/>
                      <a:pt x="11721" y="7246"/>
                    </a:cubicBezTo>
                    <a:lnTo>
                      <a:pt x="11721" y="2395"/>
                    </a:lnTo>
                    <a:cubicBezTo>
                      <a:pt x="11721" y="1827"/>
                      <a:pt x="11248" y="1355"/>
                      <a:pt x="10681" y="1355"/>
                    </a:cubicBezTo>
                    <a:lnTo>
                      <a:pt x="9673" y="1355"/>
                    </a:lnTo>
                    <a:lnTo>
                      <a:pt x="9673" y="693"/>
                    </a:lnTo>
                    <a:lnTo>
                      <a:pt x="10019" y="693"/>
                    </a:lnTo>
                    <a:cubicBezTo>
                      <a:pt x="10208" y="693"/>
                      <a:pt x="10366" y="536"/>
                      <a:pt x="10366" y="347"/>
                    </a:cubicBezTo>
                    <a:cubicBezTo>
                      <a:pt x="10366" y="158"/>
                      <a:pt x="10208" y="0"/>
                      <a:pt x="10019" y="0"/>
                    </a:cubicBezTo>
                    <a:lnTo>
                      <a:pt x="8633" y="0"/>
                    </a:lnTo>
                    <a:cubicBezTo>
                      <a:pt x="8444" y="0"/>
                      <a:pt x="8287" y="158"/>
                      <a:pt x="8287" y="347"/>
                    </a:cubicBezTo>
                    <a:cubicBezTo>
                      <a:pt x="8287" y="536"/>
                      <a:pt x="8444" y="693"/>
                      <a:pt x="8633" y="693"/>
                    </a:cubicBezTo>
                    <a:lnTo>
                      <a:pt x="8980" y="693"/>
                    </a:lnTo>
                    <a:lnTo>
                      <a:pt x="8980" y="1355"/>
                    </a:lnTo>
                    <a:lnTo>
                      <a:pt x="6207" y="1355"/>
                    </a:lnTo>
                    <a:lnTo>
                      <a:pt x="6207" y="693"/>
                    </a:lnTo>
                    <a:lnTo>
                      <a:pt x="6554" y="693"/>
                    </a:lnTo>
                    <a:cubicBezTo>
                      <a:pt x="6743" y="693"/>
                      <a:pt x="6900" y="536"/>
                      <a:pt x="6900" y="347"/>
                    </a:cubicBezTo>
                    <a:cubicBezTo>
                      <a:pt x="6900" y="158"/>
                      <a:pt x="6743" y="0"/>
                      <a:pt x="6554" y="0"/>
                    </a:cubicBezTo>
                    <a:lnTo>
                      <a:pt x="5168" y="0"/>
                    </a:lnTo>
                    <a:cubicBezTo>
                      <a:pt x="4978" y="0"/>
                      <a:pt x="4821" y="158"/>
                      <a:pt x="4821" y="347"/>
                    </a:cubicBezTo>
                    <a:cubicBezTo>
                      <a:pt x="4821" y="536"/>
                      <a:pt x="4978" y="693"/>
                      <a:pt x="5168" y="693"/>
                    </a:cubicBezTo>
                    <a:lnTo>
                      <a:pt x="5514" y="693"/>
                    </a:lnTo>
                    <a:lnTo>
                      <a:pt x="5514" y="1355"/>
                    </a:lnTo>
                    <a:lnTo>
                      <a:pt x="2773" y="1355"/>
                    </a:lnTo>
                    <a:lnTo>
                      <a:pt x="2773" y="693"/>
                    </a:lnTo>
                    <a:lnTo>
                      <a:pt x="3120" y="693"/>
                    </a:lnTo>
                    <a:cubicBezTo>
                      <a:pt x="3309" y="693"/>
                      <a:pt x="3466" y="536"/>
                      <a:pt x="3466" y="347"/>
                    </a:cubicBezTo>
                    <a:cubicBezTo>
                      <a:pt x="3466" y="158"/>
                      <a:pt x="3309" y="0"/>
                      <a:pt x="3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91" name="Google Shape;8291;p67"/>
              <p:cNvSpPr/>
              <p:nvPr/>
            </p:nvSpPr>
            <p:spPr>
              <a:xfrm>
                <a:off x="-4538825" y="2833475"/>
                <a:ext cx="8665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4191" extrusionOk="0">
                    <a:moveTo>
                      <a:pt x="2804" y="662"/>
                    </a:moveTo>
                    <a:lnTo>
                      <a:pt x="2804" y="3466"/>
                    </a:lnTo>
                    <a:lnTo>
                      <a:pt x="757" y="3466"/>
                    </a:lnTo>
                    <a:lnTo>
                      <a:pt x="757" y="662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3812"/>
                    </a:lnTo>
                    <a:cubicBezTo>
                      <a:pt x="0" y="4033"/>
                      <a:pt x="158" y="4190"/>
                      <a:pt x="347" y="4190"/>
                    </a:cubicBezTo>
                    <a:lnTo>
                      <a:pt x="3119" y="4190"/>
                    </a:lnTo>
                    <a:cubicBezTo>
                      <a:pt x="3308" y="4190"/>
                      <a:pt x="3466" y="4033"/>
                      <a:pt x="3466" y="3812"/>
                    </a:cubicBezTo>
                    <a:lnTo>
                      <a:pt x="3466" y="347"/>
                    </a:lnTo>
                    <a:cubicBezTo>
                      <a:pt x="3466" y="158"/>
                      <a:pt x="3308" y="0"/>
                      <a:pt x="31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92" name="Google Shape;8292;p67"/>
              <p:cNvSpPr/>
              <p:nvPr/>
            </p:nvSpPr>
            <p:spPr>
              <a:xfrm>
                <a:off x="-4435650" y="2902775"/>
                <a:ext cx="121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32" y="536"/>
                      <a:pt x="158" y="694"/>
                      <a:pt x="347" y="694"/>
                    </a:cubicBezTo>
                    <a:lnTo>
                      <a:pt x="4506" y="694"/>
                    </a:lnTo>
                    <a:cubicBezTo>
                      <a:pt x="4695" y="694"/>
                      <a:pt x="4852" y="536"/>
                      <a:pt x="4852" y="347"/>
                    </a:cubicBezTo>
                    <a:cubicBezTo>
                      <a:pt x="4852" y="158"/>
                      <a:pt x="4695" y="1"/>
                      <a:pt x="45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93" name="Google Shape;8293;p67"/>
              <p:cNvSpPr/>
              <p:nvPr/>
            </p:nvSpPr>
            <p:spPr>
              <a:xfrm>
                <a:off x="-4435650" y="2867325"/>
                <a:ext cx="121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32" y="568"/>
                      <a:pt x="158" y="694"/>
                      <a:pt x="347" y="694"/>
                    </a:cubicBezTo>
                    <a:lnTo>
                      <a:pt x="4506" y="694"/>
                    </a:lnTo>
                    <a:cubicBezTo>
                      <a:pt x="4695" y="694"/>
                      <a:pt x="4852" y="536"/>
                      <a:pt x="4852" y="347"/>
                    </a:cubicBezTo>
                    <a:cubicBezTo>
                      <a:pt x="4852" y="158"/>
                      <a:pt x="4695" y="1"/>
                      <a:pt x="45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94" name="Google Shape;8294;p67"/>
              <p:cNvSpPr/>
              <p:nvPr/>
            </p:nvSpPr>
            <p:spPr>
              <a:xfrm>
                <a:off x="-4435650" y="2833475"/>
                <a:ext cx="1213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32" y="567"/>
                      <a:pt x="158" y="725"/>
                      <a:pt x="347" y="725"/>
                    </a:cubicBezTo>
                    <a:lnTo>
                      <a:pt x="4506" y="725"/>
                    </a:lnTo>
                    <a:cubicBezTo>
                      <a:pt x="4695" y="725"/>
                      <a:pt x="4852" y="567"/>
                      <a:pt x="4852" y="347"/>
                    </a:cubicBezTo>
                    <a:cubicBezTo>
                      <a:pt x="4852" y="158"/>
                      <a:pt x="4695" y="0"/>
                      <a:pt x="4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95" name="Google Shape;8295;p67"/>
            <p:cNvGrpSpPr/>
            <p:nvPr/>
          </p:nvGrpSpPr>
          <p:grpSpPr>
            <a:xfrm>
              <a:off x="3894937" y="1169147"/>
              <a:ext cx="221739" cy="224942"/>
              <a:chOff x="-2777700" y="2049775"/>
              <a:chExt cx="287325" cy="291475"/>
            </a:xfrm>
            <a:grpFill/>
          </p:grpSpPr>
          <p:sp>
            <p:nvSpPr>
              <p:cNvPr id="8296" name="Google Shape;8296;p67"/>
              <p:cNvSpPr/>
              <p:nvPr/>
            </p:nvSpPr>
            <p:spPr>
              <a:xfrm>
                <a:off x="-2777700" y="2049775"/>
                <a:ext cx="287325" cy="291475"/>
              </a:xfrm>
              <a:custGeom>
                <a:avLst/>
                <a:gdLst/>
                <a:ahLst/>
                <a:cxnLst/>
                <a:rect l="l" t="t" r="r" b="b"/>
                <a:pathLst>
                  <a:path w="11493" h="11659" extrusionOk="0">
                    <a:moveTo>
                      <a:pt x="7121" y="662"/>
                    </a:moveTo>
                    <a:cubicBezTo>
                      <a:pt x="7341" y="662"/>
                      <a:pt x="7499" y="820"/>
                      <a:pt x="7499" y="1040"/>
                    </a:cubicBezTo>
                    <a:cubicBezTo>
                      <a:pt x="7499" y="1230"/>
                      <a:pt x="7341" y="1387"/>
                      <a:pt x="7121" y="1387"/>
                    </a:cubicBezTo>
                    <a:lnTo>
                      <a:pt x="4380" y="1387"/>
                    </a:lnTo>
                    <a:cubicBezTo>
                      <a:pt x="4191" y="1387"/>
                      <a:pt x="4033" y="1230"/>
                      <a:pt x="4033" y="1040"/>
                    </a:cubicBezTo>
                    <a:cubicBezTo>
                      <a:pt x="4033" y="820"/>
                      <a:pt x="4191" y="662"/>
                      <a:pt x="4380" y="662"/>
                    </a:cubicBezTo>
                    <a:close/>
                    <a:moveTo>
                      <a:pt x="6774" y="2049"/>
                    </a:moveTo>
                    <a:lnTo>
                      <a:pt x="6774" y="4285"/>
                    </a:lnTo>
                    <a:cubicBezTo>
                      <a:pt x="6774" y="4412"/>
                      <a:pt x="6774" y="4443"/>
                      <a:pt x="7499" y="5514"/>
                    </a:cubicBezTo>
                    <a:lnTo>
                      <a:pt x="3970" y="5514"/>
                    </a:lnTo>
                    <a:cubicBezTo>
                      <a:pt x="4758" y="4412"/>
                      <a:pt x="4726" y="4443"/>
                      <a:pt x="4726" y="4348"/>
                    </a:cubicBezTo>
                    <a:lnTo>
                      <a:pt x="4726" y="2049"/>
                    </a:lnTo>
                    <a:close/>
                    <a:moveTo>
                      <a:pt x="8003" y="6176"/>
                    </a:moveTo>
                    <a:cubicBezTo>
                      <a:pt x="8696" y="7215"/>
                      <a:pt x="9578" y="8507"/>
                      <a:pt x="10177" y="9389"/>
                    </a:cubicBezTo>
                    <a:cubicBezTo>
                      <a:pt x="10649" y="10082"/>
                      <a:pt x="10177" y="10996"/>
                      <a:pt x="9294" y="10996"/>
                    </a:cubicBezTo>
                    <a:lnTo>
                      <a:pt x="2206" y="10996"/>
                    </a:lnTo>
                    <a:cubicBezTo>
                      <a:pt x="1387" y="10996"/>
                      <a:pt x="914" y="10051"/>
                      <a:pt x="1387" y="9389"/>
                    </a:cubicBezTo>
                    <a:cubicBezTo>
                      <a:pt x="1859" y="8665"/>
                      <a:pt x="2804" y="7341"/>
                      <a:pt x="3561" y="6176"/>
                    </a:cubicBezTo>
                    <a:close/>
                    <a:moveTo>
                      <a:pt x="4380" y="1"/>
                    </a:moveTo>
                    <a:cubicBezTo>
                      <a:pt x="3813" y="1"/>
                      <a:pt x="3340" y="473"/>
                      <a:pt x="3340" y="1040"/>
                    </a:cubicBezTo>
                    <a:cubicBezTo>
                      <a:pt x="3340" y="1513"/>
                      <a:pt x="3655" y="1860"/>
                      <a:pt x="4065" y="2017"/>
                    </a:cubicBezTo>
                    <a:lnTo>
                      <a:pt x="4065" y="4222"/>
                    </a:lnTo>
                    <a:cubicBezTo>
                      <a:pt x="3718" y="4790"/>
                      <a:pt x="1198" y="8413"/>
                      <a:pt x="788" y="8980"/>
                    </a:cubicBezTo>
                    <a:cubicBezTo>
                      <a:pt x="1" y="10114"/>
                      <a:pt x="820" y="11658"/>
                      <a:pt x="2206" y="11658"/>
                    </a:cubicBezTo>
                    <a:lnTo>
                      <a:pt x="9294" y="11658"/>
                    </a:lnTo>
                    <a:cubicBezTo>
                      <a:pt x="9308" y="11658"/>
                      <a:pt x="9322" y="11658"/>
                      <a:pt x="9335" y="11658"/>
                    </a:cubicBezTo>
                    <a:cubicBezTo>
                      <a:pt x="10697" y="11658"/>
                      <a:pt x="11492" y="10103"/>
                      <a:pt x="10712" y="9011"/>
                    </a:cubicBezTo>
                    <a:cubicBezTo>
                      <a:pt x="10271" y="8444"/>
                      <a:pt x="7845" y="4853"/>
                      <a:pt x="7499" y="4254"/>
                    </a:cubicBezTo>
                    <a:lnTo>
                      <a:pt x="7499" y="1986"/>
                    </a:lnTo>
                    <a:cubicBezTo>
                      <a:pt x="7877" y="1828"/>
                      <a:pt x="8160" y="1450"/>
                      <a:pt x="8160" y="1040"/>
                    </a:cubicBezTo>
                    <a:cubicBezTo>
                      <a:pt x="8160" y="473"/>
                      <a:pt x="7688" y="1"/>
                      <a:pt x="71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97" name="Google Shape;8297;p67"/>
              <p:cNvSpPr/>
              <p:nvPr/>
            </p:nvSpPr>
            <p:spPr>
              <a:xfrm>
                <a:off x="-2694200" y="2221475"/>
                <a:ext cx="693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2742" extrusionOk="0">
                    <a:moveTo>
                      <a:pt x="1386" y="694"/>
                    </a:moveTo>
                    <a:cubicBezTo>
                      <a:pt x="1733" y="694"/>
                      <a:pt x="2048" y="1009"/>
                      <a:pt x="2048" y="1356"/>
                    </a:cubicBezTo>
                    <a:cubicBezTo>
                      <a:pt x="2048" y="1765"/>
                      <a:pt x="1764" y="2049"/>
                      <a:pt x="1386" y="2049"/>
                    </a:cubicBezTo>
                    <a:cubicBezTo>
                      <a:pt x="1008" y="2049"/>
                      <a:pt x="725" y="1702"/>
                      <a:pt x="725" y="1356"/>
                    </a:cubicBezTo>
                    <a:cubicBezTo>
                      <a:pt x="725" y="978"/>
                      <a:pt x="1040" y="694"/>
                      <a:pt x="1386" y="694"/>
                    </a:cubicBezTo>
                    <a:close/>
                    <a:moveTo>
                      <a:pt x="1386" y="1"/>
                    </a:moveTo>
                    <a:cubicBezTo>
                      <a:pt x="630" y="1"/>
                      <a:pt x="0" y="631"/>
                      <a:pt x="0" y="1356"/>
                    </a:cubicBezTo>
                    <a:cubicBezTo>
                      <a:pt x="0" y="2112"/>
                      <a:pt x="630" y="2742"/>
                      <a:pt x="1386" y="2742"/>
                    </a:cubicBezTo>
                    <a:cubicBezTo>
                      <a:pt x="2142" y="2742"/>
                      <a:pt x="2772" y="2112"/>
                      <a:pt x="2772" y="1356"/>
                    </a:cubicBezTo>
                    <a:cubicBezTo>
                      <a:pt x="2772" y="631"/>
                      <a:pt x="2142" y="1"/>
                      <a:pt x="1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98" name="Google Shape;8298;p67"/>
              <p:cNvSpPr/>
              <p:nvPr/>
            </p:nvSpPr>
            <p:spPr>
              <a:xfrm>
                <a:off x="-2608350" y="2255350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694"/>
                    </a:moveTo>
                    <a:cubicBezTo>
                      <a:pt x="1229" y="694"/>
                      <a:pt x="1386" y="851"/>
                      <a:pt x="1386" y="1040"/>
                    </a:cubicBezTo>
                    <a:cubicBezTo>
                      <a:pt x="1386" y="1229"/>
                      <a:pt x="1229" y="1387"/>
                      <a:pt x="1040" y="1387"/>
                    </a:cubicBezTo>
                    <a:cubicBezTo>
                      <a:pt x="819" y="1387"/>
                      <a:pt x="693" y="1229"/>
                      <a:pt x="693" y="1040"/>
                    </a:cubicBezTo>
                    <a:cubicBezTo>
                      <a:pt x="693" y="851"/>
                      <a:pt x="819" y="694"/>
                      <a:pt x="1040" y="694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5" y="2048"/>
                      <a:pt x="2048" y="1576"/>
                      <a:pt x="2048" y="1040"/>
                    </a:cubicBez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99" name="Google Shape;8299;p67"/>
            <p:cNvGrpSpPr/>
            <p:nvPr/>
          </p:nvGrpSpPr>
          <p:grpSpPr>
            <a:xfrm>
              <a:off x="3893048" y="1441319"/>
              <a:ext cx="225521" cy="224904"/>
              <a:chOff x="-2571737" y="2403625"/>
              <a:chExt cx="292225" cy="291425"/>
            </a:xfrm>
            <a:grpFill/>
          </p:grpSpPr>
          <p:sp>
            <p:nvSpPr>
              <p:cNvPr id="8300" name="Google Shape;8300;p67"/>
              <p:cNvSpPr/>
              <p:nvPr/>
            </p:nvSpPr>
            <p:spPr>
              <a:xfrm>
                <a:off x="-2571737" y="2403625"/>
                <a:ext cx="292225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57" extrusionOk="0">
                    <a:moveTo>
                      <a:pt x="9547" y="725"/>
                    </a:moveTo>
                    <a:cubicBezTo>
                      <a:pt x="9704" y="725"/>
                      <a:pt x="9830" y="788"/>
                      <a:pt x="9893" y="914"/>
                    </a:cubicBezTo>
                    <a:lnTo>
                      <a:pt x="10681" y="2772"/>
                    </a:lnTo>
                    <a:lnTo>
                      <a:pt x="1135" y="2772"/>
                    </a:lnTo>
                    <a:lnTo>
                      <a:pt x="1891" y="914"/>
                    </a:lnTo>
                    <a:cubicBezTo>
                      <a:pt x="1922" y="788"/>
                      <a:pt x="2080" y="725"/>
                      <a:pt x="2206" y="725"/>
                    </a:cubicBezTo>
                    <a:close/>
                    <a:moveTo>
                      <a:pt x="10649" y="3403"/>
                    </a:moveTo>
                    <a:cubicBezTo>
                      <a:pt x="10870" y="3403"/>
                      <a:pt x="11027" y="3560"/>
                      <a:pt x="11027" y="3749"/>
                    </a:cubicBezTo>
                    <a:lnTo>
                      <a:pt x="11027" y="5167"/>
                    </a:lnTo>
                    <a:cubicBezTo>
                      <a:pt x="11027" y="5356"/>
                      <a:pt x="10870" y="5513"/>
                      <a:pt x="10649" y="5513"/>
                    </a:cubicBezTo>
                    <a:lnTo>
                      <a:pt x="1040" y="5513"/>
                    </a:lnTo>
                    <a:cubicBezTo>
                      <a:pt x="851" y="5513"/>
                      <a:pt x="694" y="5356"/>
                      <a:pt x="694" y="5167"/>
                    </a:cubicBezTo>
                    <a:lnTo>
                      <a:pt x="694" y="3749"/>
                    </a:lnTo>
                    <a:cubicBezTo>
                      <a:pt x="694" y="3560"/>
                      <a:pt x="851" y="3403"/>
                      <a:pt x="1040" y="3403"/>
                    </a:cubicBezTo>
                    <a:close/>
                    <a:moveTo>
                      <a:pt x="10681" y="6206"/>
                    </a:moveTo>
                    <a:cubicBezTo>
                      <a:pt x="10870" y="6238"/>
                      <a:pt x="11027" y="6364"/>
                      <a:pt x="11027" y="6553"/>
                    </a:cubicBezTo>
                    <a:lnTo>
                      <a:pt x="11027" y="7939"/>
                    </a:lnTo>
                    <a:cubicBezTo>
                      <a:pt x="11027" y="8128"/>
                      <a:pt x="10870" y="8286"/>
                      <a:pt x="10681" y="8286"/>
                    </a:cubicBezTo>
                    <a:lnTo>
                      <a:pt x="1072" y="8286"/>
                    </a:lnTo>
                    <a:cubicBezTo>
                      <a:pt x="851" y="8286"/>
                      <a:pt x="694" y="8128"/>
                      <a:pt x="694" y="7939"/>
                    </a:cubicBezTo>
                    <a:lnTo>
                      <a:pt x="694" y="6553"/>
                    </a:lnTo>
                    <a:cubicBezTo>
                      <a:pt x="694" y="6364"/>
                      <a:pt x="851" y="6206"/>
                      <a:pt x="1072" y="6206"/>
                    </a:cubicBezTo>
                    <a:close/>
                    <a:moveTo>
                      <a:pt x="10681" y="8947"/>
                    </a:moveTo>
                    <a:cubicBezTo>
                      <a:pt x="10870" y="8947"/>
                      <a:pt x="11027" y="9105"/>
                      <a:pt x="11027" y="9294"/>
                    </a:cubicBezTo>
                    <a:lnTo>
                      <a:pt x="11027" y="10680"/>
                    </a:lnTo>
                    <a:cubicBezTo>
                      <a:pt x="11027" y="10869"/>
                      <a:pt x="10870" y="11027"/>
                      <a:pt x="10681" y="11027"/>
                    </a:cubicBezTo>
                    <a:lnTo>
                      <a:pt x="1072" y="11027"/>
                    </a:lnTo>
                    <a:cubicBezTo>
                      <a:pt x="851" y="11027"/>
                      <a:pt x="694" y="10869"/>
                      <a:pt x="694" y="10680"/>
                    </a:cubicBezTo>
                    <a:lnTo>
                      <a:pt x="694" y="9294"/>
                    </a:lnTo>
                    <a:cubicBezTo>
                      <a:pt x="694" y="9105"/>
                      <a:pt x="851" y="8947"/>
                      <a:pt x="1072" y="8947"/>
                    </a:cubicBezTo>
                    <a:close/>
                    <a:moveTo>
                      <a:pt x="2174" y="0"/>
                    </a:moveTo>
                    <a:cubicBezTo>
                      <a:pt x="1733" y="0"/>
                      <a:pt x="1387" y="252"/>
                      <a:pt x="1229" y="630"/>
                    </a:cubicBezTo>
                    <a:lnTo>
                      <a:pt x="64" y="3403"/>
                    </a:lnTo>
                    <a:cubicBezTo>
                      <a:pt x="32" y="3529"/>
                      <a:pt x="0" y="3686"/>
                      <a:pt x="0" y="3781"/>
                    </a:cubicBezTo>
                    <a:lnTo>
                      <a:pt x="0" y="5198"/>
                    </a:lnTo>
                    <a:cubicBezTo>
                      <a:pt x="0" y="5482"/>
                      <a:pt x="127" y="5734"/>
                      <a:pt x="284" y="5860"/>
                    </a:cubicBezTo>
                    <a:cubicBezTo>
                      <a:pt x="127" y="6080"/>
                      <a:pt x="0" y="6301"/>
                      <a:pt x="0" y="6553"/>
                    </a:cubicBezTo>
                    <a:lnTo>
                      <a:pt x="0" y="7908"/>
                    </a:lnTo>
                    <a:cubicBezTo>
                      <a:pt x="0" y="8191"/>
                      <a:pt x="127" y="8443"/>
                      <a:pt x="284" y="8601"/>
                    </a:cubicBezTo>
                    <a:cubicBezTo>
                      <a:pt x="127" y="8790"/>
                      <a:pt x="0" y="9010"/>
                      <a:pt x="0" y="9262"/>
                    </a:cubicBezTo>
                    <a:lnTo>
                      <a:pt x="0" y="10649"/>
                    </a:lnTo>
                    <a:cubicBezTo>
                      <a:pt x="0" y="11184"/>
                      <a:pt x="473" y="11657"/>
                      <a:pt x="1009" y="11657"/>
                    </a:cubicBezTo>
                    <a:lnTo>
                      <a:pt x="10618" y="11657"/>
                    </a:lnTo>
                    <a:cubicBezTo>
                      <a:pt x="11185" y="11657"/>
                      <a:pt x="11657" y="11184"/>
                      <a:pt x="11657" y="10649"/>
                    </a:cubicBezTo>
                    <a:lnTo>
                      <a:pt x="11657" y="9262"/>
                    </a:lnTo>
                    <a:cubicBezTo>
                      <a:pt x="11657" y="8979"/>
                      <a:pt x="11531" y="8758"/>
                      <a:pt x="11374" y="8601"/>
                    </a:cubicBezTo>
                    <a:cubicBezTo>
                      <a:pt x="11531" y="8380"/>
                      <a:pt x="11657" y="8160"/>
                      <a:pt x="11657" y="7908"/>
                    </a:cubicBezTo>
                    <a:lnTo>
                      <a:pt x="11657" y="6553"/>
                    </a:lnTo>
                    <a:cubicBezTo>
                      <a:pt x="11657" y="6269"/>
                      <a:pt x="11531" y="6017"/>
                      <a:pt x="11374" y="5860"/>
                    </a:cubicBezTo>
                    <a:cubicBezTo>
                      <a:pt x="11531" y="5671"/>
                      <a:pt x="11657" y="5450"/>
                      <a:pt x="11657" y="5198"/>
                    </a:cubicBezTo>
                    <a:lnTo>
                      <a:pt x="11657" y="3781"/>
                    </a:lnTo>
                    <a:lnTo>
                      <a:pt x="11689" y="3781"/>
                    </a:lnTo>
                    <a:cubicBezTo>
                      <a:pt x="11689" y="3686"/>
                      <a:pt x="11657" y="3529"/>
                      <a:pt x="11594" y="3403"/>
                    </a:cubicBezTo>
                    <a:lnTo>
                      <a:pt x="10460" y="630"/>
                    </a:lnTo>
                    <a:cubicBezTo>
                      <a:pt x="10303" y="252"/>
                      <a:pt x="9925" y="0"/>
                      <a:pt x="9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1" name="Google Shape;8301;p67"/>
              <p:cNvSpPr/>
              <p:nvPr/>
            </p:nvSpPr>
            <p:spPr>
              <a:xfrm>
                <a:off x="-2485967" y="2649150"/>
                <a:ext cx="1733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2" h="726" extrusionOk="0">
                    <a:moveTo>
                      <a:pt x="378" y="1"/>
                    </a:moveTo>
                    <a:cubicBezTo>
                      <a:pt x="158" y="1"/>
                      <a:pt x="0" y="159"/>
                      <a:pt x="0" y="379"/>
                    </a:cubicBezTo>
                    <a:cubicBezTo>
                      <a:pt x="0" y="568"/>
                      <a:pt x="158" y="726"/>
                      <a:pt x="378" y="726"/>
                    </a:cubicBezTo>
                    <a:lnTo>
                      <a:pt x="6585" y="726"/>
                    </a:lnTo>
                    <a:cubicBezTo>
                      <a:pt x="6774" y="726"/>
                      <a:pt x="6931" y="568"/>
                      <a:pt x="6931" y="379"/>
                    </a:cubicBezTo>
                    <a:cubicBezTo>
                      <a:pt x="6931" y="159"/>
                      <a:pt x="6774" y="1"/>
                      <a:pt x="65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2" name="Google Shape;8302;p67"/>
              <p:cNvSpPr/>
              <p:nvPr/>
            </p:nvSpPr>
            <p:spPr>
              <a:xfrm>
                <a:off x="-2485967" y="2511325"/>
                <a:ext cx="1733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2" h="726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78" y="725"/>
                    </a:cubicBezTo>
                    <a:lnTo>
                      <a:pt x="6585" y="725"/>
                    </a:lnTo>
                    <a:cubicBezTo>
                      <a:pt x="6774" y="725"/>
                      <a:pt x="6931" y="568"/>
                      <a:pt x="6931" y="379"/>
                    </a:cubicBezTo>
                    <a:cubicBezTo>
                      <a:pt x="6931" y="158"/>
                      <a:pt x="6774" y="1"/>
                      <a:pt x="65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3" name="Google Shape;8303;p67"/>
              <p:cNvSpPr/>
              <p:nvPr/>
            </p:nvSpPr>
            <p:spPr>
              <a:xfrm>
                <a:off x="-2540185" y="2511325"/>
                <a:ext cx="18125" cy="189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57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57"/>
                      <a:pt x="378" y="757"/>
                    </a:cubicBezTo>
                    <a:cubicBezTo>
                      <a:pt x="567" y="757"/>
                      <a:pt x="725" y="568"/>
                      <a:pt x="725" y="379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4" name="Google Shape;8304;p67"/>
              <p:cNvSpPr/>
              <p:nvPr/>
            </p:nvSpPr>
            <p:spPr>
              <a:xfrm>
                <a:off x="-2485579" y="2580625"/>
                <a:ext cx="1725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01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32" y="536"/>
                      <a:pt x="158" y="693"/>
                      <a:pt x="347" y="693"/>
                    </a:cubicBezTo>
                    <a:lnTo>
                      <a:pt x="6554" y="693"/>
                    </a:lnTo>
                    <a:cubicBezTo>
                      <a:pt x="6774" y="693"/>
                      <a:pt x="6900" y="536"/>
                      <a:pt x="6900" y="347"/>
                    </a:cubicBezTo>
                    <a:cubicBezTo>
                      <a:pt x="6900" y="158"/>
                      <a:pt x="6774" y="0"/>
                      <a:pt x="65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5" name="Google Shape;8305;p67"/>
              <p:cNvSpPr/>
              <p:nvPr/>
            </p:nvSpPr>
            <p:spPr>
              <a:xfrm>
                <a:off x="-2540185" y="25806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78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725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6" name="Google Shape;8306;p67"/>
              <p:cNvSpPr/>
              <p:nvPr/>
            </p:nvSpPr>
            <p:spPr>
              <a:xfrm>
                <a:off x="-2540185" y="264915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58" y="1"/>
                      <a:pt x="0" y="159"/>
                      <a:pt x="0" y="379"/>
                    </a:cubicBezTo>
                    <a:cubicBezTo>
                      <a:pt x="0" y="568"/>
                      <a:pt x="158" y="726"/>
                      <a:pt x="378" y="726"/>
                    </a:cubicBezTo>
                    <a:cubicBezTo>
                      <a:pt x="567" y="726"/>
                      <a:pt x="725" y="568"/>
                      <a:pt x="725" y="379"/>
                    </a:cubicBezTo>
                    <a:cubicBezTo>
                      <a:pt x="725" y="159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07" name="Google Shape;8307;p67"/>
            <p:cNvGrpSpPr/>
            <p:nvPr/>
          </p:nvGrpSpPr>
          <p:grpSpPr>
            <a:xfrm>
              <a:off x="3893048" y="1719858"/>
              <a:ext cx="225521" cy="224306"/>
              <a:chOff x="-2571737" y="2764550"/>
              <a:chExt cx="292225" cy="290650"/>
            </a:xfrm>
            <a:grpFill/>
          </p:grpSpPr>
          <p:sp>
            <p:nvSpPr>
              <p:cNvPr id="8308" name="Google Shape;8308;p67"/>
              <p:cNvSpPr/>
              <p:nvPr/>
            </p:nvSpPr>
            <p:spPr>
              <a:xfrm>
                <a:off x="-2496085" y="3009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27" y="1"/>
                      <a:pt x="0" y="158"/>
                      <a:pt x="0" y="347"/>
                    </a:cubicBezTo>
                    <a:cubicBezTo>
                      <a:pt x="0" y="536"/>
                      <a:pt x="127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05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09" name="Google Shape;8309;p67"/>
              <p:cNvSpPr/>
              <p:nvPr/>
            </p:nvSpPr>
            <p:spPr>
              <a:xfrm>
                <a:off x="-2398548" y="2800375"/>
                <a:ext cx="520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821" extrusionOk="0">
                    <a:moveTo>
                      <a:pt x="1008" y="0"/>
                    </a:moveTo>
                    <a:cubicBezTo>
                      <a:pt x="819" y="0"/>
                      <a:pt x="662" y="158"/>
                      <a:pt x="662" y="378"/>
                    </a:cubicBezTo>
                    <a:lnTo>
                      <a:pt x="662" y="757"/>
                    </a:lnTo>
                    <a:cubicBezTo>
                      <a:pt x="252" y="914"/>
                      <a:pt x="0" y="1261"/>
                      <a:pt x="0" y="1733"/>
                    </a:cubicBezTo>
                    <a:cubicBezTo>
                      <a:pt x="0" y="2300"/>
                      <a:pt x="473" y="2773"/>
                      <a:pt x="1008" y="2773"/>
                    </a:cubicBezTo>
                    <a:cubicBezTo>
                      <a:pt x="1323" y="2773"/>
                      <a:pt x="1481" y="3119"/>
                      <a:pt x="1260" y="3371"/>
                    </a:cubicBezTo>
                    <a:cubicBezTo>
                      <a:pt x="1197" y="3419"/>
                      <a:pt x="1103" y="3442"/>
                      <a:pt x="1012" y="3442"/>
                    </a:cubicBezTo>
                    <a:cubicBezTo>
                      <a:pt x="922" y="3442"/>
                      <a:pt x="835" y="3419"/>
                      <a:pt x="788" y="3371"/>
                    </a:cubicBezTo>
                    <a:cubicBezTo>
                      <a:pt x="725" y="3308"/>
                      <a:pt x="630" y="3277"/>
                      <a:pt x="540" y="3277"/>
                    </a:cubicBezTo>
                    <a:cubicBezTo>
                      <a:pt x="449" y="3277"/>
                      <a:pt x="362" y="3308"/>
                      <a:pt x="315" y="3371"/>
                    </a:cubicBezTo>
                    <a:cubicBezTo>
                      <a:pt x="189" y="3466"/>
                      <a:pt x="189" y="3718"/>
                      <a:pt x="315" y="3844"/>
                    </a:cubicBezTo>
                    <a:cubicBezTo>
                      <a:pt x="410" y="3939"/>
                      <a:pt x="536" y="4033"/>
                      <a:pt x="693" y="4065"/>
                    </a:cubicBezTo>
                    <a:lnTo>
                      <a:pt x="693" y="4474"/>
                    </a:lnTo>
                    <a:cubicBezTo>
                      <a:pt x="693" y="4663"/>
                      <a:pt x="851" y="4821"/>
                      <a:pt x="1040" y="4821"/>
                    </a:cubicBezTo>
                    <a:cubicBezTo>
                      <a:pt x="1260" y="4821"/>
                      <a:pt x="1418" y="4663"/>
                      <a:pt x="1418" y="4474"/>
                    </a:cubicBezTo>
                    <a:lnTo>
                      <a:pt x="1418" y="4065"/>
                    </a:lnTo>
                    <a:cubicBezTo>
                      <a:pt x="1796" y="3907"/>
                      <a:pt x="2079" y="3560"/>
                      <a:pt x="2079" y="3088"/>
                    </a:cubicBezTo>
                    <a:cubicBezTo>
                      <a:pt x="2079" y="2521"/>
                      <a:pt x="1607" y="2048"/>
                      <a:pt x="1040" y="2048"/>
                    </a:cubicBezTo>
                    <a:cubicBezTo>
                      <a:pt x="851" y="2048"/>
                      <a:pt x="693" y="1891"/>
                      <a:pt x="693" y="1702"/>
                    </a:cubicBezTo>
                    <a:cubicBezTo>
                      <a:pt x="693" y="1495"/>
                      <a:pt x="842" y="1356"/>
                      <a:pt x="1016" y="1356"/>
                    </a:cubicBezTo>
                    <a:cubicBezTo>
                      <a:pt x="1107" y="1356"/>
                      <a:pt x="1205" y="1394"/>
                      <a:pt x="1292" y="1481"/>
                    </a:cubicBezTo>
                    <a:cubicBezTo>
                      <a:pt x="1355" y="1528"/>
                      <a:pt x="1441" y="1552"/>
                      <a:pt x="1528" y="1552"/>
                    </a:cubicBezTo>
                    <a:cubicBezTo>
                      <a:pt x="1615" y="1552"/>
                      <a:pt x="1701" y="1528"/>
                      <a:pt x="1764" y="1481"/>
                    </a:cubicBezTo>
                    <a:cubicBezTo>
                      <a:pt x="1859" y="1355"/>
                      <a:pt x="1859" y="1103"/>
                      <a:pt x="1764" y="1009"/>
                    </a:cubicBezTo>
                    <a:cubicBezTo>
                      <a:pt x="1638" y="883"/>
                      <a:pt x="1512" y="788"/>
                      <a:pt x="1355" y="757"/>
                    </a:cubicBezTo>
                    <a:lnTo>
                      <a:pt x="1355" y="378"/>
                    </a:lnTo>
                    <a:cubicBezTo>
                      <a:pt x="1355" y="158"/>
                      <a:pt x="1197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0" name="Google Shape;8310;p67"/>
              <p:cNvSpPr/>
              <p:nvPr/>
            </p:nvSpPr>
            <p:spPr>
              <a:xfrm>
                <a:off x="-2571737" y="2764550"/>
                <a:ext cx="292225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26" extrusionOk="0">
                    <a:moveTo>
                      <a:pt x="5009" y="1355"/>
                    </a:moveTo>
                    <a:cubicBezTo>
                      <a:pt x="4789" y="1576"/>
                      <a:pt x="4694" y="1796"/>
                      <a:pt x="4537" y="2049"/>
                    </a:cubicBezTo>
                    <a:lnTo>
                      <a:pt x="662" y="2049"/>
                    </a:lnTo>
                    <a:lnTo>
                      <a:pt x="662" y="1670"/>
                    </a:lnTo>
                    <a:cubicBezTo>
                      <a:pt x="662" y="1513"/>
                      <a:pt x="819" y="1355"/>
                      <a:pt x="1008" y="1355"/>
                    </a:cubicBezTo>
                    <a:close/>
                    <a:moveTo>
                      <a:pt x="7908" y="694"/>
                    </a:moveTo>
                    <a:cubicBezTo>
                      <a:pt x="9609" y="694"/>
                      <a:pt x="10995" y="2080"/>
                      <a:pt x="10995" y="3781"/>
                    </a:cubicBezTo>
                    <a:cubicBezTo>
                      <a:pt x="10995" y="5451"/>
                      <a:pt x="9609" y="6837"/>
                      <a:pt x="7908" y="6837"/>
                    </a:cubicBezTo>
                    <a:cubicBezTo>
                      <a:pt x="7309" y="6837"/>
                      <a:pt x="6679" y="6680"/>
                      <a:pt x="6206" y="6365"/>
                    </a:cubicBezTo>
                    <a:cubicBezTo>
                      <a:pt x="6162" y="6342"/>
                      <a:pt x="6086" y="6320"/>
                      <a:pt x="6023" y="6320"/>
                    </a:cubicBezTo>
                    <a:cubicBezTo>
                      <a:pt x="5997" y="6320"/>
                      <a:pt x="5973" y="6324"/>
                      <a:pt x="5954" y="6333"/>
                    </a:cubicBezTo>
                    <a:cubicBezTo>
                      <a:pt x="5671" y="6396"/>
                      <a:pt x="5324" y="6522"/>
                      <a:pt x="5009" y="6648"/>
                    </a:cubicBezTo>
                    <a:lnTo>
                      <a:pt x="5324" y="5703"/>
                    </a:lnTo>
                    <a:cubicBezTo>
                      <a:pt x="5356" y="5609"/>
                      <a:pt x="5324" y="5514"/>
                      <a:pt x="5261" y="5420"/>
                    </a:cubicBezTo>
                    <a:cubicBezTo>
                      <a:pt x="4946" y="4947"/>
                      <a:pt x="4789" y="4348"/>
                      <a:pt x="4789" y="3781"/>
                    </a:cubicBezTo>
                    <a:cubicBezTo>
                      <a:pt x="4789" y="2080"/>
                      <a:pt x="6238" y="694"/>
                      <a:pt x="7908" y="694"/>
                    </a:cubicBezTo>
                    <a:close/>
                    <a:moveTo>
                      <a:pt x="4253" y="2710"/>
                    </a:moveTo>
                    <a:cubicBezTo>
                      <a:pt x="4190" y="3025"/>
                      <a:pt x="4096" y="3372"/>
                      <a:pt x="4096" y="3718"/>
                    </a:cubicBezTo>
                    <a:cubicBezTo>
                      <a:pt x="4096" y="4411"/>
                      <a:pt x="4253" y="5041"/>
                      <a:pt x="4600" y="5609"/>
                    </a:cubicBezTo>
                    <a:lnTo>
                      <a:pt x="4127" y="7089"/>
                    </a:lnTo>
                    <a:cubicBezTo>
                      <a:pt x="4096" y="7184"/>
                      <a:pt x="4127" y="7341"/>
                      <a:pt x="4222" y="7436"/>
                    </a:cubicBezTo>
                    <a:cubicBezTo>
                      <a:pt x="4266" y="7480"/>
                      <a:pt x="4358" y="7525"/>
                      <a:pt x="4453" y="7525"/>
                    </a:cubicBezTo>
                    <a:cubicBezTo>
                      <a:pt x="4492" y="7525"/>
                      <a:pt x="4531" y="7517"/>
                      <a:pt x="4568" y="7499"/>
                    </a:cubicBezTo>
                    <a:cubicBezTo>
                      <a:pt x="4568" y="7499"/>
                      <a:pt x="5387" y="7247"/>
                      <a:pt x="6017" y="7026"/>
                    </a:cubicBezTo>
                    <a:cubicBezTo>
                      <a:pt x="6080" y="7089"/>
                      <a:pt x="6143" y="7089"/>
                      <a:pt x="6175" y="7121"/>
                    </a:cubicBezTo>
                    <a:lnTo>
                      <a:pt x="6175" y="8223"/>
                    </a:lnTo>
                    <a:lnTo>
                      <a:pt x="662" y="8223"/>
                    </a:lnTo>
                    <a:lnTo>
                      <a:pt x="662" y="2710"/>
                    </a:lnTo>
                    <a:close/>
                    <a:moveTo>
                      <a:pt x="6112" y="8885"/>
                    </a:moveTo>
                    <a:lnTo>
                      <a:pt x="6112" y="10618"/>
                    </a:lnTo>
                    <a:cubicBezTo>
                      <a:pt x="6143" y="10807"/>
                      <a:pt x="5986" y="10964"/>
                      <a:pt x="5797" y="10964"/>
                    </a:cubicBezTo>
                    <a:lnTo>
                      <a:pt x="977" y="10964"/>
                    </a:lnTo>
                    <a:cubicBezTo>
                      <a:pt x="788" y="10964"/>
                      <a:pt x="630" y="10807"/>
                      <a:pt x="630" y="10618"/>
                    </a:cubicBezTo>
                    <a:lnTo>
                      <a:pt x="630" y="8885"/>
                    </a:lnTo>
                    <a:close/>
                    <a:moveTo>
                      <a:pt x="7908" y="1"/>
                    </a:moveTo>
                    <a:cubicBezTo>
                      <a:pt x="7120" y="1"/>
                      <a:pt x="6364" y="221"/>
                      <a:pt x="5734" y="662"/>
                    </a:cubicBezTo>
                    <a:lnTo>
                      <a:pt x="1008" y="662"/>
                    </a:lnTo>
                    <a:cubicBezTo>
                      <a:pt x="473" y="662"/>
                      <a:pt x="0" y="1135"/>
                      <a:pt x="0" y="1670"/>
                    </a:cubicBezTo>
                    <a:lnTo>
                      <a:pt x="0" y="10618"/>
                    </a:lnTo>
                    <a:cubicBezTo>
                      <a:pt x="0" y="11153"/>
                      <a:pt x="473" y="11626"/>
                      <a:pt x="1008" y="11626"/>
                    </a:cubicBezTo>
                    <a:lnTo>
                      <a:pt x="5828" y="11626"/>
                    </a:lnTo>
                    <a:cubicBezTo>
                      <a:pt x="6364" y="11626"/>
                      <a:pt x="6837" y="11153"/>
                      <a:pt x="6837" y="10618"/>
                    </a:cubicBezTo>
                    <a:lnTo>
                      <a:pt x="6837" y="7341"/>
                    </a:lnTo>
                    <a:cubicBezTo>
                      <a:pt x="7215" y="7436"/>
                      <a:pt x="7561" y="7499"/>
                      <a:pt x="7908" y="7499"/>
                    </a:cubicBezTo>
                    <a:cubicBezTo>
                      <a:pt x="9987" y="7499"/>
                      <a:pt x="11688" y="5798"/>
                      <a:pt x="11688" y="3718"/>
                    </a:cubicBezTo>
                    <a:cubicBezTo>
                      <a:pt x="11657" y="1670"/>
                      <a:pt x="9956" y="1"/>
                      <a:pt x="79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11" name="Google Shape;8311;p67"/>
            <p:cNvGrpSpPr/>
            <p:nvPr/>
          </p:nvGrpSpPr>
          <p:grpSpPr>
            <a:xfrm>
              <a:off x="5053049" y="1383506"/>
              <a:ext cx="225521" cy="226563"/>
              <a:chOff x="-1333975" y="2365850"/>
              <a:chExt cx="292225" cy="293575"/>
            </a:xfrm>
            <a:grpFill/>
          </p:grpSpPr>
          <p:sp>
            <p:nvSpPr>
              <p:cNvPr id="8312" name="Google Shape;8312;p67"/>
              <p:cNvSpPr/>
              <p:nvPr/>
            </p:nvSpPr>
            <p:spPr>
              <a:xfrm>
                <a:off x="-1285150" y="2365850"/>
                <a:ext cx="191225" cy="293575"/>
              </a:xfrm>
              <a:custGeom>
                <a:avLst/>
                <a:gdLst/>
                <a:ahLst/>
                <a:cxnLst/>
                <a:rect l="l" t="t" r="r" b="b"/>
                <a:pathLst>
                  <a:path w="7649" h="11743" extrusionOk="0">
                    <a:moveTo>
                      <a:pt x="3813" y="684"/>
                    </a:moveTo>
                    <a:cubicBezTo>
                      <a:pt x="5545" y="684"/>
                      <a:pt x="6900" y="2039"/>
                      <a:pt x="6900" y="3740"/>
                    </a:cubicBezTo>
                    <a:cubicBezTo>
                      <a:pt x="6931" y="4780"/>
                      <a:pt x="6553" y="5347"/>
                      <a:pt x="6270" y="5788"/>
                    </a:cubicBezTo>
                    <a:cubicBezTo>
                      <a:pt x="5797" y="6544"/>
                      <a:pt x="5608" y="6922"/>
                      <a:pt x="5608" y="7930"/>
                    </a:cubicBezTo>
                    <a:cubicBezTo>
                      <a:pt x="5608" y="8119"/>
                      <a:pt x="5451" y="8277"/>
                      <a:pt x="5230" y="8277"/>
                    </a:cubicBezTo>
                    <a:lnTo>
                      <a:pt x="2489" y="8277"/>
                    </a:lnTo>
                    <a:cubicBezTo>
                      <a:pt x="2300" y="8277"/>
                      <a:pt x="2143" y="8119"/>
                      <a:pt x="2143" y="7930"/>
                    </a:cubicBezTo>
                    <a:cubicBezTo>
                      <a:pt x="2143" y="6922"/>
                      <a:pt x="1922" y="6576"/>
                      <a:pt x="1450" y="5820"/>
                    </a:cubicBezTo>
                    <a:cubicBezTo>
                      <a:pt x="1198" y="5347"/>
                      <a:pt x="567" y="4528"/>
                      <a:pt x="788" y="3205"/>
                    </a:cubicBezTo>
                    <a:cubicBezTo>
                      <a:pt x="1040" y="1819"/>
                      <a:pt x="2237" y="684"/>
                      <a:pt x="3813" y="684"/>
                    </a:cubicBezTo>
                    <a:close/>
                    <a:moveTo>
                      <a:pt x="4852" y="8907"/>
                    </a:moveTo>
                    <a:lnTo>
                      <a:pt x="4852" y="9569"/>
                    </a:lnTo>
                    <a:lnTo>
                      <a:pt x="4506" y="9569"/>
                    </a:lnTo>
                    <a:cubicBezTo>
                      <a:pt x="4285" y="9569"/>
                      <a:pt x="4128" y="9726"/>
                      <a:pt x="4128" y="9915"/>
                    </a:cubicBezTo>
                    <a:cubicBezTo>
                      <a:pt x="4128" y="10136"/>
                      <a:pt x="4285" y="10293"/>
                      <a:pt x="4506" y="10293"/>
                    </a:cubicBezTo>
                    <a:lnTo>
                      <a:pt x="4852" y="10293"/>
                    </a:lnTo>
                    <a:lnTo>
                      <a:pt x="4852" y="10640"/>
                    </a:lnTo>
                    <a:cubicBezTo>
                      <a:pt x="4884" y="10829"/>
                      <a:pt x="4726" y="10986"/>
                      <a:pt x="4537" y="10986"/>
                    </a:cubicBezTo>
                    <a:lnTo>
                      <a:pt x="3151" y="10986"/>
                    </a:lnTo>
                    <a:cubicBezTo>
                      <a:pt x="2962" y="10986"/>
                      <a:pt x="2804" y="10829"/>
                      <a:pt x="2804" y="10640"/>
                    </a:cubicBezTo>
                    <a:lnTo>
                      <a:pt x="2804" y="10293"/>
                    </a:lnTo>
                    <a:lnTo>
                      <a:pt x="3151" y="10293"/>
                    </a:lnTo>
                    <a:cubicBezTo>
                      <a:pt x="3371" y="10293"/>
                      <a:pt x="3529" y="10136"/>
                      <a:pt x="3529" y="9915"/>
                    </a:cubicBezTo>
                    <a:cubicBezTo>
                      <a:pt x="3529" y="9726"/>
                      <a:pt x="3371" y="9569"/>
                      <a:pt x="3151" y="9569"/>
                    </a:cubicBezTo>
                    <a:lnTo>
                      <a:pt x="2804" y="9569"/>
                    </a:lnTo>
                    <a:lnTo>
                      <a:pt x="2804" y="8907"/>
                    </a:lnTo>
                    <a:close/>
                    <a:moveTo>
                      <a:pt x="3897" y="1"/>
                    </a:moveTo>
                    <a:cubicBezTo>
                      <a:pt x="3632" y="1"/>
                      <a:pt x="3361" y="28"/>
                      <a:pt x="3088" y="86"/>
                    </a:cubicBezTo>
                    <a:cubicBezTo>
                      <a:pt x="1607" y="401"/>
                      <a:pt x="441" y="1566"/>
                      <a:pt x="158" y="3079"/>
                    </a:cubicBezTo>
                    <a:cubicBezTo>
                      <a:pt x="0" y="3992"/>
                      <a:pt x="158" y="4969"/>
                      <a:pt x="631" y="5757"/>
                    </a:cubicBezTo>
                    <a:cubicBezTo>
                      <a:pt x="757" y="5914"/>
                      <a:pt x="820" y="6072"/>
                      <a:pt x="914" y="6229"/>
                    </a:cubicBezTo>
                    <a:cubicBezTo>
                      <a:pt x="1355" y="6891"/>
                      <a:pt x="1450" y="7143"/>
                      <a:pt x="1450" y="7962"/>
                    </a:cubicBezTo>
                    <a:cubicBezTo>
                      <a:pt x="1450" y="8403"/>
                      <a:pt x="1733" y="8781"/>
                      <a:pt x="2143" y="8939"/>
                    </a:cubicBezTo>
                    <a:lnTo>
                      <a:pt x="2143" y="10703"/>
                    </a:lnTo>
                    <a:cubicBezTo>
                      <a:pt x="2143" y="11270"/>
                      <a:pt x="2615" y="11743"/>
                      <a:pt x="3151" y="11743"/>
                    </a:cubicBezTo>
                    <a:lnTo>
                      <a:pt x="4537" y="11743"/>
                    </a:lnTo>
                    <a:cubicBezTo>
                      <a:pt x="5073" y="11743"/>
                      <a:pt x="5545" y="11270"/>
                      <a:pt x="5545" y="10703"/>
                    </a:cubicBezTo>
                    <a:lnTo>
                      <a:pt x="5545" y="8939"/>
                    </a:lnTo>
                    <a:cubicBezTo>
                      <a:pt x="5955" y="8781"/>
                      <a:pt x="6238" y="8435"/>
                      <a:pt x="6238" y="7962"/>
                    </a:cubicBezTo>
                    <a:lnTo>
                      <a:pt x="6238" y="7930"/>
                    </a:lnTo>
                    <a:cubicBezTo>
                      <a:pt x="6238" y="7143"/>
                      <a:pt x="6427" y="6828"/>
                      <a:pt x="6805" y="6229"/>
                    </a:cubicBezTo>
                    <a:cubicBezTo>
                      <a:pt x="7089" y="5788"/>
                      <a:pt x="7593" y="5032"/>
                      <a:pt x="7593" y="3835"/>
                    </a:cubicBezTo>
                    <a:cubicBezTo>
                      <a:pt x="7649" y="1658"/>
                      <a:pt x="5950" y="1"/>
                      <a:pt x="38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3" name="Google Shape;8313;p67"/>
              <p:cNvSpPr/>
              <p:nvPr/>
            </p:nvSpPr>
            <p:spPr>
              <a:xfrm>
                <a:off x="-1076425" y="2452250"/>
                <a:ext cx="346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29" y="725"/>
                      <a:pt x="1386" y="568"/>
                      <a:pt x="1386" y="379"/>
                    </a:cubicBezTo>
                    <a:cubicBezTo>
                      <a:pt x="1386" y="158"/>
                      <a:pt x="122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4" name="Google Shape;8314;p67"/>
              <p:cNvSpPr/>
              <p:nvPr/>
            </p:nvSpPr>
            <p:spPr>
              <a:xfrm>
                <a:off x="-1333975" y="2452250"/>
                <a:ext cx="346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08" y="725"/>
                    </a:lnTo>
                    <a:cubicBezTo>
                      <a:pt x="1197" y="694"/>
                      <a:pt x="1386" y="536"/>
                      <a:pt x="1386" y="379"/>
                    </a:cubicBezTo>
                    <a:cubicBezTo>
                      <a:pt x="1386" y="158"/>
                      <a:pt x="1197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5" name="Google Shape;8315;p67"/>
              <p:cNvSpPr/>
              <p:nvPr/>
            </p:nvSpPr>
            <p:spPr>
              <a:xfrm>
                <a:off x="-1093750" y="2383050"/>
                <a:ext cx="354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063" extrusionOk="0">
                    <a:moveTo>
                      <a:pt x="992" y="1"/>
                    </a:moveTo>
                    <a:cubicBezTo>
                      <a:pt x="931" y="1"/>
                      <a:pt x="870" y="19"/>
                      <a:pt x="819" y="59"/>
                    </a:cubicBezTo>
                    <a:lnTo>
                      <a:pt x="221" y="406"/>
                    </a:lnTo>
                    <a:cubicBezTo>
                      <a:pt x="63" y="500"/>
                      <a:pt x="0" y="721"/>
                      <a:pt x="95" y="878"/>
                    </a:cubicBezTo>
                    <a:cubicBezTo>
                      <a:pt x="159" y="985"/>
                      <a:pt x="295" y="1063"/>
                      <a:pt x="415" y="1063"/>
                    </a:cubicBezTo>
                    <a:cubicBezTo>
                      <a:pt x="473" y="1063"/>
                      <a:pt x="527" y="1045"/>
                      <a:pt x="567" y="1005"/>
                    </a:cubicBezTo>
                    <a:lnTo>
                      <a:pt x="1166" y="658"/>
                    </a:lnTo>
                    <a:cubicBezTo>
                      <a:pt x="1323" y="563"/>
                      <a:pt x="1418" y="343"/>
                      <a:pt x="1292" y="185"/>
                    </a:cubicBezTo>
                    <a:cubicBezTo>
                      <a:pt x="1249" y="79"/>
                      <a:pt x="1120" y="1"/>
                      <a:pt x="9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6" name="Google Shape;8316;p67"/>
              <p:cNvSpPr/>
              <p:nvPr/>
            </p:nvSpPr>
            <p:spPr>
              <a:xfrm>
                <a:off x="-1317450" y="2512575"/>
                <a:ext cx="35475" cy="262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049" extrusionOk="0">
                    <a:moveTo>
                      <a:pt x="1005" y="1"/>
                    </a:moveTo>
                    <a:cubicBezTo>
                      <a:pt x="944" y="1"/>
                      <a:pt x="880" y="15"/>
                      <a:pt x="820" y="45"/>
                    </a:cubicBezTo>
                    <a:lnTo>
                      <a:pt x="221" y="392"/>
                    </a:lnTo>
                    <a:cubicBezTo>
                      <a:pt x="64" y="486"/>
                      <a:pt x="1" y="707"/>
                      <a:pt x="127" y="864"/>
                    </a:cubicBezTo>
                    <a:cubicBezTo>
                      <a:pt x="169" y="971"/>
                      <a:pt x="299" y="1049"/>
                      <a:pt x="427" y="1049"/>
                    </a:cubicBezTo>
                    <a:cubicBezTo>
                      <a:pt x="488" y="1049"/>
                      <a:pt x="548" y="1031"/>
                      <a:pt x="599" y="990"/>
                    </a:cubicBezTo>
                    <a:lnTo>
                      <a:pt x="1166" y="644"/>
                    </a:lnTo>
                    <a:cubicBezTo>
                      <a:pt x="1324" y="549"/>
                      <a:pt x="1418" y="329"/>
                      <a:pt x="1292" y="171"/>
                    </a:cubicBezTo>
                    <a:cubicBezTo>
                      <a:pt x="1250" y="64"/>
                      <a:pt x="1134" y="1"/>
                      <a:pt x="10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7" name="Google Shape;8317;p67"/>
              <p:cNvSpPr/>
              <p:nvPr/>
            </p:nvSpPr>
            <p:spPr>
              <a:xfrm>
                <a:off x="-1092975" y="2512575"/>
                <a:ext cx="34675" cy="255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021" extrusionOk="0">
                    <a:moveTo>
                      <a:pt x="378" y="1"/>
                    </a:moveTo>
                    <a:cubicBezTo>
                      <a:pt x="264" y="1"/>
                      <a:pt x="149" y="64"/>
                      <a:pt x="64" y="171"/>
                    </a:cubicBezTo>
                    <a:cubicBezTo>
                      <a:pt x="1" y="329"/>
                      <a:pt x="32" y="518"/>
                      <a:pt x="190" y="644"/>
                    </a:cubicBezTo>
                    <a:lnTo>
                      <a:pt x="788" y="990"/>
                    </a:lnTo>
                    <a:cubicBezTo>
                      <a:pt x="838" y="1010"/>
                      <a:pt x="891" y="1021"/>
                      <a:pt x="944" y="1021"/>
                    </a:cubicBezTo>
                    <a:cubicBezTo>
                      <a:pt x="1059" y="1021"/>
                      <a:pt x="1175" y="972"/>
                      <a:pt x="1261" y="864"/>
                    </a:cubicBezTo>
                    <a:cubicBezTo>
                      <a:pt x="1387" y="675"/>
                      <a:pt x="1292" y="486"/>
                      <a:pt x="1135" y="392"/>
                    </a:cubicBezTo>
                    <a:lnTo>
                      <a:pt x="536" y="45"/>
                    </a:lnTo>
                    <a:cubicBezTo>
                      <a:pt x="486" y="15"/>
                      <a:pt x="432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8" name="Google Shape;8318;p67"/>
              <p:cNvSpPr/>
              <p:nvPr/>
            </p:nvSpPr>
            <p:spPr>
              <a:xfrm>
                <a:off x="-1316650" y="2383750"/>
                <a:ext cx="34675" cy="255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021" extrusionOk="0">
                    <a:moveTo>
                      <a:pt x="405" y="1"/>
                    </a:moveTo>
                    <a:cubicBezTo>
                      <a:pt x="283" y="1"/>
                      <a:pt x="159" y="50"/>
                      <a:pt x="95" y="157"/>
                    </a:cubicBezTo>
                    <a:cubicBezTo>
                      <a:pt x="0" y="315"/>
                      <a:pt x="63" y="504"/>
                      <a:pt x="221" y="630"/>
                    </a:cubicBezTo>
                    <a:lnTo>
                      <a:pt x="788" y="977"/>
                    </a:lnTo>
                    <a:cubicBezTo>
                      <a:pt x="838" y="1007"/>
                      <a:pt x="895" y="1021"/>
                      <a:pt x="953" y="1021"/>
                    </a:cubicBezTo>
                    <a:cubicBezTo>
                      <a:pt x="1074" y="1021"/>
                      <a:pt x="1196" y="958"/>
                      <a:pt x="1260" y="850"/>
                    </a:cubicBezTo>
                    <a:cubicBezTo>
                      <a:pt x="1386" y="693"/>
                      <a:pt x="1292" y="504"/>
                      <a:pt x="1134" y="378"/>
                    </a:cubicBezTo>
                    <a:lnTo>
                      <a:pt x="567" y="31"/>
                    </a:lnTo>
                    <a:cubicBezTo>
                      <a:pt x="517" y="11"/>
                      <a:pt x="461" y="1"/>
                      <a:pt x="4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19" name="Google Shape;8319;p67"/>
              <p:cNvSpPr/>
              <p:nvPr/>
            </p:nvSpPr>
            <p:spPr>
              <a:xfrm>
                <a:off x="-1239475" y="2401575"/>
                <a:ext cx="102425" cy="15310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6124" extrusionOk="0">
                    <a:moveTo>
                      <a:pt x="1733" y="1492"/>
                    </a:moveTo>
                    <a:lnTo>
                      <a:pt x="1733" y="2343"/>
                    </a:lnTo>
                    <a:cubicBezTo>
                      <a:pt x="1733" y="2500"/>
                      <a:pt x="1796" y="2626"/>
                      <a:pt x="1922" y="2658"/>
                    </a:cubicBezTo>
                    <a:lnTo>
                      <a:pt x="3246" y="3225"/>
                    </a:lnTo>
                    <a:lnTo>
                      <a:pt x="2395" y="4611"/>
                    </a:lnTo>
                    <a:lnTo>
                      <a:pt x="2395" y="3729"/>
                    </a:lnTo>
                    <a:cubicBezTo>
                      <a:pt x="2395" y="3572"/>
                      <a:pt x="2332" y="3445"/>
                      <a:pt x="2206" y="3414"/>
                    </a:cubicBezTo>
                    <a:lnTo>
                      <a:pt x="851" y="2878"/>
                    </a:lnTo>
                    <a:lnTo>
                      <a:pt x="1733" y="1492"/>
                    </a:lnTo>
                    <a:close/>
                    <a:moveTo>
                      <a:pt x="2038" y="0"/>
                    </a:moveTo>
                    <a:cubicBezTo>
                      <a:pt x="1919" y="0"/>
                      <a:pt x="1814" y="47"/>
                      <a:pt x="1765" y="169"/>
                    </a:cubicBezTo>
                    <a:lnTo>
                      <a:pt x="64" y="2941"/>
                    </a:lnTo>
                    <a:cubicBezTo>
                      <a:pt x="32" y="3004"/>
                      <a:pt x="1" y="3130"/>
                      <a:pt x="32" y="3225"/>
                    </a:cubicBezTo>
                    <a:cubicBezTo>
                      <a:pt x="64" y="3288"/>
                      <a:pt x="158" y="3382"/>
                      <a:pt x="221" y="3414"/>
                    </a:cubicBezTo>
                    <a:lnTo>
                      <a:pt x="1733" y="4013"/>
                    </a:lnTo>
                    <a:lnTo>
                      <a:pt x="1733" y="5808"/>
                    </a:lnTo>
                    <a:cubicBezTo>
                      <a:pt x="1733" y="5966"/>
                      <a:pt x="1859" y="6092"/>
                      <a:pt x="1954" y="6123"/>
                    </a:cubicBezTo>
                    <a:lnTo>
                      <a:pt x="2049" y="6123"/>
                    </a:lnTo>
                    <a:cubicBezTo>
                      <a:pt x="2143" y="6123"/>
                      <a:pt x="2269" y="6092"/>
                      <a:pt x="2301" y="5966"/>
                    </a:cubicBezTo>
                    <a:lnTo>
                      <a:pt x="4002" y="3225"/>
                    </a:lnTo>
                    <a:cubicBezTo>
                      <a:pt x="4033" y="3130"/>
                      <a:pt x="4096" y="3004"/>
                      <a:pt x="4033" y="2941"/>
                    </a:cubicBezTo>
                    <a:cubicBezTo>
                      <a:pt x="4033" y="2878"/>
                      <a:pt x="3970" y="2784"/>
                      <a:pt x="3907" y="2752"/>
                    </a:cubicBezTo>
                    <a:lnTo>
                      <a:pt x="2395" y="2154"/>
                    </a:lnTo>
                    <a:lnTo>
                      <a:pt x="2395" y="358"/>
                    </a:lnTo>
                    <a:cubicBezTo>
                      <a:pt x="2395" y="169"/>
                      <a:pt x="2269" y="74"/>
                      <a:pt x="2143" y="11"/>
                    </a:cubicBezTo>
                    <a:cubicBezTo>
                      <a:pt x="2108" y="4"/>
                      <a:pt x="2072" y="0"/>
                      <a:pt x="20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20" name="Google Shape;8320;p67"/>
            <p:cNvGrpSpPr/>
            <p:nvPr/>
          </p:nvGrpSpPr>
          <p:grpSpPr>
            <a:xfrm>
              <a:off x="1290664" y="1719251"/>
              <a:ext cx="212749" cy="225521"/>
              <a:chOff x="-5995925" y="2757850"/>
              <a:chExt cx="275675" cy="292225"/>
            </a:xfrm>
            <a:grpFill/>
          </p:grpSpPr>
          <p:sp>
            <p:nvSpPr>
              <p:cNvPr id="8321" name="Google Shape;8321;p67"/>
              <p:cNvSpPr/>
              <p:nvPr/>
            </p:nvSpPr>
            <p:spPr>
              <a:xfrm>
                <a:off x="-5995925" y="2757850"/>
                <a:ext cx="27567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11689" extrusionOk="0">
                    <a:moveTo>
                      <a:pt x="9924" y="1324"/>
                    </a:moveTo>
                    <a:cubicBezTo>
                      <a:pt x="10113" y="1324"/>
                      <a:pt x="10271" y="1481"/>
                      <a:pt x="10271" y="1702"/>
                    </a:cubicBezTo>
                    <a:lnTo>
                      <a:pt x="10271" y="9263"/>
                    </a:lnTo>
                    <a:lnTo>
                      <a:pt x="10302" y="9263"/>
                    </a:lnTo>
                    <a:cubicBezTo>
                      <a:pt x="10302" y="9452"/>
                      <a:pt x="10145" y="9610"/>
                      <a:pt x="9956" y="9610"/>
                    </a:cubicBezTo>
                    <a:lnTo>
                      <a:pt x="9609" y="9610"/>
                    </a:lnTo>
                    <a:lnTo>
                      <a:pt x="9609" y="8570"/>
                    </a:lnTo>
                    <a:cubicBezTo>
                      <a:pt x="9609" y="8381"/>
                      <a:pt x="9452" y="8223"/>
                      <a:pt x="9263" y="8223"/>
                    </a:cubicBezTo>
                    <a:lnTo>
                      <a:pt x="4442" y="8223"/>
                    </a:lnTo>
                    <a:cubicBezTo>
                      <a:pt x="4253" y="8223"/>
                      <a:pt x="4096" y="8381"/>
                      <a:pt x="4096" y="8570"/>
                    </a:cubicBezTo>
                    <a:lnTo>
                      <a:pt x="4096" y="9610"/>
                    </a:lnTo>
                    <a:lnTo>
                      <a:pt x="3434" y="9610"/>
                    </a:lnTo>
                    <a:lnTo>
                      <a:pt x="3434" y="1324"/>
                    </a:lnTo>
                    <a:close/>
                    <a:moveTo>
                      <a:pt x="2426" y="631"/>
                    </a:moveTo>
                    <a:cubicBezTo>
                      <a:pt x="2647" y="631"/>
                      <a:pt x="2804" y="788"/>
                      <a:pt x="2804" y="977"/>
                    </a:cubicBezTo>
                    <a:lnTo>
                      <a:pt x="2804" y="9925"/>
                    </a:lnTo>
                    <a:cubicBezTo>
                      <a:pt x="2804" y="10114"/>
                      <a:pt x="2647" y="10271"/>
                      <a:pt x="2426" y="10271"/>
                    </a:cubicBezTo>
                    <a:lnTo>
                      <a:pt x="1071" y="10271"/>
                    </a:lnTo>
                    <a:cubicBezTo>
                      <a:pt x="851" y="10271"/>
                      <a:pt x="693" y="10114"/>
                      <a:pt x="693" y="9925"/>
                    </a:cubicBezTo>
                    <a:lnTo>
                      <a:pt x="693" y="977"/>
                    </a:lnTo>
                    <a:cubicBezTo>
                      <a:pt x="693" y="788"/>
                      <a:pt x="851" y="631"/>
                      <a:pt x="1071" y="631"/>
                    </a:cubicBezTo>
                    <a:close/>
                    <a:moveTo>
                      <a:pt x="8948" y="8948"/>
                    </a:moveTo>
                    <a:lnTo>
                      <a:pt x="8948" y="10996"/>
                    </a:lnTo>
                    <a:lnTo>
                      <a:pt x="4852" y="10996"/>
                    </a:lnTo>
                    <a:lnTo>
                      <a:pt x="4852" y="8948"/>
                    </a:lnTo>
                    <a:close/>
                    <a:moveTo>
                      <a:pt x="1008" y="1"/>
                    </a:moveTo>
                    <a:cubicBezTo>
                      <a:pt x="473" y="1"/>
                      <a:pt x="0" y="473"/>
                      <a:pt x="0" y="1009"/>
                    </a:cubicBezTo>
                    <a:lnTo>
                      <a:pt x="0" y="9956"/>
                    </a:lnTo>
                    <a:cubicBezTo>
                      <a:pt x="0" y="10523"/>
                      <a:pt x="473" y="10996"/>
                      <a:pt x="1008" y="10996"/>
                    </a:cubicBezTo>
                    <a:lnTo>
                      <a:pt x="2395" y="10996"/>
                    </a:lnTo>
                    <a:cubicBezTo>
                      <a:pt x="2836" y="10996"/>
                      <a:pt x="3214" y="10712"/>
                      <a:pt x="3371" y="10303"/>
                    </a:cubicBezTo>
                    <a:lnTo>
                      <a:pt x="4127" y="10303"/>
                    </a:lnTo>
                    <a:lnTo>
                      <a:pt x="4127" y="11342"/>
                    </a:lnTo>
                    <a:cubicBezTo>
                      <a:pt x="4127" y="11531"/>
                      <a:pt x="4285" y="11689"/>
                      <a:pt x="4474" y="11689"/>
                    </a:cubicBezTo>
                    <a:lnTo>
                      <a:pt x="9294" y="11689"/>
                    </a:lnTo>
                    <a:cubicBezTo>
                      <a:pt x="9483" y="11689"/>
                      <a:pt x="9641" y="11531"/>
                      <a:pt x="9641" y="11342"/>
                    </a:cubicBezTo>
                    <a:lnTo>
                      <a:pt x="9641" y="10271"/>
                    </a:lnTo>
                    <a:lnTo>
                      <a:pt x="9987" y="10271"/>
                    </a:lnTo>
                    <a:cubicBezTo>
                      <a:pt x="10554" y="10271"/>
                      <a:pt x="11027" y="9799"/>
                      <a:pt x="11027" y="9263"/>
                    </a:cubicBezTo>
                    <a:lnTo>
                      <a:pt x="11027" y="1702"/>
                    </a:lnTo>
                    <a:cubicBezTo>
                      <a:pt x="10995" y="1103"/>
                      <a:pt x="10554" y="662"/>
                      <a:pt x="9956" y="662"/>
                    </a:cubicBezTo>
                    <a:lnTo>
                      <a:pt x="3371" y="662"/>
                    </a:lnTo>
                    <a:cubicBezTo>
                      <a:pt x="3214" y="284"/>
                      <a:pt x="2867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2" name="Google Shape;8322;p67"/>
              <p:cNvSpPr/>
              <p:nvPr/>
            </p:nvSpPr>
            <p:spPr>
              <a:xfrm>
                <a:off x="-5892750" y="2808250"/>
                <a:ext cx="137850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774" extrusionOk="0">
                    <a:moveTo>
                      <a:pt x="4821" y="694"/>
                    </a:moveTo>
                    <a:lnTo>
                      <a:pt x="4821" y="2112"/>
                    </a:lnTo>
                    <a:lnTo>
                      <a:pt x="725" y="2112"/>
                    </a:lnTo>
                    <a:lnTo>
                      <a:pt x="725" y="694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8"/>
                    </a:cubicBezTo>
                    <a:lnTo>
                      <a:pt x="0" y="2427"/>
                    </a:lnTo>
                    <a:cubicBezTo>
                      <a:pt x="0" y="2616"/>
                      <a:pt x="158" y="2773"/>
                      <a:pt x="347" y="2773"/>
                    </a:cubicBezTo>
                    <a:lnTo>
                      <a:pt x="5167" y="2773"/>
                    </a:lnTo>
                    <a:cubicBezTo>
                      <a:pt x="5356" y="2773"/>
                      <a:pt x="5514" y="2616"/>
                      <a:pt x="5514" y="2427"/>
                    </a:cubicBezTo>
                    <a:lnTo>
                      <a:pt x="5514" y="348"/>
                    </a:lnTo>
                    <a:cubicBezTo>
                      <a:pt x="5514" y="158"/>
                      <a:pt x="5356" y="1"/>
                      <a:pt x="51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3" name="Google Shape;8323;p67"/>
              <p:cNvSpPr/>
              <p:nvPr/>
            </p:nvSpPr>
            <p:spPr>
              <a:xfrm>
                <a:off x="-5891975" y="2895675"/>
                <a:ext cx="3470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695" extrusionOk="0">
                    <a:moveTo>
                      <a:pt x="379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79" y="694"/>
                    </a:cubicBezTo>
                    <a:lnTo>
                      <a:pt x="1041" y="694"/>
                    </a:lnTo>
                    <a:cubicBezTo>
                      <a:pt x="1230" y="694"/>
                      <a:pt x="1387" y="537"/>
                      <a:pt x="1387" y="348"/>
                    </a:cubicBezTo>
                    <a:cubicBezTo>
                      <a:pt x="1356" y="127"/>
                      <a:pt x="1198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4" name="Google Shape;8324;p67"/>
              <p:cNvSpPr/>
              <p:nvPr/>
            </p:nvSpPr>
            <p:spPr>
              <a:xfrm>
                <a:off x="-5891975" y="2928775"/>
                <a:ext cx="347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79" y="725"/>
                    </a:cubicBezTo>
                    <a:lnTo>
                      <a:pt x="1041" y="725"/>
                    </a:lnTo>
                    <a:cubicBezTo>
                      <a:pt x="1230" y="725"/>
                      <a:pt x="1387" y="567"/>
                      <a:pt x="1387" y="378"/>
                    </a:cubicBezTo>
                    <a:cubicBezTo>
                      <a:pt x="1356" y="158"/>
                      <a:pt x="1198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5" name="Google Shape;8325;p67"/>
              <p:cNvSpPr/>
              <p:nvPr/>
            </p:nvSpPr>
            <p:spPr>
              <a:xfrm>
                <a:off x="-5840775" y="2928775"/>
                <a:ext cx="346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79" y="725"/>
                    </a:cubicBezTo>
                    <a:lnTo>
                      <a:pt x="1040" y="725"/>
                    </a:lnTo>
                    <a:cubicBezTo>
                      <a:pt x="1229" y="725"/>
                      <a:pt x="1387" y="567"/>
                      <a:pt x="1387" y="378"/>
                    </a:cubicBezTo>
                    <a:cubicBezTo>
                      <a:pt x="1387" y="158"/>
                      <a:pt x="122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6" name="Google Shape;8326;p67"/>
              <p:cNvSpPr/>
              <p:nvPr/>
            </p:nvSpPr>
            <p:spPr>
              <a:xfrm>
                <a:off x="-5840775" y="2895675"/>
                <a:ext cx="346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5" extrusionOk="0">
                    <a:moveTo>
                      <a:pt x="379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79" y="694"/>
                    </a:cubicBezTo>
                    <a:lnTo>
                      <a:pt x="1040" y="694"/>
                    </a:lnTo>
                    <a:cubicBezTo>
                      <a:pt x="1229" y="694"/>
                      <a:pt x="1387" y="537"/>
                      <a:pt x="1387" y="348"/>
                    </a:cubicBezTo>
                    <a:cubicBezTo>
                      <a:pt x="1387" y="127"/>
                      <a:pt x="122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7" name="Google Shape;8327;p67"/>
              <p:cNvSpPr/>
              <p:nvPr/>
            </p:nvSpPr>
            <p:spPr>
              <a:xfrm>
                <a:off x="-5789575" y="2895675"/>
                <a:ext cx="346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5" extrusionOk="0">
                    <a:moveTo>
                      <a:pt x="379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79" y="694"/>
                    </a:cubicBezTo>
                    <a:lnTo>
                      <a:pt x="1040" y="694"/>
                    </a:lnTo>
                    <a:cubicBezTo>
                      <a:pt x="1229" y="694"/>
                      <a:pt x="1387" y="537"/>
                      <a:pt x="1387" y="348"/>
                    </a:cubicBezTo>
                    <a:cubicBezTo>
                      <a:pt x="1387" y="127"/>
                      <a:pt x="122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8" name="Google Shape;8328;p67"/>
              <p:cNvSpPr/>
              <p:nvPr/>
            </p:nvSpPr>
            <p:spPr>
              <a:xfrm>
                <a:off x="-5789575" y="2928775"/>
                <a:ext cx="346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79" y="725"/>
                    </a:cubicBezTo>
                    <a:lnTo>
                      <a:pt x="1040" y="725"/>
                    </a:lnTo>
                    <a:cubicBezTo>
                      <a:pt x="1229" y="725"/>
                      <a:pt x="1387" y="567"/>
                      <a:pt x="1387" y="378"/>
                    </a:cubicBezTo>
                    <a:cubicBezTo>
                      <a:pt x="1387" y="158"/>
                      <a:pt x="122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29" name="Google Shape;8329;p67"/>
              <p:cNvSpPr/>
              <p:nvPr/>
            </p:nvSpPr>
            <p:spPr>
              <a:xfrm>
                <a:off x="-5858100" y="2998075"/>
                <a:ext cx="685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2395" y="694"/>
                    </a:lnTo>
                    <a:cubicBezTo>
                      <a:pt x="2584" y="694"/>
                      <a:pt x="2742" y="536"/>
                      <a:pt x="2742" y="347"/>
                    </a:cubicBezTo>
                    <a:cubicBezTo>
                      <a:pt x="2742" y="158"/>
                      <a:pt x="2584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30" name="Google Shape;8330;p67"/>
            <p:cNvGrpSpPr/>
            <p:nvPr/>
          </p:nvGrpSpPr>
          <p:grpSpPr>
            <a:xfrm>
              <a:off x="2729706" y="1169455"/>
              <a:ext cx="225541" cy="224325"/>
              <a:chOff x="-4211975" y="2046625"/>
              <a:chExt cx="292250" cy="290675"/>
            </a:xfrm>
            <a:grpFill/>
          </p:grpSpPr>
          <p:sp>
            <p:nvSpPr>
              <p:cNvPr id="8331" name="Google Shape;8331;p67"/>
              <p:cNvSpPr/>
              <p:nvPr/>
            </p:nvSpPr>
            <p:spPr>
              <a:xfrm>
                <a:off x="-4211975" y="2081300"/>
                <a:ext cx="256025" cy="256000"/>
              </a:xfrm>
              <a:custGeom>
                <a:avLst/>
                <a:gdLst/>
                <a:ahLst/>
                <a:cxnLst/>
                <a:rect l="l" t="t" r="r" b="b"/>
                <a:pathLst>
                  <a:path w="10241" h="10240" extrusionOk="0">
                    <a:moveTo>
                      <a:pt x="4758" y="693"/>
                    </a:moveTo>
                    <a:lnTo>
                      <a:pt x="4758" y="5167"/>
                    </a:lnTo>
                    <a:cubicBezTo>
                      <a:pt x="4758" y="5356"/>
                      <a:pt x="4916" y="5513"/>
                      <a:pt x="5105" y="5513"/>
                    </a:cubicBezTo>
                    <a:lnTo>
                      <a:pt x="9578" y="5513"/>
                    </a:lnTo>
                    <a:cubicBezTo>
                      <a:pt x="9358" y="7813"/>
                      <a:pt x="7436" y="9609"/>
                      <a:pt x="5105" y="9609"/>
                    </a:cubicBezTo>
                    <a:cubicBezTo>
                      <a:pt x="2679" y="9609"/>
                      <a:pt x="663" y="7593"/>
                      <a:pt x="663" y="5167"/>
                    </a:cubicBezTo>
                    <a:cubicBezTo>
                      <a:pt x="663" y="2835"/>
                      <a:pt x="2490" y="914"/>
                      <a:pt x="4758" y="693"/>
                    </a:cubicBezTo>
                    <a:close/>
                    <a:moveTo>
                      <a:pt x="5105" y="0"/>
                    </a:moveTo>
                    <a:cubicBezTo>
                      <a:pt x="2269" y="0"/>
                      <a:pt x="1" y="2300"/>
                      <a:pt x="1" y="5104"/>
                    </a:cubicBezTo>
                    <a:cubicBezTo>
                      <a:pt x="1" y="7939"/>
                      <a:pt x="2269" y="10239"/>
                      <a:pt x="5105" y="10239"/>
                    </a:cubicBezTo>
                    <a:cubicBezTo>
                      <a:pt x="7940" y="10239"/>
                      <a:pt x="10240" y="7939"/>
                      <a:pt x="10240" y="5104"/>
                    </a:cubicBezTo>
                    <a:cubicBezTo>
                      <a:pt x="10240" y="4978"/>
                      <a:pt x="10083" y="4820"/>
                      <a:pt x="9925" y="4820"/>
                    </a:cubicBezTo>
                    <a:lnTo>
                      <a:pt x="5483" y="4820"/>
                    </a:lnTo>
                    <a:lnTo>
                      <a:pt x="5483" y="347"/>
                    </a:lnTo>
                    <a:cubicBezTo>
                      <a:pt x="5483" y="158"/>
                      <a:pt x="5325" y="0"/>
                      <a:pt x="51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32" name="Google Shape;8332;p67"/>
              <p:cNvSpPr/>
              <p:nvPr/>
            </p:nvSpPr>
            <p:spPr>
              <a:xfrm>
                <a:off x="-4057600" y="2046625"/>
                <a:ext cx="137875" cy="137875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5515" extrusionOk="0">
                    <a:moveTo>
                      <a:pt x="663" y="694"/>
                    </a:moveTo>
                    <a:cubicBezTo>
                      <a:pt x="2836" y="851"/>
                      <a:pt x="4601" y="2616"/>
                      <a:pt x="4758" y="4790"/>
                    </a:cubicBezTo>
                    <a:lnTo>
                      <a:pt x="663" y="4790"/>
                    </a:lnTo>
                    <a:lnTo>
                      <a:pt x="663" y="694"/>
                    </a:lnTo>
                    <a:close/>
                    <a:moveTo>
                      <a:pt x="348" y="1"/>
                    </a:moveTo>
                    <a:cubicBezTo>
                      <a:pt x="158" y="1"/>
                      <a:pt x="1" y="158"/>
                      <a:pt x="1" y="379"/>
                    </a:cubicBezTo>
                    <a:lnTo>
                      <a:pt x="1" y="5168"/>
                    </a:lnTo>
                    <a:cubicBezTo>
                      <a:pt x="1" y="5357"/>
                      <a:pt x="158" y="5514"/>
                      <a:pt x="348" y="5514"/>
                    </a:cubicBezTo>
                    <a:lnTo>
                      <a:pt x="5168" y="5514"/>
                    </a:lnTo>
                    <a:cubicBezTo>
                      <a:pt x="5357" y="5514"/>
                      <a:pt x="5514" y="5357"/>
                      <a:pt x="5514" y="5168"/>
                    </a:cubicBezTo>
                    <a:cubicBezTo>
                      <a:pt x="5483" y="3750"/>
                      <a:pt x="4979" y="2490"/>
                      <a:pt x="3971" y="1513"/>
                    </a:cubicBezTo>
                    <a:cubicBezTo>
                      <a:pt x="2994" y="536"/>
                      <a:pt x="1734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33" name="Google Shape;8333;p67"/>
            <p:cNvGrpSpPr/>
            <p:nvPr/>
          </p:nvGrpSpPr>
          <p:grpSpPr>
            <a:xfrm>
              <a:off x="2756456" y="1440392"/>
              <a:ext cx="172040" cy="226756"/>
              <a:chOff x="-4178875" y="2405775"/>
              <a:chExt cx="222925" cy="293825"/>
            </a:xfrm>
            <a:grpFill/>
          </p:grpSpPr>
          <p:sp>
            <p:nvSpPr>
              <p:cNvPr id="8334" name="Google Shape;8334;p67"/>
              <p:cNvSpPr/>
              <p:nvPr/>
            </p:nvSpPr>
            <p:spPr>
              <a:xfrm>
                <a:off x="-4178875" y="2405775"/>
                <a:ext cx="222925" cy="2938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11753" extrusionOk="0">
                    <a:moveTo>
                      <a:pt x="4474" y="694"/>
                    </a:moveTo>
                    <a:cubicBezTo>
                      <a:pt x="6553" y="694"/>
                      <a:pt x="8254" y="2395"/>
                      <a:pt x="8254" y="4475"/>
                    </a:cubicBezTo>
                    <a:cubicBezTo>
                      <a:pt x="8191" y="5262"/>
                      <a:pt x="7971" y="6018"/>
                      <a:pt x="7530" y="6649"/>
                    </a:cubicBezTo>
                    <a:lnTo>
                      <a:pt x="4474" y="10776"/>
                    </a:lnTo>
                    <a:lnTo>
                      <a:pt x="1418" y="6712"/>
                    </a:lnTo>
                    <a:cubicBezTo>
                      <a:pt x="945" y="6050"/>
                      <a:pt x="693" y="5294"/>
                      <a:pt x="693" y="4475"/>
                    </a:cubicBezTo>
                    <a:cubicBezTo>
                      <a:pt x="693" y="2395"/>
                      <a:pt x="2363" y="694"/>
                      <a:pt x="4474" y="694"/>
                    </a:cubicBezTo>
                    <a:close/>
                    <a:moveTo>
                      <a:pt x="4474" y="1"/>
                    </a:moveTo>
                    <a:cubicBezTo>
                      <a:pt x="2017" y="1"/>
                      <a:pt x="0" y="2017"/>
                      <a:pt x="0" y="4475"/>
                    </a:cubicBezTo>
                    <a:cubicBezTo>
                      <a:pt x="0" y="5451"/>
                      <a:pt x="315" y="6365"/>
                      <a:pt x="882" y="7153"/>
                    </a:cubicBezTo>
                    <a:lnTo>
                      <a:pt x="4190" y="11595"/>
                    </a:lnTo>
                    <a:cubicBezTo>
                      <a:pt x="4253" y="11689"/>
                      <a:pt x="4348" y="11752"/>
                      <a:pt x="4474" y="11752"/>
                    </a:cubicBezTo>
                    <a:cubicBezTo>
                      <a:pt x="4568" y="11752"/>
                      <a:pt x="4663" y="11721"/>
                      <a:pt x="4726" y="11595"/>
                    </a:cubicBezTo>
                    <a:lnTo>
                      <a:pt x="8097" y="7058"/>
                    </a:lnTo>
                    <a:cubicBezTo>
                      <a:pt x="8633" y="6333"/>
                      <a:pt x="8916" y="5420"/>
                      <a:pt x="8916" y="4506"/>
                    </a:cubicBezTo>
                    <a:cubicBezTo>
                      <a:pt x="8916" y="1986"/>
                      <a:pt x="6900" y="1"/>
                      <a:pt x="44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35" name="Google Shape;8335;p67"/>
              <p:cNvSpPr/>
              <p:nvPr/>
            </p:nvSpPr>
            <p:spPr>
              <a:xfrm>
                <a:off x="-4093025" y="249165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40" y="630"/>
                    </a:moveTo>
                    <a:cubicBezTo>
                      <a:pt x="1229" y="630"/>
                      <a:pt x="1386" y="788"/>
                      <a:pt x="1386" y="1008"/>
                    </a:cubicBezTo>
                    <a:cubicBezTo>
                      <a:pt x="1386" y="1197"/>
                      <a:pt x="1197" y="1355"/>
                      <a:pt x="1040" y="1355"/>
                    </a:cubicBezTo>
                    <a:cubicBezTo>
                      <a:pt x="819" y="1355"/>
                      <a:pt x="662" y="1197"/>
                      <a:pt x="662" y="1008"/>
                    </a:cubicBezTo>
                    <a:cubicBezTo>
                      <a:pt x="662" y="788"/>
                      <a:pt x="819" y="630"/>
                      <a:pt x="1040" y="630"/>
                    </a:cubicBezTo>
                    <a:close/>
                    <a:moveTo>
                      <a:pt x="1040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575"/>
                      <a:pt x="473" y="2048"/>
                      <a:pt x="1040" y="2048"/>
                    </a:cubicBezTo>
                    <a:cubicBezTo>
                      <a:pt x="1575" y="2048"/>
                      <a:pt x="2048" y="1575"/>
                      <a:pt x="2048" y="1040"/>
                    </a:cubicBezTo>
                    <a:cubicBezTo>
                      <a:pt x="2048" y="441"/>
                      <a:pt x="1575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36" name="Google Shape;8336;p67"/>
              <p:cNvSpPr/>
              <p:nvPr/>
            </p:nvSpPr>
            <p:spPr>
              <a:xfrm>
                <a:off x="-4145800" y="2439650"/>
                <a:ext cx="155975" cy="155200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6208" extrusionOk="0">
                    <a:moveTo>
                      <a:pt x="3403" y="694"/>
                    </a:moveTo>
                    <a:lnTo>
                      <a:pt x="3403" y="1166"/>
                    </a:lnTo>
                    <a:cubicBezTo>
                      <a:pt x="3403" y="1324"/>
                      <a:pt x="3497" y="1450"/>
                      <a:pt x="3655" y="1481"/>
                    </a:cubicBezTo>
                    <a:cubicBezTo>
                      <a:pt x="3844" y="1576"/>
                      <a:pt x="4033" y="1670"/>
                      <a:pt x="4191" y="1828"/>
                    </a:cubicBezTo>
                    <a:cubicBezTo>
                      <a:pt x="4268" y="1867"/>
                      <a:pt x="4358" y="1894"/>
                      <a:pt x="4445" y="1894"/>
                    </a:cubicBezTo>
                    <a:cubicBezTo>
                      <a:pt x="4499" y="1894"/>
                      <a:pt x="4552" y="1884"/>
                      <a:pt x="4600" y="1859"/>
                    </a:cubicBezTo>
                    <a:lnTo>
                      <a:pt x="4978" y="1607"/>
                    </a:lnTo>
                    <a:lnTo>
                      <a:pt x="5356" y="2206"/>
                    </a:lnTo>
                    <a:lnTo>
                      <a:pt x="4947" y="2458"/>
                    </a:lnTo>
                    <a:cubicBezTo>
                      <a:pt x="4821" y="2521"/>
                      <a:pt x="4789" y="2647"/>
                      <a:pt x="4789" y="2805"/>
                    </a:cubicBezTo>
                    <a:cubicBezTo>
                      <a:pt x="4821" y="3025"/>
                      <a:pt x="4821" y="3183"/>
                      <a:pt x="4789" y="3435"/>
                    </a:cubicBezTo>
                    <a:cubicBezTo>
                      <a:pt x="4758" y="3592"/>
                      <a:pt x="4821" y="3687"/>
                      <a:pt x="4947" y="3781"/>
                    </a:cubicBezTo>
                    <a:lnTo>
                      <a:pt x="5356" y="4033"/>
                    </a:lnTo>
                    <a:lnTo>
                      <a:pt x="4978" y="4600"/>
                    </a:lnTo>
                    <a:lnTo>
                      <a:pt x="4600" y="4380"/>
                    </a:lnTo>
                    <a:cubicBezTo>
                      <a:pt x="4554" y="4345"/>
                      <a:pt x="4503" y="4332"/>
                      <a:pt x="4452" y="4332"/>
                    </a:cubicBezTo>
                    <a:cubicBezTo>
                      <a:pt x="4363" y="4332"/>
                      <a:pt x="4270" y="4372"/>
                      <a:pt x="4191" y="4411"/>
                    </a:cubicBezTo>
                    <a:cubicBezTo>
                      <a:pt x="4033" y="4537"/>
                      <a:pt x="3844" y="4632"/>
                      <a:pt x="3655" y="4726"/>
                    </a:cubicBezTo>
                    <a:cubicBezTo>
                      <a:pt x="3529" y="4758"/>
                      <a:pt x="3403" y="4915"/>
                      <a:pt x="3403" y="5041"/>
                    </a:cubicBezTo>
                    <a:lnTo>
                      <a:pt x="3403" y="5514"/>
                    </a:lnTo>
                    <a:lnTo>
                      <a:pt x="2741" y="5514"/>
                    </a:lnTo>
                    <a:lnTo>
                      <a:pt x="2741" y="5041"/>
                    </a:lnTo>
                    <a:cubicBezTo>
                      <a:pt x="2741" y="4884"/>
                      <a:pt x="2678" y="4758"/>
                      <a:pt x="2521" y="4726"/>
                    </a:cubicBezTo>
                    <a:cubicBezTo>
                      <a:pt x="2300" y="4663"/>
                      <a:pt x="2111" y="4569"/>
                      <a:pt x="1954" y="4411"/>
                    </a:cubicBezTo>
                    <a:cubicBezTo>
                      <a:pt x="1874" y="4372"/>
                      <a:pt x="1782" y="4332"/>
                      <a:pt x="1701" y="4332"/>
                    </a:cubicBezTo>
                    <a:cubicBezTo>
                      <a:pt x="1654" y="4332"/>
                      <a:pt x="1610" y="4345"/>
                      <a:pt x="1576" y="4380"/>
                    </a:cubicBezTo>
                    <a:lnTo>
                      <a:pt x="1166" y="4600"/>
                    </a:lnTo>
                    <a:lnTo>
                      <a:pt x="820" y="4033"/>
                    </a:lnTo>
                    <a:lnTo>
                      <a:pt x="1198" y="3781"/>
                    </a:lnTo>
                    <a:cubicBezTo>
                      <a:pt x="1324" y="3718"/>
                      <a:pt x="1418" y="3592"/>
                      <a:pt x="1355" y="3435"/>
                    </a:cubicBezTo>
                    <a:cubicBezTo>
                      <a:pt x="1324" y="3183"/>
                      <a:pt x="1324" y="3025"/>
                      <a:pt x="1355" y="2805"/>
                    </a:cubicBezTo>
                    <a:cubicBezTo>
                      <a:pt x="1418" y="2647"/>
                      <a:pt x="1324" y="2521"/>
                      <a:pt x="1198" y="2458"/>
                    </a:cubicBezTo>
                    <a:lnTo>
                      <a:pt x="820" y="2206"/>
                    </a:lnTo>
                    <a:lnTo>
                      <a:pt x="1166" y="1607"/>
                    </a:lnTo>
                    <a:lnTo>
                      <a:pt x="1576" y="1859"/>
                    </a:lnTo>
                    <a:cubicBezTo>
                      <a:pt x="1612" y="1884"/>
                      <a:pt x="1657" y="1894"/>
                      <a:pt x="1706" y="1894"/>
                    </a:cubicBezTo>
                    <a:cubicBezTo>
                      <a:pt x="1786" y="1894"/>
                      <a:pt x="1876" y="1867"/>
                      <a:pt x="1954" y="1828"/>
                    </a:cubicBezTo>
                    <a:cubicBezTo>
                      <a:pt x="2111" y="1702"/>
                      <a:pt x="2300" y="1576"/>
                      <a:pt x="2521" y="1481"/>
                    </a:cubicBezTo>
                    <a:cubicBezTo>
                      <a:pt x="2615" y="1450"/>
                      <a:pt x="2741" y="1292"/>
                      <a:pt x="2741" y="1166"/>
                    </a:cubicBezTo>
                    <a:lnTo>
                      <a:pt x="2741" y="694"/>
                    </a:lnTo>
                    <a:close/>
                    <a:moveTo>
                      <a:pt x="2426" y="1"/>
                    </a:moveTo>
                    <a:cubicBezTo>
                      <a:pt x="2237" y="1"/>
                      <a:pt x="2080" y="158"/>
                      <a:pt x="2080" y="347"/>
                    </a:cubicBezTo>
                    <a:lnTo>
                      <a:pt x="2080" y="946"/>
                    </a:lnTo>
                    <a:cubicBezTo>
                      <a:pt x="1954" y="977"/>
                      <a:pt x="1828" y="1072"/>
                      <a:pt x="1765" y="1135"/>
                    </a:cubicBezTo>
                    <a:lnTo>
                      <a:pt x="1261" y="851"/>
                    </a:lnTo>
                    <a:cubicBezTo>
                      <a:pt x="1211" y="831"/>
                      <a:pt x="1158" y="821"/>
                      <a:pt x="1104" y="821"/>
                    </a:cubicBezTo>
                    <a:cubicBezTo>
                      <a:pt x="990" y="821"/>
                      <a:pt x="874" y="870"/>
                      <a:pt x="788" y="977"/>
                    </a:cubicBezTo>
                    <a:lnTo>
                      <a:pt x="126" y="2175"/>
                    </a:lnTo>
                    <a:cubicBezTo>
                      <a:pt x="32" y="2332"/>
                      <a:pt x="63" y="2521"/>
                      <a:pt x="221" y="2647"/>
                    </a:cubicBezTo>
                    <a:lnTo>
                      <a:pt x="757" y="2899"/>
                    </a:lnTo>
                    <a:lnTo>
                      <a:pt x="757" y="3120"/>
                    </a:lnTo>
                    <a:lnTo>
                      <a:pt x="757" y="3309"/>
                    </a:lnTo>
                    <a:lnTo>
                      <a:pt x="221" y="3592"/>
                    </a:lnTo>
                    <a:cubicBezTo>
                      <a:pt x="63" y="3655"/>
                      <a:pt x="0" y="3907"/>
                      <a:pt x="126" y="4065"/>
                    </a:cubicBezTo>
                    <a:lnTo>
                      <a:pt x="788" y="5231"/>
                    </a:lnTo>
                    <a:cubicBezTo>
                      <a:pt x="831" y="5337"/>
                      <a:pt x="960" y="5415"/>
                      <a:pt x="1088" y="5415"/>
                    </a:cubicBezTo>
                    <a:cubicBezTo>
                      <a:pt x="1149" y="5415"/>
                      <a:pt x="1210" y="5397"/>
                      <a:pt x="1261" y="5357"/>
                    </a:cubicBezTo>
                    <a:lnTo>
                      <a:pt x="1765" y="5073"/>
                    </a:lnTo>
                    <a:cubicBezTo>
                      <a:pt x="1891" y="5167"/>
                      <a:pt x="1954" y="5199"/>
                      <a:pt x="2080" y="5262"/>
                    </a:cubicBezTo>
                    <a:lnTo>
                      <a:pt x="2080" y="5861"/>
                    </a:lnTo>
                    <a:cubicBezTo>
                      <a:pt x="2080" y="6050"/>
                      <a:pt x="2237" y="6207"/>
                      <a:pt x="2426" y="6207"/>
                    </a:cubicBezTo>
                    <a:lnTo>
                      <a:pt x="3812" y="6207"/>
                    </a:lnTo>
                    <a:cubicBezTo>
                      <a:pt x="4002" y="6207"/>
                      <a:pt x="4159" y="6050"/>
                      <a:pt x="4159" y="5861"/>
                    </a:cubicBezTo>
                    <a:lnTo>
                      <a:pt x="4159" y="5262"/>
                    </a:lnTo>
                    <a:cubicBezTo>
                      <a:pt x="4285" y="5231"/>
                      <a:pt x="4411" y="5167"/>
                      <a:pt x="4474" y="5073"/>
                    </a:cubicBezTo>
                    <a:lnTo>
                      <a:pt x="4978" y="5357"/>
                    </a:lnTo>
                    <a:cubicBezTo>
                      <a:pt x="5028" y="5376"/>
                      <a:pt x="5084" y="5387"/>
                      <a:pt x="5141" y="5387"/>
                    </a:cubicBezTo>
                    <a:cubicBezTo>
                      <a:pt x="5263" y="5387"/>
                      <a:pt x="5386" y="5338"/>
                      <a:pt x="5451" y="5231"/>
                    </a:cubicBezTo>
                    <a:lnTo>
                      <a:pt x="6144" y="4065"/>
                    </a:lnTo>
                    <a:cubicBezTo>
                      <a:pt x="6207" y="3907"/>
                      <a:pt x="6175" y="3687"/>
                      <a:pt x="6018" y="3592"/>
                    </a:cubicBezTo>
                    <a:lnTo>
                      <a:pt x="5514" y="3309"/>
                    </a:lnTo>
                    <a:lnTo>
                      <a:pt x="5514" y="3120"/>
                    </a:lnTo>
                    <a:lnTo>
                      <a:pt x="5514" y="2899"/>
                    </a:lnTo>
                    <a:lnTo>
                      <a:pt x="6018" y="2647"/>
                    </a:lnTo>
                    <a:cubicBezTo>
                      <a:pt x="6175" y="2521"/>
                      <a:pt x="6238" y="2332"/>
                      <a:pt x="6144" y="2175"/>
                    </a:cubicBezTo>
                    <a:lnTo>
                      <a:pt x="5451" y="977"/>
                    </a:lnTo>
                    <a:cubicBezTo>
                      <a:pt x="5408" y="870"/>
                      <a:pt x="5278" y="807"/>
                      <a:pt x="5149" y="807"/>
                    </a:cubicBezTo>
                    <a:cubicBezTo>
                      <a:pt x="5089" y="807"/>
                      <a:pt x="5029" y="821"/>
                      <a:pt x="4978" y="851"/>
                    </a:cubicBezTo>
                    <a:lnTo>
                      <a:pt x="4474" y="1135"/>
                    </a:lnTo>
                    <a:cubicBezTo>
                      <a:pt x="4348" y="1072"/>
                      <a:pt x="4285" y="1009"/>
                      <a:pt x="4159" y="946"/>
                    </a:cubicBezTo>
                    <a:lnTo>
                      <a:pt x="4159" y="347"/>
                    </a:lnTo>
                    <a:cubicBezTo>
                      <a:pt x="4159" y="158"/>
                      <a:pt x="4002" y="1"/>
                      <a:pt x="38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37" name="Google Shape;8337;p67"/>
            <p:cNvGrpSpPr/>
            <p:nvPr/>
          </p:nvGrpSpPr>
          <p:grpSpPr>
            <a:xfrm>
              <a:off x="2730015" y="1726244"/>
              <a:ext cx="224923" cy="211534"/>
              <a:chOff x="-4211975" y="2783850"/>
              <a:chExt cx="291450" cy="274100"/>
            </a:xfrm>
            <a:grpFill/>
          </p:grpSpPr>
          <p:sp>
            <p:nvSpPr>
              <p:cNvPr id="8338" name="Google Shape;8338;p67"/>
              <p:cNvSpPr/>
              <p:nvPr/>
            </p:nvSpPr>
            <p:spPr>
              <a:xfrm>
                <a:off x="-4211975" y="2937125"/>
                <a:ext cx="291450" cy="1208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4833" extrusionOk="0">
                    <a:moveTo>
                      <a:pt x="978" y="706"/>
                    </a:moveTo>
                    <a:cubicBezTo>
                      <a:pt x="1167" y="706"/>
                      <a:pt x="1324" y="863"/>
                      <a:pt x="1324" y="1052"/>
                    </a:cubicBezTo>
                    <a:lnTo>
                      <a:pt x="1324" y="3762"/>
                    </a:lnTo>
                    <a:cubicBezTo>
                      <a:pt x="1324" y="3982"/>
                      <a:pt x="1167" y="4140"/>
                      <a:pt x="978" y="4140"/>
                    </a:cubicBezTo>
                    <a:lnTo>
                      <a:pt x="631" y="4140"/>
                    </a:lnTo>
                    <a:lnTo>
                      <a:pt x="631" y="706"/>
                    </a:lnTo>
                    <a:close/>
                    <a:moveTo>
                      <a:pt x="3866" y="717"/>
                    </a:moveTo>
                    <a:cubicBezTo>
                      <a:pt x="4374" y="717"/>
                      <a:pt x="4886" y="859"/>
                      <a:pt x="5325" y="1147"/>
                    </a:cubicBezTo>
                    <a:cubicBezTo>
                      <a:pt x="5672" y="1367"/>
                      <a:pt x="5703" y="1399"/>
                      <a:pt x="5829" y="1399"/>
                    </a:cubicBezTo>
                    <a:lnTo>
                      <a:pt x="7247" y="1399"/>
                    </a:lnTo>
                    <a:cubicBezTo>
                      <a:pt x="7436" y="1399"/>
                      <a:pt x="7594" y="1556"/>
                      <a:pt x="7594" y="1777"/>
                    </a:cubicBezTo>
                    <a:cubicBezTo>
                      <a:pt x="7594" y="1966"/>
                      <a:pt x="7436" y="2124"/>
                      <a:pt x="7247" y="2124"/>
                    </a:cubicBezTo>
                    <a:lnTo>
                      <a:pt x="4758" y="2124"/>
                    </a:lnTo>
                    <a:cubicBezTo>
                      <a:pt x="4380" y="2124"/>
                      <a:pt x="4034" y="2344"/>
                      <a:pt x="3845" y="2659"/>
                    </a:cubicBezTo>
                    <a:cubicBezTo>
                      <a:pt x="3782" y="2817"/>
                      <a:pt x="3845" y="3069"/>
                      <a:pt x="4002" y="3132"/>
                    </a:cubicBezTo>
                    <a:cubicBezTo>
                      <a:pt x="4045" y="3158"/>
                      <a:pt x="4096" y="3169"/>
                      <a:pt x="4148" y="3169"/>
                    </a:cubicBezTo>
                    <a:cubicBezTo>
                      <a:pt x="4284" y="3169"/>
                      <a:pt x="4429" y="3088"/>
                      <a:pt x="4475" y="2974"/>
                    </a:cubicBezTo>
                    <a:cubicBezTo>
                      <a:pt x="4538" y="2848"/>
                      <a:pt x="4632" y="2785"/>
                      <a:pt x="4790" y="2785"/>
                    </a:cubicBezTo>
                    <a:lnTo>
                      <a:pt x="7562" y="2785"/>
                    </a:lnTo>
                    <a:cubicBezTo>
                      <a:pt x="7783" y="2785"/>
                      <a:pt x="8003" y="2722"/>
                      <a:pt x="8192" y="2596"/>
                    </a:cubicBezTo>
                    <a:lnTo>
                      <a:pt x="10555" y="769"/>
                    </a:lnTo>
                    <a:cubicBezTo>
                      <a:pt x="10603" y="747"/>
                      <a:pt x="10649" y="737"/>
                      <a:pt x="10693" y="737"/>
                    </a:cubicBezTo>
                    <a:cubicBezTo>
                      <a:pt x="10969" y="737"/>
                      <a:pt x="11146" y="1123"/>
                      <a:pt x="10902" y="1367"/>
                    </a:cubicBezTo>
                    <a:cubicBezTo>
                      <a:pt x="10844" y="1406"/>
                      <a:pt x="10817" y="1419"/>
                      <a:pt x="10805" y="1419"/>
                    </a:cubicBezTo>
                    <a:cubicBezTo>
                      <a:pt x="10780" y="1419"/>
                      <a:pt x="10836" y="1354"/>
                      <a:pt x="10826" y="1354"/>
                    </a:cubicBezTo>
                    <a:cubicBezTo>
                      <a:pt x="10804" y="1354"/>
                      <a:pt x="10447" y="1686"/>
                      <a:pt x="8066" y="3856"/>
                    </a:cubicBezTo>
                    <a:cubicBezTo>
                      <a:pt x="7877" y="4014"/>
                      <a:pt x="7625" y="4140"/>
                      <a:pt x="7373" y="4140"/>
                    </a:cubicBezTo>
                    <a:lnTo>
                      <a:pt x="3435" y="4140"/>
                    </a:lnTo>
                    <a:cubicBezTo>
                      <a:pt x="2962" y="4140"/>
                      <a:pt x="2490" y="4014"/>
                      <a:pt x="2049" y="3825"/>
                    </a:cubicBezTo>
                    <a:lnTo>
                      <a:pt x="2049" y="1399"/>
                    </a:lnTo>
                    <a:lnTo>
                      <a:pt x="2332" y="1210"/>
                    </a:lnTo>
                    <a:cubicBezTo>
                      <a:pt x="2774" y="883"/>
                      <a:pt x="3318" y="717"/>
                      <a:pt x="3866" y="717"/>
                    </a:cubicBezTo>
                    <a:close/>
                    <a:moveTo>
                      <a:pt x="3817" y="0"/>
                    </a:moveTo>
                    <a:cubicBezTo>
                      <a:pt x="3151" y="0"/>
                      <a:pt x="2491" y="205"/>
                      <a:pt x="1923" y="611"/>
                    </a:cubicBezTo>
                    <a:cubicBezTo>
                      <a:pt x="1765" y="265"/>
                      <a:pt x="1419" y="13"/>
                      <a:pt x="1009" y="13"/>
                    </a:cubicBezTo>
                    <a:lnTo>
                      <a:pt x="348" y="13"/>
                    </a:lnTo>
                    <a:cubicBezTo>
                      <a:pt x="159" y="13"/>
                      <a:pt x="1" y="170"/>
                      <a:pt x="1" y="391"/>
                    </a:cubicBezTo>
                    <a:lnTo>
                      <a:pt x="1" y="4486"/>
                    </a:lnTo>
                    <a:cubicBezTo>
                      <a:pt x="1" y="4675"/>
                      <a:pt x="159" y="4833"/>
                      <a:pt x="348" y="4833"/>
                    </a:cubicBezTo>
                    <a:lnTo>
                      <a:pt x="1009" y="4833"/>
                    </a:lnTo>
                    <a:cubicBezTo>
                      <a:pt x="1324" y="4833"/>
                      <a:pt x="1608" y="4675"/>
                      <a:pt x="1797" y="4486"/>
                    </a:cubicBezTo>
                    <a:cubicBezTo>
                      <a:pt x="2332" y="4707"/>
                      <a:pt x="2868" y="4833"/>
                      <a:pt x="3435" y="4833"/>
                    </a:cubicBezTo>
                    <a:lnTo>
                      <a:pt x="7373" y="4833"/>
                    </a:lnTo>
                    <a:cubicBezTo>
                      <a:pt x="7783" y="4833"/>
                      <a:pt x="8192" y="4675"/>
                      <a:pt x="8507" y="4392"/>
                    </a:cubicBezTo>
                    <a:cubicBezTo>
                      <a:pt x="8539" y="4392"/>
                      <a:pt x="11217" y="1903"/>
                      <a:pt x="11248" y="1872"/>
                    </a:cubicBezTo>
                    <a:cubicBezTo>
                      <a:pt x="11406" y="1809"/>
                      <a:pt x="11658" y="1493"/>
                      <a:pt x="11658" y="1084"/>
                    </a:cubicBezTo>
                    <a:cubicBezTo>
                      <a:pt x="11658" y="454"/>
                      <a:pt x="11185" y="44"/>
                      <a:pt x="10618" y="44"/>
                    </a:cubicBezTo>
                    <a:cubicBezTo>
                      <a:pt x="10303" y="44"/>
                      <a:pt x="10051" y="202"/>
                      <a:pt x="9925" y="296"/>
                    </a:cubicBezTo>
                    <a:lnTo>
                      <a:pt x="8192" y="1619"/>
                    </a:lnTo>
                    <a:cubicBezTo>
                      <a:pt x="8098" y="1084"/>
                      <a:pt x="7688" y="706"/>
                      <a:pt x="7153" y="706"/>
                    </a:cubicBezTo>
                    <a:lnTo>
                      <a:pt x="5861" y="706"/>
                    </a:lnTo>
                    <a:lnTo>
                      <a:pt x="5640" y="548"/>
                    </a:lnTo>
                    <a:cubicBezTo>
                      <a:pt x="5075" y="182"/>
                      <a:pt x="4444" y="0"/>
                      <a:pt x="38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39" name="Google Shape;8339;p67"/>
              <p:cNvSpPr/>
              <p:nvPr/>
            </p:nvSpPr>
            <p:spPr>
              <a:xfrm>
                <a:off x="-4109575" y="2783850"/>
                <a:ext cx="153625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6176" extrusionOk="0">
                    <a:moveTo>
                      <a:pt x="3057" y="693"/>
                    </a:moveTo>
                    <a:cubicBezTo>
                      <a:pt x="4411" y="693"/>
                      <a:pt x="5482" y="1765"/>
                      <a:pt x="5482" y="3088"/>
                    </a:cubicBezTo>
                    <a:cubicBezTo>
                      <a:pt x="5482" y="4442"/>
                      <a:pt x="4411" y="5482"/>
                      <a:pt x="3057" y="5482"/>
                    </a:cubicBezTo>
                    <a:cubicBezTo>
                      <a:pt x="1733" y="5482"/>
                      <a:pt x="662" y="4442"/>
                      <a:pt x="662" y="3088"/>
                    </a:cubicBezTo>
                    <a:cubicBezTo>
                      <a:pt x="662" y="1765"/>
                      <a:pt x="1733" y="693"/>
                      <a:pt x="3057" y="693"/>
                    </a:cubicBezTo>
                    <a:close/>
                    <a:moveTo>
                      <a:pt x="3057" y="0"/>
                    </a:moveTo>
                    <a:cubicBezTo>
                      <a:pt x="1387" y="0"/>
                      <a:pt x="1" y="1387"/>
                      <a:pt x="1" y="3088"/>
                    </a:cubicBezTo>
                    <a:cubicBezTo>
                      <a:pt x="1" y="4789"/>
                      <a:pt x="1387" y="6175"/>
                      <a:pt x="3057" y="6175"/>
                    </a:cubicBezTo>
                    <a:cubicBezTo>
                      <a:pt x="4758" y="6175"/>
                      <a:pt x="6144" y="4789"/>
                      <a:pt x="6144" y="3088"/>
                    </a:cubicBezTo>
                    <a:cubicBezTo>
                      <a:pt x="6144" y="1387"/>
                      <a:pt x="4758" y="0"/>
                      <a:pt x="30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0" name="Google Shape;8340;p67"/>
              <p:cNvSpPr/>
              <p:nvPr/>
            </p:nvSpPr>
            <p:spPr>
              <a:xfrm>
                <a:off x="-4074925" y="2818500"/>
                <a:ext cx="84300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404" extrusionOk="0">
                    <a:moveTo>
                      <a:pt x="1671" y="631"/>
                    </a:moveTo>
                    <a:cubicBezTo>
                      <a:pt x="2238" y="631"/>
                      <a:pt x="2710" y="1103"/>
                      <a:pt x="2710" y="1670"/>
                    </a:cubicBezTo>
                    <a:cubicBezTo>
                      <a:pt x="2710" y="2206"/>
                      <a:pt x="2238" y="2678"/>
                      <a:pt x="1671" y="2678"/>
                    </a:cubicBezTo>
                    <a:cubicBezTo>
                      <a:pt x="1135" y="2678"/>
                      <a:pt x="662" y="2206"/>
                      <a:pt x="662" y="1670"/>
                    </a:cubicBezTo>
                    <a:cubicBezTo>
                      <a:pt x="662" y="1103"/>
                      <a:pt x="1135" y="631"/>
                      <a:pt x="1671" y="631"/>
                    </a:cubicBezTo>
                    <a:close/>
                    <a:moveTo>
                      <a:pt x="1671" y="1"/>
                    </a:moveTo>
                    <a:cubicBezTo>
                      <a:pt x="725" y="1"/>
                      <a:pt x="1" y="757"/>
                      <a:pt x="1" y="1702"/>
                    </a:cubicBezTo>
                    <a:cubicBezTo>
                      <a:pt x="1" y="2647"/>
                      <a:pt x="725" y="3403"/>
                      <a:pt x="1671" y="3403"/>
                    </a:cubicBezTo>
                    <a:cubicBezTo>
                      <a:pt x="2616" y="3403"/>
                      <a:pt x="3372" y="2647"/>
                      <a:pt x="3372" y="1702"/>
                    </a:cubicBezTo>
                    <a:cubicBezTo>
                      <a:pt x="3372" y="757"/>
                      <a:pt x="2616" y="1"/>
                      <a:pt x="16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341" name="Google Shape;8341;p67"/>
            <p:cNvSpPr/>
            <p:nvPr/>
          </p:nvSpPr>
          <p:spPr>
            <a:xfrm>
              <a:off x="4188033" y="1168528"/>
              <a:ext cx="213366" cy="226139"/>
            </a:xfrm>
            <a:custGeom>
              <a:avLst/>
              <a:gdLst/>
              <a:ahLst/>
              <a:cxnLst/>
              <a:rect l="l" t="t" r="r" b="b"/>
              <a:pathLst>
                <a:path w="11059" h="11721" extrusionOk="0">
                  <a:moveTo>
                    <a:pt x="1418" y="693"/>
                  </a:moveTo>
                  <a:lnTo>
                    <a:pt x="1418" y="1387"/>
                  </a:lnTo>
                  <a:lnTo>
                    <a:pt x="725" y="1387"/>
                  </a:lnTo>
                  <a:lnTo>
                    <a:pt x="725" y="693"/>
                  </a:lnTo>
                  <a:close/>
                  <a:moveTo>
                    <a:pt x="9011" y="693"/>
                  </a:moveTo>
                  <a:lnTo>
                    <a:pt x="9011" y="1387"/>
                  </a:lnTo>
                  <a:lnTo>
                    <a:pt x="8349" y="1387"/>
                  </a:lnTo>
                  <a:lnTo>
                    <a:pt x="8349" y="693"/>
                  </a:lnTo>
                  <a:close/>
                  <a:moveTo>
                    <a:pt x="7656" y="1324"/>
                  </a:moveTo>
                  <a:lnTo>
                    <a:pt x="7656" y="1670"/>
                  </a:lnTo>
                  <a:cubicBezTo>
                    <a:pt x="7656" y="1891"/>
                    <a:pt x="7813" y="2048"/>
                    <a:pt x="8034" y="2048"/>
                  </a:cubicBezTo>
                  <a:lnTo>
                    <a:pt x="8381" y="2048"/>
                  </a:lnTo>
                  <a:lnTo>
                    <a:pt x="8381" y="4222"/>
                  </a:lnTo>
                  <a:cubicBezTo>
                    <a:pt x="8255" y="4253"/>
                    <a:pt x="8160" y="4316"/>
                    <a:pt x="8034" y="4411"/>
                  </a:cubicBezTo>
                  <a:cubicBezTo>
                    <a:pt x="7845" y="4243"/>
                    <a:pt x="7614" y="4159"/>
                    <a:pt x="7369" y="4159"/>
                  </a:cubicBezTo>
                  <a:cubicBezTo>
                    <a:pt x="7246" y="4159"/>
                    <a:pt x="7120" y="4180"/>
                    <a:pt x="6994" y="4222"/>
                  </a:cubicBezTo>
                  <a:lnTo>
                    <a:pt x="6994" y="3088"/>
                  </a:lnTo>
                  <a:cubicBezTo>
                    <a:pt x="6994" y="2552"/>
                    <a:pt x="6522" y="2080"/>
                    <a:pt x="5986" y="2080"/>
                  </a:cubicBezTo>
                  <a:cubicBezTo>
                    <a:pt x="5419" y="2080"/>
                    <a:pt x="4947" y="2552"/>
                    <a:pt x="4947" y="3088"/>
                  </a:cubicBezTo>
                  <a:lnTo>
                    <a:pt x="4947" y="6459"/>
                  </a:lnTo>
                  <a:lnTo>
                    <a:pt x="4789" y="6301"/>
                  </a:lnTo>
                  <a:cubicBezTo>
                    <a:pt x="4600" y="6097"/>
                    <a:pt x="4340" y="5994"/>
                    <a:pt x="4076" y="5994"/>
                  </a:cubicBezTo>
                  <a:cubicBezTo>
                    <a:pt x="3812" y="5994"/>
                    <a:pt x="3545" y="6097"/>
                    <a:pt x="3340" y="6301"/>
                  </a:cubicBezTo>
                  <a:cubicBezTo>
                    <a:pt x="2962" y="6679"/>
                    <a:pt x="2962" y="7341"/>
                    <a:pt x="3340" y="7751"/>
                  </a:cubicBezTo>
                  <a:lnTo>
                    <a:pt x="3812" y="8223"/>
                  </a:lnTo>
                  <a:lnTo>
                    <a:pt x="2111" y="8223"/>
                  </a:lnTo>
                  <a:lnTo>
                    <a:pt x="2111" y="7908"/>
                  </a:lnTo>
                  <a:cubicBezTo>
                    <a:pt x="2111" y="7719"/>
                    <a:pt x="1954" y="7561"/>
                    <a:pt x="1765" y="7561"/>
                  </a:cubicBezTo>
                  <a:lnTo>
                    <a:pt x="1418" y="7561"/>
                  </a:lnTo>
                  <a:lnTo>
                    <a:pt x="1418" y="2048"/>
                  </a:lnTo>
                  <a:lnTo>
                    <a:pt x="1765" y="2048"/>
                  </a:lnTo>
                  <a:cubicBezTo>
                    <a:pt x="1954" y="2048"/>
                    <a:pt x="2111" y="1891"/>
                    <a:pt x="2111" y="1670"/>
                  </a:cubicBezTo>
                  <a:lnTo>
                    <a:pt x="2111" y="1324"/>
                  </a:lnTo>
                  <a:close/>
                  <a:moveTo>
                    <a:pt x="1418" y="8255"/>
                  </a:moveTo>
                  <a:lnTo>
                    <a:pt x="1418" y="8948"/>
                  </a:lnTo>
                  <a:lnTo>
                    <a:pt x="725" y="8948"/>
                  </a:lnTo>
                  <a:lnTo>
                    <a:pt x="725" y="8255"/>
                  </a:lnTo>
                  <a:close/>
                  <a:moveTo>
                    <a:pt x="5955" y="2836"/>
                  </a:moveTo>
                  <a:cubicBezTo>
                    <a:pt x="6144" y="2836"/>
                    <a:pt x="6301" y="2993"/>
                    <a:pt x="6301" y="3182"/>
                  </a:cubicBezTo>
                  <a:lnTo>
                    <a:pt x="6301" y="6616"/>
                  </a:lnTo>
                  <a:cubicBezTo>
                    <a:pt x="6301" y="6805"/>
                    <a:pt x="6459" y="6963"/>
                    <a:pt x="6648" y="6963"/>
                  </a:cubicBezTo>
                  <a:cubicBezTo>
                    <a:pt x="6837" y="6963"/>
                    <a:pt x="6994" y="6805"/>
                    <a:pt x="6994" y="6616"/>
                  </a:cubicBezTo>
                  <a:lnTo>
                    <a:pt x="6994" y="5230"/>
                  </a:lnTo>
                  <a:cubicBezTo>
                    <a:pt x="6994" y="5041"/>
                    <a:pt x="7152" y="4884"/>
                    <a:pt x="7372" y="4884"/>
                  </a:cubicBezTo>
                  <a:cubicBezTo>
                    <a:pt x="7561" y="4884"/>
                    <a:pt x="7719" y="5041"/>
                    <a:pt x="7719" y="5230"/>
                  </a:cubicBezTo>
                  <a:lnTo>
                    <a:pt x="7719" y="6616"/>
                  </a:lnTo>
                  <a:cubicBezTo>
                    <a:pt x="7719" y="6805"/>
                    <a:pt x="7876" y="6963"/>
                    <a:pt x="8066" y="6963"/>
                  </a:cubicBezTo>
                  <a:cubicBezTo>
                    <a:pt x="8255" y="6963"/>
                    <a:pt x="8412" y="6805"/>
                    <a:pt x="8412" y="6616"/>
                  </a:cubicBezTo>
                  <a:lnTo>
                    <a:pt x="8412" y="5230"/>
                  </a:lnTo>
                  <a:cubicBezTo>
                    <a:pt x="8412" y="5041"/>
                    <a:pt x="8570" y="4884"/>
                    <a:pt x="8790" y="4884"/>
                  </a:cubicBezTo>
                  <a:cubicBezTo>
                    <a:pt x="8979" y="4884"/>
                    <a:pt x="9137" y="5041"/>
                    <a:pt x="9137" y="5230"/>
                  </a:cubicBezTo>
                  <a:lnTo>
                    <a:pt x="9137" y="6616"/>
                  </a:lnTo>
                  <a:cubicBezTo>
                    <a:pt x="9137" y="6805"/>
                    <a:pt x="9294" y="6963"/>
                    <a:pt x="9483" y="6963"/>
                  </a:cubicBezTo>
                  <a:cubicBezTo>
                    <a:pt x="9672" y="6963"/>
                    <a:pt x="9830" y="6805"/>
                    <a:pt x="9830" y="6616"/>
                  </a:cubicBezTo>
                  <a:lnTo>
                    <a:pt x="9830" y="5955"/>
                  </a:lnTo>
                  <a:cubicBezTo>
                    <a:pt x="9704" y="5703"/>
                    <a:pt x="9861" y="5545"/>
                    <a:pt x="10019" y="5545"/>
                  </a:cubicBezTo>
                  <a:cubicBezTo>
                    <a:pt x="10239" y="5545"/>
                    <a:pt x="10397" y="5703"/>
                    <a:pt x="10397" y="5892"/>
                  </a:cubicBezTo>
                  <a:lnTo>
                    <a:pt x="10397" y="7057"/>
                  </a:lnTo>
                  <a:cubicBezTo>
                    <a:pt x="10397" y="8003"/>
                    <a:pt x="10176" y="8885"/>
                    <a:pt x="9830" y="9672"/>
                  </a:cubicBezTo>
                  <a:lnTo>
                    <a:pt x="6144" y="9672"/>
                  </a:lnTo>
                  <a:lnTo>
                    <a:pt x="3812" y="7372"/>
                  </a:lnTo>
                  <a:cubicBezTo>
                    <a:pt x="3686" y="7246"/>
                    <a:pt x="3686" y="6994"/>
                    <a:pt x="3812" y="6900"/>
                  </a:cubicBezTo>
                  <a:cubicBezTo>
                    <a:pt x="3875" y="6837"/>
                    <a:pt x="3962" y="6805"/>
                    <a:pt x="4049" y="6805"/>
                  </a:cubicBezTo>
                  <a:cubicBezTo>
                    <a:pt x="4135" y="6805"/>
                    <a:pt x="4222" y="6837"/>
                    <a:pt x="4285" y="6900"/>
                  </a:cubicBezTo>
                  <a:lnTo>
                    <a:pt x="5010" y="7593"/>
                  </a:lnTo>
                  <a:cubicBezTo>
                    <a:pt x="5075" y="7659"/>
                    <a:pt x="5163" y="7690"/>
                    <a:pt x="5251" y="7690"/>
                  </a:cubicBezTo>
                  <a:cubicBezTo>
                    <a:pt x="5415" y="7690"/>
                    <a:pt x="5577" y="7578"/>
                    <a:pt x="5577" y="7372"/>
                  </a:cubicBezTo>
                  <a:lnTo>
                    <a:pt x="5577" y="3182"/>
                  </a:lnTo>
                  <a:cubicBezTo>
                    <a:pt x="5577" y="2993"/>
                    <a:pt x="5734" y="2836"/>
                    <a:pt x="5955" y="2836"/>
                  </a:cubicBezTo>
                  <a:close/>
                  <a:moveTo>
                    <a:pt x="9672" y="10302"/>
                  </a:moveTo>
                  <a:lnTo>
                    <a:pt x="9672" y="10680"/>
                  </a:lnTo>
                  <a:cubicBezTo>
                    <a:pt x="9704" y="10869"/>
                    <a:pt x="9546" y="11027"/>
                    <a:pt x="9357" y="11027"/>
                  </a:cubicBezTo>
                  <a:lnTo>
                    <a:pt x="6616" y="11027"/>
                  </a:lnTo>
                  <a:cubicBezTo>
                    <a:pt x="6396" y="11027"/>
                    <a:pt x="6238" y="10869"/>
                    <a:pt x="6238" y="10680"/>
                  </a:cubicBezTo>
                  <a:lnTo>
                    <a:pt x="6238" y="10302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0" y="1922"/>
                    <a:pt x="158" y="2080"/>
                    <a:pt x="347" y="2080"/>
                  </a:cubicBezTo>
                  <a:lnTo>
                    <a:pt x="693" y="2080"/>
                  </a:lnTo>
                  <a:lnTo>
                    <a:pt x="693" y="7593"/>
                  </a:lnTo>
                  <a:lnTo>
                    <a:pt x="347" y="7593"/>
                  </a:lnTo>
                  <a:cubicBezTo>
                    <a:pt x="158" y="7593"/>
                    <a:pt x="0" y="7751"/>
                    <a:pt x="0" y="7940"/>
                  </a:cubicBezTo>
                  <a:lnTo>
                    <a:pt x="0" y="9326"/>
                  </a:lnTo>
                  <a:cubicBezTo>
                    <a:pt x="0" y="9515"/>
                    <a:pt x="158" y="9672"/>
                    <a:pt x="347" y="9672"/>
                  </a:cubicBezTo>
                  <a:lnTo>
                    <a:pt x="1733" y="9672"/>
                  </a:lnTo>
                  <a:cubicBezTo>
                    <a:pt x="1922" y="9672"/>
                    <a:pt x="2080" y="9515"/>
                    <a:pt x="2080" y="9326"/>
                  </a:cubicBezTo>
                  <a:lnTo>
                    <a:pt x="2080" y="8979"/>
                  </a:lnTo>
                  <a:lnTo>
                    <a:pt x="4442" y="8979"/>
                  </a:lnTo>
                  <a:lnTo>
                    <a:pt x="5577" y="10113"/>
                  </a:lnTo>
                  <a:lnTo>
                    <a:pt x="5577" y="10712"/>
                  </a:lnTo>
                  <a:cubicBezTo>
                    <a:pt x="5577" y="11248"/>
                    <a:pt x="6049" y="11720"/>
                    <a:pt x="6616" y="11720"/>
                  </a:cubicBezTo>
                  <a:lnTo>
                    <a:pt x="9357" y="11720"/>
                  </a:lnTo>
                  <a:cubicBezTo>
                    <a:pt x="9924" y="11720"/>
                    <a:pt x="10397" y="11248"/>
                    <a:pt x="10397" y="10712"/>
                  </a:cubicBezTo>
                  <a:lnTo>
                    <a:pt x="10397" y="10113"/>
                  </a:lnTo>
                  <a:cubicBezTo>
                    <a:pt x="10806" y="9200"/>
                    <a:pt x="11058" y="8160"/>
                    <a:pt x="11058" y="7026"/>
                  </a:cubicBezTo>
                  <a:lnTo>
                    <a:pt x="11058" y="5892"/>
                  </a:lnTo>
                  <a:cubicBezTo>
                    <a:pt x="11058" y="5325"/>
                    <a:pt x="10617" y="4884"/>
                    <a:pt x="10019" y="4884"/>
                  </a:cubicBezTo>
                  <a:cubicBezTo>
                    <a:pt x="9924" y="4884"/>
                    <a:pt x="9767" y="4915"/>
                    <a:pt x="9641" y="4947"/>
                  </a:cubicBezTo>
                  <a:cubicBezTo>
                    <a:pt x="9546" y="4632"/>
                    <a:pt x="9326" y="4379"/>
                    <a:pt x="9011" y="4253"/>
                  </a:cubicBezTo>
                  <a:lnTo>
                    <a:pt x="9011" y="2080"/>
                  </a:lnTo>
                  <a:lnTo>
                    <a:pt x="9357" y="2080"/>
                  </a:lnTo>
                  <a:cubicBezTo>
                    <a:pt x="9546" y="2080"/>
                    <a:pt x="9735" y="1922"/>
                    <a:pt x="9735" y="1733"/>
                  </a:cubicBezTo>
                  <a:lnTo>
                    <a:pt x="9735" y="347"/>
                  </a:lnTo>
                  <a:cubicBezTo>
                    <a:pt x="9735" y="158"/>
                    <a:pt x="9546" y="0"/>
                    <a:pt x="9357" y="0"/>
                  </a:cubicBezTo>
                  <a:lnTo>
                    <a:pt x="7971" y="0"/>
                  </a:lnTo>
                  <a:cubicBezTo>
                    <a:pt x="7782" y="0"/>
                    <a:pt x="7624" y="158"/>
                    <a:pt x="7624" y="347"/>
                  </a:cubicBezTo>
                  <a:lnTo>
                    <a:pt x="7624" y="693"/>
                  </a:lnTo>
                  <a:lnTo>
                    <a:pt x="2080" y="693"/>
                  </a:lnTo>
                  <a:lnTo>
                    <a:pt x="2080" y="347"/>
                  </a:lnTo>
                  <a:cubicBezTo>
                    <a:pt x="2080" y="158"/>
                    <a:pt x="1922" y="0"/>
                    <a:pt x="17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342" name="Google Shape;8342;p67"/>
            <p:cNvGrpSpPr/>
            <p:nvPr/>
          </p:nvGrpSpPr>
          <p:grpSpPr>
            <a:xfrm>
              <a:off x="4182229" y="1441310"/>
              <a:ext cx="224923" cy="224923"/>
              <a:chOff x="-2419325" y="2408150"/>
              <a:chExt cx="291450" cy="291450"/>
            </a:xfrm>
            <a:grpFill/>
          </p:grpSpPr>
          <p:sp>
            <p:nvSpPr>
              <p:cNvPr id="8343" name="Google Shape;8343;p67"/>
              <p:cNvSpPr/>
              <p:nvPr/>
            </p:nvSpPr>
            <p:spPr>
              <a:xfrm>
                <a:off x="-2419325" y="2408150"/>
                <a:ext cx="29145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58" extrusionOk="0">
                    <a:moveTo>
                      <a:pt x="8948" y="725"/>
                    </a:moveTo>
                    <a:lnTo>
                      <a:pt x="8948" y="2489"/>
                    </a:lnTo>
                    <a:lnTo>
                      <a:pt x="8948" y="10366"/>
                    </a:lnTo>
                    <a:cubicBezTo>
                      <a:pt x="8948" y="10586"/>
                      <a:pt x="9011" y="10838"/>
                      <a:pt x="9137" y="11027"/>
                    </a:cubicBezTo>
                    <a:lnTo>
                      <a:pt x="1733" y="11027"/>
                    </a:lnTo>
                    <a:cubicBezTo>
                      <a:pt x="1134" y="11027"/>
                      <a:pt x="662" y="10586"/>
                      <a:pt x="662" y="10019"/>
                    </a:cubicBezTo>
                    <a:lnTo>
                      <a:pt x="662" y="725"/>
                    </a:lnTo>
                    <a:close/>
                    <a:moveTo>
                      <a:pt x="11027" y="2836"/>
                    </a:moveTo>
                    <a:lnTo>
                      <a:pt x="11027" y="10366"/>
                    </a:lnTo>
                    <a:lnTo>
                      <a:pt x="10995" y="10366"/>
                    </a:lnTo>
                    <a:cubicBezTo>
                      <a:pt x="10995" y="10744"/>
                      <a:pt x="10680" y="11027"/>
                      <a:pt x="10334" y="11027"/>
                    </a:cubicBezTo>
                    <a:cubicBezTo>
                      <a:pt x="9987" y="11027"/>
                      <a:pt x="9672" y="10712"/>
                      <a:pt x="9672" y="10366"/>
                    </a:cubicBezTo>
                    <a:lnTo>
                      <a:pt x="9672" y="2836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9956"/>
                    </a:lnTo>
                    <a:cubicBezTo>
                      <a:pt x="0" y="10901"/>
                      <a:pt x="756" y="11657"/>
                      <a:pt x="1702" y="11657"/>
                    </a:cubicBezTo>
                    <a:lnTo>
                      <a:pt x="10302" y="11657"/>
                    </a:lnTo>
                    <a:cubicBezTo>
                      <a:pt x="11027" y="11657"/>
                      <a:pt x="11657" y="11027"/>
                      <a:pt x="11657" y="10271"/>
                    </a:cubicBezTo>
                    <a:lnTo>
                      <a:pt x="11657" y="2395"/>
                    </a:lnTo>
                    <a:cubicBezTo>
                      <a:pt x="11657" y="2300"/>
                      <a:pt x="11500" y="2143"/>
                      <a:pt x="11342" y="2143"/>
                    </a:cubicBezTo>
                    <a:lnTo>
                      <a:pt x="9641" y="2143"/>
                    </a:lnTo>
                    <a:lnTo>
                      <a:pt x="9641" y="347"/>
                    </a:lnTo>
                    <a:cubicBezTo>
                      <a:pt x="9641" y="158"/>
                      <a:pt x="9483" y="1"/>
                      <a:pt x="92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4" name="Google Shape;8344;p67"/>
              <p:cNvSpPr/>
              <p:nvPr/>
            </p:nvSpPr>
            <p:spPr>
              <a:xfrm>
                <a:off x="-2385475" y="2444375"/>
                <a:ext cx="173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6933" h="3467" extrusionOk="0">
                    <a:moveTo>
                      <a:pt x="6207" y="694"/>
                    </a:moveTo>
                    <a:lnTo>
                      <a:pt x="6207" y="2742"/>
                    </a:lnTo>
                    <a:lnTo>
                      <a:pt x="694" y="2742"/>
                    </a:lnTo>
                    <a:lnTo>
                      <a:pt x="694" y="694"/>
                    </a:lnTo>
                    <a:close/>
                    <a:moveTo>
                      <a:pt x="348" y="1"/>
                    </a:moveTo>
                    <a:cubicBezTo>
                      <a:pt x="159" y="1"/>
                      <a:pt x="1" y="158"/>
                      <a:pt x="1" y="379"/>
                    </a:cubicBezTo>
                    <a:lnTo>
                      <a:pt x="1" y="3120"/>
                    </a:lnTo>
                    <a:cubicBezTo>
                      <a:pt x="1" y="3309"/>
                      <a:pt x="159" y="3466"/>
                      <a:pt x="348" y="3466"/>
                    </a:cubicBezTo>
                    <a:lnTo>
                      <a:pt x="6554" y="3466"/>
                    </a:lnTo>
                    <a:cubicBezTo>
                      <a:pt x="6775" y="3466"/>
                      <a:pt x="6932" y="3309"/>
                      <a:pt x="6932" y="3120"/>
                    </a:cubicBezTo>
                    <a:lnTo>
                      <a:pt x="6932" y="379"/>
                    </a:lnTo>
                    <a:cubicBezTo>
                      <a:pt x="6869" y="158"/>
                      <a:pt x="6712" y="1"/>
                      <a:pt x="65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5" name="Google Shape;8345;p67"/>
              <p:cNvSpPr/>
              <p:nvPr/>
            </p:nvSpPr>
            <p:spPr>
              <a:xfrm>
                <a:off x="-2385475" y="2545975"/>
                <a:ext cx="866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7" extrusionOk="0">
                    <a:moveTo>
                      <a:pt x="2742" y="757"/>
                    </a:moveTo>
                    <a:lnTo>
                      <a:pt x="2742" y="2805"/>
                    </a:lnTo>
                    <a:lnTo>
                      <a:pt x="694" y="2805"/>
                    </a:lnTo>
                    <a:lnTo>
                      <a:pt x="694" y="757"/>
                    </a:lnTo>
                    <a:close/>
                    <a:moveTo>
                      <a:pt x="348" y="1"/>
                    </a:moveTo>
                    <a:cubicBezTo>
                      <a:pt x="159" y="1"/>
                      <a:pt x="1" y="158"/>
                      <a:pt x="1" y="347"/>
                    </a:cubicBezTo>
                    <a:lnTo>
                      <a:pt x="1" y="3120"/>
                    </a:lnTo>
                    <a:cubicBezTo>
                      <a:pt x="1" y="3309"/>
                      <a:pt x="159" y="3466"/>
                      <a:pt x="348" y="3466"/>
                    </a:cubicBezTo>
                    <a:lnTo>
                      <a:pt x="3088" y="3466"/>
                    </a:lnTo>
                    <a:cubicBezTo>
                      <a:pt x="3309" y="3466"/>
                      <a:pt x="3467" y="3309"/>
                      <a:pt x="3467" y="3120"/>
                    </a:cubicBezTo>
                    <a:lnTo>
                      <a:pt x="3467" y="347"/>
                    </a:lnTo>
                    <a:cubicBezTo>
                      <a:pt x="3467" y="158"/>
                      <a:pt x="3309" y="1"/>
                      <a:pt x="3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6" name="Google Shape;8346;p67"/>
              <p:cNvSpPr/>
              <p:nvPr/>
            </p:nvSpPr>
            <p:spPr>
              <a:xfrm>
                <a:off x="-2281500" y="2546775"/>
                <a:ext cx="69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2395" y="725"/>
                    </a:lnTo>
                    <a:cubicBezTo>
                      <a:pt x="2616" y="725"/>
                      <a:pt x="2773" y="567"/>
                      <a:pt x="2773" y="378"/>
                    </a:cubicBezTo>
                    <a:cubicBezTo>
                      <a:pt x="2710" y="158"/>
                      <a:pt x="2553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7" name="Google Shape;8347;p67"/>
              <p:cNvSpPr/>
              <p:nvPr/>
            </p:nvSpPr>
            <p:spPr>
              <a:xfrm>
                <a:off x="-2281500" y="2581425"/>
                <a:ext cx="69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2395" y="725"/>
                    </a:lnTo>
                    <a:cubicBezTo>
                      <a:pt x="2616" y="725"/>
                      <a:pt x="2773" y="568"/>
                      <a:pt x="2773" y="347"/>
                    </a:cubicBezTo>
                    <a:cubicBezTo>
                      <a:pt x="2710" y="158"/>
                      <a:pt x="2553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8" name="Google Shape;8348;p67"/>
              <p:cNvSpPr/>
              <p:nvPr/>
            </p:nvSpPr>
            <p:spPr>
              <a:xfrm>
                <a:off x="-2281500" y="2616075"/>
                <a:ext cx="69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2395" y="694"/>
                    </a:lnTo>
                    <a:cubicBezTo>
                      <a:pt x="2616" y="694"/>
                      <a:pt x="2773" y="536"/>
                      <a:pt x="2773" y="347"/>
                    </a:cubicBezTo>
                    <a:cubicBezTo>
                      <a:pt x="2710" y="158"/>
                      <a:pt x="2553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49" name="Google Shape;8349;p67"/>
              <p:cNvSpPr/>
              <p:nvPr/>
            </p:nvSpPr>
            <p:spPr>
              <a:xfrm>
                <a:off x="-2385475" y="2649150"/>
                <a:ext cx="1733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33" h="726" extrusionOk="0">
                    <a:moveTo>
                      <a:pt x="348" y="1"/>
                    </a:moveTo>
                    <a:cubicBezTo>
                      <a:pt x="159" y="1"/>
                      <a:pt x="1" y="159"/>
                      <a:pt x="1" y="379"/>
                    </a:cubicBezTo>
                    <a:cubicBezTo>
                      <a:pt x="1" y="568"/>
                      <a:pt x="159" y="726"/>
                      <a:pt x="348" y="726"/>
                    </a:cubicBezTo>
                    <a:lnTo>
                      <a:pt x="6554" y="726"/>
                    </a:lnTo>
                    <a:cubicBezTo>
                      <a:pt x="6775" y="726"/>
                      <a:pt x="6932" y="568"/>
                      <a:pt x="6932" y="379"/>
                    </a:cubicBezTo>
                    <a:cubicBezTo>
                      <a:pt x="6869" y="159"/>
                      <a:pt x="6712" y="1"/>
                      <a:pt x="65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350" name="Google Shape;8350;p67"/>
            <p:cNvSpPr/>
            <p:nvPr/>
          </p:nvSpPr>
          <p:spPr>
            <a:xfrm>
              <a:off x="4181348" y="1718915"/>
              <a:ext cx="226736" cy="226139"/>
            </a:xfrm>
            <a:custGeom>
              <a:avLst/>
              <a:gdLst/>
              <a:ahLst/>
              <a:cxnLst/>
              <a:rect l="l" t="t" r="r" b="b"/>
              <a:pathLst>
                <a:path w="11752" h="11721" extrusionOk="0">
                  <a:moveTo>
                    <a:pt x="6490" y="662"/>
                  </a:moveTo>
                  <a:cubicBezTo>
                    <a:pt x="6711" y="662"/>
                    <a:pt x="6868" y="820"/>
                    <a:pt x="6868" y="1009"/>
                  </a:cubicBezTo>
                  <a:lnTo>
                    <a:pt x="6868" y="1355"/>
                  </a:lnTo>
                  <a:lnTo>
                    <a:pt x="5167" y="1355"/>
                  </a:lnTo>
                  <a:cubicBezTo>
                    <a:pt x="4600" y="1355"/>
                    <a:pt x="4127" y="1828"/>
                    <a:pt x="4127" y="2395"/>
                  </a:cubicBezTo>
                  <a:lnTo>
                    <a:pt x="4127" y="2773"/>
                  </a:lnTo>
                  <a:lnTo>
                    <a:pt x="3088" y="2773"/>
                  </a:lnTo>
                  <a:cubicBezTo>
                    <a:pt x="2993" y="2773"/>
                    <a:pt x="2867" y="2836"/>
                    <a:pt x="2836" y="2899"/>
                  </a:cubicBezTo>
                  <a:lnTo>
                    <a:pt x="2048" y="3687"/>
                  </a:lnTo>
                  <a:lnTo>
                    <a:pt x="2048" y="3151"/>
                  </a:lnTo>
                  <a:cubicBezTo>
                    <a:pt x="2048" y="2931"/>
                    <a:pt x="1891" y="2773"/>
                    <a:pt x="1702" y="2773"/>
                  </a:cubicBezTo>
                  <a:lnTo>
                    <a:pt x="1040" y="2773"/>
                  </a:lnTo>
                  <a:cubicBezTo>
                    <a:pt x="819" y="2773"/>
                    <a:pt x="662" y="2616"/>
                    <a:pt x="662" y="2427"/>
                  </a:cubicBezTo>
                  <a:lnTo>
                    <a:pt x="662" y="1009"/>
                  </a:lnTo>
                  <a:cubicBezTo>
                    <a:pt x="662" y="820"/>
                    <a:pt x="819" y="662"/>
                    <a:pt x="1040" y="662"/>
                  </a:cubicBezTo>
                  <a:close/>
                  <a:moveTo>
                    <a:pt x="10649" y="1986"/>
                  </a:moveTo>
                  <a:cubicBezTo>
                    <a:pt x="10838" y="1986"/>
                    <a:pt x="10995" y="2143"/>
                    <a:pt x="10995" y="2364"/>
                  </a:cubicBezTo>
                  <a:lnTo>
                    <a:pt x="10995" y="3781"/>
                  </a:lnTo>
                  <a:cubicBezTo>
                    <a:pt x="10995" y="3970"/>
                    <a:pt x="10838" y="4128"/>
                    <a:pt x="10649" y="4128"/>
                  </a:cubicBezTo>
                  <a:lnTo>
                    <a:pt x="8601" y="4128"/>
                  </a:lnTo>
                  <a:cubicBezTo>
                    <a:pt x="8412" y="4128"/>
                    <a:pt x="8255" y="4285"/>
                    <a:pt x="8255" y="4474"/>
                  </a:cubicBezTo>
                  <a:lnTo>
                    <a:pt x="8255" y="5041"/>
                  </a:lnTo>
                  <a:lnTo>
                    <a:pt x="7404" y="4191"/>
                  </a:lnTo>
                  <a:cubicBezTo>
                    <a:pt x="7372" y="4159"/>
                    <a:pt x="7246" y="4128"/>
                    <a:pt x="7183" y="4128"/>
                  </a:cubicBezTo>
                  <a:lnTo>
                    <a:pt x="5136" y="4128"/>
                  </a:lnTo>
                  <a:cubicBezTo>
                    <a:pt x="4947" y="4128"/>
                    <a:pt x="4789" y="3970"/>
                    <a:pt x="4789" y="3781"/>
                  </a:cubicBezTo>
                  <a:lnTo>
                    <a:pt x="4789" y="2364"/>
                  </a:lnTo>
                  <a:cubicBezTo>
                    <a:pt x="4789" y="2143"/>
                    <a:pt x="4947" y="1986"/>
                    <a:pt x="5136" y="1986"/>
                  </a:cubicBezTo>
                  <a:close/>
                  <a:moveTo>
                    <a:pt x="3088" y="6207"/>
                  </a:moveTo>
                  <a:cubicBezTo>
                    <a:pt x="3623" y="6207"/>
                    <a:pt x="4096" y="6680"/>
                    <a:pt x="4096" y="7247"/>
                  </a:cubicBezTo>
                  <a:cubicBezTo>
                    <a:pt x="4096" y="7782"/>
                    <a:pt x="3623" y="8255"/>
                    <a:pt x="3088" y="8255"/>
                  </a:cubicBezTo>
                  <a:cubicBezTo>
                    <a:pt x="2521" y="8255"/>
                    <a:pt x="2048" y="7782"/>
                    <a:pt x="2048" y="7247"/>
                  </a:cubicBezTo>
                  <a:cubicBezTo>
                    <a:pt x="2048" y="6648"/>
                    <a:pt x="2489" y="6207"/>
                    <a:pt x="3088" y="6207"/>
                  </a:cubicBezTo>
                  <a:close/>
                  <a:moveTo>
                    <a:pt x="8601" y="6207"/>
                  </a:moveTo>
                  <a:cubicBezTo>
                    <a:pt x="9137" y="6207"/>
                    <a:pt x="9609" y="6648"/>
                    <a:pt x="9609" y="7247"/>
                  </a:cubicBezTo>
                  <a:cubicBezTo>
                    <a:pt x="9609" y="7782"/>
                    <a:pt x="9137" y="8255"/>
                    <a:pt x="8601" y="8255"/>
                  </a:cubicBezTo>
                  <a:cubicBezTo>
                    <a:pt x="8003" y="8255"/>
                    <a:pt x="7530" y="7782"/>
                    <a:pt x="7530" y="7247"/>
                  </a:cubicBezTo>
                  <a:cubicBezTo>
                    <a:pt x="7530" y="6680"/>
                    <a:pt x="8003" y="6207"/>
                    <a:pt x="8601" y="6207"/>
                  </a:cubicBezTo>
                  <a:close/>
                  <a:moveTo>
                    <a:pt x="3749" y="8980"/>
                  </a:moveTo>
                  <a:cubicBezTo>
                    <a:pt x="4695" y="8980"/>
                    <a:pt x="5451" y="9704"/>
                    <a:pt x="5451" y="10649"/>
                  </a:cubicBezTo>
                  <a:lnTo>
                    <a:pt x="5451" y="11027"/>
                  </a:lnTo>
                  <a:lnTo>
                    <a:pt x="630" y="11027"/>
                  </a:lnTo>
                  <a:lnTo>
                    <a:pt x="630" y="10649"/>
                  </a:lnTo>
                  <a:lnTo>
                    <a:pt x="662" y="10649"/>
                  </a:lnTo>
                  <a:cubicBezTo>
                    <a:pt x="662" y="9704"/>
                    <a:pt x="1418" y="8980"/>
                    <a:pt x="2363" y="8980"/>
                  </a:cubicBezTo>
                  <a:close/>
                  <a:moveTo>
                    <a:pt x="9369" y="8976"/>
                  </a:moveTo>
                  <a:cubicBezTo>
                    <a:pt x="10266" y="8976"/>
                    <a:pt x="10995" y="9740"/>
                    <a:pt x="10995" y="10649"/>
                  </a:cubicBezTo>
                  <a:lnTo>
                    <a:pt x="10995" y="11027"/>
                  </a:lnTo>
                  <a:lnTo>
                    <a:pt x="6144" y="11027"/>
                  </a:lnTo>
                  <a:lnTo>
                    <a:pt x="6144" y="10649"/>
                  </a:lnTo>
                  <a:cubicBezTo>
                    <a:pt x="6144" y="9704"/>
                    <a:pt x="6900" y="8980"/>
                    <a:pt x="7845" y="8980"/>
                  </a:cubicBezTo>
                  <a:lnTo>
                    <a:pt x="9263" y="8980"/>
                  </a:lnTo>
                  <a:cubicBezTo>
                    <a:pt x="9298" y="8977"/>
                    <a:pt x="9334" y="8976"/>
                    <a:pt x="9369" y="8976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2427"/>
                  </a:lnTo>
                  <a:cubicBezTo>
                    <a:pt x="0" y="2994"/>
                    <a:pt x="473" y="3466"/>
                    <a:pt x="1040" y="3466"/>
                  </a:cubicBezTo>
                  <a:lnTo>
                    <a:pt x="1386" y="3466"/>
                  </a:lnTo>
                  <a:lnTo>
                    <a:pt x="1386" y="4474"/>
                  </a:lnTo>
                  <a:cubicBezTo>
                    <a:pt x="1386" y="4688"/>
                    <a:pt x="1546" y="4829"/>
                    <a:pt x="1727" y="4829"/>
                  </a:cubicBezTo>
                  <a:cubicBezTo>
                    <a:pt x="1813" y="4829"/>
                    <a:pt x="1904" y="4797"/>
                    <a:pt x="1985" y="4726"/>
                  </a:cubicBezTo>
                  <a:lnTo>
                    <a:pt x="3245" y="3466"/>
                  </a:lnTo>
                  <a:lnTo>
                    <a:pt x="4096" y="3466"/>
                  </a:lnTo>
                  <a:lnTo>
                    <a:pt x="4096" y="3813"/>
                  </a:lnTo>
                  <a:cubicBezTo>
                    <a:pt x="4096" y="4348"/>
                    <a:pt x="4568" y="4821"/>
                    <a:pt x="5136" y="4821"/>
                  </a:cubicBezTo>
                  <a:lnTo>
                    <a:pt x="7057" y="4821"/>
                  </a:lnTo>
                  <a:lnTo>
                    <a:pt x="7908" y="5672"/>
                  </a:lnTo>
                  <a:cubicBezTo>
                    <a:pt x="7341" y="5924"/>
                    <a:pt x="6868" y="6522"/>
                    <a:pt x="6868" y="7247"/>
                  </a:cubicBezTo>
                  <a:cubicBezTo>
                    <a:pt x="6868" y="7625"/>
                    <a:pt x="7026" y="8034"/>
                    <a:pt x="7278" y="8349"/>
                  </a:cubicBezTo>
                  <a:cubicBezTo>
                    <a:pt x="6648" y="8507"/>
                    <a:pt x="6144" y="8885"/>
                    <a:pt x="5829" y="9452"/>
                  </a:cubicBezTo>
                  <a:cubicBezTo>
                    <a:pt x="5514" y="8917"/>
                    <a:pt x="5010" y="8539"/>
                    <a:pt x="4411" y="8381"/>
                  </a:cubicBezTo>
                  <a:cubicBezTo>
                    <a:pt x="4663" y="8066"/>
                    <a:pt x="4821" y="7719"/>
                    <a:pt x="4821" y="7278"/>
                  </a:cubicBezTo>
                  <a:cubicBezTo>
                    <a:pt x="4821" y="6333"/>
                    <a:pt x="4064" y="5577"/>
                    <a:pt x="3119" y="5577"/>
                  </a:cubicBezTo>
                  <a:cubicBezTo>
                    <a:pt x="2174" y="5577"/>
                    <a:pt x="1418" y="6333"/>
                    <a:pt x="1418" y="7278"/>
                  </a:cubicBezTo>
                  <a:cubicBezTo>
                    <a:pt x="1418" y="7719"/>
                    <a:pt x="1576" y="8097"/>
                    <a:pt x="1828" y="8381"/>
                  </a:cubicBezTo>
                  <a:cubicBezTo>
                    <a:pt x="788" y="8665"/>
                    <a:pt x="32" y="9610"/>
                    <a:pt x="32" y="10712"/>
                  </a:cubicBezTo>
                  <a:lnTo>
                    <a:pt x="32" y="11374"/>
                  </a:lnTo>
                  <a:cubicBezTo>
                    <a:pt x="32" y="11563"/>
                    <a:pt x="189" y="11721"/>
                    <a:pt x="410" y="11721"/>
                  </a:cubicBezTo>
                  <a:lnTo>
                    <a:pt x="11374" y="11721"/>
                  </a:lnTo>
                  <a:cubicBezTo>
                    <a:pt x="11594" y="11721"/>
                    <a:pt x="11752" y="11563"/>
                    <a:pt x="11752" y="11374"/>
                  </a:cubicBezTo>
                  <a:lnTo>
                    <a:pt x="11752" y="10712"/>
                  </a:lnTo>
                  <a:cubicBezTo>
                    <a:pt x="11752" y="9610"/>
                    <a:pt x="10995" y="8665"/>
                    <a:pt x="9956" y="8381"/>
                  </a:cubicBezTo>
                  <a:cubicBezTo>
                    <a:pt x="10208" y="8066"/>
                    <a:pt x="10365" y="7719"/>
                    <a:pt x="10365" y="7278"/>
                  </a:cubicBezTo>
                  <a:cubicBezTo>
                    <a:pt x="10365" y="6459"/>
                    <a:pt x="9767" y="5735"/>
                    <a:pt x="8979" y="5577"/>
                  </a:cubicBezTo>
                  <a:lnTo>
                    <a:pt x="8979" y="4884"/>
                  </a:lnTo>
                  <a:lnTo>
                    <a:pt x="10649" y="4884"/>
                  </a:lnTo>
                  <a:lnTo>
                    <a:pt x="10649" y="4821"/>
                  </a:lnTo>
                  <a:cubicBezTo>
                    <a:pt x="11185" y="4821"/>
                    <a:pt x="11657" y="4348"/>
                    <a:pt x="11657" y="3813"/>
                  </a:cubicBezTo>
                  <a:lnTo>
                    <a:pt x="11657" y="2395"/>
                  </a:lnTo>
                  <a:cubicBezTo>
                    <a:pt x="11657" y="1828"/>
                    <a:pt x="11185" y="1355"/>
                    <a:pt x="10649" y="1355"/>
                  </a:cubicBezTo>
                  <a:lnTo>
                    <a:pt x="7530" y="1355"/>
                  </a:lnTo>
                  <a:lnTo>
                    <a:pt x="7530" y="1009"/>
                  </a:lnTo>
                  <a:cubicBezTo>
                    <a:pt x="7530" y="473"/>
                    <a:pt x="7057" y="1"/>
                    <a:pt x="6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351" name="Google Shape;8351;p67"/>
            <p:cNvGrpSpPr/>
            <p:nvPr/>
          </p:nvGrpSpPr>
          <p:grpSpPr>
            <a:xfrm>
              <a:off x="5053348" y="1719251"/>
              <a:ext cx="224923" cy="225521"/>
              <a:chOff x="-1333200" y="2770450"/>
              <a:chExt cx="291450" cy="292225"/>
            </a:xfrm>
            <a:grpFill/>
          </p:grpSpPr>
          <p:sp>
            <p:nvSpPr>
              <p:cNvPr id="8352" name="Google Shape;8352;p67"/>
              <p:cNvSpPr/>
              <p:nvPr/>
            </p:nvSpPr>
            <p:spPr>
              <a:xfrm>
                <a:off x="-1299325" y="2808250"/>
                <a:ext cx="222925" cy="1347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5389" extrusionOk="0">
                    <a:moveTo>
                      <a:pt x="7877" y="631"/>
                    </a:moveTo>
                    <a:cubicBezTo>
                      <a:pt x="8066" y="631"/>
                      <a:pt x="8223" y="789"/>
                      <a:pt x="8223" y="978"/>
                    </a:cubicBezTo>
                    <a:cubicBezTo>
                      <a:pt x="8223" y="1167"/>
                      <a:pt x="8066" y="1324"/>
                      <a:pt x="7877" y="1324"/>
                    </a:cubicBezTo>
                    <a:cubicBezTo>
                      <a:pt x="7656" y="1324"/>
                      <a:pt x="7498" y="1167"/>
                      <a:pt x="7498" y="978"/>
                    </a:cubicBezTo>
                    <a:cubicBezTo>
                      <a:pt x="7498" y="789"/>
                      <a:pt x="7656" y="631"/>
                      <a:pt x="7877" y="631"/>
                    </a:cubicBezTo>
                    <a:close/>
                    <a:moveTo>
                      <a:pt x="3056" y="1293"/>
                    </a:moveTo>
                    <a:cubicBezTo>
                      <a:pt x="3245" y="1293"/>
                      <a:pt x="3403" y="1450"/>
                      <a:pt x="3403" y="1639"/>
                    </a:cubicBezTo>
                    <a:cubicBezTo>
                      <a:pt x="3403" y="1828"/>
                      <a:pt x="3245" y="1986"/>
                      <a:pt x="3056" y="1986"/>
                    </a:cubicBezTo>
                    <a:cubicBezTo>
                      <a:pt x="2867" y="1986"/>
                      <a:pt x="2710" y="1828"/>
                      <a:pt x="2710" y="1639"/>
                    </a:cubicBezTo>
                    <a:cubicBezTo>
                      <a:pt x="2741" y="1450"/>
                      <a:pt x="2899" y="1293"/>
                      <a:pt x="3056" y="1293"/>
                    </a:cubicBezTo>
                    <a:close/>
                    <a:moveTo>
                      <a:pt x="5797" y="3340"/>
                    </a:moveTo>
                    <a:cubicBezTo>
                      <a:pt x="6018" y="3340"/>
                      <a:pt x="6175" y="3498"/>
                      <a:pt x="6175" y="3687"/>
                    </a:cubicBezTo>
                    <a:cubicBezTo>
                      <a:pt x="6175" y="3876"/>
                      <a:pt x="6018" y="4034"/>
                      <a:pt x="5797" y="4034"/>
                    </a:cubicBezTo>
                    <a:cubicBezTo>
                      <a:pt x="5608" y="4034"/>
                      <a:pt x="5451" y="3876"/>
                      <a:pt x="5451" y="3687"/>
                    </a:cubicBezTo>
                    <a:cubicBezTo>
                      <a:pt x="5451" y="3498"/>
                      <a:pt x="5608" y="3340"/>
                      <a:pt x="5797" y="3340"/>
                    </a:cubicBezTo>
                    <a:close/>
                    <a:moveTo>
                      <a:pt x="1008" y="4034"/>
                    </a:moveTo>
                    <a:cubicBezTo>
                      <a:pt x="1198" y="4034"/>
                      <a:pt x="1355" y="4191"/>
                      <a:pt x="1355" y="4412"/>
                    </a:cubicBezTo>
                    <a:cubicBezTo>
                      <a:pt x="1355" y="4601"/>
                      <a:pt x="1198" y="4758"/>
                      <a:pt x="1008" y="4758"/>
                    </a:cubicBezTo>
                    <a:cubicBezTo>
                      <a:pt x="819" y="4758"/>
                      <a:pt x="662" y="4601"/>
                      <a:pt x="662" y="4412"/>
                    </a:cubicBezTo>
                    <a:cubicBezTo>
                      <a:pt x="662" y="4191"/>
                      <a:pt x="819" y="4034"/>
                      <a:pt x="1008" y="4034"/>
                    </a:cubicBezTo>
                    <a:close/>
                    <a:moveTo>
                      <a:pt x="7908" y="1"/>
                    </a:moveTo>
                    <a:cubicBezTo>
                      <a:pt x="7341" y="1"/>
                      <a:pt x="6868" y="474"/>
                      <a:pt x="6868" y="1009"/>
                    </a:cubicBezTo>
                    <a:cubicBezTo>
                      <a:pt x="6868" y="1198"/>
                      <a:pt x="6963" y="1419"/>
                      <a:pt x="7026" y="1576"/>
                    </a:cubicBezTo>
                    <a:lnTo>
                      <a:pt x="6112" y="2742"/>
                    </a:lnTo>
                    <a:cubicBezTo>
                      <a:pt x="6032" y="2722"/>
                      <a:pt x="5943" y="2711"/>
                      <a:pt x="5850" y="2711"/>
                    </a:cubicBezTo>
                    <a:cubicBezTo>
                      <a:pt x="5650" y="2711"/>
                      <a:pt x="5434" y="2760"/>
                      <a:pt x="5262" y="2868"/>
                    </a:cubicBezTo>
                    <a:lnTo>
                      <a:pt x="4096" y="1954"/>
                    </a:lnTo>
                    <a:cubicBezTo>
                      <a:pt x="4127" y="1891"/>
                      <a:pt x="4127" y="1765"/>
                      <a:pt x="4127" y="1639"/>
                    </a:cubicBezTo>
                    <a:cubicBezTo>
                      <a:pt x="4127" y="1104"/>
                      <a:pt x="3655" y="631"/>
                      <a:pt x="3088" y="631"/>
                    </a:cubicBezTo>
                    <a:cubicBezTo>
                      <a:pt x="2552" y="631"/>
                      <a:pt x="2080" y="1104"/>
                      <a:pt x="2080" y="1639"/>
                    </a:cubicBezTo>
                    <a:cubicBezTo>
                      <a:pt x="2080" y="1828"/>
                      <a:pt x="2143" y="2049"/>
                      <a:pt x="2237" y="2206"/>
                    </a:cubicBezTo>
                    <a:lnTo>
                      <a:pt x="1324" y="3372"/>
                    </a:lnTo>
                    <a:cubicBezTo>
                      <a:pt x="1261" y="3340"/>
                      <a:pt x="1134" y="3340"/>
                      <a:pt x="1008" y="3340"/>
                    </a:cubicBezTo>
                    <a:cubicBezTo>
                      <a:pt x="441" y="3340"/>
                      <a:pt x="0" y="3813"/>
                      <a:pt x="0" y="4349"/>
                    </a:cubicBezTo>
                    <a:cubicBezTo>
                      <a:pt x="0" y="4947"/>
                      <a:pt x="441" y="5388"/>
                      <a:pt x="1008" y="5388"/>
                    </a:cubicBezTo>
                    <a:cubicBezTo>
                      <a:pt x="1576" y="5388"/>
                      <a:pt x="2017" y="4916"/>
                      <a:pt x="2017" y="4349"/>
                    </a:cubicBezTo>
                    <a:cubicBezTo>
                      <a:pt x="2017" y="4160"/>
                      <a:pt x="1954" y="3971"/>
                      <a:pt x="1859" y="3813"/>
                    </a:cubicBezTo>
                    <a:lnTo>
                      <a:pt x="2773" y="2616"/>
                    </a:lnTo>
                    <a:cubicBezTo>
                      <a:pt x="2875" y="2650"/>
                      <a:pt x="2980" y="2667"/>
                      <a:pt x="3087" y="2667"/>
                    </a:cubicBezTo>
                    <a:cubicBezTo>
                      <a:pt x="3278" y="2667"/>
                      <a:pt x="3473" y="2611"/>
                      <a:pt x="3655" y="2490"/>
                    </a:cubicBezTo>
                    <a:lnTo>
                      <a:pt x="4821" y="3403"/>
                    </a:lnTo>
                    <a:cubicBezTo>
                      <a:pt x="4789" y="3498"/>
                      <a:pt x="4789" y="3624"/>
                      <a:pt x="4789" y="3719"/>
                    </a:cubicBezTo>
                    <a:cubicBezTo>
                      <a:pt x="4789" y="4286"/>
                      <a:pt x="5262" y="4758"/>
                      <a:pt x="5797" y="4758"/>
                    </a:cubicBezTo>
                    <a:cubicBezTo>
                      <a:pt x="6364" y="4758"/>
                      <a:pt x="6837" y="4286"/>
                      <a:pt x="6837" y="3719"/>
                    </a:cubicBezTo>
                    <a:cubicBezTo>
                      <a:pt x="6837" y="3529"/>
                      <a:pt x="6742" y="3340"/>
                      <a:pt x="6679" y="3183"/>
                    </a:cubicBezTo>
                    <a:lnTo>
                      <a:pt x="7593" y="1986"/>
                    </a:lnTo>
                    <a:cubicBezTo>
                      <a:pt x="7656" y="2049"/>
                      <a:pt x="7782" y="2049"/>
                      <a:pt x="7908" y="2049"/>
                    </a:cubicBezTo>
                    <a:cubicBezTo>
                      <a:pt x="8444" y="2049"/>
                      <a:pt x="8916" y="1576"/>
                      <a:pt x="8916" y="1009"/>
                    </a:cubicBezTo>
                    <a:cubicBezTo>
                      <a:pt x="8916" y="474"/>
                      <a:pt x="8444" y="1"/>
                      <a:pt x="79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53" name="Google Shape;8353;p67"/>
              <p:cNvSpPr/>
              <p:nvPr/>
            </p:nvSpPr>
            <p:spPr>
              <a:xfrm>
                <a:off x="-1333200" y="2770450"/>
                <a:ext cx="2914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89" extrusionOk="0">
                    <a:moveTo>
                      <a:pt x="10586" y="725"/>
                    </a:moveTo>
                    <a:cubicBezTo>
                      <a:pt x="10807" y="725"/>
                      <a:pt x="10964" y="883"/>
                      <a:pt x="10964" y="1072"/>
                    </a:cubicBezTo>
                    <a:lnTo>
                      <a:pt x="10964" y="7593"/>
                    </a:lnTo>
                    <a:lnTo>
                      <a:pt x="631" y="7593"/>
                    </a:lnTo>
                    <a:lnTo>
                      <a:pt x="631" y="1072"/>
                    </a:lnTo>
                    <a:cubicBezTo>
                      <a:pt x="662" y="883"/>
                      <a:pt x="820" y="725"/>
                      <a:pt x="977" y="725"/>
                    </a:cubicBezTo>
                    <a:close/>
                    <a:moveTo>
                      <a:pt x="10996" y="8286"/>
                    </a:moveTo>
                    <a:lnTo>
                      <a:pt x="10996" y="8633"/>
                    </a:lnTo>
                    <a:cubicBezTo>
                      <a:pt x="10996" y="8822"/>
                      <a:pt x="10838" y="8980"/>
                      <a:pt x="10618" y="8980"/>
                    </a:cubicBezTo>
                    <a:lnTo>
                      <a:pt x="1009" y="8980"/>
                    </a:lnTo>
                    <a:cubicBezTo>
                      <a:pt x="820" y="8980"/>
                      <a:pt x="662" y="8822"/>
                      <a:pt x="662" y="8633"/>
                    </a:cubicBezTo>
                    <a:lnTo>
                      <a:pt x="662" y="8286"/>
                    </a:lnTo>
                    <a:close/>
                    <a:moveTo>
                      <a:pt x="6617" y="9641"/>
                    </a:moveTo>
                    <a:lnTo>
                      <a:pt x="6932" y="11027"/>
                    </a:lnTo>
                    <a:lnTo>
                      <a:pt x="4632" y="11027"/>
                    </a:lnTo>
                    <a:lnTo>
                      <a:pt x="4947" y="9641"/>
                    </a:lnTo>
                    <a:close/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8570"/>
                    </a:lnTo>
                    <a:cubicBezTo>
                      <a:pt x="1" y="9137"/>
                      <a:pt x="473" y="9610"/>
                      <a:pt x="1009" y="9610"/>
                    </a:cubicBezTo>
                    <a:lnTo>
                      <a:pt x="4285" y="9610"/>
                    </a:lnTo>
                    <a:lnTo>
                      <a:pt x="3970" y="10996"/>
                    </a:lnTo>
                    <a:lnTo>
                      <a:pt x="3057" y="10996"/>
                    </a:lnTo>
                    <a:cubicBezTo>
                      <a:pt x="2868" y="10996"/>
                      <a:pt x="2710" y="11153"/>
                      <a:pt x="2710" y="11342"/>
                    </a:cubicBezTo>
                    <a:cubicBezTo>
                      <a:pt x="2710" y="11531"/>
                      <a:pt x="2868" y="11689"/>
                      <a:pt x="3057" y="11689"/>
                    </a:cubicBezTo>
                    <a:lnTo>
                      <a:pt x="8538" y="11689"/>
                    </a:lnTo>
                    <a:cubicBezTo>
                      <a:pt x="8727" y="11689"/>
                      <a:pt x="8885" y="11531"/>
                      <a:pt x="8885" y="11342"/>
                    </a:cubicBezTo>
                    <a:cubicBezTo>
                      <a:pt x="8885" y="11153"/>
                      <a:pt x="8727" y="10996"/>
                      <a:pt x="8538" y="10996"/>
                    </a:cubicBezTo>
                    <a:lnTo>
                      <a:pt x="7625" y="10996"/>
                    </a:lnTo>
                    <a:lnTo>
                      <a:pt x="7310" y="9610"/>
                    </a:lnTo>
                    <a:lnTo>
                      <a:pt x="10618" y="9610"/>
                    </a:lnTo>
                    <a:cubicBezTo>
                      <a:pt x="11185" y="9610"/>
                      <a:pt x="11657" y="9137"/>
                      <a:pt x="11657" y="8570"/>
                    </a:cubicBezTo>
                    <a:lnTo>
                      <a:pt x="11657" y="1040"/>
                    </a:lnTo>
                    <a:cubicBezTo>
                      <a:pt x="11657" y="473"/>
                      <a:pt x="11185" y="1"/>
                      <a:pt x="106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54" name="Google Shape;8354;p67"/>
            <p:cNvGrpSpPr/>
            <p:nvPr/>
          </p:nvGrpSpPr>
          <p:grpSpPr>
            <a:xfrm>
              <a:off x="1572780" y="1169156"/>
              <a:ext cx="226139" cy="224923"/>
              <a:chOff x="-5635200" y="2037975"/>
              <a:chExt cx="293025" cy="291450"/>
            </a:xfrm>
            <a:grpFill/>
          </p:grpSpPr>
          <p:sp>
            <p:nvSpPr>
              <p:cNvPr id="8355" name="Google Shape;8355;p67"/>
              <p:cNvSpPr/>
              <p:nvPr/>
            </p:nvSpPr>
            <p:spPr>
              <a:xfrm>
                <a:off x="-5635200" y="2037975"/>
                <a:ext cx="2930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658" extrusionOk="0">
                    <a:moveTo>
                      <a:pt x="2395" y="725"/>
                    </a:moveTo>
                    <a:cubicBezTo>
                      <a:pt x="2930" y="725"/>
                      <a:pt x="3403" y="1197"/>
                      <a:pt x="3403" y="1733"/>
                    </a:cubicBezTo>
                    <a:cubicBezTo>
                      <a:pt x="3403" y="2300"/>
                      <a:pt x="2930" y="2773"/>
                      <a:pt x="2395" y="2773"/>
                    </a:cubicBezTo>
                    <a:cubicBezTo>
                      <a:pt x="1828" y="2773"/>
                      <a:pt x="1355" y="2300"/>
                      <a:pt x="1355" y="1733"/>
                    </a:cubicBezTo>
                    <a:cubicBezTo>
                      <a:pt x="1355" y="1197"/>
                      <a:pt x="1828" y="725"/>
                      <a:pt x="2395" y="725"/>
                    </a:cubicBezTo>
                    <a:close/>
                    <a:moveTo>
                      <a:pt x="10303" y="725"/>
                    </a:moveTo>
                    <a:lnTo>
                      <a:pt x="10303" y="6585"/>
                    </a:lnTo>
                    <a:lnTo>
                      <a:pt x="10334" y="6585"/>
                    </a:lnTo>
                    <a:cubicBezTo>
                      <a:pt x="10334" y="6774"/>
                      <a:pt x="10177" y="6931"/>
                      <a:pt x="9988" y="6931"/>
                    </a:cubicBezTo>
                    <a:lnTo>
                      <a:pt x="4789" y="6931"/>
                    </a:lnTo>
                    <a:lnTo>
                      <a:pt x="4789" y="5167"/>
                    </a:lnTo>
                    <a:cubicBezTo>
                      <a:pt x="4789" y="4253"/>
                      <a:pt x="4285" y="3434"/>
                      <a:pt x="3498" y="3025"/>
                    </a:cubicBezTo>
                    <a:cubicBezTo>
                      <a:pt x="3844" y="2710"/>
                      <a:pt x="4096" y="2237"/>
                      <a:pt x="4096" y="1733"/>
                    </a:cubicBezTo>
                    <a:cubicBezTo>
                      <a:pt x="4096" y="1355"/>
                      <a:pt x="3970" y="977"/>
                      <a:pt x="3718" y="725"/>
                    </a:cubicBezTo>
                    <a:close/>
                    <a:moveTo>
                      <a:pt x="2710" y="3466"/>
                    </a:moveTo>
                    <a:cubicBezTo>
                      <a:pt x="3498" y="3623"/>
                      <a:pt x="4096" y="4316"/>
                      <a:pt x="4096" y="5167"/>
                    </a:cubicBezTo>
                    <a:lnTo>
                      <a:pt x="4096" y="7246"/>
                    </a:lnTo>
                    <a:cubicBezTo>
                      <a:pt x="4128" y="7435"/>
                      <a:pt x="3970" y="7593"/>
                      <a:pt x="3750" y="7593"/>
                    </a:cubicBezTo>
                    <a:cubicBezTo>
                      <a:pt x="3561" y="7593"/>
                      <a:pt x="3403" y="7750"/>
                      <a:pt x="3403" y="7971"/>
                    </a:cubicBezTo>
                    <a:lnTo>
                      <a:pt x="3403" y="10712"/>
                    </a:lnTo>
                    <a:cubicBezTo>
                      <a:pt x="3403" y="10901"/>
                      <a:pt x="3246" y="11058"/>
                      <a:pt x="3056" y="11058"/>
                    </a:cubicBezTo>
                    <a:lnTo>
                      <a:pt x="1670" y="11058"/>
                    </a:lnTo>
                    <a:cubicBezTo>
                      <a:pt x="1481" y="11058"/>
                      <a:pt x="1324" y="10901"/>
                      <a:pt x="1324" y="10712"/>
                    </a:cubicBezTo>
                    <a:lnTo>
                      <a:pt x="1324" y="7971"/>
                    </a:lnTo>
                    <a:cubicBezTo>
                      <a:pt x="1324" y="7750"/>
                      <a:pt x="1166" y="7593"/>
                      <a:pt x="977" y="7593"/>
                    </a:cubicBezTo>
                    <a:cubicBezTo>
                      <a:pt x="788" y="7593"/>
                      <a:pt x="631" y="7435"/>
                      <a:pt x="631" y="7246"/>
                    </a:cubicBezTo>
                    <a:lnTo>
                      <a:pt x="631" y="5167"/>
                    </a:lnTo>
                    <a:cubicBezTo>
                      <a:pt x="631" y="4316"/>
                      <a:pt x="1198" y="3623"/>
                      <a:pt x="1985" y="3466"/>
                    </a:cubicBezTo>
                    <a:lnTo>
                      <a:pt x="1985" y="5829"/>
                    </a:lnTo>
                    <a:cubicBezTo>
                      <a:pt x="1985" y="6018"/>
                      <a:pt x="2143" y="6175"/>
                      <a:pt x="2363" y="6175"/>
                    </a:cubicBezTo>
                    <a:cubicBezTo>
                      <a:pt x="2552" y="6175"/>
                      <a:pt x="2710" y="6018"/>
                      <a:pt x="2710" y="5829"/>
                    </a:cubicBezTo>
                    <a:lnTo>
                      <a:pt x="2710" y="3466"/>
                    </a:lnTo>
                    <a:close/>
                    <a:moveTo>
                      <a:pt x="2395" y="0"/>
                    </a:moveTo>
                    <a:cubicBezTo>
                      <a:pt x="1450" y="0"/>
                      <a:pt x="694" y="756"/>
                      <a:pt x="694" y="1702"/>
                    </a:cubicBezTo>
                    <a:cubicBezTo>
                      <a:pt x="694" y="2206"/>
                      <a:pt x="946" y="2678"/>
                      <a:pt x="1292" y="2993"/>
                    </a:cubicBezTo>
                    <a:cubicBezTo>
                      <a:pt x="536" y="3403"/>
                      <a:pt x="1" y="4222"/>
                      <a:pt x="1" y="5136"/>
                    </a:cubicBezTo>
                    <a:lnTo>
                      <a:pt x="1" y="7215"/>
                    </a:lnTo>
                    <a:cubicBezTo>
                      <a:pt x="1" y="7656"/>
                      <a:pt x="253" y="8034"/>
                      <a:pt x="662" y="8192"/>
                    </a:cubicBezTo>
                    <a:lnTo>
                      <a:pt x="662" y="10649"/>
                    </a:lnTo>
                    <a:cubicBezTo>
                      <a:pt x="662" y="11184"/>
                      <a:pt x="1135" y="11657"/>
                      <a:pt x="1670" y="11657"/>
                    </a:cubicBezTo>
                    <a:lnTo>
                      <a:pt x="3056" y="11657"/>
                    </a:lnTo>
                    <a:cubicBezTo>
                      <a:pt x="3624" y="11657"/>
                      <a:pt x="4096" y="11184"/>
                      <a:pt x="4096" y="10649"/>
                    </a:cubicBezTo>
                    <a:lnTo>
                      <a:pt x="4096" y="8192"/>
                    </a:lnTo>
                    <a:cubicBezTo>
                      <a:pt x="4348" y="8065"/>
                      <a:pt x="4600" y="7876"/>
                      <a:pt x="4726" y="7561"/>
                    </a:cubicBezTo>
                    <a:lnTo>
                      <a:pt x="9988" y="7561"/>
                    </a:lnTo>
                    <a:cubicBezTo>
                      <a:pt x="10555" y="7561"/>
                      <a:pt x="11027" y="7089"/>
                      <a:pt x="11027" y="6553"/>
                    </a:cubicBezTo>
                    <a:lnTo>
                      <a:pt x="11027" y="662"/>
                    </a:lnTo>
                    <a:lnTo>
                      <a:pt x="11374" y="662"/>
                    </a:lnTo>
                    <a:cubicBezTo>
                      <a:pt x="11563" y="662"/>
                      <a:pt x="11720" y="504"/>
                      <a:pt x="11720" y="315"/>
                    </a:cubicBezTo>
                    <a:cubicBezTo>
                      <a:pt x="11720" y="158"/>
                      <a:pt x="11563" y="0"/>
                      <a:pt x="11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56" name="Google Shape;8356;p67"/>
              <p:cNvSpPr/>
              <p:nvPr/>
            </p:nvSpPr>
            <p:spPr>
              <a:xfrm>
                <a:off x="-5496575" y="2072625"/>
                <a:ext cx="102425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4097" extrusionOk="0">
                    <a:moveTo>
                      <a:pt x="2395" y="725"/>
                    </a:moveTo>
                    <a:cubicBezTo>
                      <a:pt x="2867" y="851"/>
                      <a:pt x="3245" y="1229"/>
                      <a:pt x="3371" y="1733"/>
                    </a:cubicBezTo>
                    <a:lnTo>
                      <a:pt x="2395" y="1733"/>
                    </a:lnTo>
                    <a:lnTo>
                      <a:pt x="2395" y="725"/>
                    </a:lnTo>
                    <a:close/>
                    <a:moveTo>
                      <a:pt x="1733" y="757"/>
                    </a:moveTo>
                    <a:lnTo>
                      <a:pt x="1733" y="2080"/>
                    </a:lnTo>
                    <a:cubicBezTo>
                      <a:pt x="1733" y="2269"/>
                      <a:pt x="1891" y="2426"/>
                      <a:pt x="2080" y="2426"/>
                    </a:cubicBezTo>
                    <a:lnTo>
                      <a:pt x="3403" y="2426"/>
                    </a:lnTo>
                    <a:cubicBezTo>
                      <a:pt x="3245" y="3025"/>
                      <a:pt x="2741" y="3466"/>
                      <a:pt x="2080" y="3466"/>
                    </a:cubicBezTo>
                    <a:cubicBezTo>
                      <a:pt x="1324" y="3466"/>
                      <a:pt x="693" y="2836"/>
                      <a:pt x="693" y="2080"/>
                    </a:cubicBezTo>
                    <a:cubicBezTo>
                      <a:pt x="693" y="1418"/>
                      <a:pt x="1135" y="851"/>
                      <a:pt x="1733" y="757"/>
                    </a:cubicBezTo>
                    <a:close/>
                    <a:moveTo>
                      <a:pt x="2048" y="0"/>
                    </a:moveTo>
                    <a:cubicBezTo>
                      <a:pt x="883" y="0"/>
                      <a:pt x="0" y="914"/>
                      <a:pt x="0" y="2048"/>
                    </a:cubicBezTo>
                    <a:cubicBezTo>
                      <a:pt x="0" y="3182"/>
                      <a:pt x="946" y="4096"/>
                      <a:pt x="2048" y="4096"/>
                    </a:cubicBezTo>
                    <a:cubicBezTo>
                      <a:pt x="3182" y="4096"/>
                      <a:pt x="4096" y="3182"/>
                      <a:pt x="4096" y="2048"/>
                    </a:cubicBezTo>
                    <a:cubicBezTo>
                      <a:pt x="4096" y="914"/>
                      <a:pt x="3182" y="0"/>
                      <a:pt x="20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57" name="Google Shape;8357;p67"/>
            <p:cNvGrpSpPr/>
            <p:nvPr/>
          </p:nvGrpSpPr>
          <p:grpSpPr>
            <a:xfrm>
              <a:off x="1571863" y="1441310"/>
              <a:ext cx="227971" cy="224923"/>
              <a:chOff x="-5637575" y="2397900"/>
              <a:chExt cx="295400" cy="291450"/>
            </a:xfrm>
            <a:grpFill/>
          </p:grpSpPr>
          <p:sp>
            <p:nvSpPr>
              <p:cNvPr id="8358" name="Google Shape;8358;p67"/>
              <p:cNvSpPr/>
              <p:nvPr/>
            </p:nvSpPr>
            <p:spPr>
              <a:xfrm>
                <a:off x="-5575350" y="2547550"/>
                <a:ext cx="79575" cy="88250"/>
              </a:xfrm>
              <a:custGeom>
                <a:avLst/>
                <a:gdLst/>
                <a:ahLst/>
                <a:cxnLst/>
                <a:rect l="l" t="t" r="r" b="b"/>
                <a:pathLst>
                  <a:path w="3183" h="3530" extrusionOk="0">
                    <a:moveTo>
                      <a:pt x="1088" y="1"/>
                    </a:moveTo>
                    <a:cubicBezTo>
                      <a:pt x="1001" y="1"/>
                      <a:pt x="915" y="32"/>
                      <a:pt x="852" y="95"/>
                    </a:cubicBezTo>
                    <a:lnTo>
                      <a:pt x="379" y="568"/>
                    </a:lnTo>
                    <a:cubicBezTo>
                      <a:pt x="1" y="978"/>
                      <a:pt x="1" y="1639"/>
                      <a:pt x="379" y="2017"/>
                    </a:cubicBezTo>
                    <a:cubicBezTo>
                      <a:pt x="584" y="2222"/>
                      <a:pt x="852" y="2324"/>
                      <a:pt x="1115" y="2324"/>
                    </a:cubicBezTo>
                    <a:cubicBezTo>
                      <a:pt x="1379" y="2324"/>
                      <a:pt x="1639" y="2222"/>
                      <a:pt x="1828" y="2017"/>
                    </a:cubicBezTo>
                    <a:cubicBezTo>
                      <a:pt x="1891" y="1970"/>
                      <a:pt x="1986" y="1946"/>
                      <a:pt x="2076" y="1946"/>
                    </a:cubicBezTo>
                    <a:cubicBezTo>
                      <a:pt x="2167" y="1946"/>
                      <a:pt x="2253" y="1970"/>
                      <a:pt x="2301" y="2017"/>
                    </a:cubicBezTo>
                    <a:cubicBezTo>
                      <a:pt x="2427" y="2143"/>
                      <a:pt x="2427" y="2395"/>
                      <a:pt x="2301" y="2490"/>
                    </a:cubicBezTo>
                    <a:lnTo>
                      <a:pt x="1828" y="2962"/>
                    </a:lnTo>
                    <a:cubicBezTo>
                      <a:pt x="1734" y="3088"/>
                      <a:pt x="1734" y="3340"/>
                      <a:pt x="1828" y="3435"/>
                    </a:cubicBezTo>
                    <a:cubicBezTo>
                      <a:pt x="1891" y="3498"/>
                      <a:pt x="1986" y="3529"/>
                      <a:pt x="2076" y="3529"/>
                    </a:cubicBezTo>
                    <a:cubicBezTo>
                      <a:pt x="2167" y="3529"/>
                      <a:pt x="2253" y="3498"/>
                      <a:pt x="2301" y="3435"/>
                    </a:cubicBezTo>
                    <a:lnTo>
                      <a:pt x="2773" y="2962"/>
                    </a:lnTo>
                    <a:cubicBezTo>
                      <a:pt x="3183" y="2584"/>
                      <a:pt x="3183" y="1923"/>
                      <a:pt x="2773" y="1513"/>
                    </a:cubicBezTo>
                    <a:cubicBezTo>
                      <a:pt x="2569" y="1293"/>
                      <a:pt x="2309" y="1182"/>
                      <a:pt x="2049" y="1182"/>
                    </a:cubicBezTo>
                    <a:cubicBezTo>
                      <a:pt x="1789" y="1182"/>
                      <a:pt x="1529" y="1293"/>
                      <a:pt x="1324" y="1513"/>
                    </a:cubicBezTo>
                    <a:cubicBezTo>
                      <a:pt x="1261" y="1576"/>
                      <a:pt x="1174" y="1608"/>
                      <a:pt x="1088" y="1608"/>
                    </a:cubicBezTo>
                    <a:cubicBezTo>
                      <a:pt x="1001" y="1608"/>
                      <a:pt x="915" y="1576"/>
                      <a:pt x="852" y="1513"/>
                    </a:cubicBezTo>
                    <a:cubicBezTo>
                      <a:pt x="726" y="1387"/>
                      <a:pt x="726" y="1167"/>
                      <a:pt x="852" y="1041"/>
                    </a:cubicBezTo>
                    <a:lnTo>
                      <a:pt x="1324" y="568"/>
                    </a:lnTo>
                    <a:cubicBezTo>
                      <a:pt x="1450" y="442"/>
                      <a:pt x="1450" y="221"/>
                      <a:pt x="1324" y="95"/>
                    </a:cubicBezTo>
                    <a:cubicBezTo>
                      <a:pt x="1261" y="32"/>
                      <a:pt x="1174" y="1"/>
                      <a:pt x="1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59" name="Google Shape;8359;p67"/>
              <p:cNvSpPr/>
              <p:nvPr/>
            </p:nvSpPr>
            <p:spPr>
              <a:xfrm>
                <a:off x="-5526500" y="2499525"/>
                <a:ext cx="85075" cy="8172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269" extrusionOk="0">
                    <a:moveTo>
                      <a:pt x="1107" y="0"/>
                    </a:moveTo>
                    <a:cubicBezTo>
                      <a:pt x="1016" y="0"/>
                      <a:pt x="930" y="32"/>
                      <a:pt x="882" y="95"/>
                    </a:cubicBezTo>
                    <a:lnTo>
                      <a:pt x="410" y="567"/>
                    </a:lnTo>
                    <a:cubicBezTo>
                      <a:pt x="0" y="945"/>
                      <a:pt x="0" y="1638"/>
                      <a:pt x="410" y="2016"/>
                    </a:cubicBezTo>
                    <a:lnTo>
                      <a:pt x="882" y="2489"/>
                    </a:lnTo>
                    <a:lnTo>
                      <a:pt x="1355" y="2962"/>
                    </a:lnTo>
                    <a:cubicBezTo>
                      <a:pt x="1544" y="3166"/>
                      <a:pt x="1804" y="3269"/>
                      <a:pt x="2068" y="3269"/>
                    </a:cubicBezTo>
                    <a:cubicBezTo>
                      <a:pt x="2332" y="3269"/>
                      <a:pt x="2599" y="3166"/>
                      <a:pt x="2804" y="2962"/>
                    </a:cubicBezTo>
                    <a:lnTo>
                      <a:pt x="3277" y="2489"/>
                    </a:lnTo>
                    <a:cubicBezTo>
                      <a:pt x="3403" y="2363"/>
                      <a:pt x="3403" y="2142"/>
                      <a:pt x="3277" y="2016"/>
                    </a:cubicBezTo>
                    <a:cubicBezTo>
                      <a:pt x="3178" y="1918"/>
                      <a:pt x="3070" y="1870"/>
                      <a:pt x="2977" y="1870"/>
                    </a:cubicBezTo>
                    <a:cubicBezTo>
                      <a:pt x="2892" y="1870"/>
                      <a:pt x="2818" y="1910"/>
                      <a:pt x="2773" y="1985"/>
                    </a:cubicBezTo>
                    <a:lnTo>
                      <a:pt x="2300" y="2457"/>
                    </a:lnTo>
                    <a:cubicBezTo>
                      <a:pt x="2237" y="2520"/>
                      <a:pt x="2143" y="2552"/>
                      <a:pt x="2052" y="2552"/>
                    </a:cubicBezTo>
                    <a:cubicBezTo>
                      <a:pt x="1961" y="2552"/>
                      <a:pt x="1875" y="2520"/>
                      <a:pt x="1827" y="2457"/>
                    </a:cubicBezTo>
                    <a:lnTo>
                      <a:pt x="1575" y="2205"/>
                    </a:lnTo>
                    <a:lnTo>
                      <a:pt x="2300" y="1512"/>
                    </a:lnTo>
                    <a:cubicBezTo>
                      <a:pt x="2395" y="1386"/>
                      <a:pt x="2395" y="1134"/>
                      <a:pt x="2300" y="1040"/>
                    </a:cubicBezTo>
                    <a:cubicBezTo>
                      <a:pt x="2237" y="977"/>
                      <a:pt x="2143" y="945"/>
                      <a:pt x="2052" y="945"/>
                    </a:cubicBezTo>
                    <a:cubicBezTo>
                      <a:pt x="1961" y="945"/>
                      <a:pt x="1875" y="977"/>
                      <a:pt x="1827" y="1040"/>
                    </a:cubicBezTo>
                    <a:lnTo>
                      <a:pt x="1103" y="1733"/>
                    </a:lnTo>
                    <a:lnTo>
                      <a:pt x="882" y="1512"/>
                    </a:lnTo>
                    <a:cubicBezTo>
                      <a:pt x="756" y="1386"/>
                      <a:pt x="756" y="1166"/>
                      <a:pt x="882" y="1040"/>
                    </a:cubicBezTo>
                    <a:lnTo>
                      <a:pt x="1355" y="567"/>
                    </a:lnTo>
                    <a:cubicBezTo>
                      <a:pt x="1449" y="441"/>
                      <a:pt x="1449" y="221"/>
                      <a:pt x="1355" y="95"/>
                    </a:cubicBezTo>
                    <a:cubicBezTo>
                      <a:pt x="1292" y="32"/>
                      <a:pt x="1197" y="0"/>
                      <a:pt x="11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60" name="Google Shape;8360;p67"/>
              <p:cNvSpPr/>
              <p:nvPr/>
            </p:nvSpPr>
            <p:spPr>
              <a:xfrm>
                <a:off x="-5480050" y="2456975"/>
                <a:ext cx="80375" cy="75650"/>
              </a:xfrm>
              <a:custGeom>
                <a:avLst/>
                <a:gdLst/>
                <a:ahLst/>
                <a:cxnLst/>
                <a:rect l="l" t="t" r="r" b="b"/>
                <a:pathLst>
                  <a:path w="3215" h="3026" extrusionOk="0">
                    <a:moveTo>
                      <a:pt x="1100" y="686"/>
                    </a:moveTo>
                    <a:cubicBezTo>
                      <a:pt x="1190" y="686"/>
                      <a:pt x="1277" y="710"/>
                      <a:pt x="1324" y="757"/>
                    </a:cubicBezTo>
                    <a:lnTo>
                      <a:pt x="2332" y="1765"/>
                    </a:lnTo>
                    <a:cubicBezTo>
                      <a:pt x="2490" y="1860"/>
                      <a:pt x="2490" y="2112"/>
                      <a:pt x="2332" y="2238"/>
                    </a:cubicBezTo>
                    <a:cubicBezTo>
                      <a:pt x="2269" y="2285"/>
                      <a:pt x="2183" y="2309"/>
                      <a:pt x="2096" y="2309"/>
                    </a:cubicBezTo>
                    <a:cubicBezTo>
                      <a:pt x="2009" y="2309"/>
                      <a:pt x="1923" y="2285"/>
                      <a:pt x="1860" y="2238"/>
                    </a:cubicBezTo>
                    <a:lnTo>
                      <a:pt x="852" y="1229"/>
                    </a:lnTo>
                    <a:cubicBezTo>
                      <a:pt x="757" y="1135"/>
                      <a:pt x="757" y="883"/>
                      <a:pt x="852" y="757"/>
                    </a:cubicBezTo>
                    <a:cubicBezTo>
                      <a:pt x="915" y="710"/>
                      <a:pt x="1009" y="686"/>
                      <a:pt x="1100" y="686"/>
                    </a:cubicBezTo>
                    <a:close/>
                    <a:moveTo>
                      <a:pt x="1119" y="1"/>
                    </a:moveTo>
                    <a:cubicBezTo>
                      <a:pt x="852" y="1"/>
                      <a:pt x="584" y="95"/>
                      <a:pt x="379" y="284"/>
                    </a:cubicBezTo>
                    <a:cubicBezTo>
                      <a:pt x="1" y="694"/>
                      <a:pt x="1" y="1356"/>
                      <a:pt x="379" y="1765"/>
                    </a:cubicBezTo>
                    <a:lnTo>
                      <a:pt x="1387" y="2742"/>
                    </a:lnTo>
                    <a:cubicBezTo>
                      <a:pt x="1576" y="2931"/>
                      <a:pt x="1836" y="3025"/>
                      <a:pt x="2100" y="3025"/>
                    </a:cubicBezTo>
                    <a:cubicBezTo>
                      <a:pt x="2364" y="3025"/>
                      <a:pt x="2632" y="2931"/>
                      <a:pt x="2836" y="2742"/>
                    </a:cubicBezTo>
                    <a:cubicBezTo>
                      <a:pt x="3214" y="2332"/>
                      <a:pt x="3214" y="1671"/>
                      <a:pt x="2836" y="1293"/>
                    </a:cubicBezTo>
                    <a:lnTo>
                      <a:pt x="1860" y="284"/>
                    </a:lnTo>
                    <a:cubicBezTo>
                      <a:pt x="1655" y="95"/>
                      <a:pt x="1387" y="1"/>
                      <a:pt x="11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61" name="Google Shape;8361;p67"/>
              <p:cNvSpPr/>
              <p:nvPr/>
            </p:nvSpPr>
            <p:spPr>
              <a:xfrm>
                <a:off x="-5637575" y="2397900"/>
                <a:ext cx="2954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11658" extrusionOk="0">
                    <a:moveTo>
                      <a:pt x="9185" y="1479"/>
                    </a:moveTo>
                    <a:cubicBezTo>
                      <a:pt x="9245" y="1479"/>
                      <a:pt x="9245" y="1482"/>
                      <a:pt x="9263" y="1482"/>
                    </a:cubicBezTo>
                    <a:cubicBezTo>
                      <a:pt x="9421" y="1482"/>
                      <a:pt x="9579" y="1513"/>
                      <a:pt x="9673" y="1545"/>
                    </a:cubicBezTo>
                    <a:lnTo>
                      <a:pt x="9106" y="2143"/>
                    </a:lnTo>
                    <a:cubicBezTo>
                      <a:pt x="8980" y="2269"/>
                      <a:pt x="8980" y="2490"/>
                      <a:pt x="9106" y="2616"/>
                    </a:cubicBezTo>
                    <a:cubicBezTo>
                      <a:pt x="9153" y="2679"/>
                      <a:pt x="9240" y="2710"/>
                      <a:pt x="9330" y="2710"/>
                    </a:cubicBezTo>
                    <a:cubicBezTo>
                      <a:pt x="9421" y="2710"/>
                      <a:pt x="9515" y="2679"/>
                      <a:pt x="9579" y="2616"/>
                    </a:cubicBezTo>
                    <a:lnTo>
                      <a:pt x="10146" y="2017"/>
                    </a:lnTo>
                    <a:cubicBezTo>
                      <a:pt x="10272" y="2175"/>
                      <a:pt x="10303" y="2332"/>
                      <a:pt x="10303" y="2553"/>
                    </a:cubicBezTo>
                    <a:lnTo>
                      <a:pt x="10146" y="5325"/>
                    </a:lnTo>
                    <a:cubicBezTo>
                      <a:pt x="10114" y="5798"/>
                      <a:pt x="9925" y="6239"/>
                      <a:pt x="9515" y="6554"/>
                    </a:cubicBezTo>
                    <a:lnTo>
                      <a:pt x="9484" y="6585"/>
                    </a:lnTo>
                    <a:lnTo>
                      <a:pt x="8570" y="7499"/>
                    </a:lnTo>
                    <a:cubicBezTo>
                      <a:pt x="5231" y="10902"/>
                      <a:pt x="5829" y="10303"/>
                      <a:pt x="5199" y="10902"/>
                    </a:cubicBezTo>
                    <a:cubicBezTo>
                      <a:pt x="5136" y="10949"/>
                      <a:pt x="5050" y="10972"/>
                      <a:pt x="4963" y="10972"/>
                    </a:cubicBezTo>
                    <a:cubicBezTo>
                      <a:pt x="4876" y="10972"/>
                      <a:pt x="4790" y="10949"/>
                      <a:pt x="4727" y="10902"/>
                    </a:cubicBezTo>
                    <a:lnTo>
                      <a:pt x="820" y="6995"/>
                    </a:lnTo>
                    <a:cubicBezTo>
                      <a:pt x="694" y="6869"/>
                      <a:pt x="694" y="6648"/>
                      <a:pt x="820" y="6522"/>
                    </a:cubicBezTo>
                    <a:lnTo>
                      <a:pt x="5262" y="2112"/>
                    </a:lnTo>
                    <a:cubicBezTo>
                      <a:pt x="5577" y="1797"/>
                      <a:pt x="5987" y="1639"/>
                      <a:pt x="6365" y="1608"/>
                    </a:cubicBezTo>
                    <a:cubicBezTo>
                      <a:pt x="8503" y="1495"/>
                      <a:pt x="9033" y="1479"/>
                      <a:pt x="9185" y="1479"/>
                    </a:cubicBezTo>
                    <a:close/>
                    <a:moveTo>
                      <a:pt x="11422" y="1"/>
                    </a:moveTo>
                    <a:cubicBezTo>
                      <a:pt x="11335" y="1"/>
                      <a:pt x="11248" y="32"/>
                      <a:pt x="11185" y="95"/>
                    </a:cubicBezTo>
                    <a:lnTo>
                      <a:pt x="10240" y="1041"/>
                    </a:lnTo>
                    <a:cubicBezTo>
                      <a:pt x="9958" y="871"/>
                      <a:pt x="9650" y="752"/>
                      <a:pt x="9316" y="752"/>
                    </a:cubicBezTo>
                    <a:cubicBezTo>
                      <a:pt x="9278" y="752"/>
                      <a:pt x="9239" y="754"/>
                      <a:pt x="9200" y="757"/>
                    </a:cubicBezTo>
                    <a:lnTo>
                      <a:pt x="6428" y="883"/>
                    </a:lnTo>
                    <a:cubicBezTo>
                      <a:pt x="5829" y="915"/>
                      <a:pt x="5262" y="1167"/>
                      <a:pt x="4853" y="1608"/>
                    </a:cubicBezTo>
                    <a:lnTo>
                      <a:pt x="379" y="6018"/>
                    </a:lnTo>
                    <a:cubicBezTo>
                      <a:pt x="1" y="6396"/>
                      <a:pt x="1" y="7058"/>
                      <a:pt x="379" y="7468"/>
                    </a:cubicBezTo>
                    <a:lnTo>
                      <a:pt x="4286" y="11374"/>
                    </a:lnTo>
                    <a:cubicBezTo>
                      <a:pt x="4490" y="11563"/>
                      <a:pt x="4758" y="11658"/>
                      <a:pt x="5022" y="11658"/>
                    </a:cubicBezTo>
                    <a:cubicBezTo>
                      <a:pt x="5286" y="11658"/>
                      <a:pt x="5546" y="11563"/>
                      <a:pt x="5735" y="11374"/>
                    </a:cubicBezTo>
                    <a:lnTo>
                      <a:pt x="9137" y="7972"/>
                    </a:lnTo>
                    <a:lnTo>
                      <a:pt x="10051" y="7058"/>
                    </a:lnTo>
                    <a:cubicBezTo>
                      <a:pt x="10555" y="6648"/>
                      <a:pt x="10870" y="6018"/>
                      <a:pt x="10902" y="5388"/>
                    </a:cubicBezTo>
                    <a:lnTo>
                      <a:pt x="11059" y="2584"/>
                    </a:lnTo>
                    <a:cubicBezTo>
                      <a:pt x="11059" y="2238"/>
                      <a:pt x="10996" y="1828"/>
                      <a:pt x="10776" y="1545"/>
                    </a:cubicBezTo>
                    <a:lnTo>
                      <a:pt x="11721" y="600"/>
                    </a:lnTo>
                    <a:cubicBezTo>
                      <a:pt x="11815" y="442"/>
                      <a:pt x="11815" y="221"/>
                      <a:pt x="11658" y="95"/>
                    </a:cubicBezTo>
                    <a:cubicBezTo>
                      <a:pt x="11595" y="32"/>
                      <a:pt x="11508" y="1"/>
                      <a:pt x="114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62" name="Google Shape;8362;p67"/>
            <p:cNvGrpSpPr/>
            <p:nvPr/>
          </p:nvGrpSpPr>
          <p:grpSpPr>
            <a:xfrm>
              <a:off x="1572789" y="1719251"/>
              <a:ext cx="226119" cy="225521"/>
              <a:chOff x="-5635975" y="2757075"/>
              <a:chExt cx="293000" cy="292225"/>
            </a:xfrm>
            <a:grpFill/>
          </p:grpSpPr>
          <p:sp>
            <p:nvSpPr>
              <p:cNvPr id="8363" name="Google Shape;8363;p67"/>
              <p:cNvSpPr/>
              <p:nvPr/>
            </p:nvSpPr>
            <p:spPr>
              <a:xfrm>
                <a:off x="-5635975" y="2757075"/>
                <a:ext cx="29300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720" h="11689" extrusionOk="0">
                    <a:moveTo>
                      <a:pt x="10649" y="693"/>
                    </a:moveTo>
                    <a:cubicBezTo>
                      <a:pt x="10838" y="693"/>
                      <a:pt x="10995" y="851"/>
                      <a:pt x="10995" y="1040"/>
                    </a:cubicBezTo>
                    <a:lnTo>
                      <a:pt x="10995" y="7593"/>
                    </a:lnTo>
                    <a:lnTo>
                      <a:pt x="693" y="7593"/>
                    </a:lnTo>
                    <a:lnTo>
                      <a:pt x="693" y="1040"/>
                    </a:lnTo>
                    <a:cubicBezTo>
                      <a:pt x="725" y="851"/>
                      <a:pt x="882" y="693"/>
                      <a:pt x="1040" y="693"/>
                    </a:cubicBezTo>
                    <a:close/>
                    <a:moveTo>
                      <a:pt x="10995" y="8223"/>
                    </a:moveTo>
                    <a:lnTo>
                      <a:pt x="10995" y="8569"/>
                    </a:lnTo>
                    <a:cubicBezTo>
                      <a:pt x="11027" y="8821"/>
                      <a:pt x="10869" y="8916"/>
                      <a:pt x="10680" y="8916"/>
                    </a:cubicBezTo>
                    <a:lnTo>
                      <a:pt x="1040" y="8916"/>
                    </a:lnTo>
                    <a:cubicBezTo>
                      <a:pt x="851" y="8916"/>
                      <a:pt x="693" y="8758"/>
                      <a:pt x="693" y="8569"/>
                    </a:cubicBezTo>
                    <a:lnTo>
                      <a:pt x="693" y="8223"/>
                    </a:lnTo>
                    <a:close/>
                    <a:moveTo>
                      <a:pt x="6679" y="9641"/>
                    </a:moveTo>
                    <a:lnTo>
                      <a:pt x="6994" y="11027"/>
                    </a:lnTo>
                    <a:lnTo>
                      <a:pt x="4694" y="11027"/>
                    </a:lnTo>
                    <a:lnTo>
                      <a:pt x="5009" y="9641"/>
                    </a:lnTo>
                    <a:close/>
                    <a:moveTo>
                      <a:pt x="1040" y="0"/>
                    </a:moveTo>
                    <a:cubicBezTo>
                      <a:pt x="473" y="0"/>
                      <a:pt x="0" y="473"/>
                      <a:pt x="0" y="1008"/>
                    </a:cubicBezTo>
                    <a:lnTo>
                      <a:pt x="0" y="8569"/>
                    </a:lnTo>
                    <a:cubicBezTo>
                      <a:pt x="0" y="9137"/>
                      <a:pt x="473" y="9609"/>
                      <a:pt x="1040" y="9609"/>
                    </a:cubicBezTo>
                    <a:lnTo>
                      <a:pt x="4316" y="9609"/>
                    </a:lnTo>
                    <a:lnTo>
                      <a:pt x="4001" y="10964"/>
                    </a:lnTo>
                    <a:lnTo>
                      <a:pt x="3087" y="10964"/>
                    </a:lnTo>
                    <a:cubicBezTo>
                      <a:pt x="2898" y="10964"/>
                      <a:pt x="2741" y="11121"/>
                      <a:pt x="2741" y="11342"/>
                    </a:cubicBezTo>
                    <a:cubicBezTo>
                      <a:pt x="2741" y="11531"/>
                      <a:pt x="2898" y="11688"/>
                      <a:pt x="3087" y="11688"/>
                    </a:cubicBezTo>
                    <a:lnTo>
                      <a:pt x="8569" y="11688"/>
                    </a:lnTo>
                    <a:cubicBezTo>
                      <a:pt x="8758" y="11688"/>
                      <a:pt x="8916" y="11531"/>
                      <a:pt x="8916" y="11342"/>
                    </a:cubicBezTo>
                    <a:cubicBezTo>
                      <a:pt x="8916" y="11121"/>
                      <a:pt x="8758" y="10964"/>
                      <a:pt x="8569" y="10964"/>
                    </a:cubicBezTo>
                    <a:lnTo>
                      <a:pt x="7656" y="10964"/>
                    </a:lnTo>
                    <a:lnTo>
                      <a:pt x="7341" y="9609"/>
                    </a:lnTo>
                    <a:lnTo>
                      <a:pt x="10649" y="9609"/>
                    </a:lnTo>
                    <a:cubicBezTo>
                      <a:pt x="11216" y="9609"/>
                      <a:pt x="11688" y="9137"/>
                      <a:pt x="11688" y="8569"/>
                    </a:cubicBezTo>
                    <a:lnTo>
                      <a:pt x="11688" y="1008"/>
                    </a:lnTo>
                    <a:cubicBezTo>
                      <a:pt x="11720" y="473"/>
                      <a:pt x="11247" y="0"/>
                      <a:pt x="106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64" name="Google Shape;8364;p67"/>
              <p:cNvSpPr/>
              <p:nvPr/>
            </p:nvSpPr>
            <p:spPr>
              <a:xfrm>
                <a:off x="-5584800" y="2790150"/>
                <a:ext cx="189850" cy="138050"/>
              </a:xfrm>
              <a:custGeom>
                <a:avLst/>
                <a:gdLst/>
                <a:ahLst/>
                <a:cxnLst/>
                <a:rect l="l" t="t" r="r" b="b"/>
                <a:pathLst>
                  <a:path w="7594" h="5522" extrusionOk="0">
                    <a:moveTo>
                      <a:pt x="2994" y="725"/>
                    </a:moveTo>
                    <a:lnTo>
                      <a:pt x="2332" y="1387"/>
                    </a:lnTo>
                    <a:lnTo>
                      <a:pt x="1230" y="1387"/>
                    </a:lnTo>
                    <a:lnTo>
                      <a:pt x="1891" y="725"/>
                    </a:lnTo>
                    <a:close/>
                    <a:moveTo>
                      <a:pt x="3781" y="882"/>
                    </a:moveTo>
                    <a:lnTo>
                      <a:pt x="4349" y="1418"/>
                    </a:lnTo>
                    <a:lnTo>
                      <a:pt x="3246" y="1418"/>
                    </a:lnTo>
                    <a:lnTo>
                      <a:pt x="3781" y="882"/>
                    </a:lnTo>
                    <a:close/>
                    <a:moveTo>
                      <a:pt x="5735" y="756"/>
                    </a:moveTo>
                    <a:lnTo>
                      <a:pt x="6396" y="1418"/>
                    </a:lnTo>
                    <a:lnTo>
                      <a:pt x="5294" y="1418"/>
                    </a:lnTo>
                    <a:lnTo>
                      <a:pt x="4632" y="756"/>
                    </a:lnTo>
                    <a:close/>
                    <a:moveTo>
                      <a:pt x="2175" y="2080"/>
                    </a:moveTo>
                    <a:lnTo>
                      <a:pt x="2868" y="3749"/>
                    </a:lnTo>
                    <a:lnTo>
                      <a:pt x="1198" y="2080"/>
                    </a:lnTo>
                    <a:close/>
                    <a:moveTo>
                      <a:pt x="6396" y="2080"/>
                    </a:moveTo>
                    <a:lnTo>
                      <a:pt x="4727" y="3749"/>
                    </a:lnTo>
                    <a:lnTo>
                      <a:pt x="5420" y="2080"/>
                    </a:lnTo>
                    <a:close/>
                    <a:moveTo>
                      <a:pt x="4664" y="2080"/>
                    </a:moveTo>
                    <a:lnTo>
                      <a:pt x="3781" y="4253"/>
                    </a:lnTo>
                    <a:lnTo>
                      <a:pt x="2931" y="2080"/>
                    </a:lnTo>
                    <a:close/>
                    <a:moveTo>
                      <a:pt x="1734" y="0"/>
                    </a:moveTo>
                    <a:cubicBezTo>
                      <a:pt x="1671" y="0"/>
                      <a:pt x="1545" y="32"/>
                      <a:pt x="1513" y="126"/>
                    </a:cubicBezTo>
                    <a:lnTo>
                      <a:pt x="127" y="1513"/>
                    </a:lnTo>
                    <a:cubicBezTo>
                      <a:pt x="1" y="1670"/>
                      <a:pt x="1" y="1859"/>
                      <a:pt x="127" y="2017"/>
                    </a:cubicBezTo>
                    <a:lnTo>
                      <a:pt x="3561" y="5451"/>
                    </a:lnTo>
                    <a:cubicBezTo>
                      <a:pt x="3624" y="5498"/>
                      <a:pt x="3711" y="5522"/>
                      <a:pt x="3797" y="5522"/>
                    </a:cubicBezTo>
                    <a:cubicBezTo>
                      <a:pt x="3884" y="5522"/>
                      <a:pt x="3970" y="5498"/>
                      <a:pt x="4033" y="5451"/>
                    </a:cubicBezTo>
                    <a:lnTo>
                      <a:pt x="7468" y="2017"/>
                    </a:lnTo>
                    <a:cubicBezTo>
                      <a:pt x="7594" y="1891"/>
                      <a:pt x="7594" y="1702"/>
                      <a:pt x="7499" y="1544"/>
                    </a:cubicBezTo>
                    <a:lnTo>
                      <a:pt x="7468" y="1513"/>
                    </a:lnTo>
                    <a:lnTo>
                      <a:pt x="6081" y="126"/>
                    </a:lnTo>
                    <a:cubicBezTo>
                      <a:pt x="6018" y="32"/>
                      <a:pt x="5924" y="0"/>
                      <a:pt x="58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65" name="Google Shape;8365;p67"/>
            <p:cNvGrpSpPr/>
            <p:nvPr/>
          </p:nvGrpSpPr>
          <p:grpSpPr>
            <a:xfrm>
              <a:off x="3013782" y="1169156"/>
              <a:ext cx="226139" cy="224923"/>
              <a:chOff x="-3854375" y="2046625"/>
              <a:chExt cx="293025" cy="291450"/>
            </a:xfrm>
            <a:grpFill/>
          </p:grpSpPr>
          <p:sp>
            <p:nvSpPr>
              <p:cNvPr id="8366" name="Google Shape;8366;p67"/>
              <p:cNvSpPr/>
              <p:nvPr/>
            </p:nvSpPr>
            <p:spPr>
              <a:xfrm>
                <a:off x="-3854375" y="2046625"/>
                <a:ext cx="2930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658" extrusionOk="0">
                    <a:moveTo>
                      <a:pt x="7624" y="694"/>
                    </a:moveTo>
                    <a:cubicBezTo>
                      <a:pt x="9515" y="694"/>
                      <a:pt x="11058" y="2206"/>
                      <a:pt x="11058" y="4096"/>
                    </a:cubicBezTo>
                    <a:cubicBezTo>
                      <a:pt x="11058" y="5987"/>
                      <a:pt x="9515" y="7530"/>
                      <a:pt x="7624" y="7530"/>
                    </a:cubicBezTo>
                    <a:cubicBezTo>
                      <a:pt x="5734" y="7530"/>
                      <a:pt x="4190" y="5987"/>
                      <a:pt x="4190" y="4096"/>
                    </a:cubicBezTo>
                    <a:cubicBezTo>
                      <a:pt x="4190" y="2206"/>
                      <a:pt x="5734" y="694"/>
                      <a:pt x="7624" y="694"/>
                    </a:cubicBezTo>
                    <a:close/>
                    <a:moveTo>
                      <a:pt x="3336" y="8066"/>
                    </a:moveTo>
                    <a:cubicBezTo>
                      <a:pt x="3426" y="8066"/>
                      <a:pt x="3513" y="8098"/>
                      <a:pt x="3560" y="8161"/>
                    </a:cubicBezTo>
                    <a:cubicBezTo>
                      <a:pt x="3686" y="8287"/>
                      <a:pt x="3686" y="8507"/>
                      <a:pt x="3560" y="8633"/>
                    </a:cubicBezTo>
                    <a:lnTo>
                      <a:pt x="1323" y="10870"/>
                    </a:lnTo>
                    <a:cubicBezTo>
                      <a:pt x="1260" y="10933"/>
                      <a:pt x="1174" y="10964"/>
                      <a:pt x="1087" y="10964"/>
                    </a:cubicBezTo>
                    <a:cubicBezTo>
                      <a:pt x="1001" y="10964"/>
                      <a:pt x="914" y="10933"/>
                      <a:pt x="851" y="10870"/>
                    </a:cubicBezTo>
                    <a:cubicBezTo>
                      <a:pt x="725" y="10744"/>
                      <a:pt x="725" y="10523"/>
                      <a:pt x="851" y="10397"/>
                    </a:cubicBezTo>
                    <a:lnTo>
                      <a:pt x="3088" y="8161"/>
                    </a:lnTo>
                    <a:cubicBezTo>
                      <a:pt x="3151" y="8098"/>
                      <a:pt x="3245" y="8066"/>
                      <a:pt x="3336" y="8066"/>
                    </a:cubicBezTo>
                    <a:close/>
                    <a:moveTo>
                      <a:pt x="7624" y="1"/>
                    </a:moveTo>
                    <a:cubicBezTo>
                      <a:pt x="5356" y="1"/>
                      <a:pt x="3529" y="1860"/>
                      <a:pt x="3529" y="4096"/>
                    </a:cubicBezTo>
                    <a:cubicBezTo>
                      <a:pt x="3529" y="5136"/>
                      <a:pt x="3875" y="6050"/>
                      <a:pt x="4505" y="6743"/>
                    </a:cubicBezTo>
                    <a:lnTo>
                      <a:pt x="3812" y="7467"/>
                    </a:lnTo>
                    <a:cubicBezTo>
                      <a:pt x="3661" y="7386"/>
                      <a:pt x="3500" y="7347"/>
                      <a:pt x="3342" y="7347"/>
                    </a:cubicBezTo>
                    <a:cubicBezTo>
                      <a:pt x="3074" y="7347"/>
                      <a:pt x="2813" y="7458"/>
                      <a:pt x="2615" y="7656"/>
                    </a:cubicBezTo>
                    <a:lnTo>
                      <a:pt x="378" y="9893"/>
                    </a:lnTo>
                    <a:cubicBezTo>
                      <a:pt x="0" y="10271"/>
                      <a:pt x="0" y="10964"/>
                      <a:pt x="378" y="11343"/>
                    </a:cubicBezTo>
                    <a:cubicBezTo>
                      <a:pt x="567" y="11532"/>
                      <a:pt x="851" y="11658"/>
                      <a:pt x="1103" y="11658"/>
                    </a:cubicBezTo>
                    <a:cubicBezTo>
                      <a:pt x="1355" y="11658"/>
                      <a:pt x="1607" y="11532"/>
                      <a:pt x="1796" y="11343"/>
                    </a:cubicBezTo>
                    <a:lnTo>
                      <a:pt x="4033" y="9106"/>
                    </a:lnTo>
                    <a:cubicBezTo>
                      <a:pt x="4348" y="8791"/>
                      <a:pt x="4442" y="8318"/>
                      <a:pt x="4253" y="7909"/>
                    </a:cubicBezTo>
                    <a:lnTo>
                      <a:pt x="4947" y="7215"/>
                    </a:lnTo>
                    <a:cubicBezTo>
                      <a:pt x="5671" y="7814"/>
                      <a:pt x="6616" y="8192"/>
                      <a:pt x="7593" y="8192"/>
                    </a:cubicBezTo>
                    <a:cubicBezTo>
                      <a:pt x="9861" y="8192"/>
                      <a:pt x="11689" y="6333"/>
                      <a:pt x="11689" y="4096"/>
                    </a:cubicBezTo>
                    <a:cubicBezTo>
                      <a:pt x="11720" y="1828"/>
                      <a:pt x="9861" y="1"/>
                      <a:pt x="76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67" name="Google Shape;8367;p67"/>
              <p:cNvSpPr/>
              <p:nvPr/>
            </p:nvSpPr>
            <p:spPr>
              <a:xfrm>
                <a:off x="-3714975" y="2080500"/>
                <a:ext cx="103200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4790" extrusionOk="0">
                    <a:moveTo>
                      <a:pt x="2048" y="694"/>
                    </a:moveTo>
                    <a:cubicBezTo>
                      <a:pt x="2458" y="694"/>
                      <a:pt x="2710" y="1009"/>
                      <a:pt x="2710" y="1387"/>
                    </a:cubicBezTo>
                    <a:cubicBezTo>
                      <a:pt x="2710" y="1765"/>
                      <a:pt x="2395" y="2048"/>
                      <a:pt x="2048" y="2048"/>
                    </a:cubicBezTo>
                    <a:cubicBezTo>
                      <a:pt x="1702" y="2048"/>
                      <a:pt x="1387" y="1733"/>
                      <a:pt x="1387" y="1387"/>
                    </a:cubicBezTo>
                    <a:cubicBezTo>
                      <a:pt x="1355" y="1009"/>
                      <a:pt x="1670" y="694"/>
                      <a:pt x="2048" y="694"/>
                    </a:cubicBezTo>
                    <a:close/>
                    <a:moveTo>
                      <a:pt x="2363" y="2741"/>
                    </a:moveTo>
                    <a:cubicBezTo>
                      <a:pt x="2931" y="2741"/>
                      <a:pt x="3403" y="3214"/>
                      <a:pt x="3403" y="3781"/>
                    </a:cubicBezTo>
                    <a:lnTo>
                      <a:pt x="3403" y="4128"/>
                    </a:lnTo>
                    <a:lnTo>
                      <a:pt x="662" y="4128"/>
                    </a:lnTo>
                    <a:lnTo>
                      <a:pt x="662" y="3781"/>
                    </a:lnTo>
                    <a:cubicBezTo>
                      <a:pt x="662" y="3214"/>
                      <a:pt x="1135" y="2741"/>
                      <a:pt x="1702" y="2741"/>
                    </a:cubicBezTo>
                    <a:close/>
                    <a:moveTo>
                      <a:pt x="2048" y="1"/>
                    </a:moveTo>
                    <a:cubicBezTo>
                      <a:pt x="1292" y="1"/>
                      <a:pt x="662" y="631"/>
                      <a:pt x="662" y="1387"/>
                    </a:cubicBezTo>
                    <a:cubicBezTo>
                      <a:pt x="662" y="1702"/>
                      <a:pt x="788" y="2017"/>
                      <a:pt x="977" y="2237"/>
                    </a:cubicBezTo>
                    <a:cubicBezTo>
                      <a:pt x="410" y="2521"/>
                      <a:pt x="1" y="3119"/>
                      <a:pt x="1" y="3781"/>
                    </a:cubicBezTo>
                    <a:lnTo>
                      <a:pt x="1" y="4443"/>
                    </a:lnTo>
                    <a:cubicBezTo>
                      <a:pt x="1" y="4632"/>
                      <a:pt x="158" y="4789"/>
                      <a:pt x="347" y="4789"/>
                    </a:cubicBezTo>
                    <a:lnTo>
                      <a:pt x="3781" y="4789"/>
                    </a:lnTo>
                    <a:cubicBezTo>
                      <a:pt x="3970" y="4789"/>
                      <a:pt x="4128" y="4632"/>
                      <a:pt x="4128" y="4443"/>
                    </a:cubicBezTo>
                    <a:lnTo>
                      <a:pt x="4128" y="3781"/>
                    </a:lnTo>
                    <a:cubicBezTo>
                      <a:pt x="4096" y="3119"/>
                      <a:pt x="3718" y="2521"/>
                      <a:pt x="3120" y="2237"/>
                    </a:cubicBezTo>
                    <a:cubicBezTo>
                      <a:pt x="3309" y="2017"/>
                      <a:pt x="3435" y="1733"/>
                      <a:pt x="3435" y="1387"/>
                    </a:cubicBezTo>
                    <a:cubicBezTo>
                      <a:pt x="3435" y="631"/>
                      <a:pt x="2805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68" name="Google Shape;8368;p67"/>
            <p:cNvGrpSpPr/>
            <p:nvPr/>
          </p:nvGrpSpPr>
          <p:grpSpPr>
            <a:xfrm>
              <a:off x="3013174" y="1440402"/>
              <a:ext cx="227354" cy="226736"/>
              <a:chOff x="-3854375" y="2405000"/>
              <a:chExt cx="294600" cy="293800"/>
            </a:xfrm>
            <a:grpFill/>
          </p:grpSpPr>
          <p:sp>
            <p:nvSpPr>
              <p:cNvPr id="8369" name="Google Shape;8369;p67"/>
              <p:cNvSpPr/>
              <p:nvPr/>
            </p:nvSpPr>
            <p:spPr>
              <a:xfrm>
                <a:off x="-3854375" y="2405000"/>
                <a:ext cx="294600" cy="293800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752" extrusionOk="0">
                    <a:moveTo>
                      <a:pt x="6994" y="694"/>
                    </a:moveTo>
                    <a:lnTo>
                      <a:pt x="6994" y="1103"/>
                    </a:lnTo>
                    <a:cubicBezTo>
                      <a:pt x="6994" y="1261"/>
                      <a:pt x="7120" y="1387"/>
                      <a:pt x="7278" y="1418"/>
                    </a:cubicBezTo>
                    <a:cubicBezTo>
                      <a:pt x="7467" y="1481"/>
                      <a:pt x="7719" y="1576"/>
                      <a:pt x="7908" y="1702"/>
                    </a:cubicBezTo>
                    <a:cubicBezTo>
                      <a:pt x="7954" y="1736"/>
                      <a:pt x="8009" y="1750"/>
                      <a:pt x="8066" y="1750"/>
                    </a:cubicBezTo>
                    <a:cubicBezTo>
                      <a:pt x="8164" y="1750"/>
                      <a:pt x="8269" y="1710"/>
                      <a:pt x="8349" y="1670"/>
                    </a:cubicBezTo>
                    <a:lnTo>
                      <a:pt x="8664" y="1355"/>
                    </a:lnTo>
                    <a:lnTo>
                      <a:pt x="9137" y="1828"/>
                    </a:lnTo>
                    <a:lnTo>
                      <a:pt x="8822" y="2143"/>
                    </a:lnTo>
                    <a:cubicBezTo>
                      <a:pt x="8696" y="2269"/>
                      <a:pt x="8696" y="2426"/>
                      <a:pt x="8759" y="2584"/>
                    </a:cubicBezTo>
                    <a:cubicBezTo>
                      <a:pt x="8885" y="2773"/>
                      <a:pt x="8979" y="2962"/>
                      <a:pt x="9042" y="3214"/>
                    </a:cubicBezTo>
                    <a:cubicBezTo>
                      <a:pt x="9074" y="3372"/>
                      <a:pt x="9200" y="3466"/>
                      <a:pt x="9357" y="3466"/>
                    </a:cubicBezTo>
                    <a:lnTo>
                      <a:pt x="9798" y="3466"/>
                    </a:lnTo>
                    <a:lnTo>
                      <a:pt x="9798" y="4159"/>
                    </a:lnTo>
                    <a:lnTo>
                      <a:pt x="9357" y="4159"/>
                    </a:lnTo>
                    <a:cubicBezTo>
                      <a:pt x="9200" y="4159"/>
                      <a:pt x="9074" y="4222"/>
                      <a:pt x="9042" y="4380"/>
                    </a:cubicBezTo>
                    <a:cubicBezTo>
                      <a:pt x="9011" y="4569"/>
                      <a:pt x="8885" y="4821"/>
                      <a:pt x="8759" y="5010"/>
                    </a:cubicBezTo>
                    <a:cubicBezTo>
                      <a:pt x="8696" y="5136"/>
                      <a:pt x="8727" y="5325"/>
                      <a:pt x="8822" y="5451"/>
                    </a:cubicBezTo>
                    <a:lnTo>
                      <a:pt x="9137" y="5766"/>
                    </a:lnTo>
                    <a:lnTo>
                      <a:pt x="8664" y="6238"/>
                    </a:lnTo>
                    <a:lnTo>
                      <a:pt x="8349" y="5923"/>
                    </a:lnTo>
                    <a:cubicBezTo>
                      <a:pt x="8275" y="5850"/>
                      <a:pt x="8191" y="5819"/>
                      <a:pt x="8101" y="5819"/>
                    </a:cubicBezTo>
                    <a:cubicBezTo>
                      <a:pt x="8038" y="5819"/>
                      <a:pt x="7973" y="5834"/>
                      <a:pt x="7908" y="5860"/>
                    </a:cubicBezTo>
                    <a:cubicBezTo>
                      <a:pt x="7719" y="5986"/>
                      <a:pt x="7498" y="6081"/>
                      <a:pt x="7278" y="6144"/>
                    </a:cubicBezTo>
                    <a:cubicBezTo>
                      <a:pt x="7120" y="6175"/>
                      <a:pt x="6994" y="6301"/>
                      <a:pt x="6994" y="6459"/>
                    </a:cubicBezTo>
                    <a:lnTo>
                      <a:pt x="6994" y="6900"/>
                    </a:lnTo>
                    <a:lnTo>
                      <a:pt x="6333" y="6900"/>
                    </a:lnTo>
                    <a:lnTo>
                      <a:pt x="6333" y="6459"/>
                    </a:lnTo>
                    <a:cubicBezTo>
                      <a:pt x="6333" y="6301"/>
                      <a:pt x="6207" y="6207"/>
                      <a:pt x="6049" y="6144"/>
                    </a:cubicBezTo>
                    <a:cubicBezTo>
                      <a:pt x="5860" y="6112"/>
                      <a:pt x="5608" y="5986"/>
                      <a:pt x="5419" y="5860"/>
                    </a:cubicBezTo>
                    <a:cubicBezTo>
                      <a:pt x="5374" y="5838"/>
                      <a:pt x="5322" y="5828"/>
                      <a:pt x="5267" y="5828"/>
                    </a:cubicBezTo>
                    <a:cubicBezTo>
                      <a:pt x="5167" y="5828"/>
                      <a:pt x="5059" y="5862"/>
                      <a:pt x="4978" y="5923"/>
                    </a:cubicBezTo>
                    <a:lnTo>
                      <a:pt x="4663" y="6238"/>
                    </a:lnTo>
                    <a:lnTo>
                      <a:pt x="4190" y="5766"/>
                    </a:lnTo>
                    <a:lnTo>
                      <a:pt x="4505" y="5451"/>
                    </a:lnTo>
                    <a:cubicBezTo>
                      <a:pt x="4631" y="5325"/>
                      <a:pt x="4631" y="5167"/>
                      <a:pt x="4568" y="5010"/>
                    </a:cubicBezTo>
                    <a:cubicBezTo>
                      <a:pt x="4442" y="4821"/>
                      <a:pt x="4348" y="4632"/>
                      <a:pt x="4285" y="4380"/>
                    </a:cubicBezTo>
                    <a:cubicBezTo>
                      <a:pt x="4253" y="4254"/>
                      <a:pt x="4127" y="4159"/>
                      <a:pt x="4001" y="4159"/>
                    </a:cubicBezTo>
                    <a:lnTo>
                      <a:pt x="3529" y="4159"/>
                    </a:lnTo>
                    <a:lnTo>
                      <a:pt x="3529" y="3466"/>
                    </a:lnTo>
                    <a:lnTo>
                      <a:pt x="3970" y="3466"/>
                    </a:lnTo>
                    <a:cubicBezTo>
                      <a:pt x="4127" y="3466"/>
                      <a:pt x="4253" y="3372"/>
                      <a:pt x="4285" y="3214"/>
                    </a:cubicBezTo>
                    <a:cubicBezTo>
                      <a:pt x="4316" y="2993"/>
                      <a:pt x="4442" y="2773"/>
                      <a:pt x="4568" y="2584"/>
                    </a:cubicBezTo>
                    <a:cubicBezTo>
                      <a:pt x="4631" y="2458"/>
                      <a:pt x="4600" y="2269"/>
                      <a:pt x="4505" y="2143"/>
                    </a:cubicBezTo>
                    <a:lnTo>
                      <a:pt x="4190" y="1828"/>
                    </a:lnTo>
                    <a:lnTo>
                      <a:pt x="4663" y="1355"/>
                    </a:lnTo>
                    <a:lnTo>
                      <a:pt x="4978" y="1670"/>
                    </a:lnTo>
                    <a:cubicBezTo>
                      <a:pt x="5046" y="1738"/>
                      <a:pt x="5122" y="1769"/>
                      <a:pt x="5203" y="1769"/>
                    </a:cubicBezTo>
                    <a:cubicBezTo>
                      <a:pt x="5273" y="1769"/>
                      <a:pt x="5346" y="1746"/>
                      <a:pt x="5419" y="1702"/>
                    </a:cubicBezTo>
                    <a:cubicBezTo>
                      <a:pt x="5608" y="1576"/>
                      <a:pt x="5829" y="1513"/>
                      <a:pt x="6049" y="1418"/>
                    </a:cubicBezTo>
                    <a:cubicBezTo>
                      <a:pt x="6207" y="1387"/>
                      <a:pt x="6333" y="1261"/>
                      <a:pt x="6333" y="1103"/>
                    </a:cubicBezTo>
                    <a:lnTo>
                      <a:pt x="6333" y="694"/>
                    </a:lnTo>
                    <a:close/>
                    <a:moveTo>
                      <a:pt x="10964" y="4821"/>
                    </a:moveTo>
                    <a:lnTo>
                      <a:pt x="9830" y="8255"/>
                    </a:lnTo>
                    <a:lnTo>
                      <a:pt x="2773" y="8255"/>
                    </a:lnTo>
                    <a:lnTo>
                      <a:pt x="2143" y="4821"/>
                    </a:lnTo>
                    <a:lnTo>
                      <a:pt x="3686" y="4821"/>
                    </a:lnTo>
                    <a:cubicBezTo>
                      <a:pt x="3718" y="4947"/>
                      <a:pt x="3781" y="5010"/>
                      <a:pt x="3812" y="5136"/>
                    </a:cubicBezTo>
                    <a:lnTo>
                      <a:pt x="3466" y="5482"/>
                    </a:lnTo>
                    <a:cubicBezTo>
                      <a:pt x="3340" y="5608"/>
                      <a:pt x="3340" y="5829"/>
                      <a:pt x="3466" y="5955"/>
                    </a:cubicBezTo>
                    <a:lnTo>
                      <a:pt x="4442" y="6932"/>
                    </a:lnTo>
                    <a:cubicBezTo>
                      <a:pt x="4505" y="6995"/>
                      <a:pt x="4592" y="7026"/>
                      <a:pt x="4679" y="7026"/>
                    </a:cubicBezTo>
                    <a:cubicBezTo>
                      <a:pt x="4765" y="7026"/>
                      <a:pt x="4852" y="6995"/>
                      <a:pt x="4915" y="6932"/>
                    </a:cubicBezTo>
                    <a:lnTo>
                      <a:pt x="5262" y="6585"/>
                    </a:lnTo>
                    <a:cubicBezTo>
                      <a:pt x="5356" y="6617"/>
                      <a:pt x="5451" y="6680"/>
                      <a:pt x="5577" y="6711"/>
                    </a:cubicBezTo>
                    <a:lnTo>
                      <a:pt x="5577" y="7215"/>
                    </a:lnTo>
                    <a:cubicBezTo>
                      <a:pt x="5577" y="7404"/>
                      <a:pt x="5734" y="7562"/>
                      <a:pt x="5923" y="7562"/>
                    </a:cubicBezTo>
                    <a:lnTo>
                      <a:pt x="7309" y="7562"/>
                    </a:lnTo>
                    <a:cubicBezTo>
                      <a:pt x="7498" y="7562"/>
                      <a:pt x="7656" y="7404"/>
                      <a:pt x="7656" y="7215"/>
                    </a:cubicBezTo>
                    <a:lnTo>
                      <a:pt x="7656" y="6711"/>
                    </a:lnTo>
                    <a:cubicBezTo>
                      <a:pt x="7782" y="6680"/>
                      <a:pt x="7876" y="6617"/>
                      <a:pt x="7971" y="6585"/>
                    </a:cubicBezTo>
                    <a:lnTo>
                      <a:pt x="8349" y="6932"/>
                    </a:lnTo>
                    <a:cubicBezTo>
                      <a:pt x="8396" y="6995"/>
                      <a:pt x="8483" y="7026"/>
                      <a:pt x="8574" y="7026"/>
                    </a:cubicBezTo>
                    <a:cubicBezTo>
                      <a:pt x="8664" y="7026"/>
                      <a:pt x="8759" y="6995"/>
                      <a:pt x="8822" y="6932"/>
                    </a:cubicBezTo>
                    <a:lnTo>
                      <a:pt x="9798" y="5955"/>
                    </a:lnTo>
                    <a:cubicBezTo>
                      <a:pt x="9924" y="5829"/>
                      <a:pt x="9924" y="5608"/>
                      <a:pt x="9798" y="5482"/>
                    </a:cubicBezTo>
                    <a:lnTo>
                      <a:pt x="9452" y="5136"/>
                    </a:lnTo>
                    <a:cubicBezTo>
                      <a:pt x="9483" y="5041"/>
                      <a:pt x="9515" y="4947"/>
                      <a:pt x="9546" y="4821"/>
                    </a:cubicBezTo>
                    <a:close/>
                    <a:moveTo>
                      <a:pt x="3907" y="10334"/>
                    </a:moveTo>
                    <a:cubicBezTo>
                      <a:pt x="4096" y="10366"/>
                      <a:pt x="4253" y="10523"/>
                      <a:pt x="4253" y="10681"/>
                    </a:cubicBezTo>
                    <a:cubicBezTo>
                      <a:pt x="4253" y="10870"/>
                      <a:pt x="4096" y="11027"/>
                      <a:pt x="3907" y="11027"/>
                    </a:cubicBezTo>
                    <a:cubicBezTo>
                      <a:pt x="3686" y="11027"/>
                      <a:pt x="3529" y="10870"/>
                      <a:pt x="3529" y="10681"/>
                    </a:cubicBezTo>
                    <a:cubicBezTo>
                      <a:pt x="3529" y="10492"/>
                      <a:pt x="3686" y="10334"/>
                      <a:pt x="3907" y="10334"/>
                    </a:cubicBezTo>
                    <a:close/>
                    <a:moveTo>
                      <a:pt x="8664" y="10334"/>
                    </a:moveTo>
                    <a:cubicBezTo>
                      <a:pt x="8853" y="10366"/>
                      <a:pt x="9011" y="10523"/>
                      <a:pt x="9011" y="10681"/>
                    </a:cubicBezTo>
                    <a:cubicBezTo>
                      <a:pt x="9011" y="10870"/>
                      <a:pt x="8853" y="11027"/>
                      <a:pt x="8664" y="11027"/>
                    </a:cubicBezTo>
                    <a:cubicBezTo>
                      <a:pt x="8444" y="11027"/>
                      <a:pt x="8286" y="10870"/>
                      <a:pt x="8286" y="10681"/>
                    </a:cubicBezTo>
                    <a:cubicBezTo>
                      <a:pt x="8286" y="10492"/>
                      <a:pt x="8444" y="10334"/>
                      <a:pt x="8664" y="10334"/>
                    </a:cubicBezTo>
                    <a:close/>
                    <a:moveTo>
                      <a:pt x="5892" y="0"/>
                    </a:moveTo>
                    <a:cubicBezTo>
                      <a:pt x="5703" y="0"/>
                      <a:pt x="5545" y="158"/>
                      <a:pt x="5545" y="379"/>
                    </a:cubicBezTo>
                    <a:lnTo>
                      <a:pt x="5545" y="883"/>
                    </a:lnTo>
                    <a:cubicBezTo>
                      <a:pt x="5419" y="914"/>
                      <a:pt x="5356" y="946"/>
                      <a:pt x="5230" y="1009"/>
                    </a:cubicBezTo>
                    <a:lnTo>
                      <a:pt x="4883" y="631"/>
                    </a:lnTo>
                    <a:cubicBezTo>
                      <a:pt x="4820" y="583"/>
                      <a:pt x="4734" y="560"/>
                      <a:pt x="4647" y="560"/>
                    </a:cubicBezTo>
                    <a:cubicBezTo>
                      <a:pt x="4561" y="560"/>
                      <a:pt x="4474" y="583"/>
                      <a:pt x="4411" y="631"/>
                    </a:cubicBezTo>
                    <a:lnTo>
                      <a:pt x="3434" y="1639"/>
                    </a:lnTo>
                    <a:cubicBezTo>
                      <a:pt x="3308" y="1733"/>
                      <a:pt x="3308" y="1985"/>
                      <a:pt x="3434" y="2111"/>
                    </a:cubicBezTo>
                    <a:lnTo>
                      <a:pt x="3781" y="2458"/>
                    </a:lnTo>
                    <a:cubicBezTo>
                      <a:pt x="3718" y="2521"/>
                      <a:pt x="3686" y="2647"/>
                      <a:pt x="3655" y="2773"/>
                    </a:cubicBezTo>
                    <a:lnTo>
                      <a:pt x="3151" y="2773"/>
                    </a:lnTo>
                    <a:cubicBezTo>
                      <a:pt x="2930" y="2773"/>
                      <a:pt x="2773" y="2930"/>
                      <a:pt x="2773" y="3119"/>
                    </a:cubicBezTo>
                    <a:lnTo>
                      <a:pt x="2773" y="4159"/>
                    </a:lnTo>
                    <a:lnTo>
                      <a:pt x="1985" y="4159"/>
                    </a:lnTo>
                    <a:lnTo>
                      <a:pt x="1765" y="2930"/>
                    </a:lnTo>
                    <a:cubicBezTo>
                      <a:pt x="1670" y="2458"/>
                      <a:pt x="1197" y="2111"/>
                      <a:pt x="693" y="2111"/>
                    </a:cubicBezTo>
                    <a:lnTo>
                      <a:pt x="347" y="2111"/>
                    </a:lnTo>
                    <a:cubicBezTo>
                      <a:pt x="158" y="2111"/>
                      <a:pt x="0" y="2269"/>
                      <a:pt x="0" y="2458"/>
                    </a:cubicBezTo>
                    <a:cubicBezTo>
                      <a:pt x="0" y="2647"/>
                      <a:pt x="158" y="2804"/>
                      <a:pt x="347" y="2804"/>
                    </a:cubicBezTo>
                    <a:lnTo>
                      <a:pt x="693" y="2804"/>
                    </a:lnTo>
                    <a:cubicBezTo>
                      <a:pt x="882" y="2804"/>
                      <a:pt x="1103" y="2930"/>
                      <a:pt x="1103" y="3088"/>
                    </a:cubicBezTo>
                    <a:lnTo>
                      <a:pt x="2080" y="8570"/>
                    </a:lnTo>
                    <a:cubicBezTo>
                      <a:pt x="1891" y="8759"/>
                      <a:pt x="1765" y="9042"/>
                      <a:pt x="1765" y="9357"/>
                    </a:cubicBezTo>
                    <a:cubicBezTo>
                      <a:pt x="1765" y="9861"/>
                      <a:pt x="2143" y="10366"/>
                      <a:pt x="2867" y="10366"/>
                    </a:cubicBezTo>
                    <a:cubicBezTo>
                      <a:pt x="2836" y="10492"/>
                      <a:pt x="2836" y="10618"/>
                      <a:pt x="2836" y="10712"/>
                    </a:cubicBezTo>
                    <a:cubicBezTo>
                      <a:pt x="2836" y="11279"/>
                      <a:pt x="3308" y="11752"/>
                      <a:pt x="3844" y="11752"/>
                    </a:cubicBezTo>
                    <a:cubicBezTo>
                      <a:pt x="4411" y="11752"/>
                      <a:pt x="4883" y="11279"/>
                      <a:pt x="4883" y="10712"/>
                    </a:cubicBezTo>
                    <a:cubicBezTo>
                      <a:pt x="4883" y="10618"/>
                      <a:pt x="4820" y="10492"/>
                      <a:pt x="4820" y="10366"/>
                    </a:cubicBezTo>
                    <a:lnTo>
                      <a:pt x="7719" y="10366"/>
                    </a:lnTo>
                    <a:cubicBezTo>
                      <a:pt x="7656" y="10492"/>
                      <a:pt x="7656" y="10618"/>
                      <a:pt x="7656" y="10712"/>
                    </a:cubicBezTo>
                    <a:cubicBezTo>
                      <a:pt x="7656" y="11279"/>
                      <a:pt x="8129" y="11752"/>
                      <a:pt x="8696" y="11752"/>
                    </a:cubicBezTo>
                    <a:cubicBezTo>
                      <a:pt x="9231" y="11752"/>
                      <a:pt x="9735" y="11279"/>
                      <a:pt x="9735" y="10712"/>
                    </a:cubicBezTo>
                    <a:cubicBezTo>
                      <a:pt x="9735" y="10618"/>
                      <a:pt x="9672" y="10492"/>
                      <a:pt x="9672" y="10366"/>
                    </a:cubicBezTo>
                    <a:lnTo>
                      <a:pt x="10082" y="10366"/>
                    </a:lnTo>
                    <a:cubicBezTo>
                      <a:pt x="10271" y="10366"/>
                      <a:pt x="10428" y="10208"/>
                      <a:pt x="10428" y="10019"/>
                    </a:cubicBezTo>
                    <a:cubicBezTo>
                      <a:pt x="10428" y="9830"/>
                      <a:pt x="10271" y="9672"/>
                      <a:pt x="10082" y="9672"/>
                    </a:cubicBezTo>
                    <a:lnTo>
                      <a:pt x="2867" y="9672"/>
                    </a:lnTo>
                    <a:cubicBezTo>
                      <a:pt x="2678" y="9672"/>
                      <a:pt x="2521" y="9515"/>
                      <a:pt x="2521" y="9294"/>
                    </a:cubicBezTo>
                    <a:cubicBezTo>
                      <a:pt x="2521" y="9137"/>
                      <a:pt x="2678" y="8948"/>
                      <a:pt x="2867" y="8948"/>
                    </a:cubicBezTo>
                    <a:lnTo>
                      <a:pt x="10082" y="8948"/>
                    </a:lnTo>
                    <a:cubicBezTo>
                      <a:pt x="10239" y="8948"/>
                      <a:pt x="10334" y="8885"/>
                      <a:pt x="10397" y="8727"/>
                    </a:cubicBezTo>
                    <a:lnTo>
                      <a:pt x="11720" y="4663"/>
                    </a:lnTo>
                    <a:cubicBezTo>
                      <a:pt x="11783" y="4537"/>
                      <a:pt x="11720" y="4411"/>
                      <a:pt x="11689" y="4348"/>
                    </a:cubicBezTo>
                    <a:cubicBezTo>
                      <a:pt x="11563" y="4191"/>
                      <a:pt x="11405" y="4191"/>
                      <a:pt x="11279" y="4191"/>
                    </a:cubicBezTo>
                    <a:lnTo>
                      <a:pt x="10397" y="4191"/>
                    </a:lnTo>
                    <a:lnTo>
                      <a:pt x="10397" y="3119"/>
                    </a:lnTo>
                    <a:cubicBezTo>
                      <a:pt x="10397" y="2930"/>
                      <a:pt x="10239" y="2773"/>
                      <a:pt x="10019" y="2773"/>
                    </a:cubicBezTo>
                    <a:lnTo>
                      <a:pt x="9515" y="2773"/>
                    </a:lnTo>
                    <a:cubicBezTo>
                      <a:pt x="9483" y="2647"/>
                      <a:pt x="9452" y="2584"/>
                      <a:pt x="9389" y="2458"/>
                    </a:cubicBezTo>
                    <a:lnTo>
                      <a:pt x="9767" y="2080"/>
                    </a:lnTo>
                    <a:cubicBezTo>
                      <a:pt x="9861" y="1985"/>
                      <a:pt x="9861" y="1733"/>
                      <a:pt x="9767" y="1607"/>
                    </a:cubicBezTo>
                    <a:lnTo>
                      <a:pt x="8759" y="631"/>
                    </a:lnTo>
                    <a:cubicBezTo>
                      <a:pt x="8711" y="568"/>
                      <a:pt x="8625" y="536"/>
                      <a:pt x="8534" y="536"/>
                    </a:cubicBezTo>
                    <a:cubicBezTo>
                      <a:pt x="8444" y="536"/>
                      <a:pt x="8349" y="568"/>
                      <a:pt x="8286" y="631"/>
                    </a:cubicBezTo>
                    <a:lnTo>
                      <a:pt x="7939" y="1009"/>
                    </a:lnTo>
                    <a:cubicBezTo>
                      <a:pt x="7876" y="946"/>
                      <a:pt x="7750" y="914"/>
                      <a:pt x="7624" y="883"/>
                    </a:cubicBezTo>
                    <a:lnTo>
                      <a:pt x="7624" y="379"/>
                    </a:lnTo>
                    <a:cubicBezTo>
                      <a:pt x="7624" y="158"/>
                      <a:pt x="7467" y="0"/>
                      <a:pt x="72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70" name="Google Shape;8370;p67"/>
              <p:cNvSpPr/>
              <p:nvPr/>
            </p:nvSpPr>
            <p:spPr>
              <a:xfrm>
                <a:off x="-3731500" y="2458550"/>
                <a:ext cx="84300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72" extrusionOk="0">
                    <a:moveTo>
                      <a:pt x="1701" y="631"/>
                    </a:moveTo>
                    <a:cubicBezTo>
                      <a:pt x="2237" y="631"/>
                      <a:pt x="2709" y="1103"/>
                      <a:pt x="2709" y="1639"/>
                    </a:cubicBezTo>
                    <a:cubicBezTo>
                      <a:pt x="2709" y="2206"/>
                      <a:pt x="2237" y="2679"/>
                      <a:pt x="1701" y="2679"/>
                    </a:cubicBezTo>
                    <a:cubicBezTo>
                      <a:pt x="1134" y="2679"/>
                      <a:pt x="662" y="2206"/>
                      <a:pt x="662" y="1639"/>
                    </a:cubicBezTo>
                    <a:cubicBezTo>
                      <a:pt x="662" y="1103"/>
                      <a:pt x="1134" y="631"/>
                      <a:pt x="1701" y="631"/>
                    </a:cubicBezTo>
                    <a:close/>
                    <a:moveTo>
                      <a:pt x="1701" y="1"/>
                    </a:moveTo>
                    <a:cubicBezTo>
                      <a:pt x="756" y="1"/>
                      <a:pt x="0" y="725"/>
                      <a:pt x="0" y="1702"/>
                    </a:cubicBezTo>
                    <a:cubicBezTo>
                      <a:pt x="0" y="2647"/>
                      <a:pt x="756" y="3372"/>
                      <a:pt x="1701" y="3372"/>
                    </a:cubicBezTo>
                    <a:cubicBezTo>
                      <a:pt x="2646" y="3372"/>
                      <a:pt x="3371" y="2647"/>
                      <a:pt x="3371" y="1702"/>
                    </a:cubicBezTo>
                    <a:cubicBezTo>
                      <a:pt x="3371" y="725"/>
                      <a:pt x="2646" y="1"/>
                      <a:pt x="17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71" name="Google Shape;8371;p67"/>
            <p:cNvGrpSpPr/>
            <p:nvPr/>
          </p:nvGrpSpPr>
          <p:grpSpPr>
            <a:xfrm>
              <a:off x="3014389" y="1718952"/>
              <a:ext cx="224923" cy="226119"/>
              <a:chOff x="-3852025" y="2764950"/>
              <a:chExt cx="291450" cy="293000"/>
            </a:xfrm>
            <a:grpFill/>
          </p:grpSpPr>
          <p:sp>
            <p:nvSpPr>
              <p:cNvPr id="8372" name="Google Shape;8372;p67"/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73" name="Google Shape;8373;p67"/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374" name="Google Shape;8374;p67"/>
            <p:cNvSpPr/>
            <p:nvPr/>
          </p:nvSpPr>
          <p:spPr>
            <a:xfrm>
              <a:off x="4473848" y="1196194"/>
              <a:ext cx="225521" cy="170805"/>
            </a:xfrm>
            <a:custGeom>
              <a:avLst/>
              <a:gdLst/>
              <a:ahLst/>
              <a:cxnLst/>
              <a:rect l="l" t="t" r="r" b="b"/>
              <a:pathLst>
                <a:path w="11689" h="8853" extrusionOk="0">
                  <a:moveTo>
                    <a:pt x="1040" y="2709"/>
                  </a:moveTo>
                  <a:cubicBezTo>
                    <a:pt x="1229" y="2709"/>
                    <a:pt x="1386" y="2867"/>
                    <a:pt x="1386" y="3056"/>
                  </a:cubicBezTo>
                  <a:lnTo>
                    <a:pt x="1386" y="5828"/>
                  </a:lnTo>
                  <a:cubicBezTo>
                    <a:pt x="1386" y="6017"/>
                    <a:pt x="1229" y="6175"/>
                    <a:pt x="1040" y="6175"/>
                  </a:cubicBezTo>
                  <a:cubicBezTo>
                    <a:pt x="819" y="6175"/>
                    <a:pt x="662" y="6017"/>
                    <a:pt x="662" y="5828"/>
                  </a:cubicBezTo>
                  <a:lnTo>
                    <a:pt x="662" y="3056"/>
                  </a:lnTo>
                  <a:cubicBezTo>
                    <a:pt x="662" y="2867"/>
                    <a:pt x="819" y="2709"/>
                    <a:pt x="1040" y="2709"/>
                  </a:cubicBezTo>
                  <a:close/>
                  <a:moveTo>
                    <a:pt x="9641" y="1449"/>
                  </a:moveTo>
                  <a:lnTo>
                    <a:pt x="9641" y="7435"/>
                  </a:lnTo>
                  <a:lnTo>
                    <a:pt x="2079" y="5545"/>
                  </a:lnTo>
                  <a:lnTo>
                    <a:pt x="2079" y="3340"/>
                  </a:lnTo>
                  <a:lnTo>
                    <a:pt x="9641" y="1449"/>
                  </a:lnTo>
                  <a:close/>
                  <a:moveTo>
                    <a:pt x="3466" y="6616"/>
                  </a:moveTo>
                  <a:lnTo>
                    <a:pt x="6112" y="7278"/>
                  </a:lnTo>
                  <a:cubicBezTo>
                    <a:pt x="5954" y="7845"/>
                    <a:pt x="5450" y="8223"/>
                    <a:pt x="4820" y="8223"/>
                  </a:cubicBezTo>
                  <a:cubicBezTo>
                    <a:pt x="4064" y="8223"/>
                    <a:pt x="3434" y="7593"/>
                    <a:pt x="3434" y="6837"/>
                  </a:cubicBezTo>
                  <a:cubicBezTo>
                    <a:pt x="3434" y="6774"/>
                    <a:pt x="3434" y="6679"/>
                    <a:pt x="3466" y="6616"/>
                  </a:cubicBezTo>
                  <a:close/>
                  <a:moveTo>
                    <a:pt x="10680" y="662"/>
                  </a:moveTo>
                  <a:cubicBezTo>
                    <a:pt x="10869" y="662"/>
                    <a:pt x="11027" y="819"/>
                    <a:pt x="11027" y="1008"/>
                  </a:cubicBezTo>
                  <a:lnTo>
                    <a:pt x="11027" y="7876"/>
                  </a:lnTo>
                  <a:cubicBezTo>
                    <a:pt x="11027" y="8065"/>
                    <a:pt x="10869" y="8223"/>
                    <a:pt x="10680" y="8223"/>
                  </a:cubicBezTo>
                  <a:cubicBezTo>
                    <a:pt x="10491" y="8223"/>
                    <a:pt x="10334" y="8065"/>
                    <a:pt x="10334" y="7876"/>
                  </a:cubicBezTo>
                  <a:lnTo>
                    <a:pt x="10334" y="1008"/>
                  </a:lnTo>
                  <a:cubicBezTo>
                    <a:pt x="10334" y="819"/>
                    <a:pt x="10491" y="662"/>
                    <a:pt x="10680" y="662"/>
                  </a:cubicBezTo>
                  <a:close/>
                  <a:moveTo>
                    <a:pt x="10680" y="0"/>
                  </a:moveTo>
                  <a:cubicBezTo>
                    <a:pt x="10208" y="0"/>
                    <a:pt x="9798" y="315"/>
                    <a:pt x="9704" y="756"/>
                  </a:cubicBezTo>
                  <a:lnTo>
                    <a:pt x="1985" y="2678"/>
                  </a:lnTo>
                  <a:cubicBezTo>
                    <a:pt x="1827" y="2331"/>
                    <a:pt x="1449" y="2048"/>
                    <a:pt x="1040" y="2048"/>
                  </a:cubicBezTo>
                  <a:cubicBezTo>
                    <a:pt x="473" y="2048"/>
                    <a:pt x="0" y="2520"/>
                    <a:pt x="0" y="3056"/>
                  </a:cubicBezTo>
                  <a:lnTo>
                    <a:pt x="0" y="5828"/>
                  </a:lnTo>
                  <a:cubicBezTo>
                    <a:pt x="0" y="6364"/>
                    <a:pt x="473" y="6837"/>
                    <a:pt x="1040" y="6837"/>
                  </a:cubicBezTo>
                  <a:cubicBezTo>
                    <a:pt x="1449" y="6837"/>
                    <a:pt x="1827" y="6616"/>
                    <a:pt x="1985" y="6206"/>
                  </a:cubicBezTo>
                  <a:lnTo>
                    <a:pt x="2804" y="6427"/>
                  </a:lnTo>
                  <a:cubicBezTo>
                    <a:pt x="2772" y="6522"/>
                    <a:pt x="2772" y="6679"/>
                    <a:pt x="2772" y="6805"/>
                  </a:cubicBezTo>
                  <a:cubicBezTo>
                    <a:pt x="2772" y="7939"/>
                    <a:pt x="3655" y="8853"/>
                    <a:pt x="4820" y="8853"/>
                  </a:cubicBezTo>
                  <a:cubicBezTo>
                    <a:pt x="5324" y="8853"/>
                    <a:pt x="5828" y="8664"/>
                    <a:pt x="6175" y="8317"/>
                  </a:cubicBezTo>
                  <a:cubicBezTo>
                    <a:pt x="6459" y="8065"/>
                    <a:pt x="6648" y="7719"/>
                    <a:pt x="6774" y="7341"/>
                  </a:cubicBezTo>
                  <a:lnTo>
                    <a:pt x="9704" y="8065"/>
                  </a:lnTo>
                  <a:cubicBezTo>
                    <a:pt x="9798" y="8506"/>
                    <a:pt x="10208" y="8821"/>
                    <a:pt x="10680" y="8821"/>
                  </a:cubicBezTo>
                  <a:cubicBezTo>
                    <a:pt x="11216" y="8821"/>
                    <a:pt x="11688" y="8349"/>
                    <a:pt x="11688" y="7782"/>
                  </a:cubicBezTo>
                  <a:lnTo>
                    <a:pt x="11688" y="945"/>
                  </a:lnTo>
                  <a:cubicBezTo>
                    <a:pt x="11688" y="473"/>
                    <a:pt x="11279" y="0"/>
                    <a:pt x="10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375" name="Google Shape;8375;p67"/>
            <p:cNvSpPr/>
            <p:nvPr/>
          </p:nvSpPr>
          <p:spPr>
            <a:xfrm>
              <a:off x="4473848" y="1441296"/>
              <a:ext cx="225521" cy="224904"/>
            </a:xfrm>
            <a:custGeom>
              <a:avLst/>
              <a:gdLst/>
              <a:ahLst/>
              <a:cxnLst/>
              <a:rect l="l" t="t" r="r" b="b"/>
              <a:pathLst>
                <a:path w="11689" h="11657" extrusionOk="0">
                  <a:moveTo>
                    <a:pt x="5860" y="662"/>
                  </a:moveTo>
                  <a:cubicBezTo>
                    <a:pt x="6080" y="662"/>
                    <a:pt x="6238" y="851"/>
                    <a:pt x="6238" y="1040"/>
                  </a:cubicBezTo>
                  <a:lnTo>
                    <a:pt x="6238" y="1386"/>
                  </a:lnTo>
                  <a:lnTo>
                    <a:pt x="756" y="1386"/>
                  </a:lnTo>
                  <a:lnTo>
                    <a:pt x="756" y="1040"/>
                  </a:lnTo>
                  <a:cubicBezTo>
                    <a:pt x="725" y="851"/>
                    <a:pt x="882" y="662"/>
                    <a:pt x="1071" y="662"/>
                  </a:cubicBezTo>
                  <a:close/>
                  <a:moveTo>
                    <a:pt x="6175" y="2048"/>
                  </a:moveTo>
                  <a:lnTo>
                    <a:pt x="6175" y="3686"/>
                  </a:lnTo>
                  <a:cubicBezTo>
                    <a:pt x="5639" y="3686"/>
                    <a:pt x="5198" y="4096"/>
                    <a:pt x="5198" y="4663"/>
                  </a:cubicBezTo>
                  <a:cubicBezTo>
                    <a:pt x="4820" y="4694"/>
                    <a:pt x="4505" y="4883"/>
                    <a:pt x="4348" y="5261"/>
                  </a:cubicBezTo>
                  <a:lnTo>
                    <a:pt x="3592" y="4505"/>
                  </a:lnTo>
                  <a:cubicBezTo>
                    <a:pt x="3403" y="4300"/>
                    <a:pt x="3135" y="4198"/>
                    <a:pt x="2867" y="4198"/>
                  </a:cubicBezTo>
                  <a:cubicBezTo>
                    <a:pt x="2599" y="4198"/>
                    <a:pt x="2331" y="4300"/>
                    <a:pt x="2142" y="4505"/>
                  </a:cubicBezTo>
                  <a:cubicBezTo>
                    <a:pt x="1733" y="4883"/>
                    <a:pt x="1733" y="5576"/>
                    <a:pt x="2142" y="5954"/>
                  </a:cubicBezTo>
                  <a:lnTo>
                    <a:pt x="4505" y="8317"/>
                  </a:lnTo>
                  <a:lnTo>
                    <a:pt x="4316" y="8317"/>
                  </a:lnTo>
                  <a:cubicBezTo>
                    <a:pt x="3875" y="8317"/>
                    <a:pt x="3466" y="8601"/>
                    <a:pt x="3308" y="9042"/>
                  </a:cubicBezTo>
                  <a:lnTo>
                    <a:pt x="725" y="9042"/>
                  </a:lnTo>
                  <a:lnTo>
                    <a:pt x="725" y="8979"/>
                  </a:lnTo>
                  <a:lnTo>
                    <a:pt x="725" y="2048"/>
                  </a:lnTo>
                  <a:close/>
                  <a:moveTo>
                    <a:pt x="7640" y="3907"/>
                  </a:moveTo>
                  <a:cubicBezTo>
                    <a:pt x="7727" y="3907"/>
                    <a:pt x="7813" y="3938"/>
                    <a:pt x="7876" y="4001"/>
                  </a:cubicBezTo>
                  <a:lnTo>
                    <a:pt x="8664" y="4789"/>
                  </a:lnTo>
                  <a:cubicBezTo>
                    <a:pt x="9325" y="5450"/>
                    <a:pt x="9861" y="6238"/>
                    <a:pt x="10113" y="7026"/>
                  </a:cubicBezTo>
                  <a:lnTo>
                    <a:pt x="7530" y="9609"/>
                  </a:lnTo>
                  <a:lnTo>
                    <a:pt x="4222" y="9609"/>
                  </a:lnTo>
                  <a:cubicBezTo>
                    <a:pt x="4033" y="9609"/>
                    <a:pt x="3875" y="9451"/>
                    <a:pt x="3875" y="9262"/>
                  </a:cubicBezTo>
                  <a:cubicBezTo>
                    <a:pt x="3875" y="9073"/>
                    <a:pt x="4033" y="8916"/>
                    <a:pt x="4222" y="8916"/>
                  </a:cubicBezTo>
                  <a:lnTo>
                    <a:pt x="5230" y="8916"/>
                  </a:lnTo>
                  <a:cubicBezTo>
                    <a:pt x="5387" y="8916"/>
                    <a:pt x="5513" y="8821"/>
                    <a:pt x="5545" y="8695"/>
                  </a:cubicBezTo>
                  <a:cubicBezTo>
                    <a:pt x="5608" y="8601"/>
                    <a:pt x="5608" y="8443"/>
                    <a:pt x="5482" y="8349"/>
                  </a:cubicBezTo>
                  <a:lnTo>
                    <a:pt x="2520" y="5387"/>
                  </a:lnTo>
                  <a:cubicBezTo>
                    <a:pt x="2394" y="5293"/>
                    <a:pt x="2394" y="5041"/>
                    <a:pt x="2520" y="4915"/>
                  </a:cubicBezTo>
                  <a:cubicBezTo>
                    <a:pt x="2583" y="4868"/>
                    <a:pt x="2670" y="4844"/>
                    <a:pt x="2757" y="4844"/>
                  </a:cubicBezTo>
                  <a:cubicBezTo>
                    <a:pt x="2843" y="4844"/>
                    <a:pt x="2930" y="4868"/>
                    <a:pt x="2993" y="4915"/>
                  </a:cubicBezTo>
                  <a:lnTo>
                    <a:pt x="4442" y="6395"/>
                  </a:lnTo>
                  <a:lnTo>
                    <a:pt x="5450" y="7372"/>
                  </a:lnTo>
                  <a:cubicBezTo>
                    <a:pt x="5498" y="7435"/>
                    <a:pt x="5584" y="7467"/>
                    <a:pt x="5675" y="7467"/>
                  </a:cubicBezTo>
                  <a:cubicBezTo>
                    <a:pt x="5765" y="7467"/>
                    <a:pt x="5860" y="7435"/>
                    <a:pt x="5923" y="7372"/>
                  </a:cubicBezTo>
                  <a:cubicBezTo>
                    <a:pt x="6017" y="7246"/>
                    <a:pt x="6017" y="7026"/>
                    <a:pt x="5923" y="6900"/>
                  </a:cubicBezTo>
                  <a:lnTo>
                    <a:pt x="4915" y="5923"/>
                  </a:lnTo>
                  <a:cubicBezTo>
                    <a:pt x="4820" y="5797"/>
                    <a:pt x="4820" y="5545"/>
                    <a:pt x="4915" y="5450"/>
                  </a:cubicBezTo>
                  <a:cubicBezTo>
                    <a:pt x="4978" y="5387"/>
                    <a:pt x="5072" y="5356"/>
                    <a:pt x="5163" y="5356"/>
                  </a:cubicBezTo>
                  <a:cubicBezTo>
                    <a:pt x="5253" y="5356"/>
                    <a:pt x="5340" y="5387"/>
                    <a:pt x="5387" y="5450"/>
                  </a:cubicBezTo>
                  <a:lnTo>
                    <a:pt x="6396" y="6427"/>
                  </a:lnTo>
                  <a:cubicBezTo>
                    <a:pt x="6443" y="6490"/>
                    <a:pt x="6529" y="6522"/>
                    <a:pt x="6620" y="6522"/>
                  </a:cubicBezTo>
                  <a:cubicBezTo>
                    <a:pt x="6711" y="6522"/>
                    <a:pt x="6805" y="6490"/>
                    <a:pt x="6868" y="6427"/>
                  </a:cubicBezTo>
                  <a:cubicBezTo>
                    <a:pt x="6963" y="6301"/>
                    <a:pt x="6963" y="6080"/>
                    <a:pt x="6868" y="5954"/>
                  </a:cubicBezTo>
                  <a:lnTo>
                    <a:pt x="5860" y="4978"/>
                  </a:lnTo>
                  <a:cubicBezTo>
                    <a:pt x="5765" y="4852"/>
                    <a:pt x="5765" y="4631"/>
                    <a:pt x="5860" y="4505"/>
                  </a:cubicBezTo>
                  <a:cubicBezTo>
                    <a:pt x="5923" y="4442"/>
                    <a:pt x="6017" y="4411"/>
                    <a:pt x="6108" y="4411"/>
                  </a:cubicBezTo>
                  <a:cubicBezTo>
                    <a:pt x="6199" y="4411"/>
                    <a:pt x="6285" y="4442"/>
                    <a:pt x="6333" y="4505"/>
                  </a:cubicBezTo>
                  <a:lnTo>
                    <a:pt x="7341" y="5482"/>
                  </a:lnTo>
                  <a:cubicBezTo>
                    <a:pt x="7388" y="5545"/>
                    <a:pt x="7475" y="5576"/>
                    <a:pt x="7565" y="5576"/>
                  </a:cubicBezTo>
                  <a:cubicBezTo>
                    <a:pt x="7656" y="5576"/>
                    <a:pt x="7750" y="5545"/>
                    <a:pt x="7813" y="5482"/>
                  </a:cubicBezTo>
                  <a:cubicBezTo>
                    <a:pt x="7908" y="5356"/>
                    <a:pt x="7908" y="5135"/>
                    <a:pt x="7813" y="5009"/>
                  </a:cubicBezTo>
                  <a:lnTo>
                    <a:pt x="7341" y="4537"/>
                  </a:lnTo>
                  <a:cubicBezTo>
                    <a:pt x="7278" y="4348"/>
                    <a:pt x="7278" y="4096"/>
                    <a:pt x="7404" y="4001"/>
                  </a:cubicBezTo>
                  <a:cubicBezTo>
                    <a:pt x="7467" y="3938"/>
                    <a:pt x="7553" y="3907"/>
                    <a:pt x="7640" y="3907"/>
                  </a:cubicBezTo>
                  <a:close/>
                  <a:moveTo>
                    <a:pt x="10554" y="7624"/>
                  </a:moveTo>
                  <a:lnTo>
                    <a:pt x="10806" y="7845"/>
                  </a:lnTo>
                  <a:cubicBezTo>
                    <a:pt x="10964" y="8002"/>
                    <a:pt x="10964" y="8191"/>
                    <a:pt x="10806" y="8317"/>
                  </a:cubicBezTo>
                  <a:lnTo>
                    <a:pt x="8853" y="10239"/>
                  </a:lnTo>
                  <a:cubicBezTo>
                    <a:pt x="8806" y="10302"/>
                    <a:pt x="8719" y="10334"/>
                    <a:pt x="8628" y="10334"/>
                  </a:cubicBezTo>
                  <a:cubicBezTo>
                    <a:pt x="8538" y="10334"/>
                    <a:pt x="8443" y="10302"/>
                    <a:pt x="8380" y="10239"/>
                  </a:cubicBezTo>
                  <a:lnTo>
                    <a:pt x="8160" y="10019"/>
                  </a:lnTo>
                  <a:lnTo>
                    <a:pt x="10554" y="7624"/>
                  </a:lnTo>
                  <a:close/>
                  <a:moveTo>
                    <a:pt x="3277" y="9672"/>
                  </a:moveTo>
                  <a:cubicBezTo>
                    <a:pt x="3434" y="10050"/>
                    <a:pt x="3781" y="10334"/>
                    <a:pt x="4222" y="10334"/>
                  </a:cubicBezTo>
                  <a:lnTo>
                    <a:pt x="6143" y="10334"/>
                  </a:lnTo>
                  <a:lnTo>
                    <a:pt x="6143" y="10680"/>
                  </a:lnTo>
                  <a:lnTo>
                    <a:pt x="6175" y="10680"/>
                  </a:lnTo>
                  <a:cubicBezTo>
                    <a:pt x="6175" y="10869"/>
                    <a:pt x="6017" y="11027"/>
                    <a:pt x="5828" y="11027"/>
                  </a:cubicBezTo>
                  <a:lnTo>
                    <a:pt x="1040" y="11027"/>
                  </a:lnTo>
                  <a:cubicBezTo>
                    <a:pt x="819" y="11027"/>
                    <a:pt x="662" y="10869"/>
                    <a:pt x="662" y="10680"/>
                  </a:cubicBezTo>
                  <a:lnTo>
                    <a:pt x="662" y="9672"/>
                  </a:lnTo>
                  <a:close/>
                  <a:moveTo>
                    <a:pt x="1040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10649"/>
                  </a:lnTo>
                  <a:cubicBezTo>
                    <a:pt x="0" y="11184"/>
                    <a:pt x="473" y="11657"/>
                    <a:pt x="1040" y="11657"/>
                  </a:cubicBezTo>
                  <a:lnTo>
                    <a:pt x="5828" y="11657"/>
                  </a:lnTo>
                  <a:cubicBezTo>
                    <a:pt x="6396" y="11657"/>
                    <a:pt x="6868" y="11184"/>
                    <a:pt x="6868" y="10649"/>
                  </a:cubicBezTo>
                  <a:lnTo>
                    <a:pt x="6868" y="10334"/>
                  </a:lnTo>
                  <a:lnTo>
                    <a:pt x="7467" y="10334"/>
                  </a:lnTo>
                  <a:lnTo>
                    <a:pt x="7876" y="10775"/>
                  </a:lnTo>
                  <a:cubicBezTo>
                    <a:pt x="8081" y="10964"/>
                    <a:pt x="8349" y="11058"/>
                    <a:pt x="8613" y="11058"/>
                  </a:cubicBezTo>
                  <a:cubicBezTo>
                    <a:pt x="8877" y="11058"/>
                    <a:pt x="9136" y="10964"/>
                    <a:pt x="9325" y="10775"/>
                  </a:cubicBezTo>
                  <a:lnTo>
                    <a:pt x="11279" y="8821"/>
                  </a:lnTo>
                  <a:cubicBezTo>
                    <a:pt x="11688" y="8443"/>
                    <a:pt x="11688" y="7782"/>
                    <a:pt x="11310" y="7372"/>
                  </a:cubicBezTo>
                  <a:lnTo>
                    <a:pt x="10869" y="6931"/>
                  </a:lnTo>
                  <a:cubicBezTo>
                    <a:pt x="10554" y="6080"/>
                    <a:pt x="10082" y="5261"/>
                    <a:pt x="9420" y="4505"/>
                  </a:cubicBezTo>
                  <a:lnTo>
                    <a:pt x="8380" y="3466"/>
                  </a:lnTo>
                  <a:cubicBezTo>
                    <a:pt x="8191" y="3277"/>
                    <a:pt x="7931" y="3182"/>
                    <a:pt x="7668" y="3182"/>
                  </a:cubicBezTo>
                  <a:cubicBezTo>
                    <a:pt x="7404" y="3182"/>
                    <a:pt x="7136" y="3277"/>
                    <a:pt x="6931" y="3466"/>
                  </a:cubicBezTo>
                  <a:lnTo>
                    <a:pt x="6868" y="3560"/>
                  </a:lnTo>
                  <a:lnTo>
                    <a:pt x="6868" y="1040"/>
                  </a:lnTo>
                  <a:cubicBezTo>
                    <a:pt x="6868" y="473"/>
                    <a:pt x="6396" y="0"/>
                    <a:pt x="58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376" name="Google Shape;8376;p67"/>
            <p:cNvGrpSpPr/>
            <p:nvPr/>
          </p:nvGrpSpPr>
          <p:grpSpPr>
            <a:xfrm>
              <a:off x="4474125" y="1719251"/>
              <a:ext cx="224923" cy="225521"/>
              <a:chOff x="-2060175" y="2768875"/>
              <a:chExt cx="291450" cy="292225"/>
            </a:xfrm>
            <a:grpFill/>
          </p:grpSpPr>
          <p:sp>
            <p:nvSpPr>
              <p:cNvPr id="8377" name="Google Shape;8377;p67"/>
              <p:cNvSpPr/>
              <p:nvPr/>
            </p:nvSpPr>
            <p:spPr>
              <a:xfrm>
                <a:off x="-2060175" y="2768875"/>
                <a:ext cx="2914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89" extrusionOk="0">
                    <a:moveTo>
                      <a:pt x="10649" y="662"/>
                    </a:moveTo>
                    <a:cubicBezTo>
                      <a:pt x="10838" y="662"/>
                      <a:pt x="10996" y="820"/>
                      <a:pt x="10996" y="1009"/>
                    </a:cubicBezTo>
                    <a:cubicBezTo>
                      <a:pt x="10996" y="1198"/>
                      <a:pt x="10838" y="1355"/>
                      <a:pt x="10649" y="1355"/>
                    </a:cubicBezTo>
                    <a:lnTo>
                      <a:pt x="1040" y="1355"/>
                    </a:lnTo>
                    <a:cubicBezTo>
                      <a:pt x="851" y="1355"/>
                      <a:pt x="694" y="1198"/>
                      <a:pt x="694" y="1009"/>
                    </a:cubicBezTo>
                    <a:cubicBezTo>
                      <a:pt x="694" y="820"/>
                      <a:pt x="851" y="662"/>
                      <a:pt x="1040" y="662"/>
                    </a:cubicBezTo>
                    <a:close/>
                    <a:moveTo>
                      <a:pt x="10303" y="2049"/>
                    </a:moveTo>
                    <a:lnTo>
                      <a:pt x="10303" y="7908"/>
                    </a:lnTo>
                    <a:cubicBezTo>
                      <a:pt x="10334" y="8097"/>
                      <a:pt x="10177" y="8255"/>
                      <a:pt x="9988" y="8255"/>
                    </a:cubicBezTo>
                    <a:lnTo>
                      <a:pt x="1702" y="8255"/>
                    </a:lnTo>
                    <a:cubicBezTo>
                      <a:pt x="1513" y="8255"/>
                      <a:pt x="1355" y="8097"/>
                      <a:pt x="1355" y="7908"/>
                    </a:cubicBezTo>
                    <a:lnTo>
                      <a:pt x="1355" y="2049"/>
                    </a:lnTo>
                    <a:close/>
                    <a:moveTo>
                      <a:pt x="5797" y="10271"/>
                    </a:moveTo>
                    <a:cubicBezTo>
                      <a:pt x="5986" y="10271"/>
                      <a:pt x="6144" y="10429"/>
                      <a:pt x="6144" y="10618"/>
                    </a:cubicBezTo>
                    <a:cubicBezTo>
                      <a:pt x="6144" y="10807"/>
                      <a:pt x="5986" y="10964"/>
                      <a:pt x="5797" y="10964"/>
                    </a:cubicBezTo>
                    <a:cubicBezTo>
                      <a:pt x="5608" y="10964"/>
                      <a:pt x="5451" y="10807"/>
                      <a:pt x="5451" y="10618"/>
                    </a:cubicBezTo>
                    <a:cubicBezTo>
                      <a:pt x="5451" y="10429"/>
                      <a:pt x="5608" y="10271"/>
                      <a:pt x="5797" y="10271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1" y="473"/>
                      <a:pt x="1" y="1009"/>
                    </a:cubicBezTo>
                    <a:cubicBezTo>
                      <a:pt x="1" y="1450"/>
                      <a:pt x="284" y="1828"/>
                      <a:pt x="694" y="1986"/>
                    </a:cubicBezTo>
                    <a:lnTo>
                      <a:pt x="694" y="7908"/>
                    </a:lnTo>
                    <a:cubicBezTo>
                      <a:pt x="694" y="8444"/>
                      <a:pt x="1166" y="8917"/>
                      <a:pt x="1702" y="8917"/>
                    </a:cubicBezTo>
                    <a:lnTo>
                      <a:pt x="5482" y="8917"/>
                    </a:lnTo>
                    <a:lnTo>
                      <a:pt x="5482" y="9673"/>
                    </a:lnTo>
                    <a:cubicBezTo>
                      <a:pt x="5104" y="9830"/>
                      <a:pt x="4821" y="10177"/>
                      <a:pt x="4821" y="10649"/>
                    </a:cubicBezTo>
                    <a:cubicBezTo>
                      <a:pt x="4821" y="11216"/>
                      <a:pt x="5293" y="11689"/>
                      <a:pt x="5829" y="11689"/>
                    </a:cubicBezTo>
                    <a:cubicBezTo>
                      <a:pt x="6396" y="11689"/>
                      <a:pt x="6869" y="11216"/>
                      <a:pt x="6869" y="10649"/>
                    </a:cubicBezTo>
                    <a:cubicBezTo>
                      <a:pt x="6869" y="10240"/>
                      <a:pt x="6585" y="9830"/>
                      <a:pt x="6207" y="9673"/>
                    </a:cubicBezTo>
                    <a:lnTo>
                      <a:pt x="6207" y="8917"/>
                    </a:lnTo>
                    <a:lnTo>
                      <a:pt x="10019" y="8917"/>
                    </a:lnTo>
                    <a:cubicBezTo>
                      <a:pt x="10555" y="8917"/>
                      <a:pt x="11027" y="8444"/>
                      <a:pt x="11027" y="7908"/>
                    </a:cubicBezTo>
                    <a:lnTo>
                      <a:pt x="11027" y="1986"/>
                    </a:lnTo>
                    <a:cubicBezTo>
                      <a:pt x="11405" y="1828"/>
                      <a:pt x="11657" y="1450"/>
                      <a:pt x="11657" y="1009"/>
                    </a:cubicBezTo>
                    <a:cubicBezTo>
                      <a:pt x="11657" y="473"/>
                      <a:pt x="11185" y="1"/>
                      <a:pt x="106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78" name="Google Shape;8378;p67"/>
              <p:cNvSpPr/>
              <p:nvPr/>
            </p:nvSpPr>
            <p:spPr>
              <a:xfrm>
                <a:off x="-2008975" y="2855525"/>
                <a:ext cx="189050" cy="84500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3380" extrusionOk="0">
                    <a:moveTo>
                      <a:pt x="6553" y="0"/>
                    </a:moveTo>
                    <a:cubicBezTo>
                      <a:pt x="6144" y="0"/>
                      <a:pt x="6081" y="504"/>
                      <a:pt x="6427" y="662"/>
                    </a:cubicBezTo>
                    <a:lnTo>
                      <a:pt x="4474" y="2584"/>
                    </a:lnTo>
                    <a:lnTo>
                      <a:pt x="2647" y="788"/>
                    </a:lnTo>
                    <a:cubicBezTo>
                      <a:pt x="2584" y="725"/>
                      <a:pt x="2497" y="693"/>
                      <a:pt x="2410" y="693"/>
                    </a:cubicBezTo>
                    <a:cubicBezTo>
                      <a:pt x="2324" y="693"/>
                      <a:pt x="2237" y="725"/>
                      <a:pt x="2174" y="788"/>
                    </a:cubicBezTo>
                    <a:lnTo>
                      <a:pt x="126" y="2836"/>
                    </a:lnTo>
                    <a:cubicBezTo>
                      <a:pt x="0" y="2930"/>
                      <a:pt x="0" y="3182"/>
                      <a:pt x="126" y="3308"/>
                    </a:cubicBezTo>
                    <a:cubicBezTo>
                      <a:pt x="189" y="3356"/>
                      <a:pt x="276" y="3379"/>
                      <a:pt x="363" y="3379"/>
                    </a:cubicBezTo>
                    <a:cubicBezTo>
                      <a:pt x="449" y="3379"/>
                      <a:pt x="536" y="3356"/>
                      <a:pt x="599" y="3308"/>
                    </a:cubicBezTo>
                    <a:lnTo>
                      <a:pt x="2426" y="1481"/>
                    </a:lnTo>
                    <a:lnTo>
                      <a:pt x="4222" y="3308"/>
                    </a:lnTo>
                    <a:cubicBezTo>
                      <a:pt x="4285" y="3356"/>
                      <a:pt x="4372" y="3379"/>
                      <a:pt x="4458" y="3379"/>
                    </a:cubicBezTo>
                    <a:cubicBezTo>
                      <a:pt x="4545" y="3379"/>
                      <a:pt x="4632" y="3356"/>
                      <a:pt x="4695" y="3308"/>
                    </a:cubicBezTo>
                    <a:lnTo>
                      <a:pt x="6900" y="1134"/>
                    </a:lnTo>
                    <a:cubicBezTo>
                      <a:pt x="6931" y="1260"/>
                      <a:pt x="7057" y="1355"/>
                      <a:pt x="7215" y="1355"/>
                    </a:cubicBezTo>
                    <a:cubicBezTo>
                      <a:pt x="7404" y="1355"/>
                      <a:pt x="7562" y="1197"/>
                      <a:pt x="7562" y="1008"/>
                    </a:cubicBezTo>
                    <a:lnTo>
                      <a:pt x="7562" y="347"/>
                    </a:lnTo>
                    <a:cubicBezTo>
                      <a:pt x="7562" y="158"/>
                      <a:pt x="7467" y="0"/>
                      <a:pt x="72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79" name="Google Shape;8379;p67"/>
            <p:cNvGrpSpPr/>
            <p:nvPr/>
          </p:nvGrpSpPr>
          <p:grpSpPr>
            <a:xfrm>
              <a:off x="5350599" y="1169156"/>
              <a:ext cx="225521" cy="224923"/>
              <a:chOff x="-937025" y="2064750"/>
              <a:chExt cx="292225" cy="291450"/>
            </a:xfrm>
            <a:grpFill/>
          </p:grpSpPr>
          <p:sp>
            <p:nvSpPr>
              <p:cNvPr id="8380" name="Google Shape;8380;p67"/>
              <p:cNvSpPr/>
              <p:nvPr/>
            </p:nvSpPr>
            <p:spPr>
              <a:xfrm>
                <a:off x="-834625" y="2134850"/>
                <a:ext cx="8665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03" extrusionOk="0">
                    <a:moveTo>
                      <a:pt x="1702" y="599"/>
                    </a:moveTo>
                    <a:cubicBezTo>
                      <a:pt x="1922" y="599"/>
                      <a:pt x="2080" y="788"/>
                      <a:pt x="2080" y="977"/>
                    </a:cubicBezTo>
                    <a:cubicBezTo>
                      <a:pt x="2080" y="1166"/>
                      <a:pt x="1922" y="1324"/>
                      <a:pt x="1702" y="1324"/>
                    </a:cubicBezTo>
                    <a:cubicBezTo>
                      <a:pt x="1512" y="1324"/>
                      <a:pt x="1355" y="1166"/>
                      <a:pt x="1355" y="977"/>
                    </a:cubicBezTo>
                    <a:cubicBezTo>
                      <a:pt x="1355" y="788"/>
                      <a:pt x="1512" y="599"/>
                      <a:pt x="1702" y="599"/>
                    </a:cubicBezTo>
                    <a:close/>
                    <a:moveTo>
                      <a:pt x="1765" y="2048"/>
                    </a:moveTo>
                    <a:cubicBezTo>
                      <a:pt x="2174" y="2048"/>
                      <a:pt x="2584" y="2300"/>
                      <a:pt x="2741" y="2710"/>
                    </a:cubicBezTo>
                    <a:lnTo>
                      <a:pt x="756" y="2710"/>
                    </a:lnTo>
                    <a:cubicBezTo>
                      <a:pt x="914" y="2300"/>
                      <a:pt x="1292" y="2048"/>
                      <a:pt x="1765" y="2048"/>
                    </a:cubicBezTo>
                    <a:close/>
                    <a:moveTo>
                      <a:pt x="1702" y="0"/>
                    </a:moveTo>
                    <a:cubicBezTo>
                      <a:pt x="1166" y="0"/>
                      <a:pt x="693" y="441"/>
                      <a:pt x="693" y="1009"/>
                    </a:cubicBezTo>
                    <a:cubicBezTo>
                      <a:pt x="693" y="1198"/>
                      <a:pt x="788" y="1387"/>
                      <a:pt x="851" y="1576"/>
                    </a:cubicBezTo>
                    <a:cubicBezTo>
                      <a:pt x="347" y="1891"/>
                      <a:pt x="0" y="2426"/>
                      <a:pt x="0" y="3056"/>
                    </a:cubicBezTo>
                    <a:cubicBezTo>
                      <a:pt x="0" y="3245"/>
                      <a:pt x="158" y="3403"/>
                      <a:pt x="347" y="3403"/>
                    </a:cubicBezTo>
                    <a:lnTo>
                      <a:pt x="3088" y="3403"/>
                    </a:lnTo>
                    <a:cubicBezTo>
                      <a:pt x="3308" y="3403"/>
                      <a:pt x="3466" y="3245"/>
                      <a:pt x="3466" y="3056"/>
                    </a:cubicBezTo>
                    <a:cubicBezTo>
                      <a:pt x="3434" y="2426"/>
                      <a:pt x="3088" y="1828"/>
                      <a:pt x="2584" y="1576"/>
                    </a:cubicBezTo>
                    <a:cubicBezTo>
                      <a:pt x="2710" y="1387"/>
                      <a:pt x="2741" y="1198"/>
                      <a:pt x="2741" y="1009"/>
                    </a:cubicBezTo>
                    <a:cubicBezTo>
                      <a:pt x="2741" y="441"/>
                      <a:pt x="2269" y="0"/>
                      <a:pt x="17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81" name="Google Shape;8381;p67"/>
              <p:cNvSpPr/>
              <p:nvPr/>
            </p:nvSpPr>
            <p:spPr>
              <a:xfrm>
                <a:off x="-936225" y="2304975"/>
                <a:ext cx="2898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1594" h="2049" extrusionOk="0">
                    <a:moveTo>
                      <a:pt x="3056" y="662"/>
                    </a:moveTo>
                    <a:cubicBezTo>
                      <a:pt x="3277" y="662"/>
                      <a:pt x="3434" y="820"/>
                      <a:pt x="3434" y="1009"/>
                    </a:cubicBezTo>
                    <a:cubicBezTo>
                      <a:pt x="3434" y="1229"/>
                      <a:pt x="3277" y="1387"/>
                      <a:pt x="3056" y="1387"/>
                    </a:cubicBezTo>
                    <a:lnTo>
                      <a:pt x="1008" y="1387"/>
                    </a:lnTo>
                    <a:cubicBezTo>
                      <a:pt x="819" y="1387"/>
                      <a:pt x="662" y="1229"/>
                      <a:pt x="662" y="1009"/>
                    </a:cubicBezTo>
                    <a:cubicBezTo>
                      <a:pt x="662" y="820"/>
                      <a:pt x="819" y="662"/>
                      <a:pt x="1008" y="662"/>
                    </a:cubicBezTo>
                    <a:close/>
                    <a:moveTo>
                      <a:pt x="10586" y="693"/>
                    </a:moveTo>
                    <a:cubicBezTo>
                      <a:pt x="10775" y="693"/>
                      <a:pt x="10932" y="851"/>
                      <a:pt x="10932" y="1072"/>
                    </a:cubicBezTo>
                    <a:cubicBezTo>
                      <a:pt x="10901" y="1229"/>
                      <a:pt x="10775" y="1387"/>
                      <a:pt x="10586" y="1387"/>
                    </a:cubicBezTo>
                    <a:lnTo>
                      <a:pt x="4001" y="1387"/>
                    </a:lnTo>
                    <a:cubicBezTo>
                      <a:pt x="4096" y="1166"/>
                      <a:pt x="4096" y="914"/>
                      <a:pt x="4001" y="693"/>
                    </a:cubicBez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09"/>
                    </a:cubicBezTo>
                    <a:cubicBezTo>
                      <a:pt x="0" y="1576"/>
                      <a:pt x="473" y="2048"/>
                      <a:pt x="1008" y="2048"/>
                    </a:cubicBezTo>
                    <a:lnTo>
                      <a:pt x="10586" y="2048"/>
                    </a:lnTo>
                    <a:cubicBezTo>
                      <a:pt x="11121" y="2048"/>
                      <a:pt x="11594" y="1576"/>
                      <a:pt x="11594" y="1009"/>
                    </a:cubicBezTo>
                    <a:cubicBezTo>
                      <a:pt x="11594" y="473"/>
                      <a:pt x="11121" y="0"/>
                      <a:pt x="105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82" name="Google Shape;8382;p67"/>
              <p:cNvSpPr/>
              <p:nvPr/>
            </p:nvSpPr>
            <p:spPr>
              <a:xfrm>
                <a:off x="-937025" y="2064750"/>
                <a:ext cx="292225" cy="22312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8925" extrusionOk="0">
                    <a:moveTo>
                      <a:pt x="3813" y="662"/>
                    </a:moveTo>
                    <a:cubicBezTo>
                      <a:pt x="4002" y="662"/>
                      <a:pt x="4159" y="820"/>
                      <a:pt x="4159" y="1009"/>
                    </a:cubicBezTo>
                    <a:lnTo>
                      <a:pt x="4159" y="1355"/>
                    </a:lnTo>
                    <a:lnTo>
                      <a:pt x="3813" y="1355"/>
                    </a:lnTo>
                    <a:cubicBezTo>
                      <a:pt x="3246" y="1355"/>
                      <a:pt x="2773" y="1828"/>
                      <a:pt x="2773" y="2395"/>
                    </a:cubicBezTo>
                    <a:lnTo>
                      <a:pt x="2773" y="4978"/>
                    </a:lnTo>
                    <a:lnTo>
                      <a:pt x="2080" y="5703"/>
                    </a:lnTo>
                    <a:lnTo>
                      <a:pt x="2080" y="5199"/>
                    </a:lnTo>
                    <a:cubicBezTo>
                      <a:pt x="2080" y="4978"/>
                      <a:pt x="1922" y="4821"/>
                      <a:pt x="1702" y="4821"/>
                    </a:cubicBezTo>
                    <a:lnTo>
                      <a:pt x="1040" y="4821"/>
                    </a:lnTo>
                    <a:cubicBezTo>
                      <a:pt x="851" y="4821"/>
                      <a:pt x="694" y="4663"/>
                      <a:pt x="694" y="4474"/>
                    </a:cubicBezTo>
                    <a:lnTo>
                      <a:pt x="694" y="1009"/>
                    </a:lnTo>
                    <a:cubicBezTo>
                      <a:pt x="694" y="820"/>
                      <a:pt x="851" y="662"/>
                      <a:pt x="1040" y="662"/>
                    </a:cubicBezTo>
                    <a:close/>
                    <a:moveTo>
                      <a:pt x="10649" y="662"/>
                    </a:moveTo>
                    <a:cubicBezTo>
                      <a:pt x="10838" y="662"/>
                      <a:pt x="10996" y="820"/>
                      <a:pt x="10996" y="1009"/>
                    </a:cubicBezTo>
                    <a:lnTo>
                      <a:pt x="10996" y="4474"/>
                    </a:lnTo>
                    <a:cubicBezTo>
                      <a:pt x="10996" y="4695"/>
                      <a:pt x="10838" y="4852"/>
                      <a:pt x="10649" y="4852"/>
                    </a:cubicBezTo>
                    <a:lnTo>
                      <a:pt x="9893" y="4852"/>
                    </a:lnTo>
                    <a:cubicBezTo>
                      <a:pt x="9704" y="4852"/>
                      <a:pt x="9547" y="5010"/>
                      <a:pt x="9547" y="5199"/>
                    </a:cubicBezTo>
                    <a:lnTo>
                      <a:pt x="9547" y="5703"/>
                    </a:lnTo>
                    <a:lnTo>
                      <a:pt x="8885" y="5010"/>
                    </a:lnTo>
                    <a:lnTo>
                      <a:pt x="8885" y="2395"/>
                    </a:lnTo>
                    <a:cubicBezTo>
                      <a:pt x="8885" y="1859"/>
                      <a:pt x="8412" y="1387"/>
                      <a:pt x="7845" y="1387"/>
                    </a:cubicBezTo>
                    <a:lnTo>
                      <a:pt x="7499" y="1387"/>
                    </a:lnTo>
                    <a:lnTo>
                      <a:pt x="7499" y="1009"/>
                    </a:lnTo>
                    <a:cubicBezTo>
                      <a:pt x="7499" y="820"/>
                      <a:pt x="7656" y="662"/>
                      <a:pt x="7845" y="662"/>
                    </a:cubicBezTo>
                    <a:close/>
                    <a:moveTo>
                      <a:pt x="7845" y="2048"/>
                    </a:moveTo>
                    <a:cubicBezTo>
                      <a:pt x="8066" y="2048"/>
                      <a:pt x="8223" y="2206"/>
                      <a:pt x="8223" y="2395"/>
                    </a:cubicBezTo>
                    <a:lnTo>
                      <a:pt x="8223" y="6522"/>
                    </a:lnTo>
                    <a:cubicBezTo>
                      <a:pt x="8223" y="6742"/>
                      <a:pt x="8066" y="6900"/>
                      <a:pt x="7845" y="6900"/>
                    </a:cubicBezTo>
                    <a:lnTo>
                      <a:pt x="6711" y="6900"/>
                    </a:lnTo>
                    <a:cubicBezTo>
                      <a:pt x="6585" y="6900"/>
                      <a:pt x="6491" y="6931"/>
                      <a:pt x="6428" y="7057"/>
                    </a:cubicBezTo>
                    <a:lnTo>
                      <a:pt x="5798" y="8003"/>
                    </a:lnTo>
                    <a:lnTo>
                      <a:pt x="5167" y="7057"/>
                    </a:lnTo>
                    <a:cubicBezTo>
                      <a:pt x="5104" y="6963"/>
                      <a:pt x="5010" y="6900"/>
                      <a:pt x="4915" y="6900"/>
                    </a:cubicBezTo>
                    <a:lnTo>
                      <a:pt x="3750" y="6900"/>
                    </a:lnTo>
                    <a:cubicBezTo>
                      <a:pt x="3561" y="6900"/>
                      <a:pt x="3403" y="6742"/>
                      <a:pt x="3403" y="6522"/>
                    </a:cubicBezTo>
                    <a:lnTo>
                      <a:pt x="3403" y="2395"/>
                    </a:lnTo>
                    <a:cubicBezTo>
                      <a:pt x="3403" y="2206"/>
                      <a:pt x="3561" y="2048"/>
                      <a:pt x="3750" y="2048"/>
                    </a:cubicBezTo>
                    <a:close/>
                    <a:moveTo>
                      <a:pt x="1009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4474"/>
                    </a:lnTo>
                    <a:cubicBezTo>
                      <a:pt x="1" y="5041"/>
                      <a:pt x="473" y="5514"/>
                      <a:pt x="1009" y="5514"/>
                    </a:cubicBezTo>
                    <a:lnTo>
                      <a:pt x="1355" y="5514"/>
                    </a:lnTo>
                    <a:lnTo>
                      <a:pt x="1355" y="6522"/>
                    </a:lnTo>
                    <a:cubicBezTo>
                      <a:pt x="1355" y="6736"/>
                      <a:pt x="1544" y="6877"/>
                      <a:pt x="1724" y="6877"/>
                    </a:cubicBezTo>
                    <a:cubicBezTo>
                      <a:pt x="1809" y="6877"/>
                      <a:pt x="1893" y="6845"/>
                      <a:pt x="1954" y="6774"/>
                    </a:cubicBezTo>
                    <a:lnTo>
                      <a:pt x="2742" y="5986"/>
                    </a:lnTo>
                    <a:lnTo>
                      <a:pt x="2742" y="6522"/>
                    </a:lnTo>
                    <a:cubicBezTo>
                      <a:pt x="2742" y="7089"/>
                      <a:pt x="3214" y="7562"/>
                      <a:pt x="3781" y="7562"/>
                    </a:cubicBezTo>
                    <a:lnTo>
                      <a:pt x="4726" y="7562"/>
                    </a:lnTo>
                    <a:lnTo>
                      <a:pt x="5545" y="8759"/>
                    </a:lnTo>
                    <a:cubicBezTo>
                      <a:pt x="5608" y="8869"/>
                      <a:pt x="5719" y="8924"/>
                      <a:pt x="5825" y="8924"/>
                    </a:cubicBezTo>
                    <a:cubicBezTo>
                      <a:pt x="5931" y="8924"/>
                      <a:pt x="6034" y="8869"/>
                      <a:pt x="6081" y="8759"/>
                    </a:cubicBezTo>
                    <a:lnTo>
                      <a:pt x="6932" y="7562"/>
                    </a:lnTo>
                    <a:lnTo>
                      <a:pt x="7877" y="7562"/>
                    </a:lnTo>
                    <a:cubicBezTo>
                      <a:pt x="8412" y="7562"/>
                      <a:pt x="8885" y="7089"/>
                      <a:pt x="8885" y="6522"/>
                    </a:cubicBezTo>
                    <a:lnTo>
                      <a:pt x="8885" y="5986"/>
                    </a:lnTo>
                    <a:lnTo>
                      <a:pt x="9673" y="6774"/>
                    </a:lnTo>
                    <a:cubicBezTo>
                      <a:pt x="9733" y="6845"/>
                      <a:pt x="9817" y="6877"/>
                      <a:pt x="9903" y="6877"/>
                    </a:cubicBezTo>
                    <a:cubicBezTo>
                      <a:pt x="10083" y="6877"/>
                      <a:pt x="10271" y="6736"/>
                      <a:pt x="10271" y="6522"/>
                    </a:cubicBezTo>
                    <a:lnTo>
                      <a:pt x="10271" y="5514"/>
                    </a:lnTo>
                    <a:lnTo>
                      <a:pt x="10649" y="5514"/>
                    </a:lnTo>
                    <a:cubicBezTo>
                      <a:pt x="11216" y="5514"/>
                      <a:pt x="11689" y="5041"/>
                      <a:pt x="11689" y="4474"/>
                    </a:cubicBezTo>
                    <a:lnTo>
                      <a:pt x="11689" y="1009"/>
                    </a:lnTo>
                    <a:cubicBezTo>
                      <a:pt x="11689" y="441"/>
                      <a:pt x="11216" y="0"/>
                      <a:pt x="10649" y="0"/>
                    </a:cubicBezTo>
                    <a:lnTo>
                      <a:pt x="7845" y="0"/>
                    </a:lnTo>
                    <a:cubicBezTo>
                      <a:pt x="7310" y="0"/>
                      <a:pt x="6837" y="473"/>
                      <a:pt x="6837" y="1009"/>
                    </a:cubicBezTo>
                    <a:lnTo>
                      <a:pt x="6837" y="1387"/>
                    </a:lnTo>
                    <a:lnTo>
                      <a:pt x="4789" y="1387"/>
                    </a:lnTo>
                    <a:lnTo>
                      <a:pt x="4789" y="1009"/>
                    </a:lnTo>
                    <a:cubicBezTo>
                      <a:pt x="4789" y="473"/>
                      <a:pt x="4317" y="0"/>
                      <a:pt x="37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83" name="Google Shape;8383;p67"/>
            <p:cNvGrpSpPr/>
            <p:nvPr/>
          </p:nvGrpSpPr>
          <p:grpSpPr>
            <a:xfrm>
              <a:off x="1865863" y="1168857"/>
              <a:ext cx="225541" cy="225521"/>
              <a:chOff x="-5276050" y="2037975"/>
              <a:chExt cx="292250" cy="292225"/>
            </a:xfrm>
            <a:grpFill/>
          </p:grpSpPr>
          <p:sp>
            <p:nvSpPr>
              <p:cNvPr id="8384" name="Google Shape;8384;p67"/>
              <p:cNvSpPr/>
              <p:nvPr/>
            </p:nvSpPr>
            <p:spPr>
              <a:xfrm>
                <a:off x="-5102775" y="2211250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43" y="0"/>
                    </a:moveTo>
                    <a:cubicBezTo>
                      <a:pt x="253" y="0"/>
                      <a:pt x="158" y="32"/>
                      <a:pt x="95" y="95"/>
                    </a:cubicBezTo>
                    <a:cubicBezTo>
                      <a:pt x="1" y="189"/>
                      <a:pt x="1" y="441"/>
                      <a:pt x="95" y="536"/>
                    </a:cubicBezTo>
                    <a:lnTo>
                      <a:pt x="536" y="977"/>
                    </a:lnTo>
                    <a:lnTo>
                      <a:pt x="95" y="1418"/>
                    </a:lnTo>
                    <a:cubicBezTo>
                      <a:pt x="1" y="1544"/>
                      <a:pt x="1" y="1765"/>
                      <a:pt x="95" y="1891"/>
                    </a:cubicBezTo>
                    <a:cubicBezTo>
                      <a:pt x="158" y="1954"/>
                      <a:pt x="253" y="1985"/>
                      <a:pt x="343" y="1985"/>
                    </a:cubicBezTo>
                    <a:cubicBezTo>
                      <a:pt x="434" y="1985"/>
                      <a:pt x="521" y="1954"/>
                      <a:pt x="568" y="1891"/>
                    </a:cubicBezTo>
                    <a:lnTo>
                      <a:pt x="1009" y="1450"/>
                    </a:lnTo>
                    <a:lnTo>
                      <a:pt x="1450" y="1891"/>
                    </a:lnTo>
                    <a:cubicBezTo>
                      <a:pt x="1513" y="1954"/>
                      <a:pt x="1600" y="1985"/>
                      <a:pt x="1686" y="1985"/>
                    </a:cubicBezTo>
                    <a:cubicBezTo>
                      <a:pt x="1773" y="1985"/>
                      <a:pt x="1860" y="1954"/>
                      <a:pt x="1923" y="1891"/>
                    </a:cubicBezTo>
                    <a:cubicBezTo>
                      <a:pt x="2049" y="1765"/>
                      <a:pt x="2049" y="1544"/>
                      <a:pt x="1923" y="1418"/>
                    </a:cubicBezTo>
                    <a:lnTo>
                      <a:pt x="1482" y="977"/>
                    </a:lnTo>
                    <a:lnTo>
                      <a:pt x="1923" y="536"/>
                    </a:lnTo>
                    <a:cubicBezTo>
                      <a:pt x="2049" y="441"/>
                      <a:pt x="2049" y="189"/>
                      <a:pt x="1923" y="95"/>
                    </a:cubicBezTo>
                    <a:cubicBezTo>
                      <a:pt x="1860" y="32"/>
                      <a:pt x="1773" y="0"/>
                      <a:pt x="1686" y="0"/>
                    </a:cubicBezTo>
                    <a:cubicBezTo>
                      <a:pt x="1600" y="0"/>
                      <a:pt x="1513" y="32"/>
                      <a:pt x="1450" y="95"/>
                    </a:cubicBezTo>
                    <a:lnTo>
                      <a:pt x="1009" y="504"/>
                    </a:lnTo>
                    <a:lnTo>
                      <a:pt x="568" y="95"/>
                    </a:lnTo>
                    <a:cubicBezTo>
                      <a:pt x="521" y="32"/>
                      <a:pt x="434" y="0"/>
                      <a:pt x="3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85" name="Google Shape;8385;p67"/>
              <p:cNvSpPr/>
              <p:nvPr/>
            </p:nvSpPr>
            <p:spPr>
              <a:xfrm>
                <a:off x="-5224050" y="2107875"/>
                <a:ext cx="51200" cy="498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1993" extrusionOk="0">
                    <a:moveTo>
                      <a:pt x="351" y="0"/>
                    </a:moveTo>
                    <a:cubicBezTo>
                      <a:pt x="260" y="0"/>
                      <a:pt x="173" y="24"/>
                      <a:pt x="126" y="71"/>
                    </a:cubicBezTo>
                    <a:cubicBezTo>
                      <a:pt x="0" y="197"/>
                      <a:pt x="0" y="449"/>
                      <a:pt x="126" y="544"/>
                    </a:cubicBezTo>
                    <a:lnTo>
                      <a:pt x="536" y="985"/>
                    </a:lnTo>
                    <a:lnTo>
                      <a:pt x="126" y="1426"/>
                    </a:lnTo>
                    <a:cubicBezTo>
                      <a:pt x="0" y="1552"/>
                      <a:pt x="0" y="1772"/>
                      <a:pt x="126" y="1898"/>
                    </a:cubicBezTo>
                    <a:cubicBezTo>
                      <a:pt x="173" y="1961"/>
                      <a:pt x="260" y="1993"/>
                      <a:pt x="351" y="1993"/>
                    </a:cubicBezTo>
                    <a:cubicBezTo>
                      <a:pt x="441" y="1993"/>
                      <a:pt x="536" y="1961"/>
                      <a:pt x="599" y="1898"/>
                    </a:cubicBezTo>
                    <a:lnTo>
                      <a:pt x="1008" y="1457"/>
                    </a:lnTo>
                    <a:lnTo>
                      <a:pt x="1449" y="1898"/>
                    </a:lnTo>
                    <a:cubicBezTo>
                      <a:pt x="1512" y="1961"/>
                      <a:pt x="1599" y="1993"/>
                      <a:pt x="1686" y="1993"/>
                    </a:cubicBezTo>
                    <a:cubicBezTo>
                      <a:pt x="1772" y="1993"/>
                      <a:pt x="1859" y="1961"/>
                      <a:pt x="1922" y="1898"/>
                    </a:cubicBezTo>
                    <a:cubicBezTo>
                      <a:pt x="2048" y="1772"/>
                      <a:pt x="2048" y="1520"/>
                      <a:pt x="1922" y="1426"/>
                    </a:cubicBezTo>
                    <a:lnTo>
                      <a:pt x="1481" y="985"/>
                    </a:lnTo>
                    <a:lnTo>
                      <a:pt x="1922" y="544"/>
                    </a:lnTo>
                    <a:cubicBezTo>
                      <a:pt x="2048" y="449"/>
                      <a:pt x="2048" y="197"/>
                      <a:pt x="1922" y="71"/>
                    </a:cubicBezTo>
                    <a:cubicBezTo>
                      <a:pt x="1875" y="24"/>
                      <a:pt x="1788" y="0"/>
                      <a:pt x="1697" y="0"/>
                    </a:cubicBezTo>
                    <a:cubicBezTo>
                      <a:pt x="1607" y="0"/>
                      <a:pt x="1512" y="24"/>
                      <a:pt x="1449" y="71"/>
                    </a:cubicBezTo>
                    <a:lnTo>
                      <a:pt x="1008" y="512"/>
                    </a:lnTo>
                    <a:lnTo>
                      <a:pt x="599" y="71"/>
                    </a:lnTo>
                    <a:cubicBezTo>
                      <a:pt x="536" y="24"/>
                      <a:pt x="441" y="0"/>
                      <a:pt x="3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86" name="Google Shape;8386;p67"/>
              <p:cNvSpPr/>
              <p:nvPr/>
            </p:nvSpPr>
            <p:spPr>
              <a:xfrm>
                <a:off x="-5276050" y="2037975"/>
                <a:ext cx="2922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11689" extrusionOk="0">
                    <a:moveTo>
                      <a:pt x="10334" y="3119"/>
                    </a:moveTo>
                    <a:cubicBezTo>
                      <a:pt x="10712" y="3119"/>
                      <a:pt x="11028" y="3403"/>
                      <a:pt x="11028" y="3781"/>
                    </a:cubicBezTo>
                    <a:cubicBezTo>
                      <a:pt x="11028" y="4190"/>
                      <a:pt x="10712" y="4442"/>
                      <a:pt x="10334" y="4442"/>
                    </a:cubicBezTo>
                    <a:cubicBezTo>
                      <a:pt x="9956" y="4442"/>
                      <a:pt x="9673" y="4127"/>
                      <a:pt x="9673" y="3781"/>
                    </a:cubicBezTo>
                    <a:cubicBezTo>
                      <a:pt x="9673" y="3403"/>
                      <a:pt x="9988" y="3119"/>
                      <a:pt x="10334" y="3119"/>
                    </a:cubicBezTo>
                    <a:close/>
                    <a:moveTo>
                      <a:pt x="4443" y="7593"/>
                    </a:moveTo>
                    <a:cubicBezTo>
                      <a:pt x="4853" y="7593"/>
                      <a:pt x="5105" y="7908"/>
                      <a:pt x="5105" y="8255"/>
                    </a:cubicBezTo>
                    <a:cubicBezTo>
                      <a:pt x="5105" y="8664"/>
                      <a:pt x="4790" y="8948"/>
                      <a:pt x="4443" y="8948"/>
                    </a:cubicBezTo>
                    <a:cubicBezTo>
                      <a:pt x="4065" y="8948"/>
                      <a:pt x="3781" y="8633"/>
                      <a:pt x="3781" y="8255"/>
                    </a:cubicBezTo>
                    <a:cubicBezTo>
                      <a:pt x="3781" y="7876"/>
                      <a:pt x="4096" y="7593"/>
                      <a:pt x="4443" y="7593"/>
                    </a:cubicBezTo>
                    <a:close/>
                    <a:moveTo>
                      <a:pt x="5829" y="725"/>
                    </a:moveTo>
                    <a:cubicBezTo>
                      <a:pt x="7341" y="725"/>
                      <a:pt x="8822" y="1386"/>
                      <a:pt x="9799" y="2521"/>
                    </a:cubicBezTo>
                    <a:cubicBezTo>
                      <a:pt x="9326" y="2710"/>
                      <a:pt x="8980" y="3245"/>
                      <a:pt x="8980" y="3781"/>
                    </a:cubicBezTo>
                    <a:cubicBezTo>
                      <a:pt x="8980" y="3718"/>
                      <a:pt x="8917" y="3623"/>
                      <a:pt x="8885" y="3560"/>
                    </a:cubicBezTo>
                    <a:lnTo>
                      <a:pt x="8854" y="3497"/>
                    </a:lnTo>
                    <a:lnTo>
                      <a:pt x="8192" y="2836"/>
                    </a:lnTo>
                    <a:cubicBezTo>
                      <a:pt x="8129" y="2773"/>
                      <a:pt x="8035" y="2741"/>
                      <a:pt x="7944" y="2741"/>
                    </a:cubicBezTo>
                    <a:cubicBezTo>
                      <a:pt x="7853" y="2741"/>
                      <a:pt x="7767" y="2773"/>
                      <a:pt x="7719" y="2836"/>
                    </a:cubicBezTo>
                    <a:cubicBezTo>
                      <a:pt x="7593" y="2962"/>
                      <a:pt x="7593" y="3182"/>
                      <a:pt x="7719" y="3308"/>
                    </a:cubicBezTo>
                    <a:lnTo>
                      <a:pt x="7814" y="3434"/>
                    </a:lnTo>
                    <a:cubicBezTo>
                      <a:pt x="6869" y="3466"/>
                      <a:pt x="5987" y="3875"/>
                      <a:pt x="5262" y="4568"/>
                    </a:cubicBezTo>
                    <a:cubicBezTo>
                      <a:pt x="4600" y="5230"/>
                      <a:pt x="4254" y="6081"/>
                      <a:pt x="4159" y="6963"/>
                    </a:cubicBezTo>
                    <a:cubicBezTo>
                      <a:pt x="3561" y="7120"/>
                      <a:pt x="3151" y="7656"/>
                      <a:pt x="3151" y="8318"/>
                    </a:cubicBezTo>
                    <a:cubicBezTo>
                      <a:pt x="3151" y="9074"/>
                      <a:pt x="3781" y="9704"/>
                      <a:pt x="4506" y="9704"/>
                    </a:cubicBezTo>
                    <a:cubicBezTo>
                      <a:pt x="5262" y="9704"/>
                      <a:pt x="5892" y="9074"/>
                      <a:pt x="5892" y="8318"/>
                    </a:cubicBezTo>
                    <a:cubicBezTo>
                      <a:pt x="5892" y="7687"/>
                      <a:pt x="5451" y="7120"/>
                      <a:pt x="4884" y="6963"/>
                    </a:cubicBezTo>
                    <a:cubicBezTo>
                      <a:pt x="5042" y="5482"/>
                      <a:pt x="6302" y="4222"/>
                      <a:pt x="7814" y="4127"/>
                    </a:cubicBezTo>
                    <a:lnTo>
                      <a:pt x="7814" y="4127"/>
                    </a:lnTo>
                    <a:lnTo>
                      <a:pt x="7751" y="4222"/>
                    </a:lnTo>
                    <a:cubicBezTo>
                      <a:pt x="7625" y="4348"/>
                      <a:pt x="7625" y="4568"/>
                      <a:pt x="7751" y="4694"/>
                    </a:cubicBezTo>
                    <a:cubicBezTo>
                      <a:pt x="7814" y="4757"/>
                      <a:pt x="7901" y="4789"/>
                      <a:pt x="7987" y="4789"/>
                    </a:cubicBezTo>
                    <a:cubicBezTo>
                      <a:pt x="8074" y="4789"/>
                      <a:pt x="8161" y="4757"/>
                      <a:pt x="8224" y="4694"/>
                    </a:cubicBezTo>
                    <a:lnTo>
                      <a:pt x="8885" y="4033"/>
                    </a:lnTo>
                    <a:cubicBezTo>
                      <a:pt x="8980" y="3938"/>
                      <a:pt x="9011" y="3875"/>
                      <a:pt x="9011" y="3781"/>
                    </a:cubicBezTo>
                    <a:cubicBezTo>
                      <a:pt x="9011" y="4537"/>
                      <a:pt x="9641" y="5167"/>
                      <a:pt x="10397" y="5167"/>
                    </a:cubicBezTo>
                    <a:cubicBezTo>
                      <a:pt x="10618" y="5167"/>
                      <a:pt x="10807" y="5136"/>
                      <a:pt x="11028" y="5010"/>
                    </a:cubicBezTo>
                    <a:cubicBezTo>
                      <a:pt x="11059" y="5293"/>
                      <a:pt x="11091" y="5545"/>
                      <a:pt x="11091" y="5829"/>
                    </a:cubicBezTo>
                    <a:cubicBezTo>
                      <a:pt x="11028" y="8696"/>
                      <a:pt x="8696" y="11027"/>
                      <a:pt x="5829" y="11027"/>
                    </a:cubicBezTo>
                    <a:cubicBezTo>
                      <a:pt x="2994" y="11027"/>
                      <a:pt x="694" y="8696"/>
                      <a:pt x="694" y="5829"/>
                    </a:cubicBezTo>
                    <a:cubicBezTo>
                      <a:pt x="694" y="2993"/>
                      <a:pt x="2994" y="725"/>
                      <a:pt x="5829" y="725"/>
                    </a:cubicBezTo>
                    <a:close/>
                    <a:moveTo>
                      <a:pt x="5829" y="0"/>
                    </a:moveTo>
                    <a:cubicBezTo>
                      <a:pt x="2584" y="0"/>
                      <a:pt x="1" y="2615"/>
                      <a:pt x="1" y="5829"/>
                    </a:cubicBezTo>
                    <a:cubicBezTo>
                      <a:pt x="1" y="7404"/>
                      <a:pt x="599" y="8853"/>
                      <a:pt x="1702" y="9956"/>
                    </a:cubicBezTo>
                    <a:cubicBezTo>
                      <a:pt x="2773" y="11058"/>
                      <a:pt x="4254" y="11689"/>
                      <a:pt x="5829" y="11689"/>
                    </a:cubicBezTo>
                    <a:cubicBezTo>
                      <a:pt x="6617" y="11689"/>
                      <a:pt x="7341" y="11531"/>
                      <a:pt x="8098" y="11216"/>
                    </a:cubicBezTo>
                    <a:cubicBezTo>
                      <a:pt x="8822" y="10901"/>
                      <a:pt x="9452" y="10523"/>
                      <a:pt x="9956" y="9956"/>
                    </a:cubicBezTo>
                    <a:cubicBezTo>
                      <a:pt x="10492" y="9420"/>
                      <a:pt x="10901" y="8790"/>
                      <a:pt x="11217" y="8128"/>
                    </a:cubicBezTo>
                    <a:cubicBezTo>
                      <a:pt x="11532" y="7404"/>
                      <a:pt x="11689" y="6616"/>
                      <a:pt x="11689" y="5829"/>
                    </a:cubicBezTo>
                    <a:cubicBezTo>
                      <a:pt x="11689" y="5356"/>
                      <a:pt x="11658" y="4884"/>
                      <a:pt x="11532" y="4442"/>
                    </a:cubicBezTo>
                    <a:cubicBezTo>
                      <a:pt x="11595" y="4253"/>
                      <a:pt x="11689" y="4033"/>
                      <a:pt x="11689" y="3781"/>
                    </a:cubicBezTo>
                    <a:cubicBezTo>
                      <a:pt x="11689" y="3119"/>
                      <a:pt x="11217" y="2552"/>
                      <a:pt x="10586" y="2458"/>
                    </a:cubicBezTo>
                    <a:cubicBezTo>
                      <a:pt x="9484" y="945"/>
                      <a:pt x="7719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387" name="Google Shape;8387;p67"/>
            <p:cNvSpPr/>
            <p:nvPr/>
          </p:nvSpPr>
          <p:spPr>
            <a:xfrm>
              <a:off x="1863798" y="1448049"/>
              <a:ext cx="229785" cy="211398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8388" name="Google Shape;8388;p67"/>
            <p:cNvSpPr/>
            <p:nvPr/>
          </p:nvSpPr>
          <p:spPr>
            <a:xfrm>
              <a:off x="1865930" y="1719532"/>
              <a:ext cx="225521" cy="224904"/>
            </a:xfrm>
            <a:custGeom>
              <a:avLst/>
              <a:gdLst/>
              <a:ahLst/>
              <a:cxnLst/>
              <a:rect l="l" t="t" r="r" b="b"/>
              <a:pathLst>
                <a:path w="11689" h="11657" extrusionOk="0">
                  <a:moveTo>
                    <a:pt x="5797" y="2111"/>
                  </a:moveTo>
                  <a:cubicBezTo>
                    <a:pt x="6175" y="2111"/>
                    <a:pt x="6459" y="2426"/>
                    <a:pt x="6459" y="2773"/>
                  </a:cubicBezTo>
                  <a:cubicBezTo>
                    <a:pt x="6459" y="3151"/>
                    <a:pt x="6175" y="3466"/>
                    <a:pt x="5797" y="3466"/>
                  </a:cubicBezTo>
                  <a:cubicBezTo>
                    <a:pt x="5388" y="3466"/>
                    <a:pt x="5104" y="3151"/>
                    <a:pt x="5104" y="2773"/>
                  </a:cubicBezTo>
                  <a:cubicBezTo>
                    <a:pt x="5104" y="2426"/>
                    <a:pt x="5419" y="2111"/>
                    <a:pt x="5797" y="2111"/>
                  </a:cubicBezTo>
                  <a:close/>
                  <a:moveTo>
                    <a:pt x="6112" y="4159"/>
                  </a:moveTo>
                  <a:cubicBezTo>
                    <a:pt x="6648" y="4159"/>
                    <a:pt x="7120" y="4631"/>
                    <a:pt x="7120" y="5198"/>
                  </a:cubicBezTo>
                  <a:lnTo>
                    <a:pt x="7120" y="5545"/>
                  </a:lnTo>
                  <a:lnTo>
                    <a:pt x="4379" y="5545"/>
                  </a:lnTo>
                  <a:lnTo>
                    <a:pt x="4379" y="5198"/>
                  </a:lnTo>
                  <a:cubicBezTo>
                    <a:pt x="4411" y="4600"/>
                    <a:pt x="4884" y="4159"/>
                    <a:pt x="5419" y="4159"/>
                  </a:cubicBezTo>
                  <a:close/>
                  <a:moveTo>
                    <a:pt x="10586" y="662"/>
                  </a:moveTo>
                  <a:cubicBezTo>
                    <a:pt x="10775" y="662"/>
                    <a:pt x="10932" y="819"/>
                    <a:pt x="10932" y="1008"/>
                  </a:cubicBezTo>
                  <a:lnTo>
                    <a:pt x="10932" y="5860"/>
                  </a:lnTo>
                  <a:lnTo>
                    <a:pt x="10996" y="5860"/>
                  </a:lnTo>
                  <a:cubicBezTo>
                    <a:pt x="10996" y="6049"/>
                    <a:pt x="10838" y="6207"/>
                    <a:pt x="10617" y="6207"/>
                  </a:cubicBezTo>
                  <a:lnTo>
                    <a:pt x="9483" y="6207"/>
                  </a:lnTo>
                  <a:cubicBezTo>
                    <a:pt x="9326" y="5829"/>
                    <a:pt x="8979" y="5545"/>
                    <a:pt x="8507" y="5545"/>
                  </a:cubicBezTo>
                  <a:lnTo>
                    <a:pt x="7845" y="5545"/>
                  </a:lnTo>
                  <a:lnTo>
                    <a:pt x="7845" y="5198"/>
                  </a:lnTo>
                  <a:cubicBezTo>
                    <a:pt x="7845" y="4505"/>
                    <a:pt x="7435" y="3938"/>
                    <a:pt x="6837" y="3655"/>
                  </a:cubicBezTo>
                  <a:cubicBezTo>
                    <a:pt x="7057" y="3403"/>
                    <a:pt x="7152" y="3151"/>
                    <a:pt x="7152" y="2773"/>
                  </a:cubicBezTo>
                  <a:cubicBezTo>
                    <a:pt x="7152" y="2048"/>
                    <a:pt x="6522" y="1418"/>
                    <a:pt x="5797" y="1418"/>
                  </a:cubicBezTo>
                  <a:cubicBezTo>
                    <a:pt x="5041" y="1418"/>
                    <a:pt x="4411" y="2048"/>
                    <a:pt x="4411" y="2773"/>
                  </a:cubicBezTo>
                  <a:cubicBezTo>
                    <a:pt x="4411" y="3088"/>
                    <a:pt x="4537" y="3403"/>
                    <a:pt x="4726" y="3655"/>
                  </a:cubicBezTo>
                  <a:cubicBezTo>
                    <a:pt x="4127" y="3938"/>
                    <a:pt x="3749" y="4505"/>
                    <a:pt x="3749" y="5198"/>
                  </a:cubicBezTo>
                  <a:lnTo>
                    <a:pt x="3749" y="5545"/>
                  </a:lnTo>
                  <a:lnTo>
                    <a:pt x="3056" y="5545"/>
                  </a:lnTo>
                  <a:cubicBezTo>
                    <a:pt x="2647" y="5545"/>
                    <a:pt x="2237" y="5829"/>
                    <a:pt x="2080" y="6207"/>
                  </a:cubicBezTo>
                  <a:lnTo>
                    <a:pt x="977" y="6207"/>
                  </a:lnTo>
                  <a:cubicBezTo>
                    <a:pt x="788" y="6207"/>
                    <a:pt x="630" y="6049"/>
                    <a:pt x="630" y="5860"/>
                  </a:cubicBezTo>
                  <a:lnTo>
                    <a:pt x="630" y="1008"/>
                  </a:lnTo>
                  <a:cubicBezTo>
                    <a:pt x="630" y="819"/>
                    <a:pt x="788" y="662"/>
                    <a:pt x="977" y="662"/>
                  </a:cubicBezTo>
                  <a:close/>
                  <a:moveTo>
                    <a:pt x="8538" y="6175"/>
                  </a:moveTo>
                  <a:cubicBezTo>
                    <a:pt x="8759" y="6175"/>
                    <a:pt x="8916" y="6333"/>
                    <a:pt x="8916" y="6522"/>
                  </a:cubicBezTo>
                  <a:cubicBezTo>
                    <a:pt x="8853" y="6711"/>
                    <a:pt x="8696" y="6868"/>
                    <a:pt x="8538" y="6868"/>
                  </a:cubicBezTo>
                  <a:lnTo>
                    <a:pt x="3088" y="6868"/>
                  </a:lnTo>
                  <a:cubicBezTo>
                    <a:pt x="2867" y="6868"/>
                    <a:pt x="2710" y="6711"/>
                    <a:pt x="2710" y="6522"/>
                  </a:cubicBezTo>
                  <a:cubicBezTo>
                    <a:pt x="2710" y="6333"/>
                    <a:pt x="2867" y="6175"/>
                    <a:pt x="3088" y="6175"/>
                  </a:cubicBezTo>
                  <a:close/>
                  <a:moveTo>
                    <a:pt x="8160" y="7593"/>
                  </a:moveTo>
                  <a:lnTo>
                    <a:pt x="7561" y="11027"/>
                  </a:lnTo>
                  <a:lnTo>
                    <a:pt x="4033" y="11027"/>
                  </a:lnTo>
                  <a:lnTo>
                    <a:pt x="3466" y="7593"/>
                  </a:ln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08"/>
                  </a:cubicBezTo>
                  <a:lnTo>
                    <a:pt x="0" y="5860"/>
                  </a:lnTo>
                  <a:cubicBezTo>
                    <a:pt x="0" y="6396"/>
                    <a:pt x="473" y="6868"/>
                    <a:pt x="1008" y="6868"/>
                  </a:cubicBezTo>
                  <a:lnTo>
                    <a:pt x="2111" y="6868"/>
                  </a:lnTo>
                  <a:cubicBezTo>
                    <a:pt x="2237" y="7183"/>
                    <a:pt x="2489" y="7435"/>
                    <a:pt x="2804" y="7498"/>
                  </a:cubicBezTo>
                  <a:lnTo>
                    <a:pt x="3434" y="11373"/>
                  </a:lnTo>
                  <a:cubicBezTo>
                    <a:pt x="3466" y="11531"/>
                    <a:pt x="3592" y="11657"/>
                    <a:pt x="3781" y="11657"/>
                  </a:cubicBezTo>
                  <a:lnTo>
                    <a:pt x="7877" y="11657"/>
                  </a:lnTo>
                  <a:cubicBezTo>
                    <a:pt x="8034" y="11657"/>
                    <a:pt x="8192" y="11531"/>
                    <a:pt x="8223" y="11373"/>
                  </a:cubicBezTo>
                  <a:lnTo>
                    <a:pt x="8853" y="7498"/>
                  </a:lnTo>
                  <a:cubicBezTo>
                    <a:pt x="9168" y="7435"/>
                    <a:pt x="9420" y="7183"/>
                    <a:pt x="9546" y="6868"/>
                  </a:cubicBezTo>
                  <a:lnTo>
                    <a:pt x="10680" y="6868"/>
                  </a:lnTo>
                  <a:cubicBezTo>
                    <a:pt x="11216" y="6868"/>
                    <a:pt x="11689" y="6396"/>
                    <a:pt x="11689" y="5860"/>
                  </a:cubicBezTo>
                  <a:lnTo>
                    <a:pt x="11689" y="1008"/>
                  </a:lnTo>
                  <a:cubicBezTo>
                    <a:pt x="11657" y="473"/>
                    <a:pt x="11185" y="0"/>
                    <a:pt x="106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389" name="Google Shape;8389;p67"/>
            <p:cNvGrpSpPr/>
            <p:nvPr/>
          </p:nvGrpSpPr>
          <p:grpSpPr>
            <a:xfrm>
              <a:off x="3340503" y="1169156"/>
              <a:ext cx="173255" cy="224923"/>
              <a:chOff x="-3462150" y="2046625"/>
              <a:chExt cx="224500" cy="291450"/>
            </a:xfrm>
            <a:grpFill/>
          </p:grpSpPr>
          <p:sp>
            <p:nvSpPr>
              <p:cNvPr id="8390" name="Google Shape;8390;p67"/>
              <p:cNvSpPr/>
              <p:nvPr/>
            </p:nvSpPr>
            <p:spPr>
              <a:xfrm>
                <a:off x="-3425125" y="2253000"/>
                <a:ext cx="51225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17" extrusionOk="0">
                    <a:moveTo>
                      <a:pt x="1009" y="662"/>
                    </a:moveTo>
                    <a:cubicBezTo>
                      <a:pt x="1198" y="662"/>
                      <a:pt x="1355" y="819"/>
                      <a:pt x="1355" y="1008"/>
                    </a:cubicBezTo>
                    <a:cubicBezTo>
                      <a:pt x="1355" y="1197"/>
                      <a:pt x="1166" y="1355"/>
                      <a:pt x="1009" y="1355"/>
                    </a:cubicBezTo>
                    <a:cubicBezTo>
                      <a:pt x="820" y="1355"/>
                      <a:pt x="662" y="1197"/>
                      <a:pt x="662" y="1008"/>
                    </a:cubicBezTo>
                    <a:cubicBezTo>
                      <a:pt x="662" y="819"/>
                      <a:pt x="820" y="662"/>
                      <a:pt x="1009" y="662"/>
                    </a:cubicBezTo>
                    <a:close/>
                    <a:moveTo>
                      <a:pt x="1009" y="0"/>
                    </a:moveTo>
                    <a:cubicBezTo>
                      <a:pt x="473" y="0"/>
                      <a:pt x="0" y="441"/>
                      <a:pt x="0" y="1008"/>
                    </a:cubicBezTo>
                    <a:cubicBezTo>
                      <a:pt x="0" y="1575"/>
                      <a:pt x="473" y="2016"/>
                      <a:pt x="1009" y="2016"/>
                    </a:cubicBezTo>
                    <a:cubicBezTo>
                      <a:pt x="1576" y="2016"/>
                      <a:pt x="2048" y="1575"/>
                      <a:pt x="2048" y="1008"/>
                    </a:cubicBezTo>
                    <a:cubicBezTo>
                      <a:pt x="2048" y="441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1" name="Google Shape;8391;p67"/>
              <p:cNvSpPr/>
              <p:nvPr/>
            </p:nvSpPr>
            <p:spPr>
              <a:xfrm>
                <a:off x="-3425125" y="2116725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43" y="1"/>
                    </a:moveTo>
                    <a:cubicBezTo>
                      <a:pt x="252" y="1"/>
                      <a:pt x="158" y="32"/>
                      <a:pt x="95" y="95"/>
                    </a:cubicBezTo>
                    <a:cubicBezTo>
                      <a:pt x="0" y="190"/>
                      <a:pt x="0" y="442"/>
                      <a:pt x="95" y="536"/>
                    </a:cubicBezTo>
                    <a:lnTo>
                      <a:pt x="536" y="977"/>
                    </a:lnTo>
                    <a:lnTo>
                      <a:pt x="95" y="1418"/>
                    </a:lnTo>
                    <a:cubicBezTo>
                      <a:pt x="0" y="1544"/>
                      <a:pt x="0" y="1765"/>
                      <a:pt x="95" y="1891"/>
                    </a:cubicBezTo>
                    <a:cubicBezTo>
                      <a:pt x="158" y="1954"/>
                      <a:pt x="252" y="1986"/>
                      <a:pt x="343" y="1986"/>
                    </a:cubicBezTo>
                    <a:cubicBezTo>
                      <a:pt x="434" y="1986"/>
                      <a:pt x="520" y="1954"/>
                      <a:pt x="568" y="1891"/>
                    </a:cubicBezTo>
                    <a:lnTo>
                      <a:pt x="1009" y="1450"/>
                    </a:lnTo>
                    <a:lnTo>
                      <a:pt x="1450" y="1891"/>
                    </a:lnTo>
                    <a:cubicBezTo>
                      <a:pt x="1513" y="1954"/>
                      <a:pt x="1599" y="1986"/>
                      <a:pt x="1686" y="1986"/>
                    </a:cubicBezTo>
                    <a:cubicBezTo>
                      <a:pt x="1773" y="1986"/>
                      <a:pt x="1859" y="1954"/>
                      <a:pt x="1922" y="1891"/>
                    </a:cubicBezTo>
                    <a:cubicBezTo>
                      <a:pt x="2048" y="1765"/>
                      <a:pt x="2048" y="1544"/>
                      <a:pt x="1922" y="1418"/>
                    </a:cubicBezTo>
                    <a:lnTo>
                      <a:pt x="1481" y="977"/>
                    </a:lnTo>
                    <a:lnTo>
                      <a:pt x="1922" y="536"/>
                    </a:lnTo>
                    <a:cubicBezTo>
                      <a:pt x="2048" y="442"/>
                      <a:pt x="2048" y="190"/>
                      <a:pt x="1922" y="95"/>
                    </a:cubicBezTo>
                    <a:cubicBezTo>
                      <a:pt x="1859" y="32"/>
                      <a:pt x="1773" y="1"/>
                      <a:pt x="1686" y="1"/>
                    </a:cubicBezTo>
                    <a:cubicBezTo>
                      <a:pt x="1599" y="1"/>
                      <a:pt x="1513" y="32"/>
                      <a:pt x="1450" y="95"/>
                    </a:cubicBezTo>
                    <a:lnTo>
                      <a:pt x="1009" y="505"/>
                    </a:lnTo>
                    <a:lnTo>
                      <a:pt x="568" y="95"/>
                    </a:lnTo>
                    <a:cubicBezTo>
                      <a:pt x="520" y="32"/>
                      <a:pt x="434" y="1"/>
                      <a:pt x="3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2" name="Google Shape;8392;p67"/>
              <p:cNvSpPr/>
              <p:nvPr/>
            </p:nvSpPr>
            <p:spPr>
              <a:xfrm>
                <a:off x="-3425125" y="2185250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43" y="1"/>
                    </a:moveTo>
                    <a:cubicBezTo>
                      <a:pt x="252" y="1"/>
                      <a:pt x="158" y="32"/>
                      <a:pt x="95" y="95"/>
                    </a:cubicBezTo>
                    <a:cubicBezTo>
                      <a:pt x="0" y="221"/>
                      <a:pt x="0" y="442"/>
                      <a:pt x="95" y="568"/>
                    </a:cubicBezTo>
                    <a:lnTo>
                      <a:pt x="536" y="1009"/>
                    </a:lnTo>
                    <a:lnTo>
                      <a:pt x="95" y="1418"/>
                    </a:lnTo>
                    <a:cubicBezTo>
                      <a:pt x="0" y="1544"/>
                      <a:pt x="0" y="1796"/>
                      <a:pt x="95" y="1891"/>
                    </a:cubicBezTo>
                    <a:cubicBezTo>
                      <a:pt x="158" y="1954"/>
                      <a:pt x="252" y="1985"/>
                      <a:pt x="343" y="1985"/>
                    </a:cubicBezTo>
                    <a:cubicBezTo>
                      <a:pt x="434" y="1985"/>
                      <a:pt x="520" y="1954"/>
                      <a:pt x="568" y="1891"/>
                    </a:cubicBezTo>
                    <a:lnTo>
                      <a:pt x="1009" y="1481"/>
                    </a:lnTo>
                    <a:lnTo>
                      <a:pt x="1450" y="1891"/>
                    </a:lnTo>
                    <a:cubicBezTo>
                      <a:pt x="1513" y="1954"/>
                      <a:pt x="1599" y="1985"/>
                      <a:pt x="1686" y="1985"/>
                    </a:cubicBezTo>
                    <a:cubicBezTo>
                      <a:pt x="1773" y="1985"/>
                      <a:pt x="1859" y="1954"/>
                      <a:pt x="1922" y="1891"/>
                    </a:cubicBezTo>
                    <a:cubicBezTo>
                      <a:pt x="2048" y="1796"/>
                      <a:pt x="2048" y="1544"/>
                      <a:pt x="1922" y="1418"/>
                    </a:cubicBezTo>
                    <a:lnTo>
                      <a:pt x="1481" y="1009"/>
                    </a:lnTo>
                    <a:lnTo>
                      <a:pt x="1922" y="568"/>
                    </a:lnTo>
                    <a:cubicBezTo>
                      <a:pt x="2048" y="410"/>
                      <a:pt x="2048" y="221"/>
                      <a:pt x="1922" y="95"/>
                    </a:cubicBezTo>
                    <a:cubicBezTo>
                      <a:pt x="1859" y="32"/>
                      <a:pt x="1773" y="1"/>
                      <a:pt x="1686" y="1"/>
                    </a:cubicBezTo>
                    <a:cubicBezTo>
                      <a:pt x="1599" y="1"/>
                      <a:pt x="1513" y="32"/>
                      <a:pt x="1450" y="95"/>
                    </a:cubicBezTo>
                    <a:lnTo>
                      <a:pt x="1009" y="536"/>
                    </a:lnTo>
                    <a:lnTo>
                      <a:pt x="568" y="95"/>
                    </a:lnTo>
                    <a:cubicBezTo>
                      <a:pt x="520" y="32"/>
                      <a:pt x="434" y="1"/>
                      <a:pt x="3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3" name="Google Shape;8393;p67"/>
              <p:cNvSpPr/>
              <p:nvPr/>
            </p:nvSpPr>
            <p:spPr>
              <a:xfrm>
                <a:off x="-3462150" y="2046625"/>
                <a:ext cx="2245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11658" extrusionOk="0">
                    <a:moveTo>
                      <a:pt x="5924" y="694"/>
                    </a:moveTo>
                    <a:cubicBezTo>
                      <a:pt x="6113" y="694"/>
                      <a:pt x="6270" y="851"/>
                      <a:pt x="6270" y="1040"/>
                    </a:cubicBezTo>
                    <a:cubicBezTo>
                      <a:pt x="6270" y="1229"/>
                      <a:pt x="6113" y="1387"/>
                      <a:pt x="5924" y="1387"/>
                    </a:cubicBezTo>
                    <a:lnTo>
                      <a:pt x="3151" y="1387"/>
                    </a:lnTo>
                    <a:cubicBezTo>
                      <a:pt x="2962" y="1387"/>
                      <a:pt x="2805" y="1229"/>
                      <a:pt x="2805" y="1040"/>
                    </a:cubicBezTo>
                    <a:cubicBezTo>
                      <a:pt x="2805" y="851"/>
                      <a:pt x="2962" y="694"/>
                      <a:pt x="3151" y="694"/>
                    </a:cubicBezTo>
                    <a:close/>
                    <a:moveTo>
                      <a:pt x="8034" y="1356"/>
                    </a:moveTo>
                    <a:cubicBezTo>
                      <a:pt x="8255" y="1356"/>
                      <a:pt x="8413" y="1513"/>
                      <a:pt x="8413" y="1702"/>
                    </a:cubicBezTo>
                    <a:lnTo>
                      <a:pt x="8413" y="10649"/>
                    </a:lnTo>
                    <a:lnTo>
                      <a:pt x="8287" y="10649"/>
                    </a:lnTo>
                    <a:cubicBezTo>
                      <a:pt x="8287" y="10838"/>
                      <a:pt x="8129" y="10996"/>
                      <a:pt x="7940" y="10996"/>
                    </a:cubicBezTo>
                    <a:lnTo>
                      <a:pt x="1103" y="10996"/>
                    </a:lnTo>
                    <a:cubicBezTo>
                      <a:pt x="914" y="10996"/>
                      <a:pt x="757" y="10838"/>
                      <a:pt x="757" y="10649"/>
                    </a:cubicBezTo>
                    <a:lnTo>
                      <a:pt x="757" y="1702"/>
                    </a:lnTo>
                    <a:cubicBezTo>
                      <a:pt x="757" y="1513"/>
                      <a:pt x="914" y="1356"/>
                      <a:pt x="1103" y="1356"/>
                    </a:cubicBezTo>
                    <a:lnTo>
                      <a:pt x="2206" y="1356"/>
                    </a:lnTo>
                    <a:cubicBezTo>
                      <a:pt x="2364" y="1734"/>
                      <a:pt x="2742" y="2017"/>
                      <a:pt x="3214" y="2017"/>
                    </a:cubicBezTo>
                    <a:lnTo>
                      <a:pt x="5955" y="2017"/>
                    </a:lnTo>
                    <a:cubicBezTo>
                      <a:pt x="6396" y="2017"/>
                      <a:pt x="6774" y="1734"/>
                      <a:pt x="6932" y="1356"/>
                    </a:cubicBezTo>
                    <a:close/>
                    <a:moveTo>
                      <a:pt x="3120" y="1"/>
                    </a:moveTo>
                    <a:cubicBezTo>
                      <a:pt x="2679" y="1"/>
                      <a:pt x="2301" y="284"/>
                      <a:pt x="2143" y="694"/>
                    </a:cubicBezTo>
                    <a:lnTo>
                      <a:pt x="1040" y="694"/>
                    </a:lnTo>
                    <a:cubicBezTo>
                      <a:pt x="473" y="694"/>
                      <a:pt x="1" y="1166"/>
                      <a:pt x="1" y="1702"/>
                    </a:cubicBezTo>
                    <a:lnTo>
                      <a:pt x="1" y="10649"/>
                    </a:lnTo>
                    <a:cubicBezTo>
                      <a:pt x="1" y="11185"/>
                      <a:pt x="473" y="11658"/>
                      <a:pt x="1040" y="11658"/>
                    </a:cubicBezTo>
                    <a:lnTo>
                      <a:pt x="7877" y="11658"/>
                    </a:lnTo>
                    <a:cubicBezTo>
                      <a:pt x="8444" y="11658"/>
                      <a:pt x="8917" y="11185"/>
                      <a:pt x="8917" y="10649"/>
                    </a:cubicBezTo>
                    <a:lnTo>
                      <a:pt x="8917" y="1702"/>
                    </a:lnTo>
                    <a:cubicBezTo>
                      <a:pt x="8980" y="1166"/>
                      <a:pt x="8507" y="694"/>
                      <a:pt x="7971" y="694"/>
                    </a:cubicBezTo>
                    <a:lnTo>
                      <a:pt x="6869" y="694"/>
                    </a:lnTo>
                    <a:cubicBezTo>
                      <a:pt x="6711" y="284"/>
                      <a:pt x="6365" y="1"/>
                      <a:pt x="58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4" name="Google Shape;8394;p67"/>
              <p:cNvSpPr/>
              <p:nvPr/>
            </p:nvSpPr>
            <p:spPr>
              <a:xfrm>
                <a:off x="-3358175" y="2133275"/>
                <a:ext cx="866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3088" y="725"/>
                    </a:lnTo>
                    <a:cubicBezTo>
                      <a:pt x="3308" y="725"/>
                      <a:pt x="3466" y="567"/>
                      <a:pt x="3466" y="378"/>
                    </a:cubicBezTo>
                    <a:cubicBezTo>
                      <a:pt x="3466" y="158"/>
                      <a:pt x="3308" y="0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5" name="Google Shape;8395;p67"/>
              <p:cNvSpPr/>
              <p:nvPr/>
            </p:nvSpPr>
            <p:spPr>
              <a:xfrm>
                <a:off x="-3358175" y="2201800"/>
                <a:ext cx="866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088" y="693"/>
                    </a:lnTo>
                    <a:cubicBezTo>
                      <a:pt x="3308" y="693"/>
                      <a:pt x="3466" y="536"/>
                      <a:pt x="3466" y="347"/>
                    </a:cubicBezTo>
                    <a:cubicBezTo>
                      <a:pt x="3466" y="158"/>
                      <a:pt x="3308" y="0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6" name="Google Shape;8396;p67"/>
              <p:cNvSpPr/>
              <p:nvPr/>
            </p:nvSpPr>
            <p:spPr>
              <a:xfrm>
                <a:off x="-3358175" y="2270325"/>
                <a:ext cx="866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3088" y="725"/>
                    </a:lnTo>
                    <a:cubicBezTo>
                      <a:pt x="3308" y="725"/>
                      <a:pt x="3466" y="567"/>
                      <a:pt x="3466" y="347"/>
                    </a:cubicBezTo>
                    <a:cubicBezTo>
                      <a:pt x="3466" y="158"/>
                      <a:pt x="3308" y="0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397" name="Google Shape;8397;p67"/>
            <p:cNvGrpSpPr/>
            <p:nvPr/>
          </p:nvGrpSpPr>
          <p:grpSpPr>
            <a:xfrm>
              <a:off x="3327441" y="1440702"/>
              <a:ext cx="199378" cy="226139"/>
              <a:chOff x="-3478675" y="2405775"/>
              <a:chExt cx="258350" cy="293025"/>
            </a:xfrm>
            <a:grpFill/>
          </p:grpSpPr>
          <p:sp>
            <p:nvSpPr>
              <p:cNvPr id="8398" name="Google Shape;8398;p67"/>
              <p:cNvSpPr/>
              <p:nvPr/>
            </p:nvSpPr>
            <p:spPr>
              <a:xfrm>
                <a:off x="-3478675" y="2405775"/>
                <a:ext cx="25835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10334" h="11721" extrusionOk="0">
                    <a:moveTo>
                      <a:pt x="6018" y="694"/>
                    </a:moveTo>
                    <a:cubicBezTo>
                      <a:pt x="6175" y="694"/>
                      <a:pt x="6301" y="757"/>
                      <a:pt x="6333" y="915"/>
                    </a:cubicBezTo>
                    <a:lnTo>
                      <a:pt x="6490" y="1450"/>
                    </a:lnTo>
                    <a:lnTo>
                      <a:pt x="3781" y="1450"/>
                    </a:lnTo>
                    <a:lnTo>
                      <a:pt x="3970" y="915"/>
                    </a:lnTo>
                    <a:cubicBezTo>
                      <a:pt x="4033" y="757"/>
                      <a:pt x="4127" y="694"/>
                      <a:pt x="4285" y="694"/>
                    </a:cubicBezTo>
                    <a:close/>
                    <a:moveTo>
                      <a:pt x="9326" y="2049"/>
                    </a:moveTo>
                    <a:cubicBezTo>
                      <a:pt x="9546" y="2049"/>
                      <a:pt x="9704" y="2206"/>
                      <a:pt x="9704" y="2427"/>
                    </a:cubicBezTo>
                    <a:lnTo>
                      <a:pt x="9704" y="2773"/>
                    </a:lnTo>
                    <a:lnTo>
                      <a:pt x="756" y="2773"/>
                    </a:lnTo>
                    <a:lnTo>
                      <a:pt x="756" y="2427"/>
                    </a:lnTo>
                    <a:cubicBezTo>
                      <a:pt x="756" y="2206"/>
                      <a:pt x="914" y="2049"/>
                      <a:pt x="1103" y="2049"/>
                    </a:cubicBezTo>
                    <a:close/>
                    <a:moveTo>
                      <a:pt x="8916" y="3498"/>
                    </a:moveTo>
                    <a:lnTo>
                      <a:pt x="8317" y="10681"/>
                    </a:lnTo>
                    <a:cubicBezTo>
                      <a:pt x="8317" y="10839"/>
                      <a:pt x="8160" y="10996"/>
                      <a:pt x="7971" y="10996"/>
                    </a:cubicBezTo>
                    <a:lnTo>
                      <a:pt x="2363" y="10996"/>
                    </a:lnTo>
                    <a:cubicBezTo>
                      <a:pt x="2174" y="10996"/>
                      <a:pt x="2048" y="10902"/>
                      <a:pt x="2016" y="10681"/>
                    </a:cubicBezTo>
                    <a:lnTo>
                      <a:pt x="1418" y="3498"/>
                    </a:lnTo>
                    <a:close/>
                    <a:moveTo>
                      <a:pt x="4285" y="1"/>
                    </a:moveTo>
                    <a:cubicBezTo>
                      <a:pt x="3875" y="1"/>
                      <a:pt x="3466" y="285"/>
                      <a:pt x="3308" y="726"/>
                    </a:cubicBezTo>
                    <a:lnTo>
                      <a:pt x="3088" y="1450"/>
                    </a:lnTo>
                    <a:lnTo>
                      <a:pt x="1040" y="1450"/>
                    </a:lnTo>
                    <a:cubicBezTo>
                      <a:pt x="473" y="1450"/>
                      <a:pt x="0" y="1923"/>
                      <a:pt x="0" y="2458"/>
                    </a:cubicBezTo>
                    <a:lnTo>
                      <a:pt x="0" y="3120"/>
                    </a:lnTo>
                    <a:cubicBezTo>
                      <a:pt x="0" y="3341"/>
                      <a:pt x="158" y="3498"/>
                      <a:pt x="347" y="3498"/>
                    </a:cubicBezTo>
                    <a:lnTo>
                      <a:pt x="725" y="3498"/>
                    </a:lnTo>
                    <a:lnTo>
                      <a:pt x="1292" y="10776"/>
                    </a:lnTo>
                    <a:cubicBezTo>
                      <a:pt x="1355" y="11311"/>
                      <a:pt x="1764" y="11721"/>
                      <a:pt x="2331" y="11721"/>
                    </a:cubicBezTo>
                    <a:lnTo>
                      <a:pt x="7908" y="11721"/>
                    </a:lnTo>
                    <a:cubicBezTo>
                      <a:pt x="8475" y="11721"/>
                      <a:pt x="8916" y="11311"/>
                      <a:pt x="8948" y="10776"/>
                    </a:cubicBezTo>
                    <a:lnTo>
                      <a:pt x="9546" y="3498"/>
                    </a:lnTo>
                    <a:lnTo>
                      <a:pt x="9893" y="3498"/>
                    </a:lnTo>
                    <a:cubicBezTo>
                      <a:pt x="10082" y="3498"/>
                      <a:pt x="10239" y="3341"/>
                      <a:pt x="10239" y="3120"/>
                    </a:cubicBezTo>
                    <a:lnTo>
                      <a:pt x="10239" y="2458"/>
                    </a:lnTo>
                    <a:cubicBezTo>
                      <a:pt x="10334" y="1860"/>
                      <a:pt x="9861" y="1450"/>
                      <a:pt x="9294" y="1450"/>
                    </a:cubicBezTo>
                    <a:lnTo>
                      <a:pt x="7246" y="1450"/>
                    </a:lnTo>
                    <a:lnTo>
                      <a:pt x="7026" y="726"/>
                    </a:lnTo>
                    <a:cubicBezTo>
                      <a:pt x="6868" y="285"/>
                      <a:pt x="6490" y="1"/>
                      <a:pt x="60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399" name="Google Shape;8399;p67"/>
              <p:cNvSpPr/>
              <p:nvPr/>
            </p:nvSpPr>
            <p:spPr>
              <a:xfrm>
                <a:off x="-3408575" y="2509750"/>
                <a:ext cx="1735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17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5829"/>
                    </a:lnTo>
                    <a:cubicBezTo>
                      <a:pt x="0" y="6018"/>
                      <a:pt x="158" y="6176"/>
                      <a:pt x="347" y="6176"/>
                    </a:cubicBezTo>
                    <a:cubicBezTo>
                      <a:pt x="536" y="6176"/>
                      <a:pt x="693" y="6018"/>
                      <a:pt x="693" y="5829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00" name="Google Shape;8400;p67"/>
              <p:cNvSpPr/>
              <p:nvPr/>
            </p:nvSpPr>
            <p:spPr>
              <a:xfrm>
                <a:off x="-3357400" y="2509750"/>
                <a:ext cx="1735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17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5829"/>
                    </a:lnTo>
                    <a:cubicBezTo>
                      <a:pt x="1" y="6018"/>
                      <a:pt x="158" y="6176"/>
                      <a:pt x="347" y="6176"/>
                    </a:cubicBezTo>
                    <a:cubicBezTo>
                      <a:pt x="536" y="6176"/>
                      <a:pt x="694" y="6018"/>
                      <a:pt x="694" y="5829"/>
                    </a:cubicBezTo>
                    <a:lnTo>
                      <a:pt x="694" y="347"/>
                    </a:ln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01" name="Google Shape;8401;p67"/>
              <p:cNvSpPr/>
              <p:nvPr/>
            </p:nvSpPr>
            <p:spPr>
              <a:xfrm>
                <a:off x="-3306200" y="2509750"/>
                <a:ext cx="1735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17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5829"/>
                    </a:lnTo>
                    <a:cubicBezTo>
                      <a:pt x="1" y="6018"/>
                      <a:pt x="158" y="6176"/>
                      <a:pt x="347" y="6176"/>
                    </a:cubicBezTo>
                    <a:cubicBezTo>
                      <a:pt x="536" y="6176"/>
                      <a:pt x="694" y="6018"/>
                      <a:pt x="694" y="5829"/>
                    </a:cubicBezTo>
                    <a:lnTo>
                      <a:pt x="694" y="347"/>
                    </a:ln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02" name="Google Shape;8402;p67"/>
            <p:cNvGrpSpPr/>
            <p:nvPr/>
          </p:nvGrpSpPr>
          <p:grpSpPr>
            <a:xfrm>
              <a:off x="3354481" y="1719251"/>
              <a:ext cx="145299" cy="225521"/>
              <a:chOff x="-3443250" y="2765725"/>
              <a:chExt cx="188275" cy="292225"/>
            </a:xfrm>
            <a:grpFill/>
          </p:grpSpPr>
          <p:sp>
            <p:nvSpPr>
              <p:cNvPr id="8403" name="Google Shape;8403;p67"/>
              <p:cNvSpPr/>
              <p:nvPr/>
            </p:nvSpPr>
            <p:spPr>
              <a:xfrm>
                <a:off x="-3443250" y="2765725"/>
                <a:ext cx="18827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11689" extrusionOk="0">
                    <a:moveTo>
                      <a:pt x="6491" y="662"/>
                    </a:moveTo>
                    <a:cubicBezTo>
                      <a:pt x="6711" y="662"/>
                      <a:pt x="6869" y="820"/>
                      <a:pt x="6869" y="1009"/>
                    </a:cubicBezTo>
                    <a:lnTo>
                      <a:pt x="6869" y="7908"/>
                    </a:lnTo>
                    <a:cubicBezTo>
                      <a:pt x="6869" y="8097"/>
                      <a:pt x="6711" y="8255"/>
                      <a:pt x="6491" y="8255"/>
                    </a:cubicBezTo>
                    <a:lnTo>
                      <a:pt x="1040" y="8255"/>
                    </a:lnTo>
                    <a:cubicBezTo>
                      <a:pt x="851" y="8255"/>
                      <a:pt x="694" y="8097"/>
                      <a:pt x="694" y="7908"/>
                    </a:cubicBezTo>
                    <a:lnTo>
                      <a:pt x="694" y="1009"/>
                    </a:lnTo>
                    <a:cubicBezTo>
                      <a:pt x="694" y="820"/>
                      <a:pt x="851" y="662"/>
                      <a:pt x="1040" y="662"/>
                    </a:cubicBezTo>
                    <a:close/>
                    <a:moveTo>
                      <a:pt x="4821" y="8948"/>
                    </a:moveTo>
                    <a:lnTo>
                      <a:pt x="4821" y="10996"/>
                    </a:lnTo>
                    <a:lnTo>
                      <a:pt x="2773" y="10996"/>
                    </a:lnTo>
                    <a:lnTo>
                      <a:pt x="2773" y="8948"/>
                    </a:lnTo>
                    <a:close/>
                    <a:moveTo>
                      <a:pt x="1040" y="1"/>
                    </a:moveTo>
                    <a:cubicBezTo>
                      <a:pt x="473" y="1"/>
                      <a:pt x="1" y="473"/>
                      <a:pt x="1" y="1009"/>
                    </a:cubicBezTo>
                    <a:lnTo>
                      <a:pt x="1" y="7908"/>
                    </a:lnTo>
                    <a:cubicBezTo>
                      <a:pt x="1" y="8475"/>
                      <a:pt x="473" y="8917"/>
                      <a:pt x="1040" y="8917"/>
                    </a:cubicBezTo>
                    <a:lnTo>
                      <a:pt x="2049" y="8917"/>
                    </a:lnTo>
                    <a:lnTo>
                      <a:pt x="2049" y="10964"/>
                    </a:lnTo>
                    <a:lnTo>
                      <a:pt x="1040" y="10964"/>
                    </a:lnTo>
                    <a:cubicBezTo>
                      <a:pt x="851" y="10964"/>
                      <a:pt x="694" y="11122"/>
                      <a:pt x="694" y="11342"/>
                    </a:cubicBezTo>
                    <a:cubicBezTo>
                      <a:pt x="694" y="11531"/>
                      <a:pt x="851" y="11689"/>
                      <a:pt x="1040" y="11689"/>
                    </a:cubicBezTo>
                    <a:lnTo>
                      <a:pt x="6491" y="11689"/>
                    </a:lnTo>
                    <a:cubicBezTo>
                      <a:pt x="6711" y="11689"/>
                      <a:pt x="6869" y="11531"/>
                      <a:pt x="6869" y="11342"/>
                    </a:cubicBezTo>
                    <a:cubicBezTo>
                      <a:pt x="6869" y="11122"/>
                      <a:pt x="6711" y="10964"/>
                      <a:pt x="6491" y="10964"/>
                    </a:cubicBezTo>
                    <a:lnTo>
                      <a:pt x="5483" y="10964"/>
                    </a:lnTo>
                    <a:lnTo>
                      <a:pt x="5483" y="8917"/>
                    </a:lnTo>
                    <a:lnTo>
                      <a:pt x="6491" y="8917"/>
                    </a:lnTo>
                    <a:cubicBezTo>
                      <a:pt x="7058" y="8917"/>
                      <a:pt x="7531" y="8475"/>
                      <a:pt x="7531" y="7908"/>
                    </a:cubicBezTo>
                    <a:lnTo>
                      <a:pt x="7531" y="1009"/>
                    </a:lnTo>
                    <a:cubicBezTo>
                      <a:pt x="7531" y="442"/>
                      <a:pt x="7089" y="1"/>
                      <a:pt x="64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04" name="Google Shape;8404;p67"/>
              <p:cNvSpPr/>
              <p:nvPr/>
            </p:nvSpPr>
            <p:spPr>
              <a:xfrm>
                <a:off x="-3411725" y="2799375"/>
                <a:ext cx="124450" cy="86100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3444" extrusionOk="0">
                    <a:moveTo>
                      <a:pt x="1859" y="1144"/>
                    </a:moveTo>
                    <a:lnTo>
                      <a:pt x="2678" y="2750"/>
                    </a:lnTo>
                    <a:lnTo>
                      <a:pt x="1040" y="2750"/>
                    </a:lnTo>
                    <a:lnTo>
                      <a:pt x="1859" y="1144"/>
                    </a:lnTo>
                    <a:close/>
                    <a:moveTo>
                      <a:pt x="3151" y="1049"/>
                    </a:moveTo>
                    <a:lnTo>
                      <a:pt x="4033" y="2782"/>
                    </a:lnTo>
                    <a:lnTo>
                      <a:pt x="3403" y="2782"/>
                    </a:lnTo>
                    <a:lnTo>
                      <a:pt x="3403" y="2750"/>
                    </a:lnTo>
                    <a:lnTo>
                      <a:pt x="2804" y="1553"/>
                    </a:lnTo>
                    <a:lnTo>
                      <a:pt x="3151" y="1049"/>
                    </a:lnTo>
                    <a:close/>
                    <a:moveTo>
                      <a:pt x="3213" y="1"/>
                    </a:moveTo>
                    <a:cubicBezTo>
                      <a:pt x="3110" y="1"/>
                      <a:pt x="3003" y="48"/>
                      <a:pt x="2930" y="135"/>
                    </a:cubicBezTo>
                    <a:lnTo>
                      <a:pt x="2457" y="829"/>
                    </a:lnTo>
                    <a:lnTo>
                      <a:pt x="2142" y="198"/>
                    </a:lnTo>
                    <a:cubicBezTo>
                      <a:pt x="2079" y="72"/>
                      <a:pt x="1961" y="9"/>
                      <a:pt x="1839" y="9"/>
                    </a:cubicBezTo>
                    <a:cubicBezTo>
                      <a:pt x="1717" y="9"/>
                      <a:pt x="1591" y="72"/>
                      <a:pt x="1512" y="198"/>
                    </a:cubicBezTo>
                    <a:lnTo>
                      <a:pt x="126" y="2939"/>
                    </a:lnTo>
                    <a:cubicBezTo>
                      <a:pt x="0" y="3191"/>
                      <a:pt x="158" y="3443"/>
                      <a:pt x="441" y="3443"/>
                    </a:cubicBezTo>
                    <a:lnTo>
                      <a:pt x="4537" y="3443"/>
                    </a:lnTo>
                    <a:cubicBezTo>
                      <a:pt x="4757" y="3443"/>
                      <a:pt x="4978" y="3191"/>
                      <a:pt x="4852" y="2939"/>
                    </a:cubicBezTo>
                    <a:lnTo>
                      <a:pt x="3497" y="198"/>
                    </a:lnTo>
                    <a:cubicBezTo>
                      <a:pt x="3446" y="63"/>
                      <a:pt x="3332" y="1"/>
                      <a:pt x="32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05" name="Google Shape;8405;p67"/>
              <p:cNvSpPr/>
              <p:nvPr/>
            </p:nvSpPr>
            <p:spPr>
              <a:xfrm>
                <a:off x="-3392825" y="2903575"/>
                <a:ext cx="866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119" y="693"/>
                    </a:lnTo>
                    <a:cubicBezTo>
                      <a:pt x="3308" y="693"/>
                      <a:pt x="3466" y="536"/>
                      <a:pt x="3466" y="347"/>
                    </a:cubicBezTo>
                    <a:cubicBezTo>
                      <a:pt x="3466" y="158"/>
                      <a:pt x="3308" y="0"/>
                      <a:pt x="31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06" name="Google Shape;8406;p67"/>
              <p:cNvSpPr/>
              <p:nvPr/>
            </p:nvSpPr>
            <p:spPr>
              <a:xfrm>
                <a:off x="-3392825" y="2938225"/>
                <a:ext cx="866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119" y="693"/>
                    </a:lnTo>
                    <a:cubicBezTo>
                      <a:pt x="3308" y="693"/>
                      <a:pt x="3466" y="536"/>
                      <a:pt x="3466" y="347"/>
                    </a:cubicBezTo>
                    <a:cubicBezTo>
                      <a:pt x="3466" y="158"/>
                      <a:pt x="3308" y="0"/>
                      <a:pt x="31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07" name="Google Shape;8407;p67"/>
            <p:cNvGrpSpPr/>
            <p:nvPr/>
          </p:nvGrpSpPr>
          <p:grpSpPr>
            <a:xfrm>
              <a:off x="4778105" y="1168548"/>
              <a:ext cx="198780" cy="226139"/>
              <a:chOff x="-1684475" y="2049000"/>
              <a:chExt cx="257575" cy="293025"/>
            </a:xfrm>
            <a:grpFill/>
          </p:grpSpPr>
          <p:sp>
            <p:nvSpPr>
              <p:cNvPr id="8408" name="Google Shape;8408;p67"/>
              <p:cNvSpPr/>
              <p:nvPr/>
            </p:nvSpPr>
            <p:spPr>
              <a:xfrm>
                <a:off x="-1684475" y="2049000"/>
                <a:ext cx="257575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10303" h="11721" extrusionOk="0">
                    <a:moveTo>
                      <a:pt x="1355" y="693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693"/>
                    </a:lnTo>
                    <a:close/>
                    <a:moveTo>
                      <a:pt x="9546" y="693"/>
                    </a:moveTo>
                    <a:lnTo>
                      <a:pt x="9546" y="1387"/>
                    </a:lnTo>
                    <a:lnTo>
                      <a:pt x="8885" y="1387"/>
                    </a:lnTo>
                    <a:lnTo>
                      <a:pt x="8885" y="693"/>
                    </a:lnTo>
                    <a:close/>
                    <a:moveTo>
                      <a:pt x="8223" y="1387"/>
                    </a:moveTo>
                    <a:lnTo>
                      <a:pt x="8223" y="1733"/>
                    </a:lnTo>
                    <a:cubicBezTo>
                      <a:pt x="8223" y="1922"/>
                      <a:pt x="8381" y="2080"/>
                      <a:pt x="8570" y="2080"/>
                    </a:cubicBezTo>
                    <a:lnTo>
                      <a:pt x="8916" y="2080"/>
                    </a:lnTo>
                    <a:lnTo>
                      <a:pt x="8916" y="9641"/>
                    </a:lnTo>
                    <a:lnTo>
                      <a:pt x="8538" y="9641"/>
                    </a:lnTo>
                    <a:cubicBezTo>
                      <a:pt x="8349" y="9641"/>
                      <a:pt x="8192" y="9798"/>
                      <a:pt x="8192" y="9987"/>
                    </a:cubicBezTo>
                    <a:lnTo>
                      <a:pt x="8192" y="10365"/>
                    </a:lnTo>
                    <a:lnTo>
                      <a:pt x="2080" y="10365"/>
                    </a:lnTo>
                    <a:lnTo>
                      <a:pt x="2080" y="9987"/>
                    </a:lnTo>
                    <a:cubicBezTo>
                      <a:pt x="2080" y="9798"/>
                      <a:pt x="1922" y="9641"/>
                      <a:pt x="1733" y="9641"/>
                    </a:cubicBezTo>
                    <a:lnTo>
                      <a:pt x="1355" y="9641"/>
                    </a:lnTo>
                    <a:lnTo>
                      <a:pt x="1355" y="2080"/>
                    </a:lnTo>
                    <a:lnTo>
                      <a:pt x="1733" y="2080"/>
                    </a:lnTo>
                    <a:cubicBezTo>
                      <a:pt x="1922" y="2080"/>
                      <a:pt x="2080" y="1922"/>
                      <a:pt x="2080" y="1733"/>
                    </a:cubicBezTo>
                    <a:lnTo>
                      <a:pt x="2080" y="1387"/>
                    </a:lnTo>
                    <a:close/>
                    <a:moveTo>
                      <a:pt x="1355" y="10365"/>
                    </a:moveTo>
                    <a:lnTo>
                      <a:pt x="1355" y="11027"/>
                    </a:lnTo>
                    <a:lnTo>
                      <a:pt x="694" y="11027"/>
                    </a:lnTo>
                    <a:lnTo>
                      <a:pt x="694" y="10365"/>
                    </a:lnTo>
                    <a:close/>
                    <a:moveTo>
                      <a:pt x="9609" y="10365"/>
                    </a:moveTo>
                    <a:lnTo>
                      <a:pt x="9609" y="11027"/>
                    </a:lnTo>
                    <a:lnTo>
                      <a:pt x="8916" y="11027"/>
                    </a:lnTo>
                    <a:lnTo>
                      <a:pt x="8916" y="10365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733"/>
                    </a:lnTo>
                    <a:cubicBezTo>
                      <a:pt x="0" y="1922"/>
                      <a:pt x="158" y="2080"/>
                      <a:pt x="347" y="2080"/>
                    </a:cubicBezTo>
                    <a:lnTo>
                      <a:pt x="694" y="2080"/>
                    </a:lnTo>
                    <a:lnTo>
                      <a:pt x="694" y="9641"/>
                    </a:lnTo>
                    <a:lnTo>
                      <a:pt x="347" y="9641"/>
                    </a:lnTo>
                    <a:cubicBezTo>
                      <a:pt x="158" y="9641"/>
                      <a:pt x="0" y="9798"/>
                      <a:pt x="0" y="9987"/>
                    </a:cubicBezTo>
                    <a:lnTo>
                      <a:pt x="0" y="11374"/>
                    </a:lnTo>
                    <a:cubicBezTo>
                      <a:pt x="0" y="11563"/>
                      <a:pt x="158" y="11720"/>
                      <a:pt x="347" y="11720"/>
                    </a:cubicBezTo>
                    <a:lnTo>
                      <a:pt x="1733" y="11720"/>
                    </a:lnTo>
                    <a:cubicBezTo>
                      <a:pt x="1922" y="11720"/>
                      <a:pt x="2080" y="11563"/>
                      <a:pt x="2080" y="11374"/>
                    </a:cubicBezTo>
                    <a:lnTo>
                      <a:pt x="2080" y="11027"/>
                    </a:lnTo>
                    <a:lnTo>
                      <a:pt x="8223" y="11027"/>
                    </a:lnTo>
                    <a:lnTo>
                      <a:pt x="8223" y="11374"/>
                    </a:lnTo>
                    <a:cubicBezTo>
                      <a:pt x="8223" y="11563"/>
                      <a:pt x="8381" y="11720"/>
                      <a:pt x="8570" y="11720"/>
                    </a:cubicBezTo>
                    <a:lnTo>
                      <a:pt x="9956" y="11720"/>
                    </a:lnTo>
                    <a:cubicBezTo>
                      <a:pt x="10145" y="11720"/>
                      <a:pt x="10303" y="11563"/>
                      <a:pt x="10303" y="11374"/>
                    </a:cubicBezTo>
                    <a:lnTo>
                      <a:pt x="10303" y="9987"/>
                    </a:lnTo>
                    <a:cubicBezTo>
                      <a:pt x="10303" y="9798"/>
                      <a:pt x="10145" y="9641"/>
                      <a:pt x="9956" y="9641"/>
                    </a:cubicBezTo>
                    <a:lnTo>
                      <a:pt x="9609" y="9641"/>
                    </a:lnTo>
                    <a:lnTo>
                      <a:pt x="9609" y="2080"/>
                    </a:lnTo>
                    <a:lnTo>
                      <a:pt x="9924" y="2080"/>
                    </a:lnTo>
                    <a:cubicBezTo>
                      <a:pt x="10113" y="2080"/>
                      <a:pt x="10271" y="1922"/>
                      <a:pt x="10271" y="1733"/>
                    </a:cubicBezTo>
                    <a:lnTo>
                      <a:pt x="10271" y="347"/>
                    </a:lnTo>
                    <a:cubicBezTo>
                      <a:pt x="10271" y="158"/>
                      <a:pt x="10113" y="0"/>
                      <a:pt x="9924" y="0"/>
                    </a:cubicBezTo>
                    <a:lnTo>
                      <a:pt x="8538" y="0"/>
                    </a:lnTo>
                    <a:cubicBezTo>
                      <a:pt x="8349" y="0"/>
                      <a:pt x="8192" y="158"/>
                      <a:pt x="8192" y="347"/>
                    </a:cubicBezTo>
                    <a:lnTo>
                      <a:pt x="8192" y="693"/>
                    </a:lnTo>
                    <a:lnTo>
                      <a:pt x="2080" y="693"/>
                    </a:lnTo>
                    <a:lnTo>
                      <a:pt x="2080" y="347"/>
                    </a:lnTo>
                    <a:cubicBezTo>
                      <a:pt x="2080" y="158"/>
                      <a:pt x="1922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09" name="Google Shape;8409;p67"/>
              <p:cNvSpPr/>
              <p:nvPr/>
            </p:nvSpPr>
            <p:spPr>
              <a:xfrm>
                <a:off x="-1615950" y="2238800"/>
                <a:ext cx="1205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726" extrusionOk="0">
                    <a:moveTo>
                      <a:pt x="347" y="1"/>
                    </a:moveTo>
                    <a:cubicBezTo>
                      <a:pt x="158" y="1"/>
                      <a:pt x="0" y="159"/>
                      <a:pt x="0" y="348"/>
                    </a:cubicBezTo>
                    <a:cubicBezTo>
                      <a:pt x="0" y="568"/>
                      <a:pt x="158" y="726"/>
                      <a:pt x="347" y="726"/>
                    </a:cubicBezTo>
                    <a:lnTo>
                      <a:pt x="4443" y="726"/>
                    </a:lnTo>
                    <a:cubicBezTo>
                      <a:pt x="4663" y="726"/>
                      <a:pt x="4821" y="568"/>
                      <a:pt x="4821" y="348"/>
                    </a:cubicBezTo>
                    <a:cubicBezTo>
                      <a:pt x="4821" y="159"/>
                      <a:pt x="4663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0" name="Google Shape;8410;p67"/>
              <p:cNvSpPr/>
              <p:nvPr/>
            </p:nvSpPr>
            <p:spPr>
              <a:xfrm>
                <a:off x="-1615950" y="2273475"/>
                <a:ext cx="1205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4443" y="693"/>
                    </a:lnTo>
                    <a:cubicBezTo>
                      <a:pt x="4663" y="693"/>
                      <a:pt x="4821" y="536"/>
                      <a:pt x="4821" y="347"/>
                    </a:cubicBezTo>
                    <a:cubicBezTo>
                      <a:pt x="4821" y="158"/>
                      <a:pt x="4663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1" name="Google Shape;8411;p67"/>
              <p:cNvSpPr/>
              <p:nvPr/>
            </p:nvSpPr>
            <p:spPr>
              <a:xfrm>
                <a:off x="-1630925" y="2100975"/>
                <a:ext cx="153625" cy="116600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4664" extrusionOk="0">
                    <a:moveTo>
                      <a:pt x="4695" y="662"/>
                    </a:moveTo>
                    <a:lnTo>
                      <a:pt x="2994" y="1985"/>
                    </a:lnTo>
                    <a:lnTo>
                      <a:pt x="1261" y="662"/>
                    </a:lnTo>
                    <a:close/>
                    <a:moveTo>
                      <a:pt x="599" y="1040"/>
                    </a:moveTo>
                    <a:lnTo>
                      <a:pt x="2427" y="2395"/>
                    </a:lnTo>
                    <a:lnTo>
                      <a:pt x="599" y="3781"/>
                    </a:lnTo>
                    <a:lnTo>
                      <a:pt x="599" y="1040"/>
                    </a:lnTo>
                    <a:close/>
                    <a:moveTo>
                      <a:pt x="5357" y="1040"/>
                    </a:moveTo>
                    <a:lnTo>
                      <a:pt x="5357" y="3781"/>
                    </a:lnTo>
                    <a:lnTo>
                      <a:pt x="3561" y="2395"/>
                    </a:lnTo>
                    <a:lnTo>
                      <a:pt x="5357" y="1040"/>
                    </a:lnTo>
                    <a:close/>
                    <a:moveTo>
                      <a:pt x="2994" y="2836"/>
                    </a:moveTo>
                    <a:lnTo>
                      <a:pt x="4695" y="4128"/>
                    </a:lnTo>
                    <a:lnTo>
                      <a:pt x="1292" y="4128"/>
                    </a:lnTo>
                    <a:lnTo>
                      <a:pt x="2994" y="2836"/>
                    </a:lnTo>
                    <a:close/>
                    <a:moveTo>
                      <a:pt x="316" y="1"/>
                    </a:moveTo>
                    <a:cubicBezTo>
                      <a:pt x="158" y="1"/>
                      <a:pt x="1" y="127"/>
                      <a:pt x="1" y="284"/>
                    </a:cubicBezTo>
                    <a:lnTo>
                      <a:pt x="1" y="4380"/>
                    </a:lnTo>
                    <a:cubicBezTo>
                      <a:pt x="64" y="4506"/>
                      <a:pt x="127" y="4600"/>
                      <a:pt x="253" y="4663"/>
                    </a:cubicBezTo>
                    <a:lnTo>
                      <a:pt x="5798" y="4663"/>
                    </a:lnTo>
                    <a:cubicBezTo>
                      <a:pt x="5955" y="4663"/>
                      <a:pt x="6113" y="4537"/>
                      <a:pt x="6144" y="4317"/>
                    </a:cubicBezTo>
                    <a:lnTo>
                      <a:pt x="6081" y="316"/>
                    </a:lnTo>
                    <a:cubicBezTo>
                      <a:pt x="6081" y="158"/>
                      <a:pt x="5955" y="32"/>
                      <a:pt x="57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412" name="Google Shape;8412;p67"/>
            <p:cNvSpPr/>
            <p:nvPr/>
          </p:nvSpPr>
          <p:spPr>
            <a:xfrm>
              <a:off x="4759891" y="1441132"/>
              <a:ext cx="235245" cy="225232"/>
            </a:xfrm>
            <a:custGeom>
              <a:avLst/>
              <a:gdLst/>
              <a:ahLst/>
              <a:cxnLst/>
              <a:rect l="l" t="t" r="r" b="b"/>
              <a:pathLst>
                <a:path w="12193" h="11674" extrusionOk="0">
                  <a:moveTo>
                    <a:pt x="9483" y="1174"/>
                  </a:moveTo>
                  <a:lnTo>
                    <a:pt x="9483" y="2308"/>
                  </a:lnTo>
                  <a:cubicBezTo>
                    <a:pt x="9483" y="2497"/>
                    <a:pt x="9641" y="2655"/>
                    <a:pt x="9830" y="2655"/>
                  </a:cubicBezTo>
                  <a:lnTo>
                    <a:pt x="10901" y="2655"/>
                  </a:lnTo>
                  <a:lnTo>
                    <a:pt x="9515" y="4041"/>
                  </a:lnTo>
                  <a:lnTo>
                    <a:pt x="8097" y="4041"/>
                  </a:lnTo>
                  <a:lnTo>
                    <a:pt x="8097" y="2560"/>
                  </a:lnTo>
                  <a:lnTo>
                    <a:pt x="9483" y="1174"/>
                  </a:lnTo>
                  <a:close/>
                  <a:moveTo>
                    <a:pt x="4885" y="6181"/>
                  </a:moveTo>
                  <a:cubicBezTo>
                    <a:pt x="5033" y="6181"/>
                    <a:pt x="5183" y="6212"/>
                    <a:pt x="5325" y="6278"/>
                  </a:cubicBezTo>
                  <a:lnTo>
                    <a:pt x="4600" y="7003"/>
                  </a:lnTo>
                  <a:cubicBezTo>
                    <a:pt x="4474" y="7129"/>
                    <a:pt x="4474" y="7349"/>
                    <a:pt x="4600" y="7475"/>
                  </a:cubicBezTo>
                  <a:cubicBezTo>
                    <a:pt x="4663" y="7538"/>
                    <a:pt x="4750" y="7570"/>
                    <a:pt x="4836" y="7570"/>
                  </a:cubicBezTo>
                  <a:cubicBezTo>
                    <a:pt x="4923" y="7570"/>
                    <a:pt x="5010" y="7538"/>
                    <a:pt x="5073" y="7475"/>
                  </a:cubicBezTo>
                  <a:lnTo>
                    <a:pt x="5797" y="6751"/>
                  </a:lnTo>
                  <a:lnTo>
                    <a:pt x="5797" y="6751"/>
                  </a:lnTo>
                  <a:cubicBezTo>
                    <a:pt x="5986" y="7160"/>
                    <a:pt x="5892" y="7633"/>
                    <a:pt x="5577" y="7948"/>
                  </a:cubicBezTo>
                  <a:cubicBezTo>
                    <a:pt x="5388" y="8137"/>
                    <a:pt x="5128" y="8231"/>
                    <a:pt x="4864" y="8231"/>
                  </a:cubicBezTo>
                  <a:cubicBezTo>
                    <a:pt x="4600" y="8231"/>
                    <a:pt x="4332" y="8137"/>
                    <a:pt x="4127" y="7948"/>
                  </a:cubicBezTo>
                  <a:cubicBezTo>
                    <a:pt x="3749" y="7538"/>
                    <a:pt x="3749" y="6877"/>
                    <a:pt x="4127" y="6499"/>
                  </a:cubicBezTo>
                  <a:cubicBezTo>
                    <a:pt x="4333" y="6293"/>
                    <a:pt x="4606" y="6181"/>
                    <a:pt x="4885" y="6181"/>
                  </a:cubicBezTo>
                  <a:close/>
                  <a:moveTo>
                    <a:pt x="4897" y="4831"/>
                  </a:moveTo>
                  <a:cubicBezTo>
                    <a:pt x="5396" y="4831"/>
                    <a:pt x="5890" y="4990"/>
                    <a:pt x="6301" y="5301"/>
                  </a:cubicBezTo>
                  <a:lnTo>
                    <a:pt x="5829" y="5774"/>
                  </a:lnTo>
                  <a:cubicBezTo>
                    <a:pt x="5553" y="5590"/>
                    <a:pt x="5233" y="5499"/>
                    <a:pt x="4911" y="5499"/>
                  </a:cubicBezTo>
                  <a:cubicBezTo>
                    <a:pt x="4460" y="5499"/>
                    <a:pt x="4004" y="5677"/>
                    <a:pt x="3655" y="6026"/>
                  </a:cubicBezTo>
                  <a:cubicBezTo>
                    <a:pt x="2993" y="6688"/>
                    <a:pt x="2993" y="7790"/>
                    <a:pt x="3655" y="8420"/>
                  </a:cubicBezTo>
                  <a:cubicBezTo>
                    <a:pt x="3986" y="8751"/>
                    <a:pt x="4427" y="8917"/>
                    <a:pt x="4864" y="8917"/>
                  </a:cubicBezTo>
                  <a:cubicBezTo>
                    <a:pt x="5301" y="8917"/>
                    <a:pt x="5734" y="8751"/>
                    <a:pt x="6049" y="8420"/>
                  </a:cubicBezTo>
                  <a:cubicBezTo>
                    <a:pt x="6648" y="7822"/>
                    <a:pt x="6742" y="6908"/>
                    <a:pt x="6301" y="6246"/>
                  </a:cubicBezTo>
                  <a:lnTo>
                    <a:pt x="6774" y="5774"/>
                  </a:lnTo>
                  <a:lnTo>
                    <a:pt x="6774" y="5774"/>
                  </a:lnTo>
                  <a:cubicBezTo>
                    <a:pt x="7467" y="6719"/>
                    <a:pt x="7404" y="8074"/>
                    <a:pt x="6585" y="8924"/>
                  </a:cubicBezTo>
                  <a:cubicBezTo>
                    <a:pt x="6112" y="9397"/>
                    <a:pt x="5498" y="9633"/>
                    <a:pt x="4883" y="9633"/>
                  </a:cubicBezTo>
                  <a:cubicBezTo>
                    <a:pt x="4269" y="9633"/>
                    <a:pt x="3655" y="9397"/>
                    <a:pt x="3182" y="8924"/>
                  </a:cubicBezTo>
                  <a:cubicBezTo>
                    <a:pt x="2237" y="7979"/>
                    <a:pt x="2237" y="6499"/>
                    <a:pt x="3182" y="5553"/>
                  </a:cubicBezTo>
                  <a:cubicBezTo>
                    <a:pt x="3667" y="5068"/>
                    <a:pt x="4286" y="4831"/>
                    <a:pt x="4897" y="4831"/>
                  </a:cubicBezTo>
                  <a:close/>
                  <a:moveTo>
                    <a:pt x="4873" y="3463"/>
                  </a:moveTo>
                  <a:cubicBezTo>
                    <a:pt x="5728" y="3463"/>
                    <a:pt x="6583" y="3748"/>
                    <a:pt x="7278" y="4325"/>
                  </a:cubicBezTo>
                  <a:lnTo>
                    <a:pt x="6805" y="4797"/>
                  </a:lnTo>
                  <a:cubicBezTo>
                    <a:pt x="6228" y="4353"/>
                    <a:pt x="5533" y="4125"/>
                    <a:pt x="4844" y="4125"/>
                  </a:cubicBezTo>
                  <a:cubicBezTo>
                    <a:pt x="4065" y="4125"/>
                    <a:pt x="3294" y="4416"/>
                    <a:pt x="2710" y="5018"/>
                  </a:cubicBezTo>
                  <a:cubicBezTo>
                    <a:pt x="1481" y="6246"/>
                    <a:pt x="1481" y="8168"/>
                    <a:pt x="2710" y="9397"/>
                  </a:cubicBezTo>
                  <a:cubicBezTo>
                    <a:pt x="3324" y="10011"/>
                    <a:pt x="4112" y="10318"/>
                    <a:pt x="4899" y="10318"/>
                  </a:cubicBezTo>
                  <a:cubicBezTo>
                    <a:pt x="5687" y="10318"/>
                    <a:pt x="6474" y="10011"/>
                    <a:pt x="7089" y="9397"/>
                  </a:cubicBezTo>
                  <a:cubicBezTo>
                    <a:pt x="8223" y="8263"/>
                    <a:pt x="8255" y="6467"/>
                    <a:pt x="7309" y="5301"/>
                  </a:cubicBezTo>
                  <a:lnTo>
                    <a:pt x="7782" y="4829"/>
                  </a:lnTo>
                  <a:lnTo>
                    <a:pt x="7782" y="4829"/>
                  </a:lnTo>
                  <a:cubicBezTo>
                    <a:pt x="8979" y="6278"/>
                    <a:pt x="8885" y="8483"/>
                    <a:pt x="7530" y="9870"/>
                  </a:cubicBezTo>
                  <a:cubicBezTo>
                    <a:pt x="6790" y="10594"/>
                    <a:pt x="5821" y="10956"/>
                    <a:pt x="4856" y="10956"/>
                  </a:cubicBezTo>
                  <a:cubicBezTo>
                    <a:pt x="3891" y="10956"/>
                    <a:pt x="2930" y="10594"/>
                    <a:pt x="2206" y="9870"/>
                  </a:cubicBezTo>
                  <a:cubicBezTo>
                    <a:pt x="756" y="8420"/>
                    <a:pt x="756" y="6026"/>
                    <a:pt x="2206" y="4545"/>
                  </a:cubicBezTo>
                  <a:cubicBezTo>
                    <a:pt x="2941" y="3827"/>
                    <a:pt x="3907" y="3463"/>
                    <a:pt x="4873" y="3463"/>
                  </a:cubicBezTo>
                  <a:close/>
                  <a:moveTo>
                    <a:pt x="9899" y="0"/>
                  </a:moveTo>
                  <a:cubicBezTo>
                    <a:pt x="9813" y="0"/>
                    <a:pt x="9722" y="32"/>
                    <a:pt x="9641" y="103"/>
                  </a:cubicBezTo>
                  <a:lnTo>
                    <a:pt x="7561" y="2182"/>
                  </a:lnTo>
                  <a:cubicBezTo>
                    <a:pt x="7467" y="2277"/>
                    <a:pt x="7435" y="2340"/>
                    <a:pt x="7435" y="2434"/>
                  </a:cubicBezTo>
                  <a:lnTo>
                    <a:pt x="7435" y="3600"/>
                  </a:lnTo>
                  <a:cubicBezTo>
                    <a:pt x="6670" y="3071"/>
                    <a:pt x="5769" y="2807"/>
                    <a:pt x="4868" y="2807"/>
                  </a:cubicBezTo>
                  <a:cubicBezTo>
                    <a:pt x="3731" y="2807"/>
                    <a:pt x="2595" y="3229"/>
                    <a:pt x="1733" y="4073"/>
                  </a:cubicBezTo>
                  <a:cubicBezTo>
                    <a:pt x="0" y="5805"/>
                    <a:pt x="0" y="8641"/>
                    <a:pt x="1733" y="10374"/>
                  </a:cubicBezTo>
                  <a:cubicBezTo>
                    <a:pt x="2599" y="11240"/>
                    <a:pt x="3741" y="11673"/>
                    <a:pt x="4883" y="11673"/>
                  </a:cubicBezTo>
                  <a:cubicBezTo>
                    <a:pt x="6026" y="11673"/>
                    <a:pt x="7168" y="11240"/>
                    <a:pt x="8034" y="10374"/>
                  </a:cubicBezTo>
                  <a:cubicBezTo>
                    <a:pt x="9578" y="8861"/>
                    <a:pt x="9735" y="6436"/>
                    <a:pt x="8538" y="4703"/>
                  </a:cubicBezTo>
                  <a:lnTo>
                    <a:pt x="9672" y="4703"/>
                  </a:lnTo>
                  <a:cubicBezTo>
                    <a:pt x="9767" y="4703"/>
                    <a:pt x="9893" y="4671"/>
                    <a:pt x="9924" y="4608"/>
                  </a:cubicBezTo>
                  <a:lnTo>
                    <a:pt x="12004" y="2497"/>
                  </a:lnTo>
                  <a:cubicBezTo>
                    <a:pt x="12193" y="2308"/>
                    <a:pt x="12035" y="1962"/>
                    <a:pt x="11783" y="1962"/>
                  </a:cubicBezTo>
                  <a:lnTo>
                    <a:pt x="10239" y="1962"/>
                  </a:lnTo>
                  <a:lnTo>
                    <a:pt x="10239" y="355"/>
                  </a:lnTo>
                  <a:cubicBezTo>
                    <a:pt x="10239" y="141"/>
                    <a:pt x="10080" y="0"/>
                    <a:pt x="98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413" name="Google Shape;8413;p67"/>
            <p:cNvGrpSpPr/>
            <p:nvPr/>
          </p:nvGrpSpPr>
          <p:grpSpPr>
            <a:xfrm>
              <a:off x="4765034" y="1719251"/>
              <a:ext cx="224923" cy="225521"/>
              <a:chOff x="-1700225" y="2768875"/>
              <a:chExt cx="291450" cy="292225"/>
            </a:xfrm>
            <a:grpFill/>
          </p:grpSpPr>
          <p:sp>
            <p:nvSpPr>
              <p:cNvPr id="8414" name="Google Shape;8414;p67"/>
              <p:cNvSpPr/>
              <p:nvPr/>
            </p:nvSpPr>
            <p:spPr>
              <a:xfrm>
                <a:off x="-1700225" y="2768875"/>
                <a:ext cx="2914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89" extrusionOk="0">
                    <a:moveTo>
                      <a:pt x="10617" y="662"/>
                    </a:moveTo>
                    <a:cubicBezTo>
                      <a:pt x="10806" y="662"/>
                      <a:pt x="10964" y="820"/>
                      <a:pt x="10964" y="1009"/>
                    </a:cubicBezTo>
                    <a:lnTo>
                      <a:pt x="10964" y="2710"/>
                    </a:lnTo>
                    <a:lnTo>
                      <a:pt x="662" y="2710"/>
                    </a:lnTo>
                    <a:lnTo>
                      <a:pt x="662" y="1009"/>
                    </a:lnTo>
                    <a:cubicBezTo>
                      <a:pt x="662" y="820"/>
                      <a:pt x="819" y="662"/>
                      <a:pt x="1008" y="662"/>
                    </a:cubicBezTo>
                    <a:close/>
                    <a:moveTo>
                      <a:pt x="10933" y="3372"/>
                    </a:moveTo>
                    <a:lnTo>
                      <a:pt x="10933" y="9232"/>
                    </a:lnTo>
                    <a:cubicBezTo>
                      <a:pt x="10964" y="9484"/>
                      <a:pt x="10806" y="9610"/>
                      <a:pt x="10617" y="9610"/>
                    </a:cubicBezTo>
                    <a:lnTo>
                      <a:pt x="8916" y="9610"/>
                    </a:lnTo>
                    <a:lnTo>
                      <a:pt x="8570" y="9232"/>
                    </a:lnTo>
                    <a:cubicBezTo>
                      <a:pt x="8601" y="9169"/>
                      <a:pt x="8664" y="9043"/>
                      <a:pt x="8696" y="8917"/>
                    </a:cubicBezTo>
                    <a:lnTo>
                      <a:pt x="9200" y="8917"/>
                    </a:lnTo>
                    <a:cubicBezTo>
                      <a:pt x="9389" y="8917"/>
                      <a:pt x="9546" y="8759"/>
                      <a:pt x="9546" y="8570"/>
                    </a:cubicBezTo>
                    <a:lnTo>
                      <a:pt x="9546" y="7184"/>
                    </a:lnTo>
                    <a:cubicBezTo>
                      <a:pt x="9546" y="6995"/>
                      <a:pt x="9389" y="6837"/>
                      <a:pt x="9200" y="6837"/>
                    </a:cubicBezTo>
                    <a:lnTo>
                      <a:pt x="8696" y="6837"/>
                    </a:lnTo>
                    <a:cubicBezTo>
                      <a:pt x="8664" y="6711"/>
                      <a:pt x="8601" y="6648"/>
                      <a:pt x="8570" y="6522"/>
                    </a:cubicBezTo>
                    <a:lnTo>
                      <a:pt x="8916" y="6176"/>
                    </a:lnTo>
                    <a:cubicBezTo>
                      <a:pt x="9042" y="6050"/>
                      <a:pt x="9042" y="5798"/>
                      <a:pt x="8916" y="5703"/>
                    </a:cubicBezTo>
                    <a:lnTo>
                      <a:pt x="7940" y="4695"/>
                    </a:lnTo>
                    <a:cubicBezTo>
                      <a:pt x="7877" y="4648"/>
                      <a:pt x="7790" y="4624"/>
                      <a:pt x="7703" y="4624"/>
                    </a:cubicBezTo>
                    <a:cubicBezTo>
                      <a:pt x="7617" y="4624"/>
                      <a:pt x="7530" y="4648"/>
                      <a:pt x="7467" y="4695"/>
                    </a:cubicBezTo>
                    <a:lnTo>
                      <a:pt x="7120" y="5073"/>
                    </a:lnTo>
                    <a:cubicBezTo>
                      <a:pt x="7026" y="5041"/>
                      <a:pt x="6931" y="4978"/>
                      <a:pt x="6805" y="4947"/>
                    </a:cubicBezTo>
                    <a:lnTo>
                      <a:pt x="6805" y="4443"/>
                    </a:lnTo>
                    <a:cubicBezTo>
                      <a:pt x="6805" y="4222"/>
                      <a:pt x="6648" y="4065"/>
                      <a:pt x="6459" y="4065"/>
                    </a:cubicBezTo>
                    <a:lnTo>
                      <a:pt x="5073" y="4065"/>
                    </a:lnTo>
                    <a:cubicBezTo>
                      <a:pt x="4884" y="4065"/>
                      <a:pt x="4726" y="4222"/>
                      <a:pt x="4726" y="4443"/>
                    </a:cubicBezTo>
                    <a:lnTo>
                      <a:pt x="4726" y="4947"/>
                    </a:lnTo>
                    <a:cubicBezTo>
                      <a:pt x="4600" y="4978"/>
                      <a:pt x="4506" y="5010"/>
                      <a:pt x="4411" y="5073"/>
                    </a:cubicBezTo>
                    <a:lnTo>
                      <a:pt x="4033" y="4695"/>
                    </a:lnTo>
                    <a:cubicBezTo>
                      <a:pt x="3986" y="4648"/>
                      <a:pt x="3899" y="4624"/>
                      <a:pt x="3808" y="4624"/>
                    </a:cubicBezTo>
                    <a:cubicBezTo>
                      <a:pt x="3718" y="4624"/>
                      <a:pt x="3623" y="4648"/>
                      <a:pt x="3560" y="4695"/>
                    </a:cubicBezTo>
                    <a:lnTo>
                      <a:pt x="2584" y="5703"/>
                    </a:lnTo>
                    <a:cubicBezTo>
                      <a:pt x="2458" y="5829"/>
                      <a:pt x="2458" y="6050"/>
                      <a:pt x="2584" y="6176"/>
                    </a:cubicBezTo>
                    <a:lnTo>
                      <a:pt x="2930" y="6522"/>
                    </a:lnTo>
                    <a:cubicBezTo>
                      <a:pt x="2899" y="6585"/>
                      <a:pt x="2867" y="6711"/>
                      <a:pt x="2836" y="6837"/>
                    </a:cubicBezTo>
                    <a:lnTo>
                      <a:pt x="2300" y="6837"/>
                    </a:lnTo>
                    <a:cubicBezTo>
                      <a:pt x="2111" y="6837"/>
                      <a:pt x="1954" y="6995"/>
                      <a:pt x="1954" y="7184"/>
                    </a:cubicBezTo>
                    <a:lnTo>
                      <a:pt x="1954" y="8570"/>
                    </a:lnTo>
                    <a:cubicBezTo>
                      <a:pt x="1954" y="8759"/>
                      <a:pt x="2111" y="8917"/>
                      <a:pt x="2300" y="8917"/>
                    </a:cubicBezTo>
                    <a:lnTo>
                      <a:pt x="2836" y="8917"/>
                    </a:lnTo>
                    <a:cubicBezTo>
                      <a:pt x="2867" y="9043"/>
                      <a:pt x="2899" y="9137"/>
                      <a:pt x="2930" y="9232"/>
                    </a:cubicBezTo>
                    <a:lnTo>
                      <a:pt x="2584" y="9610"/>
                    </a:lnTo>
                    <a:lnTo>
                      <a:pt x="977" y="9610"/>
                    </a:lnTo>
                    <a:cubicBezTo>
                      <a:pt x="788" y="9610"/>
                      <a:pt x="630" y="9452"/>
                      <a:pt x="630" y="9232"/>
                    </a:cubicBezTo>
                    <a:lnTo>
                      <a:pt x="630" y="3372"/>
                    </a:lnTo>
                    <a:close/>
                    <a:moveTo>
                      <a:pt x="6112" y="4726"/>
                    </a:moveTo>
                    <a:lnTo>
                      <a:pt x="6112" y="5136"/>
                    </a:lnTo>
                    <a:cubicBezTo>
                      <a:pt x="6112" y="5294"/>
                      <a:pt x="6207" y="5420"/>
                      <a:pt x="6364" y="5451"/>
                    </a:cubicBezTo>
                    <a:cubicBezTo>
                      <a:pt x="6553" y="5514"/>
                      <a:pt x="6805" y="5609"/>
                      <a:pt x="6994" y="5735"/>
                    </a:cubicBezTo>
                    <a:cubicBezTo>
                      <a:pt x="7041" y="5769"/>
                      <a:pt x="7096" y="5783"/>
                      <a:pt x="7153" y="5783"/>
                    </a:cubicBezTo>
                    <a:cubicBezTo>
                      <a:pt x="7251" y="5783"/>
                      <a:pt x="7356" y="5743"/>
                      <a:pt x="7435" y="5703"/>
                    </a:cubicBezTo>
                    <a:lnTo>
                      <a:pt x="7751" y="5388"/>
                    </a:lnTo>
                    <a:lnTo>
                      <a:pt x="8223" y="5861"/>
                    </a:lnTo>
                    <a:lnTo>
                      <a:pt x="7908" y="6176"/>
                    </a:lnTo>
                    <a:cubicBezTo>
                      <a:pt x="7782" y="6302"/>
                      <a:pt x="7782" y="6459"/>
                      <a:pt x="7877" y="6617"/>
                    </a:cubicBezTo>
                    <a:cubicBezTo>
                      <a:pt x="7971" y="6806"/>
                      <a:pt x="8066" y="6995"/>
                      <a:pt x="8129" y="7247"/>
                    </a:cubicBezTo>
                    <a:cubicBezTo>
                      <a:pt x="8192" y="7404"/>
                      <a:pt x="8286" y="7499"/>
                      <a:pt x="8444" y="7499"/>
                    </a:cubicBezTo>
                    <a:lnTo>
                      <a:pt x="8885" y="7499"/>
                    </a:lnTo>
                    <a:lnTo>
                      <a:pt x="8885" y="8192"/>
                    </a:lnTo>
                    <a:lnTo>
                      <a:pt x="8444" y="8192"/>
                    </a:lnTo>
                    <a:cubicBezTo>
                      <a:pt x="8286" y="8192"/>
                      <a:pt x="8192" y="8286"/>
                      <a:pt x="8129" y="8444"/>
                    </a:cubicBezTo>
                    <a:cubicBezTo>
                      <a:pt x="8097" y="8665"/>
                      <a:pt x="7971" y="8885"/>
                      <a:pt x="7877" y="9074"/>
                    </a:cubicBezTo>
                    <a:cubicBezTo>
                      <a:pt x="7782" y="9200"/>
                      <a:pt x="7814" y="9389"/>
                      <a:pt x="7908" y="9515"/>
                    </a:cubicBezTo>
                    <a:lnTo>
                      <a:pt x="8223" y="9830"/>
                    </a:lnTo>
                    <a:lnTo>
                      <a:pt x="7751" y="10303"/>
                    </a:lnTo>
                    <a:lnTo>
                      <a:pt x="7435" y="9988"/>
                    </a:lnTo>
                    <a:cubicBezTo>
                      <a:pt x="7368" y="9920"/>
                      <a:pt x="7291" y="9889"/>
                      <a:pt x="7211" y="9889"/>
                    </a:cubicBezTo>
                    <a:cubicBezTo>
                      <a:pt x="7141" y="9889"/>
                      <a:pt x="7068" y="9912"/>
                      <a:pt x="6994" y="9956"/>
                    </a:cubicBezTo>
                    <a:cubicBezTo>
                      <a:pt x="6805" y="10082"/>
                      <a:pt x="6616" y="10145"/>
                      <a:pt x="6364" y="10208"/>
                    </a:cubicBezTo>
                    <a:cubicBezTo>
                      <a:pt x="6207" y="10271"/>
                      <a:pt x="6112" y="10366"/>
                      <a:pt x="6112" y="10555"/>
                    </a:cubicBezTo>
                    <a:lnTo>
                      <a:pt x="6112" y="10964"/>
                    </a:lnTo>
                    <a:lnTo>
                      <a:pt x="5419" y="10964"/>
                    </a:lnTo>
                    <a:lnTo>
                      <a:pt x="5419" y="10555"/>
                    </a:lnTo>
                    <a:cubicBezTo>
                      <a:pt x="5419" y="10366"/>
                      <a:pt x="5325" y="10271"/>
                      <a:pt x="5167" y="10208"/>
                    </a:cubicBezTo>
                    <a:cubicBezTo>
                      <a:pt x="4947" y="10177"/>
                      <a:pt x="4726" y="10051"/>
                      <a:pt x="4537" y="9956"/>
                    </a:cubicBezTo>
                    <a:cubicBezTo>
                      <a:pt x="4491" y="9921"/>
                      <a:pt x="4436" y="9908"/>
                      <a:pt x="4379" y="9908"/>
                    </a:cubicBezTo>
                    <a:cubicBezTo>
                      <a:pt x="4281" y="9908"/>
                      <a:pt x="4176" y="9948"/>
                      <a:pt x="4096" y="9988"/>
                    </a:cubicBezTo>
                    <a:lnTo>
                      <a:pt x="3781" y="10303"/>
                    </a:lnTo>
                    <a:lnTo>
                      <a:pt x="3308" y="9830"/>
                    </a:lnTo>
                    <a:lnTo>
                      <a:pt x="3623" y="9515"/>
                    </a:lnTo>
                    <a:cubicBezTo>
                      <a:pt x="3749" y="9389"/>
                      <a:pt x="3749" y="9232"/>
                      <a:pt x="3655" y="9074"/>
                    </a:cubicBezTo>
                    <a:cubicBezTo>
                      <a:pt x="3529" y="8885"/>
                      <a:pt x="3466" y="8696"/>
                      <a:pt x="3371" y="8444"/>
                    </a:cubicBezTo>
                    <a:cubicBezTo>
                      <a:pt x="3340" y="8286"/>
                      <a:pt x="3214" y="8192"/>
                      <a:pt x="3056" y="8192"/>
                    </a:cubicBezTo>
                    <a:lnTo>
                      <a:pt x="2647" y="8192"/>
                    </a:lnTo>
                    <a:lnTo>
                      <a:pt x="2647" y="7499"/>
                    </a:lnTo>
                    <a:lnTo>
                      <a:pt x="3056" y="7499"/>
                    </a:lnTo>
                    <a:cubicBezTo>
                      <a:pt x="3214" y="7499"/>
                      <a:pt x="3340" y="7404"/>
                      <a:pt x="3371" y="7247"/>
                    </a:cubicBezTo>
                    <a:cubicBezTo>
                      <a:pt x="3434" y="7026"/>
                      <a:pt x="3529" y="6806"/>
                      <a:pt x="3655" y="6617"/>
                    </a:cubicBezTo>
                    <a:cubicBezTo>
                      <a:pt x="3749" y="6491"/>
                      <a:pt x="3686" y="6302"/>
                      <a:pt x="3623" y="6176"/>
                    </a:cubicBezTo>
                    <a:lnTo>
                      <a:pt x="3308" y="5861"/>
                    </a:lnTo>
                    <a:lnTo>
                      <a:pt x="3781" y="5388"/>
                    </a:lnTo>
                    <a:lnTo>
                      <a:pt x="4096" y="5703"/>
                    </a:lnTo>
                    <a:cubicBezTo>
                      <a:pt x="4163" y="5771"/>
                      <a:pt x="4240" y="5802"/>
                      <a:pt x="4321" y="5802"/>
                    </a:cubicBezTo>
                    <a:cubicBezTo>
                      <a:pt x="4391" y="5802"/>
                      <a:pt x="4464" y="5778"/>
                      <a:pt x="4537" y="5735"/>
                    </a:cubicBezTo>
                    <a:cubicBezTo>
                      <a:pt x="4726" y="5609"/>
                      <a:pt x="4915" y="5546"/>
                      <a:pt x="5167" y="5451"/>
                    </a:cubicBezTo>
                    <a:cubicBezTo>
                      <a:pt x="5325" y="5420"/>
                      <a:pt x="5419" y="5294"/>
                      <a:pt x="5419" y="5136"/>
                    </a:cubicBezTo>
                    <a:lnTo>
                      <a:pt x="5419" y="4726"/>
                    </a:lnTo>
                    <a:close/>
                    <a:moveTo>
                      <a:pt x="1008" y="1"/>
                    </a:moveTo>
                    <a:cubicBezTo>
                      <a:pt x="473" y="1"/>
                      <a:pt x="0" y="473"/>
                      <a:pt x="0" y="1009"/>
                    </a:cubicBezTo>
                    <a:lnTo>
                      <a:pt x="0" y="9295"/>
                    </a:lnTo>
                    <a:cubicBezTo>
                      <a:pt x="0" y="9830"/>
                      <a:pt x="473" y="10303"/>
                      <a:pt x="1008" y="10303"/>
                    </a:cubicBezTo>
                    <a:lnTo>
                      <a:pt x="2867" y="10303"/>
                    </a:lnTo>
                    <a:lnTo>
                      <a:pt x="3623" y="11059"/>
                    </a:lnTo>
                    <a:cubicBezTo>
                      <a:pt x="3671" y="11122"/>
                      <a:pt x="3757" y="11153"/>
                      <a:pt x="3848" y="11153"/>
                    </a:cubicBezTo>
                    <a:cubicBezTo>
                      <a:pt x="3938" y="11153"/>
                      <a:pt x="4033" y="11122"/>
                      <a:pt x="4096" y="11059"/>
                    </a:cubicBezTo>
                    <a:lnTo>
                      <a:pt x="4442" y="10712"/>
                    </a:lnTo>
                    <a:cubicBezTo>
                      <a:pt x="4506" y="10744"/>
                      <a:pt x="4632" y="10775"/>
                      <a:pt x="4758" y="10807"/>
                    </a:cubicBezTo>
                    <a:lnTo>
                      <a:pt x="4758" y="11342"/>
                    </a:lnTo>
                    <a:cubicBezTo>
                      <a:pt x="4758" y="11531"/>
                      <a:pt x="4915" y="11689"/>
                      <a:pt x="5104" y="11689"/>
                    </a:cubicBezTo>
                    <a:lnTo>
                      <a:pt x="6490" y="11689"/>
                    </a:lnTo>
                    <a:cubicBezTo>
                      <a:pt x="6679" y="11689"/>
                      <a:pt x="6837" y="11531"/>
                      <a:pt x="6837" y="11342"/>
                    </a:cubicBezTo>
                    <a:lnTo>
                      <a:pt x="6837" y="10807"/>
                    </a:lnTo>
                    <a:cubicBezTo>
                      <a:pt x="6963" y="10775"/>
                      <a:pt x="7026" y="10744"/>
                      <a:pt x="7152" y="10712"/>
                    </a:cubicBezTo>
                    <a:lnTo>
                      <a:pt x="7498" y="11059"/>
                    </a:lnTo>
                    <a:cubicBezTo>
                      <a:pt x="7561" y="11122"/>
                      <a:pt x="7656" y="11153"/>
                      <a:pt x="7747" y="11153"/>
                    </a:cubicBezTo>
                    <a:cubicBezTo>
                      <a:pt x="7837" y="11153"/>
                      <a:pt x="7924" y="11122"/>
                      <a:pt x="7971" y="11059"/>
                    </a:cubicBezTo>
                    <a:lnTo>
                      <a:pt x="8727" y="10303"/>
                    </a:lnTo>
                    <a:lnTo>
                      <a:pt x="10617" y="10303"/>
                    </a:lnTo>
                    <a:cubicBezTo>
                      <a:pt x="11185" y="10303"/>
                      <a:pt x="11657" y="9830"/>
                      <a:pt x="11657" y="9295"/>
                    </a:cubicBezTo>
                    <a:lnTo>
                      <a:pt x="11657" y="1009"/>
                    </a:lnTo>
                    <a:cubicBezTo>
                      <a:pt x="11657" y="473"/>
                      <a:pt x="11216" y="1"/>
                      <a:pt x="106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5" name="Google Shape;8415;p67"/>
              <p:cNvSpPr/>
              <p:nvPr/>
            </p:nvSpPr>
            <p:spPr>
              <a:xfrm>
                <a:off x="-1667150" y="2801950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726"/>
                      <a:pt x="347" y="726"/>
                    </a:cubicBezTo>
                    <a:cubicBezTo>
                      <a:pt x="568" y="726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6" name="Google Shape;8416;p67"/>
              <p:cNvSpPr/>
              <p:nvPr/>
            </p:nvSpPr>
            <p:spPr>
              <a:xfrm>
                <a:off x="-1632500" y="28019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6"/>
                      <a:pt x="347" y="726"/>
                    </a:cubicBezTo>
                    <a:cubicBezTo>
                      <a:pt x="536" y="726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7" name="Google Shape;8417;p67"/>
              <p:cNvSpPr/>
              <p:nvPr/>
            </p:nvSpPr>
            <p:spPr>
              <a:xfrm>
                <a:off x="-1597850" y="2801950"/>
                <a:ext cx="173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6"/>
                      <a:pt x="347" y="726"/>
                    </a:cubicBezTo>
                    <a:cubicBezTo>
                      <a:pt x="537" y="726"/>
                      <a:pt x="694" y="568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8" name="Google Shape;8418;p67"/>
              <p:cNvSpPr/>
              <p:nvPr/>
            </p:nvSpPr>
            <p:spPr>
              <a:xfrm>
                <a:off x="-1564750" y="2801950"/>
                <a:ext cx="1205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32" y="568"/>
                      <a:pt x="189" y="726"/>
                      <a:pt x="347" y="726"/>
                    </a:cubicBezTo>
                    <a:lnTo>
                      <a:pt x="4442" y="726"/>
                    </a:lnTo>
                    <a:cubicBezTo>
                      <a:pt x="4663" y="726"/>
                      <a:pt x="4820" y="568"/>
                      <a:pt x="4820" y="347"/>
                    </a:cubicBezTo>
                    <a:cubicBezTo>
                      <a:pt x="4820" y="158"/>
                      <a:pt x="4663" y="1"/>
                      <a:pt x="4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19" name="Google Shape;8419;p67"/>
              <p:cNvSpPr/>
              <p:nvPr/>
            </p:nvSpPr>
            <p:spPr>
              <a:xfrm>
                <a:off x="-1597850" y="2924050"/>
                <a:ext cx="8510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3403" extrusionOk="0">
                    <a:moveTo>
                      <a:pt x="1671" y="662"/>
                    </a:moveTo>
                    <a:cubicBezTo>
                      <a:pt x="2238" y="662"/>
                      <a:pt x="2710" y="1134"/>
                      <a:pt x="2710" y="1701"/>
                    </a:cubicBezTo>
                    <a:cubicBezTo>
                      <a:pt x="2710" y="2237"/>
                      <a:pt x="2269" y="2710"/>
                      <a:pt x="1671" y="2710"/>
                    </a:cubicBezTo>
                    <a:cubicBezTo>
                      <a:pt x="1135" y="2710"/>
                      <a:pt x="663" y="2237"/>
                      <a:pt x="663" y="1701"/>
                    </a:cubicBezTo>
                    <a:cubicBezTo>
                      <a:pt x="663" y="1134"/>
                      <a:pt x="1135" y="662"/>
                      <a:pt x="1671" y="662"/>
                    </a:cubicBezTo>
                    <a:close/>
                    <a:moveTo>
                      <a:pt x="1671" y="0"/>
                    </a:moveTo>
                    <a:cubicBezTo>
                      <a:pt x="726" y="0"/>
                      <a:pt x="1" y="756"/>
                      <a:pt x="1" y="1701"/>
                    </a:cubicBezTo>
                    <a:cubicBezTo>
                      <a:pt x="1" y="2647"/>
                      <a:pt x="726" y="3403"/>
                      <a:pt x="1671" y="3403"/>
                    </a:cubicBezTo>
                    <a:cubicBezTo>
                      <a:pt x="2616" y="3403"/>
                      <a:pt x="3372" y="2647"/>
                      <a:pt x="3372" y="1701"/>
                    </a:cubicBezTo>
                    <a:cubicBezTo>
                      <a:pt x="3403" y="756"/>
                      <a:pt x="2616" y="0"/>
                      <a:pt x="16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20" name="Google Shape;8420;p67"/>
            <p:cNvGrpSpPr/>
            <p:nvPr/>
          </p:nvGrpSpPr>
          <p:grpSpPr>
            <a:xfrm>
              <a:off x="5363969" y="1440702"/>
              <a:ext cx="198780" cy="226139"/>
              <a:chOff x="-919700" y="2420750"/>
              <a:chExt cx="257575" cy="293025"/>
            </a:xfrm>
            <a:grpFill/>
          </p:grpSpPr>
          <p:sp>
            <p:nvSpPr>
              <p:cNvPr id="8421" name="Google Shape;8421;p67"/>
              <p:cNvSpPr/>
              <p:nvPr/>
            </p:nvSpPr>
            <p:spPr>
              <a:xfrm>
                <a:off x="-884250" y="2490850"/>
                <a:ext cx="843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2049" extrusionOk="0">
                    <a:moveTo>
                      <a:pt x="977" y="631"/>
                    </a:moveTo>
                    <a:cubicBezTo>
                      <a:pt x="1166" y="631"/>
                      <a:pt x="1324" y="788"/>
                      <a:pt x="1324" y="977"/>
                    </a:cubicBezTo>
                    <a:cubicBezTo>
                      <a:pt x="1324" y="1198"/>
                      <a:pt x="1166" y="1355"/>
                      <a:pt x="977" y="1355"/>
                    </a:cubicBezTo>
                    <a:cubicBezTo>
                      <a:pt x="788" y="1355"/>
                      <a:pt x="631" y="1198"/>
                      <a:pt x="631" y="977"/>
                    </a:cubicBezTo>
                    <a:cubicBezTo>
                      <a:pt x="631" y="788"/>
                      <a:pt x="788" y="631"/>
                      <a:pt x="977" y="631"/>
                    </a:cubicBezTo>
                    <a:close/>
                    <a:moveTo>
                      <a:pt x="2363" y="631"/>
                    </a:moveTo>
                    <a:cubicBezTo>
                      <a:pt x="2552" y="631"/>
                      <a:pt x="2710" y="788"/>
                      <a:pt x="2710" y="977"/>
                    </a:cubicBezTo>
                    <a:cubicBezTo>
                      <a:pt x="2710" y="1198"/>
                      <a:pt x="2552" y="1355"/>
                      <a:pt x="2363" y="1355"/>
                    </a:cubicBezTo>
                    <a:cubicBezTo>
                      <a:pt x="2174" y="1355"/>
                      <a:pt x="2017" y="1198"/>
                      <a:pt x="2017" y="977"/>
                    </a:cubicBezTo>
                    <a:cubicBezTo>
                      <a:pt x="2017" y="788"/>
                      <a:pt x="2174" y="631"/>
                      <a:pt x="2363" y="631"/>
                    </a:cubicBezTo>
                    <a:close/>
                    <a:moveTo>
                      <a:pt x="1009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09" y="2048"/>
                    </a:cubicBezTo>
                    <a:cubicBezTo>
                      <a:pt x="1292" y="2048"/>
                      <a:pt x="1544" y="1922"/>
                      <a:pt x="1702" y="1765"/>
                    </a:cubicBezTo>
                    <a:cubicBezTo>
                      <a:pt x="1891" y="1922"/>
                      <a:pt x="2111" y="2048"/>
                      <a:pt x="2363" y="2048"/>
                    </a:cubicBezTo>
                    <a:cubicBezTo>
                      <a:pt x="2899" y="2048"/>
                      <a:pt x="3371" y="1576"/>
                      <a:pt x="3371" y="1040"/>
                    </a:cubicBezTo>
                    <a:cubicBezTo>
                      <a:pt x="3371" y="442"/>
                      <a:pt x="2899" y="1"/>
                      <a:pt x="2363" y="1"/>
                    </a:cubicBezTo>
                    <a:cubicBezTo>
                      <a:pt x="2080" y="1"/>
                      <a:pt x="1859" y="127"/>
                      <a:pt x="1702" y="284"/>
                    </a:cubicBezTo>
                    <a:cubicBezTo>
                      <a:pt x="1481" y="127"/>
                      <a:pt x="1261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22" name="Google Shape;8422;p67"/>
              <p:cNvSpPr/>
              <p:nvPr/>
            </p:nvSpPr>
            <p:spPr>
              <a:xfrm>
                <a:off x="-919700" y="2420750"/>
                <a:ext cx="257575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10303" h="11721" extrusionOk="0">
                    <a:moveTo>
                      <a:pt x="7152" y="694"/>
                    </a:moveTo>
                    <a:cubicBezTo>
                      <a:pt x="7373" y="694"/>
                      <a:pt x="7530" y="851"/>
                      <a:pt x="7530" y="1040"/>
                    </a:cubicBezTo>
                    <a:lnTo>
                      <a:pt x="7530" y="1418"/>
                    </a:lnTo>
                    <a:lnTo>
                      <a:pt x="662" y="1418"/>
                    </a:lnTo>
                    <a:lnTo>
                      <a:pt x="662" y="1040"/>
                    </a:lnTo>
                    <a:cubicBezTo>
                      <a:pt x="694" y="851"/>
                      <a:pt x="851" y="694"/>
                      <a:pt x="1009" y="694"/>
                    </a:cubicBezTo>
                    <a:close/>
                    <a:moveTo>
                      <a:pt x="7562" y="2111"/>
                    </a:moveTo>
                    <a:lnTo>
                      <a:pt x="7562" y="3403"/>
                    </a:lnTo>
                    <a:lnTo>
                      <a:pt x="7247" y="3088"/>
                    </a:lnTo>
                    <a:cubicBezTo>
                      <a:pt x="7042" y="2883"/>
                      <a:pt x="6784" y="2792"/>
                      <a:pt x="6528" y="2792"/>
                    </a:cubicBezTo>
                    <a:cubicBezTo>
                      <a:pt x="5999" y="2792"/>
                      <a:pt x="5483" y="3186"/>
                      <a:pt x="5483" y="3781"/>
                    </a:cubicBezTo>
                    <a:cubicBezTo>
                      <a:pt x="5483" y="4065"/>
                      <a:pt x="5577" y="4348"/>
                      <a:pt x="5798" y="4506"/>
                    </a:cubicBezTo>
                    <a:lnTo>
                      <a:pt x="6774" y="5482"/>
                    </a:lnTo>
                    <a:lnTo>
                      <a:pt x="1009" y="5482"/>
                    </a:lnTo>
                    <a:cubicBezTo>
                      <a:pt x="995" y="5485"/>
                      <a:pt x="982" y="5486"/>
                      <a:pt x="968" y="5486"/>
                    </a:cubicBezTo>
                    <a:cubicBezTo>
                      <a:pt x="825" y="5486"/>
                      <a:pt x="694" y="5340"/>
                      <a:pt x="694" y="5167"/>
                    </a:cubicBezTo>
                    <a:lnTo>
                      <a:pt x="694" y="2111"/>
                    </a:lnTo>
                    <a:close/>
                    <a:moveTo>
                      <a:pt x="8160" y="2584"/>
                    </a:moveTo>
                    <a:lnTo>
                      <a:pt x="9200" y="3624"/>
                    </a:lnTo>
                    <a:cubicBezTo>
                      <a:pt x="9421" y="3844"/>
                      <a:pt x="9515" y="4065"/>
                      <a:pt x="9515" y="4348"/>
                    </a:cubicBezTo>
                    <a:lnTo>
                      <a:pt x="9515" y="6900"/>
                    </a:lnTo>
                    <a:cubicBezTo>
                      <a:pt x="9515" y="7373"/>
                      <a:pt x="9358" y="7845"/>
                      <a:pt x="9043" y="8192"/>
                    </a:cubicBezTo>
                    <a:lnTo>
                      <a:pt x="5955" y="8192"/>
                    </a:lnTo>
                    <a:cubicBezTo>
                      <a:pt x="5640" y="7845"/>
                      <a:pt x="5483" y="7373"/>
                      <a:pt x="5483" y="6900"/>
                    </a:cubicBezTo>
                    <a:lnTo>
                      <a:pt x="5483" y="6144"/>
                    </a:lnTo>
                    <a:lnTo>
                      <a:pt x="6837" y="6144"/>
                    </a:lnTo>
                    <a:lnTo>
                      <a:pt x="6837" y="6207"/>
                    </a:lnTo>
                    <a:cubicBezTo>
                      <a:pt x="6837" y="6585"/>
                      <a:pt x="6900" y="6932"/>
                      <a:pt x="7089" y="7373"/>
                    </a:cubicBezTo>
                    <a:cubicBezTo>
                      <a:pt x="7135" y="7487"/>
                      <a:pt x="7263" y="7568"/>
                      <a:pt x="7403" y="7568"/>
                    </a:cubicBezTo>
                    <a:cubicBezTo>
                      <a:pt x="7455" y="7568"/>
                      <a:pt x="7510" y="7556"/>
                      <a:pt x="7562" y="7530"/>
                    </a:cubicBezTo>
                    <a:cubicBezTo>
                      <a:pt x="7719" y="7467"/>
                      <a:pt x="7782" y="7247"/>
                      <a:pt x="7719" y="7058"/>
                    </a:cubicBezTo>
                    <a:cubicBezTo>
                      <a:pt x="7593" y="6774"/>
                      <a:pt x="7530" y="6522"/>
                      <a:pt x="7530" y="6239"/>
                    </a:cubicBezTo>
                    <a:lnTo>
                      <a:pt x="7530" y="5451"/>
                    </a:lnTo>
                    <a:cubicBezTo>
                      <a:pt x="7530" y="5356"/>
                      <a:pt x="7467" y="5262"/>
                      <a:pt x="7404" y="5199"/>
                    </a:cubicBezTo>
                    <a:lnTo>
                      <a:pt x="6207" y="4033"/>
                    </a:lnTo>
                    <a:cubicBezTo>
                      <a:pt x="6018" y="3844"/>
                      <a:pt x="6144" y="3435"/>
                      <a:pt x="6459" y="3435"/>
                    </a:cubicBezTo>
                    <a:cubicBezTo>
                      <a:pt x="6522" y="3435"/>
                      <a:pt x="6648" y="3466"/>
                      <a:pt x="6680" y="3561"/>
                    </a:cubicBezTo>
                    <a:lnTo>
                      <a:pt x="8255" y="5136"/>
                    </a:lnTo>
                    <a:cubicBezTo>
                      <a:pt x="8318" y="5199"/>
                      <a:pt x="8413" y="5230"/>
                      <a:pt x="8503" y="5230"/>
                    </a:cubicBezTo>
                    <a:cubicBezTo>
                      <a:pt x="8594" y="5230"/>
                      <a:pt x="8680" y="5199"/>
                      <a:pt x="8728" y="5136"/>
                    </a:cubicBezTo>
                    <a:cubicBezTo>
                      <a:pt x="8854" y="5010"/>
                      <a:pt x="8854" y="4789"/>
                      <a:pt x="8728" y="4663"/>
                    </a:cubicBezTo>
                    <a:lnTo>
                      <a:pt x="8160" y="4065"/>
                    </a:lnTo>
                    <a:lnTo>
                      <a:pt x="8160" y="2584"/>
                    </a:lnTo>
                    <a:close/>
                    <a:moveTo>
                      <a:pt x="9295" y="8948"/>
                    </a:moveTo>
                    <a:cubicBezTo>
                      <a:pt x="9484" y="8948"/>
                      <a:pt x="9641" y="9105"/>
                      <a:pt x="9641" y="9295"/>
                    </a:cubicBezTo>
                    <a:lnTo>
                      <a:pt x="9641" y="10996"/>
                    </a:lnTo>
                    <a:lnTo>
                      <a:pt x="5514" y="10996"/>
                    </a:lnTo>
                    <a:lnTo>
                      <a:pt x="5514" y="9295"/>
                    </a:lnTo>
                    <a:cubicBezTo>
                      <a:pt x="5514" y="9105"/>
                      <a:pt x="5672" y="8948"/>
                      <a:pt x="5861" y="8948"/>
                    </a:cubicBezTo>
                    <a:close/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5167"/>
                    </a:lnTo>
                    <a:cubicBezTo>
                      <a:pt x="1" y="5734"/>
                      <a:pt x="473" y="6207"/>
                      <a:pt x="1009" y="6207"/>
                    </a:cubicBezTo>
                    <a:lnTo>
                      <a:pt x="4789" y="6207"/>
                    </a:lnTo>
                    <a:lnTo>
                      <a:pt x="4789" y="6932"/>
                    </a:lnTo>
                    <a:cubicBezTo>
                      <a:pt x="4789" y="7499"/>
                      <a:pt x="4947" y="8003"/>
                      <a:pt x="5231" y="8444"/>
                    </a:cubicBezTo>
                    <a:cubicBezTo>
                      <a:pt x="4947" y="8633"/>
                      <a:pt x="4789" y="8948"/>
                      <a:pt x="4789" y="9295"/>
                    </a:cubicBezTo>
                    <a:lnTo>
                      <a:pt x="4789" y="11342"/>
                    </a:lnTo>
                    <a:cubicBezTo>
                      <a:pt x="4789" y="11563"/>
                      <a:pt x="4947" y="11720"/>
                      <a:pt x="5168" y="11720"/>
                    </a:cubicBezTo>
                    <a:lnTo>
                      <a:pt x="9956" y="11720"/>
                    </a:lnTo>
                    <a:cubicBezTo>
                      <a:pt x="10145" y="11720"/>
                      <a:pt x="10303" y="11563"/>
                      <a:pt x="10303" y="11342"/>
                    </a:cubicBezTo>
                    <a:lnTo>
                      <a:pt x="10303" y="9295"/>
                    </a:lnTo>
                    <a:cubicBezTo>
                      <a:pt x="10303" y="8948"/>
                      <a:pt x="10114" y="8633"/>
                      <a:pt x="9893" y="8444"/>
                    </a:cubicBezTo>
                    <a:cubicBezTo>
                      <a:pt x="10177" y="8003"/>
                      <a:pt x="10303" y="7499"/>
                      <a:pt x="10303" y="6932"/>
                    </a:cubicBezTo>
                    <a:lnTo>
                      <a:pt x="10303" y="4380"/>
                    </a:lnTo>
                    <a:lnTo>
                      <a:pt x="10271" y="4380"/>
                    </a:lnTo>
                    <a:cubicBezTo>
                      <a:pt x="10271" y="3907"/>
                      <a:pt x="10082" y="3466"/>
                      <a:pt x="9767" y="3151"/>
                    </a:cubicBezTo>
                    <a:lnTo>
                      <a:pt x="8224" y="1639"/>
                    </a:lnTo>
                    <a:lnTo>
                      <a:pt x="8224" y="1040"/>
                    </a:lnTo>
                    <a:cubicBezTo>
                      <a:pt x="8224" y="473"/>
                      <a:pt x="7751" y="1"/>
                      <a:pt x="72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23" name="Google Shape;8423;p67"/>
              <p:cNvSpPr/>
              <p:nvPr/>
            </p:nvSpPr>
            <p:spPr>
              <a:xfrm>
                <a:off x="-766100" y="266097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725" y="568"/>
                      <a:pt x="725" y="379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24" name="Google Shape;8424;p67"/>
            <p:cNvGrpSpPr/>
            <p:nvPr/>
          </p:nvGrpSpPr>
          <p:grpSpPr>
            <a:xfrm>
              <a:off x="700731" y="2094605"/>
              <a:ext cx="237078" cy="224904"/>
              <a:chOff x="-6696925" y="3272575"/>
              <a:chExt cx="307200" cy="291425"/>
            </a:xfrm>
            <a:grpFill/>
          </p:grpSpPr>
          <p:sp>
            <p:nvSpPr>
              <p:cNvPr id="8425" name="Google Shape;8425;p67"/>
              <p:cNvSpPr/>
              <p:nvPr/>
            </p:nvSpPr>
            <p:spPr>
              <a:xfrm>
                <a:off x="-6696925" y="3371400"/>
                <a:ext cx="220575" cy="192600"/>
              </a:xfrm>
              <a:custGeom>
                <a:avLst/>
                <a:gdLst/>
                <a:ahLst/>
                <a:cxnLst/>
                <a:rect l="l" t="t" r="r" b="b"/>
                <a:pathLst>
                  <a:path w="8823" h="7704" extrusionOk="0">
                    <a:moveTo>
                      <a:pt x="7531" y="1"/>
                    </a:moveTo>
                    <a:lnTo>
                      <a:pt x="6333" y="1167"/>
                    </a:lnTo>
                    <a:cubicBezTo>
                      <a:pt x="6207" y="1293"/>
                      <a:pt x="6207" y="1513"/>
                      <a:pt x="6333" y="1639"/>
                    </a:cubicBezTo>
                    <a:cubicBezTo>
                      <a:pt x="6743" y="2017"/>
                      <a:pt x="6743" y="2710"/>
                      <a:pt x="6333" y="3088"/>
                    </a:cubicBezTo>
                    <a:lnTo>
                      <a:pt x="4096" y="5325"/>
                    </a:lnTo>
                    <a:cubicBezTo>
                      <a:pt x="3892" y="5530"/>
                      <a:pt x="3624" y="5632"/>
                      <a:pt x="3360" y="5632"/>
                    </a:cubicBezTo>
                    <a:cubicBezTo>
                      <a:pt x="3096" y="5632"/>
                      <a:pt x="2836" y="5530"/>
                      <a:pt x="2647" y="5325"/>
                    </a:cubicBezTo>
                    <a:cubicBezTo>
                      <a:pt x="2238" y="4947"/>
                      <a:pt x="2238" y="4286"/>
                      <a:pt x="2647" y="3876"/>
                    </a:cubicBezTo>
                    <a:lnTo>
                      <a:pt x="3309" y="3214"/>
                    </a:lnTo>
                    <a:cubicBezTo>
                      <a:pt x="2994" y="2679"/>
                      <a:pt x="2836" y="2017"/>
                      <a:pt x="2836" y="1387"/>
                    </a:cubicBezTo>
                    <a:cubicBezTo>
                      <a:pt x="2836" y="1167"/>
                      <a:pt x="2868" y="978"/>
                      <a:pt x="2899" y="726"/>
                    </a:cubicBezTo>
                    <a:lnTo>
                      <a:pt x="2899" y="726"/>
                    </a:lnTo>
                    <a:lnTo>
                      <a:pt x="1230" y="2427"/>
                    </a:lnTo>
                    <a:cubicBezTo>
                      <a:pt x="1" y="3592"/>
                      <a:pt x="1" y="5577"/>
                      <a:pt x="1230" y="6806"/>
                    </a:cubicBezTo>
                    <a:cubicBezTo>
                      <a:pt x="1820" y="7396"/>
                      <a:pt x="2621" y="7704"/>
                      <a:pt x="3423" y="7704"/>
                    </a:cubicBezTo>
                    <a:cubicBezTo>
                      <a:pt x="4204" y="7704"/>
                      <a:pt x="4986" y="7412"/>
                      <a:pt x="5577" y="6806"/>
                    </a:cubicBezTo>
                    <a:cubicBezTo>
                      <a:pt x="7531" y="4884"/>
                      <a:pt x="8003" y="4506"/>
                      <a:pt x="8350" y="3813"/>
                    </a:cubicBezTo>
                    <a:cubicBezTo>
                      <a:pt x="8822" y="2994"/>
                      <a:pt x="8822" y="1986"/>
                      <a:pt x="8381" y="1104"/>
                    </a:cubicBezTo>
                    <a:cubicBezTo>
                      <a:pt x="8161" y="568"/>
                      <a:pt x="7877" y="253"/>
                      <a:pt x="75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26" name="Google Shape;8426;p67"/>
              <p:cNvSpPr/>
              <p:nvPr/>
            </p:nvSpPr>
            <p:spPr>
              <a:xfrm>
                <a:off x="-6621300" y="3272575"/>
                <a:ext cx="231575" cy="194950"/>
              </a:xfrm>
              <a:custGeom>
                <a:avLst/>
                <a:gdLst/>
                <a:ahLst/>
                <a:cxnLst/>
                <a:rect l="l" t="t" r="r" b="b"/>
                <a:pathLst>
                  <a:path w="9263" h="7798" extrusionOk="0">
                    <a:moveTo>
                      <a:pt x="5868" y="0"/>
                    </a:moveTo>
                    <a:cubicBezTo>
                      <a:pt x="5073" y="0"/>
                      <a:pt x="4269" y="299"/>
                      <a:pt x="3655" y="898"/>
                    </a:cubicBezTo>
                    <a:lnTo>
                      <a:pt x="1387" y="3229"/>
                    </a:lnTo>
                    <a:cubicBezTo>
                      <a:pt x="0" y="4615"/>
                      <a:pt x="315" y="6852"/>
                      <a:pt x="1670" y="7797"/>
                    </a:cubicBezTo>
                    <a:lnTo>
                      <a:pt x="2836" y="6632"/>
                    </a:lnTo>
                    <a:cubicBezTo>
                      <a:pt x="2962" y="6506"/>
                      <a:pt x="2962" y="6317"/>
                      <a:pt x="2836" y="6159"/>
                    </a:cubicBezTo>
                    <a:cubicBezTo>
                      <a:pt x="2552" y="5907"/>
                      <a:pt x="2489" y="5466"/>
                      <a:pt x="2552" y="5372"/>
                    </a:cubicBezTo>
                    <a:cubicBezTo>
                      <a:pt x="2552" y="4742"/>
                      <a:pt x="3214" y="4332"/>
                      <a:pt x="5167" y="2379"/>
                    </a:cubicBezTo>
                    <a:cubicBezTo>
                      <a:pt x="5384" y="2162"/>
                      <a:pt x="5630" y="2071"/>
                      <a:pt x="5869" y="2071"/>
                    </a:cubicBezTo>
                    <a:cubicBezTo>
                      <a:pt x="6673" y="2071"/>
                      <a:pt x="7393" y="3099"/>
                      <a:pt x="6616" y="3828"/>
                    </a:cubicBezTo>
                    <a:lnTo>
                      <a:pt x="5923" y="4521"/>
                    </a:lnTo>
                    <a:cubicBezTo>
                      <a:pt x="6364" y="5372"/>
                      <a:pt x="6522" y="6159"/>
                      <a:pt x="6364" y="7010"/>
                    </a:cubicBezTo>
                    <a:lnTo>
                      <a:pt x="8097" y="5277"/>
                    </a:lnTo>
                    <a:cubicBezTo>
                      <a:pt x="9263" y="4048"/>
                      <a:pt x="9263" y="2127"/>
                      <a:pt x="8034" y="898"/>
                    </a:cubicBezTo>
                    <a:cubicBezTo>
                      <a:pt x="7451" y="299"/>
                      <a:pt x="6664" y="0"/>
                      <a:pt x="58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27" name="Google Shape;8427;p67"/>
            <p:cNvGrpSpPr/>
            <p:nvPr/>
          </p:nvGrpSpPr>
          <p:grpSpPr>
            <a:xfrm>
              <a:off x="700722" y="2370839"/>
              <a:ext cx="237097" cy="225521"/>
              <a:chOff x="-6690625" y="3631325"/>
              <a:chExt cx="307225" cy="292225"/>
            </a:xfrm>
            <a:grpFill/>
          </p:grpSpPr>
          <p:sp>
            <p:nvSpPr>
              <p:cNvPr id="8428" name="Google Shape;8428;p67"/>
              <p:cNvSpPr/>
              <p:nvPr/>
            </p:nvSpPr>
            <p:spPr>
              <a:xfrm>
                <a:off x="-6690625" y="3631325"/>
                <a:ext cx="22292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11689" extrusionOk="0">
                    <a:moveTo>
                      <a:pt x="5861" y="2773"/>
                    </a:moveTo>
                    <a:cubicBezTo>
                      <a:pt x="6270" y="2773"/>
                      <a:pt x="6333" y="3435"/>
                      <a:pt x="5861" y="3435"/>
                    </a:cubicBezTo>
                    <a:lnTo>
                      <a:pt x="3813" y="3435"/>
                    </a:lnTo>
                    <a:cubicBezTo>
                      <a:pt x="3372" y="3435"/>
                      <a:pt x="3340" y="2773"/>
                      <a:pt x="3813" y="2773"/>
                    </a:cubicBezTo>
                    <a:close/>
                    <a:moveTo>
                      <a:pt x="2742" y="0"/>
                    </a:moveTo>
                    <a:lnTo>
                      <a:pt x="2742" y="2395"/>
                    </a:lnTo>
                    <a:cubicBezTo>
                      <a:pt x="2742" y="2584"/>
                      <a:pt x="2584" y="2741"/>
                      <a:pt x="2395" y="2741"/>
                    </a:cubicBezTo>
                    <a:lnTo>
                      <a:pt x="1" y="2741"/>
                    </a:lnTo>
                    <a:lnTo>
                      <a:pt x="1" y="10649"/>
                    </a:lnTo>
                    <a:cubicBezTo>
                      <a:pt x="1" y="11216"/>
                      <a:pt x="473" y="11689"/>
                      <a:pt x="1009" y="11689"/>
                    </a:cubicBezTo>
                    <a:lnTo>
                      <a:pt x="7909" y="11689"/>
                    </a:lnTo>
                    <a:cubicBezTo>
                      <a:pt x="8444" y="11689"/>
                      <a:pt x="8917" y="11248"/>
                      <a:pt x="8917" y="10649"/>
                    </a:cubicBezTo>
                    <a:lnTo>
                      <a:pt x="8917" y="7751"/>
                    </a:lnTo>
                    <a:lnTo>
                      <a:pt x="6491" y="10177"/>
                    </a:lnTo>
                    <a:cubicBezTo>
                      <a:pt x="6491" y="10271"/>
                      <a:pt x="6428" y="10303"/>
                      <a:pt x="6365" y="10303"/>
                    </a:cubicBezTo>
                    <a:lnTo>
                      <a:pt x="4317" y="10901"/>
                    </a:lnTo>
                    <a:cubicBezTo>
                      <a:pt x="4198" y="10938"/>
                      <a:pt x="4080" y="10955"/>
                      <a:pt x="3967" y="10955"/>
                    </a:cubicBezTo>
                    <a:cubicBezTo>
                      <a:pt x="3209" y="10955"/>
                      <a:pt x="2625" y="10192"/>
                      <a:pt x="2899" y="9452"/>
                    </a:cubicBezTo>
                    <a:lnTo>
                      <a:pt x="3057" y="8979"/>
                    </a:lnTo>
                    <a:lnTo>
                      <a:pt x="1765" y="8979"/>
                    </a:lnTo>
                    <a:cubicBezTo>
                      <a:pt x="1324" y="8979"/>
                      <a:pt x="1293" y="8255"/>
                      <a:pt x="1765" y="8255"/>
                    </a:cubicBezTo>
                    <a:lnTo>
                      <a:pt x="3277" y="8255"/>
                    </a:lnTo>
                    <a:lnTo>
                      <a:pt x="3529" y="7593"/>
                    </a:lnTo>
                    <a:lnTo>
                      <a:pt x="1797" y="7593"/>
                    </a:lnTo>
                    <a:cubicBezTo>
                      <a:pt x="1356" y="7593"/>
                      <a:pt x="1324" y="6869"/>
                      <a:pt x="1797" y="6869"/>
                    </a:cubicBezTo>
                    <a:lnTo>
                      <a:pt x="4034" y="6869"/>
                    </a:lnTo>
                    <a:lnTo>
                      <a:pt x="4695" y="6207"/>
                    </a:lnTo>
                    <a:lnTo>
                      <a:pt x="1765" y="6207"/>
                    </a:lnTo>
                    <a:cubicBezTo>
                      <a:pt x="1324" y="6207"/>
                      <a:pt x="1293" y="5514"/>
                      <a:pt x="1765" y="5514"/>
                    </a:cubicBezTo>
                    <a:lnTo>
                      <a:pt x="5388" y="5514"/>
                    </a:lnTo>
                    <a:lnTo>
                      <a:pt x="6050" y="4821"/>
                    </a:lnTo>
                    <a:lnTo>
                      <a:pt x="1734" y="4821"/>
                    </a:lnTo>
                    <a:cubicBezTo>
                      <a:pt x="1293" y="4821"/>
                      <a:pt x="1261" y="4128"/>
                      <a:pt x="1734" y="4128"/>
                    </a:cubicBezTo>
                    <a:lnTo>
                      <a:pt x="6711" y="4128"/>
                    </a:lnTo>
                    <a:cubicBezTo>
                      <a:pt x="6963" y="3876"/>
                      <a:pt x="8696" y="2080"/>
                      <a:pt x="8917" y="1891"/>
                    </a:cubicBezTo>
                    <a:lnTo>
                      <a:pt x="8917" y="1009"/>
                    </a:lnTo>
                    <a:cubicBezTo>
                      <a:pt x="8917" y="473"/>
                      <a:pt x="8507" y="0"/>
                      <a:pt x="79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29" name="Google Shape;8429;p67"/>
              <p:cNvSpPr/>
              <p:nvPr/>
            </p:nvSpPr>
            <p:spPr>
              <a:xfrm>
                <a:off x="-6604350" y="3832175"/>
                <a:ext cx="58675" cy="56550"/>
              </a:xfrm>
              <a:custGeom>
                <a:avLst/>
                <a:gdLst/>
                <a:ahLst/>
                <a:cxnLst/>
                <a:rect l="l" t="t" r="r" b="b"/>
                <a:pathLst>
                  <a:path w="2347" h="2262" extrusionOk="0">
                    <a:moveTo>
                      <a:pt x="614" y="0"/>
                    </a:moveTo>
                    <a:lnTo>
                      <a:pt x="110" y="1607"/>
                    </a:lnTo>
                    <a:cubicBezTo>
                      <a:pt x="1" y="1934"/>
                      <a:pt x="222" y="2262"/>
                      <a:pt x="550" y="2262"/>
                    </a:cubicBezTo>
                    <a:cubicBezTo>
                      <a:pt x="600" y="2262"/>
                      <a:pt x="654" y="2254"/>
                      <a:pt x="709" y="2237"/>
                    </a:cubicBezTo>
                    <a:lnTo>
                      <a:pt x="2347" y="1701"/>
                    </a:lnTo>
                    <a:lnTo>
                      <a:pt x="6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0" name="Google Shape;8430;p67"/>
              <p:cNvSpPr/>
              <p:nvPr/>
            </p:nvSpPr>
            <p:spPr>
              <a:xfrm>
                <a:off x="-6470875" y="3684775"/>
                <a:ext cx="87475" cy="71800"/>
              </a:xfrm>
              <a:custGeom>
                <a:avLst/>
                <a:gdLst/>
                <a:ahLst/>
                <a:cxnLst/>
                <a:rect l="l" t="t" r="r" b="b"/>
                <a:pathLst>
                  <a:path w="3499" h="2872" extrusionOk="0">
                    <a:moveTo>
                      <a:pt x="1479" y="1"/>
                    </a:moveTo>
                    <a:cubicBezTo>
                      <a:pt x="1176" y="1"/>
                      <a:pt x="868" y="114"/>
                      <a:pt x="599" y="383"/>
                    </a:cubicBezTo>
                    <a:lnTo>
                      <a:pt x="1" y="950"/>
                    </a:lnTo>
                    <a:lnTo>
                      <a:pt x="1954" y="2872"/>
                    </a:lnTo>
                    <a:lnTo>
                      <a:pt x="2521" y="2305"/>
                    </a:lnTo>
                    <a:cubicBezTo>
                      <a:pt x="3498" y="1352"/>
                      <a:pt x="2524" y="1"/>
                      <a:pt x="14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1" name="Google Shape;8431;p67"/>
              <p:cNvSpPr/>
              <p:nvPr/>
            </p:nvSpPr>
            <p:spPr>
              <a:xfrm>
                <a:off x="-6578775" y="3721900"/>
                <a:ext cx="143375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5735" extrusionOk="0">
                    <a:moveTo>
                      <a:pt x="3813" y="1"/>
                    </a:moveTo>
                    <a:lnTo>
                      <a:pt x="1" y="3813"/>
                    </a:lnTo>
                    <a:lnTo>
                      <a:pt x="1922" y="5734"/>
                    </a:lnTo>
                    <a:lnTo>
                      <a:pt x="4474" y="3183"/>
                    </a:lnTo>
                    <a:lnTo>
                      <a:pt x="5734" y="1922"/>
                    </a:lnTo>
                    <a:lnTo>
                      <a:pt x="38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2" name="Google Shape;8432;p67"/>
              <p:cNvSpPr/>
              <p:nvPr/>
            </p:nvSpPr>
            <p:spPr>
              <a:xfrm>
                <a:off x="-6685100" y="3636850"/>
                <a:ext cx="47275" cy="464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59" extrusionOk="0">
                    <a:moveTo>
                      <a:pt x="1891" y="0"/>
                    </a:moveTo>
                    <a:lnTo>
                      <a:pt x="0" y="1859"/>
                    </a:lnTo>
                    <a:lnTo>
                      <a:pt x="1891" y="1859"/>
                    </a:lnTo>
                    <a:lnTo>
                      <a:pt x="18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33" name="Google Shape;8433;p67"/>
            <p:cNvGrpSpPr/>
            <p:nvPr/>
          </p:nvGrpSpPr>
          <p:grpSpPr>
            <a:xfrm>
              <a:off x="706201" y="2653564"/>
              <a:ext cx="226139" cy="224769"/>
              <a:chOff x="-6689825" y="3992050"/>
              <a:chExt cx="293025" cy="291250"/>
            </a:xfrm>
            <a:grpFill/>
          </p:grpSpPr>
          <p:sp>
            <p:nvSpPr>
              <p:cNvPr id="8434" name="Google Shape;8434;p67"/>
              <p:cNvSpPr/>
              <p:nvPr/>
            </p:nvSpPr>
            <p:spPr>
              <a:xfrm>
                <a:off x="-6547275" y="3992050"/>
                <a:ext cx="30750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2616" extrusionOk="0">
                    <a:moveTo>
                      <a:pt x="1229" y="1"/>
                    </a:moveTo>
                    <a:cubicBezTo>
                      <a:pt x="757" y="379"/>
                      <a:pt x="284" y="1355"/>
                      <a:pt x="1" y="2616"/>
                    </a:cubicBezTo>
                    <a:lnTo>
                      <a:pt x="1229" y="2616"/>
                    </a:lnTo>
                    <a:lnTo>
                      <a:pt x="122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5" name="Google Shape;8435;p67"/>
              <p:cNvSpPr/>
              <p:nvPr/>
            </p:nvSpPr>
            <p:spPr>
              <a:xfrm>
                <a:off x="-6547275" y="4143275"/>
                <a:ext cx="30750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2584" extrusionOk="0">
                    <a:moveTo>
                      <a:pt x="1" y="1"/>
                    </a:moveTo>
                    <a:cubicBezTo>
                      <a:pt x="284" y="1261"/>
                      <a:pt x="757" y="2237"/>
                      <a:pt x="1229" y="2584"/>
                    </a:cubicBezTo>
                    <a:lnTo>
                      <a:pt x="122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6" name="Google Shape;8436;p67"/>
              <p:cNvSpPr/>
              <p:nvPr/>
            </p:nvSpPr>
            <p:spPr>
              <a:xfrm>
                <a:off x="-6551200" y="4073975"/>
                <a:ext cx="3467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048" extrusionOk="0">
                    <a:moveTo>
                      <a:pt x="63" y="0"/>
                    </a:moveTo>
                    <a:cubicBezTo>
                      <a:pt x="0" y="725"/>
                      <a:pt x="0" y="1355"/>
                      <a:pt x="63" y="2048"/>
                    </a:cubicBezTo>
                    <a:lnTo>
                      <a:pt x="1386" y="2048"/>
                    </a:lnTo>
                    <a:lnTo>
                      <a:pt x="138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7" name="Google Shape;8437;p67"/>
              <p:cNvSpPr/>
              <p:nvPr/>
            </p:nvSpPr>
            <p:spPr>
              <a:xfrm>
                <a:off x="-6475600" y="3994425"/>
                <a:ext cx="7012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521" extrusionOk="0">
                    <a:moveTo>
                      <a:pt x="1" y="0"/>
                    </a:moveTo>
                    <a:cubicBezTo>
                      <a:pt x="442" y="630"/>
                      <a:pt x="757" y="1512"/>
                      <a:pt x="946" y="2521"/>
                    </a:cubicBezTo>
                    <a:lnTo>
                      <a:pt x="2805" y="2521"/>
                    </a:lnTo>
                    <a:cubicBezTo>
                      <a:pt x="2301" y="1292"/>
                      <a:pt x="1261" y="347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8" name="Google Shape;8438;p67"/>
              <p:cNvSpPr/>
              <p:nvPr/>
            </p:nvSpPr>
            <p:spPr>
              <a:xfrm>
                <a:off x="-6449600" y="4073975"/>
                <a:ext cx="5280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048" extrusionOk="0">
                    <a:moveTo>
                      <a:pt x="0" y="0"/>
                    </a:moveTo>
                    <a:cubicBezTo>
                      <a:pt x="63" y="725"/>
                      <a:pt x="63" y="1355"/>
                      <a:pt x="0" y="2048"/>
                    </a:cubicBezTo>
                    <a:lnTo>
                      <a:pt x="1954" y="2048"/>
                    </a:lnTo>
                    <a:cubicBezTo>
                      <a:pt x="2048" y="1733"/>
                      <a:pt x="2080" y="1386"/>
                      <a:pt x="2080" y="1040"/>
                    </a:cubicBezTo>
                    <a:cubicBezTo>
                      <a:pt x="2111" y="662"/>
                      <a:pt x="2048" y="347"/>
                      <a:pt x="19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39" name="Google Shape;8439;p67"/>
              <p:cNvSpPr/>
              <p:nvPr/>
            </p:nvSpPr>
            <p:spPr>
              <a:xfrm>
                <a:off x="-6500000" y="3992050"/>
                <a:ext cx="30725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1229" h="2616" extrusionOk="0">
                    <a:moveTo>
                      <a:pt x="0" y="1"/>
                    </a:moveTo>
                    <a:lnTo>
                      <a:pt x="0" y="2616"/>
                    </a:lnTo>
                    <a:lnTo>
                      <a:pt x="1229" y="2616"/>
                    </a:lnTo>
                    <a:cubicBezTo>
                      <a:pt x="977" y="1355"/>
                      <a:pt x="473" y="379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0" name="Google Shape;8440;p67"/>
              <p:cNvSpPr/>
              <p:nvPr/>
            </p:nvSpPr>
            <p:spPr>
              <a:xfrm>
                <a:off x="-6500000" y="4143275"/>
                <a:ext cx="307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1229" h="2584" extrusionOk="0">
                    <a:moveTo>
                      <a:pt x="0" y="1"/>
                    </a:moveTo>
                    <a:lnTo>
                      <a:pt x="0" y="2584"/>
                    </a:lnTo>
                    <a:cubicBezTo>
                      <a:pt x="473" y="2237"/>
                      <a:pt x="945" y="126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1" name="Google Shape;8441;p67"/>
              <p:cNvSpPr/>
              <p:nvPr/>
            </p:nvSpPr>
            <p:spPr>
              <a:xfrm>
                <a:off x="-6689825" y="4141700"/>
                <a:ext cx="149675" cy="141600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5664" extrusionOk="0">
                    <a:moveTo>
                      <a:pt x="3182" y="1"/>
                    </a:moveTo>
                    <a:cubicBezTo>
                      <a:pt x="3371" y="442"/>
                      <a:pt x="3623" y="851"/>
                      <a:pt x="3938" y="1198"/>
                    </a:cubicBezTo>
                    <a:lnTo>
                      <a:pt x="3088" y="2017"/>
                    </a:lnTo>
                    <a:cubicBezTo>
                      <a:pt x="2946" y="1946"/>
                      <a:pt x="2791" y="1911"/>
                      <a:pt x="2638" y="1911"/>
                    </a:cubicBezTo>
                    <a:cubicBezTo>
                      <a:pt x="2382" y="1911"/>
                      <a:pt x="2131" y="2009"/>
                      <a:pt x="1954" y="2206"/>
                    </a:cubicBezTo>
                    <a:lnTo>
                      <a:pt x="378" y="3907"/>
                    </a:lnTo>
                    <a:cubicBezTo>
                      <a:pt x="0" y="4317"/>
                      <a:pt x="0" y="4978"/>
                      <a:pt x="378" y="5356"/>
                    </a:cubicBezTo>
                    <a:cubicBezTo>
                      <a:pt x="583" y="5561"/>
                      <a:pt x="851" y="5664"/>
                      <a:pt x="1115" y="5664"/>
                    </a:cubicBezTo>
                    <a:cubicBezTo>
                      <a:pt x="1379" y="5664"/>
                      <a:pt x="1639" y="5561"/>
                      <a:pt x="1828" y="5356"/>
                    </a:cubicBezTo>
                    <a:lnTo>
                      <a:pt x="3403" y="3687"/>
                    </a:lnTo>
                    <a:cubicBezTo>
                      <a:pt x="3718" y="3372"/>
                      <a:pt x="3781" y="2899"/>
                      <a:pt x="3623" y="2521"/>
                    </a:cubicBezTo>
                    <a:lnTo>
                      <a:pt x="4443" y="1702"/>
                    </a:lnTo>
                    <a:cubicBezTo>
                      <a:pt x="4821" y="2111"/>
                      <a:pt x="5388" y="2426"/>
                      <a:pt x="5986" y="2584"/>
                    </a:cubicBezTo>
                    <a:cubicBezTo>
                      <a:pt x="5545" y="1954"/>
                      <a:pt x="5230" y="1040"/>
                      <a:pt x="5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2" name="Google Shape;8442;p67"/>
              <p:cNvSpPr/>
              <p:nvPr/>
            </p:nvSpPr>
            <p:spPr>
              <a:xfrm>
                <a:off x="-6475600" y="4141700"/>
                <a:ext cx="70125" cy="6460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584" extrusionOk="0">
                    <a:moveTo>
                      <a:pt x="946" y="1"/>
                    </a:moveTo>
                    <a:cubicBezTo>
                      <a:pt x="757" y="1040"/>
                      <a:pt x="442" y="1954"/>
                      <a:pt x="1" y="2584"/>
                    </a:cubicBezTo>
                    <a:cubicBezTo>
                      <a:pt x="1261" y="2174"/>
                      <a:pt x="2301" y="1229"/>
                      <a:pt x="28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3" name="Google Shape;8443;p67"/>
              <p:cNvSpPr/>
              <p:nvPr/>
            </p:nvSpPr>
            <p:spPr>
              <a:xfrm>
                <a:off x="-6618950" y="4073975"/>
                <a:ext cx="520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2048" extrusionOk="0">
                    <a:moveTo>
                      <a:pt x="95" y="0"/>
                    </a:moveTo>
                    <a:cubicBezTo>
                      <a:pt x="32" y="315"/>
                      <a:pt x="1" y="662"/>
                      <a:pt x="1" y="1040"/>
                    </a:cubicBezTo>
                    <a:cubicBezTo>
                      <a:pt x="1" y="1386"/>
                      <a:pt x="32" y="1733"/>
                      <a:pt x="95" y="2048"/>
                    </a:cubicBezTo>
                    <a:lnTo>
                      <a:pt x="2080" y="2048"/>
                    </a:lnTo>
                    <a:cubicBezTo>
                      <a:pt x="1986" y="1355"/>
                      <a:pt x="1986" y="725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4" name="Google Shape;8444;p67"/>
              <p:cNvSpPr/>
              <p:nvPr/>
            </p:nvSpPr>
            <p:spPr>
              <a:xfrm>
                <a:off x="-6610275" y="3992850"/>
                <a:ext cx="7012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521" extrusionOk="0">
                    <a:moveTo>
                      <a:pt x="2804" y="0"/>
                    </a:moveTo>
                    <a:lnTo>
                      <a:pt x="2804" y="0"/>
                    </a:lnTo>
                    <a:cubicBezTo>
                      <a:pt x="1544" y="410"/>
                      <a:pt x="504" y="1355"/>
                      <a:pt x="0" y="2521"/>
                    </a:cubicBezTo>
                    <a:lnTo>
                      <a:pt x="1859" y="2521"/>
                    </a:lnTo>
                    <a:cubicBezTo>
                      <a:pt x="2017" y="1575"/>
                      <a:pt x="2363" y="693"/>
                      <a:pt x="28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5" name="Google Shape;8445;p67"/>
              <p:cNvSpPr/>
              <p:nvPr/>
            </p:nvSpPr>
            <p:spPr>
              <a:xfrm>
                <a:off x="-6500000" y="4073975"/>
                <a:ext cx="354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2048" extrusionOk="0">
                    <a:moveTo>
                      <a:pt x="0" y="0"/>
                    </a:moveTo>
                    <a:lnTo>
                      <a:pt x="0" y="2048"/>
                    </a:lnTo>
                    <a:lnTo>
                      <a:pt x="1292" y="2048"/>
                    </a:lnTo>
                    <a:cubicBezTo>
                      <a:pt x="1418" y="1355"/>
                      <a:pt x="1418" y="725"/>
                      <a:pt x="12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446" name="Google Shape;8446;p67"/>
            <p:cNvSpPr/>
            <p:nvPr/>
          </p:nvSpPr>
          <p:spPr>
            <a:xfrm>
              <a:off x="2147688" y="2094679"/>
              <a:ext cx="232949" cy="224692"/>
            </a:xfrm>
            <a:custGeom>
              <a:avLst/>
              <a:gdLst/>
              <a:ahLst/>
              <a:cxnLst/>
              <a:rect l="l" t="t" r="r" b="b"/>
              <a:pathLst>
                <a:path w="12074" h="11646" extrusionOk="0">
                  <a:moveTo>
                    <a:pt x="10001" y="2714"/>
                  </a:moveTo>
                  <a:cubicBezTo>
                    <a:pt x="10213" y="2714"/>
                    <a:pt x="10440" y="2904"/>
                    <a:pt x="10341" y="3182"/>
                  </a:cubicBezTo>
                  <a:lnTo>
                    <a:pt x="9332" y="5923"/>
                  </a:lnTo>
                  <a:cubicBezTo>
                    <a:pt x="9269" y="6065"/>
                    <a:pt x="9143" y="6136"/>
                    <a:pt x="9017" y="6136"/>
                  </a:cubicBezTo>
                  <a:cubicBezTo>
                    <a:pt x="8891" y="6136"/>
                    <a:pt x="8765" y="6065"/>
                    <a:pt x="8702" y="5923"/>
                  </a:cubicBezTo>
                  <a:lnTo>
                    <a:pt x="7978" y="4033"/>
                  </a:lnTo>
                  <a:lnTo>
                    <a:pt x="7285" y="5923"/>
                  </a:lnTo>
                  <a:cubicBezTo>
                    <a:pt x="7222" y="6065"/>
                    <a:pt x="7080" y="6136"/>
                    <a:pt x="6946" y="6136"/>
                  </a:cubicBezTo>
                  <a:cubicBezTo>
                    <a:pt x="6812" y="6136"/>
                    <a:pt x="6686" y="6065"/>
                    <a:pt x="6655" y="5923"/>
                  </a:cubicBezTo>
                  <a:lnTo>
                    <a:pt x="5615" y="3182"/>
                  </a:lnTo>
                  <a:cubicBezTo>
                    <a:pt x="5516" y="2904"/>
                    <a:pt x="5729" y="2714"/>
                    <a:pt x="5941" y="2714"/>
                  </a:cubicBezTo>
                  <a:cubicBezTo>
                    <a:pt x="6064" y="2714"/>
                    <a:pt x="6187" y="2779"/>
                    <a:pt x="6245" y="2930"/>
                  </a:cubicBezTo>
                  <a:lnTo>
                    <a:pt x="6970" y="4820"/>
                  </a:lnTo>
                  <a:lnTo>
                    <a:pt x="7663" y="2930"/>
                  </a:lnTo>
                  <a:cubicBezTo>
                    <a:pt x="7726" y="2804"/>
                    <a:pt x="7867" y="2741"/>
                    <a:pt x="8001" y="2741"/>
                  </a:cubicBezTo>
                  <a:cubicBezTo>
                    <a:pt x="8135" y="2741"/>
                    <a:pt x="8261" y="2804"/>
                    <a:pt x="8293" y="2930"/>
                  </a:cubicBezTo>
                  <a:lnTo>
                    <a:pt x="9017" y="4820"/>
                  </a:lnTo>
                  <a:lnTo>
                    <a:pt x="9711" y="2930"/>
                  </a:lnTo>
                  <a:cubicBezTo>
                    <a:pt x="9757" y="2779"/>
                    <a:pt x="9877" y="2714"/>
                    <a:pt x="10001" y="2714"/>
                  </a:cubicBezTo>
                  <a:close/>
                  <a:moveTo>
                    <a:pt x="7946" y="0"/>
                  </a:moveTo>
                  <a:cubicBezTo>
                    <a:pt x="5678" y="0"/>
                    <a:pt x="3851" y="1827"/>
                    <a:pt x="3851" y="4096"/>
                  </a:cubicBezTo>
                  <a:cubicBezTo>
                    <a:pt x="3851" y="5104"/>
                    <a:pt x="4197" y="6018"/>
                    <a:pt x="4827" y="6711"/>
                  </a:cubicBezTo>
                  <a:lnTo>
                    <a:pt x="4134" y="7435"/>
                  </a:lnTo>
                  <a:cubicBezTo>
                    <a:pt x="3981" y="7364"/>
                    <a:pt x="3827" y="7329"/>
                    <a:pt x="3678" y="7329"/>
                  </a:cubicBezTo>
                  <a:cubicBezTo>
                    <a:pt x="3431" y="7329"/>
                    <a:pt x="3197" y="7427"/>
                    <a:pt x="3000" y="7624"/>
                  </a:cubicBezTo>
                  <a:lnTo>
                    <a:pt x="732" y="9861"/>
                  </a:lnTo>
                  <a:cubicBezTo>
                    <a:pt x="0" y="10593"/>
                    <a:pt x="722" y="11645"/>
                    <a:pt x="1524" y="11645"/>
                  </a:cubicBezTo>
                  <a:cubicBezTo>
                    <a:pt x="1758" y="11645"/>
                    <a:pt x="1999" y="11555"/>
                    <a:pt x="2212" y="11342"/>
                  </a:cubicBezTo>
                  <a:lnTo>
                    <a:pt x="4449" y="9074"/>
                  </a:lnTo>
                  <a:cubicBezTo>
                    <a:pt x="4764" y="8759"/>
                    <a:pt x="4796" y="8286"/>
                    <a:pt x="4638" y="7939"/>
                  </a:cubicBezTo>
                  <a:lnTo>
                    <a:pt x="5363" y="7246"/>
                  </a:lnTo>
                  <a:cubicBezTo>
                    <a:pt x="6056" y="7813"/>
                    <a:pt x="7001" y="8223"/>
                    <a:pt x="7978" y="8223"/>
                  </a:cubicBezTo>
                  <a:cubicBezTo>
                    <a:pt x="10278" y="8223"/>
                    <a:pt x="12073" y="6364"/>
                    <a:pt x="12073" y="4127"/>
                  </a:cubicBezTo>
                  <a:cubicBezTo>
                    <a:pt x="12073" y="1796"/>
                    <a:pt x="10246" y="0"/>
                    <a:pt x="79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447" name="Google Shape;8447;p67"/>
            <p:cNvGrpSpPr/>
            <p:nvPr/>
          </p:nvGrpSpPr>
          <p:grpSpPr>
            <a:xfrm>
              <a:off x="2150743" y="2371138"/>
              <a:ext cx="226736" cy="224923"/>
              <a:chOff x="-4837325" y="3612425"/>
              <a:chExt cx="293800" cy="291450"/>
            </a:xfrm>
            <a:grpFill/>
          </p:grpSpPr>
          <p:sp>
            <p:nvSpPr>
              <p:cNvPr id="8448" name="Google Shape;8448;p67"/>
              <p:cNvSpPr/>
              <p:nvPr/>
            </p:nvSpPr>
            <p:spPr>
              <a:xfrm>
                <a:off x="-4836550" y="3612425"/>
                <a:ext cx="293025" cy="170925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6837" extrusionOk="0">
                    <a:moveTo>
                      <a:pt x="6837" y="2017"/>
                    </a:moveTo>
                    <a:lnTo>
                      <a:pt x="6837" y="2741"/>
                    </a:lnTo>
                    <a:lnTo>
                      <a:pt x="4789" y="2741"/>
                    </a:lnTo>
                    <a:lnTo>
                      <a:pt x="4789" y="2017"/>
                    </a:lnTo>
                    <a:close/>
                    <a:moveTo>
                      <a:pt x="4411" y="0"/>
                    </a:moveTo>
                    <a:cubicBezTo>
                      <a:pt x="3466" y="0"/>
                      <a:pt x="2741" y="725"/>
                      <a:pt x="2741" y="1702"/>
                    </a:cubicBezTo>
                    <a:lnTo>
                      <a:pt x="2741" y="2741"/>
                    </a:lnTo>
                    <a:lnTo>
                      <a:pt x="1166" y="2741"/>
                    </a:lnTo>
                    <a:cubicBezTo>
                      <a:pt x="536" y="2741"/>
                      <a:pt x="1" y="3277"/>
                      <a:pt x="1" y="3875"/>
                    </a:cubicBezTo>
                    <a:lnTo>
                      <a:pt x="1" y="4254"/>
                    </a:lnTo>
                    <a:cubicBezTo>
                      <a:pt x="1513" y="5860"/>
                      <a:pt x="3592" y="6837"/>
                      <a:pt x="5829" y="6837"/>
                    </a:cubicBezTo>
                    <a:cubicBezTo>
                      <a:pt x="8097" y="6837"/>
                      <a:pt x="10208" y="5892"/>
                      <a:pt x="11720" y="4254"/>
                    </a:cubicBezTo>
                    <a:lnTo>
                      <a:pt x="11720" y="3718"/>
                    </a:lnTo>
                    <a:cubicBezTo>
                      <a:pt x="11657" y="3214"/>
                      <a:pt x="11185" y="2741"/>
                      <a:pt x="10649" y="2741"/>
                    </a:cubicBezTo>
                    <a:lnTo>
                      <a:pt x="8885" y="2741"/>
                    </a:lnTo>
                    <a:lnTo>
                      <a:pt x="8885" y="1702"/>
                    </a:lnTo>
                    <a:cubicBezTo>
                      <a:pt x="8885" y="756"/>
                      <a:pt x="8129" y="0"/>
                      <a:pt x="71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49" name="Google Shape;8449;p67"/>
              <p:cNvSpPr/>
              <p:nvPr/>
            </p:nvSpPr>
            <p:spPr>
              <a:xfrm>
                <a:off x="-4837325" y="3743950"/>
                <a:ext cx="291425" cy="159925"/>
              </a:xfrm>
              <a:custGeom>
                <a:avLst/>
                <a:gdLst/>
                <a:ahLst/>
                <a:cxnLst/>
                <a:rect l="l" t="t" r="r" b="b"/>
                <a:pathLst>
                  <a:path w="11657" h="6397" extrusionOk="0">
                    <a:moveTo>
                      <a:pt x="11657" y="1"/>
                    </a:moveTo>
                    <a:cubicBezTo>
                      <a:pt x="10523" y="1072"/>
                      <a:pt x="9073" y="1828"/>
                      <a:pt x="7530" y="2143"/>
                    </a:cubicBezTo>
                    <a:lnTo>
                      <a:pt x="7530" y="2647"/>
                    </a:lnTo>
                    <a:cubicBezTo>
                      <a:pt x="7530" y="3214"/>
                      <a:pt x="7057" y="3687"/>
                      <a:pt x="6490" y="3687"/>
                    </a:cubicBezTo>
                    <a:lnTo>
                      <a:pt x="5135" y="3687"/>
                    </a:lnTo>
                    <a:cubicBezTo>
                      <a:pt x="4568" y="3687"/>
                      <a:pt x="4096" y="3214"/>
                      <a:pt x="4096" y="2647"/>
                    </a:cubicBezTo>
                    <a:lnTo>
                      <a:pt x="4096" y="2143"/>
                    </a:lnTo>
                    <a:cubicBezTo>
                      <a:pt x="2552" y="1828"/>
                      <a:pt x="1134" y="1103"/>
                      <a:pt x="0" y="64"/>
                    </a:cubicBezTo>
                    <a:lnTo>
                      <a:pt x="0" y="4695"/>
                    </a:lnTo>
                    <a:cubicBezTo>
                      <a:pt x="0" y="5640"/>
                      <a:pt x="756" y="6396"/>
                      <a:pt x="1701" y="6396"/>
                    </a:cubicBezTo>
                    <a:lnTo>
                      <a:pt x="9956" y="6396"/>
                    </a:lnTo>
                    <a:cubicBezTo>
                      <a:pt x="10901" y="6396"/>
                      <a:pt x="11657" y="5640"/>
                      <a:pt x="11657" y="4695"/>
                    </a:cubicBezTo>
                    <a:lnTo>
                      <a:pt x="116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50" name="Google Shape;8450;p67"/>
              <p:cNvSpPr/>
              <p:nvPr/>
            </p:nvSpPr>
            <p:spPr>
              <a:xfrm>
                <a:off x="-4716825" y="3799075"/>
                <a:ext cx="51225" cy="189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758" extrusionOk="0">
                    <a:moveTo>
                      <a:pt x="0" y="1"/>
                    </a:moveTo>
                    <a:lnTo>
                      <a:pt x="0" y="411"/>
                    </a:lnTo>
                    <a:cubicBezTo>
                      <a:pt x="0" y="600"/>
                      <a:pt x="158" y="757"/>
                      <a:pt x="347" y="757"/>
                    </a:cubicBezTo>
                    <a:lnTo>
                      <a:pt x="1670" y="757"/>
                    </a:lnTo>
                    <a:cubicBezTo>
                      <a:pt x="1891" y="757"/>
                      <a:pt x="2048" y="600"/>
                      <a:pt x="2048" y="411"/>
                    </a:cubicBezTo>
                    <a:lnTo>
                      <a:pt x="2048" y="1"/>
                    </a:lnTo>
                    <a:cubicBezTo>
                      <a:pt x="1686" y="48"/>
                      <a:pt x="1347" y="72"/>
                      <a:pt x="1012" y="72"/>
                    </a:cubicBezTo>
                    <a:cubicBezTo>
                      <a:pt x="678" y="72"/>
                      <a:pt x="347" y="4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51" name="Google Shape;8451;p67"/>
            <p:cNvGrpSpPr/>
            <p:nvPr/>
          </p:nvGrpSpPr>
          <p:grpSpPr>
            <a:xfrm>
              <a:off x="2151351" y="2653487"/>
              <a:ext cx="225521" cy="224923"/>
              <a:chOff x="-4837325" y="3971575"/>
              <a:chExt cx="292225" cy="291450"/>
            </a:xfrm>
            <a:grpFill/>
          </p:grpSpPr>
          <p:sp>
            <p:nvSpPr>
              <p:cNvPr id="8452" name="Google Shape;8452;p67"/>
              <p:cNvSpPr/>
              <p:nvPr/>
            </p:nvSpPr>
            <p:spPr>
              <a:xfrm>
                <a:off x="-4734150" y="4073975"/>
                <a:ext cx="86650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6" extrusionOk="0">
                    <a:moveTo>
                      <a:pt x="1701" y="725"/>
                    </a:moveTo>
                    <a:cubicBezTo>
                      <a:pt x="2269" y="725"/>
                      <a:pt x="2773" y="1197"/>
                      <a:pt x="2773" y="1733"/>
                    </a:cubicBezTo>
                    <a:cubicBezTo>
                      <a:pt x="2773" y="2300"/>
                      <a:pt x="2300" y="2804"/>
                      <a:pt x="1733" y="2804"/>
                    </a:cubicBezTo>
                    <a:cubicBezTo>
                      <a:pt x="1197" y="2804"/>
                      <a:pt x="693" y="2300"/>
                      <a:pt x="693" y="1733"/>
                    </a:cubicBezTo>
                    <a:cubicBezTo>
                      <a:pt x="693" y="1197"/>
                      <a:pt x="1166" y="725"/>
                      <a:pt x="1701" y="725"/>
                    </a:cubicBezTo>
                    <a:close/>
                    <a:moveTo>
                      <a:pt x="1701" y="0"/>
                    </a:moveTo>
                    <a:cubicBezTo>
                      <a:pt x="756" y="0"/>
                      <a:pt x="0" y="756"/>
                      <a:pt x="0" y="1701"/>
                    </a:cubicBezTo>
                    <a:cubicBezTo>
                      <a:pt x="0" y="2647"/>
                      <a:pt x="851" y="3466"/>
                      <a:pt x="1796" y="3466"/>
                    </a:cubicBezTo>
                    <a:cubicBezTo>
                      <a:pt x="2741" y="3466"/>
                      <a:pt x="3466" y="2647"/>
                      <a:pt x="3466" y="1701"/>
                    </a:cubicBezTo>
                    <a:cubicBezTo>
                      <a:pt x="3434" y="756"/>
                      <a:pt x="2647" y="0"/>
                      <a:pt x="17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53" name="Google Shape;8453;p67"/>
              <p:cNvSpPr/>
              <p:nvPr/>
            </p:nvSpPr>
            <p:spPr>
              <a:xfrm>
                <a:off x="-4700300" y="4108625"/>
                <a:ext cx="189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58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6" y="693"/>
                      <a:pt x="757" y="536"/>
                      <a:pt x="757" y="347"/>
                    </a:cubicBezTo>
                    <a:cubicBezTo>
                      <a:pt x="757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54" name="Google Shape;8454;p67"/>
              <p:cNvSpPr/>
              <p:nvPr/>
            </p:nvSpPr>
            <p:spPr>
              <a:xfrm>
                <a:off x="-4748325" y="3971575"/>
                <a:ext cx="203225" cy="204025"/>
              </a:xfrm>
              <a:custGeom>
                <a:avLst/>
                <a:gdLst/>
                <a:ahLst/>
                <a:cxnLst/>
                <a:rect l="l" t="t" r="r" b="b"/>
                <a:pathLst>
                  <a:path w="8129" h="8161" extrusionOk="0">
                    <a:moveTo>
                      <a:pt x="2268" y="1"/>
                    </a:moveTo>
                    <a:cubicBezTo>
                      <a:pt x="1449" y="1"/>
                      <a:pt x="693" y="158"/>
                      <a:pt x="0" y="473"/>
                    </a:cubicBezTo>
                    <a:lnTo>
                      <a:pt x="1512" y="3561"/>
                    </a:lnTo>
                    <a:cubicBezTo>
                      <a:pt x="1764" y="3466"/>
                      <a:pt x="1985" y="3435"/>
                      <a:pt x="2268" y="3435"/>
                    </a:cubicBezTo>
                    <a:cubicBezTo>
                      <a:pt x="3623" y="3435"/>
                      <a:pt x="4726" y="4506"/>
                      <a:pt x="4726" y="5829"/>
                    </a:cubicBezTo>
                    <a:cubicBezTo>
                      <a:pt x="4726" y="6112"/>
                      <a:pt x="4663" y="6396"/>
                      <a:pt x="4600" y="6617"/>
                    </a:cubicBezTo>
                    <a:lnTo>
                      <a:pt x="7656" y="8160"/>
                    </a:lnTo>
                    <a:cubicBezTo>
                      <a:pt x="7971" y="7436"/>
                      <a:pt x="8128" y="6617"/>
                      <a:pt x="8128" y="5829"/>
                    </a:cubicBezTo>
                    <a:cubicBezTo>
                      <a:pt x="8128" y="2647"/>
                      <a:pt x="5513" y="1"/>
                      <a:pt x="22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55" name="Google Shape;8455;p67"/>
              <p:cNvSpPr/>
              <p:nvPr/>
            </p:nvSpPr>
            <p:spPr>
              <a:xfrm>
                <a:off x="-4656175" y="4151950"/>
                <a:ext cx="91375" cy="91375"/>
              </a:xfrm>
              <a:custGeom>
                <a:avLst/>
                <a:gdLst/>
                <a:ahLst/>
                <a:cxnLst/>
                <a:rect l="l" t="t" r="r" b="b"/>
                <a:pathLst>
                  <a:path w="3655" h="3655" extrusionOk="0">
                    <a:moveTo>
                      <a:pt x="599" y="0"/>
                    </a:moveTo>
                    <a:cubicBezTo>
                      <a:pt x="441" y="221"/>
                      <a:pt x="252" y="441"/>
                      <a:pt x="0" y="599"/>
                    </a:cubicBezTo>
                    <a:lnTo>
                      <a:pt x="1544" y="3655"/>
                    </a:lnTo>
                    <a:cubicBezTo>
                      <a:pt x="2395" y="3151"/>
                      <a:pt x="3151" y="2395"/>
                      <a:pt x="3655" y="1544"/>
                    </a:cubicBezTo>
                    <a:lnTo>
                      <a:pt x="59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56" name="Google Shape;8456;p67"/>
              <p:cNvSpPr/>
              <p:nvPr/>
            </p:nvSpPr>
            <p:spPr>
              <a:xfrm>
                <a:off x="-4817650" y="3991275"/>
                <a:ext cx="91400" cy="91375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3655" extrusionOk="0">
                    <a:moveTo>
                      <a:pt x="2143" y="0"/>
                    </a:moveTo>
                    <a:cubicBezTo>
                      <a:pt x="1261" y="504"/>
                      <a:pt x="536" y="1260"/>
                      <a:pt x="1" y="2111"/>
                    </a:cubicBezTo>
                    <a:lnTo>
                      <a:pt x="3088" y="3655"/>
                    </a:lnTo>
                    <a:cubicBezTo>
                      <a:pt x="3246" y="3434"/>
                      <a:pt x="3435" y="3214"/>
                      <a:pt x="3655" y="3088"/>
                    </a:cubicBezTo>
                    <a:lnTo>
                      <a:pt x="21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57" name="Google Shape;8457;p67"/>
              <p:cNvSpPr/>
              <p:nvPr/>
            </p:nvSpPr>
            <p:spPr>
              <a:xfrm>
                <a:off x="-4837325" y="4059000"/>
                <a:ext cx="204000" cy="204025"/>
              </a:xfrm>
              <a:custGeom>
                <a:avLst/>
                <a:gdLst/>
                <a:ahLst/>
                <a:cxnLst/>
                <a:rect l="l" t="t" r="r" b="b"/>
                <a:pathLst>
                  <a:path w="8160" h="8161" extrusionOk="0">
                    <a:moveTo>
                      <a:pt x="473" y="1"/>
                    </a:moveTo>
                    <a:cubicBezTo>
                      <a:pt x="158" y="725"/>
                      <a:pt x="0" y="1513"/>
                      <a:pt x="0" y="2300"/>
                    </a:cubicBezTo>
                    <a:cubicBezTo>
                      <a:pt x="0" y="5482"/>
                      <a:pt x="2615" y="8160"/>
                      <a:pt x="5828" y="8160"/>
                    </a:cubicBezTo>
                    <a:cubicBezTo>
                      <a:pt x="6648" y="8160"/>
                      <a:pt x="7435" y="8003"/>
                      <a:pt x="8160" y="7688"/>
                    </a:cubicBezTo>
                    <a:lnTo>
                      <a:pt x="6616" y="4632"/>
                    </a:lnTo>
                    <a:cubicBezTo>
                      <a:pt x="6396" y="4695"/>
                      <a:pt x="6144" y="4726"/>
                      <a:pt x="5860" y="4726"/>
                    </a:cubicBezTo>
                    <a:cubicBezTo>
                      <a:pt x="4537" y="4726"/>
                      <a:pt x="3434" y="3624"/>
                      <a:pt x="3434" y="2300"/>
                    </a:cubicBezTo>
                    <a:cubicBezTo>
                      <a:pt x="3434" y="2017"/>
                      <a:pt x="3466" y="1796"/>
                      <a:pt x="3560" y="1544"/>
                    </a:cubicBezTo>
                    <a:lnTo>
                      <a:pt x="47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58" name="Google Shape;8458;p67"/>
            <p:cNvGrpSpPr/>
            <p:nvPr/>
          </p:nvGrpSpPr>
          <p:grpSpPr>
            <a:xfrm>
              <a:off x="3600559" y="2107975"/>
              <a:ext cx="231001" cy="198163"/>
              <a:chOff x="-3037625" y="3254850"/>
              <a:chExt cx="299325" cy="256775"/>
            </a:xfrm>
            <a:grpFill/>
          </p:grpSpPr>
          <p:sp>
            <p:nvSpPr>
              <p:cNvPr id="8459" name="Google Shape;8459;p67"/>
              <p:cNvSpPr/>
              <p:nvPr/>
            </p:nvSpPr>
            <p:spPr>
              <a:xfrm>
                <a:off x="-3037625" y="3460400"/>
                <a:ext cx="1528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6113" h="2049" extrusionOk="0">
                    <a:moveTo>
                      <a:pt x="1356" y="1"/>
                    </a:moveTo>
                    <a:cubicBezTo>
                      <a:pt x="1" y="1"/>
                      <a:pt x="1" y="2049"/>
                      <a:pt x="1356" y="2049"/>
                    </a:cubicBezTo>
                    <a:lnTo>
                      <a:pt x="4758" y="2049"/>
                    </a:lnTo>
                    <a:cubicBezTo>
                      <a:pt x="6113" y="2049"/>
                      <a:pt x="6113" y="1"/>
                      <a:pt x="47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60" name="Google Shape;8460;p67"/>
              <p:cNvSpPr/>
              <p:nvPr/>
            </p:nvSpPr>
            <p:spPr>
              <a:xfrm>
                <a:off x="-2884825" y="3460400"/>
                <a:ext cx="1465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5861" h="2049" extrusionOk="0">
                    <a:moveTo>
                      <a:pt x="1" y="1"/>
                    </a:moveTo>
                    <a:cubicBezTo>
                      <a:pt x="473" y="631"/>
                      <a:pt x="473" y="1419"/>
                      <a:pt x="1" y="2049"/>
                    </a:cubicBezTo>
                    <a:lnTo>
                      <a:pt x="4853" y="2049"/>
                    </a:lnTo>
                    <a:cubicBezTo>
                      <a:pt x="5388" y="2049"/>
                      <a:pt x="5861" y="1576"/>
                      <a:pt x="5861" y="1041"/>
                    </a:cubicBezTo>
                    <a:cubicBezTo>
                      <a:pt x="5861" y="442"/>
                      <a:pt x="5451" y="1"/>
                      <a:pt x="48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61" name="Google Shape;8461;p67"/>
              <p:cNvSpPr/>
              <p:nvPr/>
            </p:nvSpPr>
            <p:spPr>
              <a:xfrm>
                <a:off x="-2909225" y="3313125"/>
                <a:ext cx="59875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2899" extrusionOk="0">
                    <a:moveTo>
                      <a:pt x="0" y="1"/>
                    </a:moveTo>
                    <a:lnTo>
                      <a:pt x="0" y="2899"/>
                    </a:lnTo>
                    <a:lnTo>
                      <a:pt x="2395" y="145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62" name="Google Shape;8462;p67"/>
              <p:cNvSpPr/>
              <p:nvPr/>
            </p:nvSpPr>
            <p:spPr>
              <a:xfrm>
                <a:off x="-3029750" y="3254850"/>
                <a:ext cx="291450" cy="18825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7530" extrusionOk="0">
                    <a:moveTo>
                      <a:pt x="4414" y="1387"/>
                    </a:moveTo>
                    <a:cubicBezTo>
                      <a:pt x="4476" y="1387"/>
                      <a:pt x="4541" y="1407"/>
                      <a:pt x="4601" y="1449"/>
                    </a:cubicBezTo>
                    <a:lnTo>
                      <a:pt x="8035" y="3497"/>
                    </a:lnTo>
                    <a:cubicBezTo>
                      <a:pt x="8287" y="3623"/>
                      <a:pt x="8287" y="3938"/>
                      <a:pt x="8035" y="4064"/>
                    </a:cubicBezTo>
                    <a:lnTo>
                      <a:pt x="4601" y="6112"/>
                    </a:lnTo>
                    <a:cubicBezTo>
                      <a:pt x="4552" y="6140"/>
                      <a:pt x="4500" y="6153"/>
                      <a:pt x="4448" y="6153"/>
                    </a:cubicBezTo>
                    <a:cubicBezTo>
                      <a:pt x="4268" y="6153"/>
                      <a:pt x="4097" y="6000"/>
                      <a:pt x="4097" y="5829"/>
                    </a:cubicBezTo>
                    <a:lnTo>
                      <a:pt x="4097" y="1733"/>
                    </a:lnTo>
                    <a:cubicBezTo>
                      <a:pt x="4097" y="1527"/>
                      <a:pt x="4247" y="1387"/>
                      <a:pt x="4414" y="1387"/>
                    </a:cubicBezTo>
                    <a:close/>
                    <a:moveTo>
                      <a:pt x="1041" y="0"/>
                    </a:moveTo>
                    <a:cubicBezTo>
                      <a:pt x="473" y="0"/>
                      <a:pt x="1" y="473"/>
                      <a:pt x="1" y="1040"/>
                    </a:cubicBezTo>
                    <a:lnTo>
                      <a:pt x="1" y="6490"/>
                    </a:lnTo>
                    <a:cubicBezTo>
                      <a:pt x="1" y="7057"/>
                      <a:pt x="473" y="7530"/>
                      <a:pt x="1041" y="7530"/>
                    </a:cubicBezTo>
                    <a:lnTo>
                      <a:pt x="10650" y="7530"/>
                    </a:lnTo>
                    <a:cubicBezTo>
                      <a:pt x="11185" y="7530"/>
                      <a:pt x="11658" y="7057"/>
                      <a:pt x="11658" y="6490"/>
                    </a:cubicBezTo>
                    <a:lnTo>
                      <a:pt x="11658" y="1040"/>
                    </a:lnTo>
                    <a:cubicBezTo>
                      <a:pt x="11658" y="473"/>
                      <a:pt x="11248" y="0"/>
                      <a:pt x="106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63" name="Google Shape;8463;p67"/>
            <p:cNvGrpSpPr/>
            <p:nvPr/>
          </p:nvGrpSpPr>
          <p:grpSpPr>
            <a:xfrm>
              <a:off x="3602681" y="2370829"/>
              <a:ext cx="226756" cy="225541"/>
              <a:chOff x="-3031325" y="3597450"/>
              <a:chExt cx="293825" cy="292250"/>
            </a:xfrm>
            <a:grpFill/>
          </p:grpSpPr>
          <p:sp>
            <p:nvSpPr>
              <p:cNvPr id="8464" name="Google Shape;8464;p67"/>
              <p:cNvSpPr/>
              <p:nvPr/>
            </p:nvSpPr>
            <p:spPr>
              <a:xfrm>
                <a:off x="-3029750" y="3597450"/>
                <a:ext cx="29225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2711" extrusionOk="0">
                    <a:moveTo>
                      <a:pt x="1702" y="1387"/>
                    </a:moveTo>
                    <a:cubicBezTo>
                      <a:pt x="1891" y="1387"/>
                      <a:pt x="2049" y="1545"/>
                      <a:pt x="2049" y="1734"/>
                    </a:cubicBezTo>
                    <a:cubicBezTo>
                      <a:pt x="2049" y="1923"/>
                      <a:pt x="1891" y="2080"/>
                      <a:pt x="1702" y="2080"/>
                    </a:cubicBezTo>
                    <a:cubicBezTo>
                      <a:pt x="1513" y="2080"/>
                      <a:pt x="1356" y="1923"/>
                      <a:pt x="1356" y="1734"/>
                    </a:cubicBezTo>
                    <a:cubicBezTo>
                      <a:pt x="1356" y="1545"/>
                      <a:pt x="1513" y="1387"/>
                      <a:pt x="1702" y="1387"/>
                    </a:cubicBezTo>
                    <a:close/>
                    <a:moveTo>
                      <a:pt x="3120" y="1387"/>
                    </a:moveTo>
                    <a:cubicBezTo>
                      <a:pt x="3309" y="1387"/>
                      <a:pt x="3466" y="1545"/>
                      <a:pt x="3466" y="1734"/>
                    </a:cubicBezTo>
                    <a:cubicBezTo>
                      <a:pt x="3466" y="1923"/>
                      <a:pt x="3309" y="2080"/>
                      <a:pt x="3120" y="2080"/>
                    </a:cubicBezTo>
                    <a:cubicBezTo>
                      <a:pt x="2931" y="2080"/>
                      <a:pt x="2773" y="1923"/>
                      <a:pt x="2773" y="1734"/>
                    </a:cubicBezTo>
                    <a:cubicBezTo>
                      <a:pt x="2773" y="1545"/>
                      <a:pt x="2931" y="1387"/>
                      <a:pt x="3120" y="1387"/>
                    </a:cubicBezTo>
                    <a:close/>
                    <a:moveTo>
                      <a:pt x="9985" y="1417"/>
                    </a:moveTo>
                    <a:cubicBezTo>
                      <a:pt x="10400" y="1417"/>
                      <a:pt x="10449" y="2080"/>
                      <a:pt x="9956" y="2080"/>
                    </a:cubicBezTo>
                    <a:lnTo>
                      <a:pt x="5861" y="2080"/>
                    </a:lnTo>
                    <a:cubicBezTo>
                      <a:pt x="5451" y="2080"/>
                      <a:pt x="5388" y="1418"/>
                      <a:pt x="5861" y="1418"/>
                    </a:cubicBezTo>
                    <a:lnTo>
                      <a:pt x="9956" y="1418"/>
                    </a:lnTo>
                    <a:cubicBezTo>
                      <a:pt x="9966" y="1418"/>
                      <a:pt x="9976" y="1417"/>
                      <a:pt x="9985" y="1417"/>
                    </a:cubicBezTo>
                    <a:close/>
                    <a:moveTo>
                      <a:pt x="1041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2710"/>
                    </a:lnTo>
                    <a:lnTo>
                      <a:pt x="11689" y="2710"/>
                    </a:lnTo>
                    <a:lnTo>
                      <a:pt x="11689" y="1040"/>
                    </a:lnTo>
                    <a:cubicBezTo>
                      <a:pt x="11658" y="473"/>
                      <a:pt x="11248" y="1"/>
                      <a:pt x="106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65" name="Google Shape;8465;p67"/>
              <p:cNvSpPr/>
              <p:nvPr/>
            </p:nvSpPr>
            <p:spPr>
              <a:xfrm>
                <a:off x="-3031325" y="3687250"/>
                <a:ext cx="292250" cy="153600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6144" extrusionOk="0">
                    <a:moveTo>
                      <a:pt x="1" y="0"/>
                    </a:moveTo>
                    <a:lnTo>
                      <a:pt x="1" y="5104"/>
                    </a:lnTo>
                    <a:lnTo>
                      <a:pt x="64" y="5104"/>
                    </a:lnTo>
                    <a:cubicBezTo>
                      <a:pt x="64" y="5671"/>
                      <a:pt x="536" y="6144"/>
                      <a:pt x="1104" y="6144"/>
                    </a:cubicBezTo>
                    <a:lnTo>
                      <a:pt x="4475" y="6144"/>
                    </a:lnTo>
                    <a:cubicBezTo>
                      <a:pt x="4317" y="5671"/>
                      <a:pt x="4223" y="5199"/>
                      <a:pt x="4223" y="4695"/>
                    </a:cubicBezTo>
                    <a:lnTo>
                      <a:pt x="4223" y="2395"/>
                    </a:lnTo>
                    <a:cubicBezTo>
                      <a:pt x="4223" y="1790"/>
                      <a:pt x="4686" y="1366"/>
                      <a:pt x="5227" y="1366"/>
                    </a:cubicBezTo>
                    <a:cubicBezTo>
                      <a:pt x="5362" y="1366"/>
                      <a:pt x="5502" y="1393"/>
                      <a:pt x="5640" y="1450"/>
                    </a:cubicBezTo>
                    <a:cubicBezTo>
                      <a:pt x="5735" y="1481"/>
                      <a:pt x="5861" y="1544"/>
                      <a:pt x="5987" y="1544"/>
                    </a:cubicBezTo>
                    <a:cubicBezTo>
                      <a:pt x="6144" y="1544"/>
                      <a:pt x="6365" y="1450"/>
                      <a:pt x="6900" y="977"/>
                    </a:cubicBezTo>
                    <a:cubicBezTo>
                      <a:pt x="7090" y="788"/>
                      <a:pt x="7349" y="693"/>
                      <a:pt x="7613" y="693"/>
                    </a:cubicBezTo>
                    <a:cubicBezTo>
                      <a:pt x="7877" y="693"/>
                      <a:pt x="8145" y="788"/>
                      <a:pt x="8350" y="977"/>
                    </a:cubicBezTo>
                    <a:cubicBezTo>
                      <a:pt x="8822" y="1450"/>
                      <a:pt x="9106" y="1544"/>
                      <a:pt x="9263" y="1544"/>
                    </a:cubicBezTo>
                    <a:cubicBezTo>
                      <a:pt x="9358" y="1544"/>
                      <a:pt x="9484" y="1481"/>
                      <a:pt x="9610" y="1450"/>
                    </a:cubicBezTo>
                    <a:cubicBezTo>
                      <a:pt x="9742" y="1393"/>
                      <a:pt x="9878" y="1366"/>
                      <a:pt x="10011" y="1366"/>
                    </a:cubicBezTo>
                    <a:cubicBezTo>
                      <a:pt x="10544" y="1366"/>
                      <a:pt x="11028" y="1790"/>
                      <a:pt x="11028" y="2395"/>
                    </a:cubicBezTo>
                    <a:lnTo>
                      <a:pt x="11028" y="4695"/>
                    </a:lnTo>
                    <a:cubicBezTo>
                      <a:pt x="11028" y="5199"/>
                      <a:pt x="10933" y="5671"/>
                      <a:pt x="10744" y="6144"/>
                    </a:cubicBezTo>
                    <a:cubicBezTo>
                      <a:pt x="11248" y="6112"/>
                      <a:pt x="11689" y="5671"/>
                      <a:pt x="11689" y="5104"/>
                    </a:cubicBezTo>
                    <a:lnTo>
                      <a:pt x="116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66" name="Google Shape;8466;p67"/>
              <p:cNvSpPr/>
              <p:nvPr/>
            </p:nvSpPr>
            <p:spPr>
              <a:xfrm>
                <a:off x="-2908450" y="3724275"/>
                <a:ext cx="59900" cy="164625"/>
              </a:xfrm>
              <a:custGeom>
                <a:avLst/>
                <a:gdLst/>
                <a:ahLst/>
                <a:cxnLst/>
                <a:rect l="l" t="t" r="r" b="b"/>
                <a:pathLst>
                  <a:path w="2396" h="6585" extrusionOk="0">
                    <a:moveTo>
                      <a:pt x="2395" y="0"/>
                    </a:moveTo>
                    <a:cubicBezTo>
                      <a:pt x="1904" y="491"/>
                      <a:pt x="1500" y="721"/>
                      <a:pt x="1085" y="721"/>
                    </a:cubicBezTo>
                    <a:cubicBezTo>
                      <a:pt x="887" y="721"/>
                      <a:pt x="687" y="669"/>
                      <a:pt x="473" y="567"/>
                    </a:cubicBezTo>
                    <a:cubicBezTo>
                      <a:pt x="423" y="548"/>
                      <a:pt x="374" y="539"/>
                      <a:pt x="327" y="539"/>
                    </a:cubicBezTo>
                    <a:cubicBezTo>
                      <a:pt x="142" y="539"/>
                      <a:pt x="1" y="681"/>
                      <a:pt x="1" y="882"/>
                    </a:cubicBezTo>
                    <a:lnTo>
                      <a:pt x="1" y="3214"/>
                    </a:lnTo>
                    <a:cubicBezTo>
                      <a:pt x="1" y="3718"/>
                      <a:pt x="127" y="4222"/>
                      <a:pt x="316" y="4663"/>
                    </a:cubicBezTo>
                    <a:cubicBezTo>
                      <a:pt x="725" y="5513"/>
                      <a:pt x="1387" y="6238"/>
                      <a:pt x="2395" y="6585"/>
                    </a:cubicBezTo>
                    <a:lnTo>
                      <a:pt x="239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67" name="Google Shape;8467;p67"/>
              <p:cNvSpPr/>
              <p:nvPr/>
            </p:nvSpPr>
            <p:spPr>
              <a:xfrm>
                <a:off x="-2831250" y="3725850"/>
                <a:ext cx="59875" cy="16385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6554" extrusionOk="0">
                    <a:moveTo>
                      <a:pt x="0" y="0"/>
                    </a:moveTo>
                    <a:lnTo>
                      <a:pt x="0" y="6553"/>
                    </a:lnTo>
                    <a:cubicBezTo>
                      <a:pt x="1008" y="6175"/>
                      <a:pt x="1670" y="5450"/>
                      <a:pt x="2079" y="4631"/>
                    </a:cubicBezTo>
                    <a:cubicBezTo>
                      <a:pt x="2269" y="4159"/>
                      <a:pt x="2395" y="3686"/>
                      <a:pt x="2395" y="3182"/>
                    </a:cubicBezTo>
                    <a:lnTo>
                      <a:pt x="2395" y="851"/>
                    </a:lnTo>
                    <a:cubicBezTo>
                      <a:pt x="2395" y="623"/>
                      <a:pt x="2212" y="477"/>
                      <a:pt x="2042" y="477"/>
                    </a:cubicBezTo>
                    <a:cubicBezTo>
                      <a:pt x="2000" y="477"/>
                      <a:pt x="1959" y="485"/>
                      <a:pt x="1922" y="504"/>
                    </a:cubicBezTo>
                    <a:cubicBezTo>
                      <a:pt x="1704" y="598"/>
                      <a:pt x="1496" y="647"/>
                      <a:pt x="1291" y="647"/>
                    </a:cubicBezTo>
                    <a:cubicBezTo>
                      <a:pt x="873" y="647"/>
                      <a:pt x="465" y="44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68" name="Google Shape;8468;p67"/>
            <p:cNvGrpSpPr/>
            <p:nvPr/>
          </p:nvGrpSpPr>
          <p:grpSpPr>
            <a:xfrm>
              <a:off x="3602990" y="2666558"/>
              <a:ext cx="226139" cy="198780"/>
              <a:chOff x="-3030525" y="3973150"/>
              <a:chExt cx="293025" cy="257575"/>
            </a:xfrm>
            <a:grpFill/>
          </p:grpSpPr>
          <p:sp>
            <p:nvSpPr>
              <p:cNvPr id="8469" name="Google Shape;8469;p67"/>
              <p:cNvSpPr/>
              <p:nvPr/>
            </p:nvSpPr>
            <p:spPr>
              <a:xfrm>
                <a:off x="-3029750" y="3973150"/>
                <a:ext cx="2922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2742" extrusionOk="0">
                    <a:moveTo>
                      <a:pt x="1702" y="1355"/>
                    </a:moveTo>
                    <a:cubicBezTo>
                      <a:pt x="1891" y="1355"/>
                      <a:pt x="2049" y="1513"/>
                      <a:pt x="2049" y="1702"/>
                    </a:cubicBezTo>
                    <a:cubicBezTo>
                      <a:pt x="2049" y="1922"/>
                      <a:pt x="1891" y="2080"/>
                      <a:pt x="1702" y="2080"/>
                    </a:cubicBezTo>
                    <a:cubicBezTo>
                      <a:pt x="1513" y="2080"/>
                      <a:pt x="1356" y="1922"/>
                      <a:pt x="1356" y="1702"/>
                    </a:cubicBezTo>
                    <a:cubicBezTo>
                      <a:pt x="1356" y="1513"/>
                      <a:pt x="1513" y="1355"/>
                      <a:pt x="1702" y="1355"/>
                    </a:cubicBezTo>
                    <a:close/>
                    <a:moveTo>
                      <a:pt x="3088" y="1355"/>
                    </a:moveTo>
                    <a:cubicBezTo>
                      <a:pt x="3277" y="1355"/>
                      <a:pt x="3435" y="1513"/>
                      <a:pt x="3435" y="1702"/>
                    </a:cubicBezTo>
                    <a:cubicBezTo>
                      <a:pt x="3435" y="1922"/>
                      <a:pt x="3277" y="2080"/>
                      <a:pt x="3088" y="2080"/>
                    </a:cubicBezTo>
                    <a:cubicBezTo>
                      <a:pt x="2868" y="2080"/>
                      <a:pt x="2710" y="1922"/>
                      <a:pt x="2710" y="1702"/>
                    </a:cubicBezTo>
                    <a:cubicBezTo>
                      <a:pt x="2710" y="1513"/>
                      <a:pt x="2868" y="1355"/>
                      <a:pt x="3088" y="1355"/>
                    </a:cubicBezTo>
                    <a:close/>
                    <a:moveTo>
                      <a:pt x="9925" y="1387"/>
                    </a:moveTo>
                    <a:cubicBezTo>
                      <a:pt x="10366" y="1387"/>
                      <a:pt x="10366" y="2080"/>
                      <a:pt x="9925" y="2080"/>
                    </a:cubicBezTo>
                    <a:lnTo>
                      <a:pt x="5829" y="2080"/>
                    </a:lnTo>
                    <a:cubicBezTo>
                      <a:pt x="5388" y="2080"/>
                      <a:pt x="5357" y="1387"/>
                      <a:pt x="5829" y="1387"/>
                    </a:cubicBezTo>
                    <a:close/>
                    <a:moveTo>
                      <a:pt x="1041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2741"/>
                    </a:lnTo>
                    <a:lnTo>
                      <a:pt x="11689" y="2741"/>
                    </a:lnTo>
                    <a:lnTo>
                      <a:pt x="11689" y="1040"/>
                    </a:lnTo>
                    <a:cubicBezTo>
                      <a:pt x="11658" y="505"/>
                      <a:pt x="11248" y="1"/>
                      <a:pt x="106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70" name="Google Shape;8470;p67"/>
              <p:cNvSpPr/>
              <p:nvPr/>
            </p:nvSpPr>
            <p:spPr>
              <a:xfrm>
                <a:off x="-3030525" y="4059000"/>
                <a:ext cx="292225" cy="17172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6869" extrusionOk="0">
                    <a:moveTo>
                      <a:pt x="3773" y="1366"/>
                    </a:moveTo>
                    <a:cubicBezTo>
                      <a:pt x="4065" y="1366"/>
                      <a:pt x="4260" y="1775"/>
                      <a:pt x="3970" y="1985"/>
                    </a:cubicBezTo>
                    <a:lnTo>
                      <a:pt x="2363" y="3088"/>
                    </a:lnTo>
                    <a:lnTo>
                      <a:pt x="3970" y="4191"/>
                    </a:lnTo>
                    <a:cubicBezTo>
                      <a:pt x="4252" y="4370"/>
                      <a:pt x="4075" y="4801"/>
                      <a:pt x="3795" y="4801"/>
                    </a:cubicBezTo>
                    <a:cubicBezTo>
                      <a:pt x="3731" y="4801"/>
                      <a:pt x="3662" y="4779"/>
                      <a:pt x="3592" y="4726"/>
                    </a:cubicBezTo>
                    <a:lnTo>
                      <a:pt x="1544" y="3372"/>
                    </a:lnTo>
                    <a:cubicBezTo>
                      <a:pt x="1324" y="3246"/>
                      <a:pt x="1324" y="2962"/>
                      <a:pt x="1544" y="2805"/>
                    </a:cubicBezTo>
                    <a:lnTo>
                      <a:pt x="3592" y="1418"/>
                    </a:lnTo>
                    <a:cubicBezTo>
                      <a:pt x="3654" y="1382"/>
                      <a:pt x="3715" y="1366"/>
                      <a:pt x="3773" y="1366"/>
                    </a:cubicBezTo>
                    <a:close/>
                    <a:moveTo>
                      <a:pt x="7912" y="1407"/>
                    </a:moveTo>
                    <a:cubicBezTo>
                      <a:pt x="7979" y="1407"/>
                      <a:pt x="8053" y="1429"/>
                      <a:pt x="8129" y="1481"/>
                    </a:cubicBezTo>
                    <a:lnTo>
                      <a:pt x="10145" y="2836"/>
                    </a:lnTo>
                    <a:cubicBezTo>
                      <a:pt x="10366" y="2962"/>
                      <a:pt x="10366" y="3277"/>
                      <a:pt x="10145" y="3403"/>
                    </a:cubicBezTo>
                    <a:lnTo>
                      <a:pt x="8129" y="4789"/>
                    </a:lnTo>
                    <a:cubicBezTo>
                      <a:pt x="8061" y="4826"/>
                      <a:pt x="7996" y="4841"/>
                      <a:pt x="7935" y="4841"/>
                    </a:cubicBezTo>
                    <a:cubicBezTo>
                      <a:pt x="7624" y="4841"/>
                      <a:pt x="7430" y="4433"/>
                      <a:pt x="7719" y="4222"/>
                    </a:cubicBezTo>
                    <a:lnTo>
                      <a:pt x="9326" y="3120"/>
                    </a:lnTo>
                    <a:lnTo>
                      <a:pt x="7719" y="2017"/>
                    </a:lnTo>
                    <a:cubicBezTo>
                      <a:pt x="7437" y="1837"/>
                      <a:pt x="7615" y="1407"/>
                      <a:pt x="7912" y="1407"/>
                    </a:cubicBezTo>
                    <a:close/>
                    <a:moveTo>
                      <a:pt x="6515" y="714"/>
                    </a:moveTo>
                    <a:cubicBezTo>
                      <a:pt x="6728" y="714"/>
                      <a:pt x="6948" y="909"/>
                      <a:pt x="6868" y="1166"/>
                    </a:cubicBezTo>
                    <a:lnTo>
                      <a:pt x="5482" y="5262"/>
                    </a:lnTo>
                    <a:cubicBezTo>
                      <a:pt x="5434" y="5420"/>
                      <a:pt x="5306" y="5489"/>
                      <a:pt x="5176" y="5489"/>
                    </a:cubicBezTo>
                    <a:cubicBezTo>
                      <a:pt x="4968" y="5489"/>
                      <a:pt x="4755" y="5313"/>
                      <a:pt x="4852" y="5041"/>
                    </a:cubicBezTo>
                    <a:lnTo>
                      <a:pt x="6207" y="946"/>
                    </a:lnTo>
                    <a:cubicBezTo>
                      <a:pt x="6265" y="782"/>
                      <a:pt x="6389" y="714"/>
                      <a:pt x="6515" y="714"/>
                    </a:cubicBezTo>
                    <a:close/>
                    <a:moveTo>
                      <a:pt x="0" y="1"/>
                    </a:moveTo>
                    <a:lnTo>
                      <a:pt x="0" y="5829"/>
                    </a:lnTo>
                    <a:lnTo>
                      <a:pt x="32" y="5829"/>
                    </a:lnTo>
                    <a:cubicBezTo>
                      <a:pt x="32" y="6396"/>
                      <a:pt x="504" y="6869"/>
                      <a:pt x="1072" y="6869"/>
                    </a:cubicBezTo>
                    <a:lnTo>
                      <a:pt x="10681" y="6869"/>
                    </a:lnTo>
                    <a:cubicBezTo>
                      <a:pt x="11216" y="6869"/>
                      <a:pt x="11689" y="6396"/>
                      <a:pt x="11689" y="5829"/>
                    </a:cubicBezTo>
                    <a:lnTo>
                      <a:pt x="1168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71" name="Google Shape;8471;p67"/>
            <p:cNvGrpSpPr/>
            <p:nvPr/>
          </p:nvGrpSpPr>
          <p:grpSpPr>
            <a:xfrm>
              <a:off x="5052741" y="2127413"/>
              <a:ext cx="226139" cy="159287"/>
              <a:chOff x="-1199300" y="3279250"/>
              <a:chExt cx="293025" cy="206400"/>
            </a:xfrm>
            <a:grpFill/>
          </p:grpSpPr>
          <p:sp>
            <p:nvSpPr>
              <p:cNvPr id="8472" name="Google Shape;8472;p67"/>
              <p:cNvSpPr/>
              <p:nvPr/>
            </p:nvSpPr>
            <p:spPr>
              <a:xfrm>
                <a:off x="-1183550" y="3395050"/>
                <a:ext cx="261525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10461" h="3624" extrusionOk="0">
                    <a:moveTo>
                      <a:pt x="3498" y="0"/>
                    </a:moveTo>
                    <a:lnTo>
                      <a:pt x="1" y="3529"/>
                    </a:lnTo>
                    <a:cubicBezTo>
                      <a:pt x="127" y="3623"/>
                      <a:pt x="284" y="3623"/>
                      <a:pt x="442" y="3623"/>
                    </a:cubicBezTo>
                    <a:lnTo>
                      <a:pt x="10051" y="3623"/>
                    </a:lnTo>
                    <a:cubicBezTo>
                      <a:pt x="10208" y="3623"/>
                      <a:pt x="10366" y="3560"/>
                      <a:pt x="10460" y="3529"/>
                    </a:cubicBezTo>
                    <a:lnTo>
                      <a:pt x="6963" y="0"/>
                    </a:lnTo>
                    <a:lnTo>
                      <a:pt x="5986" y="977"/>
                    </a:lnTo>
                    <a:cubicBezTo>
                      <a:pt x="5797" y="1166"/>
                      <a:pt x="5522" y="1260"/>
                      <a:pt x="5242" y="1260"/>
                    </a:cubicBezTo>
                    <a:cubicBezTo>
                      <a:pt x="4963" y="1260"/>
                      <a:pt x="4679" y="1166"/>
                      <a:pt x="4474" y="977"/>
                    </a:cubicBezTo>
                    <a:lnTo>
                      <a:pt x="349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73" name="Google Shape;8473;p67"/>
              <p:cNvSpPr/>
              <p:nvPr/>
            </p:nvSpPr>
            <p:spPr>
              <a:xfrm>
                <a:off x="-1184325" y="3279250"/>
                <a:ext cx="261500" cy="129400"/>
              </a:xfrm>
              <a:custGeom>
                <a:avLst/>
                <a:gdLst/>
                <a:ahLst/>
                <a:cxnLst/>
                <a:rect l="l" t="t" r="r" b="b"/>
                <a:pathLst>
                  <a:path w="10460" h="5176" extrusionOk="0">
                    <a:moveTo>
                      <a:pt x="410" y="1"/>
                    </a:moveTo>
                    <a:cubicBezTo>
                      <a:pt x="252" y="1"/>
                      <a:pt x="95" y="64"/>
                      <a:pt x="0" y="95"/>
                    </a:cubicBezTo>
                    <a:lnTo>
                      <a:pt x="3781" y="3876"/>
                    </a:lnTo>
                    <a:lnTo>
                      <a:pt x="4978" y="5105"/>
                    </a:lnTo>
                    <a:cubicBezTo>
                      <a:pt x="5041" y="5152"/>
                      <a:pt x="5143" y="5175"/>
                      <a:pt x="5246" y="5175"/>
                    </a:cubicBezTo>
                    <a:cubicBezTo>
                      <a:pt x="5348" y="5175"/>
                      <a:pt x="5450" y="5152"/>
                      <a:pt x="5513" y="5105"/>
                    </a:cubicBezTo>
                    <a:lnTo>
                      <a:pt x="6711" y="3876"/>
                    </a:lnTo>
                    <a:lnTo>
                      <a:pt x="10460" y="95"/>
                    </a:lnTo>
                    <a:cubicBezTo>
                      <a:pt x="10334" y="1"/>
                      <a:pt x="10176" y="1"/>
                      <a:pt x="100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74" name="Google Shape;8474;p67"/>
              <p:cNvSpPr/>
              <p:nvPr/>
            </p:nvSpPr>
            <p:spPr>
              <a:xfrm>
                <a:off x="-1199300" y="3294225"/>
                <a:ext cx="90600" cy="175650"/>
              </a:xfrm>
              <a:custGeom>
                <a:avLst/>
                <a:gdLst/>
                <a:ahLst/>
                <a:cxnLst/>
                <a:rect l="l" t="t" r="r" b="b"/>
                <a:pathLst>
                  <a:path w="3624" h="7026" extrusionOk="0">
                    <a:moveTo>
                      <a:pt x="126" y="0"/>
                    </a:moveTo>
                    <a:cubicBezTo>
                      <a:pt x="32" y="126"/>
                      <a:pt x="0" y="284"/>
                      <a:pt x="0" y="441"/>
                    </a:cubicBezTo>
                    <a:lnTo>
                      <a:pt x="0" y="6585"/>
                    </a:lnTo>
                    <a:cubicBezTo>
                      <a:pt x="0" y="6742"/>
                      <a:pt x="32" y="6900"/>
                      <a:pt x="126" y="7026"/>
                    </a:cubicBezTo>
                    <a:lnTo>
                      <a:pt x="3624" y="3466"/>
                    </a:lnTo>
                    <a:lnTo>
                      <a:pt x="1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75" name="Google Shape;8475;p67"/>
              <p:cNvSpPr/>
              <p:nvPr/>
            </p:nvSpPr>
            <p:spPr>
              <a:xfrm>
                <a:off x="-996875" y="3294225"/>
                <a:ext cx="90600" cy="177225"/>
              </a:xfrm>
              <a:custGeom>
                <a:avLst/>
                <a:gdLst/>
                <a:ahLst/>
                <a:cxnLst/>
                <a:rect l="l" t="t" r="r" b="b"/>
                <a:pathLst>
                  <a:path w="3624" h="7089" extrusionOk="0">
                    <a:moveTo>
                      <a:pt x="3529" y="0"/>
                    </a:moveTo>
                    <a:lnTo>
                      <a:pt x="0" y="3529"/>
                    </a:lnTo>
                    <a:lnTo>
                      <a:pt x="3529" y="7089"/>
                    </a:lnTo>
                    <a:cubicBezTo>
                      <a:pt x="3592" y="6963"/>
                      <a:pt x="3623" y="6805"/>
                      <a:pt x="3623" y="6648"/>
                    </a:cubicBezTo>
                    <a:lnTo>
                      <a:pt x="3623" y="504"/>
                    </a:lnTo>
                    <a:cubicBezTo>
                      <a:pt x="3592" y="284"/>
                      <a:pt x="3560" y="126"/>
                      <a:pt x="35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76" name="Google Shape;8476;p67"/>
            <p:cNvGrpSpPr/>
            <p:nvPr/>
          </p:nvGrpSpPr>
          <p:grpSpPr>
            <a:xfrm>
              <a:off x="987782" y="2094354"/>
              <a:ext cx="238293" cy="225405"/>
              <a:chOff x="-6338550" y="3272950"/>
              <a:chExt cx="308775" cy="292075"/>
            </a:xfrm>
            <a:grpFill/>
          </p:grpSpPr>
          <p:sp>
            <p:nvSpPr>
              <p:cNvPr id="8477" name="Google Shape;8477;p67"/>
              <p:cNvSpPr/>
              <p:nvPr/>
            </p:nvSpPr>
            <p:spPr>
              <a:xfrm>
                <a:off x="-6338550" y="3272950"/>
                <a:ext cx="308775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12351" h="4790" extrusionOk="0">
                    <a:moveTo>
                      <a:pt x="6144" y="2017"/>
                    </a:moveTo>
                    <a:cubicBezTo>
                      <a:pt x="6333" y="2017"/>
                      <a:pt x="6491" y="2206"/>
                      <a:pt x="6491" y="2395"/>
                    </a:cubicBezTo>
                    <a:cubicBezTo>
                      <a:pt x="6459" y="2584"/>
                      <a:pt x="6333" y="2742"/>
                      <a:pt x="6144" y="2742"/>
                    </a:cubicBezTo>
                    <a:cubicBezTo>
                      <a:pt x="5955" y="2742"/>
                      <a:pt x="5797" y="2584"/>
                      <a:pt x="5797" y="2395"/>
                    </a:cubicBezTo>
                    <a:cubicBezTo>
                      <a:pt x="5797" y="2206"/>
                      <a:pt x="5955" y="2017"/>
                      <a:pt x="6144" y="2017"/>
                    </a:cubicBezTo>
                    <a:close/>
                    <a:moveTo>
                      <a:pt x="6144" y="1"/>
                    </a:moveTo>
                    <a:cubicBezTo>
                      <a:pt x="4789" y="1"/>
                      <a:pt x="3750" y="1040"/>
                      <a:pt x="3750" y="2395"/>
                    </a:cubicBezTo>
                    <a:cubicBezTo>
                      <a:pt x="3750" y="2521"/>
                      <a:pt x="3750" y="2616"/>
                      <a:pt x="3781" y="2742"/>
                    </a:cubicBezTo>
                    <a:lnTo>
                      <a:pt x="1324" y="2742"/>
                    </a:lnTo>
                    <a:cubicBezTo>
                      <a:pt x="1" y="2742"/>
                      <a:pt x="1" y="4790"/>
                      <a:pt x="1324" y="4790"/>
                    </a:cubicBezTo>
                    <a:lnTo>
                      <a:pt x="10996" y="4790"/>
                    </a:lnTo>
                    <a:cubicBezTo>
                      <a:pt x="12351" y="4790"/>
                      <a:pt x="12351" y="2742"/>
                      <a:pt x="10996" y="2742"/>
                    </a:cubicBezTo>
                    <a:lnTo>
                      <a:pt x="8507" y="2742"/>
                    </a:lnTo>
                    <a:cubicBezTo>
                      <a:pt x="8507" y="2616"/>
                      <a:pt x="8538" y="2521"/>
                      <a:pt x="8538" y="2395"/>
                    </a:cubicBezTo>
                    <a:cubicBezTo>
                      <a:pt x="8538" y="1040"/>
                      <a:pt x="7467" y="1"/>
                      <a:pt x="61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78" name="Google Shape;8478;p67"/>
              <p:cNvSpPr/>
              <p:nvPr/>
            </p:nvSpPr>
            <p:spPr>
              <a:xfrm>
                <a:off x="-6228275" y="3479325"/>
                <a:ext cx="86650" cy="8570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28" extrusionOk="0">
                    <a:moveTo>
                      <a:pt x="32" y="0"/>
                    </a:moveTo>
                    <a:lnTo>
                      <a:pt x="32" y="3088"/>
                    </a:lnTo>
                    <a:lnTo>
                      <a:pt x="0" y="3088"/>
                    </a:lnTo>
                    <a:cubicBezTo>
                      <a:pt x="0" y="3268"/>
                      <a:pt x="190" y="3428"/>
                      <a:pt x="380" y="3428"/>
                    </a:cubicBezTo>
                    <a:cubicBezTo>
                      <a:pt x="422" y="3428"/>
                      <a:pt x="464" y="3420"/>
                      <a:pt x="504" y="3403"/>
                    </a:cubicBezTo>
                    <a:lnTo>
                      <a:pt x="3277" y="2016"/>
                    </a:lnTo>
                    <a:cubicBezTo>
                      <a:pt x="3371" y="1985"/>
                      <a:pt x="3466" y="1859"/>
                      <a:pt x="3466" y="1701"/>
                    </a:cubicBezTo>
                    <a:lnTo>
                      <a:pt x="346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79" name="Google Shape;8479;p67"/>
              <p:cNvSpPr/>
              <p:nvPr/>
            </p:nvSpPr>
            <p:spPr>
              <a:xfrm>
                <a:off x="-6292075" y="3410800"/>
                <a:ext cx="212675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8507" h="2017" extrusionOk="0">
                    <a:moveTo>
                      <a:pt x="0" y="0"/>
                    </a:moveTo>
                    <a:lnTo>
                      <a:pt x="2048" y="2016"/>
                    </a:lnTo>
                    <a:lnTo>
                      <a:pt x="6459" y="2016"/>
                    </a:lnTo>
                    <a:lnTo>
                      <a:pt x="85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80" name="Google Shape;8480;p67"/>
            <p:cNvGrpSpPr/>
            <p:nvPr/>
          </p:nvGrpSpPr>
          <p:grpSpPr>
            <a:xfrm>
              <a:off x="993860" y="2371138"/>
              <a:ext cx="226139" cy="224923"/>
              <a:chOff x="-6329100" y="3632100"/>
              <a:chExt cx="293025" cy="291450"/>
            </a:xfrm>
            <a:grpFill/>
          </p:grpSpPr>
          <p:sp>
            <p:nvSpPr>
              <p:cNvPr id="8481" name="Google Shape;8481;p67"/>
              <p:cNvSpPr/>
              <p:nvPr/>
            </p:nvSpPr>
            <p:spPr>
              <a:xfrm>
                <a:off x="-6210700" y="3751600"/>
                <a:ext cx="174625" cy="171950"/>
              </a:xfrm>
              <a:custGeom>
                <a:avLst/>
                <a:gdLst/>
                <a:ahLst/>
                <a:cxnLst/>
                <a:rect l="l" t="t" r="r" b="b"/>
                <a:pathLst>
                  <a:path w="6985" h="6878" extrusionOk="0">
                    <a:moveTo>
                      <a:pt x="492" y="0"/>
                    </a:moveTo>
                    <a:cubicBezTo>
                      <a:pt x="219" y="0"/>
                      <a:pt x="0" y="235"/>
                      <a:pt x="85" y="545"/>
                    </a:cubicBezTo>
                    <a:lnTo>
                      <a:pt x="1503" y="5712"/>
                    </a:lnTo>
                    <a:cubicBezTo>
                      <a:pt x="1559" y="5882"/>
                      <a:pt x="1707" y="5984"/>
                      <a:pt x="1856" y="5984"/>
                    </a:cubicBezTo>
                    <a:cubicBezTo>
                      <a:pt x="1956" y="5984"/>
                      <a:pt x="2057" y="5939"/>
                      <a:pt x="2133" y="5838"/>
                    </a:cubicBezTo>
                    <a:lnTo>
                      <a:pt x="2889" y="4735"/>
                    </a:lnTo>
                    <a:lnTo>
                      <a:pt x="3739" y="5712"/>
                    </a:lnTo>
                    <a:lnTo>
                      <a:pt x="4622" y="6594"/>
                    </a:lnTo>
                    <a:cubicBezTo>
                      <a:pt x="4811" y="6783"/>
                      <a:pt x="5086" y="6878"/>
                      <a:pt x="5362" y="6878"/>
                    </a:cubicBezTo>
                    <a:cubicBezTo>
                      <a:pt x="5638" y="6878"/>
                      <a:pt x="5913" y="6783"/>
                      <a:pt x="6102" y="6594"/>
                    </a:cubicBezTo>
                    <a:lnTo>
                      <a:pt x="6575" y="6122"/>
                    </a:lnTo>
                    <a:cubicBezTo>
                      <a:pt x="6984" y="5712"/>
                      <a:pt x="6984" y="5113"/>
                      <a:pt x="6575" y="4672"/>
                    </a:cubicBezTo>
                    <a:lnTo>
                      <a:pt x="4811" y="2814"/>
                    </a:lnTo>
                    <a:lnTo>
                      <a:pt x="5913" y="2058"/>
                    </a:lnTo>
                    <a:cubicBezTo>
                      <a:pt x="6134" y="1900"/>
                      <a:pt x="6102" y="1522"/>
                      <a:pt x="5787" y="1427"/>
                    </a:cubicBezTo>
                    <a:lnTo>
                      <a:pt x="589" y="10"/>
                    </a:lnTo>
                    <a:cubicBezTo>
                      <a:pt x="556" y="3"/>
                      <a:pt x="524" y="0"/>
                      <a:pt x="4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82" name="Google Shape;8482;p67"/>
              <p:cNvSpPr/>
              <p:nvPr/>
            </p:nvSpPr>
            <p:spPr>
              <a:xfrm>
                <a:off x="-6272400" y="3691975"/>
                <a:ext cx="13630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5452" h="5420" extrusionOk="0">
                    <a:moveTo>
                      <a:pt x="2742" y="0"/>
                    </a:moveTo>
                    <a:cubicBezTo>
                      <a:pt x="1261" y="0"/>
                      <a:pt x="1" y="1229"/>
                      <a:pt x="1" y="2710"/>
                    </a:cubicBezTo>
                    <a:cubicBezTo>
                      <a:pt x="1" y="4127"/>
                      <a:pt x="1041" y="5293"/>
                      <a:pt x="2427" y="5419"/>
                    </a:cubicBezTo>
                    <a:lnTo>
                      <a:pt x="2112" y="4317"/>
                    </a:lnTo>
                    <a:cubicBezTo>
                      <a:pt x="1482" y="4096"/>
                      <a:pt x="1009" y="3466"/>
                      <a:pt x="1009" y="2741"/>
                    </a:cubicBezTo>
                    <a:cubicBezTo>
                      <a:pt x="1041" y="1765"/>
                      <a:pt x="1828" y="1009"/>
                      <a:pt x="2773" y="1009"/>
                    </a:cubicBezTo>
                    <a:cubicBezTo>
                      <a:pt x="3530" y="1009"/>
                      <a:pt x="4128" y="1481"/>
                      <a:pt x="4349" y="2143"/>
                    </a:cubicBezTo>
                    <a:lnTo>
                      <a:pt x="5451" y="2458"/>
                    </a:lnTo>
                    <a:cubicBezTo>
                      <a:pt x="5294" y="1072"/>
                      <a:pt x="4160" y="0"/>
                      <a:pt x="27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83" name="Google Shape;8483;p67"/>
              <p:cNvSpPr/>
              <p:nvPr/>
            </p:nvSpPr>
            <p:spPr>
              <a:xfrm>
                <a:off x="-6329100" y="3632100"/>
                <a:ext cx="257575" cy="256025"/>
              </a:xfrm>
              <a:custGeom>
                <a:avLst/>
                <a:gdLst/>
                <a:ahLst/>
                <a:cxnLst/>
                <a:rect l="l" t="t" r="r" b="b"/>
                <a:pathLst>
                  <a:path w="10303" h="10241" extrusionOk="0">
                    <a:moveTo>
                      <a:pt x="5136" y="1"/>
                    </a:moveTo>
                    <a:cubicBezTo>
                      <a:pt x="2301" y="1"/>
                      <a:pt x="1" y="2269"/>
                      <a:pt x="1" y="5105"/>
                    </a:cubicBezTo>
                    <a:cubicBezTo>
                      <a:pt x="1" y="7972"/>
                      <a:pt x="2332" y="10240"/>
                      <a:pt x="5136" y="10240"/>
                    </a:cubicBezTo>
                    <a:cubicBezTo>
                      <a:pt x="5262" y="10240"/>
                      <a:pt x="5356" y="10240"/>
                      <a:pt x="5451" y="10177"/>
                    </a:cubicBezTo>
                    <a:lnTo>
                      <a:pt x="4978" y="8444"/>
                    </a:lnTo>
                    <a:cubicBezTo>
                      <a:pt x="4959" y="8445"/>
                      <a:pt x="4940" y="8445"/>
                      <a:pt x="4921" y="8445"/>
                    </a:cubicBezTo>
                    <a:cubicBezTo>
                      <a:pt x="3089" y="8445"/>
                      <a:pt x="1639" y="6945"/>
                      <a:pt x="1639" y="5105"/>
                    </a:cubicBezTo>
                    <a:cubicBezTo>
                      <a:pt x="1639" y="3214"/>
                      <a:pt x="3151" y="1702"/>
                      <a:pt x="5073" y="1702"/>
                    </a:cubicBezTo>
                    <a:cubicBezTo>
                      <a:pt x="6900" y="1702"/>
                      <a:pt x="8412" y="3151"/>
                      <a:pt x="8475" y="4979"/>
                    </a:cubicBezTo>
                    <a:lnTo>
                      <a:pt x="10208" y="5451"/>
                    </a:lnTo>
                    <a:cubicBezTo>
                      <a:pt x="10303" y="4002"/>
                      <a:pt x="9799" y="2553"/>
                      <a:pt x="8759" y="1482"/>
                    </a:cubicBezTo>
                    <a:cubicBezTo>
                      <a:pt x="7782" y="505"/>
                      <a:pt x="6522" y="1"/>
                      <a:pt x="51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84" name="Google Shape;8484;p67"/>
            <p:cNvGrpSpPr/>
            <p:nvPr/>
          </p:nvGrpSpPr>
          <p:grpSpPr>
            <a:xfrm>
              <a:off x="994477" y="2653487"/>
              <a:ext cx="224904" cy="224923"/>
              <a:chOff x="-6329875" y="3992050"/>
              <a:chExt cx="291425" cy="291450"/>
            </a:xfrm>
            <a:grpFill/>
          </p:grpSpPr>
          <p:sp>
            <p:nvSpPr>
              <p:cNvPr id="8485" name="Google Shape;8485;p67"/>
              <p:cNvSpPr/>
              <p:nvPr/>
            </p:nvSpPr>
            <p:spPr>
              <a:xfrm>
                <a:off x="-6090450" y="4077900"/>
                <a:ext cx="520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1387" extrusionOk="0">
                    <a:moveTo>
                      <a:pt x="1" y="1"/>
                    </a:moveTo>
                    <a:lnTo>
                      <a:pt x="1" y="1387"/>
                    </a:lnTo>
                    <a:lnTo>
                      <a:pt x="2080" y="1387"/>
                    </a:lnTo>
                    <a:lnTo>
                      <a:pt x="2080" y="1040"/>
                    </a:lnTo>
                    <a:cubicBezTo>
                      <a:pt x="2080" y="473"/>
                      <a:pt x="1607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86" name="Google Shape;8486;p67"/>
              <p:cNvSpPr/>
              <p:nvPr/>
            </p:nvSpPr>
            <p:spPr>
              <a:xfrm>
                <a:off x="-6262925" y="3992050"/>
                <a:ext cx="154400" cy="155200"/>
              </a:xfrm>
              <a:custGeom>
                <a:avLst/>
                <a:gdLst/>
                <a:ahLst/>
                <a:cxnLst/>
                <a:rect l="l" t="t" r="r" b="b"/>
                <a:pathLst>
                  <a:path w="6176" h="6208" extrusionOk="0">
                    <a:moveTo>
                      <a:pt x="5167" y="1387"/>
                    </a:moveTo>
                    <a:cubicBezTo>
                      <a:pt x="5608" y="1387"/>
                      <a:pt x="5639" y="2048"/>
                      <a:pt x="5167" y="2048"/>
                    </a:cubicBezTo>
                    <a:lnTo>
                      <a:pt x="1071" y="2048"/>
                    </a:lnTo>
                    <a:cubicBezTo>
                      <a:pt x="1053" y="2051"/>
                      <a:pt x="1035" y="2052"/>
                      <a:pt x="1018" y="2052"/>
                    </a:cubicBezTo>
                    <a:cubicBezTo>
                      <a:pt x="628" y="2052"/>
                      <a:pt x="618" y="1387"/>
                      <a:pt x="1071" y="1387"/>
                    </a:cubicBezTo>
                    <a:close/>
                    <a:moveTo>
                      <a:pt x="5167" y="2773"/>
                    </a:moveTo>
                    <a:cubicBezTo>
                      <a:pt x="5608" y="2773"/>
                      <a:pt x="5639" y="3435"/>
                      <a:pt x="5167" y="3435"/>
                    </a:cubicBezTo>
                    <a:lnTo>
                      <a:pt x="1071" y="3435"/>
                    </a:lnTo>
                    <a:cubicBezTo>
                      <a:pt x="630" y="3435"/>
                      <a:pt x="599" y="2773"/>
                      <a:pt x="1071" y="2773"/>
                    </a:cubicBezTo>
                    <a:close/>
                    <a:moveTo>
                      <a:pt x="5167" y="4159"/>
                    </a:moveTo>
                    <a:cubicBezTo>
                      <a:pt x="5608" y="4159"/>
                      <a:pt x="5639" y="4821"/>
                      <a:pt x="5167" y="4821"/>
                    </a:cubicBezTo>
                    <a:lnTo>
                      <a:pt x="1071" y="4821"/>
                    </a:lnTo>
                    <a:cubicBezTo>
                      <a:pt x="630" y="4821"/>
                      <a:pt x="599" y="4159"/>
                      <a:pt x="1071" y="4159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6207"/>
                    </a:lnTo>
                    <a:lnTo>
                      <a:pt x="4726" y="6207"/>
                    </a:lnTo>
                    <a:cubicBezTo>
                      <a:pt x="5041" y="6207"/>
                      <a:pt x="5198" y="5672"/>
                      <a:pt x="5356" y="5420"/>
                    </a:cubicBezTo>
                    <a:cubicBezTo>
                      <a:pt x="5513" y="5104"/>
                      <a:pt x="5828" y="4884"/>
                      <a:pt x="6175" y="4852"/>
                    </a:cubicBezTo>
                    <a:lnTo>
                      <a:pt x="6175" y="379"/>
                    </a:lnTo>
                    <a:cubicBezTo>
                      <a:pt x="6175" y="158"/>
                      <a:pt x="6018" y="1"/>
                      <a:pt x="58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87" name="Google Shape;8487;p67"/>
              <p:cNvSpPr/>
              <p:nvPr/>
            </p:nvSpPr>
            <p:spPr>
              <a:xfrm>
                <a:off x="-6329875" y="4044825"/>
                <a:ext cx="51200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4097" extrusionOk="0">
                    <a:moveTo>
                      <a:pt x="1040" y="0"/>
                    </a:moveTo>
                    <a:cubicBezTo>
                      <a:pt x="473" y="0"/>
                      <a:pt x="0" y="473"/>
                      <a:pt x="0" y="1009"/>
                    </a:cubicBezTo>
                    <a:lnTo>
                      <a:pt x="0" y="4096"/>
                    </a:lnTo>
                    <a:lnTo>
                      <a:pt x="2048" y="4096"/>
                    </a:lnTo>
                    <a:lnTo>
                      <a:pt x="204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88" name="Google Shape;8488;p67"/>
              <p:cNvSpPr/>
              <p:nvPr/>
            </p:nvSpPr>
            <p:spPr>
              <a:xfrm>
                <a:off x="-6329875" y="4129900"/>
                <a:ext cx="291425" cy="153600"/>
              </a:xfrm>
              <a:custGeom>
                <a:avLst/>
                <a:gdLst/>
                <a:ahLst/>
                <a:cxnLst/>
                <a:rect l="l" t="t" r="r" b="b"/>
                <a:pathLst>
                  <a:path w="11657" h="6144" extrusionOk="0">
                    <a:moveTo>
                      <a:pt x="8948" y="0"/>
                    </a:moveTo>
                    <a:cubicBezTo>
                      <a:pt x="8664" y="0"/>
                      <a:pt x="8506" y="473"/>
                      <a:pt x="8349" y="788"/>
                    </a:cubicBezTo>
                    <a:cubicBezTo>
                      <a:pt x="8191" y="1166"/>
                      <a:pt x="7845" y="1355"/>
                      <a:pt x="7467" y="1355"/>
                    </a:cubicBezTo>
                    <a:lnTo>
                      <a:pt x="0" y="1355"/>
                    </a:lnTo>
                    <a:lnTo>
                      <a:pt x="0" y="5135"/>
                    </a:lnTo>
                    <a:cubicBezTo>
                      <a:pt x="0" y="5671"/>
                      <a:pt x="473" y="6143"/>
                      <a:pt x="1040" y="6143"/>
                    </a:cubicBezTo>
                    <a:lnTo>
                      <a:pt x="10649" y="6143"/>
                    </a:lnTo>
                    <a:cubicBezTo>
                      <a:pt x="11184" y="6143"/>
                      <a:pt x="11657" y="5671"/>
                      <a:pt x="11657" y="5135"/>
                    </a:cubicBezTo>
                    <a:lnTo>
                      <a:pt x="116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89" name="Google Shape;8489;p67"/>
            <p:cNvGrpSpPr/>
            <p:nvPr/>
          </p:nvGrpSpPr>
          <p:grpSpPr>
            <a:xfrm>
              <a:off x="2440533" y="2093688"/>
              <a:ext cx="226756" cy="226736"/>
              <a:chOff x="-4478975" y="3251700"/>
              <a:chExt cx="293825" cy="293800"/>
            </a:xfrm>
            <a:grpFill/>
          </p:grpSpPr>
          <p:sp>
            <p:nvSpPr>
              <p:cNvPr id="8490" name="Google Shape;8490;p67"/>
              <p:cNvSpPr/>
              <p:nvPr/>
            </p:nvSpPr>
            <p:spPr>
              <a:xfrm>
                <a:off x="-4375000" y="3365100"/>
                <a:ext cx="85075" cy="11090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4436" extrusionOk="0">
                    <a:moveTo>
                      <a:pt x="662" y="1"/>
                    </a:moveTo>
                    <a:cubicBezTo>
                      <a:pt x="221" y="316"/>
                      <a:pt x="0" y="820"/>
                      <a:pt x="0" y="1387"/>
                    </a:cubicBezTo>
                    <a:cubicBezTo>
                      <a:pt x="0" y="2080"/>
                      <a:pt x="473" y="2773"/>
                      <a:pt x="1135" y="2994"/>
                    </a:cubicBezTo>
                    <a:cubicBezTo>
                      <a:pt x="1261" y="3025"/>
                      <a:pt x="1355" y="3183"/>
                      <a:pt x="1355" y="3309"/>
                    </a:cubicBezTo>
                    <a:lnTo>
                      <a:pt x="1355" y="4412"/>
                    </a:lnTo>
                    <a:cubicBezTo>
                      <a:pt x="1576" y="4427"/>
                      <a:pt x="1647" y="4435"/>
                      <a:pt x="1714" y="4435"/>
                    </a:cubicBezTo>
                    <a:cubicBezTo>
                      <a:pt x="1780" y="4435"/>
                      <a:pt x="1843" y="4427"/>
                      <a:pt x="2048" y="4412"/>
                    </a:cubicBezTo>
                    <a:lnTo>
                      <a:pt x="2048" y="3309"/>
                    </a:lnTo>
                    <a:cubicBezTo>
                      <a:pt x="2048" y="3151"/>
                      <a:pt x="2111" y="3025"/>
                      <a:pt x="2269" y="2994"/>
                    </a:cubicBezTo>
                    <a:cubicBezTo>
                      <a:pt x="2962" y="2710"/>
                      <a:pt x="3403" y="2080"/>
                      <a:pt x="3403" y="1387"/>
                    </a:cubicBezTo>
                    <a:cubicBezTo>
                      <a:pt x="3403" y="820"/>
                      <a:pt x="3119" y="316"/>
                      <a:pt x="2741" y="1"/>
                    </a:cubicBezTo>
                    <a:lnTo>
                      <a:pt x="2741" y="1387"/>
                    </a:lnTo>
                    <a:cubicBezTo>
                      <a:pt x="2741" y="1576"/>
                      <a:pt x="2584" y="1734"/>
                      <a:pt x="2395" y="1734"/>
                    </a:cubicBezTo>
                    <a:lnTo>
                      <a:pt x="1009" y="1734"/>
                    </a:lnTo>
                    <a:cubicBezTo>
                      <a:pt x="820" y="1734"/>
                      <a:pt x="662" y="1576"/>
                      <a:pt x="662" y="1387"/>
                    </a:cubicBezTo>
                    <a:lnTo>
                      <a:pt x="6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91" name="Google Shape;8491;p67"/>
              <p:cNvSpPr/>
              <p:nvPr/>
            </p:nvSpPr>
            <p:spPr>
              <a:xfrm>
                <a:off x="-4408875" y="3321800"/>
                <a:ext cx="154400" cy="148875"/>
              </a:xfrm>
              <a:custGeom>
                <a:avLst/>
                <a:gdLst/>
                <a:ahLst/>
                <a:cxnLst/>
                <a:rect l="l" t="t" r="r" b="b"/>
                <a:pathLst>
                  <a:path w="6176" h="5955" extrusionOk="0">
                    <a:moveTo>
                      <a:pt x="3057" y="0"/>
                    </a:moveTo>
                    <a:cubicBezTo>
                      <a:pt x="1387" y="0"/>
                      <a:pt x="1" y="1386"/>
                      <a:pt x="1" y="3088"/>
                    </a:cubicBezTo>
                    <a:cubicBezTo>
                      <a:pt x="1" y="4411"/>
                      <a:pt x="851" y="5545"/>
                      <a:pt x="2049" y="5954"/>
                    </a:cubicBezTo>
                    <a:lnTo>
                      <a:pt x="2049" y="5230"/>
                    </a:lnTo>
                    <a:cubicBezTo>
                      <a:pt x="1229" y="4852"/>
                      <a:pt x="662" y="4001"/>
                      <a:pt x="662" y="3088"/>
                    </a:cubicBezTo>
                    <a:cubicBezTo>
                      <a:pt x="662" y="2048"/>
                      <a:pt x="1292" y="1134"/>
                      <a:pt x="2269" y="819"/>
                    </a:cubicBezTo>
                    <a:cubicBezTo>
                      <a:pt x="2307" y="810"/>
                      <a:pt x="2344" y="805"/>
                      <a:pt x="2380" y="805"/>
                    </a:cubicBezTo>
                    <a:cubicBezTo>
                      <a:pt x="2583" y="805"/>
                      <a:pt x="2742" y="947"/>
                      <a:pt x="2742" y="1134"/>
                    </a:cubicBezTo>
                    <a:lnTo>
                      <a:pt x="2742" y="2710"/>
                    </a:lnTo>
                    <a:lnTo>
                      <a:pt x="3435" y="2710"/>
                    </a:lnTo>
                    <a:lnTo>
                      <a:pt x="3435" y="1134"/>
                    </a:lnTo>
                    <a:cubicBezTo>
                      <a:pt x="3435" y="947"/>
                      <a:pt x="3594" y="805"/>
                      <a:pt x="3796" y="805"/>
                    </a:cubicBezTo>
                    <a:cubicBezTo>
                      <a:pt x="3832" y="805"/>
                      <a:pt x="3869" y="810"/>
                      <a:pt x="3907" y="819"/>
                    </a:cubicBezTo>
                    <a:cubicBezTo>
                      <a:pt x="4852" y="1197"/>
                      <a:pt x="5514" y="2079"/>
                      <a:pt x="5514" y="3088"/>
                    </a:cubicBezTo>
                    <a:cubicBezTo>
                      <a:pt x="5514" y="4001"/>
                      <a:pt x="4947" y="4852"/>
                      <a:pt x="4128" y="5230"/>
                    </a:cubicBezTo>
                    <a:lnTo>
                      <a:pt x="4128" y="5954"/>
                    </a:lnTo>
                    <a:cubicBezTo>
                      <a:pt x="5325" y="5513"/>
                      <a:pt x="6176" y="4411"/>
                      <a:pt x="6176" y="3088"/>
                    </a:cubicBezTo>
                    <a:cubicBezTo>
                      <a:pt x="6144" y="1386"/>
                      <a:pt x="4758" y="0"/>
                      <a:pt x="30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92" name="Google Shape;8492;p67"/>
              <p:cNvSpPr/>
              <p:nvPr/>
            </p:nvSpPr>
            <p:spPr>
              <a:xfrm>
                <a:off x="-4478975" y="3251700"/>
                <a:ext cx="293825" cy="293800"/>
              </a:xfrm>
              <a:custGeom>
                <a:avLst/>
                <a:gdLst/>
                <a:ahLst/>
                <a:cxnLst/>
                <a:rect l="l" t="t" r="r" b="b"/>
                <a:pathLst>
                  <a:path w="11753" h="11752" extrusionOk="0">
                    <a:moveTo>
                      <a:pt x="5861" y="2111"/>
                    </a:moveTo>
                    <a:cubicBezTo>
                      <a:pt x="7972" y="2111"/>
                      <a:pt x="9641" y="3781"/>
                      <a:pt x="9641" y="5892"/>
                    </a:cubicBezTo>
                    <a:cubicBezTo>
                      <a:pt x="9610" y="7971"/>
                      <a:pt x="7909" y="9672"/>
                      <a:pt x="5861" y="9672"/>
                    </a:cubicBezTo>
                    <a:cubicBezTo>
                      <a:pt x="3781" y="9672"/>
                      <a:pt x="2080" y="7971"/>
                      <a:pt x="2080" y="5892"/>
                    </a:cubicBezTo>
                    <a:cubicBezTo>
                      <a:pt x="2080" y="3781"/>
                      <a:pt x="3781" y="2111"/>
                      <a:pt x="5861" y="2111"/>
                    </a:cubicBezTo>
                    <a:close/>
                    <a:moveTo>
                      <a:pt x="5168" y="0"/>
                    </a:moveTo>
                    <a:cubicBezTo>
                      <a:pt x="5010" y="0"/>
                      <a:pt x="4884" y="126"/>
                      <a:pt x="4853" y="284"/>
                    </a:cubicBezTo>
                    <a:lnTo>
                      <a:pt x="4695" y="882"/>
                    </a:lnTo>
                    <a:cubicBezTo>
                      <a:pt x="4128" y="1008"/>
                      <a:pt x="3624" y="1229"/>
                      <a:pt x="3120" y="1512"/>
                    </a:cubicBezTo>
                    <a:lnTo>
                      <a:pt x="2616" y="1197"/>
                    </a:lnTo>
                    <a:cubicBezTo>
                      <a:pt x="2557" y="1153"/>
                      <a:pt x="2485" y="1130"/>
                      <a:pt x="2412" y="1130"/>
                    </a:cubicBezTo>
                    <a:cubicBezTo>
                      <a:pt x="2328" y="1130"/>
                      <a:pt x="2242" y="1161"/>
                      <a:pt x="2175" y="1229"/>
                    </a:cubicBezTo>
                    <a:lnTo>
                      <a:pt x="1198" y="2205"/>
                    </a:lnTo>
                    <a:cubicBezTo>
                      <a:pt x="1072" y="2332"/>
                      <a:pt x="1072" y="2489"/>
                      <a:pt x="1135" y="2647"/>
                    </a:cubicBezTo>
                    <a:lnTo>
                      <a:pt x="1450" y="3151"/>
                    </a:lnTo>
                    <a:cubicBezTo>
                      <a:pt x="1135" y="3623"/>
                      <a:pt x="946" y="4190"/>
                      <a:pt x="820" y="4726"/>
                    </a:cubicBezTo>
                    <a:lnTo>
                      <a:pt x="284" y="4883"/>
                    </a:lnTo>
                    <a:cubicBezTo>
                      <a:pt x="127" y="4946"/>
                      <a:pt x="1" y="5041"/>
                      <a:pt x="1" y="5198"/>
                    </a:cubicBezTo>
                    <a:lnTo>
                      <a:pt x="1" y="6585"/>
                    </a:lnTo>
                    <a:cubicBezTo>
                      <a:pt x="1" y="6742"/>
                      <a:pt x="127" y="6868"/>
                      <a:pt x="284" y="6900"/>
                    </a:cubicBezTo>
                    <a:lnTo>
                      <a:pt x="820" y="7057"/>
                    </a:lnTo>
                    <a:cubicBezTo>
                      <a:pt x="946" y="7593"/>
                      <a:pt x="1198" y="8128"/>
                      <a:pt x="1450" y="8632"/>
                    </a:cubicBezTo>
                    <a:lnTo>
                      <a:pt x="1135" y="9137"/>
                    </a:lnTo>
                    <a:cubicBezTo>
                      <a:pt x="1072" y="9263"/>
                      <a:pt x="1072" y="9452"/>
                      <a:pt x="1198" y="9578"/>
                    </a:cubicBezTo>
                    <a:lnTo>
                      <a:pt x="2175" y="10554"/>
                    </a:lnTo>
                    <a:cubicBezTo>
                      <a:pt x="2248" y="10628"/>
                      <a:pt x="2333" y="10659"/>
                      <a:pt x="2422" y="10659"/>
                    </a:cubicBezTo>
                    <a:cubicBezTo>
                      <a:pt x="2485" y="10659"/>
                      <a:pt x="2550" y="10643"/>
                      <a:pt x="2616" y="10617"/>
                    </a:cubicBezTo>
                    <a:lnTo>
                      <a:pt x="3120" y="10302"/>
                    </a:lnTo>
                    <a:cubicBezTo>
                      <a:pt x="3592" y="10617"/>
                      <a:pt x="4128" y="10806"/>
                      <a:pt x="4695" y="10932"/>
                    </a:cubicBezTo>
                    <a:lnTo>
                      <a:pt x="4853" y="11468"/>
                    </a:lnTo>
                    <a:cubicBezTo>
                      <a:pt x="4884" y="11625"/>
                      <a:pt x="5010" y="11751"/>
                      <a:pt x="5168" y="11751"/>
                    </a:cubicBezTo>
                    <a:lnTo>
                      <a:pt x="6554" y="11751"/>
                    </a:lnTo>
                    <a:cubicBezTo>
                      <a:pt x="6711" y="11751"/>
                      <a:pt x="6806" y="11625"/>
                      <a:pt x="6869" y="11468"/>
                    </a:cubicBezTo>
                    <a:lnTo>
                      <a:pt x="7026" y="10932"/>
                    </a:lnTo>
                    <a:cubicBezTo>
                      <a:pt x="7562" y="10806"/>
                      <a:pt x="8066" y="10554"/>
                      <a:pt x="8602" y="10302"/>
                    </a:cubicBezTo>
                    <a:lnTo>
                      <a:pt x="9106" y="10617"/>
                    </a:lnTo>
                    <a:cubicBezTo>
                      <a:pt x="9158" y="10643"/>
                      <a:pt x="9221" y="10659"/>
                      <a:pt x="9286" y="10659"/>
                    </a:cubicBezTo>
                    <a:cubicBezTo>
                      <a:pt x="9378" y="10659"/>
                      <a:pt x="9473" y="10628"/>
                      <a:pt x="9547" y="10554"/>
                    </a:cubicBezTo>
                    <a:lnTo>
                      <a:pt x="10523" y="9578"/>
                    </a:lnTo>
                    <a:cubicBezTo>
                      <a:pt x="10649" y="9452"/>
                      <a:pt x="10649" y="9294"/>
                      <a:pt x="10555" y="9137"/>
                    </a:cubicBezTo>
                    <a:lnTo>
                      <a:pt x="10240" y="8632"/>
                    </a:lnTo>
                    <a:cubicBezTo>
                      <a:pt x="10555" y="8160"/>
                      <a:pt x="10744" y="7593"/>
                      <a:pt x="10870" y="7057"/>
                    </a:cubicBezTo>
                    <a:lnTo>
                      <a:pt x="11469" y="6900"/>
                    </a:lnTo>
                    <a:cubicBezTo>
                      <a:pt x="11626" y="6868"/>
                      <a:pt x="11752" y="6742"/>
                      <a:pt x="11752" y="6585"/>
                    </a:cubicBezTo>
                    <a:lnTo>
                      <a:pt x="11752" y="5198"/>
                    </a:lnTo>
                    <a:cubicBezTo>
                      <a:pt x="11752" y="5041"/>
                      <a:pt x="11626" y="4946"/>
                      <a:pt x="11469" y="4883"/>
                    </a:cubicBezTo>
                    <a:lnTo>
                      <a:pt x="10870" y="4726"/>
                    </a:lnTo>
                    <a:cubicBezTo>
                      <a:pt x="10744" y="4190"/>
                      <a:pt x="10523" y="3686"/>
                      <a:pt x="10240" y="3151"/>
                    </a:cubicBezTo>
                    <a:lnTo>
                      <a:pt x="10555" y="2647"/>
                    </a:lnTo>
                    <a:cubicBezTo>
                      <a:pt x="10649" y="2521"/>
                      <a:pt x="10649" y="2332"/>
                      <a:pt x="10523" y="2205"/>
                    </a:cubicBezTo>
                    <a:lnTo>
                      <a:pt x="9547" y="1229"/>
                    </a:lnTo>
                    <a:cubicBezTo>
                      <a:pt x="9479" y="1161"/>
                      <a:pt x="9403" y="1130"/>
                      <a:pt x="9322" y="1130"/>
                    </a:cubicBezTo>
                    <a:cubicBezTo>
                      <a:pt x="9252" y="1130"/>
                      <a:pt x="9179" y="1153"/>
                      <a:pt x="9106" y="1197"/>
                    </a:cubicBezTo>
                    <a:lnTo>
                      <a:pt x="8602" y="1512"/>
                    </a:lnTo>
                    <a:cubicBezTo>
                      <a:pt x="8129" y="1197"/>
                      <a:pt x="7562" y="1008"/>
                      <a:pt x="7026" y="882"/>
                    </a:cubicBezTo>
                    <a:lnTo>
                      <a:pt x="6869" y="284"/>
                    </a:lnTo>
                    <a:cubicBezTo>
                      <a:pt x="6806" y="126"/>
                      <a:pt x="6711" y="0"/>
                      <a:pt x="65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93" name="Google Shape;8493;p67"/>
            <p:cNvGrpSpPr/>
            <p:nvPr/>
          </p:nvGrpSpPr>
          <p:grpSpPr>
            <a:xfrm>
              <a:off x="2440533" y="2371138"/>
              <a:ext cx="226756" cy="224923"/>
              <a:chOff x="-4475825" y="3612425"/>
              <a:chExt cx="293825" cy="291450"/>
            </a:xfrm>
            <a:grpFill/>
          </p:grpSpPr>
          <p:sp>
            <p:nvSpPr>
              <p:cNvPr id="8494" name="Google Shape;8494;p67"/>
              <p:cNvSpPr/>
              <p:nvPr/>
            </p:nvSpPr>
            <p:spPr>
              <a:xfrm>
                <a:off x="-4349800" y="3664400"/>
                <a:ext cx="34675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324" extrusionOk="0">
                    <a:moveTo>
                      <a:pt x="694" y="1"/>
                    </a:moveTo>
                    <a:cubicBezTo>
                      <a:pt x="347" y="1"/>
                      <a:pt x="32" y="316"/>
                      <a:pt x="32" y="662"/>
                    </a:cubicBezTo>
                    <a:cubicBezTo>
                      <a:pt x="1" y="1040"/>
                      <a:pt x="316" y="1324"/>
                      <a:pt x="694" y="1324"/>
                    </a:cubicBezTo>
                    <a:cubicBezTo>
                      <a:pt x="1103" y="1324"/>
                      <a:pt x="1387" y="1009"/>
                      <a:pt x="1387" y="662"/>
                    </a:cubicBezTo>
                    <a:cubicBezTo>
                      <a:pt x="1387" y="284"/>
                      <a:pt x="1072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95" name="Google Shape;8495;p67"/>
              <p:cNvSpPr/>
              <p:nvPr/>
            </p:nvSpPr>
            <p:spPr>
              <a:xfrm>
                <a:off x="-4366325" y="3714800"/>
                <a:ext cx="68525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1388" extrusionOk="0">
                    <a:moveTo>
                      <a:pt x="1008" y="1"/>
                    </a:moveTo>
                    <a:cubicBezTo>
                      <a:pt x="473" y="1"/>
                      <a:pt x="0" y="474"/>
                      <a:pt x="0" y="1009"/>
                    </a:cubicBezTo>
                    <a:lnTo>
                      <a:pt x="0" y="1387"/>
                    </a:lnTo>
                    <a:lnTo>
                      <a:pt x="2741" y="1387"/>
                    </a:lnTo>
                    <a:lnTo>
                      <a:pt x="2741" y="1009"/>
                    </a:lnTo>
                    <a:cubicBezTo>
                      <a:pt x="2741" y="474"/>
                      <a:pt x="2268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96" name="Google Shape;8496;p67"/>
              <p:cNvSpPr/>
              <p:nvPr/>
            </p:nvSpPr>
            <p:spPr>
              <a:xfrm>
                <a:off x="-4475825" y="3612425"/>
                <a:ext cx="2938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53" h="11658" extrusionOk="0">
                    <a:moveTo>
                      <a:pt x="5703" y="1324"/>
                    </a:moveTo>
                    <a:cubicBezTo>
                      <a:pt x="6459" y="1324"/>
                      <a:pt x="7089" y="1954"/>
                      <a:pt x="7089" y="2710"/>
                    </a:cubicBezTo>
                    <a:cubicBezTo>
                      <a:pt x="7089" y="3025"/>
                      <a:pt x="6963" y="3340"/>
                      <a:pt x="6774" y="3592"/>
                    </a:cubicBezTo>
                    <a:cubicBezTo>
                      <a:pt x="7373" y="3844"/>
                      <a:pt x="7751" y="4443"/>
                      <a:pt x="7751" y="5104"/>
                    </a:cubicBezTo>
                    <a:lnTo>
                      <a:pt x="7751" y="5766"/>
                    </a:lnTo>
                    <a:lnTo>
                      <a:pt x="7783" y="5766"/>
                    </a:lnTo>
                    <a:cubicBezTo>
                      <a:pt x="7783" y="5986"/>
                      <a:pt x="7625" y="6144"/>
                      <a:pt x="7436" y="6144"/>
                    </a:cubicBezTo>
                    <a:lnTo>
                      <a:pt x="4002" y="6144"/>
                    </a:lnTo>
                    <a:cubicBezTo>
                      <a:pt x="3813" y="6144"/>
                      <a:pt x="3655" y="5986"/>
                      <a:pt x="3655" y="5766"/>
                    </a:cubicBezTo>
                    <a:lnTo>
                      <a:pt x="3655" y="5104"/>
                    </a:lnTo>
                    <a:cubicBezTo>
                      <a:pt x="3655" y="4443"/>
                      <a:pt x="4065" y="3844"/>
                      <a:pt x="4664" y="3592"/>
                    </a:cubicBezTo>
                    <a:cubicBezTo>
                      <a:pt x="4443" y="3340"/>
                      <a:pt x="4348" y="3056"/>
                      <a:pt x="4348" y="2710"/>
                    </a:cubicBezTo>
                    <a:cubicBezTo>
                      <a:pt x="4348" y="1954"/>
                      <a:pt x="4979" y="1324"/>
                      <a:pt x="5703" y="1324"/>
                    </a:cubicBezTo>
                    <a:close/>
                    <a:moveTo>
                      <a:pt x="5798" y="0"/>
                    </a:moveTo>
                    <a:cubicBezTo>
                      <a:pt x="3561" y="0"/>
                      <a:pt x="1702" y="1859"/>
                      <a:pt x="1702" y="4096"/>
                    </a:cubicBezTo>
                    <a:cubicBezTo>
                      <a:pt x="1702" y="5041"/>
                      <a:pt x="2017" y="5955"/>
                      <a:pt x="2553" y="6616"/>
                    </a:cubicBezTo>
                    <a:lnTo>
                      <a:pt x="1702" y="7120"/>
                    </a:lnTo>
                    <a:cubicBezTo>
                      <a:pt x="1513" y="6963"/>
                      <a:pt x="1293" y="6900"/>
                      <a:pt x="1040" y="6900"/>
                    </a:cubicBezTo>
                    <a:cubicBezTo>
                      <a:pt x="473" y="6900"/>
                      <a:pt x="1" y="7341"/>
                      <a:pt x="1" y="7908"/>
                    </a:cubicBezTo>
                    <a:cubicBezTo>
                      <a:pt x="1" y="8475"/>
                      <a:pt x="473" y="8948"/>
                      <a:pt x="1040" y="8948"/>
                    </a:cubicBezTo>
                    <a:cubicBezTo>
                      <a:pt x="1576" y="8948"/>
                      <a:pt x="2049" y="8475"/>
                      <a:pt x="2049" y="7908"/>
                    </a:cubicBezTo>
                    <a:lnTo>
                      <a:pt x="2049" y="7719"/>
                    </a:lnTo>
                    <a:lnTo>
                      <a:pt x="3025" y="7120"/>
                    </a:lnTo>
                    <a:cubicBezTo>
                      <a:pt x="3309" y="7372"/>
                      <a:pt x="3592" y="7593"/>
                      <a:pt x="3939" y="7751"/>
                    </a:cubicBezTo>
                    <a:lnTo>
                      <a:pt x="3277" y="8948"/>
                    </a:lnTo>
                    <a:lnTo>
                      <a:pt x="3088" y="8948"/>
                    </a:lnTo>
                    <a:cubicBezTo>
                      <a:pt x="2521" y="8948"/>
                      <a:pt x="2049" y="9420"/>
                      <a:pt x="2049" y="9956"/>
                    </a:cubicBezTo>
                    <a:cubicBezTo>
                      <a:pt x="2049" y="10523"/>
                      <a:pt x="2521" y="10996"/>
                      <a:pt x="3088" y="10996"/>
                    </a:cubicBezTo>
                    <a:cubicBezTo>
                      <a:pt x="3624" y="10996"/>
                      <a:pt x="4096" y="10523"/>
                      <a:pt x="4096" y="9956"/>
                    </a:cubicBezTo>
                    <a:cubicBezTo>
                      <a:pt x="4096" y="9735"/>
                      <a:pt x="4033" y="9483"/>
                      <a:pt x="3876" y="9294"/>
                    </a:cubicBezTo>
                    <a:lnTo>
                      <a:pt x="4569" y="8034"/>
                    </a:lnTo>
                    <a:cubicBezTo>
                      <a:pt x="4853" y="8097"/>
                      <a:pt x="5168" y="8192"/>
                      <a:pt x="5483" y="8223"/>
                    </a:cubicBezTo>
                    <a:lnTo>
                      <a:pt x="5483" y="9672"/>
                    </a:lnTo>
                    <a:cubicBezTo>
                      <a:pt x="5073" y="9830"/>
                      <a:pt x="4821" y="10208"/>
                      <a:pt x="4821" y="10617"/>
                    </a:cubicBezTo>
                    <a:cubicBezTo>
                      <a:pt x="4821" y="11185"/>
                      <a:pt x="5294" y="11657"/>
                      <a:pt x="5829" y="11657"/>
                    </a:cubicBezTo>
                    <a:cubicBezTo>
                      <a:pt x="6396" y="11657"/>
                      <a:pt x="6869" y="11185"/>
                      <a:pt x="6869" y="10617"/>
                    </a:cubicBezTo>
                    <a:cubicBezTo>
                      <a:pt x="6869" y="10208"/>
                      <a:pt x="6585" y="9798"/>
                      <a:pt x="6176" y="9672"/>
                    </a:cubicBezTo>
                    <a:lnTo>
                      <a:pt x="6176" y="8223"/>
                    </a:lnTo>
                    <a:cubicBezTo>
                      <a:pt x="6491" y="8192"/>
                      <a:pt x="6806" y="8160"/>
                      <a:pt x="7089" y="8034"/>
                    </a:cubicBezTo>
                    <a:lnTo>
                      <a:pt x="7814" y="9294"/>
                    </a:lnTo>
                    <a:cubicBezTo>
                      <a:pt x="7657" y="9483"/>
                      <a:pt x="7562" y="9672"/>
                      <a:pt x="7562" y="9956"/>
                    </a:cubicBezTo>
                    <a:cubicBezTo>
                      <a:pt x="7562" y="10523"/>
                      <a:pt x="8035" y="10996"/>
                      <a:pt x="8602" y="10996"/>
                    </a:cubicBezTo>
                    <a:cubicBezTo>
                      <a:pt x="9137" y="10996"/>
                      <a:pt x="9610" y="10523"/>
                      <a:pt x="9610" y="9956"/>
                    </a:cubicBezTo>
                    <a:cubicBezTo>
                      <a:pt x="9610" y="9420"/>
                      <a:pt x="9137" y="8948"/>
                      <a:pt x="8602" y="8948"/>
                    </a:cubicBezTo>
                    <a:lnTo>
                      <a:pt x="8381" y="8948"/>
                    </a:lnTo>
                    <a:lnTo>
                      <a:pt x="7720" y="7751"/>
                    </a:lnTo>
                    <a:cubicBezTo>
                      <a:pt x="8035" y="7593"/>
                      <a:pt x="8350" y="7372"/>
                      <a:pt x="8633" y="7120"/>
                    </a:cubicBezTo>
                    <a:lnTo>
                      <a:pt x="9704" y="7719"/>
                    </a:lnTo>
                    <a:lnTo>
                      <a:pt x="9704" y="7908"/>
                    </a:lnTo>
                    <a:cubicBezTo>
                      <a:pt x="9704" y="8475"/>
                      <a:pt x="10177" y="8948"/>
                      <a:pt x="10713" y="8948"/>
                    </a:cubicBezTo>
                    <a:cubicBezTo>
                      <a:pt x="11280" y="8948"/>
                      <a:pt x="11752" y="8475"/>
                      <a:pt x="11752" y="7908"/>
                    </a:cubicBezTo>
                    <a:cubicBezTo>
                      <a:pt x="11626" y="7309"/>
                      <a:pt x="11154" y="6900"/>
                      <a:pt x="10586" y="6900"/>
                    </a:cubicBezTo>
                    <a:cubicBezTo>
                      <a:pt x="10366" y="6900"/>
                      <a:pt x="10114" y="6963"/>
                      <a:pt x="9925" y="7120"/>
                    </a:cubicBezTo>
                    <a:lnTo>
                      <a:pt x="9011" y="6616"/>
                    </a:lnTo>
                    <a:cubicBezTo>
                      <a:pt x="9515" y="5892"/>
                      <a:pt x="9893" y="4978"/>
                      <a:pt x="9893" y="4096"/>
                    </a:cubicBezTo>
                    <a:cubicBezTo>
                      <a:pt x="9893" y="1796"/>
                      <a:pt x="8035" y="0"/>
                      <a:pt x="57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497" name="Google Shape;8497;p67"/>
            <p:cNvGrpSpPr/>
            <p:nvPr/>
          </p:nvGrpSpPr>
          <p:grpSpPr>
            <a:xfrm>
              <a:off x="2439019" y="2653497"/>
              <a:ext cx="229785" cy="224904"/>
              <a:chOff x="-4480550" y="3970800"/>
              <a:chExt cx="297750" cy="291425"/>
            </a:xfrm>
            <a:grpFill/>
          </p:grpSpPr>
          <p:sp>
            <p:nvSpPr>
              <p:cNvPr id="8498" name="Google Shape;8498;p67"/>
              <p:cNvSpPr/>
              <p:nvPr/>
            </p:nvSpPr>
            <p:spPr>
              <a:xfrm>
                <a:off x="-4426200" y="4058225"/>
                <a:ext cx="5122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773" extrusionOk="0">
                    <a:moveTo>
                      <a:pt x="1" y="0"/>
                    </a:moveTo>
                    <a:lnTo>
                      <a:pt x="1" y="2773"/>
                    </a:lnTo>
                    <a:lnTo>
                      <a:pt x="2048" y="2773"/>
                    </a:lnTo>
                    <a:lnTo>
                      <a:pt x="204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499" name="Google Shape;8499;p67"/>
              <p:cNvSpPr/>
              <p:nvPr/>
            </p:nvSpPr>
            <p:spPr>
              <a:xfrm>
                <a:off x="-4480550" y="3970800"/>
                <a:ext cx="29775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11657" extrusionOk="0">
                    <a:moveTo>
                      <a:pt x="10082" y="2804"/>
                    </a:moveTo>
                    <a:cubicBezTo>
                      <a:pt x="10492" y="2804"/>
                      <a:pt x="10555" y="3466"/>
                      <a:pt x="10082" y="3466"/>
                    </a:cubicBezTo>
                    <a:lnTo>
                      <a:pt x="5924" y="3466"/>
                    </a:lnTo>
                    <a:cubicBezTo>
                      <a:pt x="5913" y="3466"/>
                      <a:pt x="5903" y="3467"/>
                      <a:pt x="5893" y="3467"/>
                    </a:cubicBezTo>
                    <a:cubicBezTo>
                      <a:pt x="5451" y="3467"/>
                      <a:pt x="5462" y="2804"/>
                      <a:pt x="5924" y="2804"/>
                    </a:cubicBezTo>
                    <a:close/>
                    <a:moveTo>
                      <a:pt x="10082" y="4159"/>
                    </a:moveTo>
                    <a:cubicBezTo>
                      <a:pt x="10492" y="4159"/>
                      <a:pt x="10555" y="4852"/>
                      <a:pt x="10082" y="4852"/>
                    </a:cubicBezTo>
                    <a:lnTo>
                      <a:pt x="5924" y="4852"/>
                    </a:lnTo>
                    <a:cubicBezTo>
                      <a:pt x="5451" y="4852"/>
                      <a:pt x="5451" y="4159"/>
                      <a:pt x="5924" y="4159"/>
                    </a:cubicBezTo>
                    <a:close/>
                    <a:moveTo>
                      <a:pt x="6807" y="5481"/>
                    </a:moveTo>
                    <a:cubicBezTo>
                      <a:pt x="7492" y="5481"/>
                      <a:pt x="8531" y="5513"/>
                      <a:pt x="10082" y="5513"/>
                    </a:cubicBezTo>
                    <a:cubicBezTo>
                      <a:pt x="10492" y="5513"/>
                      <a:pt x="10555" y="6175"/>
                      <a:pt x="10082" y="6175"/>
                    </a:cubicBezTo>
                    <a:lnTo>
                      <a:pt x="5924" y="6175"/>
                    </a:lnTo>
                    <a:lnTo>
                      <a:pt x="5924" y="6206"/>
                    </a:lnTo>
                    <a:cubicBezTo>
                      <a:pt x="5735" y="6206"/>
                      <a:pt x="5577" y="6049"/>
                      <a:pt x="5577" y="5860"/>
                    </a:cubicBezTo>
                    <a:cubicBezTo>
                      <a:pt x="5577" y="5546"/>
                      <a:pt x="5837" y="5481"/>
                      <a:pt x="6807" y="5481"/>
                    </a:cubicBezTo>
                    <a:close/>
                    <a:moveTo>
                      <a:pt x="4569" y="2804"/>
                    </a:moveTo>
                    <a:cubicBezTo>
                      <a:pt x="4758" y="2804"/>
                      <a:pt x="4916" y="2961"/>
                      <a:pt x="4916" y="3151"/>
                    </a:cubicBezTo>
                    <a:lnTo>
                      <a:pt x="4916" y="6585"/>
                    </a:lnTo>
                    <a:cubicBezTo>
                      <a:pt x="4916" y="6774"/>
                      <a:pt x="4758" y="6931"/>
                      <a:pt x="4569" y="6931"/>
                    </a:cubicBezTo>
                    <a:lnTo>
                      <a:pt x="1797" y="6931"/>
                    </a:lnTo>
                    <a:cubicBezTo>
                      <a:pt x="1608" y="6931"/>
                      <a:pt x="1450" y="6774"/>
                      <a:pt x="1450" y="6585"/>
                    </a:cubicBezTo>
                    <a:lnTo>
                      <a:pt x="1450" y="3151"/>
                    </a:lnTo>
                    <a:cubicBezTo>
                      <a:pt x="1450" y="2961"/>
                      <a:pt x="1608" y="2804"/>
                      <a:pt x="1797" y="2804"/>
                    </a:cubicBezTo>
                    <a:close/>
                    <a:moveTo>
                      <a:pt x="4916" y="8317"/>
                    </a:moveTo>
                    <a:lnTo>
                      <a:pt x="4916" y="8979"/>
                    </a:lnTo>
                    <a:lnTo>
                      <a:pt x="3529" y="8979"/>
                    </a:lnTo>
                    <a:lnTo>
                      <a:pt x="3529" y="8317"/>
                    </a:lnTo>
                    <a:close/>
                    <a:moveTo>
                      <a:pt x="8381" y="8317"/>
                    </a:moveTo>
                    <a:lnTo>
                      <a:pt x="8381" y="8979"/>
                    </a:lnTo>
                    <a:lnTo>
                      <a:pt x="6963" y="8979"/>
                    </a:lnTo>
                    <a:lnTo>
                      <a:pt x="6963" y="8317"/>
                    </a:lnTo>
                    <a:close/>
                    <a:moveTo>
                      <a:pt x="1828" y="0"/>
                    </a:moveTo>
                    <a:cubicBezTo>
                      <a:pt x="1419" y="0"/>
                      <a:pt x="1355" y="662"/>
                      <a:pt x="1828" y="662"/>
                    </a:cubicBezTo>
                    <a:lnTo>
                      <a:pt x="2206" y="662"/>
                    </a:lnTo>
                    <a:lnTo>
                      <a:pt x="2206" y="1418"/>
                    </a:lnTo>
                    <a:lnTo>
                      <a:pt x="1166" y="1418"/>
                    </a:lnTo>
                    <a:cubicBezTo>
                      <a:pt x="631" y="1418"/>
                      <a:pt x="158" y="1890"/>
                      <a:pt x="158" y="2426"/>
                    </a:cubicBezTo>
                    <a:lnTo>
                      <a:pt x="158" y="7246"/>
                    </a:lnTo>
                    <a:cubicBezTo>
                      <a:pt x="158" y="7782"/>
                      <a:pt x="631" y="8254"/>
                      <a:pt x="1166" y="8254"/>
                    </a:cubicBezTo>
                    <a:lnTo>
                      <a:pt x="2868" y="8254"/>
                    </a:lnTo>
                    <a:lnTo>
                      <a:pt x="2868" y="8947"/>
                    </a:lnTo>
                    <a:lnTo>
                      <a:pt x="1828" y="8947"/>
                    </a:lnTo>
                    <a:cubicBezTo>
                      <a:pt x="1419" y="8947"/>
                      <a:pt x="1355" y="9609"/>
                      <a:pt x="1828" y="9609"/>
                    </a:cubicBezTo>
                    <a:lnTo>
                      <a:pt x="4916" y="9609"/>
                    </a:lnTo>
                    <a:lnTo>
                      <a:pt x="4916" y="10995"/>
                    </a:lnTo>
                    <a:lnTo>
                      <a:pt x="473" y="10995"/>
                    </a:lnTo>
                    <a:cubicBezTo>
                      <a:pt x="32" y="10995"/>
                      <a:pt x="1" y="11657"/>
                      <a:pt x="473" y="11657"/>
                    </a:cubicBezTo>
                    <a:lnTo>
                      <a:pt x="11437" y="11657"/>
                    </a:lnTo>
                    <a:cubicBezTo>
                      <a:pt x="11878" y="11657"/>
                      <a:pt x="11910" y="10995"/>
                      <a:pt x="11437" y="10995"/>
                    </a:cubicBezTo>
                    <a:lnTo>
                      <a:pt x="6963" y="10995"/>
                    </a:lnTo>
                    <a:lnTo>
                      <a:pt x="6963" y="9609"/>
                    </a:lnTo>
                    <a:lnTo>
                      <a:pt x="10082" y="9609"/>
                    </a:lnTo>
                    <a:cubicBezTo>
                      <a:pt x="10492" y="9609"/>
                      <a:pt x="10555" y="8947"/>
                      <a:pt x="10082" y="8947"/>
                    </a:cubicBezTo>
                    <a:lnTo>
                      <a:pt x="9043" y="8947"/>
                    </a:lnTo>
                    <a:lnTo>
                      <a:pt x="9043" y="8254"/>
                    </a:lnTo>
                    <a:lnTo>
                      <a:pt x="10775" y="8254"/>
                    </a:lnTo>
                    <a:cubicBezTo>
                      <a:pt x="11343" y="8254"/>
                      <a:pt x="11815" y="7782"/>
                      <a:pt x="11815" y="7246"/>
                    </a:cubicBezTo>
                    <a:lnTo>
                      <a:pt x="11815" y="2426"/>
                    </a:lnTo>
                    <a:cubicBezTo>
                      <a:pt x="11815" y="1890"/>
                      <a:pt x="11343" y="1418"/>
                      <a:pt x="10775" y="1418"/>
                    </a:cubicBezTo>
                    <a:lnTo>
                      <a:pt x="9767" y="1418"/>
                    </a:lnTo>
                    <a:lnTo>
                      <a:pt x="9767" y="662"/>
                    </a:lnTo>
                    <a:lnTo>
                      <a:pt x="10114" y="662"/>
                    </a:lnTo>
                    <a:cubicBezTo>
                      <a:pt x="10555" y="662"/>
                      <a:pt x="10586" y="0"/>
                      <a:pt x="10114" y="0"/>
                    </a:cubicBezTo>
                    <a:lnTo>
                      <a:pt x="8728" y="0"/>
                    </a:lnTo>
                    <a:cubicBezTo>
                      <a:pt x="8287" y="0"/>
                      <a:pt x="8255" y="662"/>
                      <a:pt x="8728" y="662"/>
                    </a:cubicBezTo>
                    <a:lnTo>
                      <a:pt x="9074" y="662"/>
                    </a:lnTo>
                    <a:lnTo>
                      <a:pt x="9074" y="1418"/>
                    </a:lnTo>
                    <a:lnTo>
                      <a:pt x="6302" y="1418"/>
                    </a:lnTo>
                    <a:lnTo>
                      <a:pt x="6302" y="662"/>
                    </a:lnTo>
                    <a:lnTo>
                      <a:pt x="6648" y="662"/>
                    </a:lnTo>
                    <a:cubicBezTo>
                      <a:pt x="7089" y="662"/>
                      <a:pt x="7121" y="0"/>
                      <a:pt x="6648" y="0"/>
                    </a:cubicBezTo>
                    <a:lnTo>
                      <a:pt x="5262" y="0"/>
                    </a:lnTo>
                    <a:cubicBezTo>
                      <a:pt x="4821" y="0"/>
                      <a:pt x="4790" y="662"/>
                      <a:pt x="5262" y="662"/>
                    </a:cubicBezTo>
                    <a:lnTo>
                      <a:pt x="5609" y="662"/>
                    </a:lnTo>
                    <a:lnTo>
                      <a:pt x="5609" y="1418"/>
                    </a:lnTo>
                    <a:lnTo>
                      <a:pt x="2868" y="1418"/>
                    </a:lnTo>
                    <a:lnTo>
                      <a:pt x="2868" y="662"/>
                    </a:lnTo>
                    <a:lnTo>
                      <a:pt x="3214" y="662"/>
                    </a:lnTo>
                    <a:cubicBezTo>
                      <a:pt x="3655" y="662"/>
                      <a:pt x="3687" y="0"/>
                      <a:pt x="32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00" name="Google Shape;8500;p67"/>
            <p:cNvGrpSpPr/>
            <p:nvPr/>
          </p:nvGrpSpPr>
          <p:grpSpPr>
            <a:xfrm>
              <a:off x="3894562" y="2094595"/>
              <a:ext cx="222492" cy="224923"/>
              <a:chOff x="-2668225" y="3239075"/>
              <a:chExt cx="288300" cy="291450"/>
            </a:xfrm>
            <a:grpFill/>
          </p:grpSpPr>
          <p:sp>
            <p:nvSpPr>
              <p:cNvPr id="8501" name="Google Shape;8501;p67"/>
              <p:cNvSpPr/>
              <p:nvPr/>
            </p:nvSpPr>
            <p:spPr>
              <a:xfrm>
                <a:off x="-2592600" y="3239075"/>
                <a:ext cx="1378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049" extrusionOk="0">
                    <a:moveTo>
                      <a:pt x="1355" y="1"/>
                    </a:moveTo>
                    <a:cubicBezTo>
                      <a:pt x="0" y="1"/>
                      <a:pt x="11" y="2049"/>
                      <a:pt x="1386" y="2049"/>
                    </a:cubicBezTo>
                    <a:lnTo>
                      <a:pt x="4127" y="2049"/>
                    </a:lnTo>
                    <a:cubicBezTo>
                      <a:pt x="5482" y="2049"/>
                      <a:pt x="5514" y="1"/>
                      <a:pt x="4127" y="1"/>
                    </a:cubicBezTo>
                    <a:lnTo>
                      <a:pt x="1386" y="1"/>
                    </a:lnTo>
                    <a:cubicBezTo>
                      <a:pt x="1376" y="1"/>
                      <a:pt x="1366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02" name="Google Shape;8502;p67"/>
              <p:cNvSpPr/>
              <p:nvPr/>
            </p:nvSpPr>
            <p:spPr>
              <a:xfrm>
                <a:off x="-2587875" y="3307875"/>
                <a:ext cx="129200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5168" h="2794" extrusionOk="0">
                    <a:moveTo>
                      <a:pt x="1235" y="1"/>
                    </a:moveTo>
                    <a:cubicBezTo>
                      <a:pt x="1002" y="1"/>
                      <a:pt x="977" y="13"/>
                      <a:pt x="882" y="53"/>
                    </a:cubicBezTo>
                    <a:lnTo>
                      <a:pt x="882" y="1502"/>
                    </a:lnTo>
                    <a:cubicBezTo>
                      <a:pt x="788" y="1628"/>
                      <a:pt x="599" y="1943"/>
                      <a:pt x="0" y="2794"/>
                    </a:cubicBezTo>
                    <a:lnTo>
                      <a:pt x="5167" y="2794"/>
                    </a:lnTo>
                    <a:cubicBezTo>
                      <a:pt x="4568" y="1912"/>
                      <a:pt x="4379" y="1597"/>
                      <a:pt x="4316" y="1471"/>
                    </a:cubicBezTo>
                    <a:lnTo>
                      <a:pt x="4316" y="22"/>
                    </a:lnTo>
                    <a:lnTo>
                      <a:pt x="3938" y="22"/>
                    </a:lnTo>
                    <a:cubicBezTo>
                      <a:pt x="2228" y="22"/>
                      <a:pt x="1547" y="1"/>
                      <a:pt x="12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03" name="Google Shape;8503;p67"/>
              <p:cNvSpPr/>
              <p:nvPr/>
            </p:nvSpPr>
            <p:spPr>
              <a:xfrm>
                <a:off x="-2566625" y="3427325"/>
                <a:ext cx="33125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1324" extrusionOk="0">
                    <a:moveTo>
                      <a:pt x="662" y="1"/>
                    </a:moveTo>
                    <a:cubicBezTo>
                      <a:pt x="253" y="1"/>
                      <a:pt x="1" y="316"/>
                      <a:pt x="1" y="662"/>
                    </a:cubicBezTo>
                    <a:cubicBezTo>
                      <a:pt x="1" y="1009"/>
                      <a:pt x="316" y="1324"/>
                      <a:pt x="662" y="1324"/>
                    </a:cubicBezTo>
                    <a:cubicBezTo>
                      <a:pt x="1041" y="1324"/>
                      <a:pt x="1324" y="1009"/>
                      <a:pt x="1324" y="662"/>
                    </a:cubicBezTo>
                    <a:cubicBezTo>
                      <a:pt x="1324" y="316"/>
                      <a:pt x="1041" y="1"/>
                      <a:pt x="6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04" name="Google Shape;8504;p67"/>
              <p:cNvSpPr/>
              <p:nvPr/>
            </p:nvSpPr>
            <p:spPr>
              <a:xfrm>
                <a:off x="-2481550" y="346120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8"/>
                      <a:pt x="158" y="725"/>
                      <a:pt x="378" y="725"/>
                    </a:cubicBezTo>
                    <a:cubicBezTo>
                      <a:pt x="567" y="725"/>
                      <a:pt x="725" y="568"/>
                      <a:pt x="725" y="378"/>
                    </a:cubicBezTo>
                    <a:cubicBezTo>
                      <a:pt x="725" y="158"/>
                      <a:pt x="536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05" name="Google Shape;8505;p67"/>
              <p:cNvSpPr/>
              <p:nvPr/>
            </p:nvSpPr>
            <p:spPr>
              <a:xfrm>
                <a:off x="-2668225" y="3393475"/>
                <a:ext cx="288300" cy="137050"/>
              </a:xfrm>
              <a:custGeom>
                <a:avLst/>
                <a:gdLst/>
                <a:ahLst/>
                <a:cxnLst/>
                <a:rect l="l" t="t" r="r" b="b"/>
                <a:pathLst>
                  <a:path w="11532" h="5482" extrusionOk="0">
                    <a:moveTo>
                      <a:pt x="4726" y="630"/>
                    </a:moveTo>
                    <a:cubicBezTo>
                      <a:pt x="5483" y="630"/>
                      <a:pt x="6113" y="1260"/>
                      <a:pt x="6113" y="2016"/>
                    </a:cubicBezTo>
                    <a:cubicBezTo>
                      <a:pt x="6113" y="2804"/>
                      <a:pt x="5514" y="3403"/>
                      <a:pt x="4726" y="3403"/>
                    </a:cubicBezTo>
                    <a:cubicBezTo>
                      <a:pt x="3970" y="3403"/>
                      <a:pt x="3340" y="2772"/>
                      <a:pt x="3340" y="2016"/>
                    </a:cubicBezTo>
                    <a:cubicBezTo>
                      <a:pt x="3340" y="1260"/>
                      <a:pt x="3970" y="630"/>
                      <a:pt x="4726" y="630"/>
                    </a:cubicBezTo>
                    <a:close/>
                    <a:moveTo>
                      <a:pt x="7845" y="2048"/>
                    </a:moveTo>
                    <a:cubicBezTo>
                      <a:pt x="8381" y="2048"/>
                      <a:pt x="8854" y="2520"/>
                      <a:pt x="8854" y="3087"/>
                    </a:cubicBezTo>
                    <a:cubicBezTo>
                      <a:pt x="8854" y="3623"/>
                      <a:pt x="8381" y="4096"/>
                      <a:pt x="7845" y="4096"/>
                    </a:cubicBezTo>
                    <a:cubicBezTo>
                      <a:pt x="7278" y="4096"/>
                      <a:pt x="6806" y="3623"/>
                      <a:pt x="6806" y="3087"/>
                    </a:cubicBezTo>
                    <a:cubicBezTo>
                      <a:pt x="6806" y="2520"/>
                      <a:pt x="7278" y="2048"/>
                      <a:pt x="7845" y="2048"/>
                    </a:cubicBezTo>
                    <a:close/>
                    <a:moveTo>
                      <a:pt x="2710" y="0"/>
                    </a:moveTo>
                    <a:cubicBezTo>
                      <a:pt x="2238" y="693"/>
                      <a:pt x="1607" y="1575"/>
                      <a:pt x="788" y="2804"/>
                    </a:cubicBezTo>
                    <a:cubicBezTo>
                      <a:pt x="1" y="3938"/>
                      <a:pt x="820" y="5482"/>
                      <a:pt x="2206" y="5482"/>
                    </a:cubicBezTo>
                    <a:lnTo>
                      <a:pt x="9295" y="5482"/>
                    </a:lnTo>
                    <a:cubicBezTo>
                      <a:pt x="10712" y="5482"/>
                      <a:pt x="11532" y="3938"/>
                      <a:pt x="10744" y="2804"/>
                    </a:cubicBezTo>
                    <a:cubicBezTo>
                      <a:pt x="9925" y="1575"/>
                      <a:pt x="9295" y="693"/>
                      <a:pt x="8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06" name="Google Shape;8506;p67"/>
            <p:cNvGrpSpPr/>
            <p:nvPr/>
          </p:nvGrpSpPr>
          <p:grpSpPr>
            <a:xfrm>
              <a:off x="3893037" y="2371138"/>
              <a:ext cx="225541" cy="224923"/>
              <a:chOff x="-2671375" y="3597450"/>
              <a:chExt cx="292250" cy="291450"/>
            </a:xfrm>
            <a:grpFill/>
          </p:grpSpPr>
          <p:sp>
            <p:nvSpPr>
              <p:cNvPr id="8507" name="Google Shape;8507;p67"/>
              <p:cNvSpPr/>
              <p:nvPr/>
            </p:nvSpPr>
            <p:spPr>
              <a:xfrm>
                <a:off x="-2654050" y="3597450"/>
                <a:ext cx="2607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0429" h="2049" extrusionOk="0">
                    <a:moveTo>
                      <a:pt x="1513" y="1"/>
                    </a:moveTo>
                    <a:cubicBezTo>
                      <a:pt x="1072" y="1"/>
                      <a:pt x="725" y="253"/>
                      <a:pt x="568" y="631"/>
                    </a:cubicBezTo>
                    <a:lnTo>
                      <a:pt x="1" y="2049"/>
                    </a:lnTo>
                    <a:lnTo>
                      <a:pt x="10429" y="2049"/>
                    </a:lnTo>
                    <a:lnTo>
                      <a:pt x="9830" y="631"/>
                    </a:lnTo>
                    <a:cubicBezTo>
                      <a:pt x="9673" y="253"/>
                      <a:pt x="9263" y="1"/>
                      <a:pt x="88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08" name="Google Shape;8508;p67"/>
              <p:cNvSpPr/>
              <p:nvPr/>
            </p:nvSpPr>
            <p:spPr>
              <a:xfrm>
                <a:off x="-2671375" y="3667550"/>
                <a:ext cx="292250" cy="221350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8854" extrusionOk="0">
                    <a:moveTo>
                      <a:pt x="1733" y="1324"/>
                    </a:moveTo>
                    <a:cubicBezTo>
                      <a:pt x="1922" y="1324"/>
                      <a:pt x="2080" y="1481"/>
                      <a:pt x="2080" y="1702"/>
                    </a:cubicBezTo>
                    <a:cubicBezTo>
                      <a:pt x="2080" y="1891"/>
                      <a:pt x="1922" y="2049"/>
                      <a:pt x="1733" y="2049"/>
                    </a:cubicBezTo>
                    <a:cubicBezTo>
                      <a:pt x="1544" y="2049"/>
                      <a:pt x="1387" y="1891"/>
                      <a:pt x="1387" y="1702"/>
                    </a:cubicBezTo>
                    <a:cubicBezTo>
                      <a:pt x="1387" y="1481"/>
                      <a:pt x="1544" y="1324"/>
                      <a:pt x="1733" y="1324"/>
                    </a:cubicBezTo>
                    <a:close/>
                    <a:moveTo>
                      <a:pt x="10019" y="1387"/>
                    </a:moveTo>
                    <a:cubicBezTo>
                      <a:pt x="10492" y="1387"/>
                      <a:pt x="10492" y="2049"/>
                      <a:pt x="10019" y="2049"/>
                    </a:cubicBezTo>
                    <a:lnTo>
                      <a:pt x="3781" y="2049"/>
                    </a:lnTo>
                    <a:cubicBezTo>
                      <a:pt x="3340" y="2049"/>
                      <a:pt x="3309" y="1387"/>
                      <a:pt x="3781" y="1387"/>
                    </a:cubicBezTo>
                    <a:close/>
                    <a:moveTo>
                      <a:pt x="1733" y="4096"/>
                    </a:moveTo>
                    <a:cubicBezTo>
                      <a:pt x="1922" y="4096"/>
                      <a:pt x="2080" y="4254"/>
                      <a:pt x="2080" y="4443"/>
                    </a:cubicBezTo>
                    <a:cubicBezTo>
                      <a:pt x="2080" y="4632"/>
                      <a:pt x="1922" y="4789"/>
                      <a:pt x="1733" y="4789"/>
                    </a:cubicBezTo>
                    <a:cubicBezTo>
                      <a:pt x="1544" y="4789"/>
                      <a:pt x="1387" y="4632"/>
                      <a:pt x="1387" y="4443"/>
                    </a:cubicBezTo>
                    <a:cubicBezTo>
                      <a:pt x="1387" y="4254"/>
                      <a:pt x="1544" y="4096"/>
                      <a:pt x="1733" y="4096"/>
                    </a:cubicBezTo>
                    <a:close/>
                    <a:moveTo>
                      <a:pt x="10050" y="4127"/>
                    </a:moveTo>
                    <a:cubicBezTo>
                      <a:pt x="10492" y="4127"/>
                      <a:pt x="10481" y="4789"/>
                      <a:pt x="10019" y="4789"/>
                    </a:cubicBezTo>
                    <a:lnTo>
                      <a:pt x="3781" y="4789"/>
                    </a:lnTo>
                    <a:cubicBezTo>
                      <a:pt x="3340" y="4789"/>
                      <a:pt x="3309" y="4128"/>
                      <a:pt x="3781" y="4128"/>
                    </a:cubicBezTo>
                    <a:lnTo>
                      <a:pt x="10019" y="4128"/>
                    </a:lnTo>
                    <a:cubicBezTo>
                      <a:pt x="10030" y="4127"/>
                      <a:pt x="10040" y="4127"/>
                      <a:pt x="10050" y="4127"/>
                    </a:cubicBezTo>
                    <a:close/>
                    <a:moveTo>
                      <a:pt x="1733" y="6806"/>
                    </a:moveTo>
                    <a:cubicBezTo>
                      <a:pt x="1922" y="6806"/>
                      <a:pt x="2080" y="6963"/>
                      <a:pt x="2080" y="7152"/>
                    </a:cubicBezTo>
                    <a:cubicBezTo>
                      <a:pt x="2080" y="7373"/>
                      <a:pt x="1922" y="7499"/>
                      <a:pt x="1733" y="7499"/>
                    </a:cubicBezTo>
                    <a:cubicBezTo>
                      <a:pt x="1544" y="7499"/>
                      <a:pt x="1387" y="7373"/>
                      <a:pt x="1387" y="7152"/>
                    </a:cubicBezTo>
                    <a:cubicBezTo>
                      <a:pt x="1387" y="6963"/>
                      <a:pt x="1544" y="6806"/>
                      <a:pt x="1733" y="6806"/>
                    </a:cubicBezTo>
                    <a:close/>
                    <a:moveTo>
                      <a:pt x="10019" y="6837"/>
                    </a:moveTo>
                    <a:cubicBezTo>
                      <a:pt x="10492" y="6837"/>
                      <a:pt x="10492" y="7499"/>
                      <a:pt x="10019" y="7499"/>
                    </a:cubicBezTo>
                    <a:lnTo>
                      <a:pt x="3781" y="7499"/>
                    </a:lnTo>
                    <a:cubicBezTo>
                      <a:pt x="3340" y="7499"/>
                      <a:pt x="3309" y="6837"/>
                      <a:pt x="3781" y="6837"/>
                    </a:cubicBezTo>
                    <a:close/>
                    <a:moveTo>
                      <a:pt x="379" y="1"/>
                    </a:moveTo>
                    <a:lnTo>
                      <a:pt x="95" y="631"/>
                    </a:lnTo>
                    <a:cubicBezTo>
                      <a:pt x="64" y="757"/>
                      <a:pt x="1" y="883"/>
                      <a:pt x="1" y="1009"/>
                    </a:cubicBezTo>
                    <a:lnTo>
                      <a:pt x="1" y="2395"/>
                    </a:lnTo>
                    <a:cubicBezTo>
                      <a:pt x="1" y="2679"/>
                      <a:pt x="127" y="2899"/>
                      <a:pt x="284" y="3057"/>
                    </a:cubicBezTo>
                    <a:cubicBezTo>
                      <a:pt x="127" y="3246"/>
                      <a:pt x="1" y="3498"/>
                      <a:pt x="1" y="3718"/>
                    </a:cubicBezTo>
                    <a:lnTo>
                      <a:pt x="1" y="5104"/>
                    </a:lnTo>
                    <a:cubicBezTo>
                      <a:pt x="1" y="5388"/>
                      <a:pt x="127" y="5609"/>
                      <a:pt x="284" y="5766"/>
                    </a:cubicBezTo>
                    <a:cubicBezTo>
                      <a:pt x="127" y="5987"/>
                      <a:pt x="1" y="6207"/>
                      <a:pt x="1" y="6459"/>
                    </a:cubicBezTo>
                    <a:lnTo>
                      <a:pt x="1" y="7814"/>
                    </a:lnTo>
                    <a:cubicBezTo>
                      <a:pt x="1" y="8381"/>
                      <a:pt x="473" y="8854"/>
                      <a:pt x="1040" y="8854"/>
                    </a:cubicBezTo>
                    <a:lnTo>
                      <a:pt x="10649" y="8854"/>
                    </a:lnTo>
                    <a:cubicBezTo>
                      <a:pt x="11185" y="8854"/>
                      <a:pt x="11658" y="8381"/>
                      <a:pt x="11658" y="7814"/>
                    </a:cubicBezTo>
                    <a:lnTo>
                      <a:pt x="11658" y="6459"/>
                    </a:lnTo>
                    <a:cubicBezTo>
                      <a:pt x="11658" y="6176"/>
                      <a:pt x="11563" y="5924"/>
                      <a:pt x="11405" y="5766"/>
                    </a:cubicBezTo>
                    <a:cubicBezTo>
                      <a:pt x="11563" y="5577"/>
                      <a:pt x="11658" y="5357"/>
                      <a:pt x="11658" y="5104"/>
                    </a:cubicBezTo>
                    <a:lnTo>
                      <a:pt x="11658" y="3718"/>
                    </a:lnTo>
                    <a:cubicBezTo>
                      <a:pt x="11658" y="3466"/>
                      <a:pt x="11563" y="3214"/>
                      <a:pt x="11405" y="3057"/>
                    </a:cubicBezTo>
                    <a:cubicBezTo>
                      <a:pt x="11563" y="2868"/>
                      <a:pt x="11658" y="2616"/>
                      <a:pt x="11658" y="2395"/>
                    </a:cubicBezTo>
                    <a:lnTo>
                      <a:pt x="11658" y="1009"/>
                    </a:lnTo>
                    <a:lnTo>
                      <a:pt x="11689" y="1009"/>
                    </a:lnTo>
                    <a:cubicBezTo>
                      <a:pt x="11689" y="883"/>
                      <a:pt x="11658" y="757"/>
                      <a:pt x="11626" y="631"/>
                    </a:cubicBezTo>
                    <a:lnTo>
                      <a:pt x="1134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09" name="Google Shape;8509;p67"/>
            <p:cNvGrpSpPr/>
            <p:nvPr/>
          </p:nvGrpSpPr>
          <p:grpSpPr>
            <a:xfrm>
              <a:off x="3892440" y="2652879"/>
              <a:ext cx="226736" cy="226139"/>
              <a:chOff x="-2670575" y="3956600"/>
              <a:chExt cx="293800" cy="293025"/>
            </a:xfrm>
            <a:grpFill/>
          </p:grpSpPr>
          <p:sp>
            <p:nvSpPr>
              <p:cNvPr id="8510" name="Google Shape;8510;p67"/>
              <p:cNvSpPr/>
              <p:nvPr/>
            </p:nvSpPr>
            <p:spPr>
              <a:xfrm>
                <a:off x="-2670575" y="3975525"/>
                <a:ext cx="1165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387" extrusionOk="0">
                    <a:moveTo>
                      <a:pt x="1040" y="0"/>
                    </a:moveTo>
                    <a:cubicBezTo>
                      <a:pt x="473" y="0"/>
                      <a:pt x="0" y="473"/>
                      <a:pt x="0" y="1040"/>
                    </a:cubicBezTo>
                    <a:lnTo>
                      <a:pt x="0" y="1386"/>
                    </a:lnTo>
                    <a:lnTo>
                      <a:pt x="3781" y="1386"/>
                    </a:lnTo>
                    <a:cubicBezTo>
                      <a:pt x="4001" y="882"/>
                      <a:pt x="4316" y="410"/>
                      <a:pt x="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1" name="Google Shape;8511;p67"/>
              <p:cNvSpPr/>
              <p:nvPr/>
            </p:nvSpPr>
            <p:spPr>
              <a:xfrm>
                <a:off x="-2669800" y="4026700"/>
                <a:ext cx="170950" cy="136300"/>
              </a:xfrm>
              <a:custGeom>
                <a:avLst/>
                <a:gdLst/>
                <a:ahLst/>
                <a:cxnLst/>
                <a:rect l="l" t="t" r="r" b="b"/>
                <a:pathLst>
                  <a:path w="6838" h="5452" extrusionOk="0">
                    <a:moveTo>
                      <a:pt x="1" y="1"/>
                    </a:moveTo>
                    <a:lnTo>
                      <a:pt x="1" y="5451"/>
                    </a:lnTo>
                    <a:lnTo>
                      <a:pt x="6837" y="5451"/>
                    </a:lnTo>
                    <a:lnTo>
                      <a:pt x="6837" y="5357"/>
                    </a:lnTo>
                    <a:cubicBezTo>
                      <a:pt x="6522" y="5294"/>
                      <a:pt x="6207" y="5168"/>
                      <a:pt x="5924" y="5042"/>
                    </a:cubicBezTo>
                    <a:lnTo>
                      <a:pt x="5104" y="5325"/>
                    </a:lnTo>
                    <a:cubicBezTo>
                      <a:pt x="4975" y="5368"/>
                      <a:pt x="4845" y="5389"/>
                      <a:pt x="4720" y="5389"/>
                    </a:cubicBezTo>
                    <a:cubicBezTo>
                      <a:pt x="3931" y="5389"/>
                      <a:pt x="3289" y="4597"/>
                      <a:pt x="3561" y="3781"/>
                    </a:cubicBezTo>
                    <a:lnTo>
                      <a:pt x="3844" y="2962"/>
                    </a:lnTo>
                    <a:cubicBezTo>
                      <a:pt x="3561" y="2364"/>
                      <a:pt x="3403" y="1702"/>
                      <a:pt x="3403" y="1041"/>
                    </a:cubicBezTo>
                    <a:cubicBezTo>
                      <a:pt x="3403" y="662"/>
                      <a:pt x="3466" y="316"/>
                      <a:pt x="35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2" name="Google Shape;8512;p67"/>
              <p:cNvSpPr/>
              <p:nvPr/>
            </p:nvSpPr>
            <p:spPr>
              <a:xfrm>
                <a:off x="-2669800" y="4179500"/>
                <a:ext cx="1709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6838" h="2805" extrusionOk="0">
                    <a:moveTo>
                      <a:pt x="3403" y="757"/>
                    </a:moveTo>
                    <a:cubicBezTo>
                      <a:pt x="3592" y="757"/>
                      <a:pt x="3750" y="914"/>
                      <a:pt x="3750" y="1103"/>
                    </a:cubicBezTo>
                    <a:cubicBezTo>
                      <a:pt x="3750" y="1293"/>
                      <a:pt x="3592" y="1450"/>
                      <a:pt x="3403" y="1450"/>
                    </a:cubicBezTo>
                    <a:cubicBezTo>
                      <a:pt x="3214" y="1450"/>
                      <a:pt x="3057" y="1293"/>
                      <a:pt x="3057" y="1103"/>
                    </a:cubicBezTo>
                    <a:cubicBezTo>
                      <a:pt x="3057" y="914"/>
                      <a:pt x="3214" y="757"/>
                      <a:pt x="3403" y="757"/>
                    </a:cubicBezTo>
                    <a:close/>
                    <a:moveTo>
                      <a:pt x="1" y="1"/>
                    </a:moveTo>
                    <a:lnTo>
                      <a:pt x="1" y="1765"/>
                    </a:lnTo>
                    <a:cubicBezTo>
                      <a:pt x="1" y="2332"/>
                      <a:pt x="442" y="2805"/>
                      <a:pt x="1009" y="2805"/>
                    </a:cubicBezTo>
                    <a:lnTo>
                      <a:pt x="5829" y="2805"/>
                    </a:lnTo>
                    <a:cubicBezTo>
                      <a:pt x="6365" y="2805"/>
                      <a:pt x="6837" y="2332"/>
                      <a:pt x="6837" y="1765"/>
                    </a:cubicBezTo>
                    <a:lnTo>
                      <a:pt x="683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3" name="Google Shape;8513;p67"/>
              <p:cNvSpPr/>
              <p:nvPr/>
            </p:nvSpPr>
            <p:spPr>
              <a:xfrm>
                <a:off x="-2566625" y="3956600"/>
                <a:ext cx="189850" cy="190650"/>
              </a:xfrm>
              <a:custGeom>
                <a:avLst/>
                <a:gdLst/>
                <a:ahLst/>
                <a:cxnLst/>
                <a:rect l="l" t="t" r="r" b="b"/>
                <a:pathLst>
                  <a:path w="7594" h="7626" extrusionOk="0">
                    <a:moveTo>
                      <a:pt x="3759" y="1391"/>
                    </a:moveTo>
                    <a:cubicBezTo>
                      <a:pt x="3929" y="1391"/>
                      <a:pt x="4096" y="1502"/>
                      <a:pt x="4096" y="1734"/>
                    </a:cubicBezTo>
                    <a:lnTo>
                      <a:pt x="4096" y="2175"/>
                    </a:lnTo>
                    <a:cubicBezTo>
                      <a:pt x="4254" y="2206"/>
                      <a:pt x="4349" y="2301"/>
                      <a:pt x="4475" y="2427"/>
                    </a:cubicBezTo>
                    <a:cubicBezTo>
                      <a:pt x="4716" y="2669"/>
                      <a:pt x="4494" y="3003"/>
                      <a:pt x="4235" y="3003"/>
                    </a:cubicBezTo>
                    <a:cubicBezTo>
                      <a:pt x="4157" y="3003"/>
                      <a:pt x="4075" y="2973"/>
                      <a:pt x="4002" y="2899"/>
                    </a:cubicBezTo>
                    <a:cubicBezTo>
                      <a:pt x="3926" y="2823"/>
                      <a:pt x="3839" y="2791"/>
                      <a:pt x="3756" y="2791"/>
                    </a:cubicBezTo>
                    <a:cubicBezTo>
                      <a:pt x="3493" y="2791"/>
                      <a:pt x="3266" y="3109"/>
                      <a:pt x="3529" y="3372"/>
                    </a:cubicBezTo>
                    <a:cubicBezTo>
                      <a:pt x="3624" y="3435"/>
                      <a:pt x="3687" y="3466"/>
                      <a:pt x="3781" y="3466"/>
                    </a:cubicBezTo>
                    <a:cubicBezTo>
                      <a:pt x="4317" y="3466"/>
                      <a:pt x="4790" y="3939"/>
                      <a:pt x="4790" y="4506"/>
                    </a:cubicBezTo>
                    <a:cubicBezTo>
                      <a:pt x="4790" y="4884"/>
                      <a:pt x="4569" y="5294"/>
                      <a:pt x="4128" y="5451"/>
                    </a:cubicBezTo>
                    <a:lnTo>
                      <a:pt x="4128" y="5829"/>
                    </a:lnTo>
                    <a:cubicBezTo>
                      <a:pt x="4128" y="6054"/>
                      <a:pt x="3957" y="6172"/>
                      <a:pt x="3789" y="6172"/>
                    </a:cubicBezTo>
                    <a:cubicBezTo>
                      <a:pt x="3626" y="6172"/>
                      <a:pt x="3466" y="6062"/>
                      <a:pt x="3466" y="5829"/>
                    </a:cubicBezTo>
                    <a:lnTo>
                      <a:pt x="3466" y="5451"/>
                    </a:lnTo>
                    <a:cubicBezTo>
                      <a:pt x="3309" y="5420"/>
                      <a:pt x="3183" y="5325"/>
                      <a:pt x="3057" y="5199"/>
                    </a:cubicBezTo>
                    <a:cubicBezTo>
                      <a:pt x="2815" y="4957"/>
                      <a:pt x="3037" y="4623"/>
                      <a:pt x="3296" y="4623"/>
                    </a:cubicBezTo>
                    <a:cubicBezTo>
                      <a:pt x="3374" y="4623"/>
                      <a:pt x="3456" y="4653"/>
                      <a:pt x="3529" y="4727"/>
                    </a:cubicBezTo>
                    <a:cubicBezTo>
                      <a:pt x="3603" y="4800"/>
                      <a:pt x="3684" y="4831"/>
                      <a:pt x="3763" y="4831"/>
                    </a:cubicBezTo>
                    <a:cubicBezTo>
                      <a:pt x="4022" y="4831"/>
                      <a:pt x="4244" y="4496"/>
                      <a:pt x="4002" y="4254"/>
                    </a:cubicBezTo>
                    <a:cubicBezTo>
                      <a:pt x="3939" y="4191"/>
                      <a:pt x="3844" y="4160"/>
                      <a:pt x="3781" y="4160"/>
                    </a:cubicBezTo>
                    <a:cubicBezTo>
                      <a:pt x="3214" y="4160"/>
                      <a:pt x="2742" y="3687"/>
                      <a:pt x="2742" y="3120"/>
                    </a:cubicBezTo>
                    <a:cubicBezTo>
                      <a:pt x="2742" y="2710"/>
                      <a:pt x="2994" y="2332"/>
                      <a:pt x="3403" y="2175"/>
                    </a:cubicBezTo>
                    <a:lnTo>
                      <a:pt x="3403" y="1734"/>
                    </a:lnTo>
                    <a:cubicBezTo>
                      <a:pt x="3403" y="1509"/>
                      <a:pt x="3583" y="1391"/>
                      <a:pt x="3759" y="1391"/>
                    </a:cubicBezTo>
                    <a:close/>
                    <a:moveTo>
                      <a:pt x="3781" y="1"/>
                    </a:moveTo>
                    <a:cubicBezTo>
                      <a:pt x="1734" y="1"/>
                      <a:pt x="1" y="1671"/>
                      <a:pt x="1" y="3782"/>
                    </a:cubicBezTo>
                    <a:cubicBezTo>
                      <a:pt x="1" y="4380"/>
                      <a:pt x="158" y="5010"/>
                      <a:pt x="410" y="5514"/>
                    </a:cubicBezTo>
                    <a:cubicBezTo>
                      <a:pt x="473" y="5609"/>
                      <a:pt x="473" y="5735"/>
                      <a:pt x="473" y="5798"/>
                    </a:cubicBezTo>
                    <a:lnTo>
                      <a:pt x="158" y="6774"/>
                    </a:lnTo>
                    <a:cubicBezTo>
                      <a:pt x="46" y="7141"/>
                      <a:pt x="311" y="7482"/>
                      <a:pt x="684" y="7482"/>
                    </a:cubicBezTo>
                    <a:cubicBezTo>
                      <a:pt x="728" y="7482"/>
                      <a:pt x="774" y="7478"/>
                      <a:pt x="820" y="7468"/>
                    </a:cubicBezTo>
                    <a:lnTo>
                      <a:pt x="1797" y="7121"/>
                    </a:lnTo>
                    <a:cubicBezTo>
                      <a:pt x="1831" y="7110"/>
                      <a:pt x="1866" y="7102"/>
                      <a:pt x="1900" y="7102"/>
                    </a:cubicBezTo>
                    <a:cubicBezTo>
                      <a:pt x="1960" y="7102"/>
                      <a:pt x="2020" y="7124"/>
                      <a:pt x="2080" y="7184"/>
                    </a:cubicBezTo>
                    <a:cubicBezTo>
                      <a:pt x="2584" y="7468"/>
                      <a:pt x="3214" y="7625"/>
                      <a:pt x="3813" y="7625"/>
                    </a:cubicBezTo>
                    <a:cubicBezTo>
                      <a:pt x="5892" y="7625"/>
                      <a:pt x="7594" y="5924"/>
                      <a:pt x="7594" y="3813"/>
                    </a:cubicBezTo>
                    <a:cubicBezTo>
                      <a:pt x="7499" y="1702"/>
                      <a:pt x="5861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14" name="Google Shape;8514;p67"/>
            <p:cNvGrpSpPr/>
            <p:nvPr/>
          </p:nvGrpSpPr>
          <p:grpSpPr>
            <a:xfrm>
              <a:off x="5051526" y="2371485"/>
              <a:ext cx="228570" cy="224229"/>
              <a:chOff x="-1183550" y="3586525"/>
              <a:chExt cx="296175" cy="290550"/>
            </a:xfrm>
            <a:grpFill/>
          </p:grpSpPr>
          <p:sp>
            <p:nvSpPr>
              <p:cNvPr id="8515" name="Google Shape;8515;p67"/>
              <p:cNvSpPr/>
              <p:nvPr/>
            </p:nvSpPr>
            <p:spPr>
              <a:xfrm>
                <a:off x="-927575" y="3671500"/>
                <a:ext cx="402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6" y="663"/>
                      <a:pt x="1166" y="663"/>
                    </a:cubicBezTo>
                    <a:cubicBezTo>
                      <a:pt x="1607" y="663"/>
                      <a:pt x="1597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6" name="Google Shape;8516;p67"/>
              <p:cNvSpPr/>
              <p:nvPr/>
            </p:nvSpPr>
            <p:spPr>
              <a:xfrm>
                <a:off x="-1183550" y="3671500"/>
                <a:ext cx="394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4" y="663"/>
                      <a:pt x="1163" y="663"/>
                    </a:cubicBezTo>
                    <a:cubicBezTo>
                      <a:pt x="1576" y="663"/>
                      <a:pt x="1566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7" name="Google Shape;8517;p67"/>
              <p:cNvSpPr/>
              <p:nvPr/>
            </p:nvSpPr>
            <p:spPr>
              <a:xfrm>
                <a:off x="-944250" y="3603025"/>
                <a:ext cx="39525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055" extrusionOk="0">
                    <a:moveTo>
                      <a:pt x="1086" y="1"/>
                    </a:moveTo>
                    <a:cubicBezTo>
                      <a:pt x="1024" y="1"/>
                      <a:pt x="957" y="19"/>
                      <a:pt x="888" y="61"/>
                    </a:cubicBezTo>
                    <a:lnTo>
                      <a:pt x="321" y="408"/>
                    </a:lnTo>
                    <a:cubicBezTo>
                      <a:pt x="0" y="595"/>
                      <a:pt x="179" y="1054"/>
                      <a:pt x="490" y="1054"/>
                    </a:cubicBezTo>
                    <a:cubicBezTo>
                      <a:pt x="546" y="1054"/>
                      <a:pt x="606" y="1040"/>
                      <a:pt x="668" y="1006"/>
                    </a:cubicBezTo>
                    <a:lnTo>
                      <a:pt x="1266" y="660"/>
                    </a:lnTo>
                    <a:cubicBezTo>
                      <a:pt x="1581" y="450"/>
                      <a:pt x="1394" y="1"/>
                      <a:pt x="10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8" name="Google Shape;8518;p67"/>
              <p:cNvSpPr/>
              <p:nvPr/>
            </p:nvSpPr>
            <p:spPr>
              <a:xfrm>
                <a:off x="-1166200" y="3731225"/>
                <a:ext cx="39700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1043" extrusionOk="0">
                    <a:moveTo>
                      <a:pt x="1071" y="1"/>
                    </a:moveTo>
                    <a:cubicBezTo>
                      <a:pt x="1021" y="1"/>
                      <a:pt x="968" y="12"/>
                      <a:pt x="913" y="37"/>
                    </a:cubicBezTo>
                    <a:lnTo>
                      <a:pt x="315" y="384"/>
                    </a:lnTo>
                    <a:cubicBezTo>
                      <a:pt x="0" y="593"/>
                      <a:pt x="187" y="1043"/>
                      <a:pt x="495" y="1043"/>
                    </a:cubicBezTo>
                    <a:cubicBezTo>
                      <a:pt x="557" y="1043"/>
                      <a:pt x="624" y="1025"/>
                      <a:pt x="693" y="982"/>
                    </a:cubicBezTo>
                    <a:lnTo>
                      <a:pt x="1260" y="636"/>
                    </a:lnTo>
                    <a:cubicBezTo>
                      <a:pt x="1587" y="472"/>
                      <a:pt x="1395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19" name="Google Shape;8519;p67"/>
              <p:cNvSpPr/>
              <p:nvPr/>
            </p:nvSpPr>
            <p:spPr>
              <a:xfrm>
                <a:off x="-944925" y="3730950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515" y="0"/>
                    </a:moveTo>
                    <a:cubicBezTo>
                      <a:pt x="198" y="0"/>
                      <a:pt x="1" y="460"/>
                      <a:pt x="348" y="647"/>
                    </a:cubicBezTo>
                    <a:lnTo>
                      <a:pt x="915" y="993"/>
                    </a:lnTo>
                    <a:cubicBezTo>
                      <a:pt x="984" y="1036"/>
                      <a:pt x="1052" y="1054"/>
                      <a:pt x="1114" y="1054"/>
                    </a:cubicBezTo>
                    <a:cubicBezTo>
                      <a:pt x="1421" y="1054"/>
                      <a:pt x="1608" y="609"/>
                      <a:pt x="1293" y="426"/>
                    </a:cubicBezTo>
                    <a:lnTo>
                      <a:pt x="695" y="48"/>
                    </a:lnTo>
                    <a:cubicBezTo>
                      <a:pt x="633" y="15"/>
                      <a:pt x="572" y="0"/>
                      <a:pt x="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20" name="Google Shape;8520;p67"/>
              <p:cNvSpPr/>
              <p:nvPr/>
            </p:nvSpPr>
            <p:spPr>
              <a:xfrm>
                <a:off x="-1167000" y="3603025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477" y="1"/>
                    </a:moveTo>
                    <a:cubicBezTo>
                      <a:pt x="188" y="1"/>
                      <a:pt x="1" y="450"/>
                      <a:pt x="315" y="660"/>
                    </a:cubicBezTo>
                    <a:lnTo>
                      <a:pt x="914" y="1006"/>
                    </a:lnTo>
                    <a:cubicBezTo>
                      <a:pt x="981" y="1040"/>
                      <a:pt x="1044" y="1054"/>
                      <a:pt x="1103" y="1054"/>
                    </a:cubicBezTo>
                    <a:cubicBezTo>
                      <a:pt x="1434" y="1054"/>
                      <a:pt x="1608" y="595"/>
                      <a:pt x="1260" y="408"/>
                    </a:cubicBezTo>
                    <a:lnTo>
                      <a:pt x="662" y="61"/>
                    </a:lnTo>
                    <a:cubicBezTo>
                      <a:pt x="598" y="19"/>
                      <a:pt x="536" y="1"/>
                      <a:pt x="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21" name="Google Shape;8521;p67"/>
              <p:cNvSpPr/>
              <p:nvPr/>
            </p:nvSpPr>
            <p:spPr>
              <a:xfrm>
                <a:off x="-1065400" y="3658900"/>
                <a:ext cx="598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3088" extrusionOk="0">
                    <a:moveTo>
                      <a:pt x="882" y="0"/>
                    </a:moveTo>
                    <a:lnTo>
                      <a:pt x="0" y="1355"/>
                    </a:lnTo>
                    <a:lnTo>
                      <a:pt x="1355" y="1922"/>
                    </a:lnTo>
                    <a:cubicBezTo>
                      <a:pt x="1450" y="1953"/>
                      <a:pt x="1544" y="2111"/>
                      <a:pt x="1544" y="2237"/>
                    </a:cubicBezTo>
                    <a:lnTo>
                      <a:pt x="1544" y="3088"/>
                    </a:lnTo>
                    <a:lnTo>
                      <a:pt x="2395" y="1733"/>
                    </a:lnTo>
                    <a:lnTo>
                      <a:pt x="1071" y="1166"/>
                    </a:lnTo>
                    <a:cubicBezTo>
                      <a:pt x="945" y="1134"/>
                      <a:pt x="882" y="1008"/>
                      <a:pt x="882" y="851"/>
                    </a:cubicBezTo>
                    <a:lnTo>
                      <a:pt x="8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22" name="Google Shape;8522;p67"/>
              <p:cNvSpPr/>
              <p:nvPr/>
            </p:nvSpPr>
            <p:spPr>
              <a:xfrm>
                <a:off x="-1078000" y="3809325"/>
                <a:ext cx="850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710" extrusionOk="0">
                    <a:moveTo>
                      <a:pt x="0" y="1"/>
                    </a:moveTo>
                    <a:lnTo>
                      <a:pt x="0" y="662"/>
                    </a:lnTo>
                    <a:lnTo>
                      <a:pt x="1008" y="662"/>
                    </a:lnTo>
                    <a:cubicBezTo>
                      <a:pt x="1449" y="662"/>
                      <a:pt x="1481" y="1324"/>
                      <a:pt x="1008" y="1324"/>
                    </a:cubicBezTo>
                    <a:lnTo>
                      <a:pt x="0" y="1324"/>
                    </a:lnTo>
                    <a:lnTo>
                      <a:pt x="0" y="1670"/>
                    </a:lnTo>
                    <a:cubicBezTo>
                      <a:pt x="0" y="2237"/>
                      <a:pt x="473" y="2710"/>
                      <a:pt x="1008" y="2710"/>
                    </a:cubicBezTo>
                    <a:lnTo>
                      <a:pt x="2395" y="2710"/>
                    </a:lnTo>
                    <a:cubicBezTo>
                      <a:pt x="2962" y="2710"/>
                      <a:pt x="3403" y="2237"/>
                      <a:pt x="3403" y="1670"/>
                    </a:cubicBezTo>
                    <a:lnTo>
                      <a:pt x="3403" y="1324"/>
                    </a:lnTo>
                    <a:lnTo>
                      <a:pt x="2395" y="1324"/>
                    </a:lnTo>
                    <a:cubicBezTo>
                      <a:pt x="1954" y="1324"/>
                      <a:pt x="1922" y="662"/>
                      <a:pt x="2395" y="662"/>
                    </a:cubicBezTo>
                    <a:lnTo>
                      <a:pt x="3403" y="662"/>
                    </a:lnTo>
                    <a:lnTo>
                      <a:pt x="340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23" name="Google Shape;8523;p67"/>
              <p:cNvSpPr/>
              <p:nvPr/>
            </p:nvSpPr>
            <p:spPr>
              <a:xfrm>
                <a:off x="-1135500" y="3586525"/>
                <a:ext cx="193775" cy="2047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8188" extrusionOk="0">
                    <a:moveTo>
                      <a:pt x="4023" y="1424"/>
                    </a:moveTo>
                    <a:cubicBezTo>
                      <a:pt x="4201" y="1424"/>
                      <a:pt x="4380" y="1561"/>
                      <a:pt x="4380" y="1761"/>
                    </a:cubicBezTo>
                    <a:lnTo>
                      <a:pt x="4380" y="3588"/>
                    </a:lnTo>
                    <a:lnTo>
                      <a:pt x="5892" y="4124"/>
                    </a:lnTo>
                    <a:cubicBezTo>
                      <a:pt x="5955" y="4187"/>
                      <a:pt x="6049" y="4250"/>
                      <a:pt x="6081" y="4344"/>
                    </a:cubicBezTo>
                    <a:cubicBezTo>
                      <a:pt x="6081" y="4407"/>
                      <a:pt x="6081" y="4533"/>
                      <a:pt x="5986" y="4628"/>
                    </a:cubicBezTo>
                    <a:lnTo>
                      <a:pt x="4285" y="7369"/>
                    </a:lnTo>
                    <a:cubicBezTo>
                      <a:pt x="4222" y="7495"/>
                      <a:pt x="4127" y="7526"/>
                      <a:pt x="4033" y="7526"/>
                    </a:cubicBezTo>
                    <a:lnTo>
                      <a:pt x="3938" y="7526"/>
                    </a:lnTo>
                    <a:cubicBezTo>
                      <a:pt x="3781" y="7495"/>
                      <a:pt x="3718" y="7369"/>
                      <a:pt x="3718" y="7211"/>
                    </a:cubicBezTo>
                    <a:lnTo>
                      <a:pt x="3718" y="5384"/>
                    </a:lnTo>
                    <a:lnTo>
                      <a:pt x="2206" y="4817"/>
                    </a:lnTo>
                    <a:cubicBezTo>
                      <a:pt x="2143" y="4754"/>
                      <a:pt x="2048" y="4691"/>
                      <a:pt x="2017" y="4596"/>
                    </a:cubicBezTo>
                    <a:cubicBezTo>
                      <a:pt x="1985" y="4533"/>
                      <a:pt x="2017" y="4407"/>
                      <a:pt x="2048" y="4344"/>
                    </a:cubicBezTo>
                    <a:lnTo>
                      <a:pt x="3749" y="1572"/>
                    </a:lnTo>
                    <a:cubicBezTo>
                      <a:pt x="3818" y="1469"/>
                      <a:pt x="3920" y="1424"/>
                      <a:pt x="4023" y="1424"/>
                    </a:cubicBezTo>
                    <a:close/>
                    <a:moveTo>
                      <a:pt x="4019" y="1"/>
                    </a:moveTo>
                    <a:cubicBezTo>
                      <a:pt x="3743" y="1"/>
                      <a:pt x="3463" y="31"/>
                      <a:pt x="3182" y="91"/>
                    </a:cubicBezTo>
                    <a:cubicBezTo>
                      <a:pt x="1733" y="406"/>
                      <a:pt x="567" y="1572"/>
                      <a:pt x="284" y="3084"/>
                    </a:cubicBezTo>
                    <a:cubicBezTo>
                      <a:pt x="0" y="4533"/>
                      <a:pt x="599" y="5479"/>
                      <a:pt x="1040" y="6140"/>
                    </a:cubicBezTo>
                    <a:cubicBezTo>
                      <a:pt x="1922" y="7526"/>
                      <a:pt x="1387" y="7526"/>
                      <a:pt x="1670" y="8188"/>
                    </a:cubicBezTo>
                    <a:lnTo>
                      <a:pt x="6301" y="8188"/>
                    </a:lnTo>
                    <a:cubicBezTo>
                      <a:pt x="6553" y="7526"/>
                      <a:pt x="6018" y="7526"/>
                      <a:pt x="6931" y="6109"/>
                    </a:cubicBezTo>
                    <a:cubicBezTo>
                      <a:pt x="7373" y="5447"/>
                      <a:pt x="7719" y="4817"/>
                      <a:pt x="7719" y="3746"/>
                    </a:cubicBezTo>
                    <a:cubicBezTo>
                      <a:pt x="7751" y="2612"/>
                      <a:pt x="7246" y="1540"/>
                      <a:pt x="6396" y="847"/>
                    </a:cubicBezTo>
                    <a:cubicBezTo>
                      <a:pt x="5726" y="297"/>
                      <a:pt x="4892" y="1"/>
                      <a:pt x="40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24" name="Google Shape;8524;p67"/>
            <p:cNvGrpSpPr/>
            <p:nvPr/>
          </p:nvGrpSpPr>
          <p:grpSpPr>
            <a:xfrm>
              <a:off x="1283905" y="2094904"/>
              <a:ext cx="225541" cy="224306"/>
              <a:chOff x="-5971525" y="3273750"/>
              <a:chExt cx="292250" cy="290650"/>
            </a:xfrm>
            <a:grpFill/>
          </p:grpSpPr>
          <p:sp>
            <p:nvSpPr>
              <p:cNvPr id="8525" name="Google Shape;8525;p67"/>
              <p:cNvSpPr/>
              <p:nvPr/>
            </p:nvSpPr>
            <p:spPr>
              <a:xfrm>
                <a:off x="-5868325" y="3273750"/>
                <a:ext cx="85075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372" extrusionOk="0">
                    <a:moveTo>
                      <a:pt x="1701" y="0"/>
                    </a:moveTo>
                    <a:cubicBezTo>
                      <a:pt x="788" y="0"/>
                      <a:pt x="0" y="756"/>
                      <a:pt x="0" y="1702"/>
                    </a:cubicBezTo>
                    <a:cubicBezTo>
                      <a:pt x="0" y="2615"/>
                      <a:pt x="788" y="3371"/>
                      <a:pt x="1701" y="3371"/>
                    </a:cubicBezTo>
                    <a:cubicBezTo>
                      <a:pt x="2646" y="3371"/>
                      <a:pt x="3403" y="2615"/>
                      <a:pt x="3403" y="1702"/>
                    </a:cubicBezTo>
                    <a:cubicBezTo>
                      <a:pt x="3403" y="756"/>
                      <a:pt x="2646" y="0"/>
                      <a:pt x="17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26" name="Google Shape;8526;p67"/>
              <p:cNvSpPr/>
              <p:nvPr/>
            </p:nvSpPr>
            <p:spPr>
              <a:xfrm>
                <a:off x="-5971525" y="3308400"/>
                <a:ext cx="292250" cy="256000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10240" extrusionOk="0">
                    <a:moveTo>
                      <a:pt x="2049" y="1"/>
                    </a:moveTo>
                    <a:cubicBezTo>
                      <a:pt x="1324" y="1"/>
                      <a:pt x="694" y="599"/>
                      <a:pt x="694" y="1355"/>
                    </a:cubicBezTo>
                    <a:cubicBezTo>
                      <a:pt x="694" y="1733"/>
                      <a:pt x="852" y="2080"/>
                      <a:pt x="1072" y="2300"/>
                    </a:cubicBezTo>
                    <a:cubicBezTo>
                      <a:pt x="442" y="2647"/>
                      <a:pt x="1" y="3340"/>
                      <a:pt x="1" y="4096"/>
                    </a:cubicBezTo>
                    <a:lnTo>
                      <a:pt x="1" y="5766"/>
                    </a:lnTo>
                    <a:cubicBezTo>
                      <a:pt x="1" y="6207"/>
                      <a:pt x="284" y="6617"/>
                      <a:pt x="694" y="6774"/>
                    </a:cubicBezTo>
                    <a:lnTo>
                      <a:pt x="694" y="8538"/>
                    </a:lnTo>
                    <a:cubicBezTo>
                      <a:pt x="694" y="9074"/>
                      <a:pt x="1167" y="9546"/>
                      <a:pt x="1702" y="9546"/>
                    </a:cubicBezTo>
                    <a:lnTo>
                      <a:pt x="2364" y="9546"/>
                    </a:lnTo>
                    <a:cubicBezTo>
                      <a:pt x="2931" y="9546"/>
                      <a:pt x="3403" y="9074"/>
                      <a:pt x="3403" y="8538"/>
                    </a:cubicBezTo>
                    <a:lnTo>
                      <a:pt x="3403" y="6774"/>
                    </a:lnTo>
                    <a:cubicBezTo>
                      <a:pt x="3529" y="6711"/>
                      <a:pt x="3624" y="6648"/>
                      <a:pt x="3750" y="6522"/>
                    </a:cubicBezTo>
                    <a:cubicBezTo>
                      <a:pt x="3876" y="6585"/>
                      <a:pt x="3939" y="6680"/>
                      <a:pt x="4097" y="6774"/>
                    </a:cubicBezTo>
                    <a:lnTo>
                      <a:pt x="4097" y="9200"/>
                    </a:lnTo>
                    <a:cubicBezTo>
                      <a:pt x="4097" y="9735"/>
                      <a:pt x="4569" y="10240"/>
                      <a:pt x="5136" y="10240"/>
                    </a:cubicBezTo>
                    <a:lnTo>
                      <a:pt x="6522" y="10240"/>
                    </a:lnTo>
                    <a:cubicBezTo>
                      <a:pt x="7058" y="10240"/>
                      <a:pt x="7562" y="9767"/>
                      <a:pt x="7562" y="9200"/>
                    </a:cubicBezTo>
                    <a:lnTo>
                      <a:pt x="7562" y="6774"/>
                    </a:lnTo>
                    <a:cubicBezTo>
                      <a:pt x="7688" y="6711"/>
                      <a:pt x="7814" y="6648"/>
                      <a:pt x="7940" y="6522"/>
                    </a:cubicBezTo>
                    <a:cubicBezTo>
                      <a:pt x="8035" y="6585"/>
                      <a:pt x="8129" y="6680"/>
                      <a:pt x="8287" y="6774"/>
                    </a:cubicBezTo>
                    <a:lnTo>
                      <a:pt x="8287" y="8538"/>
                    </a:lnTo>
                    <a:cubicBezTo>
                      <a:pt x="8287" y="9074"/>
                      <a:pt x="8759" y="9546"/>
                      <a:pt x="9295" y="9546"/>
                    </a:cubicBezTo>
                    <a:lnTo>
                      <a:pt x="9988" y="9546"/>
                    </a:lnTo>
                    <a:cubicBezTo>
                      <a:pt x="10524" y="9546"/>
                      <a:pt x="10996" y="9074"/>
                      <a:pt x="10996" y="8538"/>
                    </a:cubicBezTo>
                    <a:lnTo>
                      <a:pt x="10996" y="6774"/>
                    </a:lnTo>
                    <a:cubicBezTo>
                      <a:pt x="11406" y="6617"/>
                      <a:pt x="11658" y="6238"/>
                      <a:pt x="11658" y="5766"/>
                    </a:cubicBezTo>
                    <a:lnTo>
                      <a:pt x="11658" y="4096"/>
                    </a:lnTo>
                    <a:cubicBezTo>
                      <a:pt x="11689" y="3340"/>
                      <a:pt x="11280" y="2678"/>
                      <a:pt x="10650" y="2300"/>
                    </a:cubicBezTo>
                    <a:cubicBezTo>
                      <a:pt x="10870" y="2080"/>
                      <a:pt x="11028" y="1733"/>
                      <a:pt x="11028" y="1355"/>
                    </a:cubicBezTo>
                    <a:cubicBezTo>
                      <a:pt x="11028" y="599"/>
                      <a:pt x="10398" y="1"/>
                      <a:pt x="9641" y="1"/>
                    </a:cubicBezTo>
                    <a:cubicBezTo>
                      <a:pt x="8917" y="1"/>
                      <a:pt x="8287" y="599"/>
                      <a:pt x="8287" y="1355"/>
                    </a:cubicBezTo>
                    <a:cubicBezTo>
                      <a:pt x="8287" y="1733"/>
                      <a:pt x="8444" y="2080"/>
                      <a:pt x="8665" y="2300"/>
                    </a:cubicBezTo>
                    <a:cubicBezTo>
                      <a:pt x="8444" y="2426"/>
                      <a:pt x="8224" y="2584"/>
                      <a:pt x="8066" y="2773"/>
                    </a:cubicBezTo>
                    <a:cubicBezTo>
                      <a:pt x="7972" y="2521"/>
                      <a:pt x="7751" y="2237"/>
                      <a:pt x="7562" y="2017"/>
                    </a:cubicBezTo>
                    <a:cubicBezTo>
                      <a:pt x="7216" y="2395"/>
                      <a:pt x="6743" y="2584"/>
                      <a:pt x="6239" y="2647"/>
                    </a:cubicBezTo>
                    <a:lnTo>
                      <a:pt x="6239" y="4380"/>
                    </a:lnTo>
                    <a:cubicBezTo>
                      <a:pt x="6239" y="4604"/>
                      <a:pt x="6043" y="4722"/>
                      <a:pt x="5851" y="4722"/>
                    </a:cubicBezTo>
                    <a:cubicBezTo>
                      <a:pt x="5665" y="4722"/>
                      <a:pt x="5483" y="4612"/>
                      <a:pt x="5483" y="4380"/>
                    </a:cubicBezTo>
                    <a:lnTo>
                      <a:pt x="5483" y="2647"/>
                    </a:lnTo>
                    <a:cubicBezTo>
                      <a:pt x="4979" y="2584"/>
                      <a:pt x="4506" y="2332"/>
                      <a:pt x="4160" y="2017"/>
                    </a:cubicBezTo>
                    <a:cubicBezTo>
                      <a:pt x="3908" y="2237"/>
                      <a:pt x="3750" y="2521"/>
                      <a:pt x="3624" y="2773"/>
                    </a:cubicBezTo>
                    <a:cubicBezTo>
                      <a:pt x="3466" y="2584"/>
                      <a:pt x="3277" y="2426"/>
                      <a:pt x="3057" y="2300"/>
                    </a:cubicBezTo>
                    <a:cubicBezTo>
                      <a:pt x="3277" y="2080"/>
                      <a:pt x="3435" y="1733"/>
                      <a:pt x="3435" y="1355"/>
                    </a:cubicBezTo>
                    <a:cubicBezTo>
                      <a:pt x="3435" y="599"/>
                      <a:pt x="2805" y="1"/>
                      <a:pt x="2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27" name="Google Shape;8527;p67"/>
            <p:cNvGrpSpPr/>
            <p:nvPr/>
          </p:nvGrpSpPr>
          <p:grpSpPr>
            <a:xfrm>
              <a:off x="1280867" y="2370405"/>
              <a:ext cx="231618" cy="226389"/>
              <a:chOff x="-5974675" y="3632100"/>
              <a:chExt cx="300125" cy="293350"/>
            </a:xfrm>
            <a:grpFill/>
          </p:grpSpPr>
          <p:sp>
            <p:nvSpPr>
              <p:cNvPr id="8528" name="Google Shape;8528;p67"/>
              <p:cNvSpPr/>
              <p:nvPr/>
            </p:nvSpPr>
            <p:spPr>
              <a:xfrm>
                <a:off x="-5974675" y="3701875"/>
                <a:ext cx="141025" cy="221650"/>
              </a:xfrm>
              <a:custGeom>
                <a:avLst/>
                <a:gdLst/>
                <a:ahLst/>
                <a:cxnLst/>
                <a:rect l="l" t="t" r="r" b="b"/>
                <a:pathLst>
                  <a:path w="5641" h="8866" extrusionOk="0">
                    <a:moveTo>
                      <a:pt x="540" y="1"/>
                    </a:moveTo>
                    <a:cubicBezTo>
                      <a:pt x="331" y="1"/>
                      <a:pt x="123" y="188"/>
                      <a:pt x="221" y="423"/>
                    </a:cubicBezTo>
                    <a:lnTo>
                      <a:pt x="568" y="1526"/>
                    </a:lnTo>
                    <a:cubicBezTo>
                      <a:pt x="788" y="2251"/>
                      <a:pt x="1419" y="2723"/>
                      <a:pt x="2175" y="2723"/>
                    </a:cubicBezTo>
                    <a:lnTo>
                      <a:pt x="2899" y="2723"/>
                    </a:lnTo>
                    <a:lnTo>
                      <a:pt x="2899" y="4110"/>
                    </a:lnTo>
                    <a:lnTo>
                      <a:pt x="473" y="4110"/>
                    </a:lnTo>
                    <a:cubicBezTo>
                      <a:pt x="64" y="4110"/>
                      <a:pt x="1" y="4771"/>
                      <a:pt x="473" y="4771"/>
                    </a:cubicBezTo>
                    <a:lnTo>
                      <a:pt x="2899" y="4771"/>
                    </a:lnTo>
                    <a:lnTo>
                      <a:pt x="2899" y="5779"/>
                    </a:lnTo>
                    <a:cubicBezTo>
                      <a:pt x="2899" y="5905"/>
                      <a:pt x="2899" y="6031"/>
                      <a:pt x="2931" y="6126"/>
                    </a:cubicBezTo>
                    <a:lnTo>
                      <a:pt x="2175" y="6126"/>
                    </a:lnTo>
                    <a:cubicBezTo>
                      <a:pt x="1419" y="6126"/>
                      <a:pt x="788" y="6598"/>
                      <a:pt x="568" y="7323"/>
                    </a:cubicBezTo>
                    <a:lnTo>
                      <a:pt x="221" y="8426"/>
                    </a:lnTo>
                    <a:cubicBezTo>
                      <a:pt x="126" y="8691"/>
                      <a:pt x="329" y="8866"/>
                      <a:pt x="533" y="8866"/>
                    </a:cubicBezTo>
                    <a:cubicBezTo>
                      <a:pt x="667" y="8866"/>
                      <a:pt x="801" y="8790"/>
                      <a:pt x="852" y="8615"/>
                    </a:cubicBezTo>
                    <a:lnTo>
                      <a:pt x="1198" y="7512"/>
                    </a:lnTo>
                    <a:cubicBezTo>
                      <a:pt x="1356" y="7071"/>
                      <a:pt x="1734" y="6819"/>
                      <a:pt x="2175" y="6819"/>
                    </a:cubicBezTo>
                    <a:lnTo>
                      <a:pt x="3088" y="6819"/>
                    </a:lnTo>
                    <a:cubicBezTo>
                      <a:pt x="3466" y="7922"/>
                      <a:pt x="4475" y="8709"/>
                      <a:pt x="5640" y="8835"/>
                    </a:cubicBezTo>
                    <a:lnTo>
                      <a:pt x="5640" y="613"/>
                    </a:lnTo>
                    <a:lnTo>
                      <a:pt x="3939" y="613"/>
                    </a:lnTo>
                    <a:cubicBezTo>
                      <a:pt x="3372" y="676"/>
                      <a:pt x="2899" y="1148"/>
                      <a:pt x="2899" y="1684"/>
                    </a:cubicBezTo>
                    <a:lnTo>
                      <a:pt x="2899" y="2062"/>
                    </a:lnTo>
                    <a:lnTo>
                      <a:pt x="2175" y="2062"/>
                    </a:lnTo>
                    <a:cubicBezTo>
                      <a:pt x="1734" y="2062"/>
                      <a:pt x="1356" y="1778"/>
                      <a:pt x="1198" y="1337"/>
                    </a:cubicBezTo>
                    <a:lnTo>
                      <a:pt x="852" y="234"/>
                    </a:lnTo>
                    <a:cubicBezTo>
                      <a:pt x="792" y="69"/>
                      <a:pt x="666" y="1"/>
                      <a:pt x="5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29" name="Google Shape;8529;p67"/>
              <p:cNvSpPr/>
              <p:nvPr/>
            </p:nvSpPr>
            <p:spPr>
              <a:xfrm>
                <a:off x="-5880150" y="3632100"/>
                <a:ext cx="1087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4349" h="2742" extrusionOk="0">
                    <a:moveTo>
                      <a:pt x="788" y="1"/>
                    </a:moveTo>
                    <a:cubicBezTo>
                      <a:pt x="599" y="1"/>
                      <a:pt x="442" y="159"/>
                      <a:pt x="442" y="348"/>
                    </a:cubicBezTo>
                    <a:lnTo>
                      <a:pt x="442" y="1009"/>
                    </a:lnTo>
                    <a:cubicBezTo>
                      <a:pt x="442" y="1324"/>
                      <a:pt x="599" y="1608"/>
                      <a:pt x="788" y="1797"/>
                    </a:cubicBezTo>
                    <a:cubicBezTo>
                      <a:pt x="442" y="2049"/>
                      <a:pt x="158" y="2364"/>
                      <a:pt x="0" y="2742"/>
                    </a:cubicBezTo>
                    <a:lnTo>
                      <a:pt x="4348" y="2742"/>
                    </a:lnTo>
                    <a:cubicBezTo>
                      <a:pt x="4159" y="2364"/>
                      <a:pt x="3876" y="2049"/>
                      <a:pt x="3561" y="1797"/>
                    </a:cubicBezTo>
                    <a:cubicBezTo>
                      <a:pt x="3813" y="1608"/>
                      <a:pt x="3907" y="1324"/>
                      <a:pt x="3907" y="1009"/>
                    </a:cubicBezTo>
                    <a:lnTo>
                      <a:pt x="3907" y="348"/>
                    </a:lnTo>
                    <a:cubicBezTo>
                      <a:pt x="3907" y="123"/>
                      <a:pt x="3736" y="5"/>
                      <a:pt x="3568" y="5"/>
                    </a:cubicBezTo>
                    <a:cubicBezTo>
                      <a:pt x="3405" y="5"/>
                      <a:pt x="3245" y="115"/>
                      <a:pt x="3245" y="348"/>
                    </a:cubicBezTo>
                    <a:lnTo>
                      <a:pt x="3245" y="1009"/>
                    </a:lnTo>
                    <a:cubicBezTo>
                      <a:pt x="3245" y="1230"/>
                      <a:pt x="3088" y="1387"/>
                      <a:pt x="2899" y="1387"/>
                    </a:cubicBezTo>
                    <a:lnTo>
                      <a:pt x="1513" y="1387"/>
                    </a:lnTo>
                    <a:cubicBezTo>
                      <a:pt x="1324" y="1387"/>
                      <a:pt x="1166" y="1230"/>
                      <a:pt x="1166" y="1009"/>
                    </a:cubicBezTo>
                    <a:lnTo>
                      <a:pt x="1166" y="348"/>
                    </a:lnTo>
                    <a:cubicBezTo>
                      <a:pt x="1166" y="159"/>
                      <a:pt x="1009" y="1"/>
                      <a:pt x="7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30" name="Google Shape;8530;p67"/>
              <p:cNvSpPr/>
              <p:nvPr/>
            </p:nvSpPr>
            <p:spPr>
              <a:xfrm>
                <a:off x="-5814775" y="3702500"/>
                <a:ext cx="140225" cy="222950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8918" extrusionOk="0">
                    <a:moveTo>
                      <a:pt x="5092" y="1"/>
                    </a:moveTo>
                    <a:cubicBezTo>
                      <a:pt x="4964" y="1"/>
                      <a:pt x="4837" y="72"/>
                      <a:pt x="4789" y="241"/>
                    </a:cubicBezTo>
                    <a:lnTo>
                      <a:pt x="4443" y="1344"/>
                    </a:lnTo>
                    <a:cubicBezTo>
                      <a:pt x="4285" y="1785"/>
                      <a:pt x="3907" y="2068"/>
                      <a:pt x="3466" y="2068"/>
                    </a:cubicBezTo>
                    <a:lnTo>
                      <a:pt x="2710" y="2068"/>
                    </a:lnTo>
                    <a:lnTo>
                      <a:pt x="2710" y="1722"/>
                    </a:lnTo>
                    <a:cubicBezTo>
                      <a:pt x="2710" y="1155"/>
                      <a:pt x="2237" y="682"/>
                      <a:pt x="1702" y="682"/>
                    </a:cubicBezTo>
                    <a:lnTo>
                      <a:pt x="0" y="682"/>
                    </a:lnTo>
                    <a:lnTo>
                      <a:pt x="0" y="8873"/>
                    </a:lnTo>
                    <a:cubicBezTo>
                      <a:pt x="1198" y="8747"/>
                      <a:pt x="2174" y="7928"/>
                      <a:pt x="2552" y="6857"/>
                    </a:cubicBezTo>
                    <a:lnTo>
                      <a:pt x="3466" y="6857"/>
                    </a:lnTo>
                    <a:cubicBezTo>
                      <a:pt x="3907" y="6857"/>
                      <a:pt x="4285" y="7140"/>
                      <a:pt x="4443" y="7582"/>
                    </a:cubicBezTo>
                    <a:lnTo>
                      <a:pt x="4789" y="8684"/>
                    </a:lnTo>
                    <a:cubicBezTo>
                      <a:pt x="4848" y="8850"/>
                      <a:pt x="4974" y="8918"/>
                      <a:pt x="5100" y="8918"/>
                    </a:cubicBezTo>
                    <a:cubicBezTo>
                      <a:pt x="5309" y="8918"/>
                      <a:pt x="5518" y="8731"/>
                      <a:pt x="5419" y="8495"/>
                    </a:cubicBezTo>
                    <a:lnTo>
                      <a:pt x="5041" y="7298"/>
                    </a:lnTo>
                    <a:cubicBezTo>
                      <a:pt x="4789" y="6573"/>
                      <a:pt x="4159" y="6101"/>
                      <a:pt x="3434" y="6101"/>
                    </a:cubicBezTo>
                    <a:lnTo>
                      <a:pt x="2678" y="6101"/>
                    </a:lnTo>
                    <a:cubicBezTo>
                      <a:pt x="2678" y="6006"/>
                      <a:pt x="2710" y="5880"/>
                      <a:pt x="2710" y="5754"/>
                    </a:cubicBezTo>
                    <a:lnTo>
                      <a:pt x="2710" y="4778"/>
                    </a:lnTo>
                    <a:lnTo>
                      <a:pt x="5136" y="4778"/>
                    </a:lnTo>
                    <a:cubicBezTo>
                      <a:pt x="5545" y="4778"/>
                      <a:pt x="5608" y="4116"/>
                      <a:pt x="5136" y="4116"/>
                    </a:cubicBezTo>
                    <a:lnTo>
                      <a:pt x="2710" y="4116"/>
                    </a:lnTo>
                    <a:lnTo>
                      <a:pt x="2710" y="2730"/>
                    </a:lnTo>
                    <a:lnTo>
                      <a:pt x="3466" y="2730"/>
                    </a:lnTo>
                    <a:cubicBezTo>
                      <a:pt x="4222" y="2730"/>
                      <a:pt x="4852" y="2257"/>
                      <a:pt x="5073" y="1564"/>
                    </a:cubicBezTo>
                    <a:lnTo>
                      <a:pt x="5419" y="461"/>
                    </a:lnTo>
                    <a:cubicBezTo>
                      <a:pt x="5517" y="189"/>
                      <a:pt x="5301" y="1"/>
                      <a:pt x="50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31" name="Google Shape;8531;p67"/>
            <p:cNvGrpSpPr/>
            <p:nvPr/>
          </p:nvGrpSpPr>
          <p:grpSpPr>
            <a:xfrm>
              <a:off x="1290590" y="2652880"/>
              <a:ext cx="212170" cy="226139"/>
              <a:chOff x="-5971525" y="3990475"/>
              <a:chExt cx="274925" cy="293025"/>
            </a:xfrm>
            <a:grpFill/>
          </p:grpSpPr>
          <p:sp>
            <p:nvSpPr>
              <p:cNvPr id="8532" name="Google Shape;8532;p67"/>
              <p:cNvSpPr/>
              <p:nvPr/>
            </p:nvSpPr>
            <p:spPr>
              <a:xfrm>
                <a:off x="-5851000" y="4061375"/>
                <a:ext cx="10240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355" extrusionOk="0">
                    <a:moveTo>
                      <a:pt x="0" y="0"/>
                    </a:moveTo>
                    <a:lnTo>
                      <a:pt x="0" y="1355"/>
                    </a:lnTo>
                    <a:lnTo>
                      <a:pt x="4096" y="1355"/>
                    </a:lnTo>
                    <a:lnTo>
                      <a:pt x="40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33" name="Google Shape;8533;p67"/>
              <p:cNvSpPr/>
              <p:nvPr/>
            </p:nvSpPr>
            <p:spPr>
              <a:xfrm>
                <a:off x="-5971525" y="3990475"/>
                <a:ext cx="69350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11028" extrusionOk="0">
                    <a:moveTo>
                      <a:pt x="1041" y="1"/>
                    </a:moveTo>
                    <a:lnTo>
                      <a:pt x="1041" y="32"/>
                    </a:lnTo>
                    <a:cubicBezTo>
                      <a:pt x="473" y="32"/>
                      <a:pt x="1" y="505"/>
                      <a:pt x="1" y="1072"/>
                    </a:cubicBezTo>
                    <a:lnTo>
                      <a:pt x="1" y="9988"/>
                    </a:lnTo>
                    <a:cubicBezTo>
                      <a:pt x="1" y="10555"/>
                      <a:pt x="473" y="11027"/>
                      <a:pt x="1041" y="11027"/>
                    </a:cubicBezTo>
                    <a:lnTo>
                      <a:pt x="2395" y="11027"/>
                    </a:lnTo>
                    <a:cubicBezTo>
                      <a:pt x="2521" y="11027"/>
                      <a:pt x="2647" y="10996"/>
                      <a:pt x="2773" y="10933"/>
                    </a:cubicBezTo>
                    <a:lnTo>
                      <a:pt x="2773" y="64"/>
                    </a:lnTo>
                    <a:cubicBezTo>
                      <a:pt x="2647" y="32"/>
                      <a:pt x="2521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34" name="Google Shape;8534;p67"/>
              <p:cNvSpPr/>
              <p:nvPr/>
            </p:nvSpPr>
            <p:spPr>
              <a:xfrm>
                <a:off x="-5851000" y="4214950"/>
                <a:ext cx="10320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42" extrusionOk="0">
                    <a:moveTo>
                      <a:pt x="3056" y="694"/>
                    </a:moveTo>
                    <a:cubicBezTo>
                      <a:pt x="3277" y="694"/>
                      <a:pt x="3434" y="851"/>
                      <a:pt x="3434" y="1072"/>
                    </a:cubicBezTo>
                    <a:cubicBezTo>
                      <a:pt x="3434" y="1261"/>
                      <a:pt x="3277" y="1418"/>
                      <a:pt x="3056" y="1418"/>
                    </a:cubicBezTo>
                    <a:lnTo>
                      <a:pt x="1008" y="1418"/>
                    </a:lnTo>
                    <a:cubicBezTo>
                      <a:pt x="819" y="1418"/>
                      <a:pt x="662" y="1261"/>
                      <a:pt x="662" y="1072"/>
                    </a:cubicBezTo>
                    <a:cubicBezTo>
                      <a:pt x="662" y="851"/>
                      <a:pt x="819" y="694"/>
                      <a:pt x="1008" y="694"/>
                    </a:cubicBezTo>
                    <a:close/>
                    <a:moveTo>
                      <a:pt x="32" y="1"/>
                    </a:moveTo>
                    <a:lnTo>
                      <a:pt x="32" y="2395"/>
                    </a:lnTo>
                    <a:lnTo>
                      <a:pt x="0" y="2395"/>
                    </a:lnTo>
                    <a:cubicBezTo>
                      <a:pt x="0" y="2584"/>
                      <a:pt x="158" y="2741"/>
                      <a:pt x="347" y="2741"/>
                    </a:cubicBezTo>
                    <a:lnTo>
                      <a:pt x="3781" y="2741"/>
                    </a:lnTo>
                    <a:cubicBezTo>
                      <a:pt x="3970" y="2741"/>
                      <a:pt x="4127" y="2584"/>
                      <a:pt x="4127" y="2395"/>
                    </a:cubicBezTo>
                    <a:lnTo>
                      <a:pt x="412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35" name="Google Shape;8535;p67"/>
              <p:cNvSpPr/>
              <p:nvPr/>
            </p:nvSpPr>
            <p:spPr>
              <a:xfrm>
                <a:off x="-5885675" y="4010175"/>
                <a:ext cx="189075" cy="239450"/>
              </a:xfrm>
              <a:custGeom>
                <a:avLst/>
                <a:gdLst/>
                <a:ahLst/>
                <a:cxnLst/>
                <a:rect l="l" t="t" r="r" b="b"/>
                <a:pathLst>
                  <a:path w="7563" h="9578" extrusionOk="0">
                    <a:moveTo>
                      <a:pt x="5829" y="1323"/>
                    </a:moveTo>
                    <a:cubicBezTo>
                      <a:pt x="6018" y="1323"/>
                      <a:pt x="6176" y="1481"/>
                      <a:pt x="6176" y="1702"/>
                    </a:cubicBezTo>
                    <a:lnTo>
                      <a:pt x="6176" y="3749"/>
                    </a:lnTo>
                    <a:cubicBezTo>
                      <a:pt x="6176" y="3938"/>
                      <a:pt x="6018" y="4096"/>
                      <a:pt x="5829" y="4096"/>
                    </a:cubicBezTo>
                    <a:lnTo>
                      <a:pt x="1009" y="4096"/>
                    </a:lnTo>
                    <a:cubicBezTo>
                      <a:pt x="820" y="4096"/>
                      <a:pt x="663" y="3938"/>
                      <a:pt x="663" y="3749"/>
                    </a:cubicBezTo>
                    <a:lnTo>
                      <a:pt x="663" y="1702"/>
                    </a:lnTo>
                    <a:cubicBezTo>
                      <a:pt x="663" y="1481"/>
                      <a:pt x="820" y="1323"/>
                      <a:pt x="1009" y="1323"/>
                    </a:cubicBezTo>
                    <a:close/>
                    <a:moveTo>
                      <a:pt x="1734" y="4789"/>
                    </a:moveTo>
                    <a:cubicBezTo>
                      <a:pt x="2175" y="4789"/>
                      <a:pt x="2175" y="5482"/>
                      <a:pt x="1734" y="5482"/>
                    </a:cubicBezTo>
                    <a:lnTo>
                      <a:pt x="1072" y="5482"/>
                    </a:lnTo>
                    <a:cubicBezTo>
                      <a:pt x="631" y="5482"/>
                      <a:pt x="600" y="4789"/>
                      <a:pt x="1072" y="4789"/>
                    </a:cubicBezTo>
                    <a:close/>
                    <a:moveTo>
                      <a:pt x="3782" y="4758"/>
                    </a:moveTo>
                    <a:cubicBezTo>
                      <a:pt x="4223" y="4789"/>
                      <a:pt x="4223" y="5482"/>
                      <a:pt x="3782" y="5482"/>
                    </a:cubicBezTo>
                    <a:lnTo>
                      <a:pt x="3120" y="5482"/>
                    </a:lnTo>
                    <a:cubicBezTo>
                      <a:pt x="2899" y="5482"/>
                      <a:pt x="2742" y="5325"/>
                      <a:pt x="2742" y="5104"/>
                    </a:cubicBezTo>
                    <a:cubicBezTo>
                      <a:pt x="2742" y="4915"/>
                      <a:pt x="2899" y="4758"/>
                      <a:pt x="3120" y="4758"/>
                    </a:cubicBezTo>
                    <a:close/>
                    <a:moveTo>
                      <a:pt x="5829" y="4789"/>
                    </a:moveTo>
                    <a:cubicBezTo>
                      <a:pt x="6270" y="4789"/>
                      <a:pt x="6302" y="5482"/>
                      <a:pt x="5829" y="5482"/>
                    </a:cubicBezTo>
                    <a:lnTo>
                      <a:pt x="5168" y="5482"/>
                    </a:lnTo>
                    <a:cubicBezTo>
                      <a:pt x="4727" y="5482"/>
                      <a:pt x="4695" y="4789"/>
                      <a:pt x="5168" y="4789"/>
                    </a:cubicBezTo>
                    <a:close/>
                    <a:moveTo>
                      <a:pt x="1762" y="6174"/>
                    </a:moveTo>
                    <a:cubicBezTo>
                      <a:pt x="2175" y="6174"/>
                      <a:pt x="2165" y="6837"/>
                      <a:pt x="1734" y="6837"/>
                    </a:cubicBezTo>
                    <a:lnTo>
                      <a:pt x="1072" y="6837"/>
                    </a:lnTo>
                    <a:cubicBezTo>
                      <a:pt x="631" y="6837"/>
                      <a:pt x="600" y="6175"/>
                      <a:pt x="1072" y="6175"/>
                    </a:cubicBezTo>
                    <a:lnTo>
                      <a:pt x="1734" y="6175"/>
                    </a:lnTo>
                    <a:cubicBezTo>
                      <a:pt x="1744" y="6175"/>
                      <a:pt x="1753" y="6174"/>
                      <a:pt x="1762" y="6174"/>
                    </a:cubicBezTo>
                    <a:close/>
                    <a:moveTo>
                      <a:pt x="3782" y="6144"/>
                    </a:moveTo>
                    <a:cubicBezTo>
                      <a:pt x="4223" y="6144"/>
                      <a:pt x="4223" y="6837"/>
                      <a:pt x="3782" y="6837"/>
                    </a:cubicBezTo>
                    <a:lnTo>
                      <a:pt x="3120" y="6837"/>
                    </a:lnTo>
                    <a:cubicBezTo>
                      <a:pt x="2899" y="6837"/>
                      <a:pt x="2742" y="6679"/>
                      <a:pt x="2742" y="6490"/>
                    </a:cubicBezTo>
                    <a:cubicBezTo>
                      <a:pt x="2742" y="6301"/>
                      <a:pt x="2899" y="6144"/>
                      <a:pt x="3120" y="6144"/>
                    </a:cubicBezTo>
                    <a:close/>
                    <a:moveTo>
                      <a:pt x="5858" y="6174"/>
                    </a:moveTo>
                    <a:cubicBezTo>
                      <a:pt x="6272" y="6174"/>
                      <a:pt x="6291" y="6837"/>
                      <a:pt x="5829" y="6837"/>
                    </a:cubicBezTo>
                    <a:lnTo>
                      <a:pt x="5168" y="6837"/>
                    </a:lnTo>
                    <a:cubicBezTo>
                      <a:pt x="4727" y="6837"/>
                      <a:pt x="4695" y="6175"/>
                      <a:pt x="5168" y="6175"/>
                    </a:cubicBezTo>
                    <a:lnTo>
                      <a:pt x="5829" y="6175"/>
                    </a:lnTo>
                    <a:cubicBezTo>
                      <a:pt x="5839" y="6175"/>
                      <a:pt x="5849" y="6174"/>
                      <a:pt x="5858" y="6174"/>
                    </a:cubicBezTo>
                    <a:close/>
                    <a:moveTo>
                      <a:pt x="1" y="0"/>
                    </a:moveTo>
                    <a:lnTo>
                      <a:pt x="1" y="9578"/>
                    </a:lnTo>
                    <a:lnTo>
                      <a:pt x="663" y="9578"/>
                    </a:lnTo>
                    <a:lnTo>
                      <a:pt x="663" y="7876"/>
                    </a:lnTo>
                    <a:cubicBezTo>
                      <a:pt x="663" y="7687"/>
                      <a:pt x="820" y="7530"/>
                      <a:pt x="1009" y="7530"/>
                    </a:cubicBezTo>
                    <a:lnTo>
                      <a:pt x="5829" y="7530"/>
                    </a:lnTo>
                    <a:cubicBezTo>
                      <a:pt x="6018" y="7530"/>
                      <a:pt x="6176" y="7687"/>
                      <a:pt x="6176" y="7876"/>
                    </a:cubicBezTo>
                    <a:lnTo>
                      <a:pt x="6176" y="9578"/>
                    </a:lnTo>
                    <a:lnTo>
                      <a:pt x="6522" y="9578"/>
                    </a:lnTo>
                    <a:cubicBezTo>
                      <a:pt x="7090" y="9578"/>
                      <a:pt x="7562" y="9105"/>
                      <a:pt x="7562" y="8538"/>
                    </a:cubicBezTo>
                    <a:lnTo>
                      <a:pt x="7562" y="1008"/>
                    </a:lnTo>
                    <a:cubicBezTo>
                      <a:pt x="7531" y="473"/>
                      <a:pt x="7090" y="0"/>
                      <a:pt x="64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36" name="Google Shape;8536;p67"/>
            <p:cNvGrpSpPr/>
            <p:nvPr/>
          </p:nvGrpSpPr>
          <p:grpSpPr>
            <a:xfrm>
              <a:off x="2729717" y="2094904"/>
              <a:ext cx="225521" cy="224306"/>
              <a:chOff x="-4118225" y="3253275"/>
              <a:chExt cx="292225" cy="290650"/>
            </a:xfrm>
            <a:grpFill/>
          </p:grpSpPr>
          <p:sp>
            <p:nvSpPr>
              <p:cNvPr id="8537" name="Google Shape;8537;p67"/>
              <p:cNvSpPr/>
              <p:nvPr/>
            </p:nvSpPr>
            <p:spPr>
              <a:xfrm>
                <a:off x="-4118225" y="3287125"/>
                <a:ext cx="256725" cy="256800"/>
              </a:xfrm>
              <a:custGeom>
                <a:avLst/>
                <a:gdLst/>
                <a:ahLst/>
                <a:cxnLst/>
                <a:rect l="l" t="t" r="r" b="b"/>
                <a:pathLst>
                  <a:path w="10269" h="10272" extrusionOk="0">
                    <a:moveTo>
                      <a:pt x="5104" y="1"/>
                    </a:moveTo>
                    <a:cubicBezTo>
                      <a:pt x="2268" y="1"/>
                      <a:pt x="0" y="2301"/>
                      <a:pt x="0" y="5136"/>
                    </a:cubicBezTo>
                    <a:cubicBezTo>
                      <a:pt x="0" y="7972"/>
                      <a:pt x="2268" y="10271"/>
                      <a:pt x="5104" y="10271"/>
                    </a:cubicBezTo>
                    <a:cubicBezTo>
                      <a:pt x="7939" y="10271"/>
                      <a:pt x="10239" y="8003"/>
                      <a:pt x="10239" y="5168"/>
                    </a:cubicBezTo>
                    <a:cubicBezTo>
                      <a:pt x="10268" y="4993"/>
                      <a:pt x="10108" y="4818"/>
                      <a:pt x="9910" y="4818"/>
                    </a:cubicBezTo>
                    <a:cubicBezTo>
                      <a:pt x="9894" y="4818"/>
                      <a:pt x="9877" y="4819"/>
                      <a:pt x="9861" y="4821"/>
                    </a:cubicBezTo>
                    <a:lnTo>
                      <a:pt x="5797" y="4821"/>
                    </a:lnTo>
                    <a:cubicBezTo>
                      <a:pt x="5639" y="4821"/>
                      <a:pt x="5450" y="4695"/>
                      <a:pt x="5450" y="4506"/>
                    </a:cubicBezTo>
                    <a:lnTo>
                      <a:pt x="5450" y="347"/>
                    </a:lnTo>
                    <a:cubicBezTo>
                      <a:pt x="5450" y="158"/>
                      <a:pt x="5324" y="1"/>
                      <a:pt x="51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38" name="Google Shape;8538;p67"/>
              <p:cNvSpPr/>
              <p:nvPr/>
            </p:nvSpPr>
            <p:spPr>
              <a:xfrm>
                <a:off x="-3963850" y="3253275"/>
                <a:ext cx="137850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551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5135"/>
                    </a:lnTo>
                    <a:cubicBezTo>
                      <a:pt x="0" y="5356"/>
                      <a:pt x="158" y="5514"/>
                      <a:pt x="347" y="5514"/>
                    </a:cubicBezTo>
                    <a:lnTo>
                      <a:pt x="5167" y="5514"/>
                    </a:lnTo>
                    <a:cubicBezTo>
                      <a:pt x="5356" y="5514"/>
                      <a:pt x="5513" y="5356"/>
                      <a:pt x="5513" y="5135"/>
                    </a:cubicBezTo>
                    <a:cubicBezTo>
                      <a:pt x="5513" y="2269"/>
                      <a:pt x="3182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39" name="Google Shape;8539;p67"/>
            <p:cNvGrpSpPr/>
            <p:nvPr/>
          </p:nvGrpSpPr>
          <p:grpSpPr>
            <a:xfrm>
              <a:off x="2756756" y="2370993"/>
              <a:ext cx="171441" cy="225213"/>
              <a:chOff x="-4082800" y="3612425"/>
              <a:chExt cx="222150" cy="291825"/>
            </a:xfrm>
            <a:grpFill/>
          </p:grpSpPr>
          <p:sp>
            <p:nvSpPr>
              <p:cNvPr id="8540" name="Google Shape;8540;p67"/>
              <p:cNvSpPr/>
              <p:nvPr/>
            </p:nvSpPr>
            <p:spPr>
              <a:xfrm>
                <a:off x="-4027650" y="3663625"/>
                <a:ext cx="112650" cy="119725"/>
              </a:xfrm>
              <a:custGeom>
                <a:avLst/>
                <a:gdLst/>
                <a:ahLst/>
                <a:cxnLst/>
                <a:rect l="l" t="t" r="r" b="b"/>
                <a:pathLst>
                  <a:path w="4506" h="4789" extrusionOk="0">
                    <a:moveTo>
                      <a:pt x="2237" y="1355"/>
                    </a:moveTo>
                    <a:cubicBezTo>
                      <a:pt x="2773" y="1355"/>
                      <a:pt x="3245" y="1827"/>
                      <a:pt x="3245" y="2395"/>
                    </a:cubicBezTo>
                    <a:cubicBezTo>
                      <a:pt x="3308" y="2930"/>
                      <a:pt x="2836" y="3434"/>
                      <a:pt x="2237" y="3434"/>
                    </a:cubicBezTo>
                    <a:cubicBezTo>
                      <a:pt x="1670" y="3434"/>
                      <a:pt x="1197" y="2962"/>
                      <a:pt x="1197" y="2395"/>
                    </a:cubicBezTo>
                    <a:cubicBezTo>
                      <a:pt x="1197" y="1859"/>
                      <a:pt x="1670" y="1355"/>
                      <a:pt x="2237" y="1355"/>
                    </a:cubicBezTo>
                    <a:close/>
                    <a:moveTo>
                      <a:pt x="1922" y="0"/>
                    </a:moveTo>
                    <a:lnTo>
                      <a:pt x="1922" y="473"/>
                    </a:lnTo>
                    <a:cubicBezTo>
                      <a:pt x="1922" y="630"/>
                      <a:pt x="1827" y="725"/>
                      <a:pt x="1670" y="788"/>
                    </a:cubicBezTo>
                    <a:cubicBezTo>
                      <a:pt x="1481" y="851"/>
                      <a:pt x="1292" y="945"/>
                      <a:pt x="1134" y="1103"/>
                    </a:cubicBezTo>
                    <a:cubicBezTo>
                      <a:pt x="1055" y="1143"/>
                      <a:pt x="962" y="1183"/>
                      <a:pt x="873" y="1183"/>
                    </a:cubicBezTo>
                    <a:cubicBezTo>
                      <a:pt x="822" y="1183"/>
                      <a:pt x="771" y="1169"/>
                      <a:pt x="725" y="1134"/>
                    </a:cubicBezTo>
                    <a:lnTo>
                      <a:pt x="347" y="914"/>
                    </a:lnTo>
                    <a:lnTo>
                      <a:pt x="0" y="1481"/>
                    </a:lnTo>
                    <a:lnTo>
                      <a:pt x="378" y="1733"/>
                    </a:lnTo>
                    <a:cubicBezTo>
                      <a:pt x="504" y="1796"/>
                      <a:pt x="599" y="1922"/>
                      <a:pt x="536" y="2079"/>
                    </a:cubicBezTo>
                    <a:cubicBezTo>
                      <a:pt x="504" y="2332"/>
                      <a:pt x="504" y="2489"/>
                      <a:pt x="536" y="2710"/>
                    </a:cubicBezTo>
                    <a:cubicBezTo>
                      <a:pt x="599" y="2867"/>
                      <a:pt x="504" y="2993"/>
                      <a:pt x="378" y="3056"/>
                    </a:cubicBezTo>
                    <a:lnTo>
                      <a:pt x="0" y="3308"/>
                    </a:lnTo>
                    <a:lnTo>
                      <a:pt x="347" y="3907"/>
                    </a:lnTo>
                    <a:lnTo>
                      <a:pt x="725" y="3655"/>
                    </a:lnTo>
                    <a:cubicBezTo>
                      <a:pt x="773" y="3631"/>
                      <a:pt x="826" y="3620"/>
                      <a:pt x="879" y="3620"/>
                    </a:cubicBezTo>
                    <a:cubicBezTo>
                      <a:pt x="967" y="3620"/>
                      <a:pt x="1056" y="3647"/>
                      <a:pt x="1134" y="3686"/>
                    </a:cubicBezTo>
                    <a:cubicBezTo>
                      <a:pt x="1292" y="3812"/>
                      <a:pt x="1481" y="3938"/>
                      <a:pt x="1670" y="4001"/>
                    </a:cubicBezTo>
                    <a:cubicBezTo>
                      <a:pt x="1796" y="4064"/>
                      <a:pt x="1922" y="4222"/>
                      <a:pt x="1922" y="4316"/>
                    </a:cubicBezTo>
                    <a:lnTo>
                      <a:pt x="1922" y="4789"/>
                    </a:lnTo>
                    <a:lnTo>
                      <a:pt x="2584" y="4789"/>
                    </a:lnTo>
                    <a:lnTo>
                      <a:pt x="2584" y="4316"/>
                    </a:lnTo>
                    <a:cubicBezTo>
                      <a:pt x="2584" y="4159"/>
                      <a:pt x="2678" y="4064"/>
                      <a:pt x="2836" y="4001"/>
                    </a:cubicBezTo>
                    <a:cubicBezTo>
                      <a:pt x="3025" y="3938"/>
                      <a:pt x="3182" y="3844"/>
                      <a:pt x="3371" y="3686"/>
                    </a:cubicBezTo>
                    <a:cubicBezTo>
                      <a:pt x="3449" y="3647"/>
                      <a:pt x="3539" y="3620"/>
                      <a:pt x="3626" y="3620"/>
                    </a:cubicBezTo>
                    <a:cubicBezTo>
                      <a:pt x="3680" y="3620"/>
                      <a:pt x="3733" y="3631"/>
                      <a:pt x="3781" y="3655"/>
                    </a:cubicBezTo>
                    <a:lnTo>
                      <a:pt x="4159" y="3907"/>
                    </a:lnTo>
                    <a:lnTo>
                      <a:pt x="4505" y="3308"/>
                    </a:lnTo>
                    <a:lnTo>
                      <a:pt x="4127" y="3056"/>
                    </a:lnTo>
                    <a:cubicBezTo>
                      <a:pt x="4001" y="2993"/>
                      <a:pt x="3938" y="2867"/>
                      <a:pt x="3970" y="2710"/>
                    </a:cubicBezTo>
                    <a:cubicBezTo>
                      <a:pt x="4001" y="2489"/>
                      <a:pt x="4001" y="2332"/>
                      <a:pt x="3970" y="2079"/>
                    </a:cubicBezTo>
                    <a:cubicBezTo>
                      <a:pt x="3938" y="1922"/>
                      <a:pt x="4001" y="1796"/>
                      <a:pt x="4127" y="1733"/>
                    </a:cubicBezTo>
                    <a:lnTo>
                      <a:pt x="4505" y="1481"/>
                    </a:lnTo>
                    <a:lnTo>
                      <a:pt x="4159" y="914"/>
                    </a:lnTo>
                    <a:lnTo>
                      <a:pt x="3781" y="1134"/>
                    </a:lnTo>
                    <a:cubicBezTo>
                      <a:pt x="3734" y="1169"/>
                      <a:pt x="3684" y="1183"/>
                      <a:pt x="3632" y="1183"/>
                    </a:cubicBezTo>
                    <a:cubicBezTo>
                      <a:pt x="3543" y="1183"/>
                      <a:pt x="3451" y="1143"/>
                      <a:pt x="3371" y="1103"/>
                    </a:cubicBezTo>
                    <a:cubicBezTo>
                      <a:pt x="3214" y="977"/>
                      <a:pt x="3025" y="851"/>
                      <a:pt x="2836" y="788"/>
                    </a:cubicBezTo>
                    <a:cubicBezTo>
                      <a:pt x="2710" y="725"/>
                      <a:pt x="2584" y="567"/>
                      <a:pt x="2584" y="473"/>
                    </a:cubicBezTo>
                    <a:lnTo>
                      <a:pt x="258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41" name="Google Shape;8541;p67"/>
              <p:cNvSpPr/>
              <p:nvPr/>
            </p:nvSpPr>
            <p:spPr>
              <a:xfrm>
                <a:off x="-4082800" y="3612425"/>
                <a:ext cx="222150" cy="291825"/>
              </a:xfrm>
              <a:custGeom>
                <a:avLst/>
                <a:gdLst/>
                <a:ahLst/>
                <a:cxnLst/>
                <a:rect l="l" t="t" r="r" b="b"/>
                <a:pathLst>
                  <a:path w="8886" h="11673" extrusionOk="0">
                    <a:moveTo>
                      <a:pt x="5168" y="1324"/>
                    </a:moveTo>
                    <a:cubicBezTo>
                      <a:pt x="5357" y="1324"/>
                      <a:pt x="5514" y="1481"/>
                      <a:pt x="5514" y="1702"/>
                    </a:cubicBezTo>
                    <a:lnTo>
                      <a:pt x="5514" y="2269"/>
                    </a:lnTo>
                    <a:cubicBezTo>
                      <a:pt x="5609" y="2332"/>
                      <a:pt x="5735" y="2395"/>
                      <a:pt x="5829" y="2489"/>
                    </a:cubicBezTo>
                    <a:lnTo>
                      <a:pt x="6333" y="2206"/>
                    </a:lnTo>
                    <a:cubicBezTo>
                      <a:pt x="6396" y="2174"/>
                      <a:pt x="6491" y="2174"/>
                      <a:pt x="6617" y="2174"/>
                    </a:cubicBezTo>
                    <a:cubicBezTo>
                      <a:pt x="6680" y="2206"/>
                      <a:pt x="6774" y="2237"/>
                      <a:pt x="6806" y="2300"/>
                    </a:cubicBezTo>
                    <a:lnTo>
                      <a:pt x="7467" y="3497"/>
                    </a:lnTo>
                    <a:cubicBezTo>
                      <a:pt x="7562" y="3655"/>
                      <a:pt x="7530" y="3844"/>
                      <a:pt x="7341" y="3970"/>
                    </a:cubicBezTo>
                    <a:lnTo>
                      <a:pt x="6837" y="4254"/>
                    </a:lnTo>
                    <a:cubicBezTo>
                      <a:pt x="6869" y="4380"/>
                      <a:pt x="6869" y="4474"/>
                      <a:pt x="6837" y="4632"/>
                    </a:cubicBezTo>
                    <a:lnTo>
                      <a:pt x="7341" y="4915"/>
                    </a:lnTo>
                    <a:cubicBezTo>
                      <a:pt x="7499" y="4978"/>
                      <a:pt x="7593" y="5230"/>
                      <a:pt x="7467" y="5388"/>
                    </a:cubicBezTo>
                    <a:lnTo>
                      <a:pt x="6806" y="6553"/>
                    </a:lnTo>
                    <a:cubicBezTo>
                      <a:pt x="6774" y="6648"/>
                      <a:pt x="6680" y="6679"/>
                      <a:pt x="6617" y="6711"/>
                    </a:cubicBezTo>
                    <a:cubicBezTo>
                      <a:pt x="6588" y="6730"/>
                      <a:pt x="6555" y="6738"/>
                      <a:pt x="6523" y="6738"/>
                    </a:cubicBezTo>
                    <a:cubicBezTo>
                      <a:pt x="6450" y="6738"/>
                      <a:pt x="6377" y="6701"/>
                      <a:pt x="6333" y="6679"/>
                    </a:cubicBezTo>
                    <a:lnTo>
                      <a:pt x="5829" y="6396"/>
                    </a:lnTo>
                    <a:cubicBezTo>
                      <a:pt x="5703" y="6490"/>
                      <a:pt x="5609" y="6522"/>
                      <a:pt x="5514" y="6616"/>
                    </a:cubicBezTo>
                    <a:lnTo>
                      <a:pt x="5514" y="7183"/>
                    </a:lnTo>
                    <a:cubicBezTo>
                      <a:pt x="5514" y="7404"/>
                      <a:pt x="5357" y="7562"/>
                      <a:pt x="5168" y="7562"/>
                    </a:cubicBezTo>
                    <a:lnTo>
                      <a:pt x="3781" y="7562"/>
                    </a:lnTo>
                    <a:cubicBezTo>
                      <a:pt x="3592" y="7562"/>
                      <a:pt x="3435" y="7404"/>
                      <a:pt x="3435" y="7183"/>
                    </a:cubicBezTo>
                    <a:lnTo>
                      <a:pt x="3435" y="6616"/>
                    </a:lnTo>
                    <a:cubicBezTo>
                      <a:pt x="3309" y="6553"/>
                      <a:pt x="3183" y="6490"/>
                      <a:pt x="3120" y="6396"/>
                    </a:cubicBezTo>
                    <a:lnTo>
                      <a:pt x="2584" y="6679"/>
                    </a:lnTo>
                    <a:cubicBezTo>
                      <a:pt x="2521" y="6711"/>
                      <a:pt x="2427" y="6711"/>
                      <a:pt x="2332" y="6711"/>
                    </a:cubicBezTo>
                    <a:cubicBezTo>
                      <a:pt x="2238" y="6679"/>
                      <a:pt x="2175" y="6648"/>
                      <a:pt x="2112" y="6553"/>
                    </a:cubicBezTo>
                    <a:lnTo>
                      <a:pt x="1450" y="5388"/>
                    </a:lnTo>
                    <a:cubicBezTo>
                      <a:pt x="1387" y="5230"/>
                      <a:pt x="1419" y="5041"/>
                      <a:pt x="1576" y="4915"/>
                    </a:cubicBezTo>
                    <a:lnTo>
                      <a:pt x="2080" y="4632"/>
                    </a:lnTo>
                    <a:lnTo>
                      <a:pt x="2080" y="4443"/>
                    </a:lnTo>
                    <a:lnTo>
                      <a:pt x="2080" y="4254"/>
                    </a:lnTo>
                    <a:lnTo>
                      <a:pt x="1576" y="3970"/>
                    </a:lnTo>
                    <a:cubicBezTo>
                      <a:pt x="1419" y="3907"/>
                      <a:pt x="1324" y="3655"/>
                      <a:pt x="1450" y="3497"/>
                    </a:cubicBezTo>
                    <a:lnTo>
                      <a:pt x="2112" y="2332"/>
                    </a:lnTo>
                    <a:cubicBezTo>
                      <a:pt x="2175" y="2237"/>
                      <a:pt x="2238" y="2206"/>
                      <a:pt x="2332" y="2174"/>
                    </a:cubicBezTo>
                    <a:cubicBezTo>
                      <a:pt x="2352" y="2155"/>
                      <a:pt x="2377" y="2147"/>
                      <a:pt x="2405" y="2147"/>
                    </a:cubicBezTo>
                    <a:cubicBezTo>
                      <a:pt x="2467" y="2147"/>
                      <a:pt x="2541" y="2184"/>
                      <a:pt x="2584" y="2206"/>
                    </a:cubicBezTo>
                    <a:lnTo>
                      <a:pt x="3120" y="2489"/>
                    </a:lnTo>
                    <a:cubicBezTo>
                      <a:pt x="3214" y="2395"/>
                      <a:pt x="3309" y="2363"/>
                      <a:pt x="3435" y="2269"/>
                    </a:cubicBezTo>
                    <a:lnTo>
                      <a:pt x="3435" y="1702"/>
                    </a:lnTo>
                    <a:cubicBezTo>
                      <a:pt x="3435" y="1481"/>
                      <a:pt x="3592" y="1324"/>
                      <a:pt x="3781" y="1324"/>
                    </a:cubicBezTo>
                    <a:close/>
                    <a:moveTo>
                      <a:pt x="4443" y="0"/>
                    </a:moveTo>
                    <a:cubicBezTo>
                      <a:pt x="1986" y="0"/>
                      <a:pt x="1" y="2017"/>
                      <a:pt x="1" y="4443"/>
                    </a:cubicBezTo>
                    <a:cubicBezTo>
                      <a:pt x="1" y="5419"/>
                      <a:pt x="316" y="6333"/>
                      <a:pt x="851" y="7120"/>
                    </a:cubicBezTo>
                    <a:lnTo>
                      <a:pt x="4159" y="11531"/>
                    </a:lnTo>
                    <a:cubicBezTo>
                      <a:pt x="4222" y="11626"/>
                      <a:pt x="4325" y="11673"/>
                      <a:pt x="4431" y="11673"/>
                    </a:cubicBezTo>
                    <a:cubicBezTo>
                      <a:pt x="4538" y="11673"/>
                      <a:pt x="4648" y="11626"/>
                      <a:pt x="4727" y="11531"/>
                    </a:cubicBezTo>
                    <a:lnTo>
                      <a:pt x="8066" y="6994"/>
                    </a:lnTo>
                    <a:cubicBezTo>
                      <a:pt x="8602" y="6270"/>
                      <a:pt x="8885" y="5356"/>
                      <a:pt x="8885" y="4443"/>
                    </a:cubicBezTo>
                    <a:cubicBezTo>
                      <a:pt x="8885" y="2017"/>
                      <a:pt x="6932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42" name="Google Shape;8542;p67"/>
              <p:cNvSpPr/>
              <p:nvPr/>
            </p:nvSpPr>
            <p:spPr>
              <a:xfrm>
                <a:off x="-3980400" y="3714800"/>
                <a:ext cx="173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5" extrusionOk="0">
                    <a:moveTo>
                      <a:pt x="347" y="1"/>
                    </a:moveTo>
                    <a:cubicBezTo>
                      <a:pt x="158" y="1"/>
                      <a:pt x="0" y="159"/>
                      <a:pt x="0" y="348"/>
                    </a:cubicBezTo>
                    <a:cubicBezTo>
                      <a:pt x="0" y="537"/>
                      <a:pt x="158" y="694"/>
                      <a:pt x="347" y="694"/>
                    </a:cubicBezTo>
                    <a:cubicBezTo>
                      <a:pt x="536" y="694"/>
                      <a:pt x="694" y="537"/>
                      <a:pt x="694" y="348"/>
                    </a:cubicBezTo>
                    <a:cubicBezTo>
                      <a:pt x="694" y="159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43" name="Google Shape;8543;p67"/>
            <p:cNvGrpSpPr/>
            <p:nvPr/>
          </p:nvGrpSpPr>
          <p:grpSpPr>
            <a:xfrm>
              <a:off x="2729717" y="2660481"/>
              <a:ext cx="225521" cy="210935"/>
              <a:chOff x="-4118225" y="3990475"/>
              <a:chExt cx="292225" cy="273325"/>
            </a:xfrm>
            <a:grpFill/>
          </p:grpSpPr>
          <p:sp>
            <p:nvSpPr>
              <p:cNvPr id="8544" name="Google Shape;8544;p67"/>
              <p:cNvSpPr/>
              <p:nvPr/>
            </p:nvSpPr>
            <p:spPr>
              <a:xfrm>
                <a:off x="-3963850" y="4040100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08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607"/>
                      <a:pt x="473" y="2048"/>
                      <a:pt x="1008" y="2048"/>
                    </a:cubicBezTo>
                    <a:cubicBezTo>
                      <a:pt x="1575" y="2048"/>
                      <a:pt x="2048" y="1607"/>
                      <a:pt x="2048" y="1040"/>
                    </a:cubicBezTo>
                    <a:cubicBezTo>
                      <a:pt x="2048" y="473"/>
                      <a:pt x="1575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45" name="Google Shape;8545;p67"/>
              <p:cNvSpPr/>
              <p:nvPr/>
            </p:nvSpPr>
            <p:spPr>
              <a:xfrm>
                <a:off x="-4015050" y="3990475"/>
                <a:ext cx="153600" cy="15362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6145" extrusionOk="0">
                    <a:moveTo>
                      <a:pt x="3056" y="1324"/>
                    </a:moveTo>
                    <a:cubicBezTo>
                      <a:pt x="4001" y="1324"/>
                      <a:pt x="4757" y="2080"/>
                      <a:pt x="4757" y="3025"/>
                    </a:cubicBezTo>
                    <a:cubicBezTo>
                      <a:pt x="4757" y="3970"/>
                      <a:pt x="4033" y="4726"/>
                      <a:pt x="3056" y="4726"/>
                    </a:cubicBezTo>
                    <a:cubicBezTo>
                      <a:pt x="2111" y="4726"/>
                      <a:pt x="1386" y="3970"/>
                      <a:pt x="1386" y="3025"/>
                    </a:cubicBezTo>
                    <a:cubicBezTo>
                      <a:pt x="1386" y="2080"/>
                      <a:pt x="2111" y="1324"/>
                      <a:pt x="3056" y="1324"/>
                    </a:cubicBezTo>
                    <a:close/>
                    <a:moveTo>
                      <a:pt x="3056" y="1"/>
                    </a:moveTo>
                    <a:cubicBezTo>
                      <a:pt x="1386" y="1"/>
                      <a:pt x="0" y="1355"/>
                      <a:pt x="0" y="3057"/>
                    </a:cubicBezTo>
                    <a:cubicBezTo>
                      <a:pt x="0" y="4758"/>
                      <a:pt x="1323" y="6144"/>
                      <a:pt x="3056" y="6144"/>
                    </a:cubicBezTo>
                    <a:cubicBezTo>
                      <a:pt x="4757" y="6144"/>
                      <a:pt x="6144" y="4758"/>
                      <a:pt x="6144" y="3057"/>
                    </a:cubicBezTo>
                    <a:cubicBezTo>
                      <a:pt x="6144" y="1355"/>
                      <a:pt x="4757" y="1"/>
                      <a:pt x="30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46" name="Google Shape;8546;p67"/>
              <p:cNvSpPr/>
              <p:nvPr/>
            </p:nvSpPr>
            <p:spPr>
              <a:xfrm>
                <a:off x="-4118225" y="4144075"/>
                <a:ext cx="33875" cy="11972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4789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4442"/>
                    </a:lnTo>
                    <a:cubicBezTo>
                      <a:pt x="0" y="4631"/>
                      <a:pt x="158" y="4789"/>
                      <a:pt x="347" y="4789"/>
                    </a:cubicBezTo>
                    <a:lnTo>
                      <a:pt x="1008" y="4789"/>
                    </a:lnTo>
                    <a:cubicBezTo>
                      <a:pt x="1134" y="4789"/>
                      <a:pt x="1260" y="4757"/>
                      <a:pt x="1355" y="4726"/>
                    </a:cubicBezTo>
                    <a:lnTo>
                      <a:pt x="1355" y="63"/>
                    </a:lnTo>
                    <a:cubicBezTo>
                      <a:pt x="1260" y="32"/>
                      <a:pt x="1134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47" name="Google Shape;8547;p67"/>
              <p:cNvSpPr/>
              <p:nvPr/>
            </p:nvSpPr>
            <p:spPr>
              <a:xfrm>
                <a:off x="-4067050" y="4143750"/>
                <a:ext cx="241050" cy="120050"/>
              </a:xfrm>
              <a:custGeom>
                <a:avLst/>
                <a:gdLst/>
                <a:ahLst/>
                <a:cxnLst/>
                <a:rect l="l" t="t" r="r" b="b"/>
                <a:pathLst>
                  <a:path w="9642" h="4802" extrusionOk="0">
                    <a:moveTo>
                      <a:pt x="1750" y="1"/>
                    </a:moveTo>
                    <a:cubicBezTo>
                      <a:pt x="1124" y="1"/>
                      <a:pt x="537" y="197"/>
                      <a:pt x="1" y="549"/>
                    </a:cubicBezTo>
                    <a:lnTo>
                      <a:pt x="1" y="4550"/>
                    </a:lnTo>
                    <a:cubicBezTo>
                      <a:pt x="410" y="4707"/>
                      <a:pt x="883" y="4802"/>
                      <a:pt x="1356" y="4802"/>
                    </a:cubicBezTo>
                    <a:lnTo>
                      <a:pt x="5294" y="4802"/>
                    </a:lnTo>
                    <a:cubicBezTo>
                      <a:pt x="5735" y="4802"/>
                      <a:pt x="6144" y="4644"/>
                      <a:pt x="6459" y="4392"/>
                    </a:cubicBezTo>
                    <a:cubicBezTo>
                      <a:pt x="6459" y="4392"/>
                      <a:pt x="8507" y="2502"/>
                      <a:pt x="9169" y="1872"/>
                    </a:cubicBezTo>
                    <a:cubicBezTo>
                      <a:pt x="9169" y="1872"/>
                      <a:pt x="9547" y="1399"/>
                      <a:pt x="9547" y="1021"/>
                    </a:cubicBezTo>
                    <a:cubicBezTo>
                      <a:pt x="9641" y="454"/>
                      <a:pt x="9169" y="13"/>
                      <a:pt x="8602" y="13"/>
                    </a:cubicBezTo>
                    <a:cubicBezTo>
                      <a:pt x="8413" y="13"/>
                      <a:pt x="7751" y="202"/>
                      <a:pt x="6711" y="1777"/>
                    </a:cubicBezTo>
                    <a:cubicBezTo>
                      <a:pt x="6333" y="2376"/>
                      <a:pt x="5766" y="2754"/>
                      <a:pt x="5199" y="2754"/>
                    </a:cubicBezTo>
                    <a:lnTo>
                      <a:pt x="2710" y="2754"/>
                    </a:lnTo>
                    <a:cubicBezTo>
                      <a:pt x="2584" y="2754"/>
                      <a:pt x="2458" y="2849"/>
                      <a:pt x="2395" y="2975"/>
                    </a:cubicBezTo>
                    <a:cubicBezTo>
                      <a:pt x="2333" y="3099"/>
                      <a:pt x="2223" y="3152"/>
                      <a:pt x="2110" y="3152"/>
                    </a:cubicBezTo>
                    <a:cubicBezTo>
                      <a:pt x="1880" y="3152"/>
                      <a:pt x="1638" y="2934"/>
                      <a:pt x="1765" y="2660"/>
                    </a:cubicBezTo>
                    <a:cubicBezTo>
                      <a:pt x="1923" y="2344"/>
                      <a:pt x="2238" y="2092"/>
                      <a:pt x="2616" y="2092"/>
                    </a:cubicBezTo>
                    <a:lnTo>
                      <a:pt x="5231" y="2092"/>
                    </a:lnTo>
                    <a:cubicBezTo>
                      <a:pt x="6081" y="2061"/>
                      <a:pt x="6081" y="706"/>
                      <a:pt x="5136" y="706"/>
                    </a:cubicBezTo>
                    <a:lnTo>
                      <a:pt x="3844" y="706"/>
                    </a:lnTo>
                    <a:cubicBezTo>
                      <a:pt x="3116" y="220"/>
                      <a:pt x="2412" y="1"/>
                      <a:pt x="17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48" name="Google Shape;8548;p67"/>
            <p:cNvGrpSpPr/>
            <p:nvPr/>
          </p:nvGrpSpPr>
          <p:grpSpPr>
            <a:xfrm>
              <a:off x="4188915" y="2093987"/>
              <a:ext cx="211553" cy="226139"/>
              <a:chOff x="-2312225" y="3238300"/>
              <a:chExt cx="274125" cy="293025"/>
            </a:xfrm>
            <a:grpFill/>
          </p:grpSpPr>
          <p:sp>
            <p:nvSpPr>
              <p:cNvPr id="8549" name="Google Shape;8549;p67"/>
              <p:cNvSpPr/>
              <p:nvPr/>
            </p:nvSpPr>
            <p:spPr>
              <a:xfrm>
                <a:off x="-2241325" y="3289500"/>
                <a:ext cx="203225" cy="241825"/>
              </a:xfrm>
              <a:custGeom>
                <a:avLst/>
                <a:gdLst/>
                <a:ahLst/>
                <a:cxnLst/>
                <a:rect l="l" t="t" r="r" b="b"/>
                <a:pathLst>
                  <a:path w="8129" h="9673" extrusionOk="0">
                    <a:moveTo>
                      <a:pt x="2458" y="0"/>
                    </a:moveTo>
                    <a:cubicBezTo>
                      <a:pt x="2174" y="0"/>
                      <a:pt x="1954" y="221"/>
                      <a:pt x="1954" y="504"/>
                    </a:cubicBezTo>
                    <a:lnTo>
                      <a:pt x="1954" y="2836"/>
                    </a:lnTo>
                    <a:lnTo>
                      <a:pt x="1954" y="5167"/>
                    </a:lnTo>
                    <a:lnTo>
                      <a:pt x="914" y="4128"/>
                    </a:lnTo>
                    <a:cubicBezTo>
                      <a:pt x="820" y="4033"/>
                      <a:pt x="693" y="3986"/>
                      <a:pt x="567" y="3986"/>
                    </a:cubicBezTo>
                    <a:cubicBezTo>
                      <a:pt x="441" y="3986"/>
                      <a:pt x="315" y="4033"/>
                      <a:pt x="221" y="4128"/>
                    </a:cubicBezTo>
                    <a:cubicBezTo>
                      <a:pt x="0" y="4317"/>
                      <a:pt x="0" y="4632"/>
                      <a:pt x="221" y="4852"/>
                    </a:cubicBezTo>
                    <a:lnTo>
                      <a:pt x="2678" y="7310"/>
                    </a:lnTo>
                    <a:lnTo>
                      <a:pt x="2678" y="8664"/>
                    </a:lnTo>
                    <a:cubicBezTo>
                      <a:pt x="2678" y="9200"/>
                      <a:pt x="3151" y="9672"/>
                      <a:pt x="3718" y="9672"/>
                    </a:cubicBezTo>
                    <a:lnTo>
                      <a:pt x="6459" y="9672"/>
                    </a:lnTo>
                    <a:cubicBezTo>
                      <a:pt x="7026" y="9672"/>
                      <a:pt x="7499" y="9200"/>
                      <a:pt x="7499" y="8664"/>
                    </a:cubicBezTo>
                    <a:lnTo>
                      <a:pt x="7499" y="8066"/>
                    </a:lnTo>
                    <a:cubicBezTo>
                      <a:pt x="7688" y="7656"/>
                      <a:pt x="7845" y="7278"/>
                      <a:pt x="7940" y="6837"/>
                    </a:cubicBezTo>
                    <a:cubicBezTo>
                      <a:pt x="8034" y="6396"/>
                      <a:pt x="8129" y="5986"/>
                      <a:pt x="8129" y="5514"/>
                    </a:cubicBezTo>
                    <a:lnTo>
                      <a:pt x="8129" y="3308"/>
                    </a:lnTo>
                    <a:cubicBezTo>
                      <a:pt x="8129" y="3025"/>
                      <a:pt x="7877" y="2773"/>
                      <a:pt x="7625" y="2773"/>
                    </a:cubicBezTo>
                    <a:cubicBezTo>
                      <a:pt x="7341" y="2773"/>
                      <a:pt x="7089" y="3025"/>
                      <a:pt x="7089" y="3308"/>
                    </a:cubicBezTo>
                    <a:lnTo>
                      <a:pt x="7089" y="3812"/>
                    </a:lnTo>
                    <a:cubicBezTo>
                      <a:pt x="7089" y="4002"/>
                      <a:pt x="6931" y="4159"/>
                      <a:pt x="6742" y="4159"/>
                    </a:cubicBezTo>
                    <a:cubicBezTo>
                      <a:pt x="6553" y="4159"/>
                      <a:pt x="6396" y="4002"/>
                      <a:pt x="6396" y="3812"/>
                    </a:cubicBezTo>
                    <a:lnTo>
                      <a:pt x="6396" y="2615"/>
                    </a:lnTo>
                    <a:cubicBezTo>
                      <a:pt x="6396" y="2363"/>
                      <a:pt x="6144" y="2111"/>
                      <a:pt x="5892" y="2111"/>
                    </a:cubicBezTo>
                    <a:cubicBezTo>
                      <a:pt x="5608" y="2111"/>
                      <a:pt x="5356" y="2363"/>
                      <a:pt x="5356" y="2615"/>
                    </a:cubicBezTo>
                    <a:cubicBezTo>
                      <a:pt x="5357" y="2615"/>
                      <a:pt x="5358" y="2615"/>
                      <a:pt x="5359" y="2615"/>
                    </a:cubicBezTo>
                    <a:cubicBezTo>
                      <a:pt x="5418" y="2615"/>
                      <a:pt x="5419" y="3769"/>
                      <a:pt x="5419" y="3781"/>
                    </a:cubicBezTo>
                    <a:lnTo>
                      <a:pt x="5419" y="3781"/>
                    </a:lnTo>
                    <a:cubicBezTo>
                      <a:pt x="5419" y="3970"/>
                      <a:pt x="5262" y="4128"/>
                      <a:pt x="5041" y="4128"/>
                    </a:cubicBezTo>
                    <a:cubicBezTo>
                      <a:pt x="4852" y="4128"/>
                      <a:pt x="4695" y="3970"/>
                      <a:pt x="4695" y="3781"/>
                    </a:cubicBezTo>
                    <a:lnTo>
                      <a:pt x="4695" y="2584"/>
                    </a:lnTo>
                    <a:cubicBezTo>
                      <a:pt x="4695" y="2332"/>
                      <a:pt x="4474" y="2080"/>
                      <a:pt x="4191" y="2080"/>
                    </a:cubicBezTo>
                    <a:cubicBezTo>
                      <a:pt x="3907" y="2080"/>
                      <a:pt x="3686" y="2332"/>
                      <a:pt x="3686" y="2584"/>
                    </a:cubicBezTo>
                    <a:lnTo>
                      <a:pt x="3686" y="3781"/>
                    </a:lnTo>
                    <a:cubicBezTo>
                      <a:pt x="3686" y="3970"/>
                      <a:pt x="3529" y="4128"/>
                      <a:pt x="3308" y="4128"/>
                    </a:cubicBezTo>
                    <a:cubicBezTo>
                      <a:pt x="3119" y="4128"/>
                      <a:pt x="2962" y="3970"/>
                      <a:pt x="2962" y="3781"/>
                    </a:cubicBezTo>
                    <a:lnTo>
                      <a:pt x="2962" y="504"/>
                    </a:lnTo>
                    <a:cubicBezTo>
                      <a:pt x="2962" y="221"/>
                      <a:pt x="2741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50" name="Google Shape;8550;p67"/>
              <p:cNvSpPr/>
              <p:nvPr/>
            </p:nvSpPr>
            <p:spPr>
              <a:xfrm>
                <a:off x="-2312225" y="3238300"/>
                <a:ext cx="241825" cy="241050"/>
              </a:xfrm>
              <a:custGeom>
                <a:avLst/>
                <a:gdLst/>
                <a:ahLst/>
                <a:cxnLst/>
                <a:rect l="l" t="t" r="r" b="b"/>
                <a:pathLst>
                  <a:path w="9673" h="9642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733"/>
                    </a:lnTo>
                    <a:cubicBezTo>
                      <a:pt x="1" y="1922"/>
                      <a:pt x="158" y="2080"/>
                      <a:pt x="379" y="2080"/>
                    </a:cubicBezTo>
                    <a:lnTo>
                      <a:pt x="726" y="2080"/>
                    </a:lnTo>
                    <a:lnTo>
                      <a:pt x="726" y="7562"/>
                    </a:lnTo>
                    <a:lnTo>
                      <a:pt x="379" y="7562"/>
                    </a:lnTo>
                    <a:cubicBezTo>
                      <a:pt x="158" y="7562"/>
                      <a:pt x="1" y="7719"/>
                      <a:pt x="1" y="7908"/>
                    </a:cubicBezTo>
                    <a:lnTo>
                      <a:pt x="1" y="9294"/>
                    </a:lnTo>
                    <a:cubicBezTo>
                      <a:pt x="1" y="9484"/>
                      <a:pt x="158" y="9641"/>
                      <a:pt x="379" y="9641"/>
                    </a:cubicBezTo>
                    <a:lnTo>
                      <a:pt x="1734" y="9641"/>
                    </a:lnTo>
                    <a:cubicBezTo>
                      <a:pt x="1954" y="9641"/>
                      <a:pt x="2112" y="9484"/>
                      <a:pt x="2112" y="9294"/>
                    </a:cubicBezTo>
                    <a:lnTo>
                      <a:pt x="2112" y="8916"/>
                    </a:lnTo>
                    <a:lnTo>
                      <a:pt x="4160" y="8916"/>
                    </a:lnTo>
                    <a:lnTo>
                      <a:pt x="3435" y="8223"/>
                    </a:lnTo>
                    <a:lnTo>
                      <a:pt x="2112" y="8223"/>
                    </a:lnTo>
                    <a:lnTo>
                      <a:pt x="2112" y="7877"/>
                    </a:lnTo>
                    <a:cubicBezTo>
                      <a:pt x="2112" y="7688"/>
                      <a:pt x="1954" y="7530"/>
                      <a:pt x="1734" y="7530"/>
                    </a:cubicBezTo>
                    <a:lnTo>
                      <a:pt x="1387" y="7530"/>
                    </a:lnTo>
                    <a:lnTo>
                      <a:pt x="1387" y="2080"/>
                    </a:lnTo>
                    <a:lnTo>
                      <a:pt x="1734" y="2080"/>
                    </a:lnTo>
                    <a:cubicBezTo>
                      <a:pt x="1954" y="2080"/>
                      <a:pt x="2112" y="1922"/>
                      <a:pt x="2112" y="1733"/>
                    </a:cubicBezTo>
                    <a:lnTo>
                      <a:pt x="2112" y="1387"/>
                    </a:lnTo>
                    <a:lnTo>
                      <a:pt x="7562" y="1387"/>
                    </a:lnTo>
                    <a:lnTo>
                      <a:pt x="7562" y="1733"/>
                    </a:lnTo>
                    <a:cubicBezTo>
                      <a:pt x="7562" y="1922"/>
                      <a:pt x="7720" y="2080"/>
                      <a:pt x="7940" y="2080"/>
                    </a:cubicBezTo>
                    <a:lnTo>
                      <a:pt x="8287" y="2080"/>
                    </a:lnTo>
                    <a:lnTo>
                      <a:pt x="8287" y="3592"/>
                    </a:lnTo>
                    <a:cubicBezTo>
                      <a:pt x="8444" y="3498"/>
                      <a:pt x="8602" y="3466"/>
                      <a:pt x="8791" y="3466"/>
                    </a:cubicBezTo>
                    <a:cubicBezTo>
                      <a:pt x="8885" y="3466"/>
                      <a:pt x="8917" y="3466"/>
                      <a:pt x="8948" y="3498"/>
                    </a:cubicBezTo>
                    <a:lnTo>
                      <a:pt x="8948" y="2080"/>
                    </a:lnTo>
                    <a:lnTo>
                      <a:pt x="9326" y="2080"/>
                    </a:lnTo>
                    <a:cubicBezTo>
                      <a:pt x="9515" y="2080"/>
                      <a:pt x="9673" y="1922"/>
                      <a:pt x="9673" y="1733"/>
                    </a:cubicBezTo>
                    <a:lnTo>
                      <a:pt x="9673" y="347"/>
                    </a:lnTo>
                    <a:cubicBezTo>
                      <a:pt x="9673" y="158"/>
                      <a:pt x="9515" y="1"/>
                      <a:pt x="9326" y="1"/>
                    </a:cubicBezTo>
                    <a:lnTo>
                      <a:pt x="7940" y="1"/>
                    </a:lnTo>
                    <a:cubicBezTo>
                      <a:pt x="7751" y="1"/>
                      <a:pt x="7562" y="158"/>
                      <a:pt x="7562" y="347"/>
                    </a:cubicBezTo>
                    <a:lnTo>
                      <a:pt x="7562" y="694"/>
                    </a:lnTo>
                    <a:lnTo>
                      <a:pt x="2112" y="694"/>
                    </a:lnTo>
                    <a:lnTo>
                      <a:pt x="2112" y="347"/>
                    </a:lnTo>
                    <a:cubicBezTo>
                      <a:pt x="2112" y="158"/>
                      <a:pt x="1954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51" name="Google Shape;8551;p67"/>
            <p:cNvGrpSpPr/>
            <p:nvPr/>
          </p:nvGrpSpPr>
          <p:grpSpPr>
            <a:xfrm>
              <a:off x="4181921" y="2343480"/>
              <a:ext cx="225541" cy="280237"/>
              <a:chOff x="-2310650" y="3525775"/>
              <a:chExt cx="292250" cy="363125"/>
            </a:xfrm>
            <a:grpFill/>
          </p:grpSpPr>
          <p:sp>
            <p:nvSpPr>
              <p:cNvPr id="8552" name="Google Shape;8552;p67"/>
              <p:cNvSpPr/>
              <p:nvPr/>
            </p:nvSpPr>
            <p:spPr>
              <a:xfrm>
                <a:off x="-2053075" y="3648650"/>
                <a:ext cx="34675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9358" extrusionOk="0">
                    <a:moveTo>
                      <a:pt x="0" y="1"/>
                    </a:moveTo>
                    <a:lnTo>
                      <a:pt x="0" y="8286"/>
                    </a:lnTo>
                    <a:cubicBezTo>
                      <a:pt x="0" y="8664"/>
                      <a:pt x="158" y="9011"/>
                      <a:pt x="441" y="9263"/>
                    </a:cubicBezTo>
                    <a:cubicBezTo>
                      <a:pt x="504" y="9326"/>
                      <a:pt x="591" y="9358"/>
                      <a:pt x="677" y="9358"/>
                    </a:cubicBezTo>
                    <a:cubicBezTo>
                      <a:pt x="764" y="9358"/>
                      <a:pt x="851" y="9326"/>
                      <a:pt x="914" y="9263"/>
                    </a:cubicBezTo>
                    <a:cubicBezTo>
                      <a:pt x="1197" y="9011"/>
                      <a:pt x="1355" y="8664"/>
                      <a:pt x="1355" y="8286"/>
                    </a:cubicBezTo>
                    <a:lnTo>
                      <a:pt x="1355" y="347"/>
                    </a:lnTo>
                    <a:lnTo>
                      <a:pt x="1386" y="347"/>
                    </a:lnTo>
                    <a:cubicBezTo>
                      <a:pt x="1386" y="158"/>
                      <a:pt x="122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53" name="Google Shape;8553;p67"/>
              <p:cNvSpPr/>
              <p:nvPr/>
            </p:nvSpPr>
            <p:spPr>
              <a:xfrm>
                <a:off x="-2259450" y="375182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" y="1"/>
                    </a:moveTo>
                    <a:lnTo>
                      <a:pt x="1" y="2049"/>
                    </a:lnTo>
                    <a:lnTo>
                      <a:pt x="2049" y="2049"/>
                    </a:lnTo>
                    <a:lnTo>
                      <a:pt x="204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54" name="Google Shape;8554;p67"/>
              <p:cNvSpPr/>
              <p:nvPr/>
            </p:nvSpPr>
            <p:spPr>
              <a:xfrm>
                <a:off x="-2259450" y="3649450"/>
                <a:ext cx="13707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048" extrusionOk="0">
                    <a:moveTo>
                      <a:pt x="1" y="0"/>
                    </a:moveTo>
                    <a:lnTo>
                      <a:pt x="1" y="2048"/>
                    </a:lnTo>
                    <a:lnTo>
                      <a:pt x="5483" y="2048"/>
                    </a:lnTo>
                    <a:lnTo>
                      <a:pt x="54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55" name="Google Shape;8555;p67"/>
              <p:cNvSpPr/>
              <p:nvPr/>
            </p:nvSpPr>
            <p:spPr>
              <a:xfrm>
                <a:off x="-2310650" y="3525775"/>
                <a:ext cx="252075" cy="363125"/>
              </a:xfrm>
              <a:custGeom>
                <a:avLst/>
                <a:gdLst/>
                <a:ahLst/>
                <a:cxnLst/>
                <a:rect l="l" t="t" r="r" b="b"/>
                <a:pathLst>
                  <a:path w="10083" h="14525" extrusionOk="0">
                    <a:moveTo>
                      <a:pt x="7814" y="4222"/>
                    </a:moveTo>
                    <a:cubicBezTo>
                      <a:pt x="8035" y="4222"/>
                      <a:pt x="8192" y="4380"/>
                      <a:pt x="8192" y="4569"/>
                    </a:cubicBezTo>
                    <a:lnTo>
                      <a:pt x="8192" y="7310"/>
                    </a:lnTo>
                    <a:cubicBezTo>
                      <a:pt x="8192" y="7530"/>
                      <a:pt x="8035" y="7657"/>
                      <a:pt x="7814" y="7657"/>
                    </a:cubicBezTo>
                    <a:lnTo>
                      <a:pt x="1671" y="7657"/>
                    </a:lnTo>
                    <a:cubicBezTo>
                      <a:pt x="1482" y="7657"/>
                      <a:pt x="1324" y="7530"/>
                      <a:pt x="1324" y="7310"/>
                    </a:cubicBezTo>
                    <a:lnTo>
                      <a:pt x="1324" y="4569"/>
                    </a:lnTo>
                    <a:cubicBezTo>
                      <a:pt x="1324" y="4380"/>
                      <a:pt x="1482" y="4222"/>
                      <a:pt x="1671" y="4222"/>
                    </a:cubicBezTo>
                    <a:close/>
                    <a:moveTo>
                      <a:pt x="7904" y="8380"/>
                    </a:moveTo>
                    <a:cubicBezTo>
                      <a:pt x="8287" y="8380"/>
                      <a:pt x="8278" y="9043"/>
                      <a:pt x="7877" y="9043"/>
                    </a:cubicBezTo>
                    <a:lnTo>
                      <a:pt x="5829" y="9043"/>
                    </a:lnTo>
                    <a:cubicBezTo>
                      <a:pt x="5388" y="9043"/>
                      <a:pt x="5357" y="8381"/>
                      <a:pt x="5829" y="8381"/>
                    </a:cubicBezTo>
                    <a:lnTo>
                      <a:pt x="7877" y="8381"/>
                    </a:lnTo>
                    <a:cubicBezTo>
                      <a:pt x="7886" y="8380"/>
                      <a:pt x="7895" y="8380"/>
                      <a:pt x="7904" y="8380"/>
                    </a:cubicBezTo>
                    <a:close/>
                    <a:moveTo>
                      <a:pt x="7904" y="9766"/>
                    </a:moveTo>
                    <a:cubicBezTo>
                      <a:pt x="8287" y="9766"/>
                      <a:pt x="8278" y="10429"/>
                      <a:pt x="7877" y="10429"/>
                    </a:cubicBezTo>
                    <a:lnTo>
                      <a:pt x="5829" y="10429"/>
                    </a:lnTo>
                    <a:cubicBezTo>
                      <a:pt x="5388" y="10429"/>
                      <a:pt x="5357" y="9767"/>
                      <a:pt x="5829" y="9767"/>
                    </a:cubicBezTo>
                    <a:lnTo>
                      <a:pt x="7877" y="9767"/>
                    </a:lnTo>
                    <a:cubicBezTo>
                      <a:pt x="7886" y="9767"/>
                      <a:pt x="7895" y="9766"/>
                      <a:pt x="7904" y="9766"/>
                    </a:cubicBezTo>
                    <a:close/>
                    <a:moveTo>
                      <a:pt x="7877" y="11091"/>
                    </a:moveTo>
                    <a:cubicBezTo>
                      <a:pt x="8287" y="11091"/>
                      <a:pt x="8287" y="11784"/>
                      <a:pt x="7877" y="11784"/>
                    </a:cubicBezTo>
                    <a:lnTo>
                      <a:pt x="5829" y="11784"/>
                    </a:lnTo>
                    <a:cubicBezTo>
                      <a:pt x="5388" y="11784"/>
                      <a:pt x="5357" y="11091"/>
                      <a:pt x="5829" y="11091"/>
                    </a:cubicBezTo>
                    <a:close/>
                    <a:moveTo>
                      <a:pt x="4475" y="8350"/>
                    </a:moveTo>
                    <a:cubicBezTo>
                      <a:pt x="4664" y="8350"/>
                      <a:pt x="4821" y="8507"/>
                      <a:pt x="4821" y="8696"/>
                    </a:cubicBezTo>
                    <a:lnTo>
                      <a:pt x="4821" y="11469"/>
                    </a:lnTo>
                    <a:cubicBezTo>
                      <a:pt x="4821" y="11658"/>
                      <a:pt x="4664" y="11815"/>
                      <a:pt x="4475" y="11815"/>
                    </a:cubicBezTo>
                    <a:lnTo>
                      <a:pt x="1734" y="11815"/>
                    </a:lnTo>
                    <a:cubicBezTo>
                      <a:pt x="1513" y="11815"/>
                      <a:pt x="1356" y="11658"/>
                      <a:pt x="1356" y="11469"/>
                    </a:cubicBezTo>
                    <a:lnTo>
                      <a:pt x="1356" y="8696"/>
                    </a:lnTo>
                    <a:cubicBezTo>
                      <a:pt x="1356" y="8507"/>
                      <a:pt x="1513" y="8350"/>
                      <a:pt x="1734" y="8350"/>
                    </a:cubicBezTo>
                    <a:close/>
                    <a:moveTo>
                      <a:pt x="7877" y="12508"/>
                    </a:moveTo>
                    <a:cubicBezTo>
                      <a:pt x="8287" y="12508"/>
                      <a:pt x="8287" y="13170"/>
                      <a:pt x="7877" y="13170"/>
                    </a:cubicBezTo>
                    <a:lnTo>
                      <a:pt x="1734" y="13170"/>
                    </a:lnTo>
                    <a:cubicBezTo>
                      <a:pt x="1293" y="13170"/>
                      <a:pt x="1261" y="12508"/>
                      <a:pt x="1734" y="12508"/>
                    </a:cubicBezTo>
                    <a:close/>
                    <a:moveTo>
                      <a:pt x="348" y="2868"/>
                    </a:moveTo>
                    <a:cubicBezTo>
                      <a:pt x="158" y="2868"/>
                      <a:pt x="1" y="3025"/>
                      <a:pt x="1" y="3214"/>
                    </a:cubicBezTo>
                    <a:lnTo>
                      <a:pt x="1" y="12823"/>
                    </a:lnTo>
                    <a:cubicBezTo>
                      <a:pt x="1" y="13768"/>
                      <a:pt x="726" y="14525"/>
                      <a:pt x="1702" y="14525"/>
                    </a:cubicBezTo>
                    <a:lnTo>
                      <a:pt x="10083" y="14525"/>
                    </a:lnTo>
                    <a:cubicBezTo>
                      <a:pt x="9767" y="14178"/>
                      <a:pt x="9515" y="13705"/>
                      <a:pt x="9515" y="13138"/>
                    </a:cubicBezTo>
                    <a:cubicBezTo>
                      <a:pt x="9547" y="1"/>
                      <a:pt x="9547" y="6333"/>
                      <a:pt x="9547" y="3214"/>
                    </a:cubicBezTo>
                    <a:cubicBezTo>
                      <a:pt x="9547" y="3025"/>
                      <a:pt x="9389" y="2868"/>
                      <a:pt x="9200" y="28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56" name="Google Shape;8556;p67"/>
            <p:cNvGrpSpPr/>
            <p:nvPr/>
          </p:nvGrpSpPr>
          <p:grpSpPr>
            <a:xfrm>
              <a:off x="4181313" y="2653487"/>
              <a:ext cx="226756" cy="224923"/>
              <a:chOff x="-2310650" y="3958175"/>
              <a:chExt cx="293825" cy="291450"/>
            </a:xfrm>
            <a:grpFill/>
          </p:grpSpPr>
          <p:sp>
            <p:nvSpPr>
              <p:cNvPr id="8557" name="Google Shape;8557;p67"/>
              <p:cNvSpPr/>
              <p:nvPr/>
            </p:nvSpPr>
            <p:spPr>
              <a:xfrm>
                <a:off x="-2310650" y="3958175"/>
                <a:ext cx="185925" cy="118950"/>
              </a:xfrm>
              <a:custGeom>
                <a:avLst/>
                <a:gdLst/>
                <a:ahLst/>
                <a:cxnLst/>
                <a:rect l="l" t="t" r="r" b="b"/>
                <a:pathLst>
                  <a:path w="7437" h="4758" extrusionOk="0">
                    <a:moveTo>
                      <a:pt x="1009" y="1"/>
                    </a:moveTo>
                    <a:cubicBezTo>
                      <a:pt x="474" y="1"/>
                      <a:pt x="1" y="474"/>
                      <a:pt x="1" y="1009"/>
                    </a:cubicBezTo>
                    <a:lnTo>
                      <a:pt x="1" y="2395"/>
                    </a:lnTo>
                    <a:cubicBezTo>
                      <a:pt x="1" y="2931"/>
                      <a:pt x="474" y="3372"/>
                      <a:pt x="1009" y="3372"/>
                    </a:cubicBezTo>
                    <a:lnTo>
                      <a:pt x="1356" y="3372"/>
                    </a:lnTo>
                    <a:lnTo>
                      <a:pt x="1356" y="4412"/>
                    </a:lnTo>
                    <a:cubicBezTo>
                      <a:pt x="1356" y="4618"/>
                      <a:pt x="1518" y="4757"/>
                      <a:pt x="1692" y="4757"/>
                    </a:cubicBezTo>
                    <a:cubicBezTo>
                      <a:pt x="1784" y="4757"/>
                      <a:pt x="1878" y="4719"/>
                      <a:pt x="1954" y="4632"/>
                    </a:cubicBezTo>
                    <a:lnTo>
                      <a:pt x="3214" y="3372"/>
                    </a:lnTo>
                    <a:lnTo>
                      <a:pt x="3403" y="3372"/>
                    </a:lnTo>
                    <a:lnTo>
                      <a:pt x="3403" y="2364"/>
                    </a:lnTo>
                    <a:cubicBezTo>
                      <a:pt x="3403" y="1419"/>
                      <a:pt x="4160" y="663"/>
                      <a:pt x="5105" y="663"/>
                    </a:cubicBezTo>
                    <a:lnTo>
                      <a:pt x="7436" y="663"/>
                    </a:lnTo>
                    <a:cubicBezTo>
                      <a:pt x="7279" y="253"/>
                      <a:pt x="6932" y="1"/>
                      <a:pt x="64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58" name="Google Shape;8558;p67"/>
              <p:cNvSpPr/>
              <p:nvPr/>
            </p:nvSpPr>
            <p:spPr>
              <a:xfrm>
                <a:off x="-2309075" y="3992050"/>
                <a:ext cx="292250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10303" extrusionOk="0">
                    <a:moveTo>
                      <a:pt x="5042" y="1"/>
                    </a:moveTo>
                    <a:cubicBezTo>
                      <a:pt x="4506" y="1"/>
                      <a:pt x="4034" y="473"/>
                      <a:pt x="4034" y="1040"/>
                    </a:cubicBezTo>
                    <a:lnTo>
                      <a:pt x="4034" y="2395"/>
                    </a:lnTo>
                    <a:cubicBezTo>
                      <a:pt x="4034" y="2962"/>
                      <a:pt x="4506" y="3435"/>
                      <a:pt x="5042" y="3435"/>
                    </a:cubicBezTo>
                    <a:lnTo>
                      <a:pt x="6964" y="3435"/>
                    </a:lnTo>
                    <a:lnTo>
                      <a:pt x="7814" y="4254"/>
                    </a:lnTo>
                    <a:cubicBezTo>
                      <a:pt x="7216" y="4537"/>
                      <a:pt x="6775" y="5136"/>
                      <a:pt x="6775" y="5829"/>
                    </a:cubicBezTo>
                    <a:cubicBezTo>
                      <a:pt x="6775" y="6270"/>
                      <a:pt x="6932" y="6680"/>
                      <a:pt x="7216" y="6932"/>
                    </a:cubicBezTo>
                    <a:cubicBezTo>
                      <a:pt x="6585" y="7089"/>
                      <a:pt x="6081" y="7499"/>
                      <a:pt x="5766" y="8034"/>
                    </a:cubicBezTo>
                    <a:cubicBezTo>
                      <a:pt x="5451" y="7499"/>
                      <a:pt x="4916" y="7089"/>
                      <a:pt x="4286" y="6932"/>
                    </a:cubicBezTo>
                    <a:cubicBezTo>
                      <a:pt x="4569" y="6617"/>
                      <a:pt x="4727" y="6270"/>
                      <a:pt x="4727" y="5829"/>
                    </a:cubicBezTo>
                    <a:cubicBezTo>
                      <a:pt x="4727" y="4884"/>
                      <a:pt x="3971" y="4159"/>
                      <a:pt x="3025" y="4159"/>
                    </a:cubicBezTo>
                    <a:cubicBezTo>
                      <a:pt x="2080" y="4159"/>
                      <a:pt x="1356" y="4884"/>
                      <a:pt x="1356" y="5829"/>
                    </a:cubicBezTo>
                    <a:cubicBezTo>
                      <a:pt x="1356" y="6270"/>
                      <a:pt x="1513" y="6680"/>
                      <a:pt x="1765" y="6932"/>
                    </a:cubicBezTo>
                    <a:cubicBezTo>
                      <a:pt x="757" y="7215"/>
                      <a:pt x="1" y="8129"/>
                      <a:pt x="1" y="9263"/>
                    </a:cubicBezTo>
                    <a:lnTo>
                      <a:pt x="1" y="9925"/>
                    </a:lnTo>
                    <a:cubicBezTo>
                      <a:pt x="1" y="10145"/>
                      <a:pt x="158" y="10303"/>
                      <a:pt x="348" y="10303"/>
                    </a:cubicBezTo>
                    <a:lnTo>
                      <a:pt x="11343" y="10303"/>
                    </a:lnTo>
                    <a:cubicBezTo>
                      <a:pt x="11532" y="10303"/>
                      <a:pt x="11689" y="10145"/>
                      <a:pt x="11689" y="9925"/>
                    </a:cubicBezTo>
                    <a:lnTo>
                      <a:pt x="11689" y="9263"/>
                    </a:lnTo>
                    <a:cubicBezTo>
                      <a:pt x="11689" y="8160"/>
                      <a:pt x="10965" y="7215"/>
                      <a:pt x="9925" y="6932"/>
                    </a:cubicBezTo>
                    <a:cubicBezTo>
                      <a:pt x="10209" y="6617"/>
                      <a:pt x="10366" y="6270"/>
                      <a:pt x="10366" y="5829"/>
                    </a:cubicBezTo>
                    <a:cubicBezTo>
                      <a:pt x="10366" y="5010"/>
                      <a:pt x="9767" y="4317"/>
                      <a:pt x="8980" y="4159"/>
                    </a:cubicBezTo>
                    <a:lnTo>
                      <a:pt x="8980" y="3435"/>
                    </a:lnTo>
                    <a:lnTo>
                      <a:pt x="10555" y="3435"/>
                    </a:lnTo>
                    <a:cubicBezTo>
                      <a:pt x="11122" y="3435"/>
                      <a:pt x="11595" y="2962"/>
                      <a:pt x="11595" y="2395"/>
                    </a:cubicBezTo>
                    <a:lnTo>
                      <a:pt x="11595" y="1040"/>
                    </a:lnTo>
                    <a:cubicBezTo>
                      <a:pt x="11595" y="473"/>
                      <a:pt x="11122" y="1"/>
                      <a:pt x="105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59" name="Google Shape;8559;p67"/>
            <p:cNvGrpSpPr/>
            <p:nvPr/>
          </p:nvGrpSpPr>
          <p:grpSpPr>
            <a:xfrm>
              <a:off x="5052143" y="2653487"/>
              <a:ext cx="227335" cy="224923"/>
              <a:chOff x="-1182750" y="3962900"/>
              <a:chExt cx="294575" cy="291450"/>
            </a:xfrm>
            <a:grpFill/>
          </p:grpSpPr>
          <p:sp>
            <p:nvSpPr>
              <p:cNvPr id="8560" name="Google Shape;8560;p67"/>
              <p:cNvSpPr/>
              <p:nvPr/>
            </p:nvSpPr>
            <p:spPr>
              <a:xfrm>
                <a:off x="-1078000" y="40306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1" name="Google Shape;8561;p67"/>
              <p:cNvSpPr/>
              <p:nvPr/>
            </p:nvSpPr>
            <p:spPr>
              <a:xfrm>
                <a:off x="-1129200" y="40999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2" name="Google Shape;8562;p67"/>
              <p:cNvSpPr/>
              <p:nvPr/>
            </p:nvSpPr>
            <p:spPr>
              <a:xfrm>
                <a:off x="-1009475" y="40818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3" name="Google Shape;8563;p67"/>
              <p:cNvSpPr/>
              <p:nvPr/>
            </p:nvSpPr>
            <p:spPr>
              <a:xfrm>
                <a:off x="-1182750" y="4168475"/>
                <a:ext cx="2922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387" extrusionOk="0">
                    <a:moveTo>
                      <a:pt x="0" y="1"/>
                    </a:moveTo>
                    <a:lnTo>
                      <a:pt x="0" y="347"/>
                    </a:lnTo>
                    <a:lnTo>
                      <a:pt x="63" y="347"/>
                    </a:lnTo>
                    <a:cubicBezTo>
                      <a:pt x="63" y="914"/>
                      <a:pt x="504" y="1387"/>
                      <a:pt x="1071" y="1387"/>
                    </a:cubicBezTo>
                    <a:lnTo>
                      <a:pt x="10680" y="1387"/>
                    </a:lnTo>
                    <a:cubicBezTo>
                      <a:pt x="11247" y="1387"/>
                      <a:pt x="11688" y="914"/>
                      <a:pt x="11688" y="347"/>
                    </a:cubicBezTo>
                    <a:lnTo>
                      <a:pt x="1168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4" name="Google Shape;8564;p67"/>
              <p:cNvSpPr/>
              <p:nvPr/>
            </p:nvSpPr>
            <p:spPr>
              <a:xfrm>
                <a:off x="-1117400" y="4220475"/>
                <a:ext cx="16150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6460" h="1355" extrusionOk="0">
                    <a:moveTo>
                      <a:pt x="1513" y="0"/>
                    </a:moveTo>
                    <a:lnTo>
                      <a:pt x="1356" y="693"/>
                    </a:lnTo>
                    <a:lnTo>
                      <a:pt x="474" y="693"/>
                    </a:lnTo>
                    <a:cubicBezTo>
                      <a:pt x="32" y="693"/>
                      <a:pt x="1" y="1355"/>
                      <a:pt x="474" y="1355"/>
                    </a:cubicBezTo>
                    <a:lnTo>
                      <a:pt x="5924" y="1355"/>
                    </a:lnTo>
                    <a:cubicBezTo>
                      <a:pt x="6459" y="1355"/>
                      <a:pt x="6459" y="693"/>
                      <a:pt x="5987" y="693"/>
                    </a:cubicBezTo>
                    <a:lnTo>
                      <a:pt x="5073" y="693"/>
                    </a:lnTo>
                    <a:lnTo>
                      <a:pt x="491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5" name="Google Shape;8565;p67"/>
              <p:cNvSpPr/>
              <p:nvPr/>
            </p:nvSpPr>
            <p:spPr>
              <a:xfrm>
                <a:off x="-958300" y="40141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8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8" y="694"/>
                    </a:cubicBezTo>
                    <a:cubicBezTo>
                      <a:pt x="568" y="694"/>
                      <a:pt x="726" y="536"/>
                      <a:pt x="726" y="347"/>
                    </a:cubicBezTo>
                    <a:cubicBezTo>
                      <a:pt x="726" y="158"/>
                      <a:pt x="568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6" name="Google Shape;8566;p67"/>
              <p:cNvSpPr/>
              <p:nvPr/>
            </p:nvSpPr>
            <p:spPr>
              <a:xfrm>
                <a:off x="-1180400" y="3962900"/>
                <a:ext cx="292225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7531" extrusionOk="0">
                    <a:moveTo>
                      <a:pt x="9232" y="1324"/>
                    </a:moveTo>
                    <a:cubicBezTo>
                      <a:pt x="9799" y="1324"/>
                      <a:pt x="10271" y="1797"/>
                      <a:pt x="10271" y="2364"/>
                    </a:cubicBezTo>
                    <a:cubicBezTo>
                      <a:pt x="10271" y="2922"/>
                      <a:pt x="9822" y="3391"/>
                      <a:pt x="9247" y="3391"/>
                    </a:cubicBezTo>
                    <a:cubicBezTo>
                      <a:pt x="9140" y="3391"/>
                      <a:pt x="9029" y="3375"/>
                      <a:pt x="8916" y="3341"/>
                    </a:cubicBezTo>
                    <a:lnTo>
                      <a:pt x="8034" y="4538"/>
                    </a:lnTo>
                    <a:cubicBezTo>
                      <a:pt x="8507" y="5199"/>
                      <a:pt x="7971" y="6144"/>
                      <a:pt x="7152" y="6144"/>
                    </a:cubicBezTo>
                    <a:cubicBezTo>
                      <a:pt x="6491" y="6144"/>
                      <a:pt x="5987" y="5514"/>
                      <a:pt x="6176" y="4790"/>
                    </a:cubicBezTo>
                    <a:lnTo>
                      <a:pt x="4978" y="3908"/>
                    </a:lnTo>
                    <a:cubicBezTo>
                      <a:pt x="4839" y="4007"/>
                      <a:pt x="4661" y="4069"/>
                      <a:pt x="4470" y="4069"/>
                    </a:cubicBezTo>
                    <a:cubicBezTo>
                      <a:pt x="4359" y="4069"/>
                      <a:pt x="4243" y="4048"/>
                      <a:pt x="4128" y="4002"/>
                    </a:cubicBezTo>
                    <a:lnTo>
                      <a:pt x="3214" y="5199"/>
                    </a:lnTo>
                    <a:cubicBezTo>
                      <a:pt x="3340" y="5357"/>
                      <a:pt x="3372" y="5546"/>
                      <a:pt x="3372" y="5735"/>
                    </a:cubicBezTo>
                    <a:cubicBezTo>
                      <a:pt x="3372" y="6302"/>
                      <a:pt x="2899" y="6775"/>
                      <a:pt x="2363" y="6775"/>
                    </a:cubicBezTo>
                    <a:cubicBezTo>
                      <a:pt x="1796" y="6775"/>
                      <a:pt x="1324" y="6302"/>
                      <a:pt x="1324" y="5735"/>
                    </a:cubicBezTo>
                    <a:cubicBezTo>
                      <a:pt x="1324" y="5199"/>
                      <a:pt x="1796" y="4727"/>
                      <a:pt x="2363" y="4727"/>
                    </a:cubicBezTo>
                    <a:cubicBezTo>
                      <a:pt x="2489" y="4727"/>
                      <a:pt x="2552" y="4758"/>
                      <a:pt x="2678" y="4758"/>
                    </a:cubicBezTo>
                    <a:lnTo>
                      <a:pt x="3592" y="3593"/>
                    </a:lnTo>
                    <a:cubicBezTo>
                      <a:pt x="3120" y="2899"/>
                      <a:pt x="3624" y="1954"/>
                      <a:pt x="4443" y="1954"/>
                    </a:cubicBezTo>
                    <a:cubicBezTo>
                      <a:pt x="5104" y="1954"/>
                      <a:pt x="5640" y="2584"/>
                      <a:pt x="5419" y="3309"/>
                    </a:cubicBezTo>
                    <a:lnTo>
                      <a:pt x="6617" y="4223"/>
                    </a:lnTo>
                    <a:cubicBezTo>
                      <a:pt x="6766" y="4116"/>
                      <a:pt x="6959" y="4038"/>
                      <a:pt x="7165" y="4038"/>
                    </a:cubicBezTo>
                    <a:cubicBezTo>
                      <a:pt x="7264" y="4038"/>
                      <a:pt x="7365" y="4056"/>
                      <a:pt x="7467" y="4097"/>
                    </a:cubicBezTo>
                    <a:lnTo>
                      <a:pt x="8381" y="2899"/>
                    </a:lnTo>
                    <a:cubicBezTo>
                      <a:pt x="8255" y="2742"/>
                      <a:pt x="8223" y="2553"/>
                      <a:pt x="8223" y="2364"/>
                    </a:cubicBezTo>
                    <a:cubicBezTo>
                      <a:pt x="8223" y="1797"/>
                      <a:pt x="8696" y="1324"/>
                      <a:pt x="9232" y="1324"/>
                    </a:cubicBezTo>
                    <a:close/>
                    <a:moveTo>
                      <a:pt x="1009" y="1"/>
                    </a:moveTo>
                    <a:cubicBezTo>
                      <a:pt x="473" y="1"/>
                      <a:pt x="1" y="474"/>
                      <a:pt x="1" y="1009"/>
                    </a:cubicBezTo>
                    <a:lnTo>
                      <a:pt x="1" y="7531"/>
                    </a:lnTo>
                    <a:lnTo>
                      <a:pt x="11689" y="7531"/>
                    </a:lnTo>
                    <a:lnTo>
                      <a:pt x="11689" y="1009"/>
                    </a:lnTo>
                    <a:cubicBezTo>
                      <a:pt x="11657" y="411"/>
                      <a:pt x="11185" y="1"/>
                      <a:pt x="106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67" name="Google Shape;8567;p67"/>
            <p:cNvGrpSpPr/>
            <p:nvPr/>
          </p:nvGrpSpPr>
          <p:grpSpPr>
            <a:xfrm>
              <a:off x="1572171" y="2094595"/>
              <a:ext cx="227354" cy="224923"/>
              <a:chOff x="-5611575" y="3272950"/>
              <a:chExt cx="294600" cy="291450"/>
            </a:xfrm>
            <a:grpFill/>
          </p:grpSpPr>
          <p:sp>
            <p:nvSpPr>
              <p:cNvPr id="8568" name="Google Shape;8568;p67"/>
              <p:cNvSpPr/>
              <p:nvPr/>
            </p:nvSpPr>
            <p:spPr>
              <a:xfrm>
                <a:off x="-5594250" y="3273750"/>
                <a:ext cx="85875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3372" extrusionOk="0">
                    <a:moveTo>
                      <a:pt x="1734" y="0"/>
                    </a:moveTo>
                    <a:cubicBezTo>
                      <a:pt x="788" y="0"/>
                      <a:pt x="32" y="756"/>
                      <a:pt x="32" y="1702"/>
                    </a:cubicBezTo>
                    <a:cubicBezTo>
                      <a:pt x="1" y="2678"/>
                      <a:pt x="820" y="3371"/>
                      <a:pt x="1702" y="3371"/>
                    </a:cubicBezTo>
                    <a:cubicBezTo>
                      <a:pt x="2269" y="3371"/>
                      <a:pt x="2899" y="3025"/>
                      <a:pt x="3214" y="2426"/>
                    </a:cubicBezTo>
                    <a:cubicBezTo>
                      <a:pt x="3340" y="2206"/>
                      <a:pt x="3435" y="1922"/>
                      <a:pt x="3435" y="1702"/>
                    </a:cubicBezTo>
                    <a:cubicBezTo>
                      <a:pt x="3435" y="756"/>
                      <a:pt x="2679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69" name="Google Shape;8569;p67"/>
              <p:cNvSpPr/>
              <p:nvPr/>
            </p:nvSpPr>
            <p:spPr>
              <a:xfrm>
                <a:off x="-5457200" y="3324950"/>
                <a:ext cx="677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2711" h="2710" extrusionOk="0">
                    <a:moveTo>
                      <a:pt x="1009" y="0"/>
                    </a:moveTo>
                    <a:cubicBezTo>
                      <a:pt x="410" y="158"/>
                      <a:pt x="1" y="662"/>
                      <a:pt x="1" y="1323"/>
                    </a:cubicBezTo>
                    <a:cubicBezTo>
                      <a:pt x="1" y="2079"/>
                      <a:pt x="631" y="2710"/>
                      <a:pt x="1355" y="2710"/>
                    </a:cubicBezTo>
                    <a:cubicBezTo>
                      <a:pt x="1985" y="2710"/>
                      <a:pt x="2553" y="2268"/>
                      <a:pt x="2710" y="1701"/>
                    </a:cubicBezTo>
                    <a:lnTo>
                      <a:pt x="1355" y="1701"/>
                    </a:lnTo>
                    <a:cubicBezTo>
                      <a:pt x="1166" y="1701"/>
                      <a:pt x="1009" y="1544"/>
                      <a:pt x="1009" y="1323"/>
                    </a:cubicBezTo>
                    <a:lnTo>
                      <a:pt x="100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70" name="Google Shape;8570;p67"/>
              <p:cNvSpPr/>
              <p:nvPr/>
            </p:nvSpPr>
            <p:spPr>
              <a:xfrm>
                <a:off x="-5415450" y="3325725"/>
                <a:ext cx="25225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978" extrusionOk="0">
                    <a:moveTo>
                      <a:pt x="0" y="1"/>
                    </a:moveTo>
                    <a:lnTo>
                      <a:pt x="0" y="977"/>
                    </a:lnTo>
                    <a:lnTo>
                      <a:pt x="1009" y="977"/>
                    </a:lnTo>
                    <a:cubicBezTo>
                      <a:pt x="883" y="473"/>
                      <a:pt x="473" y="127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71" name="Google Shape;8571;p67"/>
              <p:cNvSpPr/>
              <p:nvPr/>
            </p:nvSpPr>
            <p:spPr>
              <a:xfrm>
                <a:off x="-5611575" y="3359600"/>
                <a:ext cx="118950" cy="204800"/>
              </a:xfrm>
              <a:custGeom>
                <a:avLst/>
                <a:gdLst/>
                <a:ahLst/>
                <a:cxnLst/>
                <a:rect l="l" t="t" r="r" b="b"/>
                <a:pathLst>
                  <a:path w="4758" h="8192" extrusionOk="0">
                    <a:moveTo>
                      <a:pt x="694" y="0"/>
                    </a:moveTo>
                    <a:cubicBezTo>
                      <a:pt x="253" y="410"/>
                      <a:pt x="1" y="1008"/>
                      <a:pt x="1" y="1670"/>
                    </a:cubicBezTo>
                    <a:lnTo>
                      <a:pt x="1" y="3718"/>
                    </a:lnTo>
                    <a:cubicBezTo>
                      <a:pt x="1" y="4159"/>
                      <a:pt x="253" y="4569"/>
                      <a:pt x="662" y="4726"/>
                    </a:cubicBezTo>
                    <a:lnTo>
                      <a:pt x="662" y="7152"/>
                    </a:lnTo>
                    <a:cubicBezTo>
                      <a:pt x="662" y="7687"/>
                      <a:pt x="1135" y="8192"/>
                      <a:pt x="1670" y="8192"/>
                    </a:cubicBezTo>
                    <a:lnTo>
                      <a:pt x="3057" y="8192"/>
                    </a:lnTo>
                    <a:cubicBezTo>
                      <a:pt x="3624" y="8192"/>
                      <a:pt x="4096" y="7719"/>
                      <a:pt x="4096" y="7152"/>
                    </a:cubicBezTo>
                    <a:lnTo>
                      <a:pt x="4096" y="4726"/>
                    </a:lnTo>
                    <a:cubicBezTo>
                      <a:pt x="4474" y="4569"/>
                      <a:pt x="4758" y="4190"/>
                      <a:pt x="4758" y="3718"/>
                    </a:cubicBezTo>
                    <a:lnTo>
                      <a:pt x="4758" y="1670"/>
                    </a:lnTo>
                    <a:cubicBezTo>
                      <a:pt x="4758" y="1008"/>
                      <a:pt x="4474" y="410"/>
                      <a:pt x="4033" y="0"/>
                    </a:cubicBezTo>
                    <a:cubicBezTo>
                      <a:pt x="3718" y="347"/>
                      <a:pt x="3246" y="567"/>
                      <a:pt x="2742" y="662"/>
                    </a:cubicBezTo>
                    <a:lnTo>
                      <a:pt x="2742" y="2395"/>
                    </a:lnTo>
                    <a:cubicBezTo>
                      <a:pt x="2742" y="2584"/>
                      <a:pt x="2584" y="2741"/>
                      <a:pt x="2395" y="2741"/>
                    </a:cubicBezTo>
                    <a:cubicBezTo>
                      <a:pt x="2175" y="2741"/>
                      <a:pt x="2017" y="2584"/>
                      <a:pt x="2017" y="2395"/>
                    </a:cubicBezTo>
                    <a:lnTo>
                      <a:pt x="2017" y="662"/>
                    </a:lnTo>
                    <a:cubicBezTo>
                      <a:pt x="1513" y="567"/>
                      <a:pt x="1040" y="347"/>
                      <a:pt x="6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72" name="Google Shape;8572;p67"/>
              <p:cNvSpPr/>
              <p:nvPr/>
            </p:nvSpPr>
            <p:spPr>
              <a:xfrm>
                <a:off x="-5510750" y="3272950"/>
                <a:ext cx="193775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7499" extrusionOk="0">
                    <a:moveTo>
                      <a:pt x="3497" y="1355"/>
                    </a:moveTo>
                    <a:cubicBezTo>
                      <a:pt x="4663" y="1355"/>
                      <a:pt x="5577" y="2269"/>
                      <a:pt x="5577" y="3403"/>
                    </a:cubicBezTo>
                    <a:cubicBezTo>
                      <a:pt x="5577" y="4569"/>
                      <a:pt x="4600" y="5451"/>
                      <a:pt x="3497" y="5451"/>
                    </a:cubicBezTo>
                    <a:cubicBezTo>
                      <a:pt x="2363" y="5451"/>
                      <a:pt x="1450" y="4569"/>
                      <a:pt x="1450" y="3403"/>
                    </a:cubicBezTo>
                    <a:cubicBezTo>
                      <a:pt x="1450" y="2269"/>
                      <a:pt x="2363" y="1355"/>
                      <a:pt x="3497" y="1355"/>
                    </a:cubicBezTo>
                    <a:close/>
                    <a:moveTo>
                      <a:pt x="0" y="1"/>
                    </a:moveTo>
                    <a:cubicBezTo>
                      <a:pt x="441" y="410"/>
                      <a:pt x="725" y="1009"/>
                      <a:pt x="725" y="1671"/>
                    </a:cubicBezTo>
                    <a:cubicBezTo>
                      <a:pt x="725" y="2112"/>
                      <a:pt x="599" y="2521"/>
                      <a:pt x="410" y="2868"/>
                    </a:cubicBezTo>
                    <a:cubicBezTo>
                      <a:pt x="1040" y="3403"/>
                      <a:pt x="1387" y="4191"/>
                      <a:pt x="1387" y="5105"/>
                    </a:cubicBezTo>
                    <a:lnTo>
                      <a:pt x="1387" y="7152"/>
                    </a:lnTo>
                    <a:cubicBezTo>
                      <a:pt x="1387" y="7278"/>
                      <a:pt x="1387" y="7404"/>
                      <a:pt x="1355" y="7499"/>
                    </a:cubicBezTo>
                    <a:lnTo>
                      <a:pt x="5829" y="7499"/>
                    </a:lnTo>
                    <a:cubicBezTo>
                      <a:pt x="6396" y="7499"/>
                      <a:pt x="6900" y="7026"/>
                      <a:pt x="6900" y="6491"/>
                    </a:cubicBezTo>
                    <a:lnTo>
                      <a:pt x="6900" y="694"/>
                    </a:lnTo>
                    <a:lnTo>
                      <a:pt x="7246" y="694"/>
                    </a:lnTo>
                    <a:cubicBezTo>
                      <a:pt x="7751" y="694"/>
                      <a:pt x="7751" y="1"/>
                      <a:pt x="72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73" name="Google Shape;8573;p67"/>
            <p:cNvGrpSpPr/>
            <p:nvPr/>
          </p:nvGrpSpPr>
          <p:grpSpPr>
            <a:xfrm>
              <a:off x="1572171" y="2371446"/>
              <a:ext cx="227354" cy="224306"/>
              <a:chOff x="-5613150" y="3632900"/>
              <a:chExt cx="294600" cy="290650"/>
            </a:xfrm>
            <a:grpFill/>
          </p:grpSpPr>
          <p:sp>
            <p:nvSpPr>
              <p:cNvPr id="8574" name="Google Shape;8574;p67"/>
              <p:cNvSpPr/>
              <p:nvPr/>
            </p:nvSpPr>
            <p:spPr>
              <a:xfrm>
                <a:off x="-5440825" y="3708275"/>
                <a:ext cx="495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982" h="1658" extrusionOk="0">
                    <a:moveTo>
                      <a:pt x="522" y="1"/>
                    </a:moveTo>
                    <a:cubicBezTo>
                      <a:pt x="249" y="1"/>
                      <a:pt x="1" y="335"/>
                      <a:pt x="291" y="577"/>
                    </a:cubicBezTo>
                    <a:lnTo>
                      <a:pt x="1267" y="1554"/>
                    </a:lnTo>
                    <a:cubicBezTo>
                      <a:pt x="1341" y="1627"/>
                      <a:pt x="1422" y="1658"/>
                      <a:pt x="1501" y="1658"/>
                    </a:cubicBezTo>
                    <a:cubicBezTo>
                      <a:pt x="1760" y="1658"/>
                      <a:pt x="1982" y="1323"/>
                      <a:pt x="1740" y="1081"/>
                    </a:cubicBezTo>
                    <a:lnTo>
                      <a:pt x="763" y="104"/>
                    </a:lnTo>
                    <a:cubicBezTo>
                      <a:pt x="690" y="31"/>
                      <a:pt x="605" y="1"/>
                      <a:pt x="5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75" name="Google Shape;8575;p67"/>
              <p:cNvSpPr/>
              <p:nvPr/>
            </p:nvSpPr>
            <p:spPr>
              <a:xfrm>
                <a:off x="-5613150" y="3632900"/>
                <a:ext cx="294600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626" extrusionOk="0">
                    <a:moveTo>
                      <a:pt x="7444" y="2281"/>
                    </a:moveTo>
                    <a:cubicBezTo>
                      <a:pt x="7676" y="2281"/>
                      <a:pt x="7915" y="2370"/>
                      <a:pt x="8129" y="2584"/>
                    </a:cubicBezTo>
                    <a:lnTo>
                      <a:pt x="9106" y="3592"/>
                    </a:lnTo>
                    <a:cubicBezTo>
                      <a:pt x="9736" y="4254"/>
                      <a:pt x="9263" y="5356"/>
                      <a:pt x="8349" y="5356"/>
                    </a:cubicBezTo>
                    <a:cubicBezTo>
                      <a:pt x="8066" y="5356"/>
                      <a:pt x="7814" y="5230"/>
                      <a:pt x="7656" y="5041"/>
                    </a:cubicBezTo>
                    <a:lnTo>
                      <a:pt x="6648" y="4065"/>
                    </a:lnTo>
                    <a:cubicBezTo>
                      <a:pt x="5941" y="3333"/>
                      <a:pt x="6649" y="2281"/>
                      <a:pt x="7444" y="2281"/>
                    </a:cubicBezTo>
                    <a:close/>
                    <a:moveTo>
                      <a:pt x="5495" y="3992"/>
                    </a:moveTo>
                    <a:cubicBezTo>
                      <a:pt x="5754" y="3992"/>
                      <a:pt x="5976" y="4327"/>
                      <a:pt x="5735" y="4569"/>
                    </a:cubicBezTo>
                    <a:lnTo>
                      <a:pt x="5262" y="5041"/>
                    </a:lnTo>
                    <a:cubicBezTo>
                      <a:pt x="4978" y="5325"/>
                      <a:pt x="5262" y="5514"/>
                      <a:pt x="5483" y="5734"/>
                    </a:cubicBezTo>
                    <a:lnTo>
                      <a:pt x="6207" y="5041"/>
                    </a:lnTo>
                    <a:cubicBezTo>
                      <a:pt x="6280" y="4968"/>
                      <a:pt x="6362" y="4937"/>
                      <a:pt x="6440" y="4937"/>
                    </a:cubicBezTo>
                    <a:cubicBezTo>
                      <a:pt x="6699" y="4937"/>
                      <a:pt x="6922" y="5272"/>
                      <a:pt x="6680" y="5514"/>
                    </a:cubicBezTo>
                    <a:lnTo>
                      <a:pt x="5955" y="6207"/>
                    </a:lnTo>
                    <a:cubicBezTo>
                      <a:pt x="6132" y="6384"/>
                      <a:pt x="6294" y="6577"/>
                      <a:pt x="6462" y="6577"/>
                    </a:cubicBezTo>
                    <a:cubicBezTo>
                      <a:pt x="6533" y="6577"/>
                      <a:pt x="6605" y="6543"/>
                      <a:pt x="6680" y="6459"/>
                    </a:cubicBezTo>
                    <a:lnTo>
                      <a:pt x="7152" y="5986"/>
                    </a:lnTo>
                    <a:cubicBezTo>
                      <a:pt x="7213" y="5926"/>
                      <a:pt x="7285" y="5900"/>
                      <a:pt x="7358" y="5900"/>
                    </a:cubicBezTo>
                    <a:cubicBezTo>
                      <a:pt x="7626" y="5900"/>
                      <a:pt x="7904" y="6250"/>
                      <a:pt x="7656" y="6522"/>
                    </a:cubicBezTo>
                    <a:lnTo>
                      <a:pt x="7184" y="6995"/>
                    </a:lnTo>
                    <a:cubicBezTo>
                      <a:pt x="6963" y="7215"/>
                      <a:pt x="6743" y="7310"/>
                      <a:pt x="6459" y="7310"/>
                    </a:cubicBezTo>
                    <a:cubicBezTo>
                      <a:pt x="6176" y="7310"/>
                      <a:pt x="5924" y="7215"/>
                      <a:pt x="5766" y="6995"/>
                    </a:cubicBezTo>
                    <a:lnTo>
                      <a:pt x="4789" y="6018"/>
                    </a:lnTo>
                    <a:cubicBezTo>
                      <a:pt x="4380" y="5640"/>
                      <a:pt x="4380" y="4947"/>
                      <a:pt x="4789" y="4569"/>
                    </a:cubicBezTo>
                    <a:lnTo>
                      <a:pt x="5262" y="4096"/>
                    </a:lnTo>
                    <a:cubicBezTo>
                      <a:pt x="5335" y="4023"/>
                      <a:pt x="5417" y="3992"/>
                      <a:pt x="5495" y="3992"/>
                    </a:cubicBezTo>
                    <a:close/>
                    <a:moveTo>
                      <a:pt x="3510" y="5977"/>
                    </a:moveTo>
                    <a:cubicBezTo>
                      <a:pt x="3769" y="5977"/>
                      <a:pt x="3992" y="6312"/>
                      <a:pt x="3750" y="6553"/>
                    </a:cubicBezTo>
                    <a:lnTo>
                      <a:pt x="3277" y="7026"/>
                    </a:lnTo>
                    <a:cubicBezTo>
                      <a:pt x="3035" y="7268"/>
                      <a:pt x="3258" y="7603"/>
                      <a:pt x="3516" y="7603"/>
                    </a:cubicBezTo>
                    <a:cubicBezTo>
                      <a:pt x="3595" y="7603"/>
                      <a:pt x="3677" y="7572"/>
                      <a:pt x="3750" y="7499"/>
                    </a:cubicBezTo>
                    <a:cubicBezTo>
                      <a:pt x="3976" y="7273"/>
                      <a:pt x="4227" y="7178"/>
                      <a:pt x="4467" y="7178"/>
                    </a:cubicBezTo>
                    <a:cubicBezTo>
                      <a:pt x="5267" y="7178"/>
                      <a:pt x="5950" y="8221"/>
                      <a:pt x="5199" y="8948"/>
                    </a:cubicBezTo>
                    <a:lnTo>
                      <a:pt x="4726" y="9420"/>
                    </a:lnTo>
                    <a:cubicBezTo>
                      <a:pt x="4653" y="9494"/>
                      <a:pt x="4571" y="9524"/>
                      <a:pt x="4493" y="9524"/>
                    </a:cubicBezTo>
                    <a:cubicBezTo>
                      <a:pt x="4234" y="9524"/>
                      <a:pt x="4012" y="9190"/>
                      <a:pt x="4254" y="8948"/>
                    </a:cubicBezTo>
                    <a:lnTo>
                      <a:pt x="4726" y="8475"/>
                    </a:lnTo>
                    <a:cubicBezTo>
                      <a:pt x="4968" y="8233"/>
                      <a:pt x="4746" y="7899"/>
                      <a:pt x="4487" y="7899"/>
                    </a:cubicBezTo>
                    <a:cubicBezTo>
                      <a:pt x="4409" y="7899"/>
                      <a:pt x="4327" y="7929"/>
                      <a:pt x="4254" y="8003"/>
                    </a:cubicBezTo>
                    <a:cubicBezTo>
                      <a:pt x="4035" y="8222"/>
                      <a:pt x="3787" y="8314"/>
                      <a:pt x="3547" y="8314"/>
                    </a:cubicBezTo>
                    <a:cubicBezTo>
                      <a:pt x="2754" y="8314"/>
                      <a:pt x="2054" y="7304"/>
                      <a:pt x="2805" y="6553"/>
                    </a:cubicBezTo>
                    <a:lnTo>
                      <a:pt x="3277" y="6081"/>
                    </a:lnTo>
                    <a:cubicBezTo>
                      <a:pt x="3350" y="6008"/>
                      <a:pt x="3432" y="5977"/>
                      <a:pt x="3510" y="5977"/>
                    </a:cubicBezTo>
                    <a:close/>
                    <a:moveTo>
                      <a:pt x="11390" y="0"/>
                    </a:moveTo>
                    <a:cubicBezTo>
                      <a:pt x="11303" y="0"/>
                      <a:pt x="11216" y="32"/>
                      <a:pt x="11153" y="95"/>
                    </a:cubicBezTo>
                    <a:lnTo>
                      <a:pt x="10208" y="1009"/>
                    </a:lnTo>
                    <a:cubicBezTo>
                      <a:pt x="9893" y="820"/>
                      <a:pt x="9547" y="757"/>
                      <a:pt x="9169" y="757"/>
                    </a:cubicBezTo>
                    <a:lnTo>
                      <a:pt x="6396" y="914"/>
                    </a:lnTo>
                    <a:cubicBezTo>
                      <a:pt x="5798" y="946"/>
                      <a:pt x="5230" y="1166"/>
                      <a:pt x="4821" y="1607"/>
                    </a:cubicBezTo>
                    <a:lnTo>
                      <a:pt x="410" y="6018"/>
                    </a:lnTo>
                    <a:cubicBezTo>
                      <a:pt x="1" y="6427"/>
                      <a:pt x="1" y="7089"/>
                      <a:pt x="410" y="7467"/>
                    </a:cubicBezTo>
                    <a:lnTo>
                      <a:pt x="4254" y="11342"/>
                    </a:lnTo>
                    <a:cubicBezTo>
                      <a:pt x="4459" y="11531"/>
                      <a:pt x="4726" y="11626"/>
                      <a:pt x="4990" y="11626"/>
                    </a:cubicBezTo>
                    <a:cubicBezTo>
                      <a:pt x="5254" y="11626"/>
                      <a:pt x="5514" y="11531"/>
                      <a:pt x="5703" y="11342"/>
                    </a:cubicBezTo>
                    <a:cubicBezTo>
                      <a:pt x="9704" y="7373"/>
                      <a:pt x="8854" y="8192"/>
                      <a:pt x="9956" y="7058"/>
                    </a:cubicBezTo>
                    <a:cubicBezTo>
                      <a:pt x="10492" y="6616"/>
                      <a:pt x="10807" y="5986"/>
                      <a:pt x="10838" y="5325"/>
                    </a:cubicBezTo>
                    <a:lnTo>
                      <a:pt x="10996" y="2521"/>
                    </a:lnTo>
                    <a:cubicBezTo>
                      <a:pt x="10996" y="2174"/>
                      <a:pt x="10901" y="1765"/>
                      <a:pt x="10712" y="1481"/>
                    </a:cubicBezTo>
                    <a:lnTo>
                      <a:pt x="11689" y="568"/>
                    </a:lnTo>
                    <a:cubicBezTo>
                      <a:pt x="11784" y="442"/>
                      <a:pt x="11784" y="190"/>
                      <a:pt x="11626" y="95"/>
                    </a:cubicBezTo>
                    <a:cubicBezTo>
                      <a:pt x="11563" y="32"/>
                      <a:pt x="11476" y="0"/>
                      <a:pt x="113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76" name="Google Shape;8576;p67"/>
            <p:cNvGrpSpPr/>
            <p:nvPr/>
          </p:nvGrpSpPr>
          <p:grpSpPr>
            <a:xfrm>
              <a:off x="1572171" y="2653189"/>
              <a:ext cx="227354" cy="225521"/>
              <a:chOff x="-5613150" y="3991275"/>
              <a:chExt cx="294600" cy="292225"/>
            </a:xfrm>
            <a:grpFill/>
          </p:grpSpPr>
          <p:sp>
            <p:nvSpPr>
              <p:cNvPr id="8577" name="Google Shape;8577;p67"/>
              <p:cNvSpPr/>
              <p:nvPr/>
            </p:nvSpPr>
            <p:spPr>
              <a:xfrm>
                <a:off x="-5480050" y="4046400"/>
                <a:ext cx="27600" cy="14200"/>
              </a:xfrm>
              <a:custGeom>
                <a:avLst/>
                <a:gdLst/>
                <a:ahLst/>
                <a:cxnLst/>
                <a:rect l="l" t="t" r="r" b="b"/>
                <a:pathLst>
                  <a:path w="1104" h="568" extrusionOk="0">
                    <a:moveTo>
                      <a:pt x="537" y="1"/>
                    </a:moveTo>
                    <a:lnTo>
                      <a:pt x="1" y="568"/>
                    </a:lnTo>
                    <a:lnTo>
                      <a:pt x="1104" y="568"/>
                    </a:lnTo>
                    <a:lnTo>
                      <a:pt x="53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78" name="Google Shape;8578;p67"/>
              <p:cNvSpPr/>
              <p:nvPr/>
            </p:nvSpPr>
            <p:spPr>
              <a:xfrm>
                <a:off x="-5531225" y="4042450"/>
                <a:ext cx="44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726" extrusionOk="0">
                    <a:moveTo>
                      <a:pt x="693" y="1"/>
                    </a:moveTo>
                    <a:lnTo>
                      <a:pt x="0" y="726"/>
                    </a:lnTo>
                    <a:lnTo>
                      <a:pt x="1103" y="726"/>
                    </a:lnTo>
                    <a:lnTo>
                      <a:pt x="176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79" name="Google Shape;8579;p67"/>
              <p:cNvSpPr/>
              <p:nvPr/>
            </p:nvSpPr>
            <p:spPr>
              <a:xfrm>
                <a:off x="-5443025" y="4077125"/>
                <a:ext cx="417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39" extrusionOk="0">
                    <a:moveTo>
                      <a:pt x="694" y="0"/>
                    </a:moveTo>
                    <a:lnTo>
                      <a:pt x="1" y="1638"/>
                    </a:lnTo>
                    <a:lnTo>
                      <a:pt x="1" y="1638"/>
                    </a:lnTo>
                    <a:lnTo>
                      <a:pt x="167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0" name="Google Shape;8580;p67"/>
              <p:cNvSpPr/>
              <p:nvPr/>
            </p:nvSpPr>
            <p:spPr>
              <a:xfrm>
                <a:off x="-5487925" y="4077125"/>
                <a:ext cx="43350" cy="5437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2175" extrusionOk="0">
                    <a:moveTo>
                      <a:pt x="1" y="0"/>
                    </a:moveTo>
                    <a:lnTo>
                      <a:pt x="852" y="2174"/>
                    </a:lnTo>
                    <a:lnTo>
                      <a:pt x="17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1" name="Google Shape;8581;p67"/>
              <p:cNvSpPr/>
              <p:nvPr/>
            </p:nvSpPr>
            <p:spPr>
              <a:xfrm>
                <a:off x="-5445375" y="4042450"/>
                <a:ext cx="44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726" extrusionOk="0">
                    <a:moveTo>
                      <a:pt x="0" y="1"/>
                    </a:moveTo>
                    <a:lnTo>
                      <a:pt x="693" y="726"/>
                    </a:lnTo>
                    <a:lnTo>
                      <a:pt x="1764" y="726"/>
                    </a:lnTo>
                    <a:lnTo>
                      <a:pt x="110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2" name="Google Shape;8582;p67"/>
              <p:cNvSpPr/>
              <p:nvPr/>
            </p:nvSpPr>
            <p:spPr>
              <a:xfrm>
                <a:off x="-5531225" y="4077125"/>
                <a:ext cx="417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39" extrusionOk="0">
                    <a:moveTo>
                      <a:pt x="0" y="0"/>
                    </a:moveTo>
                    <a:lnTo>
                      <a:pt x="1670" y="1638"/>
                    </a:lnTo>
                    <a:lnTo>
                      <a:pt x="9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3" name="Google Shape;8583;p67"/>
              <p:cNvSpPr/>
              <p:nvPr/>
            </p:nvSpPr>
            <p:spPr>
              <a:xfrm>
                <a:off x="-5613150" y="4198400"/>
                <a:ext cx="29222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356" extrusionOk="0">
                    <a:moveTo>
                      <a:pt x="1" y="1"/>
                    </a:moveTo>
                    <a:lnTo>
                      <a:pt x="1" y="347"/>
                    </a:lnTo>
                    <a:lnTo>
                      <a:pt x="32" y="347"/>
                    </a:lnTo>
                    <a:cubicBezTo>
                      <a:pt x="32" y="883"/>
                      <a:pt x="505" y="1356"/>
                      <a:pt x="1072" y="1356"/>
                    </a:cubicBezTo>
                    <a:lnTo>
                      <a:pt x="10681" y="1356"/>
                    </a:lnTo>
                    <a:cubicBezTo>
                      <a:pt x="11216" y="1356"/>
                      <a:pt x="11689" y="883"/>
                      <a:pt x="11689" y="347"/>
                    </a:cubicBezTo>
                    <a:lnTo>
                      <a:pt x="1168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4" name="Google Shape;8584;p67"/>
              <p:cNvSpPr/>
              <p:nvPr/>
            </p:nvSpPr>
            <p:spPr>
              <a:xfrm>
                <a:off x="-5610775" y="3991275"/>
                <a:ext cx="292225" cy="1890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7562" extrusionOk="0">
                    <a:moveTo>
                      <a:pt x="7813" y="1386"/>
                    </a:moveTo>
                    <a:cubicBezTo>
                      <a:pt x="7908" y="1386"/>
                      <a:pt x="8034" y="1418"/>
                      <a:pt x="8065" y="1512"/>
                    </a:cubicBezTo>
                    <a:cubicBezTo>
                      <a:pt x="8128" y="1575"/>
                      <a:pt x="9483" y="2867"/>
                      <a:pt x="9515" y="2993"/>
                    </a:cubicBezTo>
                    <a:cubicBezTo>
                      <a:pt x="9578" y="3088"/>
                      <a:pt x="9578" y="3214"/>
                      <a:pt x="9452" y="3340"/>
                    </a:cubicBezTo>
                    <a:lnTo>
                      <a:pt x="6018" y="6774"/>
                    </a:lnTo>
                    <a:cubicBezTo>
                      <a:pt x="5943" y="6848"/>
                      <a:pt x="5862" y="6880"/>
                      <a:pt x="5783" y="6880"/>
                    </a:cubicBezTo>
                    <a:cubicBezTo>
                      <a:pt x="5696" y="6880"/>
                      <a:pt x="5612" y="6840"/>
                      <a:pt x="5545" y="6774"/>
                    </a:cubicBezTo>
                    <a:lnTo>
                      <a:pt x="2111" y="3340"/>
                    </a:lnTo>
                    <a:cubicBezTo>
                      <a:pt x="2001" y="3230"/>
                      <a:pt x="1987" y="2976"/>
                      <a:pt x="2027" y="2976"/>
                    </a:cubicBezTo>
                    <a:cubicBezTo>
                      <a:pt x="2033" y="2976"/>
                      <a:pt x="2040" y="2981"/>
                      <a:pt x="2048" y="2993"/>
                    </a:cubicBezTo>
                    <a:cubicBezTo>
                      <a:pt x="2048" y="2962"/>
                      <a:pt x="2079" y="2930"/>
                      <a:pt x="2111" y="2867"/>
                    </a:cubicBezTo>
                    <a:lnTo>
                      <a:pt x="3497" y="1512"/>
                    </a:lnTo>
                    <a:cubicBezTo>
                      <a:pt x="3560" y="1418"/>
                      <a:pt x="3655" y="1386"/>
                      <a:pt x="3718" y="1386"/>
                    </a:cubicBez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40"/>
                    </a:cubicBezTo>
                    <a:lnTo>
                      <a:pt x="0" y="7561"/>
                    </a:lnTo>
                    <a:lnTo>
                      <a:pt x="11689" y="7561"/>
                    </a:lnTo>
                    <a:lnTo>
                      <a:pt x="11689" y="1040"/>
                    </a:lnTo>
                    <a:cubicBezTo>
                      <a:pt x="11657" y="473"/>
                      <a:pt x="11184" y="0"/>
                      <a:pt x="106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5" name="Google Shape;8585;p67"/>
              <p:cNvSpPr/>
              <p:nvPr/>
            </p:nvSpPr>
            <p:spPr>
              <a:xfrm>
                <a:off x="-5546975" y="4250400"/>
                <a:ext cx="160700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6428" h="1324" extrusionOk="0">
                    <a:moveTo>
                      <a:pt x="1544" y="0"/>
                    </a:moveTo>
                    <a:lnTo>
                      <a:pt x="1386" y="662"/>
                    </a:lnTo>
                    <a:lnTo>
                      <a:pt x="473" y="662"/>
                    </a:lnTo>
                    <a:cubicBezTo>
                      <a:pt x="32" y="662"/>
                      <a:pt x="0" y="1323"/>
                      <a:pt x="473" y="1323"/>
                    </a:cubicBezTo>
                    <a:lnTo>
                      <a:pt x="5955" y="1323"/>
                    </a:lnTo>
                    <a:cubicBezTo>
                      <a:pt x="6427" y="1323"/>
                      <a:pt x="6427" y="662"/>
                      <a:pt x="5986" y="662"/>
                    </a:cubicBezTo>
                    <a:lnTo>
                      <a:pt x="5072" y="662"/>
                    </a:lnTo>
                    <a:lnTo>
                      <a:pt x="49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86" name="Google Shape;8586;p67"/>
            <p:cNvGrpSpPr/>
            <p:nvPr/>
          </p:nvGrpSpPr>
          <p:grpSpPr>
            <a:xfrm>
              <a:off x="3010377" y="2094711"/>
              <a:ext cx="232949" cy="224692"/>
              <a:chOff x="-3768700" y="3253275"/>
              <a:chExt cx="301850" cy="291150"/>
            </a:xfrm>
            <a:grpFill/>
          </p:grpSpPr>
          <p:sp>
            <p:nvSpPr>
              <p:cNvPr id="8587" name="Google Shape;8587;p67"/>
              <p:cNvSpPr/>
              <p:nvPr/>
            </p:nvSpPr>
            <p:spPr>
              <a:xfrm>
                <a:off x="-3603925" y="3355650"/>
                <a:ext cx="6935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1356" extrusionOk="0">
                    <a:moveTo>
                      <a:pt x="1040" y="1"/>
                    </a:moveTo>
                    <a:cubicBezTo>
                      <a:pt x="505" y="1"/>
                      <a:pt x="1" y="473"/>
                      <a:pt x="1" y="1009"/>
                    </a:cubicBezTo>
                    <a:lnTo>
                      <a:pt x="1" y="1356"/>
                    </a:lnTo>
                    <a:lnTo>
                      <a:pt x="2773" y="1356"/>
                    </a:lnTo>
                    <a:lnTo>
                      <a:pt x="2773" y="1009"/>
                    </a:lnTo>
                    <a:cubicBezTo>
                      <a:pt x="2742" y="473"/>
                      <a:pt x="2269" y="1"/>
                      <a:pt x="17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8" name="Google Shape;8588;p67"/>
              <p:cNvSpPr/>
              <p:nvPr/>
            </p:nvSpPr>
            <p:spPr>
              <a:xfrm>
                <a:off x="-3586600" y="3305250"/>
                <a:ext cx="33125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1324" extrusionOk="0">
                    <a:moveTo>
                      <a:pt x="663" y="0"/>
                    </a:moveTo>
                    <a:cubicBezTo>
                      <a:pt x="253" y="0"/>
                      <a:pt x="1" y="316"/>
                      <a:pt x="1" y="662"/>
                    </a:cubicBezTo>
                    <a:cubicBezTo>
                      <a:pt x="1" y="1009"/>
                      <a:pt x="316" y="1324"/>
                      <a:pt x="663" y="1324"/>
                    </a:cubicBezTo>
                    <a:cubicBezTo>
                      <a:pt x="1041" y="1324"/>
                      <a:pt x="1324" y="1009"/>
                      <a:pt x="1324" y="662"/>
                    </a:cubicBezTo>
                    <a:cubicBezTo>
                      <a:pt x="1324" y="284"/>
                      <a:pt x="1009" y="0"/>
                      <a:pt x="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89" name="Google Shape;8589;p67"/>
              <p:cNvSpPr/>
              <p:nvPr/>
            </p:nvSpPr>
            <p:spPr>
              <a:xfrm>
                <a:off x="-3768700" y="3253275"/>
                <a:ext cx="301850" cy="291150"/>
              </a:xfrm>
              <a:custGeom>
                <a:avLst/>
                <a:gdLst/>
                <a:ahLst/>
                <a:cxnLst/>
                <a:rect l="l" t="t" r="r" b="b"/>
                <a:pathLst>
                  <a:path w="12074" h="11646" extrusionOk="0">
                    <a:moveTo>
                      <a:pt x="7947" y="1323"/>
                    </a:moveTo>
                    <a:cubicBezTo>
                      <a:pt x="8703" y="1323"/>
                      <a:pt x="9333" y="1953"/>
                      <a:pt x="9333" y="2710"/>
                    </a:cubicBezTo>
                    <a:cubicBezTo>
                      <a:pt x="9333" y="3025"/>
                      <a:pt x="9207" y="3340"/>
                      <a:pt x="9018" y="3560"/>
                    </a:cubicBezTo>
                    <a:cubicBezTo>
                      <a:pt x="9585" y="3844"/>
                      <a:pt x="9994" y="4442"/>
                      <a:pt x="9994" y="5104"/>
                    </a:cubicBezTo>
                    <a:lnTo>
                      <a:pt x="9994" y="5766"/>
                    </a:lnTo>
                    <a:lnTo>
                      <a:pt x="10026" y="5766"/>
                    </a:lnTo>
                    <a:cubicBezTo>
                      <a:pt x="10026" y="5955"/>
                      <a:pt x="9868" y="6112"/>
                      <a:pt x="9679" y="6112"/>
                    </a:cubicBezTo>
                    <a:lnTo>
                      <a:pt x="6245" y="6112"/>
                    </a:lnTo>
                    <a:cubicBezTo>
                      <a:pt x="6056" y="6112"/>
                      <a:pt x="5899" y="5955"/>
                      <a:pt x="5899" y="5766"/>
                    </a:cubicBezTo>
                    <a:lnTo>
                      <a:pt x="5899" y="5104"/>
                    </a:lnTo>
                    <a:cubicBezTo>
                      <a:pt x="5899" y="4442"/>
                      <a:pt x="6308" y="3844"/>
                      <a:pt x="6875" y="3560"/>
                    </a:cubicBezTo>
                    <a:cubicBezTo>
                      <a:pt x="6686" y="3340"/>
                      <a:pt x="6560" y="3056"/>
                      <a:pt x="6560" y="2710"/>
                    </a:cubicBezTo>
                    <a:cubicBezTo>
                      <a:pt x="6560" y="1953"/>
                      <a:pt x="7190" y="1323"/>
                      <a:pt x="7947" y="1323"/>
                    </a:cubicBezTo>
                    <a:close/>
                    <a:moveTo>
                      <a:pt x="7947" y="0"/>
                    </a:moveTo>
                    <a:cubicBezTo>
                      <a:pt x="5647" y="0"/>
                      <a:pt x="3851" y="1827"/>
                      <a:pt x="3851" y="4096"/>
                    </a:cubicBezTo>
                    <a:cubicBezTo>
                      <a:pt x="3851" y="5104"/>
                      <a:pt x="4197" y="6018"/>
                      <a:pt x="4828" y="6711"/>
                    </a:cubicBezTo>
                    <a:lnTo>
                      <a:pt x="4134" y="7435"/>
                    </a:lnTo>
                    <a:cubicBezTo>
                      <a:pt x="3981" y="7364"/>
                      <a:pt x="3823" y="7329"/>
                      <a:pt x="3669" y="7329"/>
                    </a:cubicBezTo>
                    <a:cubicBezTo>
                      <a:pt x="3412" y="7329"/>
                      <a:pt x="3166" y="7427"/>
                      <a:pt x="2969" y="7624"/>
                    </a:cubicBezTo>
                    <a:lnTo>
                      <a:pt x="732" y="9861"/>
                    </a:lnTo>
                    <a:cubicBezTo>
                      <a:pt x="0" y="10593"/>
                      <a:pt x="722" y="11645"/>
                      <a:pt x="1509" y="11645"/>
                    </a:cubicBezTo>
                    <a:cubicBezTo>
                      <a:pt x="1739" y="11645"/>
                      <a:pt x="1975" y="11555"/>
                      <a:pt x="2181" y="11342"/>
                    </a:cubicBezTo>
                    <a:lnTo>
                      <a:pt x="4449" y="9074"/>
                    </a:lnTo>
                    <a:cubicBezTo>
                      <a:pt x="4765" y="8759"/>
                      <a:pt x="4796" y="8286"/>
                      <a:pt x="4638" y="7939"/>
                    </a:cubicBezTo>
                    <a:lnTo>
                      <a:pt x="5332" y="7246"/>
                    </a:lnTo>
                    <a:cubicBezTo>
                      <a:pt x="6056" y="7813"/>
                      <a:pt x="7001" y="8223"/>
                      <a:pt x="7978" y="8223"/>
                    </a:cubicBezTo>
                    <a:cubicBezTo>
                      <a:pt x="10278" y="8223"/>
                      <a:pt x="12074" y="6364"/>
                      <a:pt x="12074" y="4127"/>
                    </a:cubicBezTo>
                    <a:cubicBezTo>
                      <a:pt x="12074" y="1796"/>
                      <a:pt x="10215" y="0"/>
                      <a:pt x="79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90" name="Google Shape;8590;p67"/>
            <p:cNvGrpSpPr/>
            <p:nvPr/>
          </p:nvGrpSpPr>
          <p:grpSpPr>
            <a:xfrm>
              <a:off x="3012566" y="2377514"/>
              <a:ext cx="228570" cy="212170"/>
              <a:chOff x="-3808700" y="3628950"/>
              <a:chExt cx="296175" cy="274925"/>
            </a:xfrm>
            <a:grpFill/>
          </p:grpSpPr>
          <p:sp>
            <p:nvSpPr>
              <p:cNvPr id="8591" name="Google Shape;8591;p67"/>
              <p:cNvSpPr/>
              <p:nvPr/>
            </p:nvSpPr>
            <p:spPr>
              <a:xfrm>
                <a:off x="-3665972" y="3680950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08" y="0"/>
                    </a:moveTo>
                    <a:cubicBezTo>
                      <a:pt x="441" y="0"/>
                      <a:pt x="0" y="473"/>
                      <a:pt x="0" y="1040"/>
                    </a:cubicBezTo>
                    <a:cubicBezTo>
                      <a:pt x="0" y="1607"/>
                      <a:pt x="441" y="2048"/>
                      <a:pt x="1008" y="2048"/>
                    </a:cubicBezTo>
                    <a:cubicBezTo>
                      <a:pt x="1575" y="2048"/>
                      <a:pt x="2048" y="1607"/>
                      <a:pt x="2048" y="1040"/>
                    </a:cubicBezTo>
                    <a:cubicBezTo>
                      <a:pt x="2048" y="473"/>
                      <a:pt x="1575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92" name="Google Shape;8592;p67"/>
              <p:cNvSpPr/>
              <p:nvPr/>
            </p:nvSpPr>
            <p:spPr>
              <a:xfrm>
                <a:off x="-3808700" y="3664400"/>
                <a:ext cx="296175" cy="2394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9579" extrusionOk="0">
                    <a:moveTo>
                      <a:pt x="3970" y="8223"/>
                    </a:moveTo>
                    <a:cubicBezTo>
                      <a:pt x="4159" y="8223"/>
                      <a:pt x="4316" y="8381"/>
                      <a:pt x="4316" y="8570"/>
                    </a:cubicBezTo>
                    <a:cubicBezTo>
                      <a:pt x="4316" y="8791"/>
                      <a:pt x="4159" y="8948"/>
                      <a:pt x="3970" y="8948"/>
                    </a:cubicBezTo>
                    <a:cubicBezTo>
                      <a:pt x="3781" y="8948"/>
                      <a:pt x="3623" y="8791"/>
                      <a:pt x="3623" y="8570"/>
                    </a:cubicBezTo>
                    <a:cubicBezTo>
                      <a:pt x="3623" y="8349"/>
                      <a:pt x="3781" y="8223"/>
                      <a:pt x="3970" y="8223"/>
                    </a:cubicBezTo>
                    <a:close/>
                    <a:moveTo>
                      <a:pt x="8727" y="8223"/>
                    </a:moveTo>
                    <a:cubicBezTo>
                      <a:pt x="8916" y="8223"/>
                      <a:pt x="9074" y="8381"/>
                      <a:pt x="9074" y="8570"/>
                    </a:cubicBezTo>
                    <a:cubicBezTo>
                      <a:pt x="9074" y="8791"/>
                      <a:pt x="8916" y="8948"/>
                      <a:pt x="8727" y="8948"/>
                    </a:cubicBezTo>
                    <a:cubicBezTo>
                      <a:pt x="8538" y="8948"/>
                      <a:pt x="8381" y="8791"/>
                      <a:pt x="8381" y="8570"/>
                    </a:cubicBezTo>
                    <a:cubicBezTo>
                      <a:pt x="8412" y="8349"/>
                      <a:pt x="8538" y="8223"/>
                      <a:pt x="8727" y="8223"/>
                    </a:cubicBezTo>
                    <a:close/>
                    <a:moveTo>
                      <a:pt x="473" y="1"/>
                    </a:moveTo>
                    <a:cubicBezTo>
                      <a:pt x="32" y="1"/>
                      <a:pt x="0" y="662"/>
                      <a:pt x="473" y="662"/>
                    </a:cubicBezTo>
                    <a:lnTo>
                      <a:pt x="819" y="662"/>
                    </a:lnTo>
                    <a:cubicBezTo>
                      <a:pt x="977" y="662"/>
                      <a:pt x="1134" y="788"/>
                      <a:pt x="1166" y="946"/>
                    </a:cubicBezTo>
                    <a:lnTo>
                      <a:pt x="2143" y="6428"/>
                    </a:lnTo>
                    <a:cubicBezTo>
                      <a:pt x="1481" y="7058"/>
                      <a:pt x="1922" y="8192"/>
                      <a:pt x="2867" y="8192"/>
                    </a:cubicBezTo>
                    <a:lnTo>
                      <a:pt x="2930" y="8192"/>
                    </a:lnTo>
                    <a:cubicBezTo>
                      <a:pt x="2899" y="8318"/>
                      <a:pt x="2867" y="8412"/>
                      <a:pt x="2867" y="8538"/>
                    </a:cubicBezTo>
                    <a:cubicBezTo>
                      <a:pt x="2867" y="9106"/>
                      <a:pt x="3340" y="9578"/>
                      <a:pt x="3875" y="9578"/>
                    </a:cubicBezTo>
                    <a:cubicBezTo>
                      <a:pt x="4442" y="9578"/>
                      <a:pt x="4915" y="9106"/>
                      <a:pt x="4915" y="8538"/>
                    </a:cubicBezTo>
                    <a:cubicBezTo>
                      <a:pt x="4915" y="8412"/>
                      <a:pt x="4884" y="8318"/>
                      <a:pt x="4821" y="8192"/>
                    </a:cubicBezTo>
                    <a:lnTo>
                      <a:pt x="7719" y="8192"/>
                    </a:lnTo>
                    <a:cubicBezTo>
                      <a:pt x="7656" y="8318"/>
                      <a:pt x="7624" y="8412"/>
                      <a:pt x="7624" y="8538"/>
                    </a:cubicBezTo>
                    <a:cubicBezTo>
                      <a:pt x="7624" y="9106"/>
                      <a:pt x="8097" y="9578"/>
                      <a:pt x="8664" y="9578"/>
                    </a:cubicBezTo>
                    <a:cubicBezTo>
                      <a:pt x="9200" y="9578"/>
                      <a:pt x="9672" y="9106"/>
                      <a:pt x="9672" y="8538"/>
                    </a:cubicBezTo>
                    <a:cubicBezTo>
                      <a:pt x="9672" y="8412"/>
                      <a:pt x="9641" y="8318"/>
                      <a:pt x="9609" y="8192"/>
                    </a:cubicBezTo>
                    <a:lnTo>
                      <a:pt x="9987" y="8192"/>
                    </a:lnTo>
                    <a:cubicBezTo>
                      <a:pt x="10176" y="8192"/>
                      <a:pt x="10334" y="8034"/>
                      <a:pt x="10334" y="7845"/>
                    </a:cubicBezTo>
                    <a:cubicBezTo>
                      <a:pt x="10334" y="7625"/>
                      <a:pt x="10176" y="7467"/>
                      <a:pt x="9987" y="7467"/>
                    </a:cubicBezTo>
                    <a:lnTo>
                      <a:pt x="2773" y="7467"/>
                    </a:lnTo>
                    <a:cubicBezTo>
                      <a:pt x="2759" y="7470"/>
                      <a:pt x="2746" y="7471"/>
                      <a:pt x="2733" y="7471"/>
                    </a:cubicBezTo>
                    <a:cubicBezTo>
                      <a:pt x="2459" y="7471"/>
                      <a:pt x="2477" y="6837"/>
                      <a:pt x="2899" y="6837"/>
                    </a:cubicBezTo>
                    <a:lnTo>
                      <a:pt x="10145" y="6837"/>
                    </a:lnTo>
                    <a:cubicBezTo>
                      <a:pt x="10302" y="6837"/>
                      <a:pt x="10428" y="6774"/>
                      <a:pt x="10460" y="6617"/>
                    </a:cubicBezTo>
                    <a:lnTo>
                      <a:pt x="11815" y="2553"/>
                    </a:lnTo>
                    <a:cubicBezTo>
                      <a:pt x="11846" y="2427"/>
                      <a:pt x="11815" y="2332"/>
                      <a:pt x="11752" y="2238"/>
                    </a:cubicBezTo>
                    <a:cubicBezTo>
                      <a:pt x="11657" y="2080"/>
                      <a:pt x="11500" y="2048"/>
                      <a:pt x="10775" y="2048"/>
                    </a:cubicBezTo>
                    <a:lnTo>
                      <a:pt x="10491" y="2048"/>
                    </a:lnTo>
                    <a:lnTo>
                      <a:pt x="10491" y="2395"/>
                    </a:lnTo>
                    <a:cubicBezTo>
                      <a:pt x="10491" y="2584"/>
                      <a:pt x="10334" y="2742"/>
                      <a:pt x="10145" y="2742"/>
                    </a:cubicBezTo>
                    <a:lnTo>
                      <a:pt x="9641" y="2742"/>
                    </a:lnTo>
                    <a:cubicBezTo>
                      <a:pt x="9609" y="2868"/>
                      <a:pt x="9546" y="2962"/>
                      <a:pt x="9515" y="3057"/>
                    </a:cubicBezTo>
                    <a:lnTo>
                      <a:pt x="9861" y="3435"/>
                    </a:lnTo>
                    <a:cubicBezTo>
                      <a:pt x="9987" y="3529"/>
                      <a:pt x="9987" y="3781"/>
                      <a:pt x="9861" y="3907"/>
                    </a:cubicBezTo>
                    <a:lnTo>
                      <a:pt x="8885" y="4884"/>
                    </a:lnTo>
                    <a:cubicBezTo>
                      <a:pt x="8822" y="4947"/>
                      <a:pt x="8735" y="4978"/>
                      <a:pt x="8648" y="4978"/>
                    </a:cubicBezTo>
                    <a:cubicBezTo>
                      <a:pt x="8562" y="4978"/>
                      <a:pt x="8475" y="4947"/>
                      <a:pt x="8412" y="4884"/>
                    </a:cubicBezTo>
                    <a:lnTo>
                      <a:pt x="8066" y="4537"/>
                    </a:lnTo>
                    <a:cubicBezTo>
                      <a:pt x="7971" y="4569"/>
                      <a:pt x="7877" y="4600"/>
                      <a:pt x="7751" y="4632"/>
                    </a:cubicBezTo>
                    <a:lnTo>
                      <a:pt x="7751" y="5167"/>
                    </a:lnTo>
                    <a:cubicBezTo>
                      <a:pt x="7751" y="5356"/>
                      <a:pt x="7593" y="5514"/>
                      <a:pt x="7404" y="5514"/>
                    </a:cubicBezTo>
                    <a:lnTo>
                      <a:pt x="5986" y="5514"/>
                    </a:lnTo>
                    <a:cubicBezTo>
                      <a:pt x="5766" y="5514"/>
                      <a:pt x="5608" y="5356"/>
                      <a:pt x="5608" y="5167"/>
                    </a:cubicBezTo>
                    <a:lnTo>
                      <a:pt x="5608" y="4632"/>
                    </a:lnTo>
                    <a:cubicBezTo>
                      <a:pt x="5514" y="4600"/>
                      <a:pt x="5419" y="4569"/>
                      <a:pt x="5293" y="4537"/>
                    </a:cubicBezTo>
                    <a:lnTo>
                      <a:pt x="4947" y="4884"/>
                    </a:lnTo>
                    <a:cubicBezTo>
                      <a:pt x="4884" y="4947"/>
                      <a:pt x="4797" y="4978"/>
                      <a:pt x="4710" y="4978"/>
                    </a:cubicBezTo>
                    <a:cubicBezTo>
                      <a:pt x="4624" y="4978"/>
                      <a:pt x="4537" y="4947"/>
                      <a:pt x="4474" y="4884"/>
                    </a:cubicBezTo>
                    <a:lnTo>
                      <a:pt x="3497" y="3907"/>
                    </a:lnTo>
                    <a:cubicBezTo>
                      <a:pt x="3371" y="3781"/>
                      <a:pt x="3371" y="3529"/>
                      <a:pt x="3497" y="3435"/>
                    </a:cubicBezTo>
                    <a:lnTo>
                      <a:pt x="3844" y="3057"/>
                    </a:lnTo>
                    <a:cubicBezTo>
                      <a:pt x="3812" y="2994"/>
                      <a:pt x="3781" y="2868"/>
                      <a:pt x="3718" y="2742"/>
                    </a:cubicBezTo>
                    <a:lnTo>
                      <a:pt x="3214" y="2742"/>
                    </a:lnTo>
                    <a:cubicBezTo>
                      <a:pt x="3025" y="2742"/>
                      <a:pt x="2867" y="2584"/>
                      <a:pt x="2867" y="2395"/>
                    </a:cubicBezTo>
                    <a:lnTo>
                      <a:pt x="2867" y="2048"/>
                    </a:lnTo>
                    <a:lnTo>
                      <a:pt x="2080" y="2048"/>
                    </a:lnTo>
                    <a:lnTo>
                      <a:pt x="1828" y="820"/>
                    </a:lnTo>
                    <a:cubicBezTo>
                      <a:pt x="1765" y="347"/>
                      <a:pt x="1324" y="1"/>
                      <a:pt x="8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93" name="Google Shape;8593;p67"/>
              <p:cNvSpPr/>
              <p:nvPr/>
            </p:nvSpPr>
            <p:spPr>
              <a:xfrm>
                <a:off x="-3718359" y="3628950"/>
                <a:ext cx="155975" cy="156775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6271" extrusionOk="0">
                    <a:moveTo>
                      <a:pt x="3056" y="1419"/>
                    </a:moveTo>
                    <a:cubicBezTo>
                      <a:pt x="4001" y="1419"/>
                      <a:pt x="4758" y="2175"/>
                      <a:pt x="4758" y="3120"/>
                    </a:cubicBezTo>
                    <a:cubicBezTo>
                      <a:pt x="4758" y="4065"/>
                      <a:pt x="4001" y="4821"/>
                      <a:pt x="3056" y="4821"/>
                    </a:cubicBezTo>
                    <a:cubicBezTo>
                      <a:pt x="2111" y="4821"/>
                      <a:pt x="1355" y="4065"/>
                      <a:pt x="1355" y="3120"/>
                    </a:cubicBezTo>
                    <a:cubicBezTo>
                      <a:pt x="1355" y="2175"/>
                      <a:pt x="2111" y="1419"/>
                      <a:pt x="3056" y="1419"/>
                    </a:cubicBezTo>
                    <a:close/>
                    <a:moveTo>
                      <a:pt x="2773" y="1"/>
                    </a:moveTo>
                    <a:lnTo>
                      <a:pt x="2773" y="442"/>
                    </a:lnTo>
                    <a:cubicBezTo>
                      <a:pt x="2773" y="600"/>
                      <a:pt x="2678" y="726"/>
                      <a:pt x="2521" y="757"/>
                    </a:cubicBezTo>
                    <a:cubicBezTo>
                      <a:pt x="2300" y="789"/>
                      <a:pt x="2080" y="915"/>
                      <a:pt x="1891" y="1041"/>
                    </a:cubicBezTo>
                    <a:cubicBezTo>
                      <a:pt x="1846" y="1063"/>
                      <a:pt x="1793" y="1073"/>
                      <a:pt x="1739" y="1073"/>
                    </a:cubicBezTo>
                    <a:cubicBezTo>
                      <a:pt x="1639" y="1073"/>
                      <a:pt x="1531" y="1039"/>
                      <a:pt x="1450" y="978"/>
                    </a:cubicBezTo>
                    <a:lnTo>
                      <a:pt x="1135" y="663"/>
                    </a:lnTo>
                    <a:lnTo>
                      <a:pt x="662" y="1135"/>
                    </a:lnTo>
                    <a:lnTo>
                      <a:pt x="977" y="1450"/>
                    </a:lnTo>
                    <a:cubicBezTo>
                      <a:pt x="1103" y="1576"/>
                      <a:pt x="1103" y="1734"/>
                      <a:pt x="1009" y="1891"/>
                    </a:cubicBezTo>
                    <a:cubicBezTo>
                      <a:pt x="883" y="2080"/>
                      <a:pt x="819" y="2301"/>
                      <a:pt x="725" y="2521"/>
                    </a:cubicBezTo>
                    <a:cubicBezTo>
                      <a:pt x="693" y="2679"/>
                      <a:pt x="599" y="2805"/>
                      <a:pt x="410" y="2805"/>
                    </a:cubicBezTo>
                    <a:lnTo>
                      <a:pt x="0" y="2805"/>
                    </a:lnTo>
                    <a:lnTo>
                      <a:pt x="0" y="3466"/>
                    </a:lnTo>
                    <a:lnTo>
                      <a:pt x="410" y="3466"/>
                    </a:lnTo>
                    <a:cubicBezTo>
                      <a:pt x="567" y="3466"/>
                      <a:pt x="693" y="3593"/>
                      <a:pt x="725" y="3750"/>
                    </a:cubicBezTo>
                    <a:cubicBezTo>
                      <a:pt x="788" y="3939"/>
                      <a:pt x="883" y="4191"/>
                      <a:pt x="1009" y="4380"/>
                    </a:cubicBezTo>
                    <a:cubicBezTo>
                      <a:pt x="1103" y="4506"/>
                      <a:pt x="1040" y="4695"/>
                      <a:pt x="977" y="4821"/>
                    </a:cubicBezTo>
                    <a:lnTo>
                      <a:pt x="662" y="5136"/>
                    </a:lnTo>
                    <a:lnTo>
                      <a:pt x="1135" y="5609"/>
                    </a:lnTo>
                    <a:lnTo>
                      <a:pt x="1450" y="5294"/>
                    </a:lnTo>
                    <a:cubicBezTo>
                      <a:pt x="1523" y="5220"/>
                      <a:pt x="1608" y="5189"/>
                      <a:pt x="1697" y="5189"/>
                    </a:cubicBezTo>
                    <a:cubicBezTo>
                      <a:pt x="1760" y="5189"/>
                      <a:pt x="1825" y="5205"/>
                      <a:pt x="1891" y="5231"/>
                    </a:cubicBezTo>
                    <a:cubicBezTo>
                      <a:pt x="2080" y="5357"/>
                      <a:pt x="2269" y="5451"/>
                      <a:pt x="2521" y="5514"/>
                    </a:cubicBezTo>
                    <a:cubicBezTo>
                      <a:pt x="2678" y="5546"/>
                      <a:pt x="2773" y="5672"/>
                      <a:pt x="2773" y="5829"/>
                    </a:cubicBezTo>
                    <a:lnTo>
                      <a:pt x="2773" y="6270"/>
                    </a:lnTo>
                    <a:lnTo>
                      <a:pt x="3466" y="6270"/>
                    </a:lnTo>
                    <a:lnTo>
                      <a:pt x="3466" y="5829"/>
                    </a:lnTo>
                    <a:cubicBezTo>
                      <a:pt x="3466" y="5672"/>
                      <a:pt x="3560" y="5546"/>
                      <a:pt x="3718" y="5514"/>
                    </a:cubicBezTo>
                    <a:cubicBezTo>
                      <a:pt x="3938" y="5483"/>
                      <a:pt x="4159" y="5357"/>
                      <a:pt x="4348" y="5231"/>
                    </a:cubicBezTo>
                    <a:cubicBezTo>
                      <a:pt x="4393" y="5208"/>
                      <a:pt x="4445" y="5198"/>
                      <a:pt x="4500" y="5198"/>
                    </a:cubicBezTo>
                    <a:cubicBezTo>
                      <a:pt x="4600" y="5198"/>
                      <a:pt x="4708" y="5233"/>
                      <a:pt x="4789" y="5294"/>
                    </a:cubicBezTo>
                    <a:lnTo>
                      <a:pt x="5104" y="5609"/>
                    </a:lnTo>
                    <a:lnTo>
                      <a:pt x="5577" y="5136"/>
                    </a:lnTo>
                    <a:lnTo>
                      <a:pt x="5262" y="4821"/>
                    </a:lnTo>
                    <a:cubicBezTo>
                      <a:pt x="5136" y="4695"/>
                      <a:pt x="5136" y="4538"/>
                      <a:pt x="5230" y="4380"/>
                    </a:cubicBezTo>
                    <a:cubicBezTo>
                      <a:pt x="5356" y="4191"/>
                      <a:pt x="5419" y="3971"/>
                      <a:pt x="5514" y="3750"/>
                    </a:cubicBezTo>
                    <a:cubicBezTo>
                      <a:pt x="5545" y="3593"/>
                      <a:pt x="5671" y="3466"/>
                      <a:pt x="5829" y="3466"/>
                    </a:cubicBezTo>
                    <a:lnTo>
                      <a:pt x="6238" y="3466"/>
                    </a:lnTo>
                    <a:lnTo>
                      <a:pt x="6238" y="2805"/>
                    </a:lnTo>
                    <a:lnTo>
                      <a:pt x="5829" y="2805"/>
                    </a:lnTo>
                    <a:cubicBezTo>
                      <a:pt x="5671" y="2805"/>
                      <a:pt x="5545" y="2679"/>
                      <a:pt x="5514" y="2521"/>
                    </a:cubicBezTo>
                    <a:cubicBezTo>
                      <a:pt x="5451" y="2332"/>
                      <a:pt x="5356" y="2080"/>
                      <a:pt x="5230" y="1891"/>
                    </a:cubicBezTo>
                    <a:cubicBezTo>
                      <a:pt x="5136" y="1765"/>
                      <a:pt x="5199" y="1576"/>
                      <a:pt x="5262" y="1450"/>
                    </a:cubicBezTo>
                    <a:lnTo>
                      <a:pt x="5577" y="1135"/>
                    </a:lnTo>
                    <a:lnTo>
                      <a:pt x="5104" y="663"/>
                    </a:lnTo>
                    <a:lnTo>
                      <a:pt x="4789" y="978"/>
                    </a:lnTo>
                    <a:cubicBezTo>
                      <a:pt x="4715" y="1051"/>
                      <a:pt x="4641" y="1082"/>
                      <a:pt x="4555" y="1082"/>
                    </a:cubicBezTo>
                    <a:cubicBezTo>
                      <a:pt x="4494" y="1082"/>
                      <a:pt x="4426" y="1067"/>
                      <a:pt x="4348" y="1041"/>
                    </a:cubicBezTo>
                    <a:cubicBezTo>
                      <a:pt x="4159" y="915"/>
                      <a:pt x="3970" y="820"/>
                      <a:pt x="3718" y="757"/>
                    </a:cubicBezTo>
                    <a:cubicBezTo>
                      <a:pt x="3560" y="726"/>
                      <a:pt x="3466" y="600"/>
                      <a:pt x="3466" y="442"/>
                    </a:cubicBezTo>
                    <a:lnTo>
                      <a:pt x="34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594" name="Google Shape;8594;p67"/>
            <p:cNvGrpSpPr/>
            <p:nvPr/>
          </p:nvGrpSpPr>
          <p:grpSpPr>
            <a:xfrm>
              <a:off x="3041139" y="2653265"/>
              <a:ext cx="224807" cy="225367"/>
              <a:chOff x="-3771675" y="3971775"/>
              <a:chExt cx="291300" cy="292025"/>
            </a:xfrm>
            <a:grpFill/>
          </p:grpSpPr>
          <p:sp>
            <p:nvSpPr>
              <p:cNvPr id="8595" name="Google Shape;8595;p67"/>
              <p:cNvSpPr/>
              <p:nvPr/>
            </p:nvSpPr>
            <p:spPr>
              <a:xfrm>
                <a:off x="-3770100" y="3971775"/>
                <a:ext cx="218975" cy="66775"/>
              </a:xfrm>
              <a:custGeom>
                <a:avLst/>
                <a:gdLst/>
                <a:ahLst/>
                <a:cxnLst/>
                <a:rect l="l" t="t" r="r" b="b"/>
                <a:pathLst>
                  <a:path w="8759" h="2671" extrusionOk="0">
                    <a:moveTo>
                      <a:pt x="4391" y="0"/>
                    </a:moveTo>
                    <a:cubicBezTo>
                      <a:pt x="2410" y="0"/>
                      <a:pt x="426" y="449"/>
                      <a:pt x="0" y="1347"/>
                    </a:cubicBezTo>
                    <a:cubicBezTo>
                      <a:pt x="426" y="2229"/>
                      <a:pt x="2410" y="2670"/>
                      <a:pt x="4391" y="2670"/>
                    </a:cubicBezTo>
                    <a:cubicBezTo>
                      <a:pt x="6372" y="2670"/>
                      <a:pt x="8349" y="2229"/>
                      <a:pt x="8759" y="1347"/>
                    </a:cubicBezTo>
                    <a:cubicBezTo>
                      <a:pt x="8349" y="449"/>
                      <a:pt x="6372" y="0"/>
                      <a:pt x="43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96" name="Google Shape;8596;p67"/>
              <p:cNvSpPr/>
              <p:nvPr/>
            </p:nvSpPr>
            <p:spPr>
              <a:xfrm>
                <a:off x="-3771675" y="4030650"/>
                <a:ext cx="222125" cy="78000"/>
              </a:xfrm>
              <a:custGeom>
                <a:avLst/>
                <a:gdLst/>
                <a:ahLst/>
                <a:cxnLst/>
                <a:rect l="l" t="t" r="r" b="b"/>
                <a:pathLst>
                  <a:path w="8885" h="3120" extrusionOk="0">
                    <a:moveTo>
                      <a:pt x="0" y="0"/>
                    </a:moveTo>
                    <a:lnTo>
                      <a:pt x="0" y="1418"/>
                    </a:lnTo>
                    <a:cubicBezTo>
                      <a:pt x="0" y="2521"/>
                      <a:pt x="2048" y="3088"/>
                      <a:pt x="4127" y="3119"/>
                    </a:cubicBezTo>
                    <a:cubicBezTo>
                      <a:pt x="4915" y="1891"/>
                      <a:pt x="6301" y="1103"/>
                      <a:pt x="7877" y="1103"/>
                    </a:cubicBezTo>
                    <a:cubicBezTo>
                      <a:pt x="8223" y="1103"/>
                      <a:pt x="8570" y="1135"/>
                      <a:pt x="8885" y="1229"/>
                    </a:cubicBezTo>
                    <a:lnTo>
                      <a:pt x="8885" y="0"/>
                    </a:lnTo>
                    <a:cubicBezTo>
                      <a:pt x="7908" y="788"/>
                      <a:pt x="6112" y="1072"/>
                      <a:pt x="4443" y="1072"/>
                    </a:cubicBezTo>
                    <a:cubicBezTo>
                      <a:pt x="2804" y="1072"/>
                      <a:pt x="977" y="75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97" name="Google Shape;8597;p67"/>
              <p:cNvSpPr/>
              <p:nvPr/>
            </p:nvSpPr>
            <p:spPr>
              <a:xfrm>
                <a:off x="-3669425" y="4074750"/>
                <a:ext cx="189050" cy="189050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7562" extrusionOk="0">
                    <a:moveTo>
                      <a:pt x="5501" y="2732"/>
                    </a:moveTo>
                    <a:cubicBezTo>
                      <a:pt x="5748" y="2732"/>
                      <a:pt x="6008" y="3067"/>
                      <a:pt x="5766" y="3309"/>
                    </a:cubicBezTo>
                    <a:lnTo>
                      <a:pt x="3718" y="5356"/>
                    </a:lnTo>
                    <a:cubicBezTo>
                      <a:pt x="3655" y="5420"/>
                      <a:pt x="3568" y="5451"/>
                      <a:pt x="3482" y="5451"/>
                    </a:cubicBezTo>
                    <a:cubicBezTo>
                      <a:pt x="3395" y="5451"/>
                      <a:pt x="3308" y="5420"/>
                      <a:pt x="3245" y="5356"/>
                    </a:cubicBezTo>
                    <a:lnTo>
                      <a:pt x="1859" y="4002"/>
                    </a:lnTo>
                    <a:cubicBezTo>
                      <a:pt x="1617" y="3760"/>
                      <a:pt x="1840" y="3425"/>
                      <a:pt x="2099" y="3425"/>
                    </a:cubicBezTo>
                    <a:cubicBezTo>
                      <a:pt x="2177" y="3425"/>
                      <a:pt x="2259" y="3456"/>
                      <a:pt x="2332" y="3529"/>
                    </a:cubicBezTo>
                    <a:lnTo>
                      <a:pt x="3466" y="4663"/>
                    </a:lnTo>
                    <a:lnTo>
                      <a:pt x="5293" y="2836"/>
                    </a:lnTo>
                    <a:cubicBezTo>
                      <a:pt x="5352" y="2763"/>
                      <a:pt x="5426" y="2732"/>
                      <a:pt x="5501" y="2732"/>
                    </a:cubicBezTo>
                    <a:close/>
                    <a:moveTo>
                      <a:pt x="3781" y="1"/>
                    </a:moveTo>
                    <a:cubicBezTo>
                      <a:pt x="1702" y="1"/>
                      <a:pt x="0" y="1702"/>
                      <a:pt x="0" y="3781"/>
                    </a:cubicBezTo>
                    <a:cubicBezTo>
                      <a:pt x="0" y="5892"/>
                      <a:pt x="1702" y="7562"/>
                      <a:pt x="3781" y="7562"/>
                    </a:cubicBezTo>
                    <a:cubicBezTo>
                      <a:pt x="5860" y="7562"/>
                      <a:pt x="7562" y="5892"/>
                      <a:pt x="7562" y="3781"/>
                    </a:cubicBezTo>
                    <a:cubicBezTo>
                      <a:pt x="7562" y="1702"/>
                      <a:pt x="5860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98" name="Google Shape;8598;p67"/>
              <p:cNvSpPr/>
              <p:nvPr/>
            </p:nvSpPr>
            <p:spPr>
              <a:xfrm>
                <a:off x="-3771675" y="4099950"/>
                <a:ext cx="94525" cy="76425"/>
              </a:xfrm>
              <a:custGeom>
                <a:avLst/>
                <a:gdLst/>
                <a:ahLst/>
                <a:cxnLst/>
                <a:rect l="l" t="t" r="r" b="b"/>
                <a:pathLst>
                  <a:path w="3781" h="3057" extrusionOk="0">
                    <a:moveTo>
                      <a:pt x="0" y="1"/>
                    </a:moveTo>
                    <a:lnTo>
                      <a:pt x="0" y="1419"/>
                    </a:lnTo>
                    <a:cubicBezTo>
                      <a:pt x="0" y="2364"/>
                      <a:pt x="1607" y="2899"/>
                      <a:pt x="3434" y="3057"/>
                    </a:cubicBezTo>
                    <a:cubicBezTo>
                      <a:pt x="3371" y="2364"/>
                      <a:pt x="3497" y="1671"/>
                      <a:pt x="3781" y="1040"/>
                    </a:cubicBezTo>
                    <a:cubicBezTo>
                      <a:pt x="2332" y="977"/>
                      <a:pt x="819" y="662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599" name="Google Shape;8599;p67"/>
              <p:cNvSpPr/>
              <p:nvPr/>
            </p:nvSpPr>
            <p:spPr>
              <a:xfrm>
                <a:off x="-3771675" y="4167700"/>
                <a:ext cx="135500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5420" h="3813" extrusionOk="0">
                    <a:moveTo>
                      <a:pt x="0" y="0"/>
                    </a:moveTo>
                    <a:lnTo>
                      <a:pt x="0" y="2111"/>
                    </a:lnTo>
                    <a:cubicBezTo>
                      <a:pt x="0" y="3277"/>
                      <a:pt x="2237" y="3812"/>
                      <a:pt x="4443" y="3812"/>
                    </a:cubicBezTo>
                    <a:cubicBezTo>
                      <a:pt x="4789" y="3812"/>
                      <a:pt x="5104" y="3812"/>
                      <a:pt x="5419" y="3781"/>
                    </a:cubicBezTo>
                    <a:cubicBezTo>
                      <a:pt x="4474" y="3151"/>
                      <a:pt x="3781" y="2206"/>
                      <a:pt x="3529" y="1071"/>
                    </a:cubicBezTo>
                    <a:cubicBezTo>
                      <a:pt x="2174" y="977"/>
                      <a:pt x="788" y="66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00" name="Google Shape;8600;p67"/>
            <p:cNvGrpSpPr/>
            <p:nvPr/>
          </p:nvGrpSpPr>
          <p:grpSpPr>
            <a:xfrm>
              <a:off x="4473963" y="2121095"/>
              <a:ext cx="225251" cy="171924"/>
              <a:chOff x="-1951475" y="3273100"/>
              <a:chExt cx="291875" cy="222775"/>
            </a:xfrm>
            <a:grpFill/>
          </p:grpSpPr>
          <p:sp>
            <p:nvSpPr>
              <p:cNvPr id="8601" name="Google Shape;8601;p67"/>
              <p:cNvSpPr/>
              <p:nvPr/>
            </p:nvSpPr>
            <p:spPr>
              <a:xfrm>
                <a:off x="-1951475" y="3325050"/>
                <a:ext cx="51225" cy="1192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770" extrusionOk="0">
                    <a:moveTo>
                      <a:pt x="1033" y="0"/>
                    </a:moveTo>
                    <a:cubicBezTo>
                      <a:pt x="518" y="0"/>
                      <a:pt x="0" y="339"/>
                      <a:pt x="0" y="1004"/>
                    </a:cubicBezTo>
                    <a:lnTo>
                      <a:pt x="0" y="3777"/>
                    </a:lnTo>
                    <a:cubicBezTo>
                      <a:pt x="0" y="4438"/>
                      <a:pt x="512" y="4769"/>
                      <a:pt x="1024" y="4769"/>
                    </a:cubicBezTo>
                    <a:cubicBezTo>
                      <a:pt x="1536" y="4769"/>
                      <a:pt x="2048" y="4438"/>
                      <a:pt x="2048" y="3777"/>
                    </a:cubicBezTo>
                    <a:lnTo>
                      <a:pt x="2048" y="1004"/>
                    </a:lnTo>
                    <a:cubicBezTo>
                      <a:pt x="2048" y="331"/>
                      <a:pt x="1542" y="0"/>
                      <a:pt x="10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02" name="Google Shape;8602;p67"/>
              <p:cNvSpPr/>
              <p:nvPr/>
            </p:nvSpPr>
            <p:spPr>
              <a:xfrm>
                <a:off x="-1711250" y="3273100"/>
                <a:ext cx="51650" cy="221725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8869" extrusionOk="0">
                    <a:moveTo>
                      <a:pt x="1027" y="0"/>
                    </a:moveTo>
                    <a:cubicBezTo>
                      <a:pt x="608" y="0"/>
                      <a:pt x="186" y="229"/>
                      <a:pt x="32" y="719"/>
                    </a:cubicBezTo>
                    <a:cubicBezTo>
                      <a:pt x="0" y="814"/>
                      <a:pt x="0" y="940"/>
                      <a:pt x="0" y="1003"/>
                    </a:cubicBezTo>
                    <a:lnTo>
                      <a:pt x="0" y="7871"/>
                    </a:lnTo>
                    <a:cubicBezTo>
                      <a:pt x="0" y="7934"/>
                      <a:pt x="0" y="8060"/>
                      <a:pt x="32" y="8123"/>
                    </a:cubicBezTo>
                    <a:cubicBezTo>
                      <a:pt x="173" y="8632"/>
                      <a:pt x="594" y="8869"/>
                      <a:pt x="1015" y="8869"/>
                    </a:cubicBezTo>
                    <a:cubicBezTo>
                      <a:pt x="1532" y="8869"/>
                      <a:pt x="2048" y="8513"/>
                      <a:pt x="2048" y="7871"/>
                    </a:cubicBezTo>
                    <a:lnTo>
                      <a:pt x="2048" y="1003"/>
                    </a:lnTo>
                    <a:cubicBezTo>
                      <a:pt x="2066" y="356"/>
                      <a:pt x="1549" y="0"/>
                      <a:pt x="10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03" name="Google Shape;8603;p67"/>
              <p:cNvSpPr/>
              <p:nvPr/>
            </p:nvSpPr>
            <p:spPr>
              <a:xfrm>
                <a:off x="-1886900" y="3296575"/>
                <a:ext cx="156775" cy="199300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7972" extrusionOk="0">
                    <a:moveTo>
                      <a:pt x="851" y="5672"/>
                    </a:moveTo>
                    <a:lnTo>
                      <a:pt x="3466" y="6333"/>
                    </a:lnTo>
                    <a:cubicBezTo>
                      <a:pt x="3277" y="6869"/>
                      <a:pt x="2773" y="7279"/>
                      <a:pt x="2174" y="7279"/>
                    </a:cubicBezTo>
                    <a:cubicBezTo>
                      <a:pt x="1418" y="7279"/>
                      <a:pt x="788" y="6648"/>
                      <a:pt x="788" y="5892"/>
                    </a:cubicBezTo>
                    <a:cubicBezTo>
                      <a:pt x="851" y="5798"/>
                      <a:pt x="851" y="5735"/>
                      <a:pt x="851" y="5672"/>
                    </a:cubicBezTo>
                    <a:close/>
                    <a:moveTo>
                      <a:pt x="6270" y="1"/>
                    </a:moveTo>
                    <a:lnTo>
                      <a:pt x="1" y="1576"/>
                    </a:lnTo>
                    <a:cubicBezTo>
                      <a:pt x="95" y="1734"/>
                      <a:pt x="127" y="1923"/>
                      <a:pt x="127" y="2143"/>
                    </a:cubicBezTo>
                    <a:lnTo>
                      <a:pt x="127" y="4916"/>
                    </a:lnTo>
                    <a:cubicBezTo>
                      <a:pt x="127" y="5105"/>
                      <a:pt x="95" y="5294"/>
                      <a:pt x="1" y="5514"/>
                    </a:cubicBezTo>
                    <a:lnTo>
                      <a:pt x="158" y="5546"/>
                    </a:lnTo>
                    <a:cubicBezTo>
                      <a:pt x="127" y="5672"/>
                      <a:pt x="127" y="5829"/>
                      <a:pt x="127" y="5924"/>
                    </a:cubicBezTo>
                    <a:cubicBezTo>
                      <a:pt x="127" y="7090"/>
                      <a:pt x="1040" y="7972"/>
                      <a:pt x="2174" y="7972"/>
                    </a:cubicBezTo>
                    <a:cubicBezTo>
                      <a:pt x="3120" y="7972"/>
                      <a:pt x="3907" y="7405"/>
                      <a:pt x="4159" y="6522"/>
                    </a:cubicBezTo>
                    <a:lnTo>
                      <a:pt x="6270" y="7090"/>
                    </a:lnTo>
                    <a:lnTo>
                      <a:pt x="6270" y="5672"/>
                    </a:lnTo>
                    <a:lnTo>
                      <a:pt x="6270" y="2238"/>
                    </a:lnTo>
                    <a:lnTo>
                      <a:pt x="627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04" name="Google Shape;8604;p67"/>
            <p:cNvGrpSpPr/>
            <p:nvPr/>
          </p:nvGrpSpPr>
          <p:grpSpPr>
            <a:xfrm>
              <a:off x="4472612" y="2371138"/>
              <a:ext cx="227952" cy="224923"/>
              <a:chOff x="-1951475" y="3597450"/>
              <a:chExt cx="295375" cy="291450"/>
            </a:xfrm>
            <a:grpFill/>
          </p:grpSpPr>
          <p:sp>
            <p:nvSpPr>
              <p:cNvPr id="8605" name="Google Shape;8605;p67"/>
              <p:cNvSpPr/>
              <p:nvPr/>
            </p:nvSpPr>
            <p:spPr>
              <a:xfrm>
                <a:off x="-1951475" y="3597450"/>
                <a:ext cx="1709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1387" extrusionOk="0">
                    <a:moveTo>
                      <a:pt x="1008" y="1"/>
                    </a:moveTo>
                    <a:cubicBezTo>
                      <a:pt x="473" y="1"/>
                      <a:pt x="0" y="473"/>
                      <a:pt x="0" y="1040"/>
                    </a:cubicBezTo>
                    <a:lnTo>
                      <a:pt x="0" y="1387"/>
                    </a:lnTo>
                    <a:lnTo>
                      <a:pt x="6837" y="1387"/>
                    </a:lnTo>
                    <a:lnTo>
                      <a:pt x="6837" y="1040"/>
                    </a:lnTo>
                    <a:cubicBezTo>
                      <a:pt x="6837" y="473"/>
                      <a:pt x="6364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06" name="Google Shape;8606;p67"/>
              <p:cNvSpPr/>
              <p:nvPr/>
            </p:nvSpPr>
            <p:spPr>
              <a:xfrm>
                <a:off x="-1949900" y="3648650"/>
                <a:ext cx="17172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6869" h="6932" extrusionOk="0">
                    <a:moveTo>
                      <a:pt x="0" y="1"/>
                    </a:moveTo>
                    <a:lnTo>
                      <a:pt x="0" y="6932"/>
                    </a:lnTo>
                    <a:lnTo>
                      <a:pt x="2426" y="6932"/>
                    </a:lnTo>
                    <a:cubicBezTo>
                      <a:pt x="2521" y="6585"/>
                      <a:pt x="2836" y="6333"/>
                      <a:pt x="3245" y="6270"/>
                    </a:cubicBezTo>
                    <a:lnTo>
                      <a:pt x="1166" y="4191"/>
                    </a:lnTo>
                    <a:cubicBezTo>
                      <a:pt x="693" y="3718"/>
                      <a:pt x="693" y="2962"/>
                      <a:pt x="1166" y="2489"/>
                    </a:cubicBezTo>
                    <a:cubicBezTo>
                      <a:pt x="1386" y="2237"/>
                      <a:pt x="1670" y="2143"/>
                      <a:pt x="2017" y="2143"/>
                    </a:cubicBezTo>
                    <a:cubicBezTo>
                      <a:pt x="2363" y="2143"/>
                      <a:pt x="2647" y="2237"/>
                      <a:pt x="2899" y="2489"/>
                    </a:cubicBezTo>
                    <a:lnTo>
                      <a:pt x="3560" y="3151"/>
                    </a:lnTo>
                    <a:cubicBezTo>
                      <a:pt x="3592" y="2994"/>
                      <a:pt x="3718" y="2836"/>
                      <a:pt x="3844" y="2710"/>
                    </a:cubicBezTo>
                    <a:cubicBezTo>
                      <a:pt x="4064" y="2489"/>
                      <a:pt x="4348" y="2363"/>
                      <a:pt x="4694" y="2363"/>
                    </a:cubicBezTo>
                    <a:cubicBezTo>
                      <a:pt x="4694" y="2048"/>
                      <a:pt x="4820" y="1733"/>
                      <a:pt x="5041" y="1513"/>
                    </a:cubicBezTo>
                    <a:cubicBezTo>
                      <a:pt x="5293" y="1261"/>
                      <a:pt x="5577" y="1135"/>
                      <a:pt x="5923" y="1135"/>
                    </a:cubicBezTo>
                    <a:cubicBezTo>
                      <a:pt x="6112" y="1135"/>
                      <a:pt x="6301" y="1198"/>
                      <a:pt x="6459" y="1261"/>
                    </a:cubicBezTo>
                    <a:cubicBezTo>
                      <a:pt x="6522" y="1072"/>
                      <a:pt x="6616" y="914"/>
                      <a:pt x="6774" y="757"/>
                    </a:cubicBezTo>
                    <a:lnTo>
                      <a:pt x="6868" y="662"/>
                    </a:lnTo>
                    <a:lnTo>
                      <a:pt x="68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07" name="Google Shape;8607;p67"/>
              <p:cNvSpPr/>
              <p:nvPr/>
            </p:nvSpPr>
            <p:spPr>
              <a:xfrm>
                <a:off x="-1951475" y="3838475"/>
                <a:ext cx="170925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2017" extrusionOk="0">
                    <a:moveTo>
                      <a:pt x="0" y="0"/>
                    </a:moveTo>
                    <a:lnTo>
                      <a:pt x="0" y="1008"/>
                    </a:lnTo>
                    <a:cubicBezTo>
                      <a:pt x="0" y="1544"/>
                      <a:pt x="473" y="2017"/>
                      <a:pt x="1008" y="2017"/>
                    </a:cubicBezTo>
                    <a:lnTo>
                      <a:pt x="5829" y="2017"/>
                    </a:lnTo>
                    <a:cubicBezTo>
                      <a:pt x="6333" y="2017"/>
                      <a:pt x="6774" y="1670"/>
                      <a:pt x="6837" y="1166"/>
                    </a:cubicBezTo>
                    <a:lnTo>
                      <a:pt x="6679" y="1071"/>
                    </a:lnTo>
                    <a:lnTo>
                      <a:pt x="3466" y="1071"/>
                    </a:lnTo>
                    <a:cubicBezTo>
                      <a:pt x="2867" y="1071"/>
                      <a:pt x="2363" y="599"/>
                      <a:pt x="22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08" name="Google Shape;8608;p67"/>
              <p:cNvSpPr/>
              <p:nvPr/>
            </p:nvSpPr>
            <p:spPr>
              <a:xfrm>
                <a:off x="-1912900" y="3675825"/>
                <a:ext cx="256800" cy="202825"/>
              </a:xfrm>
              <a:custGeom>
                <a:avLst/>
                <a:gdLst/>
                <a:ahLst/>
                <a:cxnLst/>
                <a:rect l="l" t="t" r="r" b="b"/>
                <a:pathLst>
                  <a:path w="10272" h="8113" extrusionOk="0">
                    <a:moveTo>
                      <a:pt x="6085" y="0"/>
                    </a:moveTo>
                    <a:cubicBezTo>
                      <a:pt x="5955" y="0"/>
                      <a:pt x="5829" y="48"/>
                      <a:pt x="5735" y="142"/>
                    </a:cubicBezTo>
                    <a:cubicBezTo>
                      <a:pt x="5546" y="331"/>
                      <a:pt x="5546" y="646"/>
                      <a:pt x="5735" y="835"/>
                    </a:cubicBezTo>
                    <a:lnTo>
                      <a:pt x="6081" y="1213"/>
                    </a:lnTo>
                    <a:cubicBezTo>
                      <a:pt x="6207" y="1308"/>
                      <a:pt x="6207" y="1560"/>
                      <a:pt x="6081" y="1655"/>
                    </a:cubicBezTo>
                    <a:cubicBezTo>
                      <a:pt x="6034" y="1718"/>
                      <a:pt x="5948" y="1749"/>
                      <a:pt x="5857" y="1749"/>
                    </a:cubicBezTo>
                    <a:cubicBezTo>
                      <a:pt x="5766" y="1749"/>
                      <a:pt x="5672" y="1718"/>
                      <a:pt x="5609" y="1655"/>
                    </a:cubicBezTo>
                    <a:lnTo>
                      <a:pt x="4758" y="804"/>
                    </a:lnTo>
                    <a:cubicBezTo>
                      <a:pt x="4664" y="709"/>
                      <a:pt x="4538" y="662"/>
                      <a:pt x="4408" y="662"/>
                    </a:cubicBezTo>
                    <a:cubicBezTo>
                      <a:pt x="4278" y="662"/>
                      <a:pt x="4144" y="709"/>
                      <a:pt x="4034" y="804"/>
                    </a:cubicBezTo>
                    <a:cubicBezTo>
                      <a:pt x="3845" y="993"/>
                      <a:pt x="3845" y="1308"/>
                      <a:pt x="4034" y="1528"/>
                    </a:cubicBezTo>
                    <a:cubicBezTo>
                      <a:pt x="4034" y="1655"/>
                      <a:pt x="4884" y="2505"/>
                      <a:pt x="4821" y="2505"/>
                    </a:cubicBezTo>
                    <a:cubicBezTo>
                      <a:pt x="4947" y="2631"/>
                      <a:pt x="4947" y="2852"/>
                      <a:pt x="4821" y="2978"/>
                    </a:cubicBezTo>
                    <a:cubicBezTo>
                      <a:pt x="4774" y="3041"/>
                      <a:pt x="4687" y="3072"/>
                      <a:pt x="4601" y="3072"/>
                    </a:cubicBezTo>
                    <a:cubicBezTo>
                      <a:pt x="4514" y="3072"/>
                      <a:pt x="4427" y="3041"/>
                      <a:pt x="4380" y="2978"/>
                    </a:cubicBezTo>
                    <a:lnTo>
                      <a:pt x="3498" y="2096"/>
                    </a:lnTo>
                    <a:cubicBezTo>
                      <a:pt x="3403" y="2001"/>
                      <a:pt x="3277" y="1954"/>
                      <a:pt x="3151" y="1954"/>
                    </a:cubicBezTo>
                    <a:cubicBezTo>
                      <a:pt x="3025" y="1954"/>
                      <a:pt x="2899" y="2001"/>
                      <a:pt x="2805" y="2096"/>
                    </a:cubicBezTo>
                    <a:cubicBezTo>
                      <a:pt x="2584" y="2316"/>
                      <a:pt x="2584" y="2631"/>
                      <a:pt x="2805" y="2820"/>
                    </a:cubicBezTo>
                    <a:lnTo>
                      <a:pt x="3656" y="3671"/>
                    </a:lnTo>
                    <a:cubicBezTo>
                      <a:pt x="3782" y="3797"/>
                      <a:pt x="3782" y="4017"/>
                      <a:pt x="3656" y="4143"/>
                    </a:cubicBezTo>
                    <a:cubicBezTo>
                      <a:pt x="3593" y="4206"/>
                      <a:pt x="3506" y="4238"/>
                      <a:pt x="3419" y="4238"/>
                    </a:cubicBezTo>
                    <a:cubicBezTo>
                      <a:pt x="3333" y="4238"/>
                      <a:pt x="3246" y="4206"/>
                      <a:pt x="3183" y="4143"/>
                    </a:cubicBezTo>
                    <a:lnTo>
                      <a:pt x="883" y="1875"/>
                    </a:lnTo>
                    <a:cubicBezTo>
                      <a:pt x="789" y="1765"/>
                      <a:pt x="663" y="1710"/>
                      <a:pt x="537" y="1710"/>
                    </a:cubicBezTo>
                    <a:cubicBezTo>
                      <a:pt x="411" y="1710"/>
                      <a:pt x="284" y="1765"/>
                      <a:pt x="190" y="1875"/>
                    </a:cubicBezTo>
                    <a:cubicBezTo>
                      <a:pt x="1" y="2064"/>
                      <a:pt x="1" y="2379"/>
                      <a:pt x="190" y="2568"/>
                    </a:cubicBezTo>
                    <a:lnTo>
                      <a:pt x="1797" y="4206"/>
                    </a:lnTo>
                    <a:lnTo>
                      <a:pt x="3403" y="5845"/>
                    </a:lnTo>
                    <a:lnTo>
                      <a:pt x="1954" y="5845"/>
                    </a:lnTo>
                    <a:cubicBezTo>
                      <a:pt x="1671" y="5845"/>
                      <a:pt x="1450" y="6097"/>
                      <a:pt x="1450" y="6349"/>
                    </a:cubicBezTo>
                    <a:cubicBezTo>
                      <a:pt x="1450" y="6632"/>
                      <a:pt x="1671" y="6884"/>
                      <a:pt x="1954" y="6884"/>
                    </a:cubicBezTo>
                    <a:lnTo>
                      <a:pt x="5451" y="6884"/>
                    </a:lnTo>
                    <a:cubicBezTo>
                      <a:pt x="5514" y="6916"/>
                      <a:pt x="6491" y="7829"/>
                      <a:pt x="6491" y="7829"/>
                    </a:cubicBezTo>
                    <a:cubicBezTo>
                      <a:pt x="6680" y="8018"/>
                      <a:pt x="6948" y="8113"/>
                      <a:pt x="7216" y="8113"/>
                    </a:cubicBezTo>
                    <a:cubicBezTo>
                      <a:pt x="7483" y="8113"/>
                      <a:pt x="7751" y="8018"/>
                      <a:pt x="7940" y="7829"/>
                    </a:cubicBezTo>
                    <a:lnTo>
                      <a:pt x="9862" y="5876"/>
                    </a:lnTo>
                    <a:cubicBezTo>
                      <a:pt x="10272" y="5498"/>
                      <a:pt x="10272" y="4836"/>
                      <a:pt x="9862" y="4427"/>
                    </a:cubicBezTo>
                    <a:lnTo>
                      <a:pt x="9452" y="3986"/>
                    </a:lnTo>
                    <a:cubicBezTo>
                      <a:pt x="9326" y="3608"/>
                      <a:pt x="9043" y="3198"/>
                      <a:pt x="8822" y="2820"/>
                    </a:cubicBezTo>
                    <a:cubicBezTo>
                      <a:pt x="8570" y="2411"/>
                      <a:pt x="8350" y="2064"/>
                      <a:pt x="8035" y="1718"/>
                    </a:cubicBezTo>
                    <a:lnTo>
                      <a:pt x="6459" y="142"/>
                    </a:lnTo>
                    <a:cubicBezTo>
                      <a:pt x="6349" y="48"/>
                      <a:pt x="6215" y="0"/>
                      <a:pt x="60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09" name="Google Shape;8609;p67"/>
            <p:cNvGrpSpPr/>
            <p:nvPr/>
          </p:nvGrpSpPr>
          <p:grpSpPr>
            <a:xfrm>
              <a:off x="4467441" y="2653487"/>
              <a:ext cx="238293" cy="224923"/>
              <a:chOff x="-1960150" y="3956600"/>
              <a:chExt cx="308775" cy="291450"/>
            </a:xfrm>
            <a:grpFill/>
          </p:grpSpPr>
          <p:sp>
            <p:nvSpPr>
              <p:cNvPr id="8610" name="Google Shape;8610;p67"/>
              <p:cNvSpPr/>
              <p:nvPr/>
            </p:nvSpPr>
            <p:spPr>
              <a:xfrm>
                <a:off x="-1960150" y="3956600"/>
                <a:ext cx="308775" cy="51275"/>
              </a:xfrm>
              <a:custGeom>
                <a:avLst/>
                <a:gdLst/>
                <a:ahLst/>
                <a:cxnLst/>
                <a:rect l="l" t="t" r="r" b="b"/>
                <a:pathLst>
                  <a:path w="12351" h="2051" extrusionOk="0">
                    <a:moveTo>
                      <a:pt x="1355" y="1"/>
                    </a:moveTo>
                    <a:cubicBezTo>
                      <a:pt x="1" y="1"/>
                      <a:pt x="32" y="2049"/>
                      <a:pt x="1355" y="2049"/>
                    </a:cubicBezTo>
                    <a:lnTo>
                      <a:pt x="11027" y="2049"/>
                    </a:lnTo>
                    <a:cubicBezTo>
                      <a:pt x="11047" y="2050"/>
                      <a:pt x="11066" y="2050"/>
                      <a:pt x="11085" y="2050"/>
                    </a:cubicBezTo>
                    <a:cubicBezTo>
                      <a:pt x="12350" y="2050"/>
                      <a:pt x="12331" y="1"/>
                      <a:pt x="110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1" name="Google Shape;8611;p67"/>
              <p:cNvSpPr/>
              <p:nvPr/>
            </p:nvSpPr>
            <p:spPr>
              <a:xfrm>
                <a:off x="-1934950" y="4025925"/>
                <a:ext cx="256000" cy="222125"/>
              </a:xfrm>
              <a:custGeom>
                <a:avLst/>
                <a:gdLst/>
                <a:ahLst/>
                <a:cxnLst/>
                <a:rect l="l" t="t" r="r" b="b"/>
                <a:pathLst>
                  <a:path w="10240" h="8885" extrusionOk="0">
                    <a:moveTo>
                      <a:pt x="8570" y="756"/>
                    </a:moveTo>
                    <a:cubicBezTo>
                      <a:pt x="8759" y="756"/>
                      <a:pt x="8917" y="914"/>
                      <a:pt x="8917" y="1103"/>
                    </a:cubicBezTo>
                    <a:lnTo>
                      <a:pt x="8917" y="1765"/>
                    </a:lnTo>
                    <a:cubicBezTo>
                      <a:pt x="8917" y="1995"/>
                      <a:pt x="8737" y="2116"/>
                      <a:pt x="8558" y="2116"/>
                    </a:cubicBezTo>
                    <a:cubicBezTo>
                      <a:pt x="8419" y="2116"/>
                      <a:pt x="8279" y="2042"/>
                      <a:pt x="8224" y="1891"/>
                    </a:cubicBezTo>
                    <a:lnTo>
                      <a:pt x="6081" y="4065"/>
                    </a:lnTo>
                    <a:cubicBezTo>
                      <a:pt x="6018" y="4112"/>
                      <a:pt x="5924" y="4135"/>
                      <a:pt x="5833" y="4135"/>
                    </a:cubicBezTo>
                    <a:cubicBezTo>
                      <a:pt x="5743" y="4135"/>
                      <a:pt x="5656" y="4112"/>
                      <a:pt x="5609" y="4065"/>
                    </a:cubicBezTo>
                    <a:lnTo>
                      <a:pt x="3781" y="2237"/>
                    </a:lnTo>
                    <a:lnTo>
                      <a:pt x="1986" y="4065"/>
                    </a:lnTo>
                    <a:cubicBezTo>
                      <a:pt x="1912" y="4138"/>
                      <a:pt x="1831" y="4168"/>
                      <a:pt x="1752" y="4168"/>
                    </a:cubicBezTo>
                    <a:cubicBezTo>
                      <a:pt x="1493" y="4168"/>
                      <a:pt x="1271" y="3834"/>
                      <a:pt x="1513" y="3592"/>
                    </a:cubicBezTo>
                    <a:lnTo>
                      <a:pt x="3561" y="1544"/>
                    </a:lnTo>
                    <a:cubicBezTo>
                      <a:pt x="3624" y="1481"/>
                      <a:pt x="3711" y="1450"/>
                      <a:pt x="3797" y="1450"/>
                    </a:cubicBezTo>
                    <a:cubicBezTo>
                      <a:pt x="3884" y="1450"/>
                      <a:pt x="3970" y="1481"/>
                      <a:pt x="4033" y="1544"/>
                    </a:cubicBezTo>
                    <a:lnTo>
                      <a:pt x="5829" y="3340"/>
                    </a:lnTo>
                    <a:lnTo>
                      <a:pt x="7783" y="1418"/>
                    </a:lnTo>
                    <a:cubicBezTo>
                      <a:pt x="7404" y="1292"/>
                      <a:pt x="7499" y="756"/>
                      <a:pt x="7877" y="756"/>
                    </a:cubicBezTo>
                    <a:close/>
                    <a:moveTo>
                      <a:pt x="5136" y="7562"/>
                    </a:moveTo>
                    <a:cubicBezTo>
                      <a:pt x="5325" y="7562"/>
                      <a:pt x="5483" y="7719"/>
                      <a:pt x="5483" y="7908"/>
                    </a:cubicBezTo>
                    <a:cubicBezTo>
                      <a:pt x="5483" y="8097"/>
                      <a:pt x="5325" y="8255"/>
                      <a:pt x="5136" y="8255"/>
                    </a:cubicBezTo>
                    <a:cubicBezTo>
                      <a:pt x="4916" y="8255"/>
                      <a:pt x="4758" y="8097"/>
                      <a:pt x="4758" y="7908"/>
                    </a:cubicBezTo>
                    <a:cubicBezTo>
                      <a:pt x="4758" y="7719"/>
                      <a:pt x="4916" y="7562"/>
                      <a:pt x="5136" y="7562"/>
                    </a:cubicBezTo>
                    <a:close/>
                    <a:moveTo>
                      <a:pt x="1" y="0"/>
                    </a:moveTo>
                    <a:lnTo>
                      <a:pt x="1" y="5167"/>
                    </a:lnTo>
                    <a:cubicBezTo>
                      <a:pt x="1" y="5703"/>
                      <a:pt x="442" y="6175"/>
                      <a:pt x="1040" y="6175"/>
                    </a:cubicBezTo>
                    <a:lnTo>
                      <a:pt x="4758" y="6175"/>
                    </a:lnTo>
                    <a:lnTo>
                      <a:pt x="4758" y="6931"/>
                    </a:lnTo>
                    <a:cubicBezTo>
                      <a:pt x="4380" y="7089"/>
                      <a:pt x="4096" y="7436"/>
                      <a:pt x="4096" y="7877"/>
                    </a:cubicBezTo>
                    <a:cubicBezTo>
                      <a:pt x="4096" y="8412"/>
                      <a:pt x="4569" y="8885"/>
                      <a:pt x="5136" y="8885"/>
                    </a:cubicBezTo>
                    <a:cubicBezTo>
                      <a:pt x="5672" y="8885"/>
                      <a:pt x="6144" y="8412"/>
                      <a:pt x="6144" y="7877"/>
                    </a:cubicBezTo>
                    <a:cubicBezTo>
                      <a:pt x="6144" y="7436"/>
                      <a:pt x="5861" y="7057"/>
                      <a:pt x="5483" y="6931"/>
                    </a:cubicBezTo>
                    <a:lnTo>
                      <a:pt x="5483" y="6175"/>
                    </a:lnTo>
                    <a:lnTo>
                      <a:pt x="9232" y="6175"/>
                    </a:lnTo>
                    <a:cubicBezTo>
                      <a:pt x="9767" y="6175"/>
                      <a:pt x="10240" y="5703"/>
                      <a:pt x="10240" y="5167"/>
                    </a:cubicBezTo>
                    <a:lnTo>
                      <a:pt x="10240" y="0"/>
                    </a:lnTo>
                    <a:cubicBezTo>
                      <a:pt x="10114" y="32"/>
                      <a:pt x="10019" y="32"/>
                      <a:pt x="9893" y="32"/>
                    </a:cubicBezTo>
                    <a:lnTo>
                      <a:pt x="347" y="32"/>
                    </a:lnTo>
                    <a:cubicBezTo>
                      <a:pt x="253" y="32"/>
                      <a:pt x="127" y="3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12" name="Google Shape;8612;p67"/>
            <p:cNvGrpSpPr/>
            <p:nvPr/>
          </p:nvGrpSpPr>
          <p:grpSpPr>
            <a:xfrm>
              <a:off x="5350600" y="2094296"/>
              <a:ext cx="225521" cy="225521"/>
              <a:chOff x="-804700" y="3226500"/>
              <a:chExt cx="292225" cy="292225"/>
            </a:xfrm>
            <a:grpFill/>
          </p:grpSpPr>
          <p:sp>
            <p:nvSpPr>
              <p:cNvPr id="8613" name="Google Shape;8613;p67"/>
              <p:cNvSpPr/>
              <p:nvPr/>
            </p:nvSpPr>
            <p:spPr>
              <a:xfrm>
                <a:off x="-804700" y="3467500"/>
                <a:ext cx="858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2049" extrusionOk="0">
                    <a:moveTo>
                      <a:pt x="1040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lnTo>
                      <a:pt x="2395" y="2048"/>
                    </a:lnTo>
                    <a:cubicBezTo>
                      <a:pt x="2962" y="2048"/>
                      <a:pt x="3434" y="1576"/>
                      <a:pt x="3434" y="1040"/>
                    </a:cubicBezTo>
                    <a:cubicBezTo>
                      <a:pt x="3434" y="473"/>
                      <a:pt x="2962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4" name="Google Shape;8614;p67"/>
              <p:cNvSpPr/>
              <p:nvPr/>
            </p:nvSpPr>
            <p:spPr>
              <a:xfrm>
                <a:off x="-710975" y="3466700"/>
                <a:ext cx="1969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7877" h="2049" extrusionOk="0">
                    <a:moveTo>
                      <a:pt x="1" y="1"/>
                    </a:moveTo>
                    <a:cubicBezTo>
                      <a:pt x="221" y="253"/>
                      <a:pt x="347" y="663"/>
                      <a:pt x="347" y="1009"/>
                    </a:cubicBezTo>
                    <a:cubicBezTo>
                      <a:pt x="347" y="1419"/>
                      <a:pt x="221" y="1765"/>
                      <a:pt x="1" y="2049"/>
                    </a:cubicBezTo>
                    <a:lnTo>
                      <a:pt x="6837" y="2049"/>
                    </a:lnTo>
                    <a:cubicBezTo>
                      <a:pt x="7404" y="2049"/>
                      <a:pt x="7877" y="1576"/>
                      <a:pt x="7877" y="1009"/>
                    </a:cubicBezTo>
                    <a:cubicBezTo>
                      <a:pt x="7877" y="474"/>
                      <a:pt x="7436" y="1"/>
                      <a:pt x="68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5" name="Google Shape;8615;p67"/>
              <p:cNvSpPr/>
              <p:nvPr/>
            </p:nvSpPr>
            <p:spPr>
              <a:xfrm>
                <a:off x="-667650" y="33123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693"/>
                      <a:pt x="347" y="693"/>
                    </a:cubicBezTo>
                    <a:cubicBezTo>
                      <a:pt x="536" y="693"/>
                      <a:pt x="725" y="536"/>
                      <a:pt x="725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6" name="Google Shape;8616;p67"/>
              <p:cNvSpPr/>
              <p:nvPr/>
            </p:nvSpPr>
            <p:spPr>
              <a:xfrm>
                <a:off x="-683400" y="3347775"/>
                <a:ext cx="4805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922" h="663" extrusionOk="0">
                    <a:moveTo>
                      <a:pt x="977" y="1"/>
                    </a:moveTo>
                    <a:cubicBezTo>
                      <a:pt x="567" y="1"/>
                      <a:pt x="158" y="253"/>
                      <a:pt x="0" y="662"/>
                    </a:cubicBezTo>
                    <a:lnTo>
                      <a:pt x="1922" y="662"/>
                    </a:lnTo>
                    <a:cubicBezTo>
                      <a:pt x="1796" y="253"/>
                      <a:pt x="1418" y="1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7" name="Google Shape;8617;p67"/>
              <p:cNvSpPr/>
              <p:nvPr/>
            </p:nvSpPr>
            <p:spPr>
              <a:xfrm>
                <a:off x="-735400" y="3261925"/>
                <a:ext cx="153625" cy="18787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7515" extrusionOk="0">
                    <a:moveTo>
                      <a:pt x="3025" y="1324"/>
                    </a:moveTo>
                    <a:cubicBezTo>
                      <a:pt x="3561" y="1324"/>
                      <a:pt x="4034" y="1796"/>
                      <a:pt x="4034" y="2364"/>
                    </a:cubicBezTo>
                    <a:cubicBezTo>
                      <a:pt x="4034" y="2553"/>
                      <a:pt x="3970" y="2742"/>
                      <a:pt x="3844" y="2962"/>
                    </a:cubicBezTo>
                    <a:cubicBezTo>
                      <a:pt x="4349" y="3277"/>
                      <a:pt x="4727" y="3781"/>
                      <a:pt x="4727" y="4443"/>
                    </a:cubicBezTo>
                    <a:cubicBezTo>
                      <a:pt x="4758" y="4632"/>
                      <a:pt x="4601" y="4789"/>
                      <a:pt x="4443" y="4789"/>
                    </a:cubicBezTo>
                    <a:lnTo>
                      <a:pt x="1671" y="4789"/>
                    </a:lnTo>
                    <a:cubicBezTo>
                      <a:pt x="1482" y="4789"/>
                      <a:pt x="1324" y="4632"/>
                      <a:pt x="1324" y="4443"/>
                    </a:cubicBezTo>
                    <a:cubicBezTo>
                      <a:pt x="1324" y="3813"/>
                      <a:pt x="1671" y="3277"/>
                      <a:pt x="2206" y="2962"/>
                    </a:cubicBezTo>
                    <a:cubicBezTo>
                      <a:pt x="2080" y="2805"/>
                      <a:pt x="1986" y="2584"/>
                      <a:pt x="1986" y="2364"/>
                    </a:cubicBezTo>
                    <a:cubicBezTo>
                      <a:pt x="1986" y="1796"/>
                      <a:pt x="2458" y="1324"/>
                      <a:pt x="3025" y="1324"/>
                    </a:cubicBezTo>
                    <a:close/>
                    <a:moveTo>
                      <a:pt x="1009" y="1"/>
                    </a:moveTo>
                    <a:cubicBezTo>
                      <a:pt x="473" y="1"/>
                      <a:pt x="1" y="473"/>
                      <a:pt x="1" y="1009"/>
                    </a:cubicBezTo>
                    <a:lnTo>
                      <a:pt x="1" y="5105"/>
                    </a:lnTo>
                    <a:cubicBezTo>
                      <a:pt x="1" y="5672"/>
                      <a:pt x="473" y="6144"/>
                      <a:pt x="1009" y="6144"/>
                    </a:cubicBezTo>
                    <a:lnTo>
                      <a:pt x="1954" y="6144"/>
                    </a:lnTo>
                    <a:lnTo>
                      <a:pt x="2773" y="7373"/>
                    </a:lnTo>
                    <a:cubicBezTo>
                      <a:pt x="2836" y="7467"/>
                      <a:pt x="2947" y="7515"/>
                      <a:pt x="3057" y="7515"/>
                    </a:cubicBezTo>
                    <a:cubicBezTo>
                      <a:pt x="3167" y="7515"/>
                      <a:pt x="3277" y="7467"/>
                      <a:pt x="3340" y="7373"/>
                    </a:cubicBezTo>
                    <a:lnTo>
                      <a:pt x="4160" y="6144"/>
                    </a:lnTo>
                    <a:lnTo>
                      <a:pt x="5105" y="6144"/>
                    </a:lnTo>
                    <a:cubicBezTo>
                      <a:pt x="5672" y="6144"/>
                      <a:pt x="6144" y="5672"/>
                      <a:pt x="6144" y="5105"/>
                    </a:cubicBezTo>
                    <a:lnTo>
                      <a:pt x="6144" y="1009"/>
                    </a:lnTo>
                    <a:cubicBezTo>
                      <a:pt x="6144" y="473"/>
                      <a:pt x="5672" y="1"/>
                      <a:pt x="51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8" name="Google Shape;8618;p67"/>
              <p:cNvSpPr/>
              <p:nvPr/>
            </p:nvSpPr>
            <p:spPr>
              <a:xfrm>
                <a:off x="-804700" y="3226500"/>
                <a:ext cx="118175" cy="170925"/>
              </a:xfrm>
              <a:custGeom>
                <a:avLst/>
                <a:gdLst/>
                <a:ahLst/>
                <a:cxnLst/>
                <a:rect l="l" t="t" r="r" b="b"/>
                <a:pathLst>
                  <a:path w="4727" h="6837" extrusionOk="0">
                    <a:moveTo>
                      <a:pt x="1040" y="0"/>
                    </a:moveTo>
                    <a:cubicBezTo>
                      <a:pt x="473" y="0"/>
                      <a:pt x="0" y="473"/>
                      <a:pt x="0" y="1008"/>
                    </a:cubicBezTo>
                    <a:lnTo>
                      <a:pt x="0" y="4442"/>
                    </a:lnTo>
                    <a:cubicBezTo>
                      <a:pt x="0" y="5009"/>
                      <a:pt x="473" y="5450"/>
                      <a:pt x="1040" y="5450"/>
                    </a:cubicBezTo>
                    <a:cubicBezTo>
                      <a:pt x="1040" y="5450"/>
                      <a:pt x="1198" y="5986"/>
                      <a:pt x="1387" y="6490"/>
                    </a:cubicBezTo>
                    <a:cubicBezTo>
                      <a:pt x="1481" y="6679"/>
                      <a:pt x="1544" y="6837"/>
                      <a:pt x="1733" y="6837"/>
                    </a:cubicBezTo>
                    <a:cubicBezTo>
                      <a:pt x="1891" y="6837"/>
                      <a:pt x="1985" y="6774"/>
                      <a:pt x="2111" y="6648"/>
                    </a:cubicBezTo>
                    <a:lnTo>
                      <a:pt x="2111" y="6522"/>
                    </a:lnTo>
                    <a:lnTo>
                      <a:pt x="2111" y="2426"/>
                    </a:lnTo>
                    <a:cubicBezTo>
                      <a:pt x="2111" y="1481"/>
                      <a:pt x="2836" y="725"/>
                      <a:pt x="3781" y="725"/>
                    </a:cubicBezTo>
                    <a:lnTo>
                      <a:pt x="4726" y="725"/>
                    </a:lnTo>
                    <a:cubicBezTo>
                      <a:pt x="4569" y="284"/>
                      <a:pt x="4222" y="0"/>
                      <a:pt x="37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19" name="Google Shape;8619;p67"/>
              <p:cNvSpPr/>
              <p:nvPr/>
            </p:nvSpPr>
            <p:spPr>
              <a:xfrm>
                <a:off x="-630625" y="3226500"/>
                <a:ext cx="118150" cy="170950"/>
              </a:xfrm>
              <a:custGeom>
                <a:avLst/>
                <a:gdLst/>
                <a:ahLst/>
                <a:cxnLst/>
                <a:rect l="l" t="t" r="r" b="b"/>
                <a:pathLst>
                  <a:path w="4726" h="6838" extrusionOk="0">
                    <a:moveTo>
                      <a:pt x="945" y="0"/>
                    </a:moveTo>
                    <a:cubicBezTo>
                      <a:pt x="536" y="0"/>
                      <a:pt x="126" y="284"/>
                      <a:pt x="0" y="662"/>
                    </a:cubicBezTo>
                    <a:lnTo>
                      <a:pt x="945" y="662"/>
                    </a:lnTo>
                    <a:cubicBezTo>
                      <a:pt x="1890" y="662"/>
                      <a:pt x="2646" y="1418"/>
                      <a:pt x="2646" y="2363"/>
                    </a:cubicBezTo>
                    <a:lnTo>
                      <a:pt x="2646" y="6490"/>
                    </a:lnTo>
                    <a:lnTo>
                      <a:pt x="2646" y="6616"/>
                    </a:lnTo>
                    <a:cubicBezTo>
                      <a:pt x="2766" y="6736"/>
                      <a:pt x="2868" y="6838"/>
                      <a:pt x="2993" y="6838"/>
                    </a:cubicBezTo>
                    <a:cubicBezTo>
                      <a:pt x="3032" y="6838"/>
                      <a:pt x="3074" y="6828"/>
                      <a:pt x="3119" y="6805"/>
                    </a:cubicBezTo>
                    <a:cubicBezTo>
                      <a:pt x="3245" y="6774"/>
                      <a:pt x="3277" y="6616"/>
                      <a:pt x="3308" y="6490"/>
                    </a:cubicBezTo>
                    <a:cubicBezTo>
                      <a:pt x="3497" y="6017"/>
                      <a:pt x="3686" y="5482"/>
                      <a:pt x="3686" y="5482"/>
                    </a:cubicBezTo>
                    <a:cubicBezTo>
                      <a:pt x="4222" y="5482"/>
                      <a:pt x="4694" y="5009"/>
                      <a:pt x="4694" y="4442"/>
                    </a:cubicBezTo>
                    <a:lnTo>
                      <a:pt x="4694" y="1008"/>
                    </a:lnTo>
                    <a:cubicBezTo>
                      <a:pt x="4726" y="473"/>
                      <a:pt x="4253" y="0"/>
                      <a:pt x="37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20" name="Google Shape;8620;p67"/>
            <p:cNvGrpSpPr/>
            <p:nvPr/>
          </p:nvGrpSpPr>
          <p:grpSpPr>
            <a:xfrm>
              <a:off x="1865874" y="2094286"/>
              <a:ext cx="225521" cy="225541"/>
              <a:chOff x="-5251625" y="3272950"/>
              <a:chExt cx="292225" cy="292250"/>
            </a:xfrm>
            <a:grpFill/>
          </p:grpSpPr>
          <p:sp>
            <p:nvSpPr>
              <p:cNvPr id="8621" name="Google Shape;8621;p67"/>
              <p:cNvSpPr/>
              <p:nvPr/>
            </p:nvSpPr>
            <p:spPr>
              <a:xfrm>
                <a:off x="-5156325" y="3462775"/>
                <a:ext cx="33900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1324" extrusionOk="0">
                    <a:moveTo>
                      <a:pt x="662" y="0"/>
                    </a:moveTo>
                    <a:cubicBezTo>
                      <a:pt x="284" y="0"/>
                      <a:pt x="1" y="315"/>
                      <a:pt x="1" y="662"/>
                    </a:cubicBezTo>
                    <a:cubicBezTo>
                      <a:pt x="1" y="1072"/>
                      <a:pt x="316" y="1324"/>
                      <a:pt x="662" y="1324"/>
                    </a:cubicBezTo>
                    <a:cubicBezTo>
                      <a:pt x="1072" y="1324"/>
                      <a:pt x="1355" y="1009"/>
                      <a:pt x="1355" y="662"/>
                    </a:cubicBezTo>
                    <a:cubicBezTo>
                      <a:pt x="1355" y="284"/>
                      <a:pt x="1040" y="0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22" name="Google Shape;8622;p67"/>
              <p:cNvSpPr/>
              <p:nvPr/>
            </p:nvSpPr>
            <p:spPr>
              <a:xfrm>
                <a:off x="-5251625" y="3272950"/>
                <a:ext cx="292225" cy="2922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90" extrusionOk="0">
                    <a:moveTo>
                      <a:pt x="3699" y="2764"/>
                    </a:moveTo>
                    <a:cubicBezTo>
                      <a:pt x="3958" y="2764"/>
                      <a:pt x="4180" y="3098"/>
                      <a:pt x="3939" y="3340"/>
                    </a:cubicBezTo>
                    <a:lnTo>
                      <a:pt x="3497" y="3781"/>
                    </a:lnTo>
                    <a:lnTo>
                      <a:pt x="3939" y="4191"/>
                    </a:lnTo>
                    <a:cubicBezTo>
                      <a:pt x="4180" y="4433"/>
                      <a:pt x="3958" y="4767"/>
                      <a:pt x="3699" y="4767"/>
                    </a:cubicBezTo>
                    <a:cubicBezTo>
                      <a:pt x="3621" y="4767"/>
                      <a:pt x="3539" y="4737"/>
                      <a:pt x="3466" y="4664"/>
                    </a:cubicBezTo>
                    <a:lnTo>
                      <a:pt x="3025" y="4222"/>
                    </a:lnTo>
                    <a:lnTo>
                      <a:pt x="2584" y="4664"/>
                    </a:lnTo>
                    <a:cubicBezTo>
                      <a:pt x="2515" y="4756"/>
                      <a:pt x="2432" y="4794"/>
                      <a:pt x="2352" y="4794"/>
                    </a:cubicBezTo>
                    <a:cubicBezTo>
                      <a:pt x="2103" y="4794"/>
                      <a:pt x="1873" y="4429"/>
                      <a:pt x="2111" y="4191"/>
                    </a:cubicBezTo>
                    <a:lnTo>
                      <a:pt x="2552" y="3781"/>
                    </a:lnTo>
                    <a:lnTo>
                      <a:pt x="2111" y="3340"/>
                    </a:lnTo>
                    <a:cubicBezTo>
                      <a:pt x="1869" y="3098"/>
                      <a:pt x="2092" y="2764"/>
                      <a:pt x="2351" y="2764"/>
                    </a:cubicBezTo>
                    <a:cubicBezTo>
                      <a:pt x="2429" y="2764"/>
                      <a:pt x="2511" y="2795"/>
                      <a:pt x="2584" y="2868"/>
                    </a:cubicBezTo>
                    <a:lnTo>
                      <a:pt x="3025" y="3309"/>
                    </a:lnTo>
                    <a:lnTo>
                      <a:pt x="3466" y="2868"/>
                    </a:lnTo>
                    <a:cubicBezTo>
                      <a:pt x="3539" y="2795"/>
                      <a:pt x="3621" y="2764"/>
                      <a:pt x="3699" y="2764"/>
                    </a:cubicBezTo>
                    <a:close/>
                    <a:moveTo>
                      <a:pt x="8583" y="6922"/>
                    </a:moveTo>
                    <a:cubicBezTo>
                      <a:pt x="8841" y="6922"/>
                      <a:pt x="9064" y="7257"/>
                      <a:pt x="8822" y="7499"/>
                    </a:cubicBezTo>
                    <a:lnTo>
                      <a:pt x="8381" y="7940"/>
                    </a:lnTo>
                    <a:lnTo>
                      <a:pt x="8822" y="8381"/>
                    </a:lnTo>
                    <a:cubicBezTo>
                      <a:pt x="9064" y="8623"/>
                      <a:pt x="8841" y="8958"/>
                      <a:pt x="8583" y="8958"/>
                    </a:cubicBezTo>
                    <a:cubicBezTo>
                      <a:pt x="8504" y="8958"/>
                      <a:pt x="8422" y="8927"/>
                      <a:pt x="8349" y="8854"/>
                    </a:cubicBezTo>
                    <a:lnTo>
                      <a:pt x="7908" y="8413"/>
                    </a:lnTo>
                    <a:lnTo>
                      <a:pt x="7467" y="8854"/>
                    </a:lnTo>
                    <a:cubicBezTo>
                      <a:pt x="7394" y="8927"/>
                      <a:pt x="7312" y="8958"/>
                      <a:pt x="7234" y="8958"/>
                    </a:cubicBezTo>
                    <a:cubicBezTo>
                      <a:pt x="6975" y="8958"/>
                      <a:pt x="6753" y="8623"/>
                      <a:pt x="6995" y="8381"/>
                    </a:cubicBezTo>
                    <a:lnTo>
                      <a:pt x="7436" y="7940"/>
                    </a:lnTo>
                    <a:lnTo>
                      <a:pt x="6995" y="7499"/>
                    </a:lnTo>
                    <a:cubicBezTo>
                      <a:pt x="6753" y="7257"/>
                      <a:pt x="6975" y="6922"/>
                      <a:pt x="7234" y="6922"/>
                    </a:cubicBezTo>
                    <a:cubicBezTo>
                      <a:pt x="7312" y="6922"/>
                      <a:pt x="7394" y="6953"/>
                      <a:pt x="7467" y="7026"/>
                    </a:cubicBezTo>
                    <a:lnTo>
                      <a:pt x="7908" y="7467"/>
                    </a:lnTo>
                    <a:lnTo>
                      <a:pt x="8349" y="7026"/>
                    </a:lnTo>
                    <a:cubicBezTo>
                      <a:pt x="8422" y="6953"/>
                      <a:pt x="8504" y="6922"/>
                      <a:pt x="8583" y="6922"/>
                    </a:cubicBezTo>
                    <a:close/>
                    <a:moveTo>
                      <a:pt x="7895" y="2732"/>
                    </a:moveTo>
                    <a:cubicBezTo>
                      <a:pt x="7974" y="2732"/>
                      <a:pt x="8055" y="2763"/>
                      <a:pt x="8129" y="2836"/>
                    </a:cubicBezTo>
                    <a:lnTo>
                      <a:pt x="8790" y="3498"/>
                    </a:lnTo>
                    <a:cubicBezTo>
                      <a:pt x="8916" y="3624"/>
                      <a:pt x="8916" y="3844"/>
                      <a:pt x="8790" y="3970"/>
                    </a:cubicBezTo>
                    <a:lnTo>
                      <a:pt x="8129" y="4632"/>
                    </a:lnTo>
                    <a:cubicBezTo>
                      <a:pt x="8055" y="4705"/>
                      <a:pt x="7974" y="4736"/>
                      <a:pt x="7895" y="4736"/>
                    </a:cubicBezTo>
                    <a:cubicBezTo>
                      <a:pt x="7637" y="4736"/>
                      <a:pt x="7414" y="4401"/>
                      <a:pt x="7656" y="4159"/>
                    </a:cubicBezTo>
                    <a:lnTo>
                      <a:pt x="7719" y="4096"/>
                    </a:lnTo>
                    <a:lnTo>
                      <a:pt x="7719" y="4096"/>
                    </a:lnTo>
                    <a:cubicBezTo>
                      <a:pt x="6175" y="4159"/>
                      <a:pt x="4978" y="5388"/>
                      <a:pt x="4852" y="6932"/>
                    </a:cubicBezTo>
                    <a:cubicBezTo>
                      <a:pt x="5451" y="7089"/>
                      <a:pt x="5829" y="7593"/>
                      <a:pt x="5829" y="8224"/>
                    </a:cubicBezTo>
                    <a:cubicBezTo>
                      <a:pt x="5829" y="9011"/>
                      <a:pt x="5230" y="9641"/>
                      <a:pt x="4474" y="9641"/>
                    </a:cubicBezTo>
                    <a:cubicBezTo>
                      <a:pt x="3750" y="9641"/>
                      <a:pt x="3119" y="9011"/>
                      <a:pt x="3119" y="8255"/>
                    </a:cubicBezTo>
                    <a:cubicBezTo>
                      <a:pt x="3119" y="7625"/>
                      <a:pt x="3529" y="7089"/>
                      <a:pt x="4128" y="6932"/>
                    </a:cubicBezTo>
                    <a:cubicBezTo>
                      <a:pt x="4285" y="5042"/>
                      <a:pt x="5829" y="3498"/>
                      <a:pt x="7751" y="3403"/>
                    </a:cubicBezTo>
                    <a:lnTo>
                      <a:pt x="7656" y="3309"/>
                    </a:lnTo>
                    <a:cubicBezTo>
                      <a:pt x="7414" y="3067"/>
                      <a:pt x="7637" y="2732"/>
                      <a:pt x="7895" y="2732"/>
                    </a:cubicBezTo>
                    <a:close/>
                    <a:moveTo>
                      <a:pt x="5829" y="1"/>
                    </a:moveTo>
                    <a:cubicBezTo>
                      <a:pt x="2647" y="1"/>
                      <a:pt x="0" y="2584"/>
                      <a:pt x="0" y="5829"/>
                    </a:cubicBezTo>
                    <a:cubicBezTo>
                      <a:pt x="0" y="9011"/>
                      <a:pt x="2615" y="11689"/>
                      <a:pt x="5829" y="11689"/>
                    </a:cubicBezTo>
                    <a:cubicBezTo>
                      <a:pt x="9011" y="11689"/>
                      <a:pt x="11689" y="9043"/>
                      <a:pt x="11689" y="5829"/>
                    </a:cubicBezTo>
                    <a:cubicBezTo>
                      <a:pt x="11657" y="5357"/>
                      <a:pt x="11563" y="4884"/>
                      <a:pt x="11500" y="4443"/>
                    </a:cubicBezTo>
                    <a:cubicBezTo>
                      <a:pt x="11248" y="4884"/>
                      <a:pt x="10838" y="5136"/>
                      <a:pt x="10303" y="5136"/>
                    </a:cubicBezTo>
                    <a:cubicBezTo>
                      <a:pt x="9578" y="5136"/>
                      <a:pt x="8948" y="4506"/>
                      <a:pt x="8948" y="3781"/>
                    </a:cubicBezTo>
                    <a:cubicBezTo>
                      <a:pt x="8948" y="3025"/>
                      <a:pt x="9578" y="2395"/>
                      <a:pt x="10303" y="2395"/>
                    </a:cubicBezTo>
                    <a:cubicBezTo>
                      <a:pt x="10397" y="2395"/>
                      <a:pt x="10523" y="2395"/>
                      <a:pt x="10586" y="2427"/>
                    </a:cubicBezTo>
                    <a:cubicBezTo>
                      <a:pt x="9483" y="883"/>
                      <a:pt x="7719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23" name="Google Shape;8623;p67"/>
              <p:cNvSpPr/>
              <p:nvPr/>
            </p:nvSpPr>
            <p:spPr>
              <a:xfrm>
                <a:off x="-5011400" y="3350150"/>
                <a:ext cx="3390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1355" extrusionOk="0">
                    <a:moveTo>
                      <a:pt x="662" y="0"/>
                    </a:moveTo>
                    <a:cubicBezTo>
                      <a:pt x="315" y="0"/>
                      <a:pt x="0" y="284"/>
                      <a:pt x="0" y="693"/>
                    </a:cubicBezTo>
                    <a:cubicBezTo>
                      <a:pt x="0" y="1071"/>
                      <a:pt x="315" y="1355"/>
                      <a:pt x="662" y="1355"/>
                    </a:cubicBezTo>
                    <a:cubicBezTo>
                      <a:pt x="1072" y="1355"/>
                      <a:pt x="1355" y="1040"/>
                      <a:pt x="1355" y="693"/>
                    </a:cubicBezTo>
                    <a:cubicBezTo>
                      <a:pt x="1355" y="315"/>
                      <a:pt x="1040" y="0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24" name="Google Shape;8624;p67"/>
            <p:cNvGrpSpPr/>
            <p:nvPr/>
          </p:nvGrpSpPr>
          <p:grpSpPr>
            <a:xfrm>
              <a:off x="1864050" y="2370685"/>
              <a:ext cx="229167" cy="225830"/>
              <a:chOff x="-5254775" y="3631325"/>
              <a:chExt cx="296950" cy="292625"/>
            </a:xfrm>
            <a:grpFill/>
          </p:grpSpPr>
          <p:sp>
            <p:nvSpPr>
              <p:cNvPr id="8625" name="Google Shape;8625;p67"/>
              <p:cNvSpPr/>
              <p:nvPr/>
            </p:nvSpPr>
            <p:spPr>
              <a:xfrm>
                <a:off x="-5246900" y="3766400"/>
                <a:ext cx="58300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2206" extrusionOk="0">
                    <a:moveTo>
                      <a:pt x="1769" y="1"/>
                    </a:moveTo>
                    <a:cubicBezTo>
                      <a:pt x="1639" y="1"/>
                      <a:pt x="1513" y="48"/>
                      <a:pt x="1418" y="142"/>
                    </a:cubicBezTo>
                    <a:lnTo>
                      <a:pt x="189" y="1371"/>
                    </a:lnTo>
                    <a:cubicBezTo>
                      <a:pt x="0" y="1560"/>
                      <a:pt x="0" y="1875"/>
                      <a:pt x="189" y="2064"/>
                    </a:cubicBezTo>
                    <a:cubicBezTo>
                      <a:pt x="300" y="2159"/>
                      <a:pt x="434" y="2206"/>
                      <a:pt x="564" y="2206"/>
                    </a:cubicBezTo>
                    <a:cubicBezTo>
                      <a:pt x="694" y="2206"/>
                      <a:pt x="820" y="2159"/>
                      <a:pt x="914" y="2064"/>
                    </a:cubicBezTo>
                    <a:lnTo>
                      <a:pt x="2143" y="835"/>
                    </a:lnTo>
                    <a:cubicBezTo>
                      <a:pt x="2332" y="646"/>
                      <a:pt x="2332" y="331"/>
                      <a:pt x="2143" y="142"/>
                    </a:cubicBezTo>
                    <a:cubicBezTo>
                      <a:pt x="2033" y="48"/>
                      <a:pt x="1899" y="1"/>
                      <a:pt x="17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26" name="Google Shape;8626;p67"/>
              <p:cNvSpPr/>
              <p:nvPr/>
            </p:nvSpPr>
            <p:spPr>
              <a:xfrm>
                <a:off x="-5216175" y="3795550"/>
                <a:ext cx="58300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2238" extrusionOk="0">
                    <a:moveTo>
                      <a:pt x="1764" y="0"/>
                    </a:moveTo>
                    <a:cubicBezTo>
                      <a:pt x="1638" y="0"/>
                      <a:pt x="1512" y="47"/>
                      <a:pt x="1418" y="142"/>
                    </a:cubicBezTo>
                    <a:lnTo>
                      <a:pt x="189" y="1371"/>
                    </a:lnTo>
                    <a:cubicBezTo>
                      <a:pt x="0" y="1560"/>
                      <a:pt x="0" y="1875"/>
                      <a:pt x="189" y="2095"/>
                    </a:cubicBezTo>
                    <a:cubicBezTo>
                      <a:pt x="284" y="2190"/>
                      <a:pt x="410" y="2237"/>
                      <a:pt x="540" y="2237"/>
                    </a:cubicBezTo>
                    <a:cubicBezTo>
                      <a:pt x="670" y="2237"/>
                      <a:pt x="804" y="2190"/>
                      <a:pt x="914" y="2095"/>
                    </a:cubicBezTo>
                    <a:lnTo>
                      <a:pt x="2111" y="867"/>
                    </a:lnTo>
                    <a:cubicBezTo>
                      <a:pt x="2332" y="678"/>
                      <a:pt x="2332" y="363"/>
                      <a:pt x="2111" y="142"/>
                    </a:cubicBezTo>
                    <a:cubicBezTo>
                      <a:pt x="2016" y="47"/>
                      <a:pt x="1890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27" name="Google Shape;8627;p67"/>
              <p:cNvSpPr/>
              <p:nvPr/>
            </p:nvSpPr>
            <p:spPr>
              <a:xfrm>
                <a:off x="-5185475" y="3826250"/>
                <a:ext cx="57525" cy="55750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2230" extrusionOk="0">
                    <a:moveTo>
                      <a:pt x="1765" y="1"/>
                    </a:moveTo>
                    <a:cubicBezTo>
                      <a:pt x="1639" y="1"/>
                      <a:pt x="1513" y="48"/>
                      <a:pt x="1419" y="143"/>
                    </a:cubicBezTo>
                    <a:lnTo>
                      <a:pt x="190" y="1371"/>
                    </a:lnTo>
                    <a:cubicBezTo>
                      <a:pt x="1" y="1560"/>
                      <a:pt x="1" y="1875"/>
                      <a:pt x="190" y="2064"/>
                    </a:cubicBezTo>
                    <a:cubicBezTo>
                      <a:pt x="284" y="2175"/>
                      <a:pt x="410" y="2230"/>
                      <a:pt x="536" y="2230"/>
                    </a:cubicBezTo>
                    <a:cubicBezTo>
                      <a:pt x="662" y="2230"/>
                      <a:pt x="788" y="2175"/>
                      <a:pt x="883" y="2064"/>
                    </a:cubicBezTo>
                    <a:lnTo>
                      <a:pt x="2112" y="836"/>
                    </a:lnTo>
                    <a:cubicBezTo>
                      <a:pt x="2301" y="647"/>
                      <a:pt x="2301" y="332"/>
                      <a:pt x="2112" y="143"/>
                    </a:cubicBezTo>
                    <a:cubicBezTo>
                      <a:pt x="2017" y="48"/>
                      <a:pt x="1891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28" name="Google Shape;8628;p67"/>
              <p:cNvSpPr/>
              <p:nvPr/>
            </p:nvSpPr>
            <p:spPr>
              <a:xfrm>
                <a:off x="-5156325" y="3856375"/>
                <a:ext cx="58300" cy="5575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2230" extrusionOk="0">
                    <a:moveTo>
                      <a:pt x="1781" y="1"/>
                    </a:moveTo>
                    <a:cubicBezTo>
                      <a:pt x="1655" y="1"/>
                      <a:pt x="1529" y="56"/>
                      <a:pt x="1418" y="166"/>
                    </a:cubicBezTo>
                    <a:lnTo>
                      <a:pt x="190" y="1395"/>
                    </a:lnTo>
                    <a:cubicBezTo>
                      <a:pt x="1" y="1584"/>
                      <a:pt x="1" y="1899"/>
                      <a:pt x="190" y="2088"/>
                    </a:cubicBezTo>
                    <a:cubicBezTo>
                      <a:pt x="300" y="2183"/>
                      <a:pt x="442" y="2230"/>
                      <a:pt x="575" y="2230"/>
                    </a:cubicBezTo>
                    <a:cubicBezTo>
                      <a:pt x="709" y="2230"/>
                      <a:pt x="835" y="2183"/>
                      <a:pt x="914" y="2088"/>
                    </a:cubicBezTo>
                    <a:lnTo>
                      <a:pt x="2143" y="859"/>
                    </a:lnTo>
                    <a:cubicBezTo>
                      <a:pt x="2332" y="670"/>
                      <a:pt x="2332" y="355"/>
                      <a:pt x="2143" y="166"/>
                    </a:cubicBezTo>
                    <a:cubicBezTo>
                      <a:pt x="2033" y="56"/>
                      <a:pt x="1907" y="1"/>
                      <a:pt x="1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29" name="Google Shape;8629;p67"/>
              <p:cNvSpPr/>
              <p:nvPr/>
            </p:nvSpPr>
            <p:spPr>
              <a:xfrm>
                <a:off x="-5105925" y="3886525"/>
                <a:ext cx="37050" cy="374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497" extrusionOk="0">
                    <a:moveTo>
                      <a:pt x="662" y="0"/>
                    </a:moveTo>
                    <a:lnTo>
                      <a:pt x="536" y="126"/>
                    </a:lnTo>
                    <a:lnTo>
                      <a:pt x="1" y="756"/>
                    </a:lnTo>
                    <a:lnTo>
                      <a:pt x="599" y="1355"/>
                    </a:lnTo>
                    <a:cubicBezTo>
                      <a:pt x="694" y="1449"/>
                      <a:pt x="820" y="1497"/>
                      <a:pt x="946" y="1497"/>
                    </a:cubicBezTo>
                    <a:cubicBezTo>
                      <a:pt x="1072" y="1497"/>
                      <a:pt x="1198" y="1449"/>
                      <a:pt x="1293" y="1355"/>
                    </a:cubicBezTo>
                    <a:cubicBezTo>
                      <a:pt x="1482" y="1166"/>
                      <a:pt x="1482" y="851"/>
                      <a:pt x="1293" y="662"/>
                    </a:cubicBezTo>
                    <a:lnTo>
                      <a:pt x="6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30" name="Google Shape;8630;p67"/>
              <p:cNvSpPr/>
              <p:nvPr/>
            </p:nvSpPr>
            <p:spPr>
              <a:xfrm>
                <a:off x="-5254775" y="3648050"/>
                <a:ext cx="278050" cy="248325"/>
              </a:xfrm>
              <a:custGeom>
                <a:avLst/>
                <a:gdLst/>
                <a:ahLst/>
                <a:cxnLst/>
                <a:rect l="l" t="t" r="r" b="b"/>
                <a:pathLst>
                  <a:path w="11122" h="9933" extrusionOk="0">
                    <a:moveTo>
                      <a:pt x="4049" y="1"/>
                    </a:moveTo>
                    <a:cubicBezTo>
                      <a:pt x="3781" y="1"/>
                      <a:pt x="3513" y="103"/>
                      <a:pt x="3308" y="308"/>
                    </a:cubicBezTo>
                    <a:lnTo>
                      <a:pt x="410" y="3364"/>
                    </a:lnTo>
                    <a:cubicBezTo>
                      <a:pt x="0" y="3774"/>
                      <a:pt x="0" y="4435"/>
                      <a:pt x="410" y="4813"/>
                    </a:cubicBezTo>
                    <a:lnTo>
                      <a:pt x="631" y="5065"/>
                    </a:lnTo>
                    <a:lnTo>
                      <a:pt x="1198" y="4498"/>
                    </a:lnTo>
                    <a:cubicBezTo>
                      <a:pt x="1454" y="4242"/>
                      <a:pt x="1794" y="4106"/>
                      <a:pt x="2122" y="4106"/>
                    </a:cubicBezTo>
                    <a:cubicBezTo>
                      <a:pt x="2398" y="4106"/>
                      <a:pt x="2666" y="4202"/>
                      <a:pt x="2867" y="4404"/>
                    </a:cubicBezTo>
                    <a:cubicBezTo>
                      <a:pt x="3151" y="4624"/>
                      <a:pt x="3308" y="4971"/>
                      <a:pt x="3277" y="5286"/>
                    </a:cubicBezTo>
                    <a:cubicBezTo>
                      <a:pt x="3592" y="5286"/>
                      <a:pt x="3907" y="5412"/>
                      <a:pt x="4128" y="5664"/>
                    </a:cubicBezTo>
                    <a:cubicBezTo>
                      <a:pt x="4380" y="5884"/>
                      <a:pt x="4506" y="6200"/>
                      <a:pt x="4506" y="6515"/>
                    </a:cubicBezTo>
                    <a:cubicBezTo>
                      <a:pt x="4821" y="6515"/>
                      <a:pt x="5136" y="6641"/>
                      <a:pt x="5356" y="6861"/>
                    </a:cubicBezTo>
                    <a:cubicBezTo>
                      <a:pt x="5608" y="7113"/>
                      <a:pt x="5703" y="7428"/>
                      <a:pt x="5703" y="7743"/>
                    </a:cubicBezTo>
                    <a:cubicBezTo>
                      <a:pt x="6018" y="7743"/>
                      <a:pt x="6364" y="7869"/>
                      <a:pt x="6585" y="8090"/>
                    </a:cubicBezTo>
                    <a:cubicBezTo>
                      <a:pt x="6837" y="8342"/>
                      <a:pt x="6931" y="8657"/>
                      <a:pt x="6931" y="8909"/>
                    </a:cubicBezTo>
                    <a:lnTo>
                      <a:pt x="7814" y="9791"/>
                    </a:lnTo>
                    <a:cubicBezTo>
                      <a:pt x="7908" y="9886"/>
                      <a:pt x="8034" y="9933"/>
                      <a:pt x="8160" y="9933"/>
                    </a:cubicBezTo>
                    <a:cubicBezTo>
                      <a:pt x="8286" y="9933"/>
                      <a:pt x="8412" y="9886"/>
                      <a:pt x="8507" y="9791"/>
                    </a:cubicBezTo>
                    <a:cubicBezTo>
                      <a:pt x="8727" y="9602"/>
                      <a:pt x="8727" y="9287"/>
                      <a:pt x="8507" y="9066"/>
                    </a:cubicBezTo>
                    <a:lnTo>
                      <a:pt x="7656" y="8216"/>
                    </a:lnTo>
                    <a:cubicBezTo>
                      <a:pt x="7530" y="8090"/>
                      <a:pt x="7530" y="7869"/>
                      <a:pt x="7656" y="7743"/>
                    </a:cubicBezTo>
                    <a:cubicBezTo>
                      <a:pt x="7748" y="7596"/>
                      <a:pt x="7851" y="7534"/>
                      <a:pt x="7953" y="7534"/>
                    </a:cubicBezTo>
                    <a:cubicBezTo>
                      <a:pt x="8024" y="7534"/>
                      <a:pt x="8095" y="7565"/>
                      <a:pt x="8160" y="7617"/>
                    </a:cubicBezTo>
                    <a:lnTo>
                      <a:pt x="9011" y="8499"/>
                    </a:lnTo>
                    <a:cubicBezTo>
                      <a:pt x="9121" y="8594"/>
                      <a:pt x="9255" y="8641"/>
                      <a:pt x="9385" y="8641"/>
                    </a:cubicBezTo>
                    <a:cubicBezTo>
                      <a:pt x="9515" y="8641"/>
                      <a:pt x="9641" y="8594"/>
                      <a:pt x="9735" y="8499"/>
                    </a:cubicBezTo>
                    <a:cubicBezTo>
                      <a:pt x="9924" y="8279"/>
                      <a:pt x="9924" y="7964"/>
                      <a:pt x="9735" y="7775"/>
                    </a:cubicBezTo>
                    <a:lnTo>
                      <a:pt x="8853" y="6924"/>
                    </a:lnTo>
                    <a:cubicBezTo>
                      <a:pt x="8759" y="6798"/>
                      <a:pt x="8759" y="6578"/>
                      <a:pt x="8853" y="6452"/>
                    </a:cubicBezTo>
                    <a:cubicBezTo>
                      <a:pt x="8916" y="6389"/>
                      <a:pt x="9011" y="6357"/>
                      <a:pt x="9101" y="6357"/>
                    </a:cubicBezTo>
                    <a:cubicBezTo>
                      <a:pt x="9192" y="6357"/>
                      <a:pt x="9279" y="6389"/>
                      <a:pt x="9326" y="6452"/>
                    </a:cubicBezTo>
                    <a:lnTo>
                      <a:pt x="10208" y="7302"/>
                    </a:lnTo>
                    <a:cubicBezTo>
                      <a:pt x="10303" y="7397"/>
                      <a:pt x="10429" y="7444"/>
                      <a:pt x="10555" y="7444"/>
                    </a:cubicBezTo>
                    <a:cubicBezTo>
                      <a:pt x="10681" y="7444"/>
                      <a:pt x="10807" y="7397"/>
                      <a:pt x="10901" y="7302"/>
                    </a:cubicBezTo>
                    <a:cubicBezTo>
                      <a:pt x="11122" y="7113"/>
                      <a:pt x="11122" y="6798"/>
                      <a:pt x="10901" y="6609"/>
                    </a:cubicBezTo>
                    <a:lnTo>
                      <a:pt x="10334" y="6010"/>
                    </a:lnTo>
                    <a:lnTo>
                      <a:pt x="10208" y="5884"/>
                    </a:lnTo>
                    <a:lnTo>
                      <a:pt x="6931" y="2608"/>
                    </a:lnTo>
                    <a:cubicBezTo>
                      <a:pt x="6884" y="2561"/>
                      <a:pt x="6798" y="2537"/>
                      <a:pt x="6707" y="2537"/>
                    </a:cubicBezTo>
                    <a:cubicBezTo>
                      <a:pt x="6616" y="2537"/>
                      <a:pt x="6522" y="2561"/>
                      <a:pt x="6459" y="2608"/>
                    </a:cubicBezTo>
                    <a:lnTo>
                      <a:pt x="5167" y="3931"/>
                    </a:lnTo>
                    <a:cubicBezTo>
                      <a:pt x="4904" y="4176"/>
                      <a:pt x="4562" y="4308"/>
                      <a:pt x="4229" y="4308"/>
                    </a:cubicBezTo>
                    <a:cubicBezTo>
                      <a:pt x="4004" y="4308"/>
                      <a:pt x="3783" y="4247"/>
                      <a:pt x="3592" y="4120"/>
                    </a:cubicBezTo>
                    <a:cubicBezTo>
                      <a:pt x="2962" y="3679"/>
                      <a:pt x="2930" y="2829"/>
                      <a:pt x="3434" y="2293"/>
                    </a:cubicBezTo>
                    <a:lnTo>
                      <a:pt x="5010" y="529"/>
                    </a:lnTo>
                    <a:lnTo>
                      <a:pt x="4789" y="308"/>
                    </a:lnTo>
                    <a:cubicBezTo>
                      <a:pt x="4584" y="103"/>
                      <a:pt x="4317" y="1"/>
                      <a:pt x="4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31" name="Google Shape;8631;p67"/>
              <p:cNvSpPr/>
              <p:nvPr/>
            </p:nvSpPr>
            <p:spPr>
              <a:xfrm>
                <a:off x="-5163425" y="3631325"/>
                <a:ext cx="205600" cy="150450"/>
              </a:xfrm>
              <a:custGeom>
                <a:avLst/>
                <a:gdLst/>
                <a:ahLst/>
                <a:cxnLst/>
                <a:rect l="l" t="t" r="r" b="b"/>
                <a:pathLst>
                  <a:path w="8224" h="6018" extrusionOk="0">
                    <a:moveTo>
                      <a:pt x="3699" y="0"/>
                    </a:moveTo>
                    <a:cubicBezTo>
                      <a:pt x="3435" y="0"/>
                      <a:pt x="3167" y="95"/>
                      <a:pt x="2962" y="284"/>
                    </a:cubicBezTo>
                    <a:lnTo>
                      <a:pt x="2364" y="883"/>
                    </a:lnTo>
                    <a:lnTo>
                      <a:pt x="2269" y="1009"/>
                    </a:lnTo>
                    <a:lnTo>
                      <a:pt x="222" y="3245"/>
                    </a:lnTo>
                    <a:cubicBezTo>
                      <a:pt x="1" y="3435"/>
                      <a:pt x="1" y="3781"/>
                      <a:pt x="222" y="3970"/>
                    </a:cubicBezTo>
                    <a:cubicBezTo>
                      <a:pt x="316" y="4065"/>
                      <a:pt x="442" y="4112"/>
                      <a:pt x="568" y="4112"/>
                    </a:cubicBezTo>
                    <a:cubicBezTo>
                      <a:pt x="694" y="4112"/>
                      <a:pt x="820" y="4065"/>
                      <a:pt x="915" y="3970"/>
                    </a:cubicBezTo>
                    <a:lnTo>
                      <a:pt x="2269" y="2615"/>
                    </a:lnTo>
                    <a:cubicBezTo>
                      <a:pt x="2458" y="2426"/>
                      <a:pt x="2718" y="2332"/>
                      <a:pt x="2982" y="2332"/>
                    </a:cubicBezTo>
                    <a:cubicBezTo>
                      <a:pt x="3246" y="2332"/>
                      <a:pt x="3514" y="2426"/>
                      <a:pt x="3719" y="2615"/>
                    </a:cubicBezTo>
                    <a:lnTo>
                      <a:pt x="7090" y="6018"/>
                    </a:lnTo>
                    <a:lnTo>
                      <a:pt x="7814" y="5356"/>
                    </a:lnTo>
                    <a:cubicBezTo>
                      <a:pt x="8224" y="4947"/>
                      <a:pt x="8224" y="4285"/>
                      <a:pt x="7814" y="3876"/>
                    </a:cubicBezTo>
                    <a:lnTo>
                      <a:pt x="4412" y="284"/>
                    </a:lnTo>
                    <a:cubicBezTo>
                      <a:pt x="4223" y="95"/>
                      <a:pt x="3963" y="0"/>
                      <a:pt x="36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32" name="Google Shape;8632;p67"/>
            <p:cNvGrpSpPr/>
            <p:nvPr/>
          </p:nvGrpSpPr>
          <p:grpSpPr>
            <a:xfrm>
              <a:off x="1866173" y="2653189"/>
              <a:ext cx="224923" cy="225521"/>
              <a:chOff x="-5251625" y="3991275"/>
              <a:chExt cx="291450" cy="292225"/>
            </a:xfrm>
            <a:grpFill/>
          </p:grpSpPr>
          <p:sp>
            <p:nvSpPr>
              <p:cNvPr id="8633" name="Google Shape;8633;p67"/>
              <p:cNvSpPr/>
              <p:nvPr/>
            </p:nvSpPr>
            <p:spPr>
              <a:xfrm>
                <a:off x="-5179950" y="4198400"/>
                <a:ext cx="145725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3404" extrusionOk="0">
                    <a:moveTo>
                      <a:pt x="0" y="1"/>
                    </a:moveTo>
                    <a:lnTo>
                      <a:pt x="504" y="3151"/>
                    </a:lnTo>
                    <a:cubicBezTo>
                      <a:pt x="567" y="3309"/>
                      <a:pt x="662" y="3403"/>
                      <a:pt x="883" y="3403"/>
                    </a:cubicBezTo>
                    <a:lnTo>
                      <a:pt x="4978" y="3403"/>
                    </a:lnTo>
                    <a:cubicBezTo>
                      <a:pt x="5136" y="3403"/>
                      <a:pt x="5293" y="3309"/>
                      <a:pt x="5325" y="3151"/>
                    </a:cubicBezTo>
                    <a:lnTo>
                      <a:pt x="582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34" name="Google Shape;8634;p67"/>
              <p:cNvSpPr/>
              <p:nvPr/>
            </p:nvSpPr>
            <p:spPr>
              <a:xfrm>
                <a:off x="-5203575" y="4129100"/>
                <a:ext cx="1969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7877" h="2049" extrusionOk="0">
                    <a:moveTo>
                      <a:pt x="1229" y="1"/>
                    </a:moveTo>
                    <a:cubicBezTo>
                      <a:pt x="504" y="1"/>
                      <a:pt x="0" y="662"/>
                      <a:pt x="284" y="1387"/>
                    </a:cubicBezTo>
                    <a:cubicBezTo>
                      <a:pt x="284" y="1702"/>
                      <a:pt x="567" y="1922"/>
                      <a:pt x="882" y="2017"/>
                    </a:cubicBezTo>
                    <a:cubicBezTo>
                      <a:pt x="945" y="2048"/>
                      <a:pt x="1071" y="2048"/>
                      <a:pt x="1197" y="2048"/>
                    </a:cubicBezTo>
                    <a:lnTo>
                      <a:pt x="6648" y="2048"/>
                    </a:lnTo>
                    <a:cubicBezTo>
                      <a:pt x="6774" y="2048"/>
                      <a:pt x="6868" y="2017"/>
                      <a:pt x="6963" y="2017"/>
                    </a:cubicBezTo>
                    <a:cubicBezTo>
                      <a:pt x="7278" y="1922"/>
                      <a:pt x="7530" y="1702"/>
                      <a:pt x="7656" y="1387"/>
                    </a:cubicBezTo>
                    <a:cubicBezTo>
                      <a:pt x="7876" y="662"/>
                      <a:pt x="7372" y="1"/>
                      <a:pt x="67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35" name="Google Shape;8635;p67"/>
              <p:cNvSpPr/>
              <p:nvPr/>
            </p:nvSpPr>
            <p:spPr>
              <a:xfrm>
                <a:off x="-5251625" y="3991275"/>
                <a:ext cx="291450" cy="1725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6900" extrusionOk="0">
                    <a:moveTo>
                      <a:pt x="1009" y="0"/>
                    </a:moveTo>
                    <a:cubicBezTo>
                      <a:pt x="473" y="0"/>
                      <a:pt x="0" y="473"/>
                      <a:pt x="0" y="1040"/>
                    </a:cubicBezTo>
                    <a:lnTo>
                      <a:pt x="0" y="5829"/>
                    </a:lnTo>
                    <a:cubicBezTo>
                      <a:pt x="0" y="6396"/>
                      <a:pt x="473" y="6900"/>
                      <a:pt x="1009" y="6900"/>
                    </a:cubicBezTo>
                    <a:lnTo>
                      <a:pt x="1418" y="6900"/>
                    </a:lnTo>
                    <a:cubicBezTo>
                      <a:pt x="1387" y="6774"/>
                      <a:pt x="1387" y="6648"/>
                      <a:pt x="1387" y="6553"/>
                    </a:cubicBezTo>
                    <a:cubicBezTo>
                      <a:pt x="1387" y="5608"/>
                      <a:pt x="2111" y="4852"/>
                      <a:pt x="3056" y="4852"/>
                    </a:cubicBezTo>
                    <a:lnTo>
                      <a:pt x="3781" y="4852"/>
                    </a:lnTo>
                    <a:cubicBezTo>
                      <a:pt x="3907" y="4285"/>
                      <a:pt x="4254" y="3875"/>
                      <a:pt x="4726" y="3623"/>
                    </a:cubicBezTo>
                    <a:cubicBezTo>
                      <a:pt x="4537" y="3371"/>
                      <a:pt x="4411" y="3119"/>
                      <a:pt x="4411" y="2773"/>
                    </a:cubicBezTo>
                    <a:cubicBezTo>
                      <a:pt x="4411" y="2016"/>
                      <a:pt x="5041" y="1386"/>
                      <a:pt x="5797" y="1386"/>
                    </a:cubicBezTo>
                    <a:cubicBezTo>
                      <a:pt x="6522" y="1386"/>
                      <a:pt x="7152" y="2016"/>
                      <a:pt x="7152" y="2773"/>
                    </a:cubicBezTo>
                    <a:cubicBezTo>
                      <a:pt x="7152" y="3088"/>
                      <a:pt x="7058" y="3403"/>
                      <a:pt x="6837" y="3623"/>
                    </a:cubicBezTo>
                    <a:cubicBezTo>
                      <a:pt x="7310" y="3875"/>
                      <a:pt x="7688" y="4285"/>
                      <a:pt x="7782" y="4852"/>
                    </a:cubicBezTo>
                    <a:lnTo>
                      <a:pt x="8507" y="4852"/>
                    </a:lnTo>
                    <a:cubicBezTo>
                      <a:pt x="9452" y="4852"/>
                      <a:pt x="10208" y="5608"/>
                      <a:pt x="10208" y="6553"/>
                    </a:cubicBezTo>
                    <a:cubicBezTo>
                      <a:pt x="10208" y="6648"/>
                      <a:pt x="10208" y="6774"/>
                      <a:pt x="10145" y="6900"/>
                    </a:cubicBezTo>
                    <a:lnTo>
                      <a:pt x="10586" y="6900"/>
                    </a:lnTo>
                    <a:cubicBezTo>
                      <a:pt x="11153" y="6900"/>
                      <a:pt x="11626" y="6427"/>
                      <a:pt x="11626" y="5829"/>
                    </a:cubicBezTo>
                    <a:lnTo>
                      <a:pt x="11626" y="1040"/>
                    </a:lnTo>
                    <a:cubicBezTo>
                      <a:pt x="11657" y="473"/>
                      <a:pt x="11185" y="0"/>
                      <a:pt x="106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36" name="Google Shape;8636;p67"/>
              <p:cNvSpPr/>
              <p:nvPr/>
            </p:nvSpPr>
            <p:spPr>
              <a:xfrm>
                <a:off x="-5139775" y="4096025"/>
                <a:ext cx="654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694" extrusionOk="0">
                    <a:moveTo>
                      <a:pt x="1008" y="0"/>
                    </a:moveTo>
                    <a:cubicBezTo>
                      <a:pt x="567" y="0"/>
                      <a:pt x="158" y="315"/>
                      <a:pt x="0" y="693"/>
                    </a:cubicBezTo>
                    <a:lnTo>
                      <a:pt x="2615" y="693"/>
                    </a:lnTo>
                    <a:cubicBezTo>
                      <a:pt x="2489" y="252"/>
                      <a:pt x="2111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37" name="Google Shape;8637;p67"/>
              <p:cNvSpPr/>
              <p:nvPr/>
            </p:nvSpPr>
            <p:spPr>
              <a:xfrm>
                <a:off x="-5122450" y="4044825"/>
                <a:ext cx="33100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324" extrusionOk="0">
                    <a:moveTo>
                      <a:pt x="662" y="0"/>
                    </a:moveTo>
                    <a:cubicBezTo>
                      <a:pt x="252" y="0"/>
                      <a:pt x="0" y="316"/>
                      <a:pt x="0" y="662"/>
                    </a:cubicBezTo>
                    <a:cubicBezTo>
                      <a:pt x="0" y="1009"/>
                      <a:pt x="315" y="1324"/>
                      <a:pt x="662" y="1324"/>
                    </a:cubicBezTo>
                    <a:cubicBezTo>
                      <a:pt x="1008" y="1324"/>
                      <a:pt x="1323" y="1009"/>
                      <a:pt x="1323" y="662"/>
                    </a:cubicBezTo>
                    <a:cubicBezTo>
                      <a:pt x="1323" y="253"/>
                      <a:pt x="1008" y="0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38" name="Google Shape;8638;p67"/>
            <p:cNvGrpSpPr/>
            <p:nvPr/>
          </p:nvGrpSpPr>
          <p:grpSpPr>
            <a:xfrm>
              <a:off x="3341411" y="2094605"/>
              <a:ext cx="171441" cy="224904"/>
              <a:chOff x="-3365275" y="3253275"/>
              <a:chExt cx="222150" cy="291425"/>
            </a:xfrm>
            <a:grpFill/>
          </p:grpSpPr>
          <p:sp>
            <p:nvSpPr>
              <p:cNvPr id="8639" name="Google Shape;8639;p67"/>
              <p:cNvSpPr/>
              <p:nvPr/>
            </p:nvSpPr>
            <p:spPr>
              <a:xfrm>
                <a:off x="-3365275" y="3253275"/>
                <a:ext cx="22215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8886" h="11657" extrusionOk="0">
                    <a:moveTo>
                      <a:pt x="5861" y="662"/>
                    </a:moveTo>
                    <a:cubicBezTo>
                      <a:pt x="6302" y="662"/>
                      <a:pt x="6302" y="1323"/>
                      <a:pt x="5861" y="1323"/>
                    </a:cubicBezTo>
                    <a:lnTo>
                      <a:pt x="3120" y="1323"/>
                    </a:lnTo>
                    <a:cubicBezTo>
                      <a:pt x="2647" y="1323"/>
                      <a:pt x="2647" y="662"/>
                      <a:pt x="3120" y="662"/>
                    </a:cubicBezTo>
                    <a:close/>
                    <a:moveTo>
                      <a:pt x="7215" y="3466"/>
                    </a:moveTo>
                    <a:cubicBezTo>
                      <a:pt x="7625" y="3466"/>
                      <a:pt x="7625" y="4127"/>
                      <a:pt x="7215" y="4127"/>
                    </a:cubicBezTo>
                    <a:lnTo>
                      <a:pt x="4443" y="4127"/>
                    </a:lnTo>
                    <a:cubicBezTo>
                      <a:pt x="4002" y="4127"/>
                      <a:pt x="3970" y="3466"/>
                      <a:pt x="4443" y="3466"/>
                    </a:cubicBezTo>
                    <a:close/>
                    <a:moveTo>
                      <a:pt x="3101" y="2795"/>
                    </a:moveTo>
                    <a:cubicBezTo>
                      <a:pt x="3360" y="2795"/>
                      <a:pt x="3582" y="3129"/>
                      <a:pt x="3340" y="3371"/>
                    </a:cubicBezTo>
                    <a:lnTo>
                      <a:pt x="2899" y="3812"/>
                    </a:lnTo>
                    <a:lnTo>
                      <a:pt x="3340" y="4253"/>
                    </a:lnTo>
                    <a:cubicBezTo>
                      <a:pt x="3582" y="4495"/>
                      <a:pt x="3360" y="4830"/>
                      <a:pt x="3101" y="4830"/>
                    </a:cubicBezTo>
                    <a:cubicBezTo>
                      <a:pt x="3023" y="4830"/>
                      <a:pt x="2941" y="4799"/>
                      <a:pt x="2868" y="4726"/>
                    </a:cubicBezTo>
                    <a:lnTo>
                      <a:pt x="2427" y="4285"/>
                    </a:lnTo>
                    <a:lnTo>
                      <a:pt x="2017" y="4726"/>
                    </a:lnTo>
                    <a:cubicBezTo>
                      <a:pt x="1944" y="4799"/>
                      <a:pt x="1862" y="4830"/>
                      <a:pt x="1784" y="4830"/>
                    </a:cubicBezTo>
                    <a:cubicBezTo>
                      <a:pt x="1525" y="4830"/>
                      <a:pt x="1303" y="4495"/>
                      <a:pt x="1545" y="4253"/>
                    </a:cubicBezTo>
                    <a:lnTo>
                      <a:pt x="1954" y="3812"/>
                    </a:lnTo>
                    <a:lnTo>
                      <a:pt x="1545" y="3371"/>
                    </a:lnTo>
                    <a:cubicBezTo>
                      <a:pt x="1303" y="3129"/>
                      <a:pt x="1525" y="2795"/>
                      <a:pt x="1784" y="2795"/>
                    </a:cubicBezTo>
                    <a:cubicBezTo>
                      <a:pt x="1862" y="2795"/>
                      <a:pt x="1944" y="2825"/>
                      <a:pt x="2017" y="2899"/>
                    </a:cubicBezTo>
                    <a:lnTo>
                      <a:pt x="2427" y="3340"/>
                    </a:lnTo>
                    <a:lnTo>
                      <a:pt x="2868" y="2899"/>
                    </a:lnTo>
                    <a:cubicBezTo>
                      <a:pt x="2941" y="2825"/>
                      <a:pt x="3023" y="2795"/>
                      <a:pt x="3101" y="2795"/>
                    </a:cubicBezTo>
                    <a:close/>
                    <a:moveTo>
                      <a:pt x="7242" y="6206"/>
                    </a:moveTo>
                    <a:cubicBezTo>
                      <a:pt x="7625" y="6206"/>
                      <a:pt x="7616" y="6868"/>
                      <a:pt x="7215" y="6868"/>
                    </a:cubicBezTo>
                    <a:lnTo>
                      <a:pt x="4443" y="6868"/>
                    </a:lnTo>
                    <a:cubicBezTo>
                      <a:pt x="4002" y="6868"/>
                      <a:pt x="3970" y="6207"/>
                      <a:pt x="4443" y="6207"/>
                    </a:cubicBezTo>
                    <a:lnTo>
                      <a:pt x="7215" y="6207"/>
                    </a:lnTo>
                    <a:cubicBezTo>
                      <a:pt x="7225" y="6206"/>
                      <a:pt x="7233" y="6206"/>
                      <a:pt x="7242" y="6206"/>
                    </a:cubicBezTo>
                    <a:close/>
                    <a:moveTo>
                      <a:pt x="3101" y="5504"/>
                    </a:moveTo>
                    <a:cubicBezTo>
                      <a:pt x="3360" y="5504"/>
                      <a:pt x="3582" y="5839"/>
                      <a:pt x="3340" y="6081"/>
                    </a:cubicBezTo>
                    <a:lnTo>
                      <a:pt x="2899" y="6522"/>
                    </a:lnTo>
                    <a:lnTo>
                      <a:pt x="3340" y="6963"/>
                    </a:lnTo>
                    <a:cubicBezTo>
                      <a:pt x="3582" y="7205"/>
                      <a:pt x="3360" y="7539"/>
                      <a:pt x="3101" y="7539"/>
                    </a:cubicBezTo>
                    <a:cubicBezTo>
                      <a:pt x="3023" y="7539"/>
                      <a:pt x="2941" y="7509"/>
                      <a:pt x="2868" y="7435"/>
                    </a:cubicBezTo>
                    <a:lnTo>
                      <a:pt x="2427" y="6994"/>
                    </a:lnTo>
                    <a:lnTo>
                      <a:pt x="2017" y="7435"/>
                    </a:lnTo>
                    <a:cubicBezTo>
                      <a:pt x="1944" y="7509"/>
                      <a:pt x="1862" y="7539"/>
                      <a:pt x="1784" y="7539"/>
                    </a:cubicBezTo>
                    <a:cubicBezTo>
                      <a:pt x="1525" y="7539"/>
                      <a:pt x="1303" y="7205"/>
                      <a:pt x="1545" y="6963"/>
                    </a:cubicBezTo>
                    <a:lnTo>
                      <a:pt x="1954" y="6522"/>
                    </a:lnTo>
                    <a:lnTo>
                      <a:pt x="1545" y="6081"/>
                    </a:lnTo>
                    <a:cubicBezTo>
                      <a:pt x="1303" y="5839"/>
                      <a:pt x="1525" y="5504"/>
                      <a:pt x="1784" y="5504"/>
                    </a:cubicBezTo>
                    <a:cubicBezTo>
                      <a:pt x="1862" y="5504"/>
                      <a:pt x="1944" y="5535"/>
                      <a:pt x="2017" y="5608"/>
                    </a:cubicBezTo>
                    <a:lnTo>
                      <a:pt x="2427" y="6049"/>
                    </a:lnTo>
                    <a:lnTo>
                      <a:pt x="2868" y="5608"/>
                    </a:lnTo>
                    <a:cubicBezTo>
                      <a:pt x="2941" y="5535"/>
                      <a:pt x="3023" y="5504"/>
                      <a:pt x="3101" y="5504"/>
                    </a:cubicBezTo>
                    <a:close/>
                    <a:moveTo>
                      <a:pt x="7215" y="8916"/>
                    </a:moveTo>
                    <a:cubicBezTo>
                      <a:pt x="7625" y="8916"/>
                      <a:pt x="7625" y="9609"/>
                      <a:pt x="7215" y="9609"/>
                    </a:cubicBezTo>
                    <a:lnTo>
                      <a:pt x="4443" y="9609"/>
                    </a:lnTo>
                    <a:cubicBezTo>
                      <a:pt x="4002" y="9609"/>
                      <a:pt x="3970" y="8916"/>
                      <a:pt x="4443" y="8916"/>
                    </a:cubicBezTo>
                    <a:close/>
                    <a:moveTo>
                      <a:pt x="2395" y="8254"/>
                    </a:moveTo>
                    <a:cubicBezTo>
                      <a:pt x="2962" y="8254"/>
                      <a:pt x="3435" y="8727"/>
                      <a:pt x="3435" y="9263"/>
                    </a:cubicBezTo>
                    <a:cubicBezTo>
                      <a:pt x="3435" y="9830"/>
                      <a:pt x="2994" y="10302"/>
                      <a:pt x="2395" y="10302"/>
                    </a:cubicBezTo>
                    <a:cubicBezTo>
                      <a:pt x="1860" y="10302"/>
                      <a:pt x="1387" y="9830"/>
                      <a:pt x="1387" y="9263"/>
                    </a:cubicBezTo>
                    <a:cubicBezTo>
                      <a:pt x="1387" y="8727"/>
                      <a:pt x="1860" y="8254"/>
                      <a:pt x="2395" y="8254"/>
                    </a:cubicBezTo>
                    <a:close/>
                    <a:moveTo>
                      <a:pt x="3057" y="0"/>
                    </a:moveTo>
                    <a:cubicBezTo>
                      <a:pt x="2647" y="0"/>
                      <a:pt x="2238" y="252"/>
                      <a:pt x="2112" y="662"/>
                    </a:cubicBezTo>
                    <a:lnTo>
                      <a:pt x="1009" y="662"/>
                    </a:lnTo>
                    <a:cubicBezTo>
                      <a:pt x="473" y="662"/>
                      <a:pt x="1" y="1134"/>
                      <a:pt x="1" y="1670"/>
                    </a:cubicBezTo>
                    <a:lnTo>
                      <a:pt x="1" y="10617"/>
                    </a:lnTo>
                    <a:cubicBezTo>
                      <a:pt x="1" y="11153"/>
                      <a:pt x="473" y="11657"/>
                      <a:pt x="1009" y="11657"/>
                    </a:cubicBezTo>
                    <a:lnTo>
                      <a:pt x="7877" y="11657"/>
                    </a:lnTo>
                    <a:cubicBezTo>
                      <a:pt x="8413" y="11657"/>
                      <a:pt x="8885" y="11184"/>
                      <a:pt x="8885" y="10617"/>
                    </a:cubicBezTo>
                    <a:lnTo>
                      <a:pt x="8885" y="1670"/>
                    </a:lnTo>
                    <a:cubicBezTo>
                      <a:pt x="8885" y="1134"/>
                      <a:pt x="8476" y="662"/>
                      <a:pt x="7877" y="662"/>
                    </a:cubicBezTo>
                    <a:lnTo>
                      <a:pt x="6774" y="662"/>
                    </a:lnTo>
                    <a:cubicBezTo>
                      <a:pt x="6617" y="252"/>
                      <a:pt x="6270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40" name="Google Shape;8640;p67"/>
              <p:cNvSpPr/>
              <p:nvPr/>
            </p:nvSpPr>
            <p:spPr>
              <a:xfrm>
                <a:off x="-3314075" y="347617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41" name="Google Shape;8641;p67"/>
            <p:cNvGrpSpPr/>
            <p:nvPr/>
          </p:nvGrpSpPr>
          <p:grpSpPr>
            <a:xfrm>
              <a:off x="3327442" y="2370530"/>
              <a:ext cx="199378" cy="226139"/>
              <a:chOff x="-3383375" y="3611625"/>
              <a:chExt cx="258350" cy="293025"/>
            </a:xfrm>
            <a:grpFill/>
          </p:grpSpPr>
          <p:sp>
            <p:nvSpPr>
              <p:cNvPr id="8642" name="Google Shape;8642;p67"/>
              <p:cNvSpPr/>
              <p:nvPr/>
            </p:nvSpPr>
            <p:spPr>
              <a:xfrm>
                <a:off x="-3383375" y="3611625"/>
                <a:ext cx="258350" cy="85175"/>
              </a:xfrm>
              <a:custGeom>
                <a:avLst/>
                <a:gdLst/>
                <a:ahLst/>
                <a:cxnLst/>
                <a:rect l="l" t="t" r="r" b="b"/>
                <a:pathLst>
                  <a:path w="10334" h="3407" extrusionOk="0">
                    <a:moveTo>
                      <a:pt x="6049" y="694"/>
                    </a:moveTo>
                    <a:cubicBezTo>
                      <a:pt x="6207" y="694"/>
                      <a:pt x="6301" y="757"/>
                      <a:pt x="6364" y="946"/>
                    </a:cubicBezTo>
                    <a:lnTo>
                      <a:pt x="6522" y="1356"/>
                    </a:lnTo>
                    <a:lnTo>
                      <a:pt x="3781" y="1356"/>
                    </a:lnTo>
                    <a:lnTo>
                      <a:pt x="4001" y="946"/>
                    </a:lnTo>
                    <a:cubicBezTo>
                      <a:pt x="4033" y="788"/>
                      <a:pt x="4190" y="694"/>
                      <a:pt x="4316" y="694"/>
                    </a:cubicBezTo>
                    <a:close/>
                    <a:moveTo>
                      <a:pt x="4316" y="1"/>
                    </a:moveTo>
                    <a:cubicBezTo>
                      <a:pt x="3875" y="1"/>
                      <a:pt x="3466" y="253"/>
                      <a:pt x="3308" y="694"/>
                    </a:cubicBezTo>
                    <a:lnTo>
                      <a:pt x="3088" y="1356"/>
                    </a:lnTo>
                    <a:lnTo>
                      <a:pt x="1040" y="1356"/>
                    </a:lnTo>
                    <a:cubicBezTo>
                      <a:pt x="473" y="1356"/>
                      <a:pt x="0" y="1828"/>
                      <a:pt x="0" y="2395"/>
                    </a:cubicBezTo>
                    <a:lnTo>
                      <a:pt x="0" y="3057"/>
                    </a:lnTo>
                    <a:cubicBezTo>
                      <a:pt x="0" y="3370"/>
                      <a:pt x="221" y="3407"/>
                      <a:pt x="480" y="3407"/>
                    </a:cubicBezTo>
                    <a:cubicBezTo>
                      <a:pt x="560" y="3407"/>
                      <a:pt x="643" y="3403"/>
                      <a:pt x="725" y="3403"/>
                    </a:cubicBezTo>
                    <a:lnTo>
                      <a:pt x="9924" y="3403"/>
                    </a:lnTo>
                    <a:cubicBezTo>
                      <a:pt x="10145" y="3403"/>
                      <a:pt x="10302" y="3246"/>
                      <a:pt x="10302" y="3057"/>
                    </a:cubicBezTo>
                    <a:lnTo>
                      <a:pt x="10302" y="2395"/>
                    </a:lnTo>
                    <a:cubicBezTo>
                      <a:pt x="10334" y="1828"/>
                      <a:pt x="9861" y="1356"/>
                      <a:pt x="9294" y="1356"/>
                    </a:cubicBezTo>
                    <a:lnTo>
                      <a:pt x="7246" y="1356"/>
                    </a:lnTo>
                    <a:lnTo>
                      <a:pt x="7026" y="694"/>
                    </a:lnTo>
                    <a:cubicBezTo>
                      <a:pt x="6868" y="253"/>
                      <a:pt x="6522" y="1"/>
                      <a:pt x="6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43" name="Google Shape;8643;p67"/>
              <p:cNvSpPr/>
              <p:nvPr/>
            </p:nvSpPr>
            <p:spPr>
              <a:xfrm>
                <a:off x="-3362900" y="3716375"/>
                <a:ext cx="218200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8728" h="7531" extrusionOk="0">
                    <a:moveTo>
                      <a:pt x="2324" y="666"/>
                    </a:moveTo>
                    <a:cubicBezTo>
                      <a:pt x="2487" y="666"/>
                      <a:pt x="2647" y="777"/>
                      <a:pt x="2647" y="1009"/>
                    </a:cubicBezTo>
                    <a:lnTo>
                      <a:pt x="2647" y="5798"/>
                    </a:lnTo>
                    <a:cubicBezTo>
                      <a:pt x="2647" y="6022"/>
                      <a:pt x="2476" y="6141"/>
                      <a:pt x="2307" y="6141"/>
                    </a:cubicBezTo>
                    <a:cubicBezTo>
                      <a:pt x="2145" y="6141"/>
                      <a:pt x="1985" y="6030"/>
                      <a:pt x="1985" y="5798"/>
                    </a:cubicBezTo>
                    <a:lnTo>
                      <a:pt x="1985" y="1009"/>
                    </a:lnTo>
                    <a:cubicBezTo>
                      <a:pt x="1985" y="785"/>
                      <a:pt x="2156" y="666"/>
                      <a:pt x="2324" y="666"/>
                    </a:cubicBezTo>
                    <a:close/>
                    <a:moveTo>
                      <a:pt x="4372" y="666"/>
                    </a:moveTo>
                    <a:cubicBezTo>
                      <a:pt x="4535" y="666"/>
                      <a:pt x="4695" y="777"/>
                      <a:pt x="4695" y="1009"/>
                    </a:cubicBezTo>
                    <a:lnTo>
                      <a:pt x="4695" y="5798"/>
                    </a:lnTo>
                    <a:cubicBezTo>
                      <a:pt x="4695" y="6022"/>
                      <a:pt x="4523" y="6141"/>
                      <a:pt x="4355" y="6141"/>
                    </a:cubicBezTo>
                    <a:cubicBezTo>
                      <a:pt x="4193" y="6141"/>
                      <a:pt x="4033" y="6030"/>
                      <a:pt x="4033" y="5798"/>
                    </a:cubicBezTo>
                    <a:lnTo>
                      <a:pt x="4033" y="1009"/>
                    </a:lnTo>
                    <a:cubicBezTo>
                      <a:pt x="4033" y="785"/>
                      <a:pt x="4204" y="666"/>
                      <a:pt x="4372" y="666"/>
                    </a:cubicBezTo>
                    <a:close/>
                    <a:moveTo>
                      <a:pt x="6427" y="631"/>
                    </a:moveTo>
                    <a:cubicBezTo>
                      <a:pt x="6648" y="631"/>
                      <a:pt x="6805" y="789"/>
                      <a:pt x="6805" y="1009"/>
                    </a:cubicBezTo>
                    <a:lnTo>
                      <a:pt x="6805" y="5798"/>
                    </a:lnTo>
                    <a:cubicBezTo>
                      <a:pt x="6805" y="6022"/>
                      <a:pt x="6626" y="6141"/>
                      <a:pt x="6450" y="6141"/>
                    </a:cubicBezTo>
                    <a:cubicBezTo>
                      <a:pt x="6280" y="6141"/>
                      <a:pt x="6112" y="6030"/>
                      <a:pt x="6112" y="5798"/>
                    </a:cubicBezTo>
                    <a:lnTo>
                      <a:pt x="6112" y="1009"/>
                    </a:lnTo>
                    <a:lnTo>
                      <a:pt x="6081" y="1009"/>
                    </a:lnTo>
                    <a:cubicBezTo>
                      <a:pt x="6081" y="789"/>
                      <a:pt x="6238" y="631"/>
                      <a:pt x="6427" y="631"/>
                    </a:cubicBezTo>
                    <a:close/>
                    <a:moveTo>
                      <a:pt x="0" y="1"/>
                    </a:moveTo>
                    <a:lnTo>
                      <a:pt x="536" y="6585"/>
                    </a:lnTo>
                    <a:cubicBezTo>
                      <a:pt x="567" y="7121"/>
                      <a:pt x="1008" y="7531"/>
                      <a:pt x="1576" y="7531"/>
                    </a:cubicBezTo>
                    <a:lnTo>
                      <a:pt x="7152" y="7531"/>
                    </a:lnTo>
                    <a:cubicBezTo>
                      <a:pt x="7688" y="7531"/>
                      <a:pt x="8129" y="7121"/>
                      <a:pt x="8192" y="6585"/>
                    </a:cubicBezTo>
                    <a:lnTo>
                      <a:pt x="872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44" name="Google Shape;8644;p67"/>
            <p:cNvGrpSpPr/>
            <p:nvPr/>
          </p:nvGrpSpPr>
          <p:grpSpPr>
            <a:xfrm>
              <a:off x="3354482" y="2653487"/>
              <a:ext cx="145299" cy="224923"/>
              <a:chOff x="-3347950" y="3971575"/>
              <a:chExt cx="188275" cy="291450"/>
            </a:xfrm>
            <a:grpFill/>
          </p:grpSpPr>
          <p:sp>
            <p:nvSpPr>
              <p:cNvPr id="8645" name="Google Shape;8645;p67"/>
              <p:cNvSpPr/>
              <p:nvPr/>
            </p:nvSpPr>
            <p:spPr>
              <a:xfrm>
                <a:off x="-3246325" y="4032225"/>
                <a:ext cx="2995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1198" h="1702" extrusionOk="0">
                    <a:moveTo>
                      <a:pt x="347" y="0"/>
                    </a:moveTo>
                    <a:lnTo>
                      <a:pt x="0" y="536"/>
                    </a:lnTo>
                    <a:lnTo>
                      <a:pt x="599" y="1702"/>
                    </a:lnTo>
                    <a:lnTo>
                      <a:pt x="1197" y="1702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46" name="Google Shape;8646;p67"/>
              <p:cNvSpPr/>
              <p:nvPr/>
            </p:nvSpPr>
            <p:spPr>
              <a:xfrm>
                <a:off x="-3291225" y="4034575"/>
                <a:ext cx="40975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08" extrusionOk="0">
                    <a:moveTo>
                      <a:pt x="819" y="1"/>
                    </a:moveTo>
                    <a:lnTo>
                      <a:pt x="0" y="1608"/>
                    </a:lnTo>
                    <a:lnTo>
                      <a:pt x="1639" y="1608"/>
                    </a:lnTo>
                    <a:lnTo>
                      <a:pt x="81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47" name="Google Shape;8647;p67"/>
              <p:cNvSpPr/>
              <p:nvPr/>
            </p:nvSpPr>
            <p:spPr>
              <a:xfrm>
                <a:off x="-3347950" y="3971575"/>
                <a:ext cx="18827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11658" extrusionOk="0">
                    <a:moveTo>
                      <a:pt x="4491" y="1351"/>
                    </a:moveTo>
                    <a:cubicBezTo>
                      <a:pt x="4609" y="1351"/>
                      <a:pt x="4725" y="1414"/>
                      <a:pt x="4790" y="1544"/>
                    </a:cubicBezTo>
                    <a:lnTo>
                      <a:pt x="6144" y="4285"/>
                    </a:lnTo>
                    <a:cubicBezTo>
                      <a:pt x="6239" y="4569"/>
                      <a:pt x="6081" y="4821"/>
                      <a:pt x="5829" y="4821"/>
                    </a:cubicBezTo>
                    <a:lnTo>
                      <a:pt x="1702" y="4821"/>
                    </a:lnTo>
                    <a:cubicBezTo>
                      <a:pt x="1482" y="4821"/>
                      <a:pt x="1261" y="4537"/>
                      <a:pt x="1387" y="4285"/>
                    </a:cubicBezTo>
                    <a:lnTo>
                      <a:pt x="2773" y="1544"/>
                    </a:lnTo>
                    <a:cubicBezTo>
                      <a:pt x="2836" y="1418"/>
                      <a:pt x="2962" y="1355"/>
                      <a:pt x="3088" y="1355"/>
                    </a:cubicBezTo>
                    <a:cubicBezTo>
                      <a:pt x="3214" y="1355"/>
                      <a:pt x="3340" y="1418"/>
                      <a:pt x="3403" y="1544"/>
                    </a:cubicBezTo>
                    <a:lnTo>
                      <a:pt x="3719" y="2174"/>
                    </a:lnTo>
                    <a:lnTo>
                      <a:pt x="4191" y="1513"/>
                    </a:lnTo>
                    <a:cubicBezTo>
                      <a:pt x="4267" y="1406"/>
                      <a:pt x="4380" y="1351"/>
                      <a:pt x="4491" y="1351"/>
                    </a:cubicBezTo>
                    <a:close/>
                    <a:moveTo>
                      <a:pt x="5136" y="5514"/>
                    </a:moveTo>
                    <a:cubicBezTo>
                      <a:pt x="5609" y="5514"/>
                      <a:pt x="5609" y="6175"/>
                      <a:pt x="5136" y="6175"/>
                    </a:cubicBezTo>
                    <a:lnTo>
                      <a:pt x="2364" y="6175"/>
                    </a:lnTo>
                    <a:cubicBezTo>
                      <a:pt x="1954" y="6175"/>
                      <a:pt x="1891" y="5514"/>
                      <a:pt x="2364" y="5514"/>
                    </a:cubicBezTo>
                    <a:close/>
                    <a:moveTo>
                      <a:pt x="5136" y="6869"/>
                    </a:moveTo>
                    <a:cubicBezTo>
                      <a:pt x="5609" y="6900"/>
                      <a:pt x="5609" y="7562"/>
                      <a:pt x="5136" y="7562"/>
                    </a:cubicBezTo>
                    <a:lnTo>
                      <a:pt x="2364" y="7562"/>
                    </a:lnTo>
                    <a:cubicBezTo>
                      <a:pt x="2175" y="7562"/>
                      <a:pt x="2017" y="7404"/>
                      <a:pt x="2017" y="7215"/>
                    </a:cubicBezTo>
                    <a:cubicBezTo>
                      <a:pt x="2017" y="7026"/>
                      <a:pt x="2175" y="6869"/>
                      <a:pt x="2364" y="6869"/>
                    </a:cubicBezTo>
                    <a:close/>
                    <a:moveTo>
                      <a:pt x="4790" y="8948"/>
                    </a:moveTo>
                    <a:lnTo>
                      <a:pt x="4790" y="10996"/>
                    </a:lnTo>
                    <a:lnTo>
                      <a:pt x="2742" y="10996"/>
                    </a:lnTo>
                    <a:lnTo>
                      <a:pt x="2742" y="8948"/>
                    </a:lnTo>
                    <a:close/>
                    <a:moveTo>
                      <a:pt x="1041" y="1"/>
                    </a:moveTo>
                    <a:cubicBezTo>
                      <a:pt x="505" y="1"/>
                      <a:pt x="1" y="473"/>
                      <a:pt x="1" y="1040"/>
                    </a:cubicBezTo>
                    <a:lnTo>
                      <a:pt x="1" y="7908"/>
                    </a:lnTo>
                    <a:cubicBezTo>
                      <a:pt x="1" y="8475"/>
                      <a:pt x="473" y="8948"/>
                      <a:pt x="1041" y="8948"/>
                    </a:cubicBezTo>
                    <a:lnTo>
                      <a:pt x="2080" y="8948"/>
                    </a:lnTo>
                    <a:lnTo>
                      <a:pt x="2080" y="10996"/>
                    </a:lnTo>
                    <a:lnTo>
                      <a:pt x="1041" y="10996"/>
                    </a:lnTo>
                    <a:cubicBezTo>
                      <a:pt x="600" y="10996"/>
                      <a:pt x="568" y="11657"/>
                      <a:pt x="1041" y="11657"/>
                    </a:cubicBezTo>
                    <a:lnTo>
                      <a:pt x="6522" y="11657"/>
                    </a:lnTo>
                    <a:cubicBezTo>
                      <a:pt x="6711" y="11657"/>
                      <a:pt x="6869" y="11500"/>
                      <a:pt x="6869" y="11311"/>
                    </a:cubicBezTo>
                    <a:cubicBezTo>
                      <a:pt x="6869" y="11122"/>
                      <a:pt x="6711" y="10964"/>
                      <a:pt x="6522" y="10964"/>
                    </a:cubicBezTo>
                    <a:lnTo>
                      <a:pt x="5483" y="10964"/>
                    </a:lnTo>
                    <a:lnTo>
                      <a:pt x="5483" y="8916"/>
                    </a:lnTo>
                    <a:lnTo>
                      <a:pt x="6522" y="8916"/>
                    </a:lnTo>
                    <a:cubicBezTo>
                      <a:pt x="7058" y="8916"/>
                      <a:pt x="7531" y="8444"/>
                      <a:pt x="7531" y="7877"/>
                    </a:cubicBezTo>
                    <a:lnTo>
                      <a:pt x="7531" y="977"/>
                    </a:lnTo>
                    <a:cubicBezTo>
                      <a:pt x="7531" y="442"/>
                      <a:pt x="7058" y="1"/>
                      <a:pt x="65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48" name="Google Shape;8648;p67"/>
            <p:cNvGrpSpPr/>
            <p:nvPr/>
          </p:nvGrpSpPr>
          <p:grpSpPr>
            <a:xfrm>
              <a:off x="4777808" y="2093987"/>
              <a:ext cx="199378" cy="226139"/>
              <a:chOff x="-1575775" y="3238300"/>
              <a:chExt cx="258350" cy="293025"/>
            </a:xfrm>
            <a:grpFill/>
          </p:grpSpPr>
          <p:sp>
            <p:nvSpPr>
              <p:cNvPr id="8649" name="Google Shape;8649;p67"/>
              <p:cNvSpPr/>
              <p:nvPr/>
            </p:nvSpPr>
            <p:spPr>
              <a:xfrm>
                <a:off x="-1489150" y="3306825"/>
                <a:ext cx="85875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324" extrusionOk="0">
                    <a:moveTo>
                      <a:pt x="1" y="0"/>
                    </a:moveTo>
                    <a:lnTo>
                      <a:pt x="1702" y="1324"/>
                    </a:lnTo>
                    <a:lnTo>
                      <a:pt x="34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50" name="Google Shape;8650;p67"/>
              <p:cNvSpPr/>
              <p:nvPr/>
            </p:nvSpPr>
            <p:spPr>
              <a:xfrm>
                <a:off x="-1506475" y="3316275"/>
                <a:ext cx="46500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1860" h="2710" extrusionOk="0">
                    <a:moveTo>
                      <a:pt x="1" y="1"/>
                    </a:moveTo>
                    <a:lnTo>
                      <a:pt x="1" y="2710"/>
                    </a:lnTo>
                    <a:lnTo>
                      <a:pt x="1859" y="1324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51" name="Google Shape;8651;p67"/>
              <p:cNvSpPr/>
              <p:nvPr/>
            </p:nvSpPr>
            <p:spPr>
              <a:xfrm>
                <a:off x="-1575775" y="3238300"/>
                <a:ext cx="25835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10334" h="11721" extrusionOk="0">
                    <a:moveTo>
                      <a:pt x="1418" y="694"/>
                    </a:moveTo>
                    <a:lnTo>
                      <a:pt x="1418" y="1387"/>
                    </a:lnTo>
                    <a:lnTo>
                      <a:pt x="756" y="1387"/>
                    </a:lnTo>
                    <a:lnTo>
                      <a:pt x="756" y="694"/>
                    </a:lnTo>
                    <a:close/>
                    <a:moveTo>
                      <a:pt x="9609" y="694"/>
                    </a:moveTo>
                    <a:lnTo>
                      <a:pt x="9609" y="1387"/>
                    </a:lnTo>
                    <a:lnTo>
                      <a:pt x="8947" y="1387"/>
                    </a:lnTo>
                    <a:lnTo>
                      <a:pt x="8947" y="694"/>
                    </a:lnTo>
                    <a:close/>
                    <a:moveTo>
                      <a:pt x="8002" y="2080"/>
                    </a:moveTo>
                    <a:cubicBezTo>
                      <a:pt x="8160" y="2080"/>
                      <a:pt x="8286" y="2206"/>
                      <a:pt x="8317" y="2395"/>
                    </a:cubicBezTo>
                    <a:lnTo>
                      <a:pt x="8317" y="2426"/>
                    </a:lnTo>
                    <a:lnTo>
                      <a:pt x="8317" y="6522"/>
                    </a:lnTo>
                    <a:lnTo>
                      <a:pt x="8254" y="6522"/>
                    </a:lnTo>
                    <a:cubicBezTo>
                      <a:pt x="8191" y="6774"/>
                      <a:pt x="8034" y="6900"/>
                      <a:pt x="7876" y="6900"/>
                    </a:cubicBezTo>
                    <a:lnTo>
                      <a:pt x="2457" y="6900"/>
                    </a:lnTo>
                    <a:cubicBezTo>
                      <a:pt x="2300" y="6900"/>
                      <a:pt x="2142" y="6774"/>
                      <a:pt x="2142" y="6554"/>
                    </a:cubicBezTo>
                    <a:lnTo>
                      <a:pt x="2142" y="6522"/>
                    </a:lnTo>
                    <a:lnTo>
                      <a:pt x="2142" y="2426"/>
                    </a:lnTo>
                    <a:cubicBezTo>
                      <a:pt x="2142" y="2269"/>
                      <a:pt x="2300" y="2080"/>
                      <a:pt x="2489" y="2080"/>
                    </a:cubicBezTo>
                    <a:close/>
                    <a:moveTo>
                      <a:pt x="7215" y="7562"/>
                    </a:moveTo>
                    <a:cubicBezTo>
                      <a:pt x="7687" y="7562"/>
                      <a:pt x="7687" y="8223"/>
                      <a:pt x="7215" y="8223"/>
                    </a:cubicBezTo>
                    <a:lnTo>
                      <a:pt x="3119" y="8223"/>
                    </a:lnTo>
                    <a:cubicBezTo>
                      <a:pt x="2678" y="8223"/>
                      <a:pt x="2646" y="7562"/>
                      <a:pt x="3119" y="7562"/>
                    </a:cubicBezTo>
                    <a:close/>
                    <a:moveTo>
                      <a:pt x="7215" y="8979"/>
                    </a:moveTo>
                    <a:cubicBezTo>
                      <a:pt x="7687" y="8979"/>
                      <a:pt x="7687" y="9641"/>
                      <a:pt x="7215" y="9641"/>
                    </a:cubicBezTo>
                    <a:lnTo>
                      <a:pt x="3119" y="9641"/>
                    </a:lnTo>
                    <a:cubicBezTo>
                      <a:pt x="2678" y="9641"/>
                      <a:pt x="2646" y="8979"/>
                      <a:pt x="3119" y="8979"/>
                    </a:cubicBezTo>
                    <a:close/>
                    <a:moveTo>
                      <a:pt x="1418" y="10366"/>
                    </a:moveTo>
                    <a:lnTo>
                      <a:pt x="1418" y="11027"/>
                    </a:lnTo>
                    <a:lnTo>
                      <a:pt x="756" y="11027"/>
                    </a:lnTo>
                    <a:lnTo>
                      <a:pt x="756" y="10366"/>
                    </a:lnTo>
                    <a:close/>
                    <a:moveTo>
                      <a:pt x="9609" y="10366"/>
                    </a:moveTo>
                    <a:lnTo>
                      <a:pt x="9609" y="11027"/>
                    </a:lnTo>
                    <a:lnTo>
                      <a:pt x="8947" y="11027"/>
                    </a:lnTo>
                    <a:lnTo>
                      <a:pt x="8947" y="10366"/>
                    </a:lnTo>
                    <a:close/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733"/>
                    </a:lnTo>
                    <a:cubicBezTo>
                      <a:pt x="0" y="1922"/>
                      <a:pt x="158" y="2080"/>
                      <a:pt x="378" y="2080"/>
                    </a:cubicBezTo>
                    <a:lnTo>
                      <a:pt x="725" y="2080"/>
                    </a:lnTo>
                    <a:lnTo>
                      <a:pt x="725" y="9641"/>
                    </a:lnTo>
                    <a:lnTo>
                      <a:pt x="378" y="9641"/>
                    </a:lnTo>
                    <a:cubicBezTo>
                      <a:pt x="158" y="9641"/>
                      <a:pt x="0" y="9799"/>
                      <a:pt x="0" y="9988"/>
                    </a:cubicBezTo>
                    <a:lnTo>
                      <a:pt x="0" y="11374"/>
                    </a:lnTo>
                    <a:cubicBezTo>
                      <a:pt x="0" y="11563"/>
                      <a:pt x="158" y="11720"/>
                      <a:pt x="378" y="11720"/>
                    </a:cubicBezTo>
                    <a:lnTo>
                      <a:pt x="1733" y="11720"/>
                    </a:lnTo>
                    <a:cubicBezTo>
                      <a:pt x="1953" y="11720"/>
                      <a:pt x="2111" y="11563"/>
                      <a:pt x="2111" y="11374"/>
                    </a:cubicBezTo>
                    <a:lnTo>
                      <a:pt x="2111" y="11027"/>
                    </a:lnTo>
                    <a:lnTo>
                      <a:pt x="8254" y="11027"/>
                    </a:lnTo>
                    <a:lnTo>
                      <a:pt x="8254" y="11374"/>
                    </a:lnTo>
                    <a:cubicBezTo>
                      <a:pt x="8254" y="11563"/>
                      <a:pt x="8412" y="11720"/>
                      <a:pt x="8601" y="11720"/>
                    </a:cubicBezTo>
                    <a:lnTo>
                      <a:pt x="9987" y="11720"/>
                    </a:lnTo>
                    <a:cubicBezTo>
                      <a:pt x="10176" y="11720"/>
                      <a:pt x="10334" y="11563"/>
                      <a:pt x="10334" y="11374"/>
                    </a:cubicBezTo>
                    <a:lnTo>
                      <a:pt x="10334" y="9988"/>
                    </a:lnTo>
                    <a:cubicBezTo>
                      <a:pt x="10334" y="9799"/>
                      <a:pt x="10176" y="9641"/>
                      <a:pt x="9987" y="9641"/>
                    </a:cubicBezTo>
                    <a:lnTo>
                      <a:pt x="9609" y="9641"/>
                    </a:lnTo>
                    <a:lnTo>
                      <a:pt x="9609" y="2080"/>
                    </a:lnTo>
                    <a:lnTo>
                      <a:pt x="9987" y="2080"/>
                    </a:lnTo>
                    <a:cubicBezTo>
                      <a:pt x="10176" y="2080"/>
                      <a:pt x="10334" y="1922"/>
                      <a:pt x="10334" y="1733"/>
                    </a:cubicBezTo>
                    <a:lnTo>
                      <a:pt x="10334" y="347"/>
                    </a:lnTo>
                    <a:cubicBezTo>
                      <a:pt x="10334" y="158"/>
                      <a:pt x="10176" y="1"/>
                      <a:pt x="9987" y="1"/>
                    </a:cubicBezTo>
                    <a:lnTo>
                      <a:pt x="8601" y="1"/>
                    </a:lnTo>
                    <a:cubicBezTo>
                      <a:pt x="8412" y="1"/>
                      <a:pt x="8254" y="158"/>
                      <a:pt x="8254" y="347"/>
                    </a:cubicBezTo>
                    <a:lnTo>
                      <a:pt x="8254" y="694"/>
                    </a:lnTo>
                    <a:lnTo>
                      <a:pt x="2111" y="694"/>
                    </a:lnTo>
                    <a:lnTo>
                      <a:pt x="2111" y="347"/>
                    </a:lnTo>
                    <a:cubicBezTo>
                      <a:pt x="2111" y="158"/>
                      <a:pt x="1953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52" name="Google Shape;8652;p67"/>
              <p:cNvSpPr/>
              <p:nvPr/>
            </p:nvSpPr>
            <p:spPr>
              <a:xfrm>
                <a:off x="-1489150" y="3360375"/>
                <a:ext cx="85875" cy="3232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293" extrusionOk="0">
                    <a:moveTo>
                      <a:pt x="1702" y="1"/>
                    </a:moveTo>
                    <a:lnTo>
                      <a:pt x="1" y="1293"/>
                    </a:lnTo>
                    <a:lnTo>
                      <a:pt x="3435" y="1293"/>
                    </a:lnTo>
                    <a:lnTo>
                      <a:pt x="170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53" name="Google Shape;8653;p67"/>
              <p:cNvSpPr/>
              <p:nvPr/>
            </p:nvSpPr>
            <p:spPr>
              <a:xfrm>
                <a:off x="-1431650" y="3316275"/>
                <a:ext cx="4492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2710" extrusionOk="0">
                    <a:moveTo>
                      <a:pt x="1796" y="1"/>
                    </a:moveTo>
                    <a:lnTo>
                      <a:pt x="0" y="1324"/>
                    </a:lnTo>
                    <a:lnTo>
                      <a:pt x="1796" y="2710"/>
                    </a:lnTo>
                    <a:lnTo>
                      <a:pt x="179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54" name="Google Shape;8654;p67"/>
            <p:cNvGrpSpPr/>
            <p:nvPr/>
          </p:nvGrpSpPr>
          <p:grpSpPr>
            <a:xfrm>
              <a:off x="4764118" y="2369931"/>
              <a:ext cx="226756" cy="227335"/>
              <a:chOff x="-1591550" y="3597475"/>
              <a:chExt cx="293825" cy="294575"/>
            </a:xfrm>
            <a:grpFill/>
          </p:grpSpPr>
          <p:sp>
            <p:nvSpPr>
              <p:cNvPr id="8655" name="Google Shape;8655;p67"/>
              <p:cNvSpPr/>
              <p:nvPr/>
            </p:nvSpPr>
            <p:spPr>
              <a:xfrm>
                <a:off x="-1509625" y="3597475"/>
                <a:ext cx="211900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8286" extrusionOk="0">
                    <a:moveTo>
                      <a:pt x="6105" y="1"/>
                    </a:moveTo>
                    <a:cubicBezTo>
                      <a:pt x="6014" y="1"/>
                      <a:pt x="5916" y="39"/>
                      <a:pt x="5829" y="126"/>
                    </a:cubicBezTo>
                    <a:lnTo>
                      <a:pt x="3781" y="2205"/>
                    </a:lnTo>
                    <a:cubicBezTo>
                      <a:pt x="3718" y="2268"/>
                      <a:pt x="3655" y="2363"/>
                      <a:pt x="3655" y="2426"/>
                    </a:cubicBezTo>
                    <a:lnTo>
                      <a:pt x="3655" y="4253"/>
                    </a:lnTo>
                    <a:lnTo>
                      <a:pt x="1544" y="6332"/>
                    </a:lnTo>
                    <a:cubicBezTo>
                      <a:pt x="1400" y="6270"/>
                      <a:pt x="1256" y="6242"/>
                      <a:pt x="1119" y="6242"/>
                    </a:cubicBezTo>
                    <a:cubicBezTo>
                      <a:pt x="835" y="6242"/>
                      <a:pt x="580" y="6362"/>
                      <a:pt x="410" y="6553"/>
                    </a:cubicBezTo>
                    <a:cubicBezTo>
                      <a:pt x="0" y="6931"/>
                      <a:pt x="0" y="7592"/>
                      <a:pt x="410" y="8002"/>
                    </a:cubicBezTo>
                    <a:cubicBezTo>
                      <a:pt x="599" y="8191"/>
                      <a:pt x="859" y="8286"/>
                      <a:pt x="1123" y="8286"/>
                    </a:cubicBezTo>
                    <a:cubicBezTo>
                      <a:pt x="1387" y="8286"/>
                      <a:pt x="1655" y="8191"/>
                      <a:pt x="1859" y="8002"/>
                    </a:cubicBezTo>
                    <a:cubicBezTo>
                      <a:pt x="2174" y="7687"/>
                      <a:pt x="2206" y="7214"/>
                      <a:pt x="2048" y="6868"/>
                    </a:cubicBezTo>
                    <a:lnTo>
                      <a:pt x="4128" y="4757"/>
                    </a:lnTo>
                    <a:lnTo>
                      <a:pt x="5955" y="4757"/>
                    </a:lnTo>
                    <a:cubicBezTo>
                      <a:pt x="6018" y="4757"/>
                      <a:pt x="6144" y="4725"/>
                      <a:pt x="6175" y="4662"/>
                    </a:cubicBezTo>
                    <a:lnTo>
                      <a:pt x="8286" y="2552"/>
                    </a:lnTo>
                    <a:cubicBezTo>
                      <a:pt x="8475" y="2331"/>
                      <a:pt x="8349" y="1985"/>
                      <a:pt x="8034" y="1985"/>
                    </a:cubicBezTo>
                    <a:lnTo>
                      <a:pt x="6428" y="1985"/>
                    </a:lnTo>
                    <a:lnTo>
                      <a:pt x="6428" y="346"/>
                    </a:lnTo>
                    <a:cubicBezTo>
                      <a:pt x="6428" y="140"/>
                      <a:pt x="6278" y="1"/>
                      <a:pt x="61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56" name="Google Shape;8656;p67"/>
              <p:cNvSpPr/>
              <p:nvPr/>
            </p:nvSpPr>
            <p:spPr>
              <a:xfrm>
                <a:off x="-1541125" y="3719125"/>
                <a:ext cx="120525" cy="1182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31" extrusionOk="0">
                    <a:moveTo>
                      <a:pt x="2340" y="1"/>
                    </a:moveTo>
                    <a:cubicBezTo>
                      <a:pt x="1722" y="1"/>
                      <a:pt x="1163" y="241"/>
                      <a:pt x="725" y="679"/>
                    </a:cubicBezTo>
                    <a:cubicBezTo>
                      <a:pt x="284" y="1120"/>
                      <a:pt x="0" y="1750"/>
                      <a:pt x="0" y="2380"/>
                    </a:cubicBezTo>
                    <a:cubicBezTo>
                      <a:pt x="0" y="3943"/>
                      <a:pt x="1211" y="4731"/>
                      <a:pt x="2420" y="4731"/>
                    </a:cubicBezTo>
                    <a:cubicBezTo>
                      <a:pt x="3622" y="4731"/>
                      <a:pt x="4821" y="3951"/>
                      <a:pt x="4821" y="2380"/>
                    </a:cubicBezTo>
                    <a:cubicBezTo>
                      <a:pt x="4821" y="2096"/>
                      <a:pt x="4758" y="1844"/>
                      <a:pt x="4663" y="1592"/>
                    </a:cubicBezTo>
                    <a:lnTo>
                      <a:pt x="4096" y="2159"/>
                    </a:lnTo>
                    <a:cubicBezTo>
                      <a:pt x="4253" y="3199"/>
                      <a:pt x="3434" y="4081"/>
                      <a:pt x="2395" y="4081"/>
                    </a:cubicBezTo>
                    <a:cubicBezTo>
                      <a:pt x="882" y="4081"/>
                      <a:pt x="126" y="2222"/>
                      <a:pt x="1197" y="1151"/>
                    </a:cubicBezTo>
                    <a:cubicBezTo>
                      <a:pt x="1522" y="827"/>
                      <a:pt x="1984" y="665"/>
                      <a:pt x="2428" y="665"/>
                    </a:cubicBezTo>
                    <a:cubicBezTo>
                      <a:pt x="2501" y="665"/>
                      <a:pt x="2575" y="670"/>
                      <a:pt x="2647" y="679"/>
                    </a:cubicBezTo>
                    <a:lnTo>
                      <a:pt x="3182" y="143"/>
                    </a:lnTo>
                    <a:cubicBezTo>
                      <a:pt x="2894" y="47"/>
                      <a:pt x="2611" y="1"/>
                      <a:pt x="2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57" name="Google Shape;8657;p67"/>
              <p:cNvSpPr/>
              <p:nvPr/>
            </p:nvSpPr>
            <p:spPr>
              <a:xfrm>
                <a:off x="-1591550" y="3668825"/>
                <a:ext cx="222925" cy="223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929" extrusionOk="0">
                    <a:moveTo>
                      <a:pt x="4475" y="1"/>
                    </a:moveTo>
                    <a:cubicBezTo>
                      <a:pt x="3329" y="1"/>
                      <a:pt x="2187" y="454"/>
                      <a:pt x="1324" y="1336"/>
                    </a:cubicBezTo>
                    <a:cubicBezTo>
                      <a:pt x="474" y="2155"/>
                      <a:pt x="1" y="3289"/>
                      <a:pt x="1" y="4486"/>
                    </a:cubicBezTo>
                    <a:cubicBezTo>
                      <a:pt x="1" y="6912"/>
                      <a:pt x="2017" y="8929"/>
                      <a:pt x="4475" y="8929"/>
                    </a:cubicBezTo>
                    <a:cubicBezTo>
                      <a:pt x="6901" y="8929"/>
                      <a:pt x="8917" y="6912"/>
                      <a:pt x="8917" y="4486"/>
                    </a:cubicBezTo>
                    <a:cubicBezTo>
                      <a:pt x="8917" y="3604"/>
                      <a:pt x="8696" y="2817"/>
                      <a:pt x="8255" y="2124"/>
                    </a:cubicBezTo>
                    <a:cubicBezTo>
                      <a:pt x="8098" y="2218"/>
                      <a:pt x="7342" y="2943"/>
                      <a:pt x="7184" y="3100"/>
                    </a:cubicBezTo>
                    <a:cubicBezTo>
                      <a:pt x="8161" y="5148"/>
                      <a:pt x="6680" y="7511"/>
                      <a:pt x="4412" y="7511"/>
                    </a:cubicBezTo>
                    <a:cubicBezTo>
                      <a:pt x="1702" y="7511"/>
                      <a:pt x="316" y="4203"/>
                      <a:pt x="2269" y="2281"/>
                    </a:cubicBezTo>
                    <a:cubicBezTo>
                      <a:pt x="2869" y="1681"/>
                      <a:pt x="3659" y="1373"/>
                      <a:pt x="4447" y="1373"/>
                    </a:cubicBezTo>
                    <a:cubicBezTo>
                      <a:pt x="4900" y="1373"/>
                      <a:pt x="5352" y="1475"/>
                      <a:pt x="5766" y="1682"/>
                    </a:cubicBezTo>
                    <a:cubicBezTo>
                      <a:pt x="5924" y="1525"/>
                      <a:pt x="6617" y="800"/>
                      <a:pt x="6838" y="706"/>
                    </a:cubicBezTo>
                    <a:cubicBezTo>
                      <a:pt x="6115" y="233"/>
                      <a:pt x="5294" y="1"/>
                      <a:pt x="44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58" name="Google Shape;8658;p67"/>
            <p:cNvGrpSpPr/>
            <p:nvPr/>
          </p:nvGrpSpPr>
          <p:grpSpPr>
            <a:xfrm>
              <a:off x="4764427" y="2658957"/>
              <a:ext cx="226139" cy="213984"/>
              <a:chOff x="-1592325" y="3957400"/>
              <a:chExt cx="293025" cy="277275"/>
            </a:xfrm>
            <a:grpFill/>
          </p:grpSpPr>
          <p:sp>
            <p:nvSpPr>
              <p:cNvPr id="8659" name="Google Shape;8659;p67"/>
              <p:cNvSpPr/>
              <p:nvPr/>
            </p:nvSpPr>
            <p:spPr>
              <a:xfrm>
                <a:off x="-1591550" y="3957400"/>
                <a:ext cx="2922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2742" extrusionOk="0">
                    <a:moveTo>
                      <a:pt x="9894" y="1355"/>
                    </a:moveTo>
                    <a:cubicBezTo>
                      <a:pt x="10335" y="1355"/>
                      <a:pt x="10366" y="2017"/>
                      <a:pt x="9894" y="2017"/>
                    </a:cubicBezTo>
                    <a:lnTo>
                      <a:pt x="5798" y="2017"/>
                    </a:lnTo>
                    <a:cubicBezTo>
                      <a:pt x="5778" y="2019"/>
                      <a:pt x="5759" y="2021"/>
                      <a:pt x="5741" y="2021"/>
                    </a:cubicBezTo>
                    <a:cubicBezTo>
                      <a:pt x="5326" y="2021"/>
                      <a:pt x="5345" y="1355"/>
                      <a:pt x="5798" y="1355"/>
                    </a:cubicBezTo>
                    <a:close/>
                    <a:moveTo>
                      <a:pt x="1671" y="1355"/>
                    </a:moveTo>
                    <a:cubicBezTo>
                      <a:pt x="1860" y="1355"/>
                      <a:pt x="2017" y="1513"/>
                      <a:pt x="2017" y="1702"/>
                    </a:cubicBezTo>
                    <a:cubicBezTo>
                      <a:pt x="2017" y="1891"/>
                      <a:pt x="1860" y="2048"/>
                      <a:pt x="1671" y="2048"/>
                    </a:cubicBezTo>
                    <a:cubicBezTo>
                      <a:pt x="1482" y="2048"/>
                      <a:pt x="1324" y="1891"/>
                      <a:pt x="1324" y="1702"/>
                    </a:cubicBezTo>
                    <a:cubicBezTo>
                      <a:pt x="1356" y="1513"/>
                      <a:pt x="1513" y="1355"/>
                      <a:pt x="1671" y="1355"/>
                    </a:cubicBezTo>
                    <a:close/>
                    <a:moveTo>
                      <a:pt x="3057" y="1355"/>
                    </a:moveTo>
                    <a:cubicBezTo>
                      <a:pt x="3246" y="1355"/>
                      <a:pt x="3404" y="1513"/>
                      <a:pt x="3404" y="1702"/>
                    </a:cubicBezTo>
                    <a:cubicBezTo>
                      <a:pt x="3404" y="1891"/>
                      <a:pt x="3246" y="2048"/>
                      <a:pt x="3057" y="2048"/>
                    </a:cubicBezTo>
                    <a:cubicBezTo>
                      <a:pt x="2836" y="2048"/>
                      <a:pt x="2679" y="1891"/>
                      <a:pt x="2679" y="1702"/>
                    </a:cubicBezTo>
                    <a:cubicBezTo>
                      <a:pt x="2679" y="1513"/>
                      <a:pt x="2836" y="1355"/>
                      <a:pt x="3057" y="1355"/>
                    </a:cubicBezTo>
                    <a:close/>
                    <a:moveTo>
                      <a:pt x="4412" y="1355"/>
                    </a:moveTo>
                    <a:cubicBezTo>
                      <a:pt x="4632" y="1355"/>
                      <a:pt x="4790" y="1513"/>
                      <a:pt x="4790" y="1702"/>
                    </a:cubicBezTo>
                    <a:cubicBezTo>
                      <a:pt x="4790" y="1891"/>
                      <a:pt x="4632" y="2048"/>
                      <a:pt x="4412" y="2048"/>
                    </a:cubicBezTo>
                    <a:cubicBezTo>
                      <a:pt x="4223" y="2048"/>
                      <a:pt x="4065" y="1891"/>
                      <a:pt x="4065" y="1702"/>
                    </a:cubicBezTo>
                    <a:cubicBezTo>
                      <a:pt x="4065" y="1513"/>
                      <a:pt x="4223" y="1355"/>
                      <a:pt x="4412" y="1355"/>
                    </a:cubicBezTo>
                    <a:close/>
                    <a:moveTo>
                      <a:pt x="1041" y="0"/>
                    </a:moveTo>
                    <a:cubicBezTo>
                      <a:pt x="474" y="0"/>
                      <a:pt x="1" y="473"/>
                      <a:pt x="1" y="1040"/>
                    </a:cubicBezTo>
                    <a:lnTo>
                      <a:pt x="1" y="2741"/>
                    </a:lnTo>
                    <a:lnTo>
                      <a:pt x="11689" y="2741"/>
                    </a:lnTo>
                    <a:lnTo>
                      <a:pt x="11689" y="1040"/>
                    </a:lnTo>
                    <a:cubicBezTo>
                      <a:pt x="11689" y="505"/>
                      <a:pt x="11154" y="0"/>
                      <a:pt x="106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0" name="Google Shape;8660;p67"/>
              <p:cNvSpPr/>
              <p:nvPr/>
            </p:nvSpPr>
            <p:spPr>
              <a:xfrm>
                <a:off x="-1592325" y="4043250"/>
                <a:ext cx="291450" cy="1717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6869" extrusionOk="0">
                    <a:moveTo>
                      <a:pt x="0" y="0"/>
                    </a:moveTo>
                    <a:lnTo>
                      <a:pt x="0" y="5829"/>
                    </a:lnTo>
                    <a:cubicBezTo>
                      <a:pt x="0" y="6396"/>
                      <a:pt x="473" y="6869"/>
                      <a:pt x="1040" y="6869"/>
                    </a:cubicBezTo>
                    <a:lnTo>
                      <a:pt x="2867" y="6869"/>
                    </a:lnTo>
                    <a:lnTo>
                      <a:pt x="2647" y="6616"/>
                    </a:lnTo>
                    <a:cubicBezTo>
                      <a:pt x="2521" y="6522"/>
                      <a:pt x="2521" y="6270"/>
                      <a:pt x="2647" y="6144"/>
                    </a:cubicBezTo>
                    <a:lnTo>
                      <a:pt x="2993" y="5797"/>
                    </a:lnTo>
                    <a:cubicBezTo>
                      <a:pt x="2962" y="5734"/>
                      <a:pt x="2930" y="5608"/>
                      <a:pt x="2867" y="5482"/>
                    </a:cubicBezTo>
                    <a:lnTo>
                      <a:pt x="2363" y="5482"/>
                    </a:lnTo>
                    <a:cubicBezTo>
                      <a:pt x="2174" y="5482"/>
                      <a:pt x="2017" y="5325"/>
                      <a:pt x="2017" y="5136"/>
                    </a:cubicBezTo>
                    <a:lnTo>
                      <a:pt x="2017" y="3750"/>
                    </a:lnTo>
                    <a:cubicBezTo>
                      <a:pt x="2017" y="3561"/>
                      <a:pt x="2174" y="3403"/>
                      <a:pt x="2363" y="3403"/>
                    </a:cubicBezTo>
                    <a:lnTo>
                      <a:pt x="2867" y="3403"/>
                    </a:lnTo>
                    <a:cubicBezTo>
                      <a:pt x="2930" y="3277"/>
                      <a:pt x="2962" y="3214"/>
                      <a:pt x="2993" y="3088"/>
                    </a:cubicBezTo>
                    <a:lnTo>
                      <a:pt x="2647" y="2741"/>
                    </a:lnTo>
                    <a:cubicBezTo>
                      <a:pt x="2521" y="2615"/>
                      <a:pt x="2521" y="2363"/>
                      <a:pt x="2647" y="2269"/>
                    </a:cubicBezTo>
                    <a:lnTo>
                      <a:pt x="3624" y="1261"/>
                    </a:lnTo>
                    <a:cubicBezTo>
                      <a:pt x="3687" y="1213"/>
                      <a:pt x="3773" y="1190"/>
                      <a:pt x="3860" y="1190"/>
                    </a:cubicBezTo>
                    <a:cubicBezTo>
                      <a:pt x="3946" y="1190"/>
                      <a:pt x="4033" y="1213"/>
                      <a:pt x="4096" y="1261"/>
                    </a:cubicBezTo>
                    <a:lnTo>
                      <a:pt x="4443" y="1639"/>
                    </a:lnTo>
                    <a:cubicBezTo>
                      <a:pt x="4537" y="1576"/>
                      <a:pt x="4663" y="1544"/>
                      <a:pt x="4758" y="1513"/>
                    </a:cubicBezTo>
                    <a:lnTo>
                      <a:pt x="4758" y="1009"/>
                    </a:lnTo>
                    <a:cubicBezTo>
                      <a:pt x="4758" y="788"/>
                      <a:pt x="4915" y="631"/>
                      <a:pt x="5136" y="631"/>
                    </a:cubicBezTo>
                    <a:lnTo>
                      <a:pt x="6490" y="631"/>
                    </a:lnTo>
                    <a:cubicBezTo>
                      <a:pt x="6711" y="631"/>
                      <a:pt x="6869" y="788"/>
                      <a:pt x="6869" y="1009"/>
                    </a:cubicBezTo>
                    <a:lnTo>
                      <a:pt x="6869" y="1513"/>
                    </a:lnTo>
                    <a:cubicBezTo>
                      <a:pt x="6963" y="1544"/>
                      <a:pt x="7058" y="1576"/>
                      <a:pt x="7184" y="1639"/>
                    </a:cubicBezTo>
                    <a:lnTo>
                      <a:pt x="7530" y="1261"/>
                    </a:lnTo>
                    <a:cubicBezTo>
                      <a:pt x="7593" y="1213"/>
                      <a:pt x="7680" y="1190"/>
                      <a:pt x="7766" y="1190"/>
                    </a:cubicBezTo>
                    <a:cubicBezTo>
                      <a:pt x="7853" y="1190"/>
                      <a:pt x="7940" y="1213"/>
                      <a:pt x="8003" y="1261"/>
                    </a:cubicBezTo>
                    <a:lnTo>
                      <a:pt x="8979" y="2269"/>
                    </a:lnTo>
                    <a:cubicBezTo>
                      <a:pt x="9105" y="2363"/>
                      <a:pt x="9105" y="2615"/>
                      <a:pt x="8979" y="2741"/>
                    </a:cubicBezTo>
                    <a:lnTo>
                      <a:pt x="8633" y="3088"/>
                    </a:lnTo>
                    <a:cubicBezTo>
                      <a:pt x="8664" y="3151"/>
                      <a:pt x="8696" y="3277"/>
                      <a:pt x="8759" y="3403"/>
                    </a:cubicBezTo>
                    <a:lnTo>
                      <a:pt x="9263" y="3403"/>
                    </a:lnTo>
                    <a:cubicBezTo>
                      <a:pt x="9452" y="3403"/>
                      <a:pt x="9609" y="3561"/>
                      <a:pt x="9609" y="3750"/>
                    </a:cubicBezTo>
                    <a:lnTo>
                      <a:pt x="9609" y="5136"/>
                    </a:lnTo>
                    <a:cubicBezTo>
                      <a:pt x="9609" y="5325"/>
                      <a:pt x="9452" y="5482"/>
                      <a:pt x="9263" y="5482"/>
                    </a:cubicBezTo>
                    <a:lnTo>
                      <a:pt x="8759" y="5482"/>
                    </a:lnTo>
                    <a:cubicBezTo>
                      <a:pt x="8727" y="5608"/>
                      <a:pt x="8664" y="5671"/>
                      <a:pt x="8633" y="5797"/>
                    </a:cubicBezTo>
                    <a:lnTo>
                      <a:pt x="8979" y="6144"/>
                    </a:lnTo>
                    <a:cubicBezTo>
                      <a:pt x="9105" y="6270"/>
                      <a:pt x="9105" y="6522"/>
                      <a:pt x="8979" y="6616"/>
                    </a:cubicBezTo>
                    <a:lnTo>
                      <a:pt x="8759" y="6869"/>
                    </a:lnTo>
                    <a:lnTo>
                      <a:pt x="10586" y="6869"/>
                    </a:lnTo>
                    <a:cubicBezTo>
                      <a:pt x="11153" y="6869"/>
                      <a:pt x="11657" y="6396"/>
                      <a:pt x="11657" y="5829"/>
                    </a:cubicBezTo>
                    <a:lnTo>
                      <a:pt x="116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1" name="Google Shape;8661;p67"/>
              <p:cNvSpPr/>
              <p:nvPr/>
            </p:nvSpPr>
            <p:spPr>
              <a:xfrm>
                <a:off x="-1471825" y="4129100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9" y="1"/>
                    </a:moveTo>
                    <a:cubicBezTo>
                      <a:pt x="442" y="1"/>
                      <a:pt x="1" y="473"/>
                      <a:pt x="1" y="1009"/>
                    </a:cubicBezTo>
                    <a:cubicBezTo>
                      <a:pt x="1" y="1576"/>
                      <a:pt x="442" y="2048"/>
                      <a:pt x="1009" y="2048"/>
                    </a:cubicBezTo>
                    <a:cubicBezTo>
                      <a:pt x="1576" y="2048"/>
                      <a:pt x="2049" y="1576"/>
                      <a:pt x="2049" y="1009"/>
                    </a:cubicBezTo>
                    <a:cubicBezTo>
                      <a:pt x="2049" y="473"/>
                      <a:pt x="1576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2" name="Google Shape;8662;p67"/>
              <p:cNvSpPr/>
              <p:nvPr/>
            </p:nvSpPr>
            <p:spPr>
              <a:xfrm>
                <a:off x="-1526175" y="4077900"/>
                <a:ext cx="156775" cy="156775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6271" extrusionOk="0">
                    <a:moveTo>
                      <a:pt x="3183" y="1418"/>
                    </a:moveTo>
                    <a:cubicBezTo>
                      <a:pt x="4128" y="1418"/>
                      <a:pt x="4884" y="2175"/>
                      <a:pt x="4884" y="3120"/>
                    </a:cubicBezTo>
                    <a:cubicBezTo>
                      <a:pt x="4884" y="4033"/>
                      <a:pt x="4128" y="4821"/>
                      <a:pt x="3183" y="4821"/>
                    </a:cubicBezTo>
                    <a:cubicBezTo>
                      <a:pt x="2238" y="4821"/>
                      <a:pt x="1482" y="4065"/>
                      <a:pt x="1482" y="3120"/>
                    </a:cubicBezTo>
                    <a:cubicBezTo>
                      <a:pt x="1482" y="2175"/>
                      <a:pt x="2238" y="1418"/>
                      <a:pt x="3183" y="1418"/>
                    </a:cubicBezTo>
                    <a:close/>
                    <a:moveTo>
                      <a:pt x="2805" y="1"/>
                    </a:moveTo>
                    <a:lnTo>
                      <a:pt x="2805" y="442"/>
                    </a:lnTo>
                    <a:cubicBezTo>
                      <a:pt x="2805" y="599"/>
                      <a:pt x="2679" y="725"/>
                      <a:pt x="2521" y="757"/>
                    </a:cubicBezTo>
                    <a:cubicBezTo>
                      <a:pt x="2332" y="788"/>
                      <a:pt x="2080" y="914"/>
                      <a:pt x="1891" y="1040"/>
                    </a:cubicBezTo>
                    <a:cubicBezTo>
                      <a:pt x="1847" y="1063"/>
                      <a:pt x="1794" y="1073"/>
                      <a:pt x="1739" y="1073"/>
                    </a:cubicBezTo>
                    <a:cubicBezTo>
                      <a:pt x="1639" y="1073"/>
                      <a:pt x="1531" y="1038"/>
                      <a:pt x="1450" y="977"/>
                    </a:cubicBezTo>
                    <a:lnTo>
                      <a:pt x="1135" y="662"/>
                    </a:lnTo>
                    <a:lnTo>
                      <a:pt x="662" y="1135"/>
                    </a:lnTo>
                    <a:lnTo>
                      <a:pt x="978" y="1450"/>
                    </a:lnTo>
                    <a:cubicBezTo>
                      <a:pt x="1104" y="1576"/>
                      <a:pt x="1104" y="1733"/>
                      <a:pt x="1041" y="1891"/>
                    </a:cubicBezTo>
                    <a:cubicBezTo>
                      <a:pt x="915" y="2080"/>
                      <a:pt x="820" y="2301"/>
                      <a:pt x="757" y="2521"/>
                    </a:cubicBezTo>
                    <a:cubicBezTo>
                      <a:pt x="726" y="2679"/>
                      <a:pt x="599" y="2805"/>
                      <a:pt x="442" y="2805"/>
                    </a:cubicBezTo>
                    <a:lnTo>
                      <a:pt x="1" y="2805"/>
                    </a:lnTo>
                    <a:lnTo>
                      <a:pt x="1" y="3466"/>
                    </a:lnTo>
                    <a:lnTo>
                      <a:pt x="442" y="3466"/>
                    </a:lnTo>
                    <a:cubicBezTo>
                      <a:pt x="599" y="3466"/>
                      <a:pt x="726" y="3592"/>
                      <a:pt x="757" y="3750"/>
                    </a:cubicBezTo>
                    <a:cubicBezTo>
                      <a:pt x="789" y="3939"/>
                      <a:pt x="915" y="4191"/>
                      <a:pt x="1041" y="4380"/>
                    </a:cubicBezTo>
                    <a:cubicBezTo>
                      <a:pt x="1104" y="4506"/>
                      <a:pt x="1072" y="4695"/>
                      <a:pt x="978" y="4821"/>
                    </a:cubicBezTo>
                    <a:lnTo>
                      <a:pt x="662" y="5136"/>
                    </a:lnTo>
                    <a:lnTo>
                      <a:pt x="1135" y="5609"/>
                    </a:lnTo>
                    <a:lnTo>
                      <a:pt x="1450" y="5294"/>
                    </a:lnTo>
                    <a:cubicBezTo>
                      <a:pt x="1524" y="5220"/>
                      <a:pt x="1609" y="5189"/>
                      <a:pt x="1698" y="5189"/>
                    </a:cubicBezTo>
                    <a:cubicBezTo>
                      <a:pt x="1761" y="5189"/>
                      <a:pt x="1826" y="5204"/>
                      <a:pt x="1891" y="5230"/>
                    </a:cubicBezTo>
                    <a:cubicBezTo>
                      <a:pt x="2080" y="5357"/>
                      <a:pt x="2301" y="5451"/>
                      <a:pt x="2521" y="5514"/>
                    </a:cubicBezTo>
                    <a:cubicBezTo>
                      <a:pt x="2679" y="5546"/>
                      <a:pt x="2805" y="5672"/>
                      <a:pt x="2805" y="5829"/>
                    </a:cubicBezTo>
                    <a:lnTo>
                      <a:pt x="2805" y="6270"/>
                    </a:lnTo>
                    <a:lnTo>
                      <a:pt x="3466" y="6270"/>
                    </a:lnTo>
                    <a:lnTo>
                      <a:pt x="3466" y="5829"/>
                    </a:lnTo>
                    <a:cubicBezTo>
                      <a:pt x="3466" y="5672"/>
                      <a:pt x="3592" y="5546"/>
                      <a:pt x="3750" y="5514"/>
                    </a:cubicBezTo>
                    <a:cubicBezTo>
                      <a:pt x="3939" y="5483"/>
                      <a:pt x="4160" y="5357"/>
                      <a:pt x="4380" y="5230"/>
                    </a:cubicBezTo>
                    <a:cubicBezTo>
                      <a:pt x="4414" y="5208"/>
                      <a:pt x="4463" y="5198"/>
                      <a:pt x="4517" y="5198"/>
                    </a:cubicBezTo>
                    <a:cubicBezTo>
                      <a:pt x="4615" y="5198"/>
                      <a:pt x="4729" y="5232"/>
                      <a:pt x="4790" y="5294"/>
                    </a:cubicBezTo>
                    <a:lnTo>
                      <a:pt x="5105" y="5609"/>
                    </a:lnTo>
                    <a:lnTo>
                      <a:pt x="5577" y="5136"/>
                    </a:lnTo>
                    <a:lnTo>
                      <a:pt x="5262" y="4821"/>
                    </a:lnTo>
                    <a:cubicBezTo>
                      <a:pt x="5168" y="4695"/>
                      <a:pt x="5168" y="4537"/>
                      <a:pt x="5231" y="4380"/>
                    </a:cubicBezTo>
                    <a:cubicBezTo>
                      <a:pt x="5357" y="4191"/>
                      <a:pt x="5420" y="3970"/>
                      <a:pt x="5514" y="3750"/>
                    </a:cubicBezTo>
                    <a:cubicBezTo>
                      <a:pt x="5546" y="3592"/>
                      <a:pt x="5672" y="3466"/>
                      <a:pt x="5829" y="3466"/>
                    </a:cubicBezTo>
                    <a:lnTo>
                      <a:pt x="6270" y="3466"/>
                    </a:lnTo>
                    <a:lnTo>
                      <a:pt x="6270" y="2773"/>
                    </a:lnTo>
                    <a:lnTo>
                      <a:pt x="5829" y="2773"/>
                    </a:lnTo>
                    <a:cubicBezTo>
                      <a:pt x="5672" y="2773"/>
                      <a:pt x="5546" y="2647"/>
                      <a:pt x="5514" y="2490"/>
                    </a:cubicBezTo>
                    <a:cubicBezTo>
                      <a:pt x="5483" y="2301"/>
                      <a:pt x="5357" y="2049"/>
                      <a:pt x="5231" y="1859"/>
                    </a:cubicBezTo>
                    <a:cubicBezTo>
                      <a:pt x="5168" y="1733"/>
                      <a:pt x="5199" y="1544"/>
                      <a:pt x="5262" y="1418"/>
                    </a:cubicBezTo>
                    <a:lnTo>
                      <a:pt x="5577" y="1103"/>
                    </a:lnTo>
                    <a:lnTo>
                      <a:pt x="5105" y="631"/>
                    </a:lnTo>
                    <a:lnTo>
                      <a:pt x="4790" y="946"/>
                    </a:lnTo>
                    <a:cubicBezTo>
                      <a:pt x="4739" y="1013"/>
                      <a:pt x="4670" y="1045"/>
                      <a:pt x="4593" y="1045"/>
                    </a:cubicBezTo>
                    <a:cubicBezTo>
                      <a:pt x="4526" y="1045"/>
                      <a:pt x="4453" y="1021"/>
                      <a:pt x="4380" y="977"/>
                    </a:cubicBezTo>
                    <a:cubicBezTo>
                      <a:pt x="4160" y="883"/>
                      <a:pt x="3971" y="788"/>
                      <a:pt x="3750" y="725"/>
                    </a:cubicBezTo>
                    <a:cubicBezTo>
                      <a:pt x="3592" y="662"/>
                      <a:pt x="3466" y="568"/>
                      <a:pt x="3466" y="410"/>
                    </a:cubicBezTo>
                    <a:lnTo>
                      <a:pt x="34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63" name="Google Shape;8663;p67"/>
            <p:cNvGrpSpPr/>
            <p:nvPr/>
          </p:nvGrpSpPr>
          <p:grpSpPr>
            <a:xfrm>
              <a:off x="5364280" y="2370839"/>
              <a:ext cx="198163" cy="225521"/>
              <a:chOff x="-778700" y="3612425"/>
              <a:chExt cx="256775" cy="292225"/>
            </a:xfrm>
            <a:grpFill/>
          </p:grpSpPr>
          <p:sp>
            <p:nvSpPr>
              <p:cNvPr id="8664" name="Google Shape;8664;p67"/>
              <p:cNvSpPr/>
              <p:nvPr/>
            </p:nvSpPr>
            <p:spPr>
              <a:xfrm>
                <a:off x="-692850" y="36990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5" name="Google Shape;8665;p67"/>
              <p:cNvSpPr/>
              <p:nvPr/>
            </p:nvSpPr>
            <p:spPr>
              <a:xfrm>
                <a:off x="-777925" y="3612425"/>
                <a:ext cx="2048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1387" extrusionOk="0">
                    <a:moveTo>
                      <a:pt x="1009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1387"/>
                    </a:lnTo>
                    <a:lnTo>
                      <a:pt x="8192" y="1387"/>
                    </a:lnTo>
                    <a:lnTo>
                      <a:pt x="8192" y="1009"/>
                    </a:lnTo>
                    <a:cubicBezTo>
                      <a:pt x="8192" y="473"/>
                      <a:pt x="7719" y="0"/>
                      <a:pt x="71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6" name="Google Shape;8666;p67"/>
              <p:cNvSpPr/>
              <p:nvPr/>
            </p:nvSpPr>
            <p:spPr>
              <a:xfrm>
                <a:off x="-727525" y="3699050"/>
                <a:ext cx="173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7" y="694"/>
                      <a:pt x="694" y="536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7" name="Google Shape;8667;p67"/>
              <p:cNvSpPr/>
              <p:nvPr/>
            </p:nvSpPr>
            <p:spPr>
              <a:xfrm>
                <a:off x="-778700" y="3664400"/>
                <a:ext cx="205575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4097" extrusionOk="0">
                    <a:moveTo>
                      <a:pt x="3781" y="694"/>
                    </a:moveTo>
                    <a:cubicBezTo>
                      <a:pt x="4316" y="694"/>
                      <a:pt x="4789" y="1166"/>
                      <a:pt x="4789" y="1733"/>
                    </a:cubicBezTo>
                    <a:cubicBezTo>
                      <a:pt x="4789" y="2301"/>
                      <a:pt x="4316" y="2773"/>
                      <a:pt x="3781" y="2773"/>
                    </a:cubicBezTo>
                    <a:cubicBezTo>
                      <a:pt x="3497" y="2773"/>
                      <a:pt x="3245" y="2647"/>
                      <a:pt x="3088" y="2490"/>
                    </a:cubicBezTo>
                    <a:cubicBezTo>
                      <a:pt x="2899" y="2647"/>
                      <a:pt x="2678" y="2773"/>
                      <a:pt x="2426" y="2773"/>
                    </a:cubicBezTo>
                    <a:cubicBezTo>
                      <a:pt x="1890" y="2773"/>
                      <a:pt x="1418" y="2301"/>
                      <a:pt x="1418" y="1733"/>
                    </a:cubicBezTo>
                    <a:cubicBezTo>
                      <a:pt x="1418" y="1198"/>
                      <a:pt x="1890" y="694"/>
                      <a:pt x="2426" y="694"/>
                    </a:cubicBezTo>
                    <a:cubicBezTo>
                      <a:pt x="2710" y="694"/>
                      <a:pt x="2930" y="820"/>
                      <a:pt x="3088" y="977"/>
                    </a:cubicBezTo>
                    <a:cubicBezTo>
                      <a:pt x="3308" y="820"/>
                      <a:pt x="3529" y="694"/>
                      <a:pt x="3781" y="694"/>
                    </a:cubicBezTo>
                    <a:close/>
                    <a:moveTo>
                      <a:pt x="0" y="1"/>
                    </a:moveTo>
                    <a:lnTo>
                      <a:pt x="0" y="3088"/>
                    </a:lnTo>
                    <a:cubicBezTo>
                      <a:pt x="0" y="3624"/>
                      <a:pt x="473" y="4096"/>
                      <a:pt x="1008" y="4096"/>
                    </a:cubicBezTo>
                    <a:lnTo>
                      <a:pt x="6837" y="4096"/>
                    </a:lnTo>
                    <a:lnTo>
                      <a:pt x="6837" y="3498"/>
                    </a:lnTo>
                    <a:lnTo>
                      <a:pt x="5766" y="2458"/>
                    </a:lnTo>
                    <a:cubicBezTo>
                      <a:pt x="5034" y="1726"/>
                      <a:pt x="5756" y="674"/>
                      <a:pt x="6558" y="674"/>
                    </a:cubicBezTo>
                    <a:cubicBezTo>
                      <a:pt x="6792" y="674"/>
                      <a:pt x="7033" y="764"/>
                      <a:pt x="7246" y="977"/>
                    </a:cubicBezTo>
                    <a:lnTo>
                      <a:pt x="8223" y="1985"/>
                    </a:lnTo>
                    <a:lnTo>
                      <a:pt x="822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8" name="Google Shape;8668;p67"/>
              <p:cNvSpPr/>
              <p:nvPr/>
            </p:nvSpPr>
            <p:spPr>
              <a:xfrm>
                <a:off x="-659775" y="3835325"/>
                <a:ext cx="13785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773" extrusionOk="0">
                    <a:moveTo>
                      <a:pt x="1733" y="693"/>
                    </a:moveTo>
                    <a:cubicBezTo>
                      <a:pt x="1922" y="693"/>
                      <a:pt x="2080" y="851"/>
                      <a:pt x="2080" y="1040"/>
                    </a:cubicBezTo>
                    <a:cubicBezTo>
                      <a:pt x="2080" y="1229"/>
                      <a:pt x="1922" y="1386"/>
                      <a:pt x="1733" y="1386"/>
                    </a:cubicBezTo>
                    <a:cubicBezTo>
                      <a:pt x="1544" y="1386"/>
                      <a:pt x="1387" y="1229"/>
                      <a:pt x="1387" y="1040"/>
                    </a:cubicBezTo>
                    <a:cubicBezTo>
                      <a:pt x="1387" y="851"/>
                      <a:pt x="1544" y="693"/>
                      <a:pt x="1733" y="693"/>
                    </a:cubicBezTo>
                    <a:close/>
                    <a:moveTo>
                      <a:pt x="63" y="0"/>
                    </a:moveTo>
                    <a:cubicBezTo>
                      <a:pt x="32" y="126"/>
                      <a:pt x="0" y="252"/>
                      <a:pt x="0" y="378"/>
                    </a:cubicBezTo>
                    <a:lnTo>
                      <a:pt x="0" y="2426"/>
                    </a:lnTo>
                    <a:cubicBezTo>
                      <a:pt x="0" y="2615"/>
                      <a:pt x="158" y="2773"/>
                      <a:pt x="347" y="2773"/>
                    </a:cubicBezTo>
                    <a:lnTo>
                      <a:pt x="5167" y="2773"/>
                    </a:lnTo>
                    <a:cubicBezTo>
                      <a:pt x="5356" y="2773"/>
                      <a:pt x="5514" y="2615"/>
                      <a:pt x="5514" y="2426"/>
                    </a:cubicBezTo>
                    <a:lnTo>
                      <a:pt x="5514" y="378"/>
                    </a:lnTo>
                    <a:cubicBezTo>
                      <a:pt x="5514" y="252"/>
                      <a:pt x="5482" y="126"/>
                      <a:pt x="54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69" name="Google Shape;8669;p67"/>
              <p:cNvSpPr/>
              <p:nvPr/>
            </p:nvSpPr>
            <p:spPr>
              <a:xfrm>
                <a:off x="-658200" y="3669925"/>
                <a:ext cx="136275" cy="1488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5955" extrusionOk="0">
                    <a:moveTo>
                      <a:pt x="4064" y="0"/>
                    </a:moveTo>
                    <a:lnTo>
                      <a:pt x="4064" y="2615"/>
                    </a:lnTo>
                    <a:cubicBezTo>
                      <a:pt x="4064" y="2829"/>
                      <a:pt x="3905" y="2970"/>
                      <a:pt x="3734" y="2970"/>
                    </a:cubicBezTo>
                    <a:cubicBezTo>
                      <a:pt x="3652" y="2970"/>
                      <a:pt x="3568" y="2938"/>
                      <a:pt x="3497" y="2867"/>
                    </a:cubicBezTo>
                    <a:lnTo>
                      <a:pt x="1922" y="1292"/>
                    </a:lnTo>
                    <a:cubicBezTo>
                      <a:pt x="1858" y="1228"/>
                      <a:pt x="1780" y="1201"/>
                      <a:pt x="1701" y="1201"/>
                    </a:cubicBezTo>
                    <a:cubicBezTo>
                      <a:pt x="1429" y="1201"/>
                      <a:pt x="1150" y="1520"/>
                      <a:pt x="1418" y="1764"/>
                    </a:cubicBezTo>
                    <a:lnTo>
                      <a:pt x="2615" y="2930"/>
                    </a:lnTo>
                    <a:cubicBezTo>
                      <a:pt x="2710" y="3025"/>
                      <a:pt x="2741" y="3088"/>
                      <a:pt x="2741" y="3182"/>
                    </a:cubicBezTo>
                    <a:lnTo>
                      <a:pt x="2741" y="3970"/>
                    </a:lnTo>
                    <a:cubicBezTo>
                      <a:pt x="2741" y="4222"/>
                      <a:pt x="2804" y="4505"/>
                      <a:pt x="2930" y="4789"/>
                    </a:cubicBezTo>
                    <a:cubicBezTo>
                      <a:pt x="3052" y="5074"/>
                      <a:pt x="2833" y="5280"/>
                      <a:pt x="2611" y="5280"/>
                    </a:cubicBezTo>
                    <a:cubicBezTo>
                      <a:pt x="2490" y="5280"/>
                      <a:pt x="2367" y="5218"/>
                      <a:pt x="2300" y="5072"/>
                    </a:cubicBezTo>
                    <a:cubicBezTo>
                      <a:pt x="2206" y="4915"/>
                      <a:pt x="2174" y="4757"/>
                      <a:pt x="2143" y="4600"/>
                    </a:cubicBezTo>
                    <a:lnTo>
                      <a:pt x="0" y="4600"/>
                    </a:lnTo>
                    <a:lnTo>
                      <a:pt x="0" y="4631"/>
                    </a:lnTo>
                    <a:cubicBezTo>
                      <a:pt x="0" y="5104"/>
                      <a:pt x="126" y="5545"/>
                      <a:pt x="378" y="5923"/>
                    </a:cubicBezTo>
                    <a:lnTo>
                      <a:pt x="5104" y="5923"/>
                    </a:lnTo>
                    <a:lnTo>
                      <a:pt x="5104" y="5955"/>
                    </a:lnTo>
                    <a:cubicBezTo>
                      <a:pt x="5325" y="5577"/>
                      <a:pt x="5451" y="5104"/>
                      <a:pt x="5451" y="4663"/>
                    </a:cubicBezTo>
                    <a:lnTo>
                      <a:pt x="5451" y="2111"/>
                    </a:lnTo>
                    <a:cubicBezTo>
                      <a:pt x="5451" y="1638"/>
                      <a:pt x="5262" y="1197"/>
                      <a:pt x="4947" y="882"/>
                    </a:cubicBezTo>
                    <a:lnTo>
                      <a:pt x="40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70" name="Google Shape;8670;p67"/>
            <p:cNvGrpSpPr/>
            <p:nvPr/>
          </p:nvGrpSpPr>
          <p:grpSpPr>
            <a:xfrm>
              <a:off x="1287773" y="1177101"/>
              <a:ext cx="218899" cy="219493"/>
              <a:chOff x="6679825" y="2693700"/>
              <a:chExt cx="257875" cy="258575"/>
            </a:xfrm>
            <a:grpFill/>
          </p:grpSpPr>
          <p:sp>
            <p:nvSpPr>
              <p:cNvPr id="8671" name="Google Shape;8671;p67"/>
              <p:cNvSpPr/>
              <p:nvPr/>
            </p:nvSpPr>
            <p:spPr>
              <a:xfrm>
                <a:off x="6679825" y="2693700"/>
                <a:ext cx="257875" cy="258575"/>
              </a:xfrm>
              <a:custGeom>
                <a:avLst/>
                <a:gdLst/>
                <a:ahLst/>
                <a:cxnLst/>
                <a:rect l="l" t="t" r="r" b="b"/>
                <a:pathLst>
                  <a:path w="10315" h="10343" extrusionOk="0">
                    <a:moveTo>
                      <a:pt x="5102" y="670"/>
                    </a:moveTo>
                    <a:cubicBezTo>
                      <a:pt x="5604" y="670"/>
                      <a:pt x="6022" y="1088"/>
                      <a:pt x="6022" y="1562"/>
                    </a:cubicBezTo>
                    <a:cubicBezTo>
                      <a:pt x="6022" y="2063"/>
                      <a:pt x="5604" y="2481"/>
                      <a:pt x="5102" y="2481"/>
                    </a:cubicBezTo>
                    <a:cubicBezTo>
                      <a:pt x="4600" y="2481"/>
                      <a:pt x="4182" y="2063"/>
                      <a:pt x="4182" y="1562"/>
                    </a:cubicBezTo>
                    <a:cubicBezTo>
                      <a:pt x="4182" y="1088"/>
                      <a:pt x="4600" y="670"/>
                      <a:pt x="5102" y="670"/>
                    </a:cubicBezTo>
                    <a:close/>
                    <a:moveTo>
                      <a:pt x="1757" y="1896"/>
                    </a:moveTo>
                    <a:cubicBezTo>
                      <a:pt x="2063" y="1896"/>
                      <a:pt x="2342" y="2175"/>
                      <a:pt x="2342" y="2481"/>
                    </a:cubicBezTo>
                    <a:cubicBezTo>
                      <a:pt x="2342" y="2788"/>
                      <a:pt x="2063" y="3067"/>
                      <a:pt x="1757" y="3067"/>
                    </a:cubicBezTo>
                    <a:cubicBezTo>
                      <a:pt x="1422" y="3067"/>
                      <a:pt x="1143" y="2788"/>
                      <a:pt x="1143" y="2481"/>
                    </a:cubicBezTo>
                    <a:cubicBezTo>
                      <a:pt x="1143" y="2119"/>
                      <a:pt x="1422" y="1896"/>
                      <a:pt x="1757" y="1896"/>
                    </a:cubicBezTo>
                    <a:close/>
                    <a:moveTo>
                      <a:pt x="8447" y="1896"/>
                    </a:moveTo>
                    <a:cubicBezTo>
                      <a:pt x="8781" y="1896"/>
                      <a:pt x="9032" y="2175"/>
                      <a:pt x="9032" y="2481"/>
                    </a:cubicBezTo>
                    <a:cubicBezTo>
                      <a:pt x="9032" y="2788"/>
                      <a:pt x="8753" y="3067"/>
                      <a:pt x="8447" y="3067"/>
                    </a:cubicBezTo>
                    <a:cubicBezTo>
                      <a:pt x="8112" y="3067"/>
                      <a:pt x="7834" y="2788"/>
                      <a:pt x="7834" y="2481"/>
                    </a:cubicBezTo>
                    <a:cubicBezTo>
                      <a:pt x="7834" y="2119"/>
                      <a:pt x="8112" y="1896"/>
                      <a:pt x="8447" y="1896"/>
                    </a:cubicBezTo>
                    <a:close/>
                    <a:moveTo>
                      <a:pt x="1701" y="3624"/>
                    </a:moveTo>
                    <a:cubicBezTo>
                      <a:pt x="2370" y="3624"/>
                      <a:pt x="2927" y="4182"/>
                      <a:pt x="2927" y="4851"/>
                    </a:cubicBezTo>
                    <a:lnTo>
                      <a:pt x="2927" y="6412"/>
                    </a:lnTo>
                    <a:cubicBezTo>
                      <a:pt x="2955" y="6635"/>
                      <a:pt x="2816" y="6719"/>
                      <a:pt x="2649" y="6719"/>
                    </a:cubicBezTo>
                    <a:cubicBezTo>
                      <a:pt x="2481" y="6719"/>
                      <a:pt x="2342" y="6858"/>
                      <a:pt x="2342" y="7053"/>
                    </a:cubicBezTo>
                    <a:lnTo>
                      <a:pt x="2342" y="8865"/>
                    </a:lnTo>
                    <a:cubicBezTo>
                      <a:pt x="2342" y="9032"/>
                      <a:pt x="2203" y="9172"/>
                      <a:pt x="2035" y="9172"/>
                    </a:cubicBezTo>
                    <a:lnTo>
                      <a:pt x="1422" y="9172"/>
                    </a:lnTo>
                    <a:cubicBezTo>
                      <a:pt x="1255" y="9172"/>
                      <a:pt x="1116" y="9032"/>
                      <a:pt x="1116" y="8865"/>
                    </a:cubicBezTo>
                    <a:lnTo>
                      <a:pt x="1116" y="7053"/>
                    </a:lnTo>
                    <a:cubicBezTo>
                      <a:pt x="1116" y="6858"/>
                      <a:pt x="976" y="6719"/>
                      <a:pt x="809" y="6719"/>
                    </a:cubicBezTo>
                    <a:cubicBezTo>
                      <a:pt x="642" y="6719"/>
                      <a:pt x="502" y="6579"/>
                      <a:pt x="502" y="6412"/>
                    </a:cubicBezTo>
                    <a:lnTo>
                      <a:pt x="502" y="4851"/>
                    </a:lnTo>
                    <a:cubicBezTo>
                      <a:pt x="502" y="4182"/>
                      <a:pt x="1060" y="3624"/>
                      <a:pt x="1701" y="3624"/>
                    </a:cubicBezTo>
                    <a:close/>
                    <a:moveTo>
                      <a:pt x="8391" y="3624"/>
                    </a:moveTo>
                    <a:cubicBezTo>
                      <a:pt x="9060" y="3624"/>
                      <a:pt x="9618" y="4182"/>
                      <a:pt x="9618" y="4851"/>
                    </a:cubicBezTo>
                    <a:lnTo>
                      <a:pt x="9618" y="6440"/>
                    </a:lnTo>
                    <a:lnTo>
                      <a:pt x="9645" y="6440"/>
                    </a:lnTo>
                    <a:cubicBezTo>
                      <a:pt x="9645" y="6635"/>
                      <a:pt x="9506" y="6774"/>
                      <a:pt x="9339" y="6774"/>
                    </a:cubicBezTo>
                    <a:cubicBezTo>
                      <a:pt x="9172" y="6774"/>
                      <a:pt x="9032" y="6914"/>
                      <a:pt x="9032" y="7081"/>
                    </a:cubicBezTo>
                    <a:lnTo>
                      <a:pt x="9032" y="8893"/>
                    </a:lnTo>
                    <a:cubicBezTo>
                      <a:pt x="9032" y="9060"/>
                      <a:pt x="8893" y="9199"/>
                      <a:pt x="8726" y="9199"/>
                    </a:cubicBezTo>
                    <a:lnTo>
                      <a:pt x="8112" y="9199"/>
                    </a:lnTo>
                    <a:cubicBezTo>
                      <a:pt x="7945" y="9199"/>
                      <a:pt x="7806" y="9060"/>
                      <a:pt x="7806" y="8893"/>
                    </a:cubicBezTo>
                    <a:lnTo>
                      <a:pt x="7806" y="7053"/>
                    </a:lnTo>
                    <a:cubicBezTo>
                      <a:pt x="7806" y="6858"/>
                      <a:pt x="7666" y="6719"/>
                      <a:pt x="7499" y="6719"/>
                    </a:cubicBezTo>
                    <a:cubicBezTo>
                      <a:pt x="7332" y="6719"/>
                      <a:pt x="7192" y="6579"/>
                      <a:pt x="7192" y="6412"/>
                    </a:cubicBezTo>
                    <a:lnTo>
                      <a:pt x="7192" y="4851"/>
                    </a:lnTo>
                    <a:cubicBezTo>
                      <a:pt x="7192" y="4182"/>
                      <a:pt x="7750" y="3624"/>
                      <a:pt x="8391" y="3624"/>
                    </a:cubicBezTo>
                    <a:close/>
                    <a:moveTo>
                      <a:pt x="5381" y="3095"/>
                    </a:moveTo>
                    <a:cubicBezTo>
                      <a:pt x="6077" y="3234"/>
                      <a:pt x="6635" y="3875"/>
                      <a:pt x="6635" y="4600"/>
                    </a:cubicBezTo>
                    <a:lnTo>
                      <a:pt x="6635" y="6440"/>
                    </a:lnTo>
                    <a:cubicBezTo>
                      <a:pt x="6663" y="6635"/>
                      <a:pt x="6523" y="6719"/>
                      <a:pt x="6356" y="6719"/>
                    </a:cubicBezTo>
                    <a:cubicBezTo>
                      <a:pt x="6161" y="6719"/>
                      <a:pt x="6022" y="6858"/>
                      <a:pt x="6022" y="7053"/>
                    </a:cubicBezTo>
                    <a:lnTo>
                      <a:pt x="6022" y="9478"/>
                    </a:lnTo>
                    <a:cubicBezTo>
                      <a:pt x="6022" y="9645"/>
                      <a:pt x="5882" y="9785"/>
                      <a:pt x="5715" y="9785"/>
                    </a:cubicBezTo>
                    <a:lnTo>
                      <a:pt x="4461" y="9785"/>
                    </a:lnTo>
                    <a:cubicBezTo>
                      <a:pt x="4293" y="9785"/>
                      <a:pt x="4154" y="9645"/>
                      <a:pt x="4154" y="9478"/>
                    </a:cubicBezTo>
                    <a:lnTo>
                      <a:pt x="4154" y="7053"/>
                    </a:lnTo>
                    <a:cubicBezTo>
                      <a:pt x="4154" y="6858"/>
                      <a:pt x="4015" y="6719"/>
                      <a:pt x="3847" y="6719"/>
                    </a:cubicBezTo>
                    <a:cubicBezTo>
                      <a:pt x="3652" y="6719"/>
                      <a:pt x="3513" y="6579"/>
                      <a:pt x="3513" y="6412"/>
                    </a:cubicBezTo>
                    <a:lnTo>
                      <a:pt x="3513" y="4851"/>
                    </a:lnTo>
                    <a:lnTo>
                      <a:pt x="3513" y="4600"/>
                    </a:lnTo>
                    <a:cubicBezTo>
                      <a:pt x="3513" y="3875"/>
                      <a:pt x="4043" y="3234"/>
                      <a:pt x="4739" y="3095"/>
                    </a:cubicBezTo>
                    <a:lnTo>
                      <a:pt x="4739" y="5185"/>
                    </a:lnTo>
                    <a:cubicBezTo>
                      <a:pt x="4739" y="5381"/>
                      <a:pt x="4879" y="5520"/>
                      <a:pt x="5046" y="5520"/>
                    </a:cubicBezTo>
                    <a:cubicBezTo>
                      <a:pt x="5241" y="5520"/>
                      <a:pt x="5381" y="5381"/>
                      <a:pt x="5381" y="5185"/>
                    </a:cubicBezTo>
                    <a:lnTo>
                      <a:pt x="5381" y="3095"/>
                    </a:lnTo>
                    <a:close/>
                    <a:moveTo>
                      <a:pt x="5130" y="1"/>
                    </a:moveTo>
                    <a:cubicBezTo>
                      <a:pt x="4293" y="1"/>
                      <a:pt x="3624" y="670"/>
                      <a:pt x="3624" y="1506"/>
                    </a:cubicBezTo>
                    <a:cubicBezTo>
                      <a:pt x="3624" y="1952"/>
                      <a:pt x="3847" y="2370"/>
                      <a:pt x="4154" y="2649"/>
                    </a:cubicBezTo>
                    <a:cubicBezTo>
                      <a:pt x="3736" y="2872"/>
                      <a:pt x="3373" y="3234"/>
                      <a:pt x="3206" y="3652"/>
                    </a:cubicBezTo>
                    <a:cubicBezTo>
                      <a:pt x="3067" y="3485"/>
                      <a:pt x="2900" y="3346"/>
                      <a:pt x="2677" y="3234"/>
                    </a:cubicBezTo>
                    <a:cubicBezTo>
                      <a:pt x="2900" y="3039"/>
                      <a:pt x="3039" y="2732"/>
                      <a:pt x="3039" y="2398"/>
                    </a:cubicBezTo>
                    <a:cubicBezTo>
                      <a:pt x="3039" y="1757"/>
                      <a:pt x="2481" y="1199"/>
                      <a:pt x="1812" y="1199"/>
                    </a:cubicBezTo>
                    <a:cubicBezTo>
                      <a:pt x="1143" y="1199"/>
                      <a:pt x="586" y="1757"/>
                      <a:pt x="586" y="2398"/>
                    </a:cubicBezTo>
                    <a:cubicBezTo>
                      <a:pt x="586" y="2732"/>
                      <a:pt x="725" y="3039"/>
                      <a:pt x="948" y="3234"/>
                    </a:cubicBezTo>
                    <a:cubicBezTo>
                      <a:pt x="391" y="3569"/>
                      <a:pt x="1" y="4154"/>
                      <a:pt x="1" y="4851"/>
                    </a:cubicBezTo>
                    <a:lnTo>
                      <a:pt x="1" y="6412"/>
                    </a:lnTo>
                    <a:cubicBezTo>
                      <a:pt x="1" y="6802"/>
                      <a:pt x="251" y="7137"/>
                      <a:pt x="586" y="7276"/>
                    </a:cubicBezTo>
                    <a:lnTo>
                      <a:pt x="586" y="8865"/>
                    </a:lnTo>
                    <a:cubicBezTo>
                      <a:pt x="586" y="9339"/>
                      <a:pt x="1004" y="9757"/>
                      <a:pt x="1506" y="9757"/>
                    </a:cubicBezTo>
                    <a:lnTo>
                      <a:pt x="2091" y="9757"/>
                    </a:lnTo>
                    <a:cubicBezTo>
                      <a:pt x="2593" y="9757"/>
                      <a:pt x="3011" y="9339"/>
                      <a:pt x="3011" y="8865"/>
                    </a:cubicBezTo>
                    <a:lnTo>
                      <a:pt x="3011" y="7276"/>
                    </a:lnTo>
                    <a:cubicBezTo>
                      <a:pt x="3095" y="7248"/>
                      <a:pt x="3206" y="7192"/>
                      <a:pt x="3318" y="7109"/>
                    </a:cubicBezTo>
                    <a:cubicBezTo>
                      <a:pt x="3429" y="7192"/>
                      <a:pt x="3485" y="7248"/>
                      <a:pt x="3624" y="7276"/>
                    </a:cubicBezTo>
                    <a:lnTo>
                      <a:pt x="3624" y="9450"/>
                    </a:lnTo>
                    <a:cubicBezTo>
                      <a:pt x="3624" y="9924"/>
                      <a:pt x="4043" y="10342"/>
                      <a:pt x="4544" y="10342"/>
                    </a:cubicBezTo>
                    <a:lnTo>
                      <a:pt x="5799" y="10342"/>
                    </a:lnTo>
                    <a:cubicBezTo>
                      <a:pt x="6273" y="10342"/>
                      <a:pt x="6691" y="9924"/>
                      <a:pt x="6691" y="9450"/>
                    </a:cubicBezTo>
                    <a:lnTo>
                      <a:pt x="6691" y="7276"/>
                    </a:lnTo>
                    <a:cubicBezTo>
                      <a:pt x="6802" y="7248"/>
                      <a:pt x="6914" y="7192"/>
                      <a:pt x="6997" y="7109"/>
                    </a:cubicBezTo>
                    <a:cubicBezTo>
                      <a:pt x="7109" y="7192"/>
                      <a:pt x="7192" y="7248"/>
                      <a:pt x="7332" y="7276"/>
                    </a:cubicBezTo>
                    <a:lnTo>
                      <a:pt x="7332" y="8865"/>
                    </a:lnTo>
                    <a:cubicBezTo>
                      <a:pt x="7332" y="9339"/>
                      <a:pt x="7750" y="9757"/>
                      <a:pt x="8224" y="9757"/>
                    </a:cubicBezTo>
                    <a:lnTo>
                      <a:pt x="8809" y="9757"/>
                    </a:lnTo>
                    <a:cubicBezTo>
                      <a:pt x="9311" y="9757"/>
                      <a:pt x="9729" y="9339"/>
                      <a:pt x="9729" y="8865"/>
                    </a:cubicBezTo>
                    <a:lnTo>
                      <a:pt x="9729" y="7276"/>
                    </a:lnTo>
                    <a:cubicBezTo>
                      <a:pt x="10064" y="7137"/>
                      <a:pt x="10314" y="6830"/>
                      <a:pt x="10314" y="6412"/>
                    </a:cubicBezTo>
                    <a:lnTo>
                      <a:pt x="10314" y="4851"/>
                    </a:lnTo>
                    <a:cubicBezTo>
                      <a:pt x="10287" y="4210"/>
                      <a:pt x="9896" y="3596"/>
                      <a:pt x="9339" y="3318"/>
                    </a:cubicBezTo>
                    <a:cubicBezTo>
                      <a:pt x="9562" y="3095"/>
                      <a:pt x="9701" y="2788"/>
                      <a:pt x="9701" y="2481"/>
                    </a:cubicBezTo>
                    <a:cubicBezTo>
                      <a:pt x="9701" y="1812"/>
                      <a:pt x="9144" y="1255"/>
                      <a:pt x="8475" y="1255"/>
                    </a:cubicBezTo>
                    <a:cubicBezTo>
                      <a:pt x="7806" y="1255"/>
                      <a:pt x="7248" y="1812"/>
                      <a:pt x="7248" y="2481"/>
                    </a:cubicBezTo>
                    <a:cubicBezTo>
                      <a:pt x="7248" y="2788"/>
                      <a:pt x="7388" y="3095"/>
                      <a:pt x="7611" y="3318"/>
                    </a:cubicBezTo>
                    <a:cubicBezTo>
                      <a:pt x="7388" y="3429"/>
                      <a:pt x="7220" y="3569"/>
                      <a:pt x="7081" y="3736"/>
                    </a:cubicBezTo>
                    <a:cubicBezTo>
                      <a:pt x="6969" y="3485"/>
                      <a:pt x="6802" y="3290"/>
                      <a:pt x="6635" y="3067"/>
                    </a:cubicBezTo>
                    <a:cubicBezTo>
                      <a:pt x="6496" y="2927"/>
                      <a:pt x="6300" y="2788"/>
                      <a:pt x="6105" y="2677"/>
                    </a:cubicBezTo>
                    <a:cubicBezTo>
                      <a:pt x="6440" y="2370"/>
                      <a:pt x="6663" y="1952"/>
                      <a:pt x="6663" y="1534"/>
                    </a:cubicBezTo>
                    <a:cubicBezTo>
                      <a:pt x="6663" y="1116"/>
                      <a:pt x="6496" y="725"/>
                      <a:pt x="6217" y="447"/>
                    </a:cubicBezTo>
                    <a:cubicBezTo>
                      <a:pt x="5938" y="168"/>
                      <a:pt x="5520" y="1"/>
                      <a:pt x="51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72" name="Google Shape;8672;p67"/>
              <p:cNvSpPr/>
              <p:nvPr/>
            </p:nvSpPr>
            <p:spPr>
              <a:xfrm flipH="1">
                <a:off x="6679825" y="2693700"/>
                <a:ext cx="257875" cy="258575"/>
              </a:xfrm>
              <a:custGeom>
                <a:avLst/>
                <a:gdLst/>
                <a:ahLst/>
                <a:cxnLst/>
                <a:rect l="l" t="t" r="r" b="b"/>
                <a:pathLst>
                  <a:path w="10315" h="10343" extrusionOk="0">
                    <a:moveTo>
                      <a:pt x="5102" y="670"/>
                    </a:moveTo>
                    <a:cubicBezTo>
                      <a:pt x="5604" y="670"/>
                      <a:pt x="6022" y="1088"/>
                      <a:pt x="6022" y="1562"/>
                    </a:cubicBezTo>
                    <a:cubicBezTo>
                      <a:pt x="6022" y="2063"/>
                      <a:pt x="5604" y="2481"/>
                      <a:pt x="5102" y="2481"/>
                    </a:cubicBezTo>
                    <a:cubicBezTo>
                      <a:pt x="4600" y="2481"/>
                      <a:pt x="4182" y="2063"/>
                      <a:pt x="4182" y="1562"/>
                    </a:cubicBezTo>
                    <a:cubicBezTo>
                      <a:pt x="4182" y="1088"/>
                      <a:pt x="4600" y="670"/>
                      <a:pt x="5102" y="670"/>
                    </a:cubicBezTo>
                    <a:close/>
                    <a:moveTo>
                      <a:pt x="1757" y="1896"/>
                    </a:moveTo>
                    <a:cubicBezTo>
                      <a:pt x="2063" y="1896"/>
                      <a:pt x="2342" y="2175"/>
                      <a:pt x="2342" y="2481"/>
                    </a:cubicBezTo>
                    <a:cubicBezTo>
                      <a:pt x="2342" y="2788"/>
                      <a:pt x="2063" y="3067"/>
                      <a:pt x="1757" y="3067"/>
                    </a:cubicBezTo>
                    <a:cubicBezTo>
                      <a:pt x="1422" y="3067"/>
                      <a:pt x="1143" y="2788"/>
                      <a:pt x="1143" y="2481"/>
                    </a:cubicBezTo>
                    <a:cubicBezTo>
                      <a:pt x="1143" y="2119"/>
                      <a:pt x="1422" y="1896"/>
                      <a:pt x="1757" y="1896"/>
                    </a:cubicBezTo>
                    <a:close/>
                    <a:moveTo>
                      <a:pt x="8447" y="1896"/>
                    </a:moveTo>
                    <a:cubicBezTo>
                      <a:pt x="8781" y="1896"/>
                      <a:pt x="9032" y="2175"/>
                      <a:pt x="9032" y="2481"/>
                    </a:cubicBezTo>
                    <a:cubicBezTo>
                      <a:pt x="9032" y="2788"/>
                      <a:pt x="8753" y="3067"/>
                      <a:pt x="8447" y="3067"/>
                    </a:cubicBezTo>
                    <a:cubicBezTo>
                      <a:pt x="8112" y="3067"/>
                      <a:pt x="7834" y="2788"/>
                      <a:pt x="7834" y="2481"/>
                    </a:cubicBezTo>
                    <a:cubicBezTo>
                      <a:pt x="7834" y="2119"/>
                      <a:pt x="8112" y="1896"/>
                      <a:pt x="8447" y="1896"/>
                    </a:cubicBezTo>
                    <a:close/>
                    <a:moveTo>
                      <a:pt x="1701" y="3624"/>
                    </a:moveTo>
                    <a:cubicBezTo>
                      <a:pt x="2370" y="3624"/>
                      <a:pt x="2927" y="4182"/>
                      <a:pt x="2927" y="4851"/>
                    </a:cubicBezTo>
                    <a:lnTo>
                      <a:pt x="2927" y="6412"/>
                    </a:lnTo>
                    <a:cubicBezTo>
                      <a:pt x="2955" y="6635"/>
                      <a:pt x="2816" y="6719"/>
                      <a:pt x="2649" y="6719"/>
                    </a:cubicBezTo>
                    <a:cubicBezTo>
                      <a:pt x="2481" y="6719"/>
                      <a:pt x="2342" y="6858"/>
                      <a:pt x="2342" y="7053"/>
                    </a:cubicBezTo>
                    <a:lnTo>
                      <a:pt x="2342" y="8865"/>
                    </a:lnTo>
                    <a:cubicBezTo>
                      <a:pt x="2342" y="9032"/>
                      <a:pt x="2203" y="9172"/>
                      <a:pt x="2035" y="9172"/>
                    </a:cubicBezTo>
                    <a:lnTo>
                      <a:pt x="1422" y="9172"/>
                    </a:lnTo>
                    <a:cubicBezTo>
                      <a:pt x="1255" y="9172"/>
                      <a:pt x="1116" y="9032"/>
                      <a:pt x="1116" y="8865"/>
                    </a:cubicBezTo>
                    <a:lnTo>
                      <a:pt x="1116" y="7053"/>
                    </a:lnTo>
                    <a:cubicBezTo>
                      <a:pt x="1116" y="6858"/>
                      <a:pt x="976" y="6719"/>
                      <a:pt x="809" y="6719"/>
                    </a:cubicBezTo>
                    <a:cubicBezTo>
                      <a:pt x="642" y="6719"/>
                      <a:pt x="502" y="6579"/>
                      <a:pt x="502" y="6412"/>
                    </a:cubicBezTo>
                    <a:lnTo>
                      <a:pt x="502" y="4851"/>
                    </a:lnTo>
                    <a:cubicBezTo>
                      <a:pt x="502" y="4182"/>
                      <a:pt x="1060" y="3624"/>
                      <a:pt x="1701" y="3624"/>
                    </a:cubicBezTo>
                    <a:close/>
                    <a:moveTo>
                      <a:pt x="8391" y="3624"/>
                    </a:moveTo>
                    <a:cubicBezTo>
                      <a:pt x="9060" y="3624"/>
                      <a:pt x="9618" y="4182"/>
                      <a:pt x="9618" y="4851"/>
                    </a:cubicBezTo>
                    <a:lnTo>
                      <a:pt x="9618" y="6440"/>
                    </a:lnTo>
                    <a:lnTo>
                      <a:pt x="9645" y="6440"/>
                    </a:lnTo>
                    <a:cubicBezTo>
                      <a:pt x="9645" y="6635"/>
                      <a:pt x="9506" y="6774"/>
                      <a:pt x="9339" y="6774"/>
                    </a:cubicBezTo>
                    <a:cubicBezTo>
                      <a:pt x="9172" y="6774"/>
                      <a:pt x="9032" y="6914"/>
                      <a:pt x="9032" y="7081"/>
                    </a:cubicBezTo>
                    <a:lnTo>
                      <a:pt x="9032" y="8893"/>
                    </a:lnTo>
                    <a:cubicBezTo>
                      <a:pt x="9032" y="9060"/>
                      <a:pt x="8893" y="9199"/>
                      <a:pt x="8726" y="9199"/>
                    </a:cubicBezTo>
                    <a:lnTo>
                      <a:pt x="8112" y="9199"/>
                    </a:lnTo>
                    <a:cubicBezTo>
                      <a:pt x="7945" y="9199"/>
                      <a:pt x="7806" y="9060"/>
                      <a:pt x="7806" y="8893"/>
                    </a:cubicBezTo>
                    <a:lnTo>
                      <a:pt x="7806" y="7053"/>
                    </a:lnTo>
                    <a:cubicBezTo>
                      <a:pt x="7806" y="6858"/>
                      <a:pt x="7666" y="6719"/>
                      <a:pt x="7499" y="6719"/>
                    </a:cubicBezTo>
                    <a:cubicBezTo>
                      <a:pt x="7332" y="6719"/>
                      <a:pt x="7192" y="6579"/>
                      <a:pt x="7192" y="6412"/>
                    </a:cubicBezTo>
                    <a:lnTo>
                      <a:pt x="7192" y="4851"/>
                    </a:lnTo>
                    <a:cubicBezTo>
                      <a:pt x="7192" y="4182"/>
                      <a:pt x="7750" y="3624"/>
                      <a:pt x="8391" y="3624"/>
                    </a:cubicBezTo>
                    <a:close/>
                    <a:moveTo>
                      <a:pt x="5381" y="3095"/>
                    </a:moveTo>
                    <a:cubicBezTo>
                      <a:pt x="6077" y="3234"/>
                      <a:pt x="6635" y="3875"/>
                      <a:pt x="6635" y="4600"/>
                    </a:cubicBezTo>
                    <a:lnTo>
                      <a:pt x="6635" y="6440"/>
                    </a:lnTo>
                    <a:cubicBezTo>
                      <a:pt x="6663" y="6635"/>
                      <a:pt x="6523" y="6719"/>
                      <a:pt x="6356" y="6719"/>
                    </a:cubicBezTo>
                    <a:cubicBezTo>
                      <a:pt x="6161" y="6719"/>
                      <a:pt x="6022" y="6858"/>
                      <a:pt x="6022" y="7053"/>
                    </a:cubicBezTo>
                    <a:lnTo>
                      <a:pt x="6022" y="9478"/>
                    </a:lnTo>
                    <a:cubicBezTo>
                      <a:pt x="6022" y="9645"/>
                      <a:pt x="5882" y="9785"/>
                      <a:pt x="5715" y="9785"/>
                    </a:cubicBezTo>
                    <a:lnTo>
                      <a:pt x="4461" y="9785"/>
                    </a:lnTo>
                    <a:cubicBezTo>
                      <a:pt x="4293" y="9785"/>
                      <a:pt x="4154" y="9645"/>
                      <a:pt x="4154" y="9478"/>
                    </a:cubicBezTo>
                    <a:lnTo>
                      <a:pt x="4154" y="7053"/>
                    </a:lnTo>
                    <a:cubicBezTo>
                      <a:pt x="4154" y="6858"/>
                      <a:pt x="4015" y="6719"/>
                      <a:pt x="3847" y="6719"/>
                    </a:cubicBezTo>
                    <a:cubicBezTo>
                      <a:pt x="3652" y="6719"/>
                      <a:pt x="3513" y="6579"/>
                      <a:pt x="3513" y="6412"/>
                    </a:cubicBezTo>
                    <a:lnTo>
                      <a:pt x="3513" y="4851"/>
                    </a:lnTo>
                    <a:lnTo>
                      <a:pt x="3513" y="4600"/>
                    </a:lnTo>
                    <a:cubicBezTo>
                      <a:pt x="3513" y="3875"/>
                      <a:pt x="4043" y="3234"/>
                      <a:pt x="4739" y="3095"/>
                    </a:cubicBezTo>
                    <a:lnTo>
                      <a:pt x="4739" y="5185"/>
                    </a:lnTo>
                    <a:cubicBezTo>
                      <a:pt x="4739" y="5381"/>
                      <a:pt x="4879" y="5520"/>
                      <a:pt x="5046" y="5520"/>
                    </a:cubicBezTo>
                    <a:cubicBezTo>
                      <a:pt x="5241" y="5520"/>
                      <a:pt x="5381" y="5381"/>
                      <a:pt x="5381" y="5185"/>
                    </a:cubicBezTo>
                    <a:lnTo>
                      <a:pt x="5381" y="3095"/>
                    </a:lnTo>
                    <a:close/>
                    <a:moveTo>
                      <a:pt x="5130" y="1"/>
                    </a:moveTo>
                    <a:cubicBezTo>
                      <a:pt x="4293" y="1"/>
                      <a:pt x="3624" y="670"/>
                      <a:pt x="3624" y="1506"/>
                    </a:cubicBezTo>
                    <a:cubicBezTo>
                      <a:pt x="3624" y="1952"/>
                      <a:pt x="3847" y="2370"/>
                      <a:pt x="4154" y="2649"/>
                    </a:cubicBezTo>
                    <a:cubicBezTo>
                      <a:pt x="3736" y="2872"/>
                      <a:pt x="3373" y="3234"/>
                      <a:pt x="3206" y="3652"/>
                    </a:cubicBezTo>
                    <a:cubicBezTo>
                      <a:pt x="3067" y="3485"/>
                      <a:pt x="2900" y="3346"/>
                      <a:pt x="2677" y="3234"/>
                    </a:cubicBezTo>
                    <a:cubicBezTo>
                      <a:pt x="2900" y="3039"/>
                      <a:pt x="3039" y="2732"/>
                      <a:pt x="3039" y="2398"/>
                    </a:cubicBezTo>
                    <a:cubicBezTo>
                      <a:pt x="3039" y="1757"/>
                      <a:pt x="2481" y="1199"/>
                      <a:pt x="1812" y="1199"/>
                    </a:cubicBezTo>
                    <a:cubicBezTo>
                      <a:pt x="1143" y="1199"/>
                      <a:pt x="586" y="1757"/>
                      <a:pt x="586" y="2398"/>
                    </a:cubicBezTo>
                    <a:cubicBezTo>
                      <a:pt x="586" y="2732"/>
                      <a:pt x="725" y="3039"/>
                      <a:pt x="948" y="3234"/>
                    </a:cubicBezTo>
                    <a:cubicBezTo>
                      <a:pt x="391" y="3569"/>
                      <a:pt x="1" y="4154"/>
                      <a:pt x="1" y="4851"/>
                    </a:cubicBezTo>
                    <a:lnTo>
                      <a:pt x="1" y="6412"/>
                    </a:lnTo>
                    <a:cubicBezTo>
                      <a:pt x="1" y="6802"/>
                      <a:pt x="251" y="7137"/>
                      <a:pt x="586" y="7276"/>
                    </a:cubicBezTo>
                    <a:lnTo>
                      <a:pt x="586" y="8865"/>
                    </a:lnTo>
                    <a:cubicBezTo>
                      <a:pt x="586" y="9339"/>
                      <a:pt x="1004" y="9757"/>
                      <a:pt x="1506" y="9757"/>
                    </a:cubicBezTo>
                    <a:lnTo>
                      <a:pt x="2091" y="9757"/>
                    </a:lnTo>
                    <a:cubicBezTo>
                      <a:pt x="2593" y="9757"/>
                      <a:pt x="3011" y="9339"/>
                      <a:pt x="3011" y="8865"/>
                    </a:cubicBezTo>
                    <a:lnTo>
                      <a:pt x="3011" y="7276"/>
                    </a:lnTo>
                    <a:cubicBezTo>
                      <a:pt x="3095" y="7248"/>
                      <a:pt x="3206" y="7192"/>
                      <a:pt x="3318" y="7109"/>
                    </a:cubicBezTo>
                    <a:cubicBezTo>
                      <a:pt x="3429" y="7192"/>
                      <a:pt x="3485" y="7248"/>
                      <a:pt x="3624" y="7276"/>
                    </a:cubicBezTo>
                    <a:lnTo>
                      <a:pt x="3624" y="9450"/>
                    </a:lnTo>
                    <a:cubicBezTo>
                      <a:pt x="3624" y="9924"/>
                      <a:pt x="4043" y="10342"/>
                      <a:pt x="4544" y="10342"/>
                    </a:cubicBezTo>
                    <a:lnTo>
                      <a:pt x="5799" y="10342"/>
                    </a:lnTo>
                    <a:cubicBezTo>
                      <a:pt x="6273" y="10342"/>
                      <a:pt x="6691" y="9924"/>
                      <a:pt x="6691" y="9450"/>
                    </a:cubicBezTo>
                    <a:lnTo>
                      <a:pt x="6691" y="7276"/>
                    </a:lnTo>
                    <a:cubicBezTo>
                      <a:pt x="6802" y="7248"/>
                      <a:pt x="6914" y="7192"/>
                      <a:pt x="6997" y="7109"/>
                    </a:cubicBezTo>
                    <a:cubicBezTo>
                      <a:pt x="7109" y="7192"/>
                      <a:pt x="7192" y="7248"/>
                      <a:pt x="7332" y="7276"/>
                    </a:cubicBezTo>
                    <a:lnTo>
                      <a:pt x="7332" y="8865"/>
                    </a:lnTo>
                    <a:cubicBezTo>
                      <a:pt x="7332" y="9339"/>
                      <a:pt x="7750" y="9757"/>
                      <a:pt x="8224" y="9757"/>
                    </a:cubicBezTo>
                    <a:lnTo>
                      <a:pt x="8809" y="9757"/>
                    </a:lnTo>
                    <a:cubicBezTo>
                      <a:pt x="9311" y="9757"/>
                      <a:pt x="9729" y="9339"/>
                      <a:pt x="9729" y="8865"/>
                    </a:cubicBezTo>
                    <a:lnTo>
                      <a:pt x="9729" y="7276"/>
                    </a:lnTo>
                    <a:cubicBezTo>
                      <a:pt x="10064" y="7137"/>
                      <a:pt x="10314" y="6830"/>
                      <a:pt x="10314" y="6412"/>
                    </a:cubicBezTo>
                    <a:lnTo>
                      <a:pt x="10314" y="4851"/>
                    </a:lnTo>
                    <a:cubicBezTo>
                      <a:pt x="10287" y="4210"/>
                      <a:pt x="9896" y="3596"/>
                      <a:pt x="9339" y="3318"/>
                    </a:cubicBezTo>
                    <a:cubicBezTo>
                      <a:pt x="9562" y="3095"/>
                      <a:pt x="9701" y="2788"/>
                      <a:pt x="9701" y="2481"/>
                    </a:cubicBezTo>
                    <a:cubicBezTo>
                      <a:pt x="9701" y="1812"/>
                      <a:pt x="9144" y="1255"/>
                      <a:pt x="8475" y="1255"/>
                    </a:cubicBezTo>
                    <a:cubicBezTo>
                      <a:pt x="7806" y="1255"/>
                      <a:pt x="7248" y="1812"/>
                      <a:pt x="7248" y="2481"/>
                    </a:cubicBezTo>
                    <a:cubicBezTo>
                      <a:pt x="7248" y="2788"/>
                      <a:pt x="7388" y="3095"/>
                      <a:pt x="7611" y="3318"/>
                    </a:cubicBezTo>
                    <a:cubicBezTo>
                      <a:pt x="7388" y="3429"/>
                      <a:pt x="7220" y="3569"/>
                      <a:pt x="7081" y="3736"/>
                    </a:cubicBezTo>
                    <a:cubicBezTo>
                      <a:pt x="6969" y="3485"/>
                      <a:pt x="6802" y="3290"/>
                      <a:pt x="6635" y="3067"/>
                    </a:cubicBezTo>
                    <a:cubicBezTo>
                      <a:pt x="6496" y="2927"/>
                      <a:pt x="6300" y="2788"/>
                      <a:pt x="6105" y="2677"/>
                    </a:cubicBezTo>
                    <a:cubicBezTo>
                      <a:pt x="6440" y="2370"/>
                      <a:pt x="6663" y="1952"/>
                      <a:pt x="6663" y="1534"/>
                    </a:cubicBezTo>
                    <a:cubicBezTo>
                      <a:pt x="6663" y="1116"/>
                      <a:pt x="6496" y="725"/>
                      <a:pt x="6217" y="447"/>
                    </a:cubicBezTo>
                    <a:cubicBezTo>
                      <a:pt x="5938" y="168"/>
                      <a:pt x="5520" y="1"/>
                      <a:pt x="51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673" name="Google Shape;8673;p67"/>
            <p:cNvGrpSpPr/>
            <p:nvPr/>
          </p:nvGrpSpPr>
          <p:grpSpPr>
            <a:xfrm>
              <a:off x="1282845" y="1442335"/>
              <a:ext cx="224804" cy="223046"/>
              <a:chOff x="6790450" y="3119050"/>
              <a:chExt cx="262750" cy="260675"/>
            </a:xfrm>
            <a:grpFill/>
          </p:grpSpPr>
          <p:sp>
            <p:nvSpPr>
              <p:cNvPr id="8674" name="Google Shape;8674;p67"/>
              <p:cNvSpPr/>
              <p:nvPr/>
            </p:nvSpPr>
            <p:spPr>
              <a:xfrm>
                <a:off x="6790450" y="3119050"/>
                <a:ext cx="262750" cy="260675"/>
              </a:xfrm>
              <a:custGeom>
                <a:avLst/>
                <a:gdLst/>
                <a:ahLst/>
                <a:cxnLst/>
                <a:rect l="l" t="t" r="r" b="b"/>
                <a:pathLst>
                  <a:path w="10510" h="10427" extrusionOk="0">
                    <a:moveTo>
                      <a:pt x="5269" y="1924"/>
                    </a:moveTo>
                    <a:cubicBezTo>
                      <a:pt x="6022" y="1924"/>
                      <a:pt x="6635" y="2454"/>
                      <a:pt x="6774" y="3151"/>
                    </a:cubicBezTo>
                    <a:lnTo>
                      <a:pt x="3791" y="3151"/>
                    </a:lnTo>
                    <a:cubicBezTo>
                      <a:pt x="3931" y="2454"/>
                      <a:pt x="4544" y="1924"/>
                      <a:pt x="5269" y="1924"/>
                    </a:cubicBezTo>
                    <a:close/>
                    <a:moveTo>
                      <a:pt x="4962" y="3764"/>
                    </a:moveTo>
                    <a:lnTo>
                      <a:pt x="4962" y="9785"/>
                    </a:lnTo>
                    <a:cubicBezTo>
                      <a:pt x="3959" y="9646"/>
                      <a:pt x="3150" y="8754"/>
                      <a:pt x="3150" y="7694"/>
                    </a:cubicBezTo>
                    <a:lnTo>
                      <a:pt x="3150" y="4071"/>
                    </a:lnTo>
                    <a:cubicBezTo>
                      <a:pt x="3150" y="3903"/>
                      <a:pt x="3290" y="3764"/>
                      <a:pt x="3485" y="3764"/>
                    </a:cubicBezTo>
                    <a:close/>
                    <a:moveTo>
                      <a:pt x="7109" y="3764"/>
                    </a:moveTo>
                    <a:cubicBezTo>
                      <a:pt x="7276" y="3764"/>
                      <a:pt x="7415" y="3903"/>
                      <a:pt x="7415" y="4071"/>
                    </a:cubicBezTo>
                    <a:lnTo>
                      <a:pt x="7415" y="7694"/>
                    </a:lnTo>
                    <a:cubicBezTo>
                      <a:pt x="7415" y="8754"/>
                      <a:pt x="6607" y="9646"/>
                      <a:pt x="5603" y="9785"/>
                    </a:cubicBezTo>
                    <a:lnTo>
                      <a:pt x="5603" y="3764"/>
                    </a:lnTo>
                    <a:close/>
                    <a:moveTo>
                      <a:pt x="3987" y="1"/>
                    </a:moveTo>
                    <a:cubicBezTo>
                      <a:pt x="3819" y="1"/>
                      <a:pt x="3680" y="140"/>
                      <a:pt x="3680" y="307"/>
                    </a:cubicBezTo>
                    <a:lnTo>
                      <a:pt x="3680" y="921"/>
                    </a:lnTo>
                    <a:cubicBezTo>
                      <a:pt x="3680" y="1199"/>
                      <a:pt x="3819" y="1422"/>
                      <a:pt x="3987" y="1618"/>
                    </a:cubicBezTo>
                    <a:cubicBezTo>
                      <a:pt x="3513" y="1952"/>
                      <a:pt x="3150" y="2482"/>
                      <a:pt x="3095" y="3095"/>
                    </a:cubicBezTo>
                    <a:cubicBezTo>
                      <a:pt x="2732" y="3206"/>
                      <a:pt x="2453" y="3569"/>
                      <a:pt x="2453" y="3987"/>
                    </a:cubicBezTo>
                    <a:lnTo>
                      <a:pt x="2453" y="4294"/>
                    </a:lnTo>
                    <a:lnTo>
                      <a:pt x="1840" y="4294"/>
                    </a:lnTo>
                    <a:cubicBezTo>
                      <a:pt x="1450" y="4294"/>
                      <a:pt x="1115" y="4043"/>
                      <a:pt x="976" y="3652"/>
                    </a:cubicBezTo>
                    <a:lnTo>
                      <a:pt x="642" y="2677"/>
                    </a:lnTo>
                    <a:cubicBezTo>
                      <a:pt x="600" y="2551"/>
                      <a:pt x="511" y="2489"/>
                      <a:pt x="399" y="2489"/>
                    </a:cubicBezTo>
                    <a:cubicBezTo>
                      <a:pt x="361" y="2489"/>
                      <a:pt x="321" y="2496"/>
                      <a:pt x="279" y="2510"/>
                    </a:cubicBezTo>
                    <a:cubicBezTo>
                      <a:pt x="84" y="2565"/>
                      <a:pt x="28" y="2705"/>
                      <a:pt x="84" y="2900"/>
                    </a:cubicBezTo>
                    <a:lnTo>
                      <a:pt x="419" y="3875"/>
                    </a:lnTo>
                    <a:cubicBezTo>
                      <a:pt x="614" y="4489"/>
                      <a:pt x="1171" y="4907"/>
                      <a:pt x="1840" y="4907"/>
                    </a:cubicBezTo>
                    <a:lnTo>
                      <a:pt x="2453" y="4907"/>
                    </a:lnTo>
                    <a:lnTo>
                      <a:pt x="2453" y="6133"/>
                    </a:lnTo>
                    <a:lnTo>
                      <a:pt x="335" y="6133"/>
                    </a:lnTo>
                    <a:cubicBezTo>
                      <a:pt x="168" y="6133"/>
                      <a:pt x="28" y="6273"/>
                      <a:pt x="28" y="6440"/>
                    </a:cubicBezTo>
                    <a:cubicBezTo>
                      <a:pt x="28" y="6635"/>
                      <a:pt x="168" y="6775"/>
                      <a:pt x="335" y="6775"/>
                    </a:cubicBezTo>
                    <a:lnTo>
                      <a:pt x="2453" y="6775"/>
                    </a:lnTo>
                    <a:lnTo>
                      <a:pt x="2453" y="7667"/>
                    </a:lnTo>
                    <a:lnTo>
                      <a:pt x="2453" y="7973"/>
                    </a:lnTo>
                    <a:lnTo>
                      <a:pt x="1812" y="7973"/>
                    </a:lnTo>
                    <a:cubicBezTo>
                      <a:pt x="1143" y="7973"/>
                      <a:pt x="586" y="8391"/>
                      <a:pt x="363" y="9032"/>
                    </a:cubicBezTo>
                    <a:lnTo>
                      <a:pt x="56" y="10008"/>
                    </a:lnTo>
                    <a:cubicBezTo>
                      <a:pt x="0" y="10175"/>
                      <a:pt x="84" y="10315"/>
                      <a:pt x="223" y="10398"/>
                    </a:cubicBezTo>
                    <a:cubicBezTo>
                      <a:pt x="259" y="10408"/>
                      <a:pt x="292" y="10413"/>
                      <a:pt x="323" y="10413"/>
                    </a:cubicBezTo>
                    <a:cubicBezTo>
                      <a:pt x="466" y="10413"/>
                      <a:pt x="568" y="10317"/>
                      <a:pt x="614" y="10203"/>
                    </a:cubicBezTo>
                    <a:lnTo>
                      <a:pt x="920" y="9228"/>
                    </a:lnTo>
                    <a:cubicBezTo>
                      <a:pt x="1060" y="8865"/>
                      <a:pt x="1394" y="8614"/>
                      <a:pt x="1812" y="8614"/>
                    </a:cubicBezTo>
                    <a:lnTo>
                      <a:pt x="2593" y="8614"/>
                    </a:lnTo>
                    <a:cubicBezTo>
                      <a:pt x="2983" y="9646"/>
                      <a:pt x="3987" y="10426"/>
                      <a:pt x="5185" y="10426"/>
                    </a:cubicBezTo>
                    <a:cubicBezTo>
                      <a:pt x="6356" y="10426"/>
                      <a:pt x="7387" y="9646"/>
                      <a:pt x="7750" y="8614"/>
                    </a:cubicBezTo>
                    <a:lnTo>
                      <a:pt x="8586" y="8614"/>
                    </a:lnTo>
                    <a:cubicBezTo>
                      <a:pt x="8976" y="8614"/>
                      <a:pt x="9339" y="8837"/>
                      <a:pt x="9478" y="9228"/>
                    </a:cubicBezTo>
                    <a:lnTo>
                      <a:pt x="9785" y="10203"/>
                    </a:lnTo>
                    <a:cubicBezTo>
                      <a:pt x="9827" y="10351"/>
                      <a:pt x="9917" y="10419"/>
                      <a:pt x="10043" y="10419"/>
                    </a:cubicBezTo>
                    <a:cubicBezTo>
                      <a:pt x="10084" y="10419"/>
                      <a:pt x="10128" y="10412"/>
                      <a:pt x="10175" y="10398"/>
                    </a:cubicBezTo>
                    <a:cubicBezTo>
                      <a:pt x="10342" y="10315"/>
                      <a:pt x="10398" y="10175"/>
                      <a:pt x="10342" y="10008"/>
                    </a:cubicBezTo>
                    <a:lnTo>
                      <a:pt x="10119" y="9032"/>
                    </a:lnTo>
                    <a:cubicBezTo>
                      <a:pt x="9924" y="8391"/>
                      <a:pt x="9367" y="7973"/>
                      <a:pt x="8698" y="7973"/>
                    </a:cubicBezTo>
                    <a:lnTo>
                      <a:pt x="8001" y="7973"/>
                    </a:lnTo>
                    <a:lnTo>
                      <a:pt x="8001" y="7667"/>
                    </a:lnTo>
                    <a:lnTo>
                      <a:pt x="8001" y="6775"/>
                    </a:lnTo>
                    <a:lnTo>
                      <a:pt x="10175" y="6775"/>
                    </a:lnTo>
                    <a:cubicBezTo>
                      <a:pt x="10342" y="6775"/>
                      <a:pt x="10482" y="6635"/>
                      <a:pt x="10482" y="6440"/>
                    </a:cubicBezTo>
                    <a:cubicBezTo>
                      <a:pt x="10482" y="6273"/>
                      <a:pt x="10342" y="6133"/>
                      <a:pt x="10175" y="6133"/>
                    </a:cubicBezTo>
                    <a:lnTo>
                      <a:pt x="8001" y="6133"/>
                    </a:lnTo>
                    <a:lnTo>
                      <a:pt x="8001" y="4907"/>
                    </a:lnTo>
                    <a:lnTo>
                      <a:pt x="8698" y="4907"/>
                    </a:lnTo>
                    <a:cubicBezTo>
                      <a:pt x="9367" y="4907"/>
                      <a:pt x="9924" y="4489"/>
                      <a:pt x="10119" y="3875"/>
                    </a:cubicBezTo>
                    <a:lnTo>
                      <a:pt x="10454" y="2900"/>
                    </a:lnTo>
                    <a:cubicBezTo>
                      <a:pt x="10509" y="2705"/>
                      <a:pt x="10398" y="2565"/>
                      <a:pt x="10259" y="2510"/>
                    </a:cubicBezTo>
                    <a:cubicBezTo>
                      <a:pt x="10223" y="2498"/>
                      <a:pt x="10188" y="2492"/>
                      <a:pt x="10156" y="2492"/>
                    </a:cubicBezTo>
                    <a:cubicBezTo>
                      <a:pt x="10036" y="2492"/>
                      <a:pt x="9940" y="2567"/>
                      <a:pt x="9896" y="2677"/>
                    </a:cubicBezTo>
                    <a:lnTo>
                      <a:pt x="9562" y="3652"/>
                    </a:lnTo>
                    <a:cubicBezTo>
                      <a:pt x="9422" y="4043"/>
                      <a:pt x="9116" y="4294"/>
                      <a:pt x="8698" y="4294"/>
                    </a:cubicBezTo>
                    <a:lnTo>
                      <a:pt x="8001" y="4294"/>
                    </a:lnTo>
                    <a:lnTo>
                      <a:pt x="8001" y="3987"/>
                    </a:lnTo>
                    <a:cubicBezTo>
                      <a:pt x="8001" y="3597"/>
                      <a:pt x="7750" y="3234"/>
                      <a:pt x="7387" y="3095"/>
                    </a:cubicBezTo>
                    <a:cubicBezTo>
                      <a:pt x="7304" y="2482"/>
                      <a:pt x="6969" y="1952"/>
                      <a:pt x="6468" y="1618"/>
                    </a:cubicBezTo>
                    <a:cubicBezTo>
                      <a:pt x="6691" y="1422"/>
                      <a:pt x="6774" y="1199"/>
                      <a:pt x="6774" y="921"/>
                    </a:cubicBezTo>
                    <a:lnTo>
                      <a:pt x="6774" y="307"/>
                    </a:lnTo>
                    <a:cubicBezTo>
                      <a:pt x="6774" y="140"/>
                      <a:pt x="6635" y="1"/>
                      <a:pt x="6468" y="1"/>
                    </a:cubicBezTo>
                    <a:cubicBezTo>
                      <a:pt x="6300" y="1"/>
                      <a:pt x="6161" y="140"/>
                      <a:pt x="6161" y="307"/>
                    </a:cubicBezTo>
                    <a:lnTo>
                      <a:pt x="6161" y="921"/>
                    </a:lnTo>
                    <a:cubicBezTo>
                      <a:pt x="6161" y="1088"/>
                      <a:pt x="6022" y="1255"/>
                      <a:pt x="5854" y="1255"/>
                    </a:cubicBezTo>
                    <a:lnTo>
                      <a:pt x="4628" y="1255"/>
                    </a:lnTo>
                    <a:cubicBezTo>
                      <a:pt x="4488" y="1255"/>
                      <a:pt x="4321" y="1088"/>
                      <a:pt x="4321" y="921"/>
                    </a:cubicBezTo>
                    <a:lnTo>
                      <a:pt x="4321" y="307"/>
                    </a:lnTo>
                    <a:cubicBezTo>
                      <a:pt x="4321" y="140"/>
                      <a:pt x="4182" y="1"/>
                      <a:pt x="39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675" name="Google Shape;8675;p67"/>
              <p:cNvSpPr/>
              <p:nvPr/>
            </p:nvSpPr>
            <p:spPr>
              <a:xfrm flipH="1">
                <a:off x="6790450" y="3119050"/>
                <a:ext cx="262750" cy="260675"/>
              </a:xfrm>
              <a:custGeom>
                <a:avLst/>
                <a:gdLst/>
                <a:ahLst/>
                <a:cxnLst/>
                <a:rect l="l" t="t" r="r" b="b"/>
                <a:pathLst>
                  <a:path w="10510" h="10427" extrusionOk="0">
                    <a:moveTo>
                      <a:pt x="5269" y="1924"/>
                    </a:moveTo>
                    <a:cubicBezTo>
                      <a:pt x="6022" y="1924"/>
                      <a:pt x="6635" y="2454"/>
                      <a:pt x="6774" y="3151"/>
                    </a:cubicBezTo>
                    <a:lnTo>
                      <a:pt x="3791" y="3151"/>
                    </a:lnTo>
                    <a:cubicBezTo>
                      <a:pt x="3931" y="2454"/>
                      <a:pt x="4544" y="1924"/>
                      <a:pt x="5269" y="1924"/>
                    </a:cubicBezTo>
                    <a:close/>
                    <a:moveTo>
                      <a:pt x="4962" y="3764"/>
                    </a:moveTo>
                    <a:lnTo>
                      <a:pt x="4962" y="9785"/>
                    </a:lnTo>
                    <a:cubicBezTo>
                      <a:pt x="3959" y="9646"/>
                      <a:pt x="3150" y="8754"/>
                      <a:pt x="3150" y="7694"/>
                    </a:cubicBezTo>
                    <a:lnTo>
                      <a:pt x="3150" y="4071"/>
                    </a:lnTo>
                    <a:cubicBezTo>
                      <a:pt x="3150" y="3903"/>
                      <a:pt x="3290" y="3764"/>
                      <a:pt x="3485" y="3764"/>
                    </a:cubicBezTo>
                    <a:close/>
                    <a:moveTo>
                      <a:pt x="7109" y="3764"/>
                    </a:moveTo>
                    <a:cubicBezTo>
                      <a:pt x="7276" y="3764"/>
                      <a:pt x="7415" y="3903"/>
                      <a:pt x="7415" y="4071"/>
                    </a:cubicBezTo>
                    <a:lnTo>
                      <a:pt x="7415" y="7694"/>
                    </a:lnTo>
                    <a:cubicBezTo>
                      <a:pt x="7415" y="8754"/>
                      <a:pt x="6607" y="9646"/>
                      <a:pt x="5603" y="9785"/>
                    </a:cubicBezTo>
                    <a:lnTo>
                      <a:pt x="5603" y="3764"/>
                    </a:lnTo>
                    <a:close/>
                    <a:moveTo>
                      <a:pt x="3987" y="1"/>
                    </a:moveTo>
                    <a:cubicBezTo>
                      <a:pt x="3819" y="1"/>
                      <a:pt x="3680" y="140"/>
                      <a:pt x="3680" y="307"/>
                    </a:cubicBezTo>
                    <a:lnTo>
                      <a:pt x="3680" y="921"/>
                    </a:lnTo>
                    <a:cubicBezTo>
                      <a:pt x="3680" y="1199"/>
                      <a:pt x="3819" y="1422"/>
                      <a:pt x="3987" y="1618"/>
                    </a:cubicBezTo>
                    <a:cubicBezTo>
                      <a:pt x="3513" y="1952"/>
                      <a:pt x="3150" y="2482"/>
                      <a:pt x="3095" y="3095"/>
                    </a:cubicBezTo>
                    <a:cubicBezTo>
                      <a:pt x="2732" y="3206"/>
                      <a:pt x="2453" y="3569"/>
                      <a:pt x="2453" y="3987"/>
                    </a:cubicBezTo>
                    <a:lnTo>
                      <a:pt x="2453" y="4294"/>
                    </a:lnTo>
                    <a:lnTo>
                      <a:pt x="1840" y="4294"/>
                    </a:lnTo>
                    <a:cubicBezTo>
                      <a:pt x="1450" y="4294"/>
                      <a:pt x="1115" y="4043"/>
                      <a:pt x="976" y="3652"/>
                    </a:cubicBezTo>
                    <a:lnTo>
                      <a:pt x="642" y="2677"/>
                    </a:lnTo>
                    <a:cubicBezTo>
                      <a:pt x="600" y="2551"/>
                      <a:pt x="511" y="2489"/>
                      <a:pt x="399" y="2489"/>
                    </a:cubicBezTo>
                    <a:cubicBezTo>
                      <a:pt x="361" y="2489"/>
                      <a:pt x="321" y="2496"/>
                      <a:pt x="279" y="2510"/>
                    </a:cubicBezTo>
                    <a:cubicBezTo>
                      <a:pt x="84" y="2565"/>
                      <a:pt x="28" y="2705"/>
                      <a:pt x="84" y="2900"/>
                    </a:cubicBezTo>
                    <a:lnTo>
                      <a:pt x="419" y="3875"/>
                    </a:lnTo>
                    <a:cubicBezTo>
                      <a:pt x="614" y="4489"/>
                      <a:pt x="1171" y="4907"/>
                      <a:pt x="1840" y="4907"/>
                    </a:cubicBezTo>
                    <a:lnTo>
                      <a:pt x="2453" y="4907"/>
                    </a:lnTo>
                    <a:lnTo>
                      <a:pt x="2453" y="6133"/>
                    </a:lnTo>
                    <a:lnTo>
                      <a:pt x="335" y="6133"/>
                    </a:lnTo>
                    <a:cubicBezTo>
                      <a:pt x="168" y="6133"/>
                      <a:pt x="28" y="6273"/>
                      <a:pt x="28" y="6440"/>
                    </a:cubicBezTo>
                    <a:cubicBezTo>
                      <a:pt x="28" y="6635"/>
                      <a:pt x="168" y="6775"/>
                      <a:pt x="335" y="6775"/>
                    </a:cubicBezTo>
                    <a:lnTo>
                      <a:pt x="2453" y="6775"/>
                    </a:lnTo>
                    <a:lnTo>
                      <a:pt x="2453" y="7667"/>
                    </a:lnTo>
                    <a:lnTo>
                      <a:pt x="2453" y="7973"/>
                    </a:lnTo>
                    <a:lnTo>
                      <a:pt x="1812" y="7973"/>
                    </a:lnTo>
                    <a:cubicBezTo>
                      <a:pt x="1143" y="7973"/>
                      <a:pt x="586" y="8391"/>
                      <a:pt x="363" y="9032"/>
                    </a:cubicBezTo>
                    <a:lnTo>
                      <a:pt x="56" y="10008"/>
                    </a:lnTo>
                    <a:cubicBezTo>
                      <a:pt x="0" y="10175"/>
                      <a:pt x="84" y="10315"/>
                      <a:pt x="223" y="10398"/>
                    </a:cubicBezTo>
                    <a:cubicBezTo>
                      <a:pt x="259" y="10408"/>
                      <a:pt x="292" y="10413"/>
                      <a:pt x="323" y="10413"/>
                    </a:cubicBezTo>
                    <a:cubicBezTo>
                      <a:pt x="466" y="10413"/>
                      <a:pt x="568" y="10317"/>
                      <a:pt x="614" y="10203"/>
                    </a:cubicBezTo>
                    <a:lnTo>
                      <a:pt x="920" y="9228"/>
                    </a:lnTo>
                    <a:cubicBezTo>
                      <a:pt x="1060" y="8865"/>
                      <a:pt x="1394" y="8614"/>
                      <a:pt x="1812" y="8614"/>
                    </a:cubicBezTo>
                    <a:lnTo>
                      <a:pt x="2593" y="8614"/>
                    </a:lnTo>
                    <a:cubicBezTo>
                      <a:pt x="2983" y="9646"/>
                      <a:pt x="3987" y="10426"/>
                      <a:pt x="5185" y="10426"/>
                    </a:cubicBezTo>
                    <a:cubicBezTo>
                      <a:pt x="6356" y="10426"/>
                      <a:pt x="7387" y="9646"/>
                      <a:pt x="7750" y="8614"/>
                    </a:cubicBezTo>
                    <a:lnTo>
                      <a:pt x="8586" y="8614"/>
                    </a:lnTo>
                    <a:cubicBezTo>
                      <a:pt x="8976" y="8614"/>
                      <a:pt x="9339" y="8837"/>
                      <a:pt x="9478" y="9228"/>
                    </a:cubicBezTo>
                    <a:lnTo>
                      <a:pt x="9785" y="10203"/>
                    </a:lnTo>
                    <a:cubicBezTo>
                      <a:pt x="9827" y="10351"/>
                      <a:pt x="9917" y="10419"/>
                      <a:pt x="10043" y="10419"/>
                    </a:cubicBezTo>
                    <a:cubicBezTo>
                      <a:pt x="10084" y="10419"/>
                      <a:pt x="10128" y="10412"/>
                      <a:pt x="10175" y="10398"/>
                    </a:cubicBezTo>
                    <a:cubicBezTo>
                      <a:pt x="10342" y="10315"/>
                      <a:pt x="10398" y="10175"/>
                      <a:pt x="10342" y="10008"/>
                    </a:cubicBezTo>
                    <a:lnTo>
                      <a:pt x="10119" y="9032"/>
                    </a:lnTo>
                    <a:cubicBezTo>
                      <a:pt x="9924" y="8391"/>
                      <a:pt x="9367" y="7973"/>
                      <a:pt x="8698" y="7973"/>
                    </a:cubicBezTo>
                    <a:lnTo>
                      <a:pt x="8001" y="7973"/>
                    </a:lnTo>
                    <a:lnTo>
                      <a:pt x="8001" y="7667"/>
                    </a:lnTo>
                    <a:lnTo>
                      <a:pt x="8001" y="6775"/>
                    </a:lnTo>
                    <a:lnTo>
                      <a:pt x="10175" y="6775"/>
                    </a:lnTo>
                    <a:cubicBezTo>
                      <a:pt x="10342" y="6775"/>
                      <a:pt x="10482" y="6635"/>
                      <a:pt x="10482" y="6440"/>
                    </a:cubicBezTo>
                    <a:cubicBezTo>
                      <a:pt x="10482" y="6273"/>
                      <a:pt x="10342" y="6133"/>
                      <a:pt x="10175" y="6133"/>
                    </a:cubicBezTo>
                    <a:lnTo>
                      <a:pt x="8001" y="6133"/>
                    </a:lnTo>
                    <a:lnTo>
                      <a:pt x="8001" y="4907"/>
                    </a:lnTo>
                    <a:lnTo>
                      <a:pt x="8698" y="4907"/>
                    </a:lnTo>
                    <a:cubicBezTo>
                      <a:pt x="9367" y="4907"/>
                      <a:pt x="9924" y="4489"/>
                      <a:pt x="10119" y="3875"/>
                    </a:cubicBezTo>
                    <a:lnTo>
                      <a:pt x="10454" y="2900"/>
                    </a:lnTo>
                    <a:cubicBezTo>
                      <a:pt x="10509" y="2705"/>
                      <a:pt x="10398" y="2565"/>
                      <a:pt x="10259" y="2510"/>
                    </a:cubicBezTo>
                    <a:cubicBezTo>
                      <a:pt x="10223" y="2498"/>
                      <a:pt x="10188" y="2492"/>
                      <a:pt x="10156" y="2492"/>
                    </a:cubicBezTo>
                    <a:cubicBezTo>
                      <a:pt x="10036" y="2492"/>
                      <a:pt x="9940" y="2567"/>
                      <a:pt x="9896" y="2677"/>
                    </a:cubicBezTo>
                    <a:lnTo>
                      <a:pt x="9562" y="3652"/>
                    </a:lnTo>
                    <a:cubicBezTo>
                      <a:pt x="9422" y="4043"/>
                      <a:pt x="9116" y="4294"/>
                      <a:pt x="8698" y="4294"/>
                    </a:cubicBezTo>
                    <a:lnTo>
                      <a:pt x="8001" y="4294"/>
                    </a:lnTo>
                    <a:lnTo>
                      <a:pt x="8001" y="3987"/>
                    </a:lnTo>
                    <a:cubicBezTo>
                      <a:pt x="8001" y="3597"/>
                      <a:pt x="7750" y="3234"/>
                      <a:pt x="7387" y="3095"/>
                    </a:cubicBezTo>
                    <a:cubicBezTo>
                      <a:pt x="7304" y="2482"/>
                      <a:pt x="6969" y="1952"/>
                      <a:pt x="6468" y="1618"/>
                    </a:cubicBezTo>
                    <a:cubicBezTo>
                      <a:pt x="6691" y="1422"/>
                      <a:pt x="6774" y="1199"/>
                      <a:pt x="6774" y="921"/>
                    </a:cubicBezTo>
                    <a:lnTo>
                      <a:pt x="6774" y="307"/>
                    </a:lnTo>
                    <a:cubicBezTo>
                      <a:pt x="6774" y="140"/>
                      <a:pt x="6635" y="1"/>
                      <a:pt x="6468" y="1"/>
                    </a:cubicBezTo>
                    <a:cubicBezTo>
                      <a:pt x="6300" y="1"/>
                      <a:pt x="6161" y="140"/>
                      <a:pt x="6161" y="307"/>
                    </a:cubicBezTo>
                    <a:lnTo>
                      <a:pt x="6161" y="921"/>
                    </a:lnTo>
                    <a:cubicBezTo>
                      <a:pt x="6161" y="1088"/>
                      <a:pt x="6022" y="1255"/>
                      <a:pt x="5854" y="1255"/>
                    </a:cubicBezTo>
                    <a:lnTo>
                      <a:pt x="4628" y="1255"/>
                    </a:lnTo>
                    <a:cubicBezTo>
                      <a:pt x="4488" y="1255"/>
                      <a:pt x="4321" y="1088"/>
                      <a:pt x="4321" y="921"/>
                    </a:cubicBezTo>
                    <a:lnTo>
                      <a:pt x="4321" y="307"/>
                    </a:lnTo>
                    <a:cubicBezTo>
                      <a:pt x="4321" y="140"/>
                      <a:pt x="4182" y="1"/>
                      <a:pt x="39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4390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98871" y="889864"/>
            <a:ext cx="4876059" cy="1749284"/>
            <a:chOff x="693247" y="1147599"/>
            <a:chExt cx="4876059" cy="1749284"/>
          </a:xfrm>
          <a:solidFill>
            <a:schemeClr val="tx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694926" y="1148799"/>
              <a:ext cx="239156" cy="239138"/>
              <a:chOff x="694926" y="1148799"/>
              <a:chExt cx="239156" cy="239138"/>
            </a:xfrm>
            <a:grpFill/>
          </p:grpSpPr>
          <p:sp>
            <p:nvSpPr>
              <p:cNvPr id="4728" name="Google Shape;4728;p59"/>
              <p:cNvSpPr/>
              <p:nvPr/>
            </p:nvSpPr>
            <p:spPr>
              <a:xfrm>
                <a:off x="775834" y="1175555"/>
                <a:ext cx="77925" cy="186817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9894" extrusionOk="0">
                    <a:moveTo>
                      <a:pt x="2048" y="1"/>
                    </a:moveTo>
                    <a:cubicBezTo>
                      <a:pt x="1859" y="1"/>
                      <a:pt x="1638" y="190"/>
                      <a:pt x="1638" y="379"/>
                    </a:cubicBezTo>
                    <a:lnTo>
                      <a:pt x="1638" y="851"/>
                    </a:lnTo>
                    <a:cubicBezTo>
                      <a:pt x="725" y="1040"/>
                      <a:pt x="0" y="1891"/>
                      <a:pt x="0" y="2868"/>
                    </a:cubicBezTo>
                    <a:cubicBezTo>
                      <a:pt x="0" y="3970"/>
                      <a:pt x="977" y="4632"/>
                      <a:pt x="1827" y="5262"/>
                    </a:cubicBezTo>
                    <a:cubicBezTo>
                      <a:pt x="2552" y="5829"/>
                      <a:pt x="3308" y="6333"/>
                      <a:pt x="3308" y="6995"/>
                    </a:cubicBezTo>
                    <a:cubicBezTo>
                      <a:pt x="3308" y="7656"/>
                      <a:pt x="2772" y="8255"/>
                      <a:pt x="2079" y="8255"/>
                    </a:cubicBezTo>
                    <a:cubicBezTo>
                      <a:pt x="1418" y="8255"/>
                      <a:pt x="851" y="7688"/>
                      <a:pt x="851" y="6995"/>
                    </a:cubicBezTo>
                    <a:cubicBezTo>
                      <a:pt x="851" y="6774"/>
                      <a:pt x="662" y="6617"/>
                      <a:pt x="441" y="6617"/>
                    </a:cubicBezTo>
                    <a:cubicBezTo>
                      <a:pt x="189" y="6617"/>
                      <a:pt x="32" y="6806"/>
                      <a:pt x="32" y="6995"/>
                    </a:cubicBezTo>
                    <a:cubicBezTo>
                      <a:pt x="32" y="7971"/>
                      <a:pt x="756" y="8854"/>
                      <a:pt x="1701" y="9011"/>
                    </a:cubicBezTo>
                    <a:lnTo>
                      <a:pt x="1701" y="9484"/>
                    </a:lnTo>
                    <a:cubicBezTo>
                      <a:pt x="1701" y="9704"/>
                      <a:pt x="1890" y="9893"/>
                      <a:pt x="2079" y="9893"/>
                    </a:cubicBezTo>
                    <a:cubicBezTo>
                      <a:pt x="2268" y="9893"/>
                      <a:pt x="2489" y="9704"/>
                      <a:pt x="2489" y="9484"/>
                    </a:cubicBezTo>
                    <a:lnTo>
                      <a:pt x="2489" y="9011"/>
                    </a:lnTo>
                    <a:cubicBezTo>
                      <a:pt x="3434" y="8791"/>
                      <a:pt x="4127" y="7971"/>
                      <a:pt x="4127" y="6995"/>
                    </a:cubicBezTo>
                    <a:cubicBezTo>
                      <a:pt x="4127" y="5892"/>
                      <a:pt x="3151" y="5231"/>
                      <a:pt x="2331" y="4600"/>
                    </a:cubicBezTo>
                    <a:cubicBezTo>
                      <a:pt x="1575" y="4033"/>
                      <a:pt x="819" y="3529"/>
                      <a:pt x="819" y="2868"/>
                    </a:cubicBezTo>
                    <a:cubicBezTo>
                      <a:pt x="788" y="2143"/>
                      <a:pt x="1386" y="1607"/>
                      <a:pt x="2048" y="1607"/>
                    </a:cubicBezTo>
                    <a:cubicBezTo>
                      <a:pt x="2709" y="1607"/>
                      <a:pt x="3277" y="2143"/>
                      <a:pt x="3277" y="2868"/>
                    </a:cubicBezTo>
                    <a:cubicBezTo>
                      <a:pt x="3277" y="3088"/>
                      <a:pt x="3466" y="3246"/>
                      <a:pt x="3686" y="3246"/>
                    </a:cubicBezTo>
                    <a:cubicBezTo>
                      <a:pt x="3938" y="3246"/>
                      <a:pt x="4096" y="3057"/>
                      <a:pt x="4096" y="2868"/>
                    </a:cubicBezTo>
                    <a:cubicBezTo>
                      <a:pt x="4096" y="1891"/>
                      <a:pt x="3371" y="1009"/>
                      <a:pt x="2426" y="851"/>
                    </a:cubicBezTo>
                    <a:lnTo>
                      <a:pt x="2426" y="379"/>
                    </a:lnTo>
                    <a:cubicBezTo>
                      <a:pt x="2426" y="158"/>
                      <a:pt x="2237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29" name="Google Shape;4729;p59"/>
              <p:cNvSpPr/>
              <p:nvPr/>
            </p:nvSpPr>
            <p:spPr>
              <a:xfrm>
                <a:off x="694926" y="1148799"/>
                <a:ext cx="239156" cy="239138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65" extrusionOk="0">
                    <a:moveTo>
                      <a:pt x="6333" y="819"/>
                    </a:moveTo>
                    <a:cubicBezTo>
                      <a:pt x="9357" y="819"/>
                      <a:pt x="11846" y="3308"/>
                      <a:pt x="11846" y="6332"/>
                    </a:cubicBezTo>
                    <a:cubicBezTo>
                      <a:pt x="11846" y="9357"/>
                      <a:pt x="9357" y="11846"/>
                      <a:pt x="6333" y="11846"/>
                    </a:cubicBezTo>
                    <a:cubicBezTo>
                      <a:pt x="3308" y="11846"/>
                      <a:pt x="819" y="9357"/>
                      <a:pt x="819" y="6332"/>
                    </a:cubicBezTo>
                    <a:cubicBezTo>
                      <a:pt x="819" y="3308"/>
                      <a:pt x="3308" y="819"/>
                      <a:pt x="6333" y="819"/>
                    </a:cubicBezTo>
                    <a:close/>
                    <a:moveTo>
                      <a:pt x="6333" y="0"/>
                    </a:moveTo>
                    <a:cubicBezTo>
                      <a:pt x="2836" y="0"/>
                      <a:pt x="0" y="2835"/>
                      <a:pt x="0" y="6332"/>
                    </a:cubicBezTo>
                    <a:cubicBezTo>
                      <a:pt x="0" y="9830"/>
                      <a:pt x="2836" y="12665"/>
                      <a:pt x="6333" y="12665"/>
                    </a:cubicBezTo>
                    <a:cubicBezTo>
                      <a:pt x="9830" y="12665"/>
                      <a:pt x="12665" y="9830"/>
                      <a:pt x="12665" y="6332"/>
                    </a:cubicBezTo>
                    <a:cubicBezTo>
                      <a:pt x="12665" y="2835"/>
                      <a:pt x="9830" y="0"/>
                      <a:pt x="63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30" name="Google Shape;4730;p59"/>
            <p:cNvGrpSpPr/>
            <p:nvPr/>
          </p:nvGrpSpPr>
          <p:grpSpPr>
            <a:xfrm>
              <a:off x="694926" y="1426474"/>
              <a:ext cx="239156" cy="239156"/>
              <a:chOff x="-65131525" y="2281350"/>
              <a:chExt cx="316650" cy="316650"/>
            </a:xfrm>
            <a:grpFill/>
          </p:grpSpPr>
          <p:sp>
            <p:nvSpPr>
              <p:cNvPr id="4731" name="Google Shape;4731;p59"/>
              <p:cNvSpPr/>
              <p:nvPr/>
            </p:nvSpPr>
            <p:spPr>
              <a:xfrm>
                <a:off x="-65131525" y="2322300"/>
                <a:ext cx="2756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11028" extrusionOk="0">
                    <a:moveTo>
                      <a:pt x="5073" y="820"/>
                    </a:moveTo>
                    <a:lnTo>
                      <a:pt x="5073" y="5514"/>
                    </a:lnTo>
                    <a:cubicBezTo>
                      <a:pt x="5073" y="5766"/>
                      <a:pt x="5262" y="5923"/>
                      <a:pt x="5482" y="5923"/>
                    </a:cubicBezTo>
                    <a:lnTo>
                      <a:pt x="10145" y="5923"/>
                    </a:lnTo>
                    <a:cubicBezTo>
                      <a:pt x="9956" y="8318"/>
                      <a:pt x="7940" y="10208"/>
                      <a:pt x="5482" y="10208"/>
                    </a:cubicBezTo>
                    <a:cubicBezTo>
                      <a:pt x="2867" y="10208"/>
                      <a:pt x="788" y="8129"/>
                      <a:pt x="788" y="5514"/>
                    </a:cubicBezTo>
                    <a:cubicBezTo>
                      <a:pt x="788" y="3088"/>
                      <a:pt x="2678" y="1072"/>
                      <a:pt x="5073" y="820"/>
                    </a:cubicBezTo>
                    <a:close/>
                    <a:moveTo>
                      <a:pt x="5514" y="0"/>
                    </a:moveTo>
                    <a:cubicBezTo>
                      <a:pt x="2458" y="0"/>
                      <a:pt x="0" y="2489"/>
                      <a:pt x="0" y="5514"/>
                    </a:cubicBezTo>
                    <a:cubicBezTo>
                      <a:pt x="0" y="8538"/>
                      <a:pt x="2458" y="11027"/>
                      <a:pt x="5514" y="11027"/>
                    </a:cubicBezTo>
                    <a:cubicBezTo>
                      <a:pt x="8538" y="11027"/>
                      <a:pt x="11027" y="8538"/>
                      <a:pt x="11027" y="5514"/>
                    </a:cubicBezTo>
                    <a:cubicBezTo>
                      <a:pt x="11027" y="5293"/>
                      <a:pt x="10807" y="5104"/>
                      <a:pt x="10618" y="5104"/>
                    </a:cubicBezTo>
                    <a:lnTo>
                      <a:pt x="5923" y="5104"/>
                    </a:lnTo>
                    <a:lnTo>
                      <a:pt x="5923" y="410"/>
                    </a:lnTo>
                    <a:cubicBezTo>
                      <a:pt x="5892" y="158"/>
                      <a:pt x="5734" y="0"/>
                      <a:pt x="55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32" name="Google Shape;4732;p59"/>
              <p:cNvSpPr/>
              <p:nvPr/>
            </p:nvSpPr>
            <p:spPr>
              <a:xfrm>
                <a:off x="-64963775" y="2281350"/>
                <a:ext cx="148900" cy="148875"/>
              </a:xfrm>
              <a:custGeom>
                <a:avLst/>
                <a:gdLst/>
                <a:ahLst/>
                <a:cxnLst/>
                <a:rect l="l" t="t" r="r" b="b"/>
                <a:pathLst>
                  <a:path w="5956" h="5955" extrusionOk="0">
                    <a:moveTo>
                      <a:pt x="852" y="819"/>
                    </a:moveTo>
                    <a:cubicBezTo>
                      <a:pt x="3088" y="1008"/>
                      <a:pt x="4884" y="2836"/>
                      <a:pt x="5105" y="5073"/>
                    </a:cubicBezTo>
                    <a:lnTo>
                      <a:pt x="852" y="5073"/>
                    </a:lnTo>
                    <a:lnTo>
                      <a:pt x="852" y="819"/>
                    </a:lnTo>
                    <a:close/>
                    <a:moveTo>
                      <a:pt x="442" y="0"/>
                    </a:moveTo>
                    <a:cubicBezTo>
                      <a:pt x="221" y="0"/>
                      <a:pt x="1" y="189"/>
                      <a:pt x="1" y="441"/>
                    </a:cubicBezTo>
                    <a:lnTo>
                      <a:pt x="1" y="5514"/>
                    </a:lnTo>
                    <a:cubicBezTo>
                      <a:pt x="1" y="5734"/>
                      <a:pt x="221" y="5955"/>
                      <a:pt x="442" y="5955"/>
                    </a:cubicBezTo>
                    <a:lnTo>
                      <a:pt x="5514" y="5955"/>
                    </a:lnTo>
                    <a:cubicBezTo>
                      <a:pt x="5766" y="5955"/>
                      <a:pt x="5955" y="5734"/>
                      <a:pt x="5955" y="5514"/>
                    </a:cubicBezTo>
                    <a:cubicBezTo>
                      <a:pt x="5955" y="2426"/>
                      <a:pt x="3466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33" name="Google Shape;4733;p59"/>
            <p:cNvGrpSpPr/>
            <p:nvPr/>
          </p:nvGrpSpPr>
          <p:grpSpPr>
            <a:xfrm>
              <a:off x="697013" y="1702790"/>
              <a:ext cx="234983" cy="239742"/>
              <a:chOff x="-65129950" y="2646800"/>
              <a:chExt cx="311125" cy="317425"/>
            </a:xfrm>
            <a:grpFill/>
          </p:grpSpPr>
          <p:sp>
            <p:nvSpPr>
              <p:cNvPr id="4734" name="Google Shape;4734;p59"/>
              <p:cNvSpPr/>
              <p:nvPr/>
            </p:nvSpPr>
            <p:spPr>
              <a:xfrm>
                <a:off x="-65129950" y="2646800"/>
                <a:ext cx="311125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697" extrusionOk="0">
                    <a:moveTo>
                      <a:pt x="6648" y="851"/>
                    </a:moveTo>
                    <a:lnTo>
                      <a:pt x="6648" y="1954"/>
                    </a:lnTo>
                    <a:lnTo>
                      <a:pt x="5860" y="1954"/>
                    </a:lnTo>
                    <a:lnTo>
                      <a:pt x="5860" y="851"/>
                    </a:lnTo>
                    <a:close/>
                    <a:moveTo>
                      <a:pt x="1261" y="1954"/>
                    </a:moveTo>
                    <a:cubicBezTo>
                      <a:pt x="1355" y="1954"/>
                      <a:pt x="1450" y="1985"/>
                      <a:pt x="1544" y="2080"/>
                    </a:cubicBezTo>
                    <a:cubicBezTo>
                      <a:pt x="1733" y="2237"/>
                      <a:pt x="1733" y="2521"/>
                      <a:pt x="1576" y="2678"/>
                    </a:cubicBezTo>
                    <a:cubicBezTo>
                      <a:pt x="1497" y="2757"/>
                      <a:pt x="1387" y="2797"/>
                      <a:pt x="1276" y="2797"/>
                    </a:cubicBezTo>
                    <a:cubicBezTo>
                      <a:pt x="1166" y="2797"/>
                      <a:pt x="1056" y="2757"/>
                      <a:pt x="977" y="2678"/>
                    </a:cubicBezTo>
                    <a:cubicBezTo>
                      <a:pt x="819" y="2521"/>
                      <a:pt x="819" y="2237"/>
                      <a:pt x="977" y="2080"/>
                    </a:cubicBezTo>
                    <a:cubicBezTo>
                      <a:pt x="1072" y="1985"/>
                      <a:pt x="1198" y="1954"/>
                      <a:pt x="1261" y="1954"/>
                    </a:cubicBezTo>
                    <a:close/>
                    <a:moveTo>
                      <a:pt x="11216" y="1954"/>
                    </a:moveTo>
                    <a:cubicBezTo>
                      <a:pt x="11468" y="1954"/>
                      <a:pt x="11626" y="2143"/>
                      <a:pt x="11626" y="2395"/>
                    </a:cubicBezTo>
                    <a:cubicBezTo>
                      <a:pt x="11626" y="2615"/>
                      <a:pt x="11437" y="2836"/>
                      <a:pt x="11216" y="2836"/>
                    </a:cubicBezTo>
                    <a:cubicBezTo>
                      <a:pt x="11027" y="2836"/>
                      <a:pt x="10807" y="2615"/>
                      <a:pt x="10807" y="2395"/>
                    </a:cubicBezTo>
                    <a:cubicBezTo>
                      <a:pt x="10807" y="2143"/>
                      <a:pt x="10996" y="1954"/>
                      <a:pt x="11216" y="1954"/>
                    </a:cubicBezTo>
                    <a:close/>
                    <a:moveTo>
                      <a:pt x="6270" y="2773"/>
                    </a:moveTo>
                    <a:cubicBezTo>
                      <a:pt x="8759" y="2773"/>
                      <a:pt x="10807" y="4821"/>
                      <a:pt x="10807" y="7341"/>
                    </a:cubicBezTo>
                    <a:cubicBezTo>
                      <a:pt x="10807" y="9861"/>
                      <a:pt x="8759" y="11909"/>
                      <a:pt x="6270" y="11909"/>
                    </a:cubicBezTo>
                    <a:cubicBezTo>
                      <a:pt x="3781" y="11909"/>
                      <a:pt x="1733" y="9861"/>
                      <a:pt x="1733" y="7341"/>
                    </a:cubicBezTo>
                    <a:cubicBezTo>
                      <a:pt x="1733" y="4821"/>
                      <a:pt x="3781" y="2773"/>
                      <a:pt x="6270" y="2773"/>
                    </a:cubicBezTo>
                    <a:close/>
                    <a:moveTo>
                      <a:pt x="4663" y="0"/>
                    </a:moveTo>
                    <a:cubicBezTo>
                      <a:pt x="4411" y="0"/>
                      <a:pt x="4254" y="189"/>
                      <a:pt x="4254" y="410"/>
                    </a:cubicBezTo>
                    <a:cubicBezTo>
                      <a:pt x="4254" y="662"/>
                      <a:pt x="4474" y="851"/>
                      <a:pt x="4663" y="851"/>
                    </a:cubicBezTo>
                    <a:lnTo>
                      <a:pt x="5104" y="851"/>
                    </a:lnTo>
                    <a:lnTo>
                      <a:pt x="5104" y="2111"/>
                    </a:lnTo>
                    <a:cubicBezTo>
                      <a:pt x="4254" y="2300"/>
                      <a:pt x="3466" y="2710"/>
                      <a:pt x="2836" y="3245"/>
                    </a:cubicBezTo>
                    <a:lnTo>
                      <a:pt x="2489" y="2899"/>
                    </a:lnTo>
                    <a:cubicBezTo>
                      <a:pt x="2741" y="2426"/>
                      <a:pt x="2647" y="1891"/>
                      <a:pt x="2269" y="1481"/>
                    </a:cubicBezTo>
                    <a:cubicBezTo>
                      <a:pt x="2032" y="1245"/>
                      <a:pt x="1717" y="1127"/>
                      <a:pt x="1394" y="1127"/>
                    </a:cubicBezTo>
                    <a:cubicBezTo>
                      <a:pt x="1072" y="1127"/>
                      <a:pt x="741" y="1245"/>
                      <a:pt x="473" y="1481"/>
                    </a:cubicBezTo>
                    <a:cubicBezTo>
                      <a:pt x="0" y="1954"/>
                      <a:pt x="0" y="2741"/>
                      <a:pt x="473" y="3245"/>
                    </a:cubicBezTo>
                    <a:cubicBezTo>
                      <a:pt x="725" y="3498"/>
                      <a:pt x="1040" y="3624"/>
                      <a:pt x="1355" y="3624"/>
                    </a:cubicBezTo>
                    <a:cubicBezTo>
                      <a:pt x="1544" y="3624"/>
                      <a:pt x="1702" y="3561"/>
                      <a:pt x="1891" y="3498"/>
                    </a:cubicBezTo>
                    <a:lnTo>
                      <a:pt x="2269" y="3844"/>
                    </a:lnTo>
                    <a:cubicBezTo>
                      <a:pt x="1481" y="4789"/>
                      <a:pt x="946" y="6018"/>
                      <a:pt x="946" y="7341"/>
                    </a:cubicBezTo>
                    <a:cubicBezTo>
                      <a:pt x="946" y="10303"/>
                      <a:pt x="3371" y="12697"/>
                      <a:pt x="6301" y="12697"/>
                    </a:cubicBezTo>
                    <a:cubicBezTo>
                      <a:pt x="9263" y="12697"/>
                      <a:pt x="11657" y="10303"/>
                      <a:pt x="11657" y="7341"/>
                    </a:cubicBezTo>
                    <a:cubicBezTo>
                      <a:pt x="11657" y="6018"/>
                      <a:pt x="11185" y="4789"/>
                      <a:pt x="10365" y="3844"/>
                    </a:cubicBezTo>
                    <a:lnTo>
                      <a:pt x="10712" y="3498"/>
                    </a:lnTo>
                    <a:cubicBezTo>
                      <a:pt x="10838" y="3561"/>
                      <a:pt x="11027" y="3624"/>
                      <a:pt x="11216" y="3624"/>
                    </a:cubicBezTo>
                    <a:cubicBezTo>
                      <a:pt x="11909" y="3624"/>
                      <a:pt x="12445" y="3056"/>
                      <a:pt x="12445" y="2363"/>
                    </a:cubicBezTo>
                    <a:cubicBezTo>
                      <a:pt x="12445" y="1670"/>
                      <a:pt x="11909" y="1135"/>
                      <a:pt x="11216" y="1135"/>
                    </a:cubicBezTo>
                    <a:cubicBezTo>
                      <a:pt x="10555" y="1135"/>
                      <a:pt x="10019" y="1670"/>
                      <a:pt x="10019" y="2363"/>
                    </a:cubicBezTo>
                    <a:cubicBezTo>
                      <a:pt x="10019" y="2552"/>
                      <a:pt x="10050" y="2710"/>
                      <a:pt x="10113" y="2899"/>
                    </a:cubicBezTo>
                    <a:lnTo>
                      <a:pt x="9767" y="3245"/>
                    </a:lnTo>
                    <a:cubicBezTo>
                      <a:pt x="9137" y="2710"/>
                      <a:pt x="8349" y="2300"/>
                      <a:pt x="7530" y="2111"/>
                    </a:cubicBezTo>
                    <a:lnTo>
                      <a:pt x="7530" y="851"/>
                    </a:lnTo>
                    <a:lnTo>
                      <a:pt x="7971" y="851"/>
                    </a:lnTo>
                    <a:cubicBezTo>
                      <a:pt x="8192" y="851"/>
                      <a:pt x="8349" y="662"/>
                      <a:pt x="8349" y="410"/>
                    </a:cubicBezTo>
                    <a:cubicBezTo>
                      <a:pt x="8349" y="189"/>
                      <a:pt x="8160" y="0"/>
                      <a:pt x="79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35" name="Google Shape;4735;p59"/>
              <p:cNvSpPr/>
              <p:nvPr/>
            </p:nvSpPr>
            <p:spPr>
              <a:xfrm>
                <a:off x="-65066950" y="2738175"/>
                <a:ext cx="187475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7404" extrusionOk="0">
                    <a:moveTo>
                      <a:pt x="3309" y="819"/>
                    </a:moveTo>
                    <a:lnTo>
                      <a:pt x="3309" y="3686"/>
                    </a:lnTo>
                    <a:cubicBezTo>
                      <a:pt x="3309" y="3938"/>
                      <a:pt x="3498" y="4127"/>
                      <a:pt x="3718" y="4127"/>
                    </a:cubicBezTo>
                    <a:lnTo>
                      <a:pt x="6612" y="4127"/>
                    </a:lnTo>
                    <a:cubicBezTo>
                      <a:pt x="6410" y="5529"/>
                      <a:pt x="5188" y="6585"/>
                      <a:pt x="3750" y="6585"/>
                    </a:cubicBezTo>
                    <a:cubicBezTo>
                      <a:pt x="2143" y="6585"/>
                      <a:pt x="820" y="5261"/>
                      <a:pt x="820" y="3686"/>
                    </a:cubicBezTo>
                    <a:cubicBezTo>
                      <a:pt x="820" y="2237"/>
                      <a:pt x="1891" y="1008"/>
                      <a:pt x="3309" y="819"/>
                    </a:cubicBezTo>
                    <a:close/>
                    <a:moveTo>
                      <a:pt x="3750" y="0"/>
                    </a:moveTo>
                    <a:cubicBezTo>
                      <a:pt x="1702" y="0"/>
                      <a:pt x="1" y="1638"/>
                      <a:pt x="1" y="3686"/>
                    </a:cubicBezTo>
                    <a:cubicBezTo>
                      <a:pt x="1" y="5734"/>
                      <a:pt x="1671" y="7404"/>
                      <a:pt x="3750" y="7404"/>
                    </a:cubicBezTo>
                    <a:cubicBezTo>
                      <a:pt x="5798" y="7404"/>
                      <a:pt x="7499" y="5734"/>
                      <a:pt x="7499" y="3686"/>
                    </a:cubicBezTo>
                    <a:cubicBezTo>
                      <a:pt x="7499" y="3466"/>
                      <a:pt x="7278" y="3277"/>
                      <a:pt x="7058" y="3277"/>
                    </a:cubicBezTo>
                    <a:lnTo>
                      <a:pt x="4128" y="3277"/>
                    </a:lnTo>
                    <a:lnTo>
                      <a:pt x="4128" y="378"/>
                    </a:lnTo>
                    <a:cubicBezTo>
                      <a:pt x="4128" y="158"/>
                      <a:pt x="3939" y="0"/>
                      <a:pt x="37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36" name="Google Shape;4736;p59"/>
            <p:cNvGrpSpPr/>
            <p:nvPr/>
          </p:nvGrpSpPr>
          <p:grpSpPr>
            <a:xfrm>
              <a:off x="2135685" y="1147893"/>
              <a:ext cx="240931" cy="240951"/>
              <a:chOff x="-63252250" y="1930850"/>
              <a:chExt cx="319000" cy="319025"/>
            </a:xfrm>
            <a:grpFill/>
          </p:grpSpPr>
          <p:sp>
            <p:nvSpPr>
              <p:cNvPr id="4737" name="Google Shape;4737;p59"/>
              <p:cNvSpPr/>
              <p:nvPr/>
            </p:nvSpPr>
            <p:spPr>
              <a:xfrm>
                <a:off x="-63252250" y="1930850"/>
                <a:ext cx="319000" cy="31902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61" extrusionOk="0">
                    <a:moveTo>
                      <a:pt x="7026" y="914"/>
                    </a:moveTo>
                    <a:lnTo>
                      <a:pt x="7026" y="1954"/>
                    </a:lnTo>
                    <a:cubicBezTo>
                      <a:pt x="7026" y="2174"/>
                      <a:pt x="7120" y="2332"/>
                      <a:pt x="7341" y="2363"/>
                    </a:cubicBezTo>
                    <a:cubicBezTo>
                      <a:pt x="7813" y="2489"/>
                      <a:pt x="8286" y="2647"/>
                      <a:pt x="8664" y="2899"/>
                    </a:cubicBezTo>
                    <a:cubicBezTo>
                      <a:pt x="8733" y="2954"/>
                      <a:pt x="8820" y="2979"/>
                      <a:pt x="8905" y="2979"/>
                    </a:cubicBezTo>
                    <a:cubicBezTo>
                      <a:pt x="9012" y="2979"/>
                      <a:pt x="9115" y="2938"/>
                      <a:pt x="9168" y="2868"/>
                    </a:cubicBezTo>
                    <a:lnTo>
                      <a:pt x="9924" y="2111"/>
                    </a:lnTo>
                    <a:lnTo>
                      <a:pt x="10712" y="2899"/>
                    </a:lnTo>
                    <a:lnTo>
                      <a:pt x="9956" y="3655"/>
                    </a:lnTo>
                    <a:cubicBezTo>
                      <a:pt x="9861" y="3781"/>
                      <a:pt x="9798" y="4002"/>
                      <a:pt x="9924" y="4159"/>
                    </a:cubicBezTo>
                    <a:cubicBezTo>
                      <a:pt x="10208" y="4600"/>
                      <a:pt x="10397" y="5041"/>
                      <a:pt x="10460" y="5514"/>
                    </a:cubicBezTo>
                    <a:cubicBezTo>
                      <a:pt x="10523" y="5703"/>
                      <a:pt x="10680" y="5829"/>
                      <a:pt x="10869" y="5829"/>
                    </a:cubicBezTo>
                    <a:lnTo>
                      <a:pt x="11941" y="5829"/>
                    </a:lnTo>
                    <a:lnTo>
                      <a:pt x="11941" y="6932"/>
                    </a:lnTo>
                    <a:lnTo>
                      <a:pt x="10869" y="6932"/>
                    </a:lnTo>
                    <a:cubicBezTo>
                      <a:pt x="10680" y="6932"/>
                      <a:pt x="10523" y="7058"/>
                      <a:pt x="10460" y="7247"/>
                    </a:cubicBezTo>
                    <a:cubicBezTo>
                      <a:pt x="10365" y="7719"/>
                      <a:pt x="10208" y="8192"/>
                      <a:pt x="9924" y="8570"/>
                    </a:cubicBezTo>
                    <a:cubicBezTo>
                      <a:pt x="9798" y="8727"/>
                      <a:pt x="9861" y="8979"/>
                      <a:pt x="9956" y="9105"/>
                    </a:cubicBezTo>
                    <a:lnTo>
                      <a:pt x="10712" y="9830"/>
                    </a:lnTo>
                    <a:lnTo>
                      <a:pt x="9924" y="10618"/>
                    </a:lnTo>
                    <a:lnTo>
                      <a:pt x="9168" y="9893"/>
                    </a:lnTo>
                    <a:cubicBezTo>
                      <a:pt x="9111" y="9817"/>
                      <a:pt x="8996" y="9775"/>
                      <a:pt x="8879" y="9775"/>
                    </a:cubicBezTo>
                    <a:cubicBezTo>
                      <a:pt x="8803" y="9775"/>
                      <a:pt x="8726" y="9793"/>
                      <a:pt x="8664" y="9830"/>
                    </a:cubicBezTo>
                    <a:cubicBezTo>
                      <a:pt x="8223" y="10114"/>
                      <a:pt x="7813" y="10303"/>
                      <a:pt x="7341" y="10397"/>
                    </a:cubicBezTo>
                    <a:cubicBezTo>
                      <a:pt x="7120" y="10429"/>
                      <a:pt x="7026" y="10586"/>
                      <a:pt x="7026" y="10775"/>
                    </a:cubicBezTo>
                    <a:lnTo>
                      <a:pt x="7026" y="11846"/>
                    </a:lnTo>
                    <a:lnTo>
                      <a:pt x="5923" y="11846"/>
                    </a:lnTo>
                    <a:lnTo>
                      <a:pt x="5923" y="10775"/>
                    </a:lnTo>
                    <a:cubicBezTo>
                      <a:pt x="5923" y="10586"/>
                      <a:pt x="5797" y="10429"/>
                      <a:pt x="5577" y="10397"/>
                    </a:cubicBezTo>
                    <a:cubicBezTo>
                      <a:pt x="5135" y="10271"/>
                      <a:pt x="4663" y="10114"/>
                      <a:pt x="4253" y="9830"/>
                    </a:cubicBezTo>
                    <a:cubicBezTo>
                      <a:pt x="4191" y="9793"/>
                      <a:pt x="4119" y="9775"/>
                      <a:pt x="4047" y="9775"/>
                    </a:cubicBezTo>
                    <a:cubicBezTo>
                      <a:pt x="3937" y="9775"/>
                      <a:pt x="3826" y="9817"/>
                      <a:pt x="3749" y="9893"/>
                    </a:cubicBezTo>
                    <a:lnTo>
                      <a:pt x="2993" y="10618"/>
                    </a:lnTo>
                    <a:lnTo>
                      <a:pt x="2206" y="9830"/>
                    </a:lnTo>
                    <a:lnTo>
                      <a:pt x="2962" y="9105"/>
                    </a:lnTo>
                    <a:cubicBezTo>
                      <a:pt x="3088" y="8979"/>
                      <a:pt x="3119" y="8727"/>
                      <a:pt x="2993" y="8570"/>
                    </a:cubicBezTo>
                    <a:cubicBezTo>
                      <a:pt x="2710" y="8160"/>
                      <a:pt x="2521" y="7719"/>
                      <a:pt x="2458" y="7247"/>
                    </a:cubicBezTo>
                    <a:cubicBezTo>
                      <a:pt x="2395" y="7058"/>
                      <a:pt x="2237" y="6932"/>
                      <a:pt x="2048" y="6932"/>
                    </a:cubicBezTo>
                    <a:lnTo>
                      <a:pt x="977" y="6932"/>
                    </a:lnTo>
                    <a:lnTo>
                      <a:pt x="977" y="5829"/>
                    </a:lnTo>
                    <a:lnTo>
                      <a:pt x="2048" y="5829"/>
                    </a:lnTo>
                    <a:cubicBezTo>
                      <a:pt x="2237" y="5829"/>
                      <a:pt x="2395" y="5703"/>
                      <a:pt x="2458" y="5514"/>
                    </a:cubicBezTo>
                    <a:cubicBezTo>
                      <a:pt x="2552" y="5041"/>
                      <a:pt x="2710" y="4569"/>
                      <a:pt x="2993" y="4159"/>
                    </a:cubicBezTo>
                    <a:cubicBezTo>
                      <a:pt x="3119" y="4002"/>
                      <a:pt x="3088" y="3781"/>
                      <a:pt x="2962" y="3655"/>
                    </a:cubicBezTo>
                    <a:lnTo>
                      <a:pt x="2206" y="2899"/>
                    </a:lnTo>
                    <a:lnTo>
                      <a:pt x="2993" y="2111"/>
                    </a:lnTo>
                    <a:lnTo>
                      <a:pt x="3749" y="2868"/>
                    </a:lnTo>
                    <a:cubicBezTo>
                      <a:pt x="3820" y="2938"/>
                      <a:pt x="3921" y="2979"/>
                      <a:pt x="4023" y="2979"/>
                    </a:cubicBezTo>
                    <a:cubicBezTo>
                      <a:pt x="4103" y="2979"/>
                      <a:pt x="4184" y="2954"/>
                      <a:pt x="4253" y="2899"/>
                    </a:cubicBezTo>
                    <a:cubicBezTo>
                      <a:pt x="4694" y="2647"/>
                      <a:pt x="5135" y="2426"/>
                      <a:pt x="5577" y="2363"/>
                    </a:cubicBezTo>
                    <a:cubicBezTo>
                      <a:pt x="5797" y="2332"/>
                      <a:pt x="5923" y="2174"/>
                      <a:pt x="5923" y="1954"/>
                    </a:cubicBezTo>
                    <a:lnTo>
                      <a:pt x="5923" y="914"/>
                    </a:lnTo>
                    <a:close/>
                    <a:moveTo>
                      <a:pt x="5829" y="1"/>
                    </a:moveTo>
                    <a:cubicBezTo>
                      <a:pt x="5356" y="1"/>
                      <a:pt x="5009" y="347"/>
                      <a:pt x="5009" y="820"/>
                    </a:cubicBezTo>
                    <a:lnTo>
                      <a:pt x="5009" y="1576"/>
                    </a:lnTo>
                    <a:cubicBezTo>
                      <a:pt x="4631" y="1702"/>
                      <a:pt x="4285" y="1796"/>
                      <a:pt x="3970" y="2017"/>
                    </a:cubicBezTo>
                    <a:lnTo>
                      <a:pt x="3466" y="1481"/>
                    </a:lnTo>
                    <a:cubicBezTo>
                      <a:pt x="3308" y="1324"/>
                      <a:pt x="3103" y="1245"/>
                      <a:pt x="2891" y="1245"/>
                    </a:cubicBezTo>
                    <a:cubicBezTo>
                      <a:pt x="2678" y="1245"/>
                      <a:pt x="2458" y="1324"/>
                      <a:pt x="2269" y="1481"/>
                    </a:cubicBezTo>
                    <a:lnTo>
                      <a:pt x="1481" y="2269"/>
                    </a:lnTo>
                    <a:cubicBezTo>
                      <a:pt x="1166" y="2584"/>
                      <a:pt x="1166" y="3120"/>
                      <a:pt x="1481" y="3466"/>
                    </a:cubicBezTo>
                    <a:lnTo>
                      <a:pt x="2017" y="3970"/>
                    </a:lnTo>
                    <a:cubicBezTo>
                      <a:pt x="1796" y="4285"/>
                      <a:pt x="1701" y="4632"/>
                      <a:pt x="1575" y="5010"/>
                    </a:cubicBezTo>
                    <a:lnTo>
                      <a:pt x="819" y="5010"/>
                    </a:lnTo>
                    <a:cubicBezTo>
                      <a:pt x="347" y="5010"/>
                      <a:pt x="0" y="5356"/>
                      <a:pt x="0" y="5829"/>
                    </a:cubicBezTo>
                    <a:lnTo>
                      <a:pt x="0" y="6932"/>
                    </a:lnTo>
                    <a:cubicBezTo>
                      <a:pt x="0" y="7404"/>
                      <a:pt x="347" y="7751"/>
                      <a:pt x="819" y="7751"/>
                    </a:cubicBezTo>
                    <a:lnTo>
                      <a:pt x="1575" y="7751"/>
                    </a:lnTo>
                    <a:cubicBezTo>
                      <a:pt x="1701" y="8097"/>
                      <a:pt x="1796" y="8475"/>
                      <a:pt x="2017" y="8759"/>
                    </a:cubicBezTo>
                    <a:lnTo>
                      <a:pt x="1481" y="9295"/>
                    </a:lnTo>
                    <a:cubicBezTo>
                      <a:pt x="1166" y="9610"/>
                      <a:pt x="1166" y="10114"/>
                      <a:pt x="1481" y="10460"/>
                    </a:cubicBezTo>
                    <a:lnTo>
                      <a:pt x="2269" y="11248"/>
                    </a:lnTo>
                    <a:cubicBezTo>
                      <a:pt x="2426" y="11405"/>
                      <a:pt x="2639" y="11484"/>
                      <a:pt x="2855" y="11484"/>
                    </a:cubicBezTo>
                    <a:cubicBezTo>
                      <a:pt x="3072" y="11484"/>
                      <a:pt x="3292" y="11405"/>
                      <a:pt x="3466" y="11248"/>
                    </a:cubicBezTo>
                    <a:lnTo>
                      <a:pt x="3970" y="10744"/>
                    </a:lnTo>
                    <a:cubicBezTo>
                      <a:pt x="4285" y="10933"/>
                      <a:pt x="4631" y="11059"/>
                      <a:pt x="5009" y="11185"/>
                    </a:cubicBezTo>
                    <a:lnTo>
                      <a:pt x="5009" y="11909"/>
                    </a:lnTo>
                    <a:cubicBezTo>
                      <a:pt x="5009" y="12382"/>
                      <a:pt x="5356" y="12760"/>
                      <a:pt x="5829" y="12760"/>
                    </a:cubicBezTo>
                    <a:lnTo>
                      <a:pt x="6931" y="12760"/>
                    </a:lnTo>
                    <a:cubicBezTo>
                      <a:pt x="7404" y="12760"/>
                      <a:pt x="7750" y="12382"/>
                      <a:pt x="7750" y="11909"/>
                    </a:cubicBezTo>
                    <a:lnTo>
                      <a:pt x="7750" y="11185"/>
                    </a:lnTo>
                    <a:cubicBezTo>
                      <a:pt x="8097" y="11059"/>
                      <a:pt x="8475" y="10933"/>
                      <a:pt x="8790" y="10744"/>
                    </a:cubicBezTo>
                    <a:lnTo>
                      <a:pt x="9294" y="11248"/>
                    </a:lnTo>
                    <a:cubicBezTo>
                      <a:pt x="9452" y="11405"/>
                      <a:pt x="9656" y="11484"/>
                      <a:pt x="9865" y="11484"/>
                    </a:cubicBezTo>
                    <a:cubicBezTo>
                      <a:pt x="10074" y="11484"/>
                      <a:pt x="10287" y="11405"/>
                      <a:pt x="10460" y="11248"/>
                    </a:cubicBezTo>
                    <a:lnTo>
                      <a:pt x="11247" y="10460"/>
                    </a:lnTo>
                    <a:cubicBezTo>
                      <a:pt x="11563" y="10145"/>
                      <a:pt x="11563" y="9641"/>
                      <a:pt x="11247" y="9295"/>
                    </a:cubicBezTo>
                    <a:lnTo>
                      <a:pt x="10743" y="8759"/>
                    </a:lnTo>
                    <a:cubicBezTo>
                      <a:pt x="10932" y="8444"/>
                      <a:pt x="11058" y="8097"/>
                      <a:pt x="11184" y="7751"/>
                    </a:cubicBezTo>
                    <a:lnTo>
                      <a:pt x="11941" y="7751"/>
                    </a:lnTo>
                    <a:cubicBezTo>
                      <a:pt x="12413" y="7751"/>
                      <a:pt x="12760" y="7404"/>
                      <a:pt x="12760" y="6932"/>
                    </a:cubicBezTo>
                    <a:lnTo>
                      <a:pt x="12760" y="5829"/>
                    </a:lnTo>
                    <a:cubicBezTo>
                      <a:pt x="12760" y="5356"/>
                      <a:pt x="12350" y="5010"/>
                      <a:pt x="11941" y="5010"/>
                    </a:cubicBezTo>
                    <a:lnTo>
                      <a:pt x="11184" y="5010"/>
                    </a:lnTo>
                    <a:cubicBezTo>
                      <a:pt x="11058" y="4632"/>
                      <a:pt x="10932" y="4285"/>
                      <a:pt x="10743" y="3970"/>
                    </a:cubicBezTo>
                    <a:lnTo>
                      <a:pt x="11247" y="3466"/>
                    </a:lnTo>
                    <a:cubicBezTo>
                      <a:pt x="11563" y="3151"/>
                      <a:pt x="11563" y="2647"/>
                      <a:pt x="11247" y="2269"/>
                    </a:cubicBezTo>
                    <a:lnTo>
                      <a:pt x="10460" y="1481"/>
                    </a:lnTo>
                    <a:cubicBezTo>
                      <a:pt x="10302" y="1324"/>
                      <a:pt x="10098" y="1245"/>
                      <a:pt x="9889" y="1245"/>
                    </a:cubicBezTo>
                    <a:cubicBezTo>
                      <a:pt x="9680" y="1245"/>
                      <a:pt x="9467" y="1324"/>
                      <a:pt x="9294" y="1481"/>
                    </a:cubicBezTo>
                    <a:lnTo>
                      <a:pt x="8790" y="2017"/>
                    </a:lnTo>
                    <a:cubicBezTo>
                      <a:pt x="8475" y="1796"/>
                      <a:pt x="8097" y="1702"/>
                      <a:pt x="7750" y="1576"/>
                    </a:cubicBezTo>
                    <a:lnTo>
                      <a:pt x="7750" y="820"/>
                    </a:lnTo>
                    <a:cubicBezTo>
                      <a:pt x="7750" y="347"/>
                      <a:pt x="7404" y="1"/>
                      <a:pt x="6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38" name="Google Shape;4738;p59"/>
              <p:cNvSpPr/>
              <p:nvPr/>
            </p:nvSpPr>
            <p:spPr>
              <a:xfrm>
                <a:off x="-63160900" y="2021425"/>
                <a:ext cx="137850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5514" extrusionOk="0">
                    <a:moveTo>
                      <a:pt x="2773" y="820"/>
                    </a:moveTo>
                    <a:cubicBezTo>
                      <a:pt x="3813" y="820"/>
                      <a:pt x="4695" y="1702"/>
                      <a:pt x="4695" y="2742"/>
                    </a:cubicBezTo>
                    <a:cubicBezTo>
                      <a:pt x="4695" y="3813"/>
                      <a:pt x="3813" y="4695"/>
                      <a:pt x="2773" y="4695"/>
                    </a:cubicBezTo>
                    <a:cubicBezTo>
                      <a:pt x="1702" y="4695"/>
                      <a:pt x="820" y="3813"/>
                      <a:pt x="820" y="2742"/>
                    </a:cubicBezTo>
                    <a:cubicBezTo>
                      <a:pt x="820" y="1702"/>
                      <a:pt x="1702" y="820"/>
                      <a:pt x="2773" y="820"/>
                    </a:cubicBezTo>
                    <a:close/>
                    <a:moveTo>
                      <a:pt x="2773" y="1"/>
                    </a:moveTo>
                    <a:cubicBezTo>
                      <a:pt x="1229" y="1"/>
                      <a:pt x="1" y="1198"/>
                      <a:pt x="1" y="2742"/>
                    </a:cubicBezTo>
                    <a:cubicBezTo>
                      <a:pt x="1" y="4285"/>
                      <a:pt x="1229" y="5514"/>
                      <a:pt x="2773" y="5514"/>
                    </a:cubicBezTo>
                    <a:cubicBezTo>
                      <a:pt x="4285" y="5514"/>
                      <a:pt x="5514" y="4285"/>
                      <a:pt x="5514" y="2742"/>
                    </a:cubicBezTo>
                    <a:cubicBezTo>
                      <a:pt x="5514" y="1229"/>
                      <a:pt x="4254" y="1"/>
                      <a:pt x="27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739" name="Google Shape;4739;p59"/>
            <p:cNvSpPr/>
            <p:nvPr/>
          </p:nvSpPr>
          <p:spPr>
            <a:xfrm>
              <a:off x="2133234" y="1425975"/>
              <a:ext cx="243141" cy="240251"/>
            </a:xfrm>
            <a:custGeom>
              <a:avLst/>
              <a:gdLst/>
              <a:ahLst/>
              <a:cxnLst/>
              <a:rect l="l" t="t" r="r" b="b"/>
              <a:pathLst>
                <a:path w="12877" h="12724" extrusionOk="0">
                  <a:moveTo>
                    <a:pt x="10492" y="1603"/>
                  </a:moveTo>
                  <a:lnTo>
                    <a:pt x="10429" y="1855"/>
                  </a:lnTo>
                  <a:cubicBezTo>
                    <a:pt x="10429" y="1981"/>
                    <a:pt x="10492" y="2138"/>
                    <a:pt x="10555" y="2201"/>
                  </a:cubicBezTo>
                  <a:cubicBezTo>
                    <a:pt x="10649" y="2296"/>
                    <a:pt x="10807" y="2327"/>
                    <a:pt x="10901" y="2327"/>
                  </a:cubicBezTo>
                  <a:lnTo>
                    <a:pt x="11153" y="2296"/>
                  </a:lnTo>
                  <a:lnTo>
                    <a:pt x="10492" y="2957"/>
                  </a:lnTo>
                  <a:lnTo>
                    <a:pt x="9736" y="3083"/>
                  </a:lnTo>
                  <a:lnTo>
                    <a:pt x="9799" y="2296"/>
                  </a:lnTo>
                  <a:lnTo>
                    <a:pt x="10492" y="1603"/>
                  </a:lnTo>
                  <a:close/>
                  <a:moveTo>
                    <a:pt x="6270" y="6108"/>
                  </a:moveTo>
                  <a:cubicBezTo>
                    <a:pt x="6396" y="6108"/>
                    <a:pt x="6459" y="6139"/>
                    <a:pt x="6554" y="6234"/>
                  </a:cubicBezTo>
                  <a:cubicBezTo>
                    <a:pt x="6617" y="6265"/>
                    <a:pt x="6648" y="6391"/>
                    <a:pt x="6648" y="6486"/>
                  </a:cubicBezTo>
                  <a:cubicBezTo>
                    <a:pt x="6648" y="6738"/>
                    <a:pt x="6459" y="6927"/>
                    <a:pt x="6270" y="6927"/>
                  </a:cubicBezTo>
                  <a:cubicBezTo>
                    <a:pt x="6081" y="6927"/>
                    <a:pt x="5861" y="6738"/>
                    <a:pt x="5861" y="6486"/>
                  </a:cubicBezTo>
                  <a:cubicBezTo>
                    <a:pt x="5861" y="6265"/>
                    <a:pt x="6081" y="6108"/>
                    <a:pt x="6270" y="6108"/>
                  </a:cubicBezTo>
                  <a:close/>
                  <a:moveTo>
                    <a:pt x="6176" y="4375"/>
                  </a:moveTo>
                  <a:cubicBezTo>
                    <a:pt x="6617" y="4375"/>
                    <a:pt x="7026" y="4501"/>
                    <a:pt x="7341" y="4722"/>
                  </a:cubicBezTo>
                  <a:lnTo>
                    <a:pt x="6743" y="5320"/>
                  </a:lnTo>
                  <a:cubicBezTo>
                    <a:pt x="6617" y="5289"/>
                    <a:pt x="6428" y="5226"/>
                    <a:pt x="6239" y="5226"/>
                  </a:cubicBezTo>
                  <a:cubicBezTo>
                    <a:pt x="5546" y="5226"/>
                    <a:pt x="5010" y="5793"/>
                    <a:pt x="5010" y="6454"/>
                  </a:cubicBezTo>
                  <a:cubicBezTo>
                    <a:pt x="5010" y="7116"/>
                    <a:pt x="5546" y="7715"/>
                    <a:pt x="6239" y="7715"/>
                  </a:cubicBezTo>
                  <a:cubicBezTo>
                    <a:pt x="6900" y="7715"/>
                    <a:pt x="7467" y="7147"/>
                    <a:pt x="7467" y="6454"/>
                  </a:cubicBezTo>
                  <a:cubicBezTo>
                    <a:pt x="7467" y="6265"/>
                    <a:pt x="7404" y="6108"/>
                    <a:pt x="7341" y="5887"/>
                  </a:cubicBezTo>
                  <a:lnTo>
                    <a:pt x="7908" y="5320"/>
                  </a:lnTo>
                  <a:cubicBezTo>
                    <a:pt x="8160" y="5635"/>
                    <a:pt x="8286" y="6013"/>
                    <a:pt x="8286" y="6454"/>
                  </a:cubicBezTo>
                  <a:cubicBezTo>
                    <a:pt x="8286" y="7588"/>
                    <a:pt x="7341" y="8534"/>
                    <a:pt x="6176" y="8534"/>
                  </a:cubicBezTo>
                  <a:cubicBezTo>
                    <a:pt x="5041" y="8534"/>
                    <a:pt x="4096" y="7588"/>
                    <a:pt x="4096" y="6454"/>
                  </a:cubicBezTo>
                  <a:cubicBezTo>
                    <a:pt x="4096" y="5320"/>
                    <a:pt x="5041" y="4375"/>
                    <a:pt x="6176" y="4375"/>
                  </a:cubicBezTo>
                  <a:close/>
                  <a:moveTo>
                    <a:pt x="6239" y="2800"/>
                  </a:moveTo>
                  <a:cubicBezTo>
                    <a:pt x="7089" y="2800"/>
                    <a:pt x="7908" y="3115"/>
                    <a:pt x="8539" y="3619"/>
                  </a:cubicBezTo>
                  <a:lnTo>
                    <a:pt x="7971" y="4217"/>
                  </a:lnTo>
                  <a:cubicBezTo>
                    <a:pt x="7499" y="3839"/>
                    <a:pt x="6869" y="3619"/>
                    <a:pt x="6239" y="3619"/>
                  </a:cubicBezTo>
                  <a:cubicBezTo>
                    <a:pt x="4600" y="3619"/>
                    <a:pt x="3309" y="4911"/>
                    <a:pt x="3309" y="6486"/>
                  </a:cubicBezTo>
                  <a:cubicBezTo>
                    <a:pt x="3309" y="8124"/>
                    <a:pt x="4632" y="9416"/>
                    <a:pt x="6239" y="9416"/>
                  </a:cubicBezTo>
                  <a:cubicBezTo>
                    <a:pt x="7845" y="9416"/>
                    <a:pt x="9137" y="8124"/>
                    <a:pt x="9137" y="6486"/>
                  </a:cubicBezTo>
                  <a:cubicBezTo>
                    <a:pt x="9137" y="5856"/>
                    <a:pt x="8948" y="5226"/>
                    <a:pt x="8539" y="4753"/>
                  </a:cubicBezTo>
                  <a:lnTo>
                    <a:pt x="9137" y="4154"/>
                  </a:lnTo>
                  <a:cubicBezTo>
                    <a:pt x="9641" y="4816"/>
                    <a:pt x="9956" y="5604"/>
                    <a:pt x="9956" y="6486"/>
                  </a:cubicBezTo>
                  <a:cubicBezTo>
                    <a:pt x="9956" y="8534"/>
                    <a:pt x="8318" y="10235"/>
                    <a:pt x="6239" y="10235"/>
                  </a:cubicBezTo>
                  <a:cubicBezTo>
                    <a:pt x="4191" y="10235"/>
                    <a:pt x="2490" y="8597"/>
                    <a:pt x="2490" y="6486"/>
                  </a:cubicBezTo>
                  <a:cubicBezTo>
                    <a:pt x="2490" y="4438"/>
                    <a:pt x="4128" y="2800"/>
                    <a:pt x="6239" y="2800"/>
                  </a:cubicBezTo>
                  <a:close/>
                  <a:moveTo>
                    <a:pt x="6270" y="1130"/>
                  </a:moveTo>
                  <a:cubicBezTo>
                    <a:pt x="7247" y="1130"/>
                    <a:pt x="8223" y="1414"/>
                    <a:pt x="9074" y="1918"/>
                  </a:cubicBezTo>
                  <a:cubicBezTo>
                    <a:pt x="9074" y="1949"/>
                    <a:pt x="9011" y="2012"/>
                    <a:pt x="9011" y="2044"/>
                  </a:cubicBezTo>
                  <a:lnTo>
                    <a:pt x="8917" y="2831"/>
                  </a:lnTo>
                  <a:cubicBezTo>
                    <a:pt x="8160" y="2296"/>
                    <a:pt x="7247" y="1981"/>
                    <a:pt x="6270" y="1981"/>
                  </a:cubicBezTo>
                  <a:cubicBezTo>
                    <a:pt x="3750" y="1981"/>
                    <a:pt x="1733" y="4028"/>
                    <a:pt x="1733" y="6486"/>
                  </a:cubicBezTo>
                  <a:cubicBezTo>
                    <a:pt x="1733" y="9006"/>
                    <a:pt x="3781" y="11054"/>
                    <a:pt x="6270" y="11054"/>
                  </a:cubicBezTo>
                  <a:cubicBezTo>
                    <a:pt x="8759" y="11054"/>
                    <a:pt x="10807" y="9006"/>
                    <a:pt x="10807" y="6486"/>
                  </a:cubicBezTo>
                  <a:cubicBezTo>
                    <a:pt x="10807" y="5509"/>
                    <a:pt x="10492" y="4596"/>
                    <a:pt x="9925" y="3871"/>
                  </a:cubicBezTo>
                  <a:lnTo>
                    <a:pt x="10712" y="3745"/>
                  </a:lnTo>
                  <a:cubicBezTo>
                    <a:pt x="10744" y="3745"/>
                    <a:pt x="10807" y="3745"/>
                    <a:pt x="10838" y="3713"/>
                  </a:cubicBezTo>
                  <a:cubicBezTo>
                    <a:pt x="11342" y="4533"/>
                    <a:pt x="11626" y="5478"/>
                    <a:pt x="11626" y="6486"/>
                  </a:cubicBezTo>
                  <a:cubicBezTo>
                    <a:pt x="11626" y="9447"/>
                    <a:pt x="9232" y="11873"/>
                    <a:pt x="6270" y="11873"/>
                  </a:cubicBezTo>
                  <a:cubicBezTo>
                    <a:pt x="3309" y="11873"/>
                    <a:pt x="914" y="9479"/>
                    <a:pt x="914" y="6486"/>
                  </a:cubicBezTo>
                  <a:cubicBezTo>
                    <a:pt x="914" y="3524"/>
                    <a:pt x="3309" y="1130"/>
                    <a:pt x="6270" y="1130"/>
                  </a:cubicBezTo>
                  <a:close/>
                  <a:moveTo>
                    <a:pt x="11030" y="0"/>
                  </a:moveTo>
                  <a:cubicBezTo>
                    <a:pt x="10930" y="0"/>
                    <a:pt x="10829" y="37"/>
                    <a:pt x="10744" y="122"/>
                  </a:cubicBezTo>
                  <a:lnTo>
                    <a:pt x="9610" y="1256"/>
                  </a:lnTo>
                  <a:cubicBezTo>
                    <a:pt x="8602" y="594"/>
                    <a:pt x="7467" y="279"/>
                    <a:pt x="6239" y="279"/>
                  </a:cubicBezTo>
                  <a:cubicBezTo>
                    <a:pt x="2805" y="279"/>
                    <a:pt x="1" y="3020"/>
                    <a:pt x="1" y="6486"/>
                  </a:cubicBezTo>
                  <a:cubicBezTo>
                    <a:pt x="1" y="9920"/>
                    <a:pt x="2773" y="12724"/>
                    <a:pt x="6239" y="12724"/>
                  </a:cubicBezTo>
                  <a:cubicBezTo>
                    <a:pt x="9641" y="12724"/>
                    <a:pt x="12445" y="9951"/>
                    <a:pt x="12445" y="6486"/>
                  </a:cubicBezTo>
                  <a:cubicBezTo>
                    <a:pt x="12445" y="5289"/>
                    <a:pt x="12099" y="4123"/>
                    <a:pt x="11468" y="3115"/>
                  </a:cubicBezTo>
                  <a:lnTo>
                    <a:pt x="12603" y="1981"/>
                  </a:lnTo>
                  <a:cubicBezTo>
                    <a:pt x="12877" y="1706"/>
                    <a:pt x="12650" y="1255"/>
                    <a:pt x="12292" y="1255"/>
                  </a:cubicBezTo>
                  <a:cubicBezTo>
                    <a:pt x="12280" y="1255"/>
                    <a:pt x="12268" y="1255"/>
                    <a:pt x="12256" y="1256"/>
                  </a:cubicBezTo>
                  <a:lnTo>
                    <a:pt x="11342" y="1382"/>
                  </a:lnTo>
                  <a:lnTo>
                    <a:pt x="11468" y="468"/>
                  </a:lnTo>
                  <a:cubicBezTo>
                    <a:pt x="11491" y="203"/>
                    <a:pt x="11265" y="0"/>
                    <a:pt x="110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740" name="Google Shape;4740;p59"/>
            <p:cNvGrpSpPr/>
            <p:nvPr/>
          </p:nvGrpSpPr>
          <p:grpSpPr>
            <a:xfrm>
              <a:off x="2136280" y="1702488"/>
              <a:ext cx="239742" cy="240346"/>
              <a:chOff x="-63250675" y="2664125"/>
              <a:chExt cx="317425" cy="318225"/>
            </a:xfrm>
            <a:grpFill/>
          </p:grpSpPr>
          <p:sp>
            <p:nvSpPr>
              <p:cNvPr id="4741" name="Google Shape;4741;p59"/>
              <p:cNvSpPr/>
              <p:nvPr/>
            </p:nvSpPr>
            <p:spPr>
              <a:xfrm>
                <a:off x="-63250675" y="2664125"/>
                <a:ext cx="317425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729" extrusionOk="0">
                    <a:moveTo>
                      <a:pt x="6364" y="2521"/>
                    </a:moveTo>
                    <a:cubicBezTo>
                      <a:pt x="8475" y="2521"/>
                      <a:pt x="10208" y="4254"/>
                      <a:pt x="10208" y="6396"/>
                    </a:cubicBezTo>
                    <a:cubicBezTo>
                      <a:pt x="10208" y="8507"/>
                      <a:pt x="8475" y="10240"/>
                      <a:pt x="6364" y="10240"/>
                    </a:cubicBezTo>
                    <a:cubicBezTo>
                      <a:pt x="4222" y="10240"/>
                      <a:pt x="2489" y="8507"/>
                      <a:pt x="2489" y="6396"/>
                    </a:cubicBezTo>
                    <a:cubicBezTo>
                      <a:pt x="2489" y="4254"/>
                      <a:pt x="4222" y="2521"/>
                      <a:pt x="6364" y="2521"/>
                    </a:cubicBezTo>
                    <a:close/>
                    <a:moveTo>
                      <a:pt x="6364" y="1"/>
                    </a:moveTo>
                    <a:cubicBezTo>
                      <a:pt x="6112" y="1"/>
                      <a:pt x="5923" y="190"/>
                      <a:pt x="5923" y="442"/>
                    </a:cubicBezTo>
                    <a:lnTo>
                      <a:pt x="5923" y="1702"/>
                    </a:lnTo>
                    <a:cubicBezTo>
                      <a:pt x="4946" y="1765"/>
                      <a:pt x="4033" y="2174"/>
                      <a:pt x="3308" y="2773"/>
                    </a:cubicBezTo>
                    <a:lnTo>
                      <a:pt x="2426" y="1859"/>
                    </a:lnTo>
                    <a:cubicBezTo>
                      <a:pt x="2347" y="1781"/>
                      <a:pt x="2237" y="1741"/>
                      <a:pt x="2127" y="1741"/>
                    </a:cubicBezTo>
                    <a:cubicBezTo>
                      <a:pt x="2017" y="1741"/>
                      <a:pt x="1906" y="1781"/>
                      <a:pt x="1827" y="1859"/>
                    </a:cubicBezTo>
                    <a:cubicBezTo>
                      <a:pt x="1670" y="2017"/>
                      <a:pt x="1670" y="2300"/>
                      <a:pt x="1827" y="2458"/>
                    </a:cubicBezTo>
                    <a:lnTo>
                      <a:pt x="2741" y="3340"/>
                    </a:lnTo>
                    <a:cubicBezTo>
                      <a:pt x="2143" y="4065"/>
                      <a:pt x="1733" y="4978"/>
                      <a:pt x="1670" y="5955"/>
                    </a:cubicBezTo>
                    <a:lnTo>
                      <a:pt x="410" y="5955"/>
                    </a:lnTo>
                    <a:cubicBezTo>
                      <a:pt x="158" y="5955"/>
                      <a:pt x="0" y="6144"/>
                      <a:pt x="0" y="6333"/>
                    </a:cubicBezTo>
                    <a:cubicBezTo>
                      <a:pt x="0" y="6585"/>
                      <a:pt x="221" y="6774"/>
                      <a:pt x="410" y="6774"/>
                    </a:cubicBezTo>
                    <a:lnTo>
                      <a:pt x="1670" y="6774"/>
                    </a:lnTo>
                    <a:cubicBezTo>
                      <a:pt x="1733" y="7751"/>
                      <a:pt x="2143" y="8664"/>
                      <a:pt x="2741" y="9389"/>
                    </a:cubicBezTo>
                    <a:lnTo>
                      <a:pt x="1827" y="10271"/>
                    </a:lnTo>
                    <a:cubicBezTo>
                      <a:pt x="1670" y="10429"/>
                      <a:pt x="1670" y="10712"/>
                      <a:pt x="1827" y="10870"/>
                    </a:cubicBezTo>
                    <a:cubicBezTo>
                      <a:pt x="1890" y="10964"/>
                      <a:pt x="2017" y="10996"/>
                      <a:pt x="2111" y="10996"/>
                    </a:cubicBezTo>
                    <a:cubicBezTo>
                      <a:pt x="2174" y="10996"/>
                      <a:pt x="2300" y="10964"/>
                      <a:pt x="2363" y="10870"/>
                    </a:cubicBezTo>
                    <a:lnTo>
                      <a:pt x="3277" y="9956"/>
                    </a:lnTo>
                    <a:cubicBezTo>
                      <a:pt x="4001" y="10555"/>
                      <a:pt x="4883" y="10964"/>
                      <a:pt x="5892" y="11027"/>
                    </a:cubicBezTo>
                    <a:lnTo>
                      <a:pt x="5892" y="12287"/>
                    </a:lnTo>
                    <a:cubicBezTo>
                      <a:pt x="5892" y="12508"/>
                      <a:pt x="6081" y="12729"/>
                      <a:pt x="6301" y="12729"/>
                    </a:cubicBezTo>
                    <a:cubicBezTo>
                      <a:pt x="6553" y="12729"/>
                      <a:pt x="6711" y="12508"/>
                      <a:pt x="6711" y="12287"/>
                    </a:cubicBezTo>
                    <a:lnTo>
                      <a:pt x="6711" y="11027"/>
                    </a:lnTo>
                    <a:cubicBezTo>
                      <a:pt x="7687" y="10964"/>
                      <a:pt x="8601" y="10555"/>
                      <a:pt x="9294" y="9956"/>
                    </a:cubicBezTo>
                    <a:lnTo>
                      <a:pt x="10208" y="10870"/>
                    </a:lnTo>
                    <a:cubicBezTo>
                      <a:pt x="10302" y="10964"/>
                      <a:pt x="10397" y="10996"/>
                      <a:pt x="10491" y="10996"/>
                    </a:cubicBezTo>
                    <a:cubicBezTo>
                      <a:pt x="10617" y="10996"/>
                      <a:pt x="10680" y="10964"/>
                      <a:pt x="10775" y="10870"/>
                    </a:cubicBezTo>
                    <a:cubicBezTo>
                      <a:pt x="10932" y="10712"/>
                      <a:pt x="10932" y="10429"/>
                      <a:pt x="10775" y="10271"/>
                    </a:cubicBezTo>
                    <a:lnTo>
                      <a:pt x="9861" y="9389"/>
                    </a:lnTo>
                    <a:cubicBezTo>
                      <a:pt x="10460" y="8664"/>
                      <a:pt x="10838" y="7751"/>
                      <a:pt x="10932" y="6774"/>
                    </a:cubicBezTo>
                    <a:lnTo>
                      <a:pt x="12193" y="6774"/>
                    </a:lnTo>
                    <a:cubicBezTo>
                      <a:pt x="12413" y="6774"/>
                      <a:pt x="12602" y="6585"/>
                      <a:pt x="12602" y="6333"/>
                    </a:cubicBezTo>
                    <a:cubicBezTo>
                      <a:pt x="12697" y="6144"/>
                      <a:pt x="12508" y="5955"/>
                      <a:pt x="12256" y="5955"/>
                    </a:cubicBezTo>
                    <a:lnTo>
                      <a:pt x="10995" y="5955"/>
                    </a:lnTo>
                    <a:cubicBezTo>
                      <a:pt x="10932" y="4978"/>
                      <a:pt x="10523" y="4065"/>
                      <a:pt x="9924" y="3340"/>
                    </a:cubicBezTo>
                    <a:lnTo>
                      <a:pt x="10838" y="2458"/>
                    </a:lnTo>
                    <a:cubicBezTo>
                      <a:pt x="10995" y="2300"/>
                      <a:pt x="10995" y="2017"/>
                      <a:pt x="10838" y="1859"/>
                    </a:cubicBezTo>
                    <a:cubicBezTo>
                      <a:pt x="10759" y="1781"/>
                      <a:pt x="10649" y="1741"/>
                      <a:pt x="10539" y="1741"/>
                    </a:cubicBezTo>
                    <a:cubicBezTo>
                      <a:pt x="10428" y="1741"/>
                      <a:pt x="10318" y="1781"/>
                      <a:pt x="10239" y="1859"/>
                    </a:cubicBezTo>
                    <a:lnTo>
                      <a:pt x="9357" y="2773"/>
                    </a:lnTo>
                    <a:cubicBezTo>
                      <a:pt x="8633" y="2174"/>
                      <a:pt x="7719" y="1765"/>
                      <a:pt x="6742" y="1702"/>
                    </a:cubicBezTo>
                    <a:lnTo>
                      <a:pt x="6742" y="442"/>
                    </a:lnTo>
                    <a:cubicBezTo>
                      <a:pt x="6742" y="190"/>
                      <a:pt x="6553" y="1"/>
                      <a:pt x="63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42" name="Google Shape;4742;p59"/>
              <p:cNvSpPr/>
              <p:nvPr/>
            </p:nvSpPr>
            <p:spPr>
              <a:xfrm>
                <a:off x="-63167975" y="2747625"/>
                <a:ext cx="152025" cy="152025"/>
              </a:xfrm>
              <a:custGeom>
                <a:avLst/>
                <a:gdLst/>
                <a:ahLst/>
                <a:cxnLst/>
                <a:rect l="l" t="t" r="r" b="b"/>
                <a:pathLst>
                  <a:path w="6081" h="6081" extrusionOk="0">
                    <a:moveTo>
                      <a:pt x="2615" y="819"/>
                    </a:moveTo>
                    <a:lnTo>
                      <a:pt x="2615" y="1701"/>
                    </a:lnTo>
                    <a:cubicBezTo>
                      <a:pt x="2521" y="1733"/>
                      <a:pt x="2458" y="1733"/>
                      <a:pt x="2363" y="1764"/>
                    </a:cubicBezTo>
                    <a:lnTo>
                      <a:pt x="1796" y="1197"/>
                    </a:lnTo>
                    <a:cubicBezTo>
                      <a:pt x="2017" y="1040"/>
                      <a:pt x="2300" y="914"/>
                      <a:pt x="2615" y="819"/>
                    </a:cubicBezTo>
                    <a:close/>
                    <a:moveTo>
                      <a:pt x="3434" y="882"/>
                    </a:moveTo>
                    <a:cubicBezTo>
                      <a:pt x="3749" y="914"/>
                      <a:pt x="4033" y="1040"/>
                      <a:pt x="4253" y="1229"/>
                    </a:cubicBezTo>
                    <a:lnTo>
                      <a:pt x="3686" y="1827"/>
                    </a:lnTo>
                    <a:cubicBezTo>
                      <a:pt x="3592" y="1796"/>
                      <a:pt x="3529" y="1733"/>
                      <a:pt x="3434" y="1733"/>
                    </a:cubicBezTo>
                    <a:lnTo>
                      <a:pt x="3434" y="882"/>
                    </a:lnTo>
                    <a:close/>
                    <a:moveTo>
                      <a:pt x="1197" y="1796"/>
                    </a:moveTo>
                    <a:lnTo>
                      <a:pt x="1796" y="2363"/>
                    </a:lnTo>
                    <a:cubicBezTo>
                      <a:pt x="1733" y="2457"/>
                      <a:pt x="1701" y="2520"/>
                      <a:pt x="1701" y="2615"/>
                    </a:cubicBezTo>
                    <a:lnTo>
                      <a:pt x="851" y="2615"/>
                    </a:lnTo>
                    <a:cubicBezTo>
                      <a:pt x="914" y="2300"/>
                      <a:pt x="1040" y="2016"/>
                      <a:pt x="1197" y="1796"/>
                    </a:cubicBezTo>
                    <a:close/>
                    <a:moveTo>
                      <a:pt x="4852" y="1796"/>
                    </a:moveTo>
                    <a:cubicBezTo>
                      <a:pt x="5010" y="2016"/>
                      <a:pt x="5136" y="2300"/>
                      <a:pt x="5199" y="2615"/>
                    </a:cubicBezTo>
                    <a:lnTo>
                      <a:pt x="4348" y="2615"/>
                    </a:lnTo>
                    <a:cubicBezTo>
                      <a:pt x="4316" y="2520"/>
                      <a:pt x="4316" y="2457"/>
                      <a:pt x="4253" y="2363"/>
                    </a:cubicBezTo>
                    <a:lnTo>
                      <a:pt x="4852" y="1796"/>
                    </a:lnTo>
                    <a:close/>
                    <a:moveTo>
                      <a:pt x="3056" y="2457"/>
                    </a:moveTo>
                    <a:cubicBezTo>
                      <a:pt x="3214" y="2457"/>
                      <a:pt x="3308" y="2520"/>
                      <a:pt x="3434" y="2615"/>
                    </a:cubicBezTo>
                    <a:cubicBezTo>
                      <a:pt x="3560" y="2741"/>
                      <a:pt x="3592" y="2836"/>
                      <a:pt x="3592" y="2993"/>
                    </a:cubicBezTo>
                    <a:cubicBezTo>
                      <a:pt x="3592" y="3151"/>
                      <a:pt x="3529" y="3308"/>
                      <a:pt x="3434" y="3403"/>
                    </a:cubicBezTo>
                    <a:cubicBezTo>
                      <a:pt x="3308" y="3529"/>
                      <a:pt x="3214" y="3560"/>
                      <a:pt x="3056" y="3560"/>
                    </a:cubicBezTo>
                    <a:cubicBezTo>
                      <a:pt x="2899" y="3560"/>
                      <a:pt x="2773" y="3466"/>
                      <a:pt x="2647" y="3403"/>
                    </a:cubicBezTo>
                    <a:cubicBezTo>
                      <a:pt x="2521" y="3277"/>
                      <a:pt x="2489" y="3151"/>
                      <a:pt x="2489" y="2993"/>
                    </a:cubicBezTo>
                    <a:cubicBezTo>
                      <a:pt x="2489" y="2836"/>
                      <a:pt x="2584" y="2741"/>
                      <a:pt x="2647" y="2615"/>
                    </a:cubicBezTo>
                    <a:cubicBezTo>
                      <a:pt x="2773" y="2489"/>
                      <a:pt x="2899" y="2457"/>
                      <a:pt x="3056" y="2457"/>
                    </a:cubicBezTo>
                    <a:close/>
                    <a:moveTo>
                      <a:pt x="1733" y="3434"/>
                    </a:moveTo>
                    <a:cubicBezTo>
                      <a:pt x="1796" y="3529"/>
                      <a:pt x="1796" y="3592"/>
                      <a:pt x="1828" y="3686"/>
                    </a:cubicBezTo>
                    <a:lnTo>
                      <a:pt x="1229" y="4253"/>
                    </a:lnTo>
                    <a:cubicBezTo>
                      <a:pt x="1040" y="4033"/>
                      <a:pt x="914" y="3749"/>
                      <a:pt x="882" y="3434"/>
                    </a:cubicBezTo>
                    <a:close/>
                    <a:moveTo>
                      <a:pt x="5199" y="3434"/>
                    </a:moveTo>
                    <a:cubicBezTo>
                      <a:pt x="5136" y="3749"/>
                      <a:pt x="5010" y="4033"/>
                      <a:pt x="4852" y="4253"/>
                    </a:cubicBezTo>
                    <a:lnTo>
                      <a:pt x="4253" y="3686"/>
                    </a:lnTo>
                    <a:cubicBezTo>
                      <a:pt x="4316" y="3592"/>
                      <a:pt x="4348" y="3529"/>
                      <a:pt x="4348" y="3434"/>
                    </a:cubicBezTo>
                    <a:close/>
                    <a:moveTo>
                      <a:pt x="2363" y="4253"/>
                    </a:moveTo>
                    <a:cubicBezTo>
                      <a:pt x="2458" y="4316"/>
                      <a:pt x="2521" y="4348"/>
                      <a:pt x="2615" y="4348"/>
                    </a:cubicBezTo>
                    <a:lnTo>
                      <a:pt x="2615" y="5198"/>
                    </a:lnTo>
                    <a:cubicBezTo>
                      <a:pt x="2300" y="5167"/>
                      <a:pt x="2017" y="5041"/>
                      <a:pt x="1796" y="4852"/>
                    </a:cubicBezTo>
                    <a:lnTo>
                      <a:pt x="2363" y="4253"/>
                    </a:lnTo>
                    <a:close/>
                    <a:moveTo>
                      <a:pt x="3686" y="4253"/>
                    </a:moveTo>
                    <a:lnTo>
                      <a:pt x="4253" y="4852"/>
                    </a:lnTo>
                    <a:cubicBezTo>
                      <a:pt x="4033" y="5009"/>
                      <a:pt x="3749" y="5135"/>
                      <a:pt x="3434" y="5198"/>
                    </a:cubicBezTo>
                    <a:lnTo>
                      <a:pt x="3434" y="4348"/>
                    </a:lnTo>
                    <a:cubicBezTo>
                      <a:pt x="3529" y="4316"/>
                      <a:pt x="3592" y="4316"/>
                      <a:pt x="3686" y="4253"/>
                    </a:cubicBezTo>
                    <a:close/>
                    <a:moveTo>
                      <a:pt x="3056" y="0"/>
                    </a:moveTo>
                    <a:cubicBezTo>
                      <a:pt x="1355" y="0"/>
                      <a:pt x="0" y="1386"/>
                      <a:pt x="0" y="3056"/>
                    </a:cubicBezTo>
                    <a:cubicBezTo>
                      <a:pt x="0" y="3875"/>
                      <a:pt x="315" y="4631"/>
                      <a:pt x="882" y="5167"/>
                    </a:cubicBezTo>
                    <a:cubicBezTo>
                      <a:pt x="1229" y="5608"/>
                      <a:pt x="2111" y="6081"/>
                      <a:pt x="3056" y="6081"/>
                    </a:cubicBezTo>
                    <a:cubicBezTo>
                      <a:pt x="4694" y="6081"/>
                      <a:pt x="6081" y="4726"/>
                      <a:pt x="6081" y="3056"/>
                    </a:cubicBezTo>
                    <a:cubicBezTo>
                      <a:pt x="6081" y="1355"/>
                      <a:pt x="4694" y="0"/>
                      <a:pt x="30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43" name="Google Shape;4743;p59"/>
            <p:cNvGrpSpPr/>
            <p:nvPr/>
          </p:nvGrpSpPr>
          <p:grpSpPr>
            <a:xfrm>
              <a:off x="3592816" y="1150422"/>
              <a:ext cx="237363" cy="235890"/>
              <a:chOff x="-61354075" y="1940500"/>
              <a:chExt cx="314275" cy="312325"/>
            </a:xfrm>
            <a:grpFill/>
          </p:grpSpPr>
          <p:sp>
            <p:nvSpPr>
              <p:cNvPr id="4744" name="Google Shape;4744;p59"/>
              <p:cNvSpPr/>
              <p:nvPr/>
            </p:nvSpPr>
            <p:spPr>
              <a:xfrm>
                <a:off x="-61354075" y="1940500"/>
                <a:ext cx="314275" cy="312325"/>
              </a:xfrm>
              <a:custGeom>
                <a:avLst/>
                <a:gdLst/>
                <a:ahLst/>
                <a:cxnLst/>
                <a:rect l="l" t="t" r="r" b="b"/>
                <a:pathLst>
                  <a:path w="12571" h="12493" extrusionOk="0">
                    <a:moveTo>
                      <a:pt x="6270" y="1001"/>
                    </a:moveTo>
                    <a:lnTo>
                      <a:pt x="7687" y="2419"/>
                    </a:lnTo>
                    <a:cubicBezTo>
                      <a:pt x="7750" y="2482"/>
                      <a:pt x="7876" y="2513"/>
                      <a:pt x="7971" y="2513"/>
                    </a:cubicBezTo>
                    <a:lnTo>
                      <a:pt x="9956" y="2513"/>
                    </a:lnTo>
                    <a:lnTo>
                      <a:pt x="9956" y="4529"/>
                    </a:lnTo>
                    <a:cubicBezTo>
                      <a:pt x="9956" y="4655"/>
                      <a:pt x="10019" y="4718"/>
                      <a:pt x="10082" y="4813"/>
                    </a:cubicBezTo>
                    <a:lnTo>
                      <a:pt x="11499" y="6231"/>
                    </a:lnTo>
                    <a:lnTo>
                      <a:pt x="10082" y="7648"/>
                    </a:lnTo>
                    <a:cubicBezTo>
                      <a:pt x="10019" y="7711"/>
                      <a:pt x="9956" y="7837"/>
                      <a:pt x="9956" y="7900"/>
                    </a:cubicBezTo>
                    <a:lnTo>
                      <a:pt x="9956" y="9917"/>
                    </a:lnTo>
                    <a:lnTo>
                      <a:pt x="7971" y="9917"/>
                    </a:lnTo>
                    <a:cubicBezTo>
                      <a:pt x="7845" y="9917"/>
                      <a:pt x="7750" y="9948"/>
                      <a:pt x="7687" y="10043"/>
                    </a:cubicBezTo>
                    <a:lnTo>
                      <a:pt x="6270" y="11460"/>
                    </a:lnTo>
                    <a:lnTo>
                      <a:pt x="4852" y="10043"/>
                    </a:lnTo>
                    <a:cubicBezTo>
                      <a:pt x="4757" y="9948"/>
                      <a:pt x="4631" y="9917"/>
                      <a:pt x="4568" y="9917"/>
                    </a:cubicBezTo>
                    <a:lnTo>
                      <a:pt x="2552" y="9917"/>
                    </a:lnTo>
                    <a:lnTo>
                      <a:pt x="2552" y="7900"/>
                    </a:lnTo>
                    <a:cubicBezTo>
                      <a:pt x="2552" y="7806"/>
                      <a:pt x="2521" y="7711"/>
                      <a:pt x="2426" y="7648"/>
                    </a:cubicBezTo>
                    <a:lnTo>
                      <a:pt x="1008" y="6231"/>
                    </a:lnTo>
                    <a:lnTo>
                      <a:pt x="2426" y="4813"/>
                    </a:lnTo>
                    <a:cubicBezTo>
                      <a:pt x="2521" y="4718"/>
                      <a:pt x="2552" y="4624"/>
                      <a:pt x="2552" y="4529"/>
                    </a:cubicBezTo>
                    <a:lnTo>
                      <a:pt x="2552" y="2513"/>
                    </a:lnTo>
                    <a:lnTo>
                      <a:pt x="4568" y="2513"/>
                    </a:lnTo>
                    <a:cubicBezTo>
                      <a:pt x="4694" y="2513"/>
                      <a:pt x="4757" y="2482"/>
                      <a:pt x="4852" y="2419"/>
                    </a:cubicBezTo>
                    <a:lnTo>
                      <a:pt x="6270" y="1001"/>
                    </a:lnTo>
                    <a:close/>
                    <a:moveTo>
                      <a:pt x="6285" y="1"/>
                    </a:moveTo>
                    <a:cubicBezTo>
                      <a:pt x="6175" y="1"/>
                      <a:pt x="6065" y="40"/>
                      <a:pt x="5986" y="119"/>
                    </a:cubicBezTo>
                    <a:lnTo>
                      <a:pt x="4411" y="1694"/>
                    </a:lnTo>
                    <a:lnTo>
                      <a:pt x="2174" y="1694"/>
                    </a:lnTo>
                    <a:cubicBezTo>
                      <a:pt x="1922" y="1694"/>
                      <a:pt x="1733" y="1883"/>
                      <a:pt x="1733" y="2135"/>
                    </a:cubicBezTo>
                    <a:lnTo>
                      <a:pt x="1733" y="4372"/>
                    </a:lnTo>
                    <a:lnTo>
                      <a:pt x="158" y="5947"/>
                    </a:lnTo>
                    <a:cubicBezTo>
                      <a:pt x="0" y="6105"/>
                      <a:pt x="0" y="6388"/>
                      <a:pt x="158" y="6546"/>
                    </a:cubicBezTo>
                    <a:lnTo>
                      <a:pt x="1733" y="8121"/>
                    </a:lnTo>
                    <a:lnTo>
                      <a:pt x="1733" y="10358"/>
                    </a:lnTo>
                    <a:cubicBezTo>
                      <a:pt x="1733" y="10578"/>
                      <a:pt x="1922" y="10736"/>
                      <a:pt x="2174" y="10736"/>
                    </a:cubicBezTo>
                    <a:lnTo>
                      <a:pt x="4411" y="10736"/>
                    </a:lnTo>
                    <a:lnTo>
                      <a:pt x="5986" y="12374"/>
                    </a:lnTo>
                    <a:cubicBezTo>
                      <a:pt x="6065" y="12453"/>
                      <a:pt x="6175" y="12492"/>
                      <a:pt x="6285" y="12492"/>
                    </a:cubicBezTo>
                    <a:cubicBezTo>
                      <a:pt x="6396" y="12492"/>
                      <a:pt x="6506" y="12453"/>
                      <a:pt x="6585" y="12374"/>
                    </a:cubicBezTo>
                    <a:lnTo>
                      <a:pt x="8160" y="10736"/>
                    </a:lnTo>
                    <a:lnTo>
                      <a:pt x="10397" y="10736"/>
                    </a:lnTo>
                    <a:cubicBezTo>
                      <a:pt x="10617" y="10736"/>
                      <a:pt x="10775" y="10547"/>
                      <a:pt x="10775" y="10358"/>
                    </a:cubicBezTo>
                    <a:lnTo>
                      <a:pt x="10775" y="8121"/>
                    </a:lnTo>
                    <a:lnTo>
                      <a:pt x="12413" y="6546"/>
                    </a:lnTo>
                    <a:cubicBezTo>
                      <a:pt x="12571" y="6388"/>
                      <a:pt x="12571" y="6105"/>
                      <a:pt x="12413" y="5947"/>
                    </a:cubicBezTo>
                    <a:lnTo>
                      <a:pt x="10775" y="4372"/>
                    </a:lnTo>
                    <a:lnTo>
                      <a:pt x="10775" y="2135"/>
                    </a:lnTo>
                    <a:cubicBezTo>
                      <a:pt x="10775" y="1883"/>
                      <a:pt x="10586" y="1694"/>
                      <a:pt x="10397" y="1694"/>
                    </a:cubicBezTo>
                    <a:lnTo>
                      <a:pt x="8160" y="1694"/>
                    </a:lnTo>
                    <a:lnTo>
                      <a:pt x="6585" y="119"/>
                    </a:lnTo>
                    <a:cubicBezTo>
                      <a:pt x="6506" y="40"/>
                      <a:pt x="6396" y="1"/>
                      <a:pt x="62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45" name="Google Shape;4745;p59"/>
              <p:cNvSpPr/>
              <p:nvPr/>
            </p:nvSpPr>
            <p:spPr>
              <a:xfrm>
                <a:off x="-61268225" y="2024575"/>
                <a:ext cx="60650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426" h="2459" extrusionOk="0">
                    <a:moveTo>
                      <a:pt x="1197" y="820"/>
                    </a:moveTo>
                    <a:cubicBezTo>
                      <a:pt x="1449" y="820"/>
                      <a:pt x="1607" y="1009"/>
                      <a:pt x="1607" y="1261"/>
                    </a:cubicBezTo>
                    <a:cubicBezTo>
                      <a:pt x="1607" y="1481"/>
                      <a:pt x="1418" y="1639"/>
                      <a:pt x="1197" y="1639"/>
                    </a:cubicBezTo>
                    <a:cubicBezTo>
                      <a:pt x="1008" y="1639"/>
                      <a:pt x="819" y="1450"/>
                      <a:pt x="819" y="1261"/>
                    </a:cubicBezTo>
                    <a:cubicBezTo>
                      <a:pt x="788" y="977"/>
                      <a:pt x="977" y="820"/>
                      <a:pt x="1197" y="820"/>
                    </a:cubicBezTo>
                    <a:close/>
                    <a:moveTo>
                      <a:pt x="1197" y="1"/>
                    </a:moveTo>
                    <a:cubicBezTo>
                      <a:pt x="536" y="1"/>
                      <a:pt x="0" y="536"/>
                      <a:pt x="0" y="1261"/>
                    </a:cubicBezTo>
                    <a:cubicBezTo>
                      <a:pt x="0" y="1954"/>
                      <a:pt x="504" y="2458"/>
                      <a:pt x="1197" y="2458"/>
                    </a:cubicBezTo>
                    <a:cubicBezTo>
                      <a:pt x="1890" y="2458"/>
                      <a:pt x="2426" y="1922"/>
                      <a:pt x="2426" y="1261"/>
                    </a:cubicBezTo>
                    <a:cubicBezTo>
                      <a:pt x="2426" y="568"/>
                      <a:pt x="1890" y="1"/>
                      <a:pt x="11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46" name="Google Shape;4746;p59"/>
              <p:cNvSpPr/>
              <p:nvPr/>
            </p:nvSpPr>
            <p:spPr>
              <a:xfrm>
                <a:off x="-61187100" y="2107275"/>
                <a:ext cx="61450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2459" extrusionOk="0">
                    <a:moveTo>
                      <a:pt x="1229" y="788"/>
                    </a:moveTo>
                    <a:cubicBezTo>
                      <a:pt x="1512" y="820"/>
                      <a:pt x="1670" y="977"/>
                      <a:pt x="1670" y="1198"/>
                    </a:cubicBezTo>
                    <a:cubicBezTo>
                      <a:pt x="1670" y="1450"/>
                      <a:pt x="1481" y="1639"/>
                      <a:pt x="1229" y="1639"/>
                    </a:cubicBezTo>
                    <a:cubicBezTo>
                      <a:pt x="1008" y="1639"/>
                      <a:pt x="851" y="1450"/>
                      <a:pt x="851" y="1198"/>
                    </a:cubicBezTo>
                    <a:cubicBezTo>
                      <a:pt x="851" y="977"/>
                      <a:pt x="1040" y="788"/>
                      <a:pt x="1229" y="788"/>
                    </a:cubicBezTo>
                    <a:close/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cubicBezTo>
                      <a:pt x="0" y="1891"/>
                      <a:pt x="567" y="2458"/>
                      <a:pt x="1229" y="2458"/>
                    </a:cubicBezTo>
                    <a:cubicBezTo>
                      <a:pt x="1922" y="2458"/>
                      <a:pt x="2458" y="1922"/>
                      <a:pt x="2458" y="1198"/>
                    </a:cubicBezTo>
                    <a:cubicBezTo>
                      <a:pt x="2458" y="536"/>
                      <a:pt x="1922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47" name="Google Shape;4747;p59"/>
              <p:cNvSpPr/>
              <p:nvPr/>
            </p:nvSpPr>
            <p:spPr>
              <a:xfrm>
                <a:off x="-61250125" y="2044475"/>
                <a:ext cx="105575" cy="103600"/>
              </a:xfrm>
              <a:custGeom>
                <a:avLst/>
                <a:gdLst/>
                <a:ahLst/>
                <a:cxnLst/>
                <a:rect l="l" t="t" r="r" b="b"/>
                <a:pathLst>
                  <a:path w="4223" h="4144" extrusionOk="0">
                    <a:moveTo>
                      <a:pt x="3766" y="0"/>
                    </a:moveTo>
                    <a:cubicBezTo>
                      <a:pt x="3655" y="0"/>
                      <a:pt x="3545" y="40"/>
                      <a:pt x="3466" y="118"/>
                    </a:cubicBezTo>
                    <a:lnTo>
                      <a:pt x="158" y="3426"/>
                    </a:lnTo>
                    <a:cubicBezTo>
                      <a:pt x="1" y="3615"/>
                      <a:pt x="1" y="3836"/>
                      <a:pt x="158" y="4025"/>
                    </a:cubicBezTo>
                    <a:cubicBezTo>
                      <a:pt x="237" y="4104"/>
                      <a:pt x="347" y="4143"/>
                      <a:pt x="458" y="4143"/>
                    </a:cubicBezTo>
                    <a:cubicBezTo>
                      <a:pt x="568" y="4143"/>
                      <a:pt x="678" y="4104"/>
                      <a:pt x="757" y="4025"/>
                    </a:cubicBezTo>
                    <a:lnTo>
                      <a:pt x="4065" y="717"/>
                    </a:lnTo>
                    <a:cubicBezTo>
                      <a:pt x="4222" y="559"/>
                      <a:pt x="4222" y="276"/>
                      <a:pt x="4065" y="118"/>
                    </a:cubicBezTo>
                    <a:cubicBezTo>
                      <a:pt x="3986" y="40"/>
                      <a:pt x="3876" y="0"/>
                      <a:pt x="37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48" name="Google Shape;4748;p59"/>
            <p:cNvGrpSpPr/>
            <p:nvPr/>
          </p:nvGrpSpPr>
          <p:grpSpPr>
            <a:xfrm>
              <a:off x="3591919" y="1436292"/>
              <a:ext cx="239156" cy="219520"/>
              <a:chOff x="-61354875" y="2322300"/>
              <a:chExt cx="316650" cy="290650"/>
            </a:xfrm>
            <a:grpFill/>
          </p:grpSpPr>
          <p:sp>
            <p:nvSpPr>
              <p:cNvPr id="4749" name="Google Shape;4749;p59"/>
              <p:cNvSpPr/>
              <p:nvPr/>
            </p:nvSpPr>
            <p:spPr>
              <a:xfrm>
                <a:off x="-61354875" y="2322300"/>
                <a:ext cx="316650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1626" extrusionOk="0">
                    <a:moveTo>
                      <a:pt x="11405" y="788"/>
                    </a:moveTo>
                    <a:cubicBezTo>
                      <a:pt x="11657" y="788"/>
                      <a:pt x="11847" y="1009"/>
                      <a:pt x="11847" y="1229"/>
                    </a:cubicBezTo>
                    <a:lnTo>
                      <a:pt x="11847" y="10334"/>
                    </a:lnTo>
                    <a:cubicBezTo>
                      <a:pt x="11847" y="10555"/>
                      <a:pt x="11657" y="10775"/>
                      <a:pt x="11405" y="10775"/>
                    </a:cubicBezTo>
                    <a:lnTo>
                      <a:pt x="1198" y="10775"/>
                    </a:lnTo>
                    <a:cubicBezTo>
                      <a:pt x="977" y="10775"/>
                      <a:pt x="820" y="10555"/>
                      <a:pt x="820" y="10334"/>
                    </a:cubicBezTo>
                    <a:lnTo>
                      <a:pt x="820" y="1229"/>
                    </a:lnTo>
                    <a:cubicBezTo>
                      <a:pt x="820" y="1009"/>
                      <a:pt x="1009" y="788"/>
                      <a:pt x="1198" y="788"/>
                    </a:cubicBezTo>
                    <a:close/>
                    <a:moveTo>
                      <a:pt x="1198" y="0"/>
                    </a:moveTo>
                    <a:cubicBezTo>
                      <a:pt x="536" y="0"/>
                      <a:pt x="1" y="568"/>
                      <a:pt x="1" y="1261"/>
                    </a:cubicBezTo>
                    <a:lnTo>
                      <a:pt x="1" y="10366"/>
                    </a:lnTo>
                    <a:cubicBezTo>
                      <a:pt x="1" y="11027"/>
                      <a:pt x="536" y="11626"/>
                      <a:pt x="1198" y="11626"/>
                    </a:cubicBezTo>
                    <a:lnTo>
                      <a:pt x="11405" y="11626"/>
                    </a:lnTo>
                    <a:cubicBezTo>
                      <a:pt x="12067" y="11626"/>
                      <a:pt x="12666" y="11059"/>
                      <a:pt x="12666" y="10366"/>
                    </a:cubicBezTo>
                    <a:lnTo>
                      <a:pt x="12666" y="1261"/>
                    </a:lnTo>
                    <a:cubicBezTo>
                      <a:pt x="12666" y="568"/>
                      <a:pt x="12130" y="0"/>
                      <a:pt x="1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50" name="Google Shape;4750;p59"/>
              <p:cNvSpPr/>
              <p:nvPr/>
            </p:nvSpPr>
            <p:spPr>
              <a:xfrm>
                <a:off x="-61313925" y="2364050"/>
                <a:ext cx="23475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390" h="8255" extrusionOk="0">
                    <a:moveTo>
                      <a:pt x="8539" y="819"/>
                    </a:moveTo>
                    <a:lnTo>
                      <a:pt x="8539" y="7435"/>
                    </a:lnTo>
                    <a:lnTo>
                      <a:pt x="820" y="7435"/>
                    </a:lnTo>
                    <a:lnTo>
                      <a:pt x="820" y="6207"/>
                    </a:lnTo>
                    <a:lnTo>
                      <a:pt x="1671" y="6207"/>
                    </a:lnTo>
                    <a:cubicBezTo>
                      <a:pt x="1891" y="6207"/>
                      <a:pt x="2080" y="6018"/>
                      <a:pt x="2080" y="5797"/>
                    </a:cubicBezTo>
                    <a:cubicBezTo>
                      <a:pt x="2080" y="5545"/>
                      <a:pt x="1891" y="5356"/>
                      <a:pt x="1671" y="5356"/>
                    </a:cubicBezTo>
                    <a:lnTo>
                      <a:pt x="820" y="5356"/>
                    </a:lnTo>
                    <a:lnTo>
                      <a:pt x="820" y="2867"/>
                    </a:lnTo>
                    <a:lnTo>
                      <a:pt x="1671" y="2867"/>
                    </a:lnTo>
                    <a:cubicBezTo>
                      <a:pt x="1891" y="2867"/>
                      <a:pt x="2080" y="2678"/>
                      <a:pt x="2080" y="2426"/>
                    </a:cubicBezTo>
                    <a:cubicBezTo>
                      <a:pt x="2080" y="2206"/>
                      <a:pt x="1891" y="2048"/>
                      <a:pt x="1671" y="2048"/>
                    </a:cubicBezTo>
                    <a:lnTo>
                      <a:pt x="820" y="2048"/>
                    </a:lnTo>
                    <a:lnTo>
                      <a:pt x="820" y="819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1" y="189"/>
                      <a:pt x="1" y="378"/>
                    </a:cubicBezTo>
                    <a:lnTo>
                      <a:pt x="1" y="7845"/>
                    </a:lnTo>
                    <a:cubicBezTo>
                      <a:pt x="1" y="8065"/>
                      <a:pt x="190" y="8255"/>
                      <a:pt x="410" y="8255"/>
                    </a:cubicBezTo>
                    <a:lnTo>
                      <a:pt x="8948" y="8255"/>
                    </a:lnTo>
                    <a:cubicBezTo>
                      <a:pt x="9169" y="8255"/>
                      <a:pt x="9326" y="8065"/>
                      <a:pt x="9326" y="7845"/>
                    </a:cubicBezTo>
                    <a:lnTo>
                      <a:pt x="9326" y="378"/>
                    </a:lnTo>
                    <a:cubicBezTo>
                      <a:pt x="9389" y="158"/>
                      <a:pt x="9169" y="0"/>
                      <a:pt x="89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51" name="Google Shape;4751;p59"/>
              <p:cNvSpPr/>
              <p:nvPr/>
            </p:nvSpPr>
            <p:spPr>
              <a:xfrm>
                <a:off x="-61234375" y="2416225"/>
                <a:ext cx="104775" cy="1022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089" extrusionOk="0">
                    <a:moveTo>
                      <a:pt x="2175" y="1221"/>
                    </a:moveTo>
                    <a:cubicBezTo>
                      <a:pt x="2647" y="1221"/>
                      <a:pt x="2994" y="1568"/>
                      <a:pt x="2994" y="2040"/>
                    </a:cubicBezTo>
                    <a:cubicBezTo>
                      <a:pt x="2994" y="2513"/>
                      <a:pt x="2647" y="2859"/>
                      <a:pt x="2175" y="2859"/>
                    </a:cubicBezTo>
                    <a:cubicBezTo>
                      <a:pt x="1702" y="2859"/>
                      <a:pt x="1356" y="2513"/>
                      <a:pt x="1356" y="2040"/>
                    </a:cubicBezTo>
                    <a:cubicBezTo>
                      <a:pt x="1356" y="1568"/>
                      <a:pt x="1702" y="1221"/>
                      <a:pt x="2175" y="1221"/>
                    </a:cubicBezTo>
                    <a:close/>
                    <a:moveTo>
                      <a:pt x="458" y="0"/>
                    </a:moveTo>
                    <a:cubicBezTo>
                      <a:pt x="347" y="0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7"/>
                    </a:cubicBezTo>
                    <a:lnTo>
                      <a:pt x="694" y="1221"/>
                    </a:lnTo>
                    <a:cubicBezTo>
                      <a:pt x="536" y="1442"/>
                      <a:pt x="442" y="1757"/>
                      <a:pt x="442" y="2040"/>
                    </a:cubicBezTo>
                    <a:cubicBezTo>
                      <a:pt x="442" y="2324"/>
                      <a:pt x="536" y="2639"/>
                      <a:pt x="694" y="2859"/>
                    </a:cubicBezTo>
                    <a:lnTo>
                      <a:pt x="158" y="3395"/>
                    </a:lnTo>
                    <a:cubicBezTo>
                      <a:pt x="95" y="3553"/>
                      <a:pt x="95" y="3805"/>
                      <a:pt x="253" y="3962"/>
                    </a:cubicBezTo>
                    <a:cubicBezTo>
                      <a:pt x="316" y="4057"/>
                      <a:pt x="442" y="4088"/>
                      <a:pt x="536" y="4088"/>
                    </a:cubicBezTo>
                    <a:cubicBezTo>
                      <a:pt x="631" y="4088"/>
                      <a:pt x="726" y="4057"/>
                      <a:pt x="789" y="3962"/>
                    </a:cubicBezTo>
                    <a:lnTo>
                      <a:pt x="1324" y="3458"/>
                    </a:lnTo>
                    <a:cubicBezTo>
                      <a:pt x="1545" y="3616"/>
                      <a:pt x="1860" y="3710"/>
                      <a:pt x="2143" y="3710"/>
                    </a:cubicBezTo>
                    <a:cubicBezTo>
                      <a:pt x="2427" y="3710"/>
                      <a:pt x="2742" y="3616"/>
                      <a:pt x="2962" y="3458"/>
                    </a:cubicBezTo>
                    <a:lnTo>
                      <a:pt x="3498" y="3962"/>
                    </a:lnTo>
                    <a:cubicBezTo>
                      <a:pt x="3561" y="4057"/>
                      <a:pt x="3687" y="4088"/>
                      <a:pt x="3750" y="4088"/>
                    </a:cubicBezTo>
                    <a:cubicBezTo>
                      <a:pt x="3876" y="4088"/>
                      <a:pt x="3971" y="4057"/>
                      <a:pt x="4034" y="3962"/>
                    </a:cubicBezTo>
                    <a:cubicBezTo>
                      <a:pt x="4191" y="3805"/>
                      <a:pt x="4191" y="3553"/>
                      <a:pt x="4034" y="3395"/>
                    </a:cubicBezTo>
                    <a:lnTo>
                      <a:pt x="3529" y="2859"/>
                    </a:lnTo>
                    <a:cubicBezTo>
                      <a:pt x="3687" y="2639"/>
                      <a:pt x="3750" y="2324"/>
                      <a:pt x="3750" y="2040"/>
                    </a:cubicBezTo>
                    <a:cubicBezTo>
                      <a:pt x="3750" y="1757"/>
                      <a:pt x="3687" y="1442"/>
                      <a:pt x="3529" y="1221"/>
                    </a:cubicBezTo>
                    <a:lnTo>
                      <a:pt x="4034" y="717"/>
                    </a:lnTo>
                    <a:cubicBezTo>
                      <a:pt x="4191" y="560"/>
                      <a:pt x="4191" y="276"/>
                      <a:pt x="4034" y="119"/>
                    </a:cubicBezTo>
                    <a:cubicBezTo>
                      <a:pt x="3955" y="40"/>
                      <a:pt x="3845" y="0"/>
                      <a:pt x="3734" y="0"/>
                    </a:cubicBezTo>
                    <a:cubicBezTo>
                      <a:pt x="3624" y="0"/>
                      <a:pt x="3514" y="40"/>
                      <a:pt x="3435" y="119"/>
                    </a:cubicBezTo>
                    <a:lnTo>
                      <a:pt x="2931" y="623"/>
                    </a:lnTo>
                    <a:cubicBezTo>
                      <a:pt x="2679" y="465"/>
                      <a:pt x="2395" y="402"/>
                      <a:pt x="2112" y="402"/>
                    </a:cubicBezTo>
                    <a:cubicBezTo>
                      <a:pt x="1828" y="402"/>
                      <a:pt x="1513" y="465"/>
                      <a:pt x="1261" y="623"/>
                    </a:cubicBezTo>
                    <a:lnTo>
                      <a:pt x="757" y="119"/>
                    </a:lnTo>
                    <a:cubicBezTo>
                      <a:pt x="678" y="40"/>
                      <a:pt x="568" y="0"/>
                      <a:pt x="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52" name="Google Shape;4752;p59"/>
            <p:cNvGrpSpPr/>
            <p:nvPr/>
          </p:nvGrpSpPr>
          <p:grpSpPr>
            <a:xfrm>
              <a:off x="3591919" y="1703083"/>
              <a:ext cx="239156" cy="239156"/>
              <a:chOff x="-61354875" y="2671225"/>
              <a:chExt cx="316650" cy="316650"/>
            </a:xfrm>
            <a:grpFill/>
          </p:grpSpPr>
          <p:sp>
            <p:nvSpPr>
              <p:cNvPr id="4753" name="Google Shape;4753;p59"/>
              <p:cNvSpPr/>
              <p:nvPr/>
            </p:nvSpPr>
            <p:spPr>
              <a:xfrm>
                <a:off x="-61354875" y="2671225"/>
                <a:ext cx="31665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66" extrusionOk="0">
                    <a:moveTo>
                      <a:pt x="11405" y="1701"/>
                    </a:moveTo>
                    <a:cubicBezTo>
                      <a:pt x="11657" y="1701"/>
                      <a:pt x="11847" y="1890"/>
                      <a:pt x="11847" y="2111"/>
                    </a:cubicBezTo>
                    <a:lnTo>
                      <a:pt x="11847" y="3340"/>
                    </a:lnTo>
                    <a:lnTo>
                      <a:pt x="820" y="3340"/>
                    </a:lnTo>
                    <a:lnTo>
                      <a:pt x="820" y="2111"/>
                    </a:lnTo>
                    <a:cubicBezTo>
                      <a:pt x="820" y="1890"/>
                      <a:pt x="1009" y="1701"/>
                      <a:pt x="1198" y="1701"/>
                    </a:cubicBezTo>
                    <a:lnTo>
                      <a:pt x="1639" y="1701"/>
                    </a:lnTo>
                    <a:lnTo>
                      <a:pt x="1639" y="2111"/>
                    </a:lnTo>
                    <a:cubicBezTo>
                      <a:pt x="1639" y="2363"/>
                      <a:pt x="1828" y="2552"/>
                      <a:pt x="2048" y="2552"/>
                    </a:cubicBezTo>
                    <a:cubicBezTo>
                      <a:pt x="2237" y="2552"/>
                      <a:pt x="2427" y="2363"/>
                      <a:pt x="2427" y="2111"/>
                    </a:cubicBezTo>
                    <a:lnTo>
                      <a:pt x="2427" y="1701"/>
                    </a:lnTo>
                    <a:lnTo>
                      <a:pt x="5892" y="1701"/>
                    </a:lnTo>
                    <a:lnTo>
                      <a:pt x="5892" y="2111"/>
                    </a:lnTo>
                    <a:cubicBezTo>
                      <a:pt x="5892" y="2363"/>
                      <a:pt x="6081" y="2552"/>
                      <a:pt x="6333" y="2552"/>
                    </a:cubicBezTo>
                    <a:cubicBezTo>
                      <a:pt x="6585" y="2552"/>
                      <a:pt x="6743" y="2363"/>
                      <a:pt x="6743" y="2111"/>
                    </a:cubicBezTo>
                    <a:lnTo>
                      <a:pt x="6743" y="1701"/>
                    </a:lnTo>
                    <a:lnTo>
                      <a:pt x="10208" y="1701"/>
                    </a:lnTo>
                    <a:lnTo>
                      <a:pt x="10208" y="2111"/>
                    </a:lnTo>
                    <a:cubicBezTo>
                      <a:pt x="10208" y="2363"/>
                      <a:pt x="10397" y="2552"/>
                      <a:pt x="10618" y="2552"/>
                    </a:cubicBezTo>
                    <a:cubicBezTo>
                      <a:pt x="10870" y="2552"/>
                      <a:pt x="11027" y="2363"/>
                      <a:pt x="11027" y="2111"/>
                    </a:cubicBezTo>
                    <a:lnTo>
                      <a:pt x="11027" y="1701"/>
                    </a:lnTo>
                    <a:close/>
                    <a:moveTo>
                      <a:pt x="11878" y="4159"/>
                    </a:moveTo>
                    <a:lnTo>
                      <a:pt x="11878" y="6112"/>
                    </a:lnTo>
                    <a:lnTo>
                      <a:pt x="11847" y="6112"/>
                    </a:lnTo>
                    <a:cubicBezTo>
                      <a:pt x="11090" y="5072"/>
                      <a:pt x="9862" y="4442"/>
                      <a:pt x="8538" y="4442"/>
                    </a:cubicBezTo>
                    <a:cubicBezTo>
                      <a:pt x="6239" y="4442"/>
                      <a:pt x="4411" y="6301"/>
                      <a:pt x="4411" y="8569"/>
                    </a:cubicBezTo>
                    <a:cubicBezTo>
                      <a:pt x="4411" y="9168"/>
                      <a:pt x="4506" y="9735"/>
                      <a:pt x="4758" y="10239"/>
                    </a:cubicBezTo>
                    <a:lnTo>
                      <a:pt x="1261" y="10239"/>
                    </a:lnTo>
                    <a:cubicBezTo>
                      <a:pt x="1009" y="10239"/>
                      <a:pt x="851" y="10050"/>
                      <a:pt x="851" y="9830"/>
                    </a:cubicBezTo>
                    <a:lnTo>
                      <a:pt x="851" y="4159"/>
                    </a:lnTo>
                    <a:close/>
                    <a:moveTo>
                      <a:pt x="8538" y="5261"/>
                    </a:moveTo>
                    <a:cubicBezTo>
                      <a:pt x="10334" y="5261"/>
                      <a:pt x="11847" y="6774"/>
                      <a:pt x="11847" y="8569"/>
                    </a:cubicBezTo>
                    <a:cubicBezTo>
                      <a:pt x="11847" y="10397"/>
                      <a:pt x="10334" y="11877"/>
                      <a:pt x="8538" y="11877"/>
                    </a:cubicBezTo>
                    <a:cubicBezTo>
                      <a:pt x="6711" y="11877"/>
                      <a:pt x="5230" y="10397"/>
                      <a:pt x="5230" y="8569"/>
                    </a:cubicBezTo>
                    <a:cubicBezTo>
                      <a:pt x="5230" y="6774"/>
                      <a:pt x="6743" y="5261"/>
                      <a:pt x="8538" y="5261"/>
                    </a:cubicBezTo>
                    <a:close/>
                    <a:moveTo>
                      <a:pt x="2048" y="0"/>
                    </a:moveTo>
                    <a:cubicBezTo>
                      <a:pt x="1828" y="0"/>
                      <a:pt x="1639" y="189"/>
                      <a:pt x="1639" y="441"/>
                    </a:cubicBezTo>
                    <a:lnTo>
                      <a:pt x="1639" y="851"/>
                    </a:lnTo>
                    <a:lnTo>
                      <a:pt x="1198" y="851"/>
                    </a:lnTo>
                    <a:cubicBezTo>
                      <a:pt x="536" y="851"/>
                      <a:pt x="1" y="1418"/>
                      <a:pt x="1" y="2079"/>
                    </a:cubicBezTo>
                    <a:lnTo>
                      <a:pt x="1" y="9798"/>
                    </a:lnTo>
                    <a:cubicBezTo>
                      <a:pt x="1" y="10460"/>
                      <a:pt x="536" y="11027"/>
                      <a:pt x="1198" y="11027"/>
                    </a:cubicBezTo>
                    <a:lnTo>
                      <a:pt x="5230" y="11027"/>
                    </a:lnTo>
                    <a:cubicBezTo>
                      <a:pt x="5987" y="12003"/>
                      <a:pt x="7184" y="12665"/>
                      <a:pt x="8538" y="12665"/>
                    </a:cubicBezTo>
                    <a:cubicBezTo>
                      <a:pt x="10807" y="12665"/>
                      <a:pt x="12666" y="10838"/>
                      <a:pt x="12666" y="8538"/>
                    </a:cubicBezTo>
                    <a:lnTo>
                      <a:pt x="12666" y="2079"/>
                    </a:lnTo>
                    <a:cubicBezTo>
                      <a:pt x="12666" y="1418"/>
                      <a:pt x="12130" y="851"/>
                      <a:pt x="11405" y="851"/>
                    </a:cubicBezTo>
                    <a:lnTo>
                      <a:pt x="11027" y="851"/>
                    </a:lnTo>
                    <a:lnTo>
                      <a:pt x="11027" y="441"/>
                    </a:lnTo>
                    <a:cubicBezTo>
                      <a:pt x="11027" y="189"/>
                      <a:pt x="10807" y="0"/>
                      <a:pt x="10618" y="0"/>
                    </a:cubicBezTo>
                    <a:cubicBezTo>
                      <a:pt x="10397" y="0"/>
                      <a:pt x="10177" y="189"/>
                      <a:pt x="10177" y="441"/>
                    </a:cubicBezTo>
                    <a:lnTo>
                      <a:pt x="10177" y="851"/>
                    </a:lnTo>
                    <a:lnTo>
                      <a:pt x="6711" y="851"/>
                    </a:lnTo>
                    <a:lnTo>
                      <a:pt x="6711" y="441"/>
                    </a:lnTo>
                    <a:cubicBezTo>
                      <a:pt x="6711" y="189"/>
                      <a:pt x="6522" y="0"/>
                      <a:pt x="6333" y="0"/>
                    </a:cubicBezTo>
                    <a:cubicBezTo>
                      <a:pt x="6081" y="0"/>
                      <a:pt x="5892" y="189"/>
                      <a:pt x="5892" y="441"/>
                    </a:cubicBezTo>
                    <a:lnTo>
                      <a:pt x="5892" y="851"/>
                    </a:lnTo>
                    <a:lnTo>
                      <a:pt x="2427" y="851"/>
                    </a:lnTo>
                    <a:lnTo>
                      <a:pt x="2427" y="441"/>
                    </a:lnTo>
                    <a:cubicBezTo>
                      <a:pt x="2427" y="189"/>
                      <a:pt x="2237" y="0"/>
                      <a:pt x="20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54" name="Google Shape;4754;p59"/>
              <p:cNvSpPr/>
              <p:nvPr/>
            </p:nvSpPr>
            <p:spPr>
              <a:xfrm>
                <a:off x="-61172925" y="2813775"/>
                <a:ext cx="62225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5829" extrusionOk="0">
                    <a:moveTo>
                      <a:pt x="1260" y="0"/>
                    </a:moveTo>
                    <a:cubicBezTo>
                      <a:pt x="1008" y="0"/>
                      <a:pt x="819" y="190"/>
                      <a:pt x="819" y="410"/>
                    </a:cubicBezTo>
                    <a:lnTo>
                      <a:pt x="819" y="662"/>
                    </a:lnTo>
                    <a:cubicBezTo>
                      <a:pt x="347" y="820"/>
                      <a:pt x="0" y="1292"/>
                      <a:pt x="0" y="1859"/>
                    </a:cubicBezTo>
                    <a:cubicBezTo>
                      <a:pt x="0" y="2521"/>
                      <a:pt x="536" y="2899"/>
                      <a:pt x="977" y="3245"/>
                    </a:cubicBezTo>
                    <a:cubicBezTo>
                      <a:pt x="1292" y="3466"/>
                      <a:pt x="1639" y="3687"/>
                      <a:pt x="1639" y="3939"/>
                    </a:cubicBezTo>
                    <a:cubicBezTo>
                      <a:pt x="1639" y="4191"/>
                      <a:pt x="1450" y="4380"/>
                      <a:pt x="1260" y="4380"/>
                    </a:cubicBezTo>
                    <a:cubicBezTo>
                      <a:pt x="1008" y="4380"/>
                      <a:pt x="819" y="4191"/>
                      <a:pt x="819" y="3939"/>
                    </a:cubicBezTo>
                    <a:cubicBezTo>
                      <a:pt x="819" y="3718"/>
                      <a:pt x="630" y="3498"/>
                      <a:pt x="441" y="3498"/>
                    </a:cubicBezTo>
                    <a:cubicBezTo>
                      <a:pt x="189" y="3498"/>
                      <a:pt x="0" y="3718"/>
                      <a:pt x="0" y="3939"/>
                    </a:cubicBezTo>
                    <a:cubicBezTo>
                      <a:pt x="0" y="4506"/>
                      <a:pt x="347" y="4915"/>
                      <a:pt x="819" y="5136"/>
                    </a:cubicBezTo>
                    <a:lnTo>
                      <a:pt x="819" y="5388"/>
                    </a:lnTo>
                    <a:cubicBezTo>
                      <a:pt x="819" y="5640"/>
                      <a:pt x="1008" y="5829"/>
                      <a:pt x="1260" y="5829"/>
                    </a:cubicBezTo>
                    <a:cubicBezTo>
                      <a:pt x="1481" y="5829"/>
                      <a:pt x="1639" y="5640"/>
                      <a:pt x="1639" y="5388"/>
                    </a:cubicBezTo>
                    <a:lnTo>
                      <a:pt x="1639" y="5136"/>
                    </a:lnTo>
                    <a:cubicBezTo>
                      <a:pt x="2111" y="4978"/>
                      <a:pt x="2489" y="4506"/>
                      <a:pt x="2489" y="3939"/>
                    </a:cubicBezTo>
                    <a:cubicBezTo>
                      <a:pt x="2489" y="3277"/>
                      <a:pt x="1922" y="2867"/>
                      <a:pt x="1481" y="2552"/>
                    </a:cubicBezTo>
                    <a:cubicBezTo>
                      <a:pt x="1166" y="2332"/>
                      <a:pt x="819" y="2080"/>
                      <a:pt x="819" y="1859"/>
                    </a:cubicBezTo>
                    <a:cubicBezTo>
                      <a:pt x="819" y="1607"/>
                      <a:pt x="1008" y="1418"/>
                      <a:pt x="1260" y="1418"/>
                    </a:cubicBezTo>
                    <a:cubicBezTo>
                      <a:pt x="1513" y="1418"/>
                      <a:pt x="1639" y="1607"/>
                      <a:pt x="1639" y="1859"/>
                    </a:cubicBezTo>
                    <a:cubicBezTo>
                      <a:pt x="1639" y="2080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59"/>
                    </a:cubicBezTo>
                    <a:cubicBezTo>
                      <a:pt x="2489" y="1292"/>
                      <a:pt x="2143" y="883"/>
                      <a:pt x="1639" y="662"/>
                    </a:cubicBezTo>
                    <a:lnTo>
                      <a:pt x="1639" y="410"/>
                    </a:lnTo>
                    <a:cubicBezTo>
                      <a:pt x="1639" y="158"/>
                      <a:pt x="1450" y="0"/>
                      <a:pt x="12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55" name="Google Shape;4755;p59"/>
              <p:cNvSpPr/>
              <p:nvPr/>
            </p:nvSpPr>
            <p:spPr>
              <a:xfrm>
                <a:off x="-61313925" y="2796450"/>
                <a:ext cx="409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820" extrusionOk="0">
                    <a:moveTo>
                      <a:pt x="410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58" y="820"/>
                      <a:pt x="410" y="820"/>
                    </a:cubicBezTo>
                    <a:lnTo>
                      <a:pt x="1230" y="820"/>
                    </a:lnTo>
                    <a:cubicBezTo>
                      <a:pt x="1482" y="820"/>
                      <a:pt x="1639" y="630"/>
                      <a:pt x="1639" y="378"/>
                    </a:cubicBezTo>
                    <a:cubicBezTo>
                      <a:pt x="1639" y="158"/>
                      <a:pt x="1419" y="0"/>
                      <a:pt x="12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56" name="Google Shape;4756;p59"/>
              <p:cNvSpPr/>
              <p:nvPr/>
            </p:nvSpPr>
            <p:spPr>
              <a:xfrm>
                <a:off x="-61313925" y="2837400"/>
                <a:ext cx="409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820" extrusionOk="0">
                    <a:moveTo>
                      <a:pt x="410" y="1"/>
                    </a:moveTo>
                    <a:cubicBezTo>
                      <a:pt x="158" y="1"/>
                      <a:pt x="1" y="190"/>
                      <a:pt x="1" y="442"/>
                    </a:cubicBezTo>
                    <a:cubicBezTo>
                      <a:pt x="1" y="631"/>
                      <a:pt x="158" y="820"/>
                      <a:pt x="410" y="820"/>
                    </a:cubicBezTo>
                    <a:lnTo>
                      <a:pt x="1230" y="820"/>
                    </a:lnTo>
                    <a:cubicBezTo>
                      <a:pt x="1482" y="820"/>
                      <a:pt x="1639" y="631"/>
                      <a:pt x="1639" y="442"/>
                    </a:cubicBezTo>
                    <a:cubicBezTo>
                      <a:pt x="1639" y="190"/>
                      <a:pt x="1419" y="1"/>
                      <a:pt x="12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57" name="Google Shape;4757;p59"/>
              <p:cNvSpPr/>
              <p:nvPr/>
            </p:nvSpPr>
            <p:spPr>
              <a:xfrm>
                <a:off x="-61313925" y="2877575"/>
                <a:ext cx="4097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883" extrusionOk="0">
                    <a:moveTo>
                      <a:pt x="410" y="0"/>
                    </a:moveTo>
                    <a:cubicBezTo>
                      <a:pt x="158" y="0"/>
                      <a:pt x="1" y="221"/>
                      <a:pt x="1" y="441"/>
                    </a:cubicBezTo>
                    <a:cubicBezTo>
                      <a:pt x="1" y="693"/>
                      <a:pt x="158" y="883"/>
                      <a:pt x="410" y="883"/>
                    </a:cubicBezTo>
                    <a:lnTo>
                      <a:pt x="1230" y="883"/>
                    </a:lnTo>
                    <a:cubicBezTo>
                      <a:pt x="1482" y="883"/>
                      <a:pt x="1639" y="693"/>
                      <a:pt x="1639" y="441"/>
                    </a:cubicBezTo>
                    <a:cubicBezTo>
                      <a:pt x="1639" y="221"/>
                      <a:pt x="1419" y="0"/>
                      <a:pt x="12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58" name="Google Shape;4758;p59"/>
            <p:cNvGrpSpPr/>
            <p:nvPr/>
          </p:nvGrpSpPr>
          <p:grpSpPr>
            <a:xfrm>
              <a:off x="5038472" y="1147714"/>
              <a:ext cx="240931" cy="241309"/>
              <a:chOff x="-59502375" y="1904375"/>
              <a:chExt cx="319000" cy="319500"/>
            </a:xfrm>
            <a:grpFill/>
          </p:grpSpPr>
          <p:sp>
            <p:nvSpPr>
              <p:cNvPr id="4759" name="Google Shape;4759;p59"/>
              <p:cNvSpPr/>
              <p:nvPr/>
            </p:nvSpPr>
            <p:spPr>
              <a:xfrm>
                <a:off x="-59455125" y="2097050"/>
                <a:ext cx="227650" cy="62225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2489" extrusionOk="0">
                    <a:moveTo>
                      <a:pt x="1670" y="819"/>
                    </a:moveTo>
                    <a:lnTo>
                      <a:pt x="1670" y="1670"/>
                    </a:lnTo>
                    <a:lnTo>
                      <a:pt x="820" y="1670"/>
                    </a:lnTo>
                    <a:lnTo>
                      <a:pt x="820" y="819"/>
                    </a:lnTo>
                    <a:close/>
                    <a:moveTo>
                      <a:pt x="3309" y="819"/>
                    </a:moveTo>
                    <a:lnTo>
                      <a:pt x="3309" y="1670"/>
                    </a:lnTo>
                    <a:lnTo>
                      <a:pt x="2489" y="1670"/>
                    </a:lnTo>
                    <a:lnTo>
                      <a:pt x="2489" y="819"/>
                    </a:lnTo>
                    <a:close/>
                    <a:moveTo>
                      <a:pt x="4978" y="819"/>
                    </a:moveTo>
                    <a:lnTo>
                      <a:pt x="4978" y="1670"/>
                    </a:lnTo>
                    <a:lnTo>
                      <a:pt x="4128" y="1670"/>
                    </a:lnTo>
                    <a:lnTo>
                      <a:pt x="4128" y="819"/>
                    </a:lnTo>
                    <a:close/>
                    <a:moveTo>
                      <a:pt x="6617" y="819"/>
                    </a:moveTo>
                    <a:lnTo>
                      <a:pt x="6617" y="1670"/>
                    </a:lnTo>
                    <a:lnTo>
                      <a:pt x="5798" y="1670"/>
                    </a:lnTo>
                    <a:lnTo>
                      <a:pt x="5798" y="819"/>
                    </a:lnTo>
                    <a:close/>
                    <a:moveTo>
                      <a:pt x="8286" y="819"/>
                    </a:moveTo>
                    <a:lnTo>
                      <a:pt x="8286" y="1670"/>
                    </a:lnTo>
                    <a:lnTo>
                      <a:pt x="7436" y="1670"/>
                    </a:lnTo>
                    <a:lnTo>
                      <a:pt x="7436" y="819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1" y="189"/>
                      <a:pt x="1" y="410"/>
                    </a:cubicBezTo>
                    <a:lnTo>
                      <a:pt x="1" y="2048"/>
                    </a:lnTo>
                    <a:cubicBezTo>
                      <a:pt x="1" y="2300"/>
                      <a:pt x="190" y="2489"/>
                      <a:pt x="410" y="2489"/>
                    </a:cubicBezTo>
                    <a:lnTo>
                      <a:pt x="8664" y="2489"/>
                    </a:lnTo>
                    <a:cubicBezTo>
                      <a:pt x="8917" y="2489"/>
                      <a:pt x="9106" y="2300"/>
                      <a:pt x="9106" y="2048"/>
                    </a:cubicBezTo>
                    <a:lnTo>
                      <a:pt x="9106" y="410"/>
                    </a:lnTo>
                    <a:cubicBezTo>
                      <a:pt x="9106" y="158"/>
                      <a:pt x="8917" y="0"/>
                      <a:pt x="86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60" name="Google Shape;4760;p59"/>
              <p:cNvSpPr/>
              <p:nvPr/>
            </p:nvSpPr>
            <p:spPr>
              <a:xfrm>
                <a:off x="-59502375" y="1966300"/>
                <a:ext cx="319000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0303" extrusionOk="0">
                    <a:moveTo>
                      <a:pt x="8633" y="1639"/>
                    </a:moveTo>
                    <a:lnTo>
                      <a:pt x="8633" y="3592"/>
                    </a:lnTo>
                    <a:lnTo>
                      <a:pt x="7814" y="3592"/>
                    </a:lnTo>
                    <a:lnTo>
                      <a:pt x="7814" y="1639"/>
                    </a:lnTo>
                    <a:close/>
                    <a:moveTo>
                      <a:pt x="11941" y="819"/>
                    </a:moveTo>
                    <a:lnTo>
                      <a:pt x="11941" y="3592"/>
                    </a:lnTo>
                    <a:lnTo>
                      <a:pt x="11122" y="3592"/>
                    </a:lnTo>
                    <a:lnTo>
                      <a:pt x="11122" y="819"/>
                    </a:lnTo>
                    <a:close/>
                    <a:moveTo>
                      <a:pt x="5041" y="3119"/>
                    </a:moveTo>
                    <a:lnTo>
                      <a:pt x="5041" y="3970"/>
                    </a:lnTo>
                    <a:cubicBezTo>
                      <a:pt x="5041" y="4222"/>
                      <a:pt x="5230" y="4411"/>
                      <a:pt x="5482" y="4411"/>
                    </a:cubicBezTo>
                    <a:lnTo>
                      <a:pt x="11941" y="4411"/>
                    </a:lnTo>
                    <a:lnTo>
                      <a:pt x="11941" y="9357"/>
                    </a:lnTo>
                    <a:lnTo>
                      <a:pt x="914" y="9357"/>
                    </a:lnTo>
                    <a:lnTo>
                      <a:pt x="914" y="4222"/>
                    </a:lnTo>
                    <a:lnTo>
                      <a:pt x="2552" y="3119"/>
                    </a:lnTo>
                    <a:lnTo>
                      <a:pt x="2552" y="3970"/>
                    </a:lnTo>
                    <a:cubicBezTo>
                      <a:pt x="2552" y="4207"/>
                      <a:pt x="2767" y="4373"/>
                      <a:pt x="2980" y="4373"/>
                    </a:cubicBezTo>
                    <a:cubicBezTo>
                      <a:pt x="3050" y="4373"/>
                      <a:pt x="3120" y="4355"/>
                      <a:pt x="3182" y="4316"/>
                    </a:cubicBezTo>
                    <a:lnTo>
                      <a:pt x="5041" y="3119"/>
                    </a:lnTo>
                    <a:close/>
                    <a:moveTo>
                      <a:pt x="10712" y="0"/>
                    </a:moveTo>
                    <a:cubicBezTo>
                      <a:pt x="10491" y="0"/>
                      <a:pt x="10334" y="189"/>
                      <a:pt x="10334" y="441"/>
                    </a:cubicBezTo>
                    <a:lnTo>
                      <a:pt x="10334" y="3592"/>
                    </a:lnTo>
                    <a:lnTo>
                      <a:pt x="9483" y="3592"/>
                    </a:lnTo>
                    <a:lnTo>
                      <a:pt x="9483" y="1261"/>
                    </a:lnTo>
                    <a:cubicBezTo>
                      <a:pt x="9483" y="1008"/>
                      <a:pt x="9294" y="819"/>
                      <a:pt x="9074" y="819"/>
                    </a:cubicBezTo>
                    <a:lnTo>
                      <a:pt x="7404" y="819"/>
                    </a:lnTo>
                    <a:cubicBezTo>
                      <a:pt x="7183" y="819"/>
                      <a:pt x="6963" y="1008"/>
                      <a:pt x="6963" y="1261"/>
                    </a:cubicBezTo>
                    <a:lnTo>
                      <a:pt x="6963" y="3592"/>
                    </a:lnTo>
                    <a:lnTo>
                      <a:pt x="5860" y="3592"/>
                    </a:lnTo>
                    <a:lnTo>
                      <a:pt x="5860" y="2363"/>
                    </a:lnTo>
                    <a:cubicBezTo>
                      <a:pt x="5860" y="2206"/>
                      <a:pt x="5797" y="2080"/>
                      <a:pt x="5640" y="2017"/>
                    </a:cubicBezTo>
                    <a:cubicBezTo>
                      <a:pt x="5581" y="1973"/>
                      <a:pt x="5509" y="1949"/>
                      <a:pt x="5436" y="1949"/>
                    </a:cubicBezTo>
                    <a:cubicBezTo>
                      <a:pt x="5352" y="1949"/>
                      <a:pt x="5266" y="1981"/>
                      <a:pt x="5199" y="2048"/>
                    </a:cubicBezTo>
                    <a:lnTo>
                      <a:pt x="3340" y="3245"/>
                    </a:lnTo>
                    <a:lnTo>
                      <a:pt x="3340" y="2395"/>
                    </a:lnTo>
                    <a:cubicBezTo>
                      <a:pt x="3340" y="2237"/>
                      <a:pt x="3277" y="2111"/>
                      <a:pt x="3119" y="2048"/>
                    </a:cubicBezTo>
                    <a:cubicBezTo>
                      <a:pt x="3061" y="2004"/>
                      <a:pt x="2989" y="1981"/>
                      <a:pt x="2916" y="1981"/>
                    </a:cubicBezTo>
                    <a:cubicBezTo>
                      <a:pt x="2831" y="1981"/>
                      <a:pt x="2746" y="2012"/>
                      <a:pt x="2678" y="2080"/>
                    </a:cubicBezTo>
                    <a:lnTo>
                      <a:pt x="189" y="3718"/>
                    </a:lnTo>
                    <a:cubicBezTo>
                      <a:pt x="95" y="3812"/>
                      <a:pt x="0" y="3938"/>
                      <a:pt x="0" y="4096"/>
                    </a:cubicBezTo>
                    <a:lnTo>
                      <a:pt x="0" y="9861"/>
                    </a:lnTo>
                    <a:cubicBezTo>
                      <a:pt x="0" y="10113"/>
                      <a:pt x="189" y="10302"/>
                      <a:pt x="441" y="10302"/>
                    </a:cubicBezTo>
                    <a:lnTo>
                      <a:pt x="12287" y="10302"/>
                    </a:lnTo>
                    <a:cubicBezTo>
                      <a:pt x="12539" y="10302"/>
                      <a:pt x="12697" y="10113"/>
                      <a:pt x="12697" y="9861"/>
                    </a:cubicBezTo>
                    <a:lnTo>
                      <a:pt x="12697" y="504"/>
                    </a:lnTo>
                    <a:cubicBezTo>
                      <a:pt x="12760" y="158"/>
                      <a:pt x="12602" y="0"/>
                      <a:pt x="123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61" name="Google Shape;4761;p59"/>
              <p:cNvSpPr/>
              <p:nvPr/>
            </p:nvSpPr>
            <p:spPr>
              <a:xfrm>
                <a:off x="-59322800" y="1904375"/>
                <a:ext cx="106350" cy="411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1647" extrusionOk="0">
                    <a:moveTo>
                      <a:pt x="1291" y="0"/>
                    </a:moveTo>
                    <a:cubicBezTo>
                      <a:pt x="890" y="0"/>
                      <a:pt x="485" y="181"/>
                      <a:pt x="158" y="556"/>
                    </a:cubicBezTo>
                    <a:cubicBezTo>
                      <a:pt x="0" y="713"/>
                      <a:pt x="32" y="965"/>
                      <a:pt x="189" y="1123"/>
                    </a:cubicBezTo>
                    <a:cubicBezTo>
                      <a:pt x="265" y="1198"/>
                      <a:pt x="369" y="1237"/>
                      <a:pt x="474" y="1237"/>
                    </a:cubicBezTo>
                    <a:cubicBezTo>
                      <a:pt x="589" y="1237"/>
                      <a:pt x="706" y="1190"/>
                      <a:pt x="788" y="1091"/>
                    </a:cubicBezTo>
                    <a:cubicBezTo>
                      <a:pt x="946" y="918"/>
                      <a:pt x="1119" y="831"/>
                      <a:pt x="1292" y="831"/>
                    </a:cubicBezTo>
                    <a:cubicBezTo>
                      <a:pt x="1465" y="831"/>
                      <a:pt x="1639" y="918"/>
                      <a:pt x="1796" y="1091"/>
                    </a:cubicBezTo>
                    <a:cubicBezTo>
                      <a:pt x="2115" y="1457"/>
                      <a:pt x="2530" y="1646"/>
                      <a:pt x="2948" y="1646"/>
                    </a:cubicBezTo>
                    <a:cubicBezTo>
                      <a:pt x="3357" y="1646"/>
                      <a:pt x="3769" y="1465"/>
                      <a:pt x="4096" y="1091"/>
                    </a:cubicBezTo>
                    <a:cubicBezTo>
                      <a:pt x="4254" y="902"/>
                      <a:pt x="4191" y="650"/>
                      <a:pt x="4033" y="493"/>
                    </a:cubicBezTo>
                    <a:cubicBezTo>
                      <a:pt x="3975" y="420"/>
                      <a:pt x="3885" y="381"/>
                      <a:pt x="3788" y="381"/>
                    </a:cubicBezTo>
                    <a:cubicBezTo>
                      <a:pt x="3674" y="381"/>
                      <a:pt x="3551" y="436"/>
                      <a:pt x="3466" y="556"/>
                    </a:cubicBezTo>
                    <a:cubicBezTo>
                      <a:pt x="3308" y="729"/>
                      <a:pt x="3127" y="815"/>
                      <a:pt x="2946" y="815"/>
                    </a:cubicBezTo>
                    <a:cubicBezTo>
                      <a:pt x="2765" y="815"/>
                      <a:pt x="2584" y="729"/>
                      <a:pt x="2426" y="556"/>
                    </a:cubicBezTo>
                    <a:cubicBezTo>
                      <a:pt x="2108" y="189"/>
                      <a:pt x="1701" y="0"/>
                      <a:pt x="12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62" name="Google Shape;4762;p59"/>
            <p:cNvGrpSpPr/>
            <p:nvPr/>
          </p:nvGrpSpPr>
          <p:grpSpPr>
            <a:xfrm>
              <a:off x="985002" y="1149639"/>
              <a:ext cx="240931" cy="237458"/>
              <a:chOff x="-64774725" y="1916550"/>
              <a:chExt cx="319000" cy="314400"/>
            </a:xfrm>
            <a:grpFill/>
          </p:grpSpPr>
          <p:sp>
            <p:nvSpPr>
              <p:cNvPr id="4763" name="Google Shape;4763;p59"/>
              <p:cNvSpPr/>
              <p:nvPr/>
            </p:nvSpPr>
            <p:spPr>
              <a:xfrm>
                <a:off x="-64774725" y="1916550"/>
                <a:ext cx="319000" cy="3144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576" extrusionOk="0">
                    <a:moveTo>
                      <a:pt x="11436" y="856"/>
                    </a:moveTo>
                    <a:cubicBezTo>
                      <a:pt x="11562" y="856"/>
                      <a:pt x="11657" y="888"/>
                      <a:pt x="11783" y="951"/>
                    </a:cubicBezTo>
                    <a:cubicBezTo>
                      <a:pt x="11877" y="1077"/>
                      <a:pt x="11940" y="1203"/>
                      <a:pt x="11909" y="1329"/>
                    </a:cubicBezTo>
                    <a:cubicBezTo>
                      <a:pt x="11814" y="2431"/>
                      <a:pt x="11562" y="3440"/>
                      <a:pt x="11090" y="4416"/>
                    </a:cubicBezTo>
                    <a:lnTo>
                      <a:pt x="8317" y="1675"/>
                    </a:lnTo>
                    <a:cubicBezTo>
                      <a:pt x="9263" y="1234"/>
                      <a:pt x="10334" y="951"/>
                      <a:pt x="11436" y="856"/>
                    </a:cubicBezTo>
                    <a:close/>
                    <a:moveTo>
                      <a:pt x="3781" y="4542"/>
                    </a:moveTo>
                    <a:lnTo>
                      <a:pt x="3781" y="4542"/>
                    </a:lnTo>
                    <a:cubicBezTo>
                      <a:pt x="3529" y="4983"/>
                      <a:pt x="3245" y="5456"/>
                      <a:pt x="3056" y="5960"/>
                    </a:cubicBezTo>
                    <a:cubicBezTo>
                      <a:pt x="2878" y="5949"/>
                      <a:pt x="2699" y="5942"/>
                      <a:pt x="2522" y="5942"/>
                    </a:cubicBezTo>
                    <a:cubicBezTo>
                      <a:pt x="2167" y="5942"/>
                      <a:pt x="1817" y="5970"/>
                      <a:pt x="1481" y="6054"/>
                    </a:cubicBezTo>
                    <a:cubicBezTo>
                      <a:pt x="1544" y="5928"/>
                      <a:pt x="1670" y="5802"/>
                      <a:pt x="1733" y="5739"/>
                    </a:cubicBezTo>
                    <a:cubicBezTo>
                      <a:pt x="2331" y="5141"/>
                      <a:pt x="2993" y="4731"/>
                      <a:pt x="3781" y="4542"/>
                    </a:cubicBezTo>
                    <a:close/>
                    <a:moveTo>
                      <a:pt x="7561" y="2022"/>
                    </a:moveTo>
                    <a:lnTo>
                      <a:pt x="10680" y="5141"/>
                    </a:lnTo>
                    <a:cubicBezTo>
                      <a:pt x="9546" y="7157"/>
                      <a:pt x="7687" y="8669"/>
                      <a:pt x="5419" y="9331"/>
                    </a:cubicBezTo>
                    <a:lnTo>
                      <a:pt x="3403" y="7346"/>
                    </a:lnTo>
                    <a:cubicBezTo>
                      <a:pt x="4064" y="5109"/>
                      <a:pt x="5576" y="3219"/>
                      <a:pt x="7561" y="2022"/>
                    </a:cubicBezTo>
                    <a:close/>
                    <a:moveTo>
                      <a:pt x="2899" y="8008"/>
                    </a:moveTo>
                    <a:lnTo>
                      <a:pt x="4789" y="9898"/>
                    </a:lnTo>
                    <a:lnTo>
                      <a:pt x="4316" y="10623"/>
                    </a:lnTo>
                    <a:lnTo>
                      <a:pt x="2142" y="8449"/>
                    </a:lnTo>
                    <a:lnTo>
                      <a:pt x="2899" y="8008"/>
                    </a:lnTo>
                    <a:close/>
                    <a:moveTo>
                      <a:pt x="2363" y="9867"/>
                    </a:moveTo>
                    <a:lnTo>
                      <a:pt x="2899" y="10371"/>
                    </a:lnTo>
                    <a:cubicBezTo>
                      <a:pt x="2741" y="10497"/>
                      <a:pt x="2520" y="10654"/>
                      <a:pt x="2300" y="10780"/>
                    </a:cubicBezTo>
                    <a:cubicBezTo>
                      <a:pt x="1985" y="10969"/>
                      <a:pt x="1733" y="11095"/>
                      <a:pt x="1638" y="11127"/>
                    </a:cubicBezTo>
                    <a:cubicBezTo>
                      <a:pt x="1701" y="10969"/>
                      <a:pt x="1796" y="10780"/>
                      <a:pt x="1985" y="10465"/>
                    </a:cubicBezTo>
                    <a:cubicBezTo>
                      <a:pt x="2142" y="10213"/>
                      <a:pt x="2268" y="10024"/>
                      <a:pt x="2363" y="9867"/>
                    </a:cubicBezTo>
                    <a:close/>
                    <a:moveTo>
                      <a:pt x="8191" y="8984"/>
                    </a:moveTo>
                    <a:lnTo>
                      <a:pt x="8191" y="8984"/>
                    </a:lnTo>
                    <a:cubicBezTo>
                      <a:pt x="7971" y="9867"/>
                      <a:pt x="7467" y="10686"/>
                      <a:pt x="6711" y="11284"/>
                    </a:cubicBezTo>
                    <a:cubicBezTo>
                      <a:pt x="6837" y="10749"/>
                      <a:pt x="6837" y="10245"/>
                      <a:pt x="6774" y="9741"/>
                    </a:cubicBezTo>
                    <a:cubicBezTo>
                      <a:pt x="7309" y="9551"/>
                      <a:pt x="7782" y="9268"/>
                      <a:pt x="8191" y="8984"/>
                    </a:cubicBezTo>
                    <a:close/>
                    <a:moveTo>
                      <a:pt x="11509" y="1"/>
                    </a:moveTo>
                    <a:cubicBezTo>
                      <a:pt x="11474" y="1"/>
                      <a:pt x="11440" y="2"/>
                      <a:pt x="11405" y="6"/>
                    </a:cubicBezTo>
                    <a:cubicBezTo>
                      <a:pt x="10365" y="100"/>
                      <a:pt x="9389" y="321"/>
                      <a:pt x="8412" y="730"/>
                    </a:cubicBezTo>
                    <a:cubicBezTo>
                      <a:pt x="7498" y="1077"/>
                      <a:pt x="6616" y="1644"/>
                      <a:pt x="5797" y="2274"/>
                    </a:cubicBezTo>
                    <a:cubicBezTo>
                      <a:pt x="5324" y="2652"/>
                      <a:pt x="4852" y="3093"/>
                      <a:pt x="4474" y="3566"/>
                    </a:cubicBezTo>
                    <a:cubicBezTo>
                      <a:pt x="3245" y="3629"/>
                      <a:pt x="2048" y="4196"/>
                      <a:pt x="1166" y="5109"/>
                    </a:cubicBezTo>
                    <a:cubicBezTo>
                      <a:pt x="725" y="5519"/>
                      <a:pt x="378" y="6054"/>
                      <a:pt x="95" y="6590"/>
                    </a:cubicBezTo>
                    <a:cubicBezTo>
                      <a:pt x="0" y="6748"/>
                      <a:pt x="63" y="6937"/>
                      <a:pt x="158" y="7063"/>
                    </a:cubicBezTo>
                    <a:cubicBezTo>
                      <a:pt x="252" y="7157"/>
                      <a:pt x="378" y="7189"/>
                      <a:pt x="441" y="7189"/>
                    </a:cubicBezTo>
                    <a:cubicBezTo>
                      <a:pt x="536" y="7189"/>
                      <a:pt x="567" y="7189"/>
                      <a:pt x="630" y="7157"/>
                    </a:cubicBezTo>
                    <a:cubicBezTo>
                      <a:pt x="1198" y="6873"/>
                      <a:pt x="1842" y="6743"/>
                      <a:pt x="2471" y="6743"/>
                    </a:cubicBezTo>
                    <a:cubicBezTo>
                      <a:pt x="2540" y="6743"/>
                      <a:pt x="2609" y="6744"/>
                      <a:pt x="2678" y="6748"/>
                    </a:cubicBezTo>
                    <a:cubicBezTo>
                      <a:pt x="2647" y="6905"/>
                      <a:pt x="2615" y="7031"/>
                      <a:pt x="2584" y="7189"/>
                    </a:cubicBezTo>
                    <a:lnTo>
                      <a:pt x="1229" y="7976"/>
                    </a:lnTo>
                    <a:cubicBezTo>
                      <a:pt x="1008" y="8134"/>
                      <a:pt x="945" y="8449"/>
                      <a:pt x="1166" y="8606"/>
                    </a:cubicBezTo>
                    <a:lnTo>
                      <a:pt x="1733" y="9173"/>
                    </a:lnTo>
                    <a:cubicBezTo>
                      <a:pt x="1544" y="9425"/>
                      <a:pt x="1323" y="9772"/>
                      <a:pt x="1103" y="10119"/>
                    </a:cubicBezTo>
                    <a:cubicBezTo>
                      <a:pt x="945" y="10465"/>
                      <a:pt x="788" y="10717"/>
                      <a:pt x="725" y="10906"/>
                    </a:cubicBezTo>
                    <a:cubicBezTo>
                      <a:pt x="599" y="11316"/>
                      <a:pt x="630" y="11599"/>
                      <a:pt x="851" y="11788"/>
                    </a:cubicBezTo>
                    <a:cubicBezTo>
                      <a:pt x="981" y="11918"/>
                      <a:pt x="1144" y="11961"/>
                      <a:pt x="1320" y="11961"/>
                    </a:cubicBezTo>
                    <a:cubicBezTo>
                      <a:pt x="1443" y="11961"/>
                      <a:pt x="1572" y="11940"/>
                      <a:pt x="1701" y="11914"/>
                    </a:cubicBezTo>
                    <a:cubicBezTo>
                      <a:pt x="1953" y="11820"/>
                      <a:pt x="2174" y="11694"/>
                      <a:pt x="2489" y="11505"/>
                    </a:cubicBezTo>
                    <a:cubicBezTo>
                      <a:pt x="2836" y="11316"/>
                      <a:pt x="3151" y="11095"/>
                      <a:pt x="3434" y="10875"/>
                    </a:cubicBezTo>
                    <a:lnTo>
                      <a:pt x="4033" y="11473"/>
                    </a:lnTo>
                    <a:cubicBezTo>
                      <a:pt x="4116" y="11557"/>
                      <a:pt x="4225" y="11597"/>
                      <a:pt x="4330" y="11597"/>
                    </a:cubicBezTo>
                    <a:cubicBezTo>
                      <a:pt x="4464" y="11597"/>
                      <a:pt x="4593" y="11533"/>
                      <a:pt x="4663" y="11410"/>
                    </a:cubicBezTo>
                    <a:lnTo>
                      <a:pt x="5450" y="10056"/>
                    </a:lnTo>
                    <a:cubicBezTo>
                      <a:pt x="5608" y="10024"/>
                      <a:pt x="5734" y="9993"/>
                      <a:pt x="5892" y="9930"/>
                    </a:cubicBezTo>
                    <a:lnTo>
                      <a:pt x="5892" y="9930"/>
                    </a:lnTo>
                    <a:cubicBezTo>
                      <a:pt x="5923" y="10591"/>
                      <a:pt x="5797" y="11316"/>
                      <a:pt x="5482" y="11977"/>
                    </a:cubicBezTo>
                    <a:cubicBezTo>
                      <a:pt x="5419" y="12135"/>
                      <a:pt x="5450" y="12324"/>
                      <a:pt x="5576" y="12450"/>
                    </a:cubicBezTo>
                    <a:cubicBezTo>
                      <a:pt x="5639" y="12534"/>
                      <a:pt x="5759" y="12576"/>
                      <a:pt x="5878" y="12576"/>
                    </a:cubicBezTo>
                    <a:cubicBezTo>
                      <a:pt x="5937" y="12576"/>
                      <a:pt x="5997" y="12565"/>
                      <a:pt x="6049" y="12544"/>
                    </a:cubicBezTo>
                    <a:cubicBezTo>
                      <a:pt x="6585" y="12261"/>
                      <a:pt x="7089" y="11914"/>
                      <a:pt x="7530" y="11473"/>
                    </a:cubicBezTo>
                    <a:cubicBezTo>
                      <a:pt x="8443" y="10560"/>
                      <a:pt x="8979" y="9394"/>
                      <a:pt x="9074" y="8165"/>
                    </a:cubicBezTo>
                    <a:cubicBezTo>
                      <a:pt x="9546" y="7756"/>
                      <a:pt x="9987" y="7346"/>
                      <a:pt x="10365" y="6811"/>
                    </a:cubicBezTo>
                    <a:cubicBezTo>
                      <a:pt x="11027" y="5991"/>
                      <a:pt x="11562" y="5141"/>
                      <a:pt x="11940" y="4227"/>
                    </a:cubicBezTo>
                    <a:cubicBezTo>
                      <a:pt x="12350" y="3282"/>
                      <a:pt x="12571" y="2242"/>
                      <a:pt x="12665" y="1234"/>
                    </a:cubicBezTo>
                    <a:cubicBezTo>
                      <a:pt x="12760" y="1014"/>
                      <a:pt x="12665" y="636"/>
                      <a:pt x="12382" y="384"/>
                    </a:cubicBezTo>
                    <a:cubicBezTo>
                      <a:pt x="12126" y="128"/>
                      <a:pt x="11820" y="1"/>
                      <a:pt x="115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64" name="Google Shape;4764;p59"/>
              <p:cNvSpPr/>
              <p:nvPr/>
            </p:nvSpPr>
            <p:spPr>
              <a:xfrm>
                <a:off x="-64636900" y="2010600"/>
                <a:ext cx="89800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301" extrusionOk="0">
                    <a:moveTo>
                      <a:pt x="1828" y="827"/>
                    </a:moveTo>
                    <a:cubicBezTo>
                      <a:pt x="2048" y="827"/>
                      <a:pt x="2269" y="906"/>
                      <a:pt x="2426" y="1064"/>
                    </a:cubicBezTo>
                    <a:cubicBezTo>
                      <a:pt x="2741" y="1410"/>
                      <a:pt x="2741" y="1914"/>
                      <a:pt x="2426" y="2229"/>
                    </a:cubicBezTo>
                    <a:cubicBezTo>
                      <a:pt x="2269" y="2387"/>
                      <a:pt x="2048" y="2466"/>
                      <a:pt x="1828" y="2466"/>
                    </a:cubicBezTo>
                    <a:cubicBezTo>
                      <a:pt x="1607" y="2466"/>
                      <a:pt x="1387" y="2387"/>
                      <a:pt x="1229" y="2229"/>
                    </a:cubicBezTo>
                    <a:cubicBezTo>
                      <a:pt x="914" y="1914"/>
                      <a:pt x="914" y="1379"/>
                      <a:pt x="1229" y="1064"/>
                    </a:cubicBezTo>
                    <a:cubicBezTo>
                      <a:pt x="1387" y="906"/>
                      <a:pt x="1607" y="827"/>
                      <a:pt x="1828" y="827"/>
                    </a:cubicBezTo>
                    <a:close/>
                    <a:moveTo>
                      <a:pt x="1820" y="0"/>
                    </a:moveTo>
                    <a:cubicBezTo>
                      <a:pt x="1402" y="0"/>
                      <a:pt x="977" y="166"/>
                      <a:pt x="631" y="497"/>
                    </a:cubicBezTo>
                    <a:cubicBezTo>
                      <a:pt x="0" y="1127"/>
                      <a:pt x="0" y="2198"/>
                      <a:pt x="631" y="2828"/>
                    </a:cubicBezTo>
                    <a:cubicBezTo>
                      <a:pt x="946" y="3143"/>
                      <a:pt x="1371" y="3301"/>
                      <a:pt x="1796" y="3301"/>
                    </a:cubicBezTo>
                    <a:cubicBezTo>
                      <a:pt x="2222" y="3301"/>
                      <a:pt x="2647" y="3143"/>
                      <a:pt x="2962" y="2828"/>
                    </a:cubicBezTo>
                    <a:cubicBezTo>
                      <a:pt x="3592" y="2198"/>
                      <a:pt x="3592" y="1127"/>
                      <a:pt x="2962" y="497"/>
                    </a:cubicBezTo>
                    <a:cubicBezTo>
                      <a:pt x="2647" y="166"/>
                      <a:pt x="2237" y="0"/>
                      <a:pt x="1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65" name="Google Shape;4765;p59"/>
            <p:cNvGrpSpPr/>
            <p:nvPr/>
          </p:nvGrpSpPr>
          <p:grpSpPr>
            <a:xfrm>
              <a:off x="985889" y="1425284"/>
              <a:ext cx="239156" cy="241536"/>
              <a:chOff x="-64764500" y="2280550"/>
              <a:chExt cx="316650" cy="319800"/>
            </a:xfrm>
            <a:grpFill/>
          </p:grpSpPr>
          <p:sp>
            <p:nvSpPr>
              <p:cNvPr id="4766" name="Google Shape;4766;p59"/>
              <p:cNvSpPr/>
              <p:nvPr/>
            </p:nvSpPr>
            <p:spPr>
              <a:xfrm>
                <a:off x="-64764500" y="2280550"/>
                <a:ext cx="316650" cy="31980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792" extrusionOk="0">
                    <a:moveTo>
                      <a:pt x="11405" y="820"/>
                    </a:moveTo>
                    <a:cubicBezTo>
                      <a:pt x="11657" y="820"/>
                      <a:pt x="11815" y="1009"/>
                      <a:pt x="11815" y="1261"/>
                    </a:cubicBezTo>
                    <a:cubicBezTo>
                      <a:pt x="11815" y="1481"/>
                      <a:pt x="11657" y="1670"/>
                      <a:pt x="11405" y="1670"/>
                    </a:cubicBezTo>
                    <a:lnTo>
                      <a:pt x="1229" y="1670"/>
                    </a:lnTo>
                    <a:cubicBezTo>
                      <a:pt x="977" y="1670"/>
                      <a:pt x="788" y="1481"/>
                      <a:pt x="788" y="1261"/>
                    </a:cubicBezTo>
                    <a:cubicBezTo>
                      <a:pt x="788" y="1009"/>
                      <a:pt x="977" y="820"/>
                      <a:pt x="1229" y="820"/>
                    </a:cubicBezTo>
                    <a:close/>
                    <a:moveTo>
                      <a:pt x="10996" y="2521"/>
                    </a:moveTo>
                    <a:lnTo>
                      <a:pt x="10996" y="8286"/>
                    </a:lnTo>
                    <a:lnTo>
                      <a:pt x="1607" y="8286"/>
                    </a:lnTo>
                    <a:lnTo>
                      <a:pt x="1607" y="2521"/>
                    </a:lnTo>
                    <a:close/>
                    <a:moveTo>
                      <a:pt x="6302" y="11027"/>
                    </a:moveTo>
                    <a:cubicBezTo>
                      <a:pt x="6554" y="11027"/>
                      <a:pt x="6743" y="11216"/>
                      <a:pt x="6743" y="11437"/>
                    </a:cubicBezTo>
                    <a:cubicBezTo>
                      <a:pt x="6743" y="11689"/>
                      <a:pt x="6522" y="11878"/>
                      <a:pt x="6302" y="11878"/>
                    </a:cubicBezTo>
                    <a:cubicBezTo>
                      <a:pt x="6050" y="11878"/>
                      <a:pt x="5892" y="11689"/>
                      <a:pt x="5892" y="11437"/>
                    </a:cubicBezTo>
                    <a:cubicBezTo>
                      <a:pt x="5892" y="11216"/>
                      <a:pt x="6113" y="11027"/>
                      <a:pt x="6302" y="11027"/>
                    </a:cubicBezTo>
                    <a:close/>
                    <a:moveTo>
                      <a:pt x="1229" y="1"/>
                    </a:moveTo>
                    <a:cubicBezTo>
                      <a:pt x="536" y="1"/>
                      <a:pt x="1" y="536"/>
                      <a:pt x="1" y="1261"/>
                    </a:cubicBezTo>
                    <a:cubicBezTo>
                      <a:pt x="1" y="1797"/>
                      <a:pt x="347" y="2238"/>
                      <a:pt x="820" y="2427"/>
                    </a:cubicBezTo>
                    <a:lnTo>
                      <a:pt x="820" y="8286"/>
                    </a:lnTo>
                    <a:lnTo>
                      <a:pt x="442" y="8286"/>
                    </a:lnTo>
                    <a:cubicBezTo>
                      <a:pt x="190" y="8286"/>
                      <a:pt x="32" y="8507"/>
                      <a:pt x="32" y="8728"/>
                    </a:cubicBezTo>
                    <a:cubicBezTo>
                      <a:pt x="32" y="8980"/>
                      <a:pt x="221" y="9169"/>
                      <a:pt x="442" y="9169"/>
                    </a:cubicBezTo>
                    <a:lnTo>
                      <a:pt x="5955" y="9169"/>
                    </a:lnTo>
                    <a:lnTo>
                      <a:pt x="5955" y="10334"/>
                    </a:lnTo>
                    <a:cubicBezTo>
                      <a:pt x="5483" y="10492"/>
                      <a:pt x="5104" y="10964"/>
                      <a:pt x="5104" y="11531"/>
                    </a:cubicBezTo>
                    <a:cubicBezTo>
                      <a:pt x="5104" y="12193"/>
                      <a:pt x="5672" y="12792"/>
                      <a:pt x="6333" y="12792"/>
                    </a:cubicBezTo>
                    <a:cubicBezTo>
                      <a:pt x="6995" y="12792"/>
                      <a:pt x="7593" y="12225"/>
                      <a:pt x="7593" y="11531"/>
                    </a:cubicBezTo>
                    <a:cubicBezTo>
                      <a:pt x="7593" y="10964"/>
                      <a:pt x="7247" y="10555"/>
                      <a:pt x="6774" y="10334"/>
                    </a:cubicBezTo>
                    <a:lnTo>
                      <a:pt x="6774" y="9169"/>
                    </a:lnTo>
                    <a:lnTo>
                      <a:pt x="12288" y="9169"/>
                    </a:lnTo>
                    <a:cubicBezTo>
                      <a:pt x="12508" y="9169"/>
                      <a:pt x="12666" y="8980"/>
                      <a:pt x="12666" y="8728"/>
                    </a:cubicBezTo>
                    <a:cubicBezTo>
                      <a:pt x="12666" y="8507"/>
                      <a:pt x="12477" y="8286"/>
                      <a:pt x="12288" y="8286"/>
                    </a:cubicBezTo>
                    <a:lnTo>
                      <a:pt x="11847" y="8286"/>
                    </a:lnTo>
                    <a:lnTo>
                      <a:pt x="11847" y="2427"/>
                    </a:lnTo>
                    <a:cubicBezTo>
                      <a:pt x="12319" y="2238"/>
                      <a:pt x="12634" y="1797"/>
                      <a:pt x="12634" y="1261"/>
                    </a:cubicBezTo>
                    <a:cubicBezTo>
                      <a:pt x="12634" y="568"/>
                      <a:pt x="12099" y="1"/>
                      <a:pt x="114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67" name="Google Shape;4767;p59"/>
              <p:cNvSpPr/>
              <p:nvPr/>
            </p:nvSpPr>
            <p:spPr>
              <a:xfrm>
                <a:off x="-64679425" y="2364825"/>
                <a:ext cx="146500" cy="102450"/>
              </a:xfrm>
              <a:custGeom>
                <a:avLst/>
                <a:gdLst/>
                <a:ahLst/>
                <a:cxnLst/>
                <a:rect l="l" t="t" r="r" b="b"/>
                <a:pathLst>
                  <a:path w="5860" h="4098" extrusionOk="0">
                    <a:moveTo>
                      <a:pt x="3749" y="1"/>
                    </a:moveTo>
                    <a:cubicBezTo>
                      <a:pt x="3529" y="1"/>
                      <a:pt x="3371" y="190"/>
                      <a:pt x="3371" y="442"/>
                    </a:cubicBezTo>
                    <a:cubicBezTo>
                      <a:pt x="3371" y="662"/>
                      <a:pt x="3560" y="820"/>
                      <a:pt x="3749" y="820"/>
                    </a:cubicBezTo>
                    <a:lnTo>
                      <a:pt x="4442" y="820"/>
                    </a:lnTo>
                    <a:lnTo>
                      <a:pt x="2930" y="2332"/>
                    </a:lnTo>
                    <a:lnTo>
                      <a:pt x="2395" y="1765"/>
                    </a:lnTo>
                    <a:cubicBezTo>
                      <a:pt x="2316" y="1686"/>
                      <a:pt x="2206" y="1647"/>
                      <a:pt x="2095" y="1647"/>
                    </a:cubicBezTo>
                    <a:cubicBezTo>
                      <a:pt x="1985" y="1647"/>
                      <a:pt x="1875" y="1686"/>
                      <a:pt x="1796" y="1765"/>
                    </a:cubicBezTo>
                    <a:lnTo>
                      <a:pt x="126" y="3435"/>
                    </a:lnTo>
                    <a:cubicBezTo>
                      <a:pt x="0" y="3592"/>
                      <a:pt x="0" y="3844"/>
                      <a:pt x="126" y="4033"/>
                    </a:cubicBezTo>
                    <a:cubicBezTo>
                      <a:pt x="195" y="4075"/>
                      <a:pt x="288" y="4098"/>
                      <a:pt x="384" y="4098"/>
                    </a:cubicBezTo>
                    <a:cubicBezTo>
                      <a:pt x="507" y="4098"/>
                      <a:pt x="636" y="4059"/>
                      <a:pt x="725" y="3970"/>
                    </a:cubicBezTo>
                    <a:lnTo>
                      <a:pt x="2111" y="2616"/>
                    </a:lnTo>
                    <a:lnTo>
                      <a:pt x="2647" y="3151"/>
                    </a:lnTo>
                    <a:cubicBezTo>
                      <a:pt x="2725" y="3230"/>
                      <a:pt x="2836" y="3269"/>
                      <a:pt x="2946" y="3269"/>
                    </a:cubicBezTo>
                    <a:cubicBezTo>
                      <a:pt x="3056" y="3269"/>
                      <a:pt x="3166" y="3230"/>
                      <a:pt x="3245" y="3151"/>
                    </a:cubicBezTo>
                    <a:lnTo>
                      <a:pt x="5009" y="1387"/>
                    </a:lnTo>
                    <a:lnTo>
                      <a:pt x="5009" y="2049"/>
                    </a:lnTo>
                    <a:cubicBezTo>
                      <a:pt x="5009" y="2269"/>
                      <a:pt x="5230" y="2490"/>
                      <a:pt x="5451" y="2490"/>
                    </a:cubicBezTo>
                    <a:cubicBezTo>
                      <a:pt x="5703" y="2490"/>
                      <a:pt x="5860" y="2269"/>
                      <a:pt x="5860" y="2049"/>
                    </a:cubicBezTo>
                    <a:lnTo>
                      <a:pt x="5860" y="410"/>
                    </a:lnTo>
                    <a:cubicBezTo>
                      <a:pt x="5860" y="158"/>
                      <a:pt x="5640" y="1"/>
                      <a:pt x="54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768" name="Google Shape;4768;p59"/>
            <p:cNvSpPr/>
            <p:nvPr/>
          </p:nvSpPr>
          <p:spPr>
            <a:xfrm>
              <a:off x="999682" y="1703139"/>
              <a:ext cx="208814" cy="239156"/>
            </a:xfrm>
            <a:custGeom>
              <a:avLst/>
              <a:gdLst/>
              <a:ahLst/>
              <a:cxnLst/>
              <a:rect l="l" t="t" r="r" b="b"/>
              <a:pathLst>
                <a:path w="11059" h="12666" extrusionOk="0">
                  <a:moveTo>
                    <a:pt x="4285" y="789"/>
                  </a:moveTo>
                  <a:cubicBezTo>
                    <a:pt x="4758" y="789"/>
                    <a:pt x="5136" y="1135"/>
                    <a:pt x="5136" y="1608"/>
                  </a:cubicBezTo>
                  <a:lnTo>
                    <a:pt x="5136" y="4128"/>
                  </a:lnTo>
                  <a:cubicBezTo>
                    <a:pt x="4190" y="4317"/>
                    <a:pt x="3466" y="5168"/>
                    <a:pt x="3466" y="6144"/>
                  </a:cubicBezTo>
                  <a:cubicBezTo>
                    <a:pt x="3466" y="6365"/>
                    <a:pt x="3655" y="6585"/>
                    <a:pt x="3907" y="6585"/>
                  </a:cubicBezTo>
                  <a:cubicBezTo>
                    <a:pt x="4127" y="6585"/>
                    <a:pt x="4285" y="6365"/>
                    <a:pt x="4285" y="6144"/>
                  </a:cubicBezTo>
                  <a:cubicBezTo>
                    <a:pt x="4285" y="5577"/>
                    <a:pt x="4663" y="5168"/>
                    <a:pt x="5136" y="4947"/>
                  </a:cubicBezTo>
                  <a:lnTo>
                    <a:pt x="5136" y="8192"/>
                  </a:lnTo>
                  <a:cubicBezTo>
                    <a:pt x="5136" y="8665"/>
                    <a:pt x="4758" y="9011"/>
                    <a:pt x="4285" y="9011"/>
                  </a:cubicBezTo>
                  <a:cubicBezTo>
                    <a:pt x="3938" y="9011"/>
                    <a:pt x="3592" y="8791"/>
                    <a:pt x="3497" y="8381"/>
                  </a:cubicBezTo>
                  <a:cubicBezTo>
                    <a:pt x="3434" y="8318"/>
                    <a:pt x="3277" y="8192"/>
                    <a:pt x="3119" y="8192"/>
                  </a:cubicBezTo>
                  <a:cubicBezTo>
                    <a:pt x="2962" y="8192"/>
                    <a:pt x="2899" y="8255"/>
                    <a:pt x="2647" y="8255"/>
                  </a:cubicBezTo>
                  <a:cubicBezTo>
                    <a:pt x="1544" y="8255"/>
                    <a:pt x="1544" y="6617"/>
                    <a:pt x="2647" y="6617"/>
                  </a:cubicBezTo>
                  <a:cubicBezTo>
                    <a:pt x="2867" y="6617"/>
                    <a:pt x="3025" y="6428"/>
                    <a:pt x="3025" y="6176"/>
                  </a:cubicBezTo>
                  <a:cubicBezTo>
                    <a:pt x="3025" y="5955"/>
                    <a:pt x="2836" y="5735"/>
                    <a:pt x="2647" y="5735"/>
                  </a:cubicBezTo>
                  <a:cubicBezTo>
                    <a:pt x="2080" y="5735"/>
                    <a:pt x="1607" y="6018"/>
                    <a:pt x="1292" y="6428"/>
                  </a:cubicBezTo>
                  <a:cubicBezTo>
                    <a:pt x="1103" y="6270"/>
                    <a:pt x="977" y="6018"/>
                    <a:pt x="977" y="5735"/>
                  </a:cubicBezTo>
                  <a:cubicBezTo>
                    <a:pt x="977" y="5483"/>
                    <a:pt x="1103" y="5325"/>
                    <a:pt x="1166" y="5199"/>
                  </a:cubicBezTo>
                  <a:cubicBezTo>
                    <a:pt x="1323" y="5042"/>
                    <a:pt x="1323" y="4790"/>
                    <a:pt x="1166" y="4632"/>
                  </a:cubicBezTo>
                  <a:cubicBezTo>
                    <a:pt x="662" y="4097"/>
                    <a:pt x="1103" y="3277"/>
                    <a:pt x="1828" y="3277"/>
                  </a:cubicBezTo>
                  <a:cubicBezTo>
                    <a:pt x="2048" y="3277"/>
                    <a:pt x="2237" y="3340"/>
                    <a:pt x="2395" y="3498"/>
                  </a:cubicBezTo>
                  <a:cubicBezTo>
                    <a:pt x="2473" y="3577"/>
                    <a:pt x="2584" y="3616"/>
                    <a:pt x="2694" y="3616"/>
                  </a:cubicBezTo>
                  <a:cubicBezTo>
                    <a:pt x="2804" y="3616"/>
                    <a:pt x="2914" y="3577"/>
                    <a:pt x="2993" y="3498"/>
                  </a:cubicBezTo>
                  <a:cubicBezTo>
                    <a:pt x="3151" y="3340"/>
                    <a:pt x="3151" y="3057"/>
                    <a:pt x="2993" y="2899"/>
                  </a:cubicBezTo>
                  <a:cubicBezTo>
                    <a:pt x="2678" y="2584"/>
                    <a:pt x="2269" y="2427"/>
                    <a:pt x="1828" y="2427"/>
                  </a:cubicBezTo>
                  <a:cubicBezTo>
                    <a:pt x="1828" y="1954"/>
                    <a:pt x="2174" y="1608"/>
                    <a:pt x="2647" y="1608"/>
                  </a:cubicBezTo>
                  <a:cubicBezTo>
                    <a:pt x="2773" y="1608"/>
                    <a:pt x="2836" y="1639"/>
                    <a:pt x="2962" y="1702"/>
                  </a:cubicBezTo>
                  <a:cubicBezTo>
                    <a:pt x="3000" y="1713"/>
                    <a:pt x="3040" y="1718"/>
                    <a:pt x="3079" y="1718"/>
                  </a:cubicBezTo>
                  <a:cubicBezTo>
                    <a:pt x="3264" y="1718"/>
                    <a:pt x="3445" y="1601"/>
                    <a:pt x="3497" y="1419"/>
                  </a:cubicBezTo>
                  <a:cubicBezTo>
                    <a:pt x="3592" y="1072"/>
                    <a:pt x="3938" y="789"/>
                    <a:pt x="4285" y="789"/>
                  </a:cubicBezTo>
                  <a:close/>
                  <a:moveTo>
                    <a:pt x="6711" y="915"/>
                  </a:moveTo>
                  <a:cubicBezTo>
                    <a:pt x="7057" y="915"/>
                    <a:pt x="7404" y="1135"/>
                    <a:pt x="7498" y="1545"/>
                  </a:cubicBezTo>
                  <a:cubicBezTo>
                    <a:pt x="7547" y="1715"/>
                    <a:pt x="7708" y="1828"/>
                    <a:pt x="7880" y="1828"/>
                  </a:cubicBezTo>
                  <a:cubicBezTo>
                    <a:pt x="7931" y="1828"/>
                    <a:pt x="7983" y="1818"/>
                    <a:pt x="8034" y="1797"/>
                  </a:cubicBezTo>
                  <a:cubicBezTo>
                    <a:pt x="8160" y="1765"/>
                    <a:pt x="8223" y="1734"/>
                    <a:pt x="8349" y="1734"/>
                  </a:cubicBezTo>
                  <a:cubicBezTo>
                    <a:pt x="8822" y="1734"/>
                    <a:pt x="9168" y="2080"/>
                    <a:pt x="9168" y="2553"/>
                  </a:cubicBezTo>
                  <a:cubicBezTo>
                    <a:pt x="8759" y="2553"/>
                    <a:pt x="8318" y="2710"/>
                    <a:pt x="8003" y="3025"/>
                  </a:cubicBezTo>
                  <a:cubicBezTo>
                    <a:pt x="7845" y="3183"/>
                    <a:pt x="7845" y="3467"/>
                    <a:pt x="8003" y="3624"/>
                  </a:cubicBezTo>
                  <a:cubicBezTo>
                    <a:pt x="8081" y="3703"/>
                    <a:pt x="8192" y="3742"/>
                    <a:pt x="8302" y="3742"/>
                  </a:cubicBezTo>
                  <a:cubicBezTo>
                    <a:pt x="8412" y="3742"/>
                    <a:pt x="8522" y="3703"/>
                    <a:pt x="8601" y="3624"/>
                  </a:cubicBezTo>
                  <a:cubicBezTo>
                    <a:pt x="8759" y="3467"/>
                    <a:pt x="8948" y="3372"/>
                    <a:pt x="9168" y="3372"/>
                  </a:cubicBezTo>
                  <a:cubicBezTo>
                    <a:pt x="9893" y="3372"/>
                    <a:pt x="10271" y="4191"/>
                    <a:pt x="9798" y="4758"/>
                  </a:cubicBezTo>
                  <a:cubicBezTo>
                    <a:pt x="9735" y="4853"/>
                    <a:pt x="9735" y="5073"/>
                    <a:pt x="9830" y="5231"/>
                  </a:cubicBezTo>
                  <a:cubicBezTo>
                    <a:pt x="9956" y="5357"/>
                    <a:pt x="10050" y="5514"/>
                    <a:pt x="10050" y="5798"/>
                  </a:cubicBezTo>
                  <a:cubicBezTo>
                    <a:pt x="10050" y="6050"/>
                    <a:pt x="9924" y="6302"/>
                    <a:pt x="9735" y="6459"/>
                  </a:cubicBezTo>
                  <a:cubicBezTo>
                    <a:pt x="9420" y="6050"/>
                    <a:pt x="8948" y="5798"/>
                    <a:pt x="8381" y="5798"/>
                  </a:cubicBezTo>
                  <a:cubicBezTo>
                    <a:pt x="8160" y="5798"/>
                    <a:pt x="8003" y="5987"/>
                    <a:pt x="8003" y="6207"/>
                  </a:cubicBezTo>
                  <a:cubicBezTo>
                    <a:pt x="8003" y="6459"/>
                    <a:pt x="8192" y="6648"/>
                    <a:pt x="8381" y="6648"/>
                  </a:cubicBezTo>
                  <a:cubicBezTo>
                    <a:pt x="9483" y="6648"/>
                    <a:pt x="9483" y="8318"/>
                    <a:pt x="8381" y="8318"/>
                  </a:cubicBezTo>
                  <a:cubicBezTo>
                    <a:pt x="8255" y="8318"/>
                    <a:pt x="8192" y="8255"/>
                    <a:pt x="8066" y="8224"/>
                  </a:cubicBezTo>
                  <a:cubicBezTo>
                    <a:pt x="8021" y="8211"/>
                    <a:pt x="7976" y="8205"/>
                    <a:pt x="7931" y="8205"/>
                  </a:cubicBezTo>
                  <a:cubicBezTo>
                    <a:pt x="7752" y="8205"/>
                    <a:pt x="7580" y="8306"/>
                    <a:pt x="7530" y="8507"/>
                  </a:cubicBezTo>
                  <a:cubicBezTo>
                    <a:pt x="7435" y="8854"/>
                    <a:pt x="7089" y="9137"/>
                    <a:pt x="6742" y="9137"/>
                  </a:cubicBezTo>
                  <a:cubicBezTo>
                    <a:pt x="6270" y="9137"/>
                    <a:pt x="5892" y="8759"/>
                    <a:pt x="5892" y="8318"/>
                  </a:cubicBezTo>
                  <a:lnTo>
                    <a:pt x="5892" y="5073"/>
                  </a:lnTo>
                  <a:cubicBezTo>
                    <a:pt x="6364" y="5231"/>
                    <a:pt x="6742" y="5703"/>
                    <a:pt x="6742" y="6270"/>
                  </a:cubicBezTo>
                  <a:cubicBezTo>
                    <a:pt x="6742" y="6491"/>
                    <a:pt x="6931" y="6680"/>
                    <a:pt x="7120" y="6680"/>
                  </a:cubicBezTo>
                  <a:cubicBezTo>
                    <a:pt x="7341" y="6680"/>
                    <a:pt x="7530" y="6491"/>
                    <a:pt x="7530" y="6270"/>
                  </a:cubicBezTo>
                  <a:cubicBezTo>
                    <a:pt x="7530" y="5262"/>
                    <a:pt x="6805" y="4412"/>
                    <a:pt x="5860" y="4254"/>
                  </a:cubicBezTo>
                  <a:lnTo>
                    <a:pt x="5860" y="1734"/>
                  </a:lnTo>
                  <a:cubicBezTo>
                    <a:pt x="5860" y="1261"/>
                    <a:pt x="6207" y="915"/>
                    <a:pt x="6711" y="915"/>
                  </a:cubicBezTo>
                  <a:close/>
                  <a:moveTo>
                    <a:pt x="5514" y="9358"/>
                  </a:moveTo>
                  <a:cubicBezTo>
                    <a:pt x="5829" y="9736"/>
                    <a:pt x="6270" y="9925"/>
                    <a:pt x="6774" y="9925"/>
                  </a:cubicBezTo>
                  <a:lnTo>
                    <a:pt x="6774" y="10209"/>
                  </a:lnTo>
                  <a:lnTo>
                    <a:pt x="4285" y="10209"/>
                  </a:lnTo>
                  <a:lnTo>
                    <a:pt x="4285" y="9925"/>
                  </a:lnTo>
                  <a:cubicBezTo>
                    <a:pt x="4789" y="9925"/>
                    <a:pt x="5230" y="9673"/>
                    <a:pt x="5514" y="9358"/>
                  </a:cubicBezTo>
                  <a:close/>
                  <a:moveTo>
                    <a:pt x="6648" y="11028"/>
                  </a:moveTo>
                  <a:cubicBezTo>
                    <a:pt x="6522" y="11500"/>
                    <a:pt x="6049" y="11847"/>
                    <a:pt x="5514" y="11847"/>
                  </a:cubicBezTo>
                  <a:cubicBezTo>
                    <a:pt x="4978" y="11847"/>
                    <a:pt x="4537" y="11500"/>
                    <a:pt x="4316" y="11028"/>
                  </a:cubicBezTo>
                  <a:close/>
                  <a:moveTo>
                    <a:pt x="4285" y="1"/>
                  </a:moveTo>
                  <a:cubicBezTo>
                    <a:pt x="3686" y="1"/>
                    <a:pt x="3151" y="316"/>
                    <a:pt x="2867" y="820"/>
                  </a:cubicBezTo>
                  <a:cubicBezTo>
                    <a:pt x="2796" y="811"/>
                    <a:pt x="2724" y="806"/>
                    <a:pt x="2654" y="806"/>
                  </a:cubicBezTo>
                  <a:cubicBezTo>
                    <a:pt x="1762" y="806"/>
                    <a:pt x="977" y="1526"/>
                    <a:pt x="977" y="2490"/>
                  </a:cubicBezTo>
                  <a:lnTo>
                    <a:pt x="977" y="2679"/>
                  </a:lnTo>
                  <a:cubicBezTo>
                    <a:pt x="851" y="2742"/>
                    <a:pt x="756" y="2836"/>
                    <a:pt x="630" y="2962"/>
                  </a:cubicBezTo>
                  <a:cubicBezTo>
                    <a:pt x="63" y="3498"/>
                    <a:pt x="0" y="4286"/>
                    <a:pt x="347" y="4947"/>
                  </a:cubicBezTo>
                  <a:cubicBezTo>
                    <a:pt x="189" y="5199"/>
                    <a:pt x="126" y="5514"/>
                    <a:pt x="126" y="5766"/>
                  </a:cubicBezTo>
                  <a:cubicBezTo>
                    <a:pt x="126" y="6365"/>
                    <a:pt x="441" y="6932"/>
                    <a:pt x="945" y="7184"/>
                  </a:cubicBezTo>
                  <a:cubicBezTo>
                    <a:pt x="819" y="8192"/>
                    <a:pt x="1576" y="9043"/>
                    <a:pt x="2584" y="9043"/>
                  </a:cubicBezTo>
                  <a:lnTo>
                    <a:pt x="2836" y="9043"/>
                  </a:lnTo>
                  <a:cubicBezTo>
                    <a:pt x="2993" y="9326"/>
                    <a:pt x="3182" y="9515"/>
                    <a:pt x="3434" y="9673"/>
                  </a:cubicBezTo>
                  <a:lnTo>
                    <a:pt x="3434" y="10587"/>
                  </a:lnTo>
                  <a:cubicBezTo>
                    <a:pt x="3434" y="11721"/>
                    <a:pt x="4379" y="12666"/>
                    <a:pt x="5514" y="12666"/>
                  </a:cubicBezTo>
                  <a:cubicBezTo>
                    <a:pt x="6648" y="12666"/>
                    <a:pt x="7593" y="11721"/>
                    <a:pt x="7593" y="10587"/>
                  </a:cubicBezTo>
                  <a:lnTo>
                    <a:pt x="7593" y="9673"/>
                  </a:lnTo>
                  <a:cubicBezTo>
                    <a:pt x="7845" y="9515"/>
                    <a:pt x="8066" y="9326"/>
                    <a:pt x="8192" y="9043"/>
                  </a:cubicBezTo>
                  <a:lnTo>
                    <a:pt x="8444" y="9043"/>
                  </a:lnTo>
                  <a:cubicBezTo>
                    <a:pt x="9420" y="9043"/>
                    <a:pt x="10208" y="8129"/>
                    <a:pt x="10082" y="7153"/>
                  </a:cubicBezTo>
                  <a:cubicBezTo>
                    <a:pt x="10586" y="6869"/>
                    <a:pt x="10901" y="6333"/>
                    <a:pt x="10901" y="5735"/>
                  </a:cubicBezTo>
                  <a:cubicBezTo>
                    <a:pt x="10901" y="5451"/>
                    <a:pt x="10838" y="5136"/>
                    <a:pt x="10680" y="4916"/>
                  </a:cubicBezTo>
                  <a:cubicBezTo>
                    <a:pt x="11059" y="4317"/>
                    <a:pt x="10933" y="3498"/>
                    <a:pt x="10428" y="2962"/>
                  </a:cubicBezTo>
                  <a:cubicBezTo>
                    <a:pt x="10302" y="2836"/>
                    <a:pt x="10208" y="2742"/>
                    <a:pt x="10082" y="2679"/>
                  </a:cubicBezTo>
                  <a:lnTo>
                    <a:pt x="10082" y="2490"/>
                  </a:lnTo>
                  <a:cubicBezTo>
                    <a:pt x="10082" y="1576"/>
                    <a:pt x="9326" y="820"/>
                    <a:pt x="8444" y="820"/>
                  </a:cubicBezTo>
                  <a:lnTo>
                    <a:pt x="8192" y="820"/>
                  </a:lnTo>
                  <a:cubicBezTo>
                    <a:pt x="7908" y="316"/>
                    <a:pt x="7372" y="1"/>
                    <a:pt x="6774" y="1"/>
                  </a:cubicBezTo>
                  <a:cubicBezTo>
                    <a:pt x="6270" y="1"/>
                    <a:pt x="5829" y="222"/>
                    <a:pt x="5514" y="537"/>
                  </a:cubicBezTo>
                  <a:cubicBezTo>
                    <a:pt x="5199" y="190"/>
                    <a:pt x="4758" y="1"/>
                    <a:pt x="4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769" name="Google Shape;4769;p59"/>
            <p:cNvGrpSpPr/>
            <p:nvPr/>
          </p:nvGrpSpPr>
          <p:grpSpPr>
            <a:xfrm>
              <a:off x="2430249" y="1173769"/>
              <a:ext cx="238553" cy="189195"/>
              <a:chOff x="-62882850" y="1999375"/>
              <a:chExt cx="315850" cy="250500"/>
            </a:xfrm>
            <a:grpFill/>
          </p:grpSpPr>
          <p:sp>
            <p:nvSpPr>
              <p:cNvPr id="4770" name="Google Shape;4770;p59"/>
              <p:cNvSpPr/>
              <p:nvPr/>
            </p:nvSpPr>
            <p:spPr>
              <a:xfrm>
                <a:off x="-62882850" y="1999375"/>
                <a:ext cx="315850" cy="250500"/>
              </a:xfrm>
              <a:custGeom>
                <a:avLst/>
                <a:gdLst/>
                <a:ahLst/>
                <a:cxnLst/>
                <a:rect l="l" t="t" r="r" b="b"/>
                <a:pathLst>
                  <a:path w="12634" h="10020" extrusionOk="0">
                    <a:moveTo>
                      <a:pt x="10586" y="851"/>
                    </a:moveTo>
                    <a:cubicBezTo>
                      <a:pt x="10838" y="851"/>
                      <a:pt x="11027" y="1040"/>
                      <a:pt x="11027" y="1261"/>
                    </a:cubicBezTo>
                    <a:lnTo>
                      <a:pt x="11027" y="7499"/>
                    </a:lnTo>
                    <a:lnTo>
                      <a:pt x="1638" y="7499"/>
                    </a:lnTo>
                    <a:lnTo>
                      <a:pt x="1638" y="1261"/>
                    </a:lnTo>
                    <a:lnTo>
                      <a:pt x="1607" y="1261"/>
                    </a:lnTo>
                    <a:cubicBezTo>
                      <a:pt x="1607" y="1040"/>
                      <a:pt x="1796" y="851"/>
                      <a:pt x="2048" y="851"/>
                    </a:cubicBezTo>
                    <a:close/>
                    <a:moveTo>
                      <a:pt x="11814" y="8318"/>
                    </a:moveTo>
                    <a:lnTo>
                      <a:pt x="11814" y="8727"/>
                    </a:lnTo>
                    <a:cubicBezTo>
                      <a:pt x="11814" y="8948"/>
                      <a:pt x="11594" y="9137"/>
                      <a:pt x="11405" y="9137"/>
                    </a:cubicBezTo>
                    <a:lnTo>
                      <a:pt x="1197" y="9137"/>
                    </a:lnTo>
                    <a:cubicBezTo>
                      <a:pt x="977" y="9137"/>
                      <a:pt x="788" y="8948"/>
                      <a:pt x="788" y="8727"/>
                    </a:cubicBezTo>
                    <a:lnTo>
                      <a:pt x="788" y="8318"/>
                    </a:lnTo>
                    <a:close/>
                    <a:moveTo>
                      <a:pt x="2048" y="1"/>
                    </a:moveTo>
                    <a:cubicBezTo>
                      <a:pt x="1355" y="1"/>
                      <a:pt x="788" y="568"/>
                      <a:pt x="788" y="1261"/>
                    </a:cubicBezTo>
                    <a:lnTo>
                      <a:pt x="788" y="7499"/>
                    </a:lnTo>
                    <a:lnTo>
                      <a:pt x="378" y="7499"/>
                    </a:lnTo>
                    <a:cubicBezTo>
                      <a:pt x="158" y="7499"/>
                      <a:pt x="0" y="7688"/>
                      <a:pt x="0" y="7940"/>
                    </a:cubicBezTo>
                    <a:lnTo>
                      <a:pt x="0" y="8759"/>
                    </a:lnTo>
                    <a:cubicBezTo>
                      <a:pt x="0" y="9420"/>
                      <a:pt x="536" y="10019"/>
                      <a:pt x="1197" y="10019"/>
                    </a:cubicBezTo>
                    <a:lnTo>
                      <a:pt x="11405" y="10019"/>
                    </a:lnTo>
                    <a:cubicBezTo>
                      <a:pt x="12066" y="10019"/>
                      <a:pt x="12634" y="9452"/>
                      <a:pt x="12634" y="8759"/>
                    </a:cubicBezTo>
                    <a:lnTo>
                      <a:pt x="12634" y="7940"/>
                    </a:lnTo>
                    <a:cubicBezTo>
                      <a:pt x="12634" y="7656"/>
                      <a:pt x="12444" y="7499"/>
                      <a:pt x="12224" y="7499"/>
                    </a:cubicBezTo>
                    <a:lnTo>
                      <a:pt x="11814" y="7499"/>
                    </a:lnTo>
                    <a:lnTo>
                      <a:pt x="11814" y="1261"/>
                    </a:lnTo>
                    <a:cubicBezTo>
                      <a:pt x="11814" y="599"/>
                      <a:pt x="11247" y="1"/>
                      <a:pt x="105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71" name="Google Shape;4771;p59"/>
              <p:cNvSpPr/>
              <p:nvPr/>
            </p:nvSpPr>
            <p:spPr>
              <a:xfrm>
                <a:off x="-62806475" y="2062375"/>
                <a:ext cx="146525" cy="103800"/>
              </a:xfrm>
              <a:custGeom>
                <a:avLst/>
                <a:gdLst/>
                <a:ahLst/>
                <a:cxnLst/>
                <a:rect l="l" t="t" r="r" b="b"/>
                <a:pathLst>
                  <a:path w="5861" h="4152" extrusionOk="0">
                    <a:moveTo>
                      <a:pt x="3782" y="1"/>
                    </a:moveTo>
                    <a:cubicBezTo>
                      <a:pt x="3561" y="1"/>
                      <a:pt x="3341" y="221"/>
                      <a:pt x="3341" y="410"/>
                    </a:cubicBezTo>
                    <a:cubicBezTo>
                      <a:pt x="3341" y="631"/>
                      <a:pt x="3561" y="852"/>
                      <a:pt x="3782" y="852"/>
                    </a:cubicBezTo>
                    <a:lnTo>
                      <a:pt x="4443" y="852"/>
                    </a:lnTo>
                    <a:lnTo>
                      <a:pt x="2962" y="2332"/>
                    </a:lnTo>
                    <a:lnTo>
                      <a:pt x="2395" y="1765"/>
                    </a:lnTo>
                    <a:cubicBezTo>
                      <a:pt x="2332" y="1686"/>
                      <a:pt x="2230" y="1647"/>
                      <a:pt x="2124" y="1647"/>
                    </a:cubicBezTo>
                    <a:cubicBezTo>
                      <a:pt x="2017" y="1647"/>
                      <a:pt x="1907" y="1686"/>
                      <a:pt x="1828" y="1765"/>
                    </a:cubicBezTo>
                    <a:lnTo>
                      <a:pt x="159" y="3435"/>
                    </a:lnTo>
                    <a:cubicBezTo>
                      <a:pt x="1" y="3592"/>
                      <a:pt x="1" y="3876"/>
                      <a:pt x="159" y="4034"/>
                    </a:cubicBezTo>
                    <a:cubicBezTo>
                      <a:pt x="237" y="4112"/>
                      <a:pt x="348" y="4152"/>
                      <a:pt x="458" y="4152"/>
                    </a:cubicBezTo>
                    <a:cubicBezTo>
                      <a:pt x="568" y="4152"/>
                      <a:pt x="678" y="4112"/>
                      <a:pt x="757" y="4034"/>
                    </a:cubicBezTo>
                    <a:lnTo>
                      <a:pt x="2143" y="2647"/>
                    </a:lnTo>
                    <a:lnTo>
                      <a:pt x="2679" y="3183"/>
                    </a:lnTo>
                    <a:cubicBezTo>
                      <a:pt x="2758" y="3262"/>
                      <a:pt x="2868" y="3301"/>
                      <a:pt x="2978" y="3301"/>
                    </a:cubicBezTo>
                    <a:cubicBezTo>
                      <a:pt x="3088" y="3301"/>
                      <a:pt x="3199" y="3262"/>
                      <a:pt x="3278" y="3183"/>
                    </a:cubicBezTo>
                    <a:lnTo>
                      <a:pt x="5042" y="1419"/>
                    </a:lnTo>
                    <a:lnTo>
                      <a:pt x="5042" y="2080"/>
                    </a:lnTo>
                    <a:cubicBezTo>
                      <a:pt x="5042" y="2332"/>
                      <a:pt x="5231" y="2521"/>
                      <a:pt x="5451" y="2521"/>
                    </a:cubicBezTo>
                    <a:cubicBezTo>
                      <a:pt x="5640" y="2521"/>
                      <a:pt x="5861" y="2332"/>
                      <a:pt x="5861" y="2080"/>
                    </a:cubicBezTo>
                    <a:lnTo>
                      <a:pt x="5861" y="442"/>
                    </a:lnTo>
                    <a:cubicBezTo>
                      <a:pt x="5861" y="158"/>
                      <a:pt x="5672" y="1"/>
                      <a:pt x="54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72" name="Google Shape;4772;p59"/>
            <p:cNvGrpSpPr/>
            <p:nvPr/>
          </p:nvGrpSpPr>
          <p:grpSpPr>
            <a:xfrm>
              <a:off x="2424594" y="1426172"/>
              <a:ext cx="249862" cy="239761"/>
              <a:chOff x="-62890750" y="2296300"/>
              <a:chExt cx="330825" cy="317450"/>
            </a:xfrm>
            <a:grpFill/>
          </p:grpSpPr>
          <p:sp>
            <p:nvSpPr>
              <p:cNvPr id="4773" name="Google Shape;4773;p59"/>
              <p:cNvSpPr/>
              <p:nvPr/>
            </p:nvSpPr>
            <p:spPr>
              <a:xfrm>
                <a:off x="-62890750" y="2296300"/>
                <a:ext cx="313500" cy="195375"/>
              </a:xfrm>
              <a:custGeom>
                <a:avLst/>
                <a:gdLst/>
                <a:ahLst/>
                <a:cxnLst/>
                <a:rect l="l" t="t" r="r" b="b"/>
                <a:pathLst>
                  <a:path w="12540" h="7815" extrusionOk="0">
                    <a:moveTo>
                      <a:pt x="11437" y="2080"/>
                    </a:moveTo>
                    <a:lnTo>
                      <a:pt x="11658" y="2931"/>
                    </a:lnTo>
                    <a:lnTo>
                      <a:pt x="10776" y="2742"/>
                    </a:lnTo>
                    <a:lnTo>
                      <a:pt x="11437" y="2080"/>
                    </a:lnTo>
                    <a:close/>
                    <a:moveTo>
                      <a:pt x="6617" y="1"/>
                    </a:moveTo>
                    <a:cubicBezTo>
                      <a:pt x="4916" y="1"/>
                      <a:pt x="3340" y="662"/>
                      <a:pt x="2112" y="1828"/>
                    </a:cubicBezTo>
                    <a:cubicBezTo>
                      <a:pt x="663" y="3277"/>
                      <a:pt x="1" y="5420"/>
                      <a:pt x="379" y="7467"/>
                    </a:cubicBezTo>
                    <a:cubicBezTo>
                      <a:pt x="442" y="7656"/>
                      <a:pt x="568" y="7814"/>
                      <a:pt x="789" y="7814"/>
                    </a:cubicBezTo>
                    <a:lnTo>
                      <a:pt x="852" y="7814"/>
                    </a:lnTo>
                    <a:cubicBezTo>
                      <a:pt x="1104" y="7783"/>
                      <a:pt x="1198" y="7562"/>
                      <a:pt x="1167" y="7341"/>
                    </a:cubicBezTo>
                    <a:cubicBezTo>
                      <a:pt x="852" y="5577"/>
                      <a:pt x="1419" y="3718"/>
                      <a:pt x="2710" y="2458"/>
                    </a:cubicBezTo>
                    <a:cubicBezTo>
                      <a:pt x="3719" y="1450"/>
                      <a:pt x="5136" y="851"/>
                      <a:pt x="6617" y="851"/>
                    </a:cubicBezTo>
                    <a:cubicBezTo>
                      <a:pt x="7940" y="851"/>
                      <a:pt x="9200" y="1324"/>
                      <a:pt x="10177" y="2206"/>
                    </a:cubicBezTo>
                    <a:lnTo>
                      <a:pt x="9610" y="2773"/>
                    </a:lnTo>
                    <a:cubicBezTo>
                      <a:pt x="9484" y="2899"/>
                      <a:pt x="9452" y="3057"/>
                      <a:pt x="9484" y="3183"/>
                    </a:cubicBezTo>
                    <a:cubicBezTo>
                      <a:pt x="9515" y="3340"/>
                      <a:pt x="9641" y="3403"/>
                      <a:pt x="9799" y="3466"/>
                    </a:cubicBezTo>
                    <a:lnTo>
                      <a:pt x="12036" y="3939"/>
                    </a:lnTo>
                    <a:lnTo>
                      <a:pt x="12130" y="3939"/>
                    </a:lnTo>
                    <a:cubicBezTo>
                      <a:pt x="12225" y="3939"/>
                      <a:pt x="12319" y="3876"/>
                      <a:pt x="12382" y="3813"/>
                    </a:cubicBezTo>
                    <a:cubicBezTo>
                      <a:pt x="12508" y="3687"/>
                      <a:pt x="12540" y="3561"/>
                      <a:pt x="12508" y="3403"/>
                    </a:cubicBezTo>
                    <a:lnTo>
                      <a:pt x="12036" y="1167"/>
                    </a:lnTo>
                    <a:cubicBezTo>
                      <a:pt x="12004" y="1009"/>
                      <a:pt x="11878" y="883"/>
                      <a:pt x="11752" y="851"/>
                    </a:cubicBezTo>
                    <a:cubicBezTo>
                      <a:pt x="11715" y="844"/>
                      <a:pt x="11678" y="840"/>
                      <a:pt x="11642" y="840"/>
                    </a:cubicBezTo>
                    <a:cubicBezTo>
                      <a:pt x="11526" y="840"/>
                      <a:pt x="11422" y="881"/>
                      <a:pt x="11374" y="977"/>
                    </a:cubicBezTo>
                    <a:lnTo>
                      <a:pt x="10776" y="1576"/>
                    </a:lnTo>
                    <a:cubicBezTo>
                      <a:pt x="9641" y="536"/>
                      <a:pt x="8129" y="1"/>
                      <a:pt x="66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74" name="Google Shape;4774;p59"/>
              <p:cNvSpPr/>
              <p:nvPr/>
            </p:nvSpPr>
            <p:spPr>
              <a:xfrm>
                <a:off x="-62874975" y="2417475"/>
                <a:ext cx="315050" cy="196275"/>
              </a:xfrm>
              <a:custGeom>
                <a:avLst/>
                <a:gdLst/>
                <a:ahLst/>
                <a:cxnLst/>
                <a:rect l="l" t="t" r="r" b="b"/>
                <a:pathLst>
                  <a:path w="12602" h="7851" extrusionOk="0">
                    <a:moveTo>
                      <a:pt x="977" y="4857"/>
                    </a:moveTo>
                    <a:lnTo>
                      <a:pt x="1827" y="5078"/>
                    </a:lnTo>
                    <a:lnTo>
                      <a:pt x="1166" y="5739"/>
                    </a:lnTo>
                    <a:lnTo>
                      <a:pt x="977" y="4857"/>
                    </a:lnTo>
                    <a:close/>
                    <a:moveTo>
                      <a:pt x="11779" y="1"/>
                    </a:moveTo>
                    <a:cubicBezTo>
                      <a:pt x="11759" y="1"/>
                      <a:pt x="11739" y="2"/>
                      <a:pt x="11720" y="6"/>
                    </a:cubicBezTo>
                    <a:cubicBezTo>
                      <a:pt x="11499" y="69"/>
                      <a:pt x="11373" y="289"/>
                      <a:pt x="11405" y="478"/>
                    </a:cubicBezTo>
                    <a:cubicBezTo>
                      <a:pt x="11720" y="2274"/>
                      <a:pt x="11184" y="4101"/>
                      <a:pt x="9861" y="5361"/>
                    </a:cubicBezTo>
                    <a:cubicBezTo>
                      <a:pt x="8853" y="6401"/>
                      <a:pt x="7435" y="7000"/>
                      <a:pt x="5986" y="7000"/>
                    </a:cubicBezTo>
                    <a:cubicBezTo>
                      <a:pt x="4631" y="7000"/>
                      <a:pt x="3371" y="6527"/>
                      <a:pt x="2394" y="5645"/>
                    </a:cubicBezTo>
                    <a:lnTo>
                      <a:pt x="2993" y="5046"/>
                    </a:lnTo>
                    <a:cubicBezTo>
                      <a:pt x="3088" y="4952"/>
                      <a:pt x="3151" y="4794"/>
                      <a:pt x="3088" y="4668"/>
                    </a:cubicBezTo>
                    <a:cubicBezTo>
                      <a:pt x="3056" y="4511"/>
                      <a:pt x="2962" y="4416"/>
                      <a:pt x="2772" y="4385"/>
                    </a:cubicBezTo>
                    <a:lnTo>
                      <a:pt x="536" y="3912"/>
                    </a:lnTo>
                    <a:cubicBezTo>
                      <a:pt x="506" y="3905"/>
                      <a:pt x="476" y="3901"/>
                      <a:pt x="446" y="3901"/>
                    </a:cubicBezTo>
                    <a:cubicBezTo>
                      <a:pt x="350" y="3901"/>
                      <a:pt x="254" y="3942"/>
                      <a:pt x="158" y="4038"/>
                    </a:cubicBezTo>
                    <a:cubicBezTo>
                      <a:pt x="32" y="4164"/>
                      <a:pt x="0" y="4290"/>
                      <a:pt x="32" y="4448"/>
                    </a:cubicBezTo>
                    <a:lnTo>
                      <a:pt x="504" y="6685"/>
                    </a:lnTo>
                    <a:cubicBezTo>
                      <a:pt x="536" y="6842"/>
                      <a:pt x="662" y="6937"/>
                      <a:pt x="788" y="7000"/>
                    </a:cubicBezTo>
                    <a:lnTo>
                      <a:pt x="882" y="7000"/>
                    </a:lnTo>
                    <a:cubicBezTo>
                      <a:pt x="1008" y="7000"/>
                      <a:pt x="1103" y="6968"/>
                      <a:pt x="1166" y="6874"/>
                    </a:cubicBezTo>
                    <a:lnTo>
                      <a:pt x="1764" y="6275"/>
                    </a:lnTo>
                    <a:cubicBezTo>
                      <a:pt x="2899" y="7315"/>
                      <a:pt x="4411" y="7850"/>
                      <a:pt x="5923" y="7850"/>
                    </a:cubicBezTo>
                    <a:cubicBezTo>
                      <a:pt x="7624" y="7850"/>
                      <a:pt x="9200" y="7189"/>
                      <a:pt x="10428" y="6023"/>
                    </a:cubicBezTo>
                    <a:cubicBezTo>
                      <a:pt x="11909" y="4511"/>
                      <a:pt x="12602" y="2400"/>
                      <a:pt x="12192" y="321"/>
                    </a:cubicBezTo>
                    <a:cubicBezTo>
                      <a:pt x="12164" y="123"/>
                      <a:pt x="11958" y="1"/>
                      <a:pt x="117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75" name="Google Shape;4775;p59"/>
              <p:cNvSpPr/>
              <p:nvPr/>
            </p:nvSpPr>
            <p:spPr>
              <a:xfrm>
                <a:off x="-62822225" y="2357750"/>
                <a:ext cx="193000" cy="19297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7719" extrusionOk="0">
                    <a:moveTo>
                      <a:pt x="2238" y="1323"/>
                    </a:moveTo>
                    <a:lnTo>
                      <a:pt x="2238" y="1323"/>
                    </a:lnTo>
                    <a:cubicBezTo>
                      <a:pt x="2143" y="1544"/>
                      <a:pt x="2049" y="1827"/>
                      <a:pt x="1986" y="2111"/>
                    </a:cubicBezTo>
                    <a:lnTo>
                      <a:pt x="1419" y="2111"/>
                    </a:lnTo>
                    <a:cubicBezTo>
                      <a:pt x="1671" y="1796"/>
                      <a:pt x="1923" y="1512"/>
                      <a:pt x="2238" y="1323"/>
                    </a:cubicBezTo>
                    <a:close/>
                    <a:moveTo>
                      <a:pt x="3466" y="1040"/>
                    </a:moveTo>
                    <a:lnTo>
                      <a:pt x="3466" y="2111"/>
                    </a:lnTo>
                    <a:lnTo>
                      <a:pt x="2836" y="2111"/>
                    </a:lnTo>
                    <a:cubicBezTo>
                      <a:pt x="2994" y="1575"/>
                      <a:pt x="3246" y="1229"/>
                      <a:pt x="3466" y="1040"/>
                    </a:cubicBezTo>
                    <a:close/>
                    <a:moveTo>
                      <a:pt x="4254" y="1040"/>
                    </a:moveTo>
                    <a:cubicBezTo>
                      <a:pt x="4538" y="1229"/>
                      <a:pt x="4727" y="1575"/>
                      <a:pt x="4884" y="2111"/>
                    </a:cubicBezTo>
                    <a:lnTo>
                      <a:pt x="4254" y="2111"/>
                    </a:lnTo>
                    <a:lnTo>
                      <a:pt x="4254" y="1040"/>
                    </a:lnTo>
                    <a:close/>
                    <a:moveTo>
                      <a:pt x="5483" y="1323"/>
                    </a:moveTo>
                    <a:lnTo>
                      <a:pt x="5483" y="1323"/>
                    </a:lnTo>
                    <a:cubicBezTo>
                      <a:pt x="5798" y="1512"/>
                      <a:pt x="6081" y="1796"/>
                      <a:pt x="6302" y="2111"/>
                    </a:cubicBezTo>
                    <a:lnTo>
                      <a:pt x="5766" y="2111"/>
                    </a:lnTo>
                    <a:cubicBezTo>
                      <a:pt x="5672" y="1827"/>
                      <a:pt x="5609" y="1544"/>
                      <a:pt x="5483" y="1323"/>
                    </a:cubicBezTo>
                    <a:close/>
                    <a:moveTo>
                      <a:pt x="1765" y="2930"/>
                    </a:moveTo>
                    <a:cubicBezTo>
                      <a:pt x="1734" y="3245"/>
                      <a:pt x="1702" y="3560"/>
                      <a:pt x="1702" y="3875"/>
                    </a:cubicBezTo>
                    <a:cubicBezTo>
                      <a:pt x="1702" y="4190"/>
                      <a:pt x="1734" y="4537"/>
                      <a:pt x="1765" y="4820"/>
                    </a:cubicBezTo>
                    <a:lnTo>
                      <a:pt x="978" y="4820"/>
                    </a:lnTo>
                    <a:cubicBezTo>
                      <a:pt x="883" y="4537"/>
                      <a:pt x="820" y="4222"/>
                      <a:pt x="820" y="3875"/>
                    </a:cubicBezTo>
                    <a:cubicBezTo>
                      <a:pt x="820" y="3497"/>
                      <a:pt x="883" y="3214"/>
                      <a:pt x="978" y="2930"/>
                    </a:cubicBezTo>
                    <a:close/>
                    <a:moveTo>
                      <a:pt x="5136" y="2930"/>
                    </a:moveTo>
                    <a:cubicBezTo>
                      <a:pt x="5168" y="3245"/>
                      <a:pt x="5199" y="3560"/>
                      <a:pt x="5199" y="3875"/>
                    </a:cubicBezTo>
                    <a:cubicBezTo>
                      <a:pt x="5199" y="4222"/>
                      <a:pt x="5168" y="4537"/>
                      <a:pt x="5136" y="4820"/>
                    </a:cubicBezTo>
                    <a:lnTo>
                      <a:pt x="4286" y="4820"/>
                    </a:lnTo>
                    <a:lnTo>
                      <a:pt x="4286" y="2930"/>
                    </a:lnTo>
                    <a:close/>
                    <a:moveTo>
                      <a:pt x="6743" y="2930"/>
                    </a:moveTo>
                    <a:cubicBezTo>
                      <a:pt x="6869" y="3245"/>
                      <a:pt x="6900" y="3560"/>
                      <a:pt x="6900" y="3875"/>
                    </a:cubicBezTo>
                    <a:cubicBezTo>
                      <a:pt x="6900" y="4222"/>
                      <a:pt x="6869" y="4537"/>
                      <a:pt x="6743" y="4820"/>
                    </a:cubicBezTo>
                    <a:lnTo>
                      <a:pt x="5955" y="4820"/>
                    </a:lnTo>
                    <a:cubicBezTo>
                      <a:pt x="5987" y="4505"/>
                      <a:pt x="6018" y="4190"/>
                      <a:pt x="6018" y="3875"/>
                    </a:cubicBezTo>
                    <a:cubicBezTo>
                      <a:pt x="6018" y="3560"/>
                      <a:pt x="5987" y="3214"/>
                      <a:pt x="5955" y="2930"/>
                    </a:cubicBezTo>
                    <a:close/>
                    <a:moveTo>
                      <a:pt x="3466" y="2930"/>
                    </a:moveTo>
                    <a:lnTo>
                      <a:pt x="3466" y="4852"/>
                    </a:lnTo>
                    <a:lnTo>
                      <a:pt x="2647" y="4852"/>
                    </a:lnTo>
                    <a:cubicBezTo>
                      <a:pt x="2553" y="4537"/>
                      <a:pt x="2553" y="4222"/>
                      <a:pt x="2553" y="3875"/>
                    </a:cubicBezTo>
                    <a:cubicBezTo>
                      <a:pt x="2553" y="3497"/>
                      <a:pt x="2616" y="3214"/>
                      <a:pt x="2647" y="2930"/>
                    </a:cubicBezTo>
                    <a:close/>
                    <a:moveTo>
                      <a:pt x="6302" y="5640"/>
                    </a:moveTo>
                    <a:cubicBezTo>
                      <a:pt x="6081" y="5955"/>
                      <a:pt x="5798" y="6238"/>
                      <a:pt x="5483" y="6427"/>
                    </a:cubicBezTo>
                    <a:cubicBezTo>
                      <a:pt x="5609" y="6207"/>
                      <a:pt x="5672" y="5923"/>
                      <a:pt x="5766" y="5640"/>
                    </a:cubicBezTo>
                    <a:close/>
                    <a:moveTo>
                      <a:pt x="1986" y="5671"/>
                    </a:moveTo>
                    <a:cubicBezTo>
                      <a:pt x="2049" y="5955"/>
                      <a:pt x="2143" y="6238"/>
                      <a:pt x="2238" y="6459"/>
                    </a:cubicBezTo>
                    <a:cubicBezTo>
                      <a:pt x="1923" y="6238"/>
                      <a:pt x="1671" y="5955"/>
                      <a:pt x="1419" y="5671"/>
                    </a:cubicBezTo>
                    <a:close/>
                    <a:moveTo>
                      <a:pt x="4916" y="5640"/>
                    </a:moveTo>
                    <a:cubicBezTo>
                      <a:pt x="4727" y="6144"/>
                      <a:pt x="4538" y="6522"/>
                      <a:pt x="4286" y="6711"/>
                    </a:cubicBezTo>
                    <a:lnTo>
                      <a:pt x="4286" y="5640"/>
                    </a:lnTo>
                    <a:close/>
                    <a:moveTo>
                      <a:pt x="3466" y="5671"/>
                    </a:moveTo>
                    <a:lnTo>
                      <a:pt x="3466" y="6742"/>
                    </a:lnTo>
                    <a:cubicBezTo>
                      <a:pt x="3246" y="6553"/>
                      <a:pt x="2994" y="6144"/>
                      <a:pt x="2836" y="5671"/>
                    </a:cubicBezTo>
                    <a:close/>
                    <a:moveTo>
                      <a:pt x="3876" y="0"/>
                    </a:moveTo>
                    <a:cubicBezTo>
                      <a:pt x="2301" y="0"/>
                      <a:pt x="915" y="945"/>
                      <a:pt x="316" y="2332"/>
                    </a:cubicBezTo>
                    <a:cubicBezTo>
                      <a:pt x="127" y="2804"/>
                      <a:pt x="1" y="3308"/>
                      <a:pt x="1" y="3875"/>
                    </a:cubicBezTo>
                    <a:cubicBezTo>
                      <a:pt x="1" y="4411"/>
                      <a:pt x="127" y="4946"/>
                      <a:pt x="316" y="5419"/>
                    </a:cubicBezTo>
                    <a:cubicBezTo>
                      <a:pt x="915" y="6774"/>
                      <a:pt x="2301" y="7719"/>
                      <a:pt x="3876" y="7719"/>
                    </a:cubicBezTo>
                    <a:cubicBezTo>
                      <a:pt x="5451" y="7719"/>
                      <a:pt x="6806" y="6774"/>
                      <a:pt x="7405" y="5419"/>
                    </a:cubicBezTo>
                    <a:cubicBezTo>
                      <a:pt x="7594" y="4946"/>
                      <a:pt x="7720" y="4411"/>
                      <a:pt x="7720" y="3875"/>
                    </a:cubicBezTo>
                    <a:cubicBezTo>
                      <a:pt x="7720" y="3308"/>
                      <a:pt x="7594" y="2804"/>
                      <a:pt x="7405" y="2332"/>
                    </a:cubicBezTo>
                    <a:cubicBezTo>
                      <a:pt x="6806" y="945"/>
                      <a:pt x="5451" y="0"/>
                      <a:pt x="38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76" name="Google Shape;4776;p59"/>
            <p:cNvGrpSpPr/>
            <p:nvPr/>
          </p:nvGrpSpPr>
          <p:grpSpPr>
            <a:xfrm>
              <a:off x="2430249" y="1702790"/>
              <a:ext cx="238553" cy="239742"/>
              <a:chOff x="-62882850" y="2664925"/>
              <a:chExt cx="315850" cy="317425"/>
            </a:xfrm>
            <a:grpFill/>
          </p:grpSpPr>
          <p:sp>
            <p:nvSpPr>
              <p:cNvPr id="4777" name="Google Shape;4777;p59"/>
              <p:cNvSpPr/>
              <p:nvPr/>
            </p:nvSpPr>
            <p:spPr>
              <a:xfrm>
                <a:off x="-62882850" y="2664925"/>
                <a:ext cx="315850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2634" h="12697" extrusionOk="0">
                    <a:moveTo>
                      <a:pt x="11405" y="851"/>
                    </a:moveTo>
                    <a:cubicBezTo>
                      <a:pt x="11657" y="851"/>
                      <a:pt x="11814" y="1040"/>
                      <a:pt x="11814" y="1260"/>
                    </a:cubicBezTo>
                    <a:lnTo>
                      <a:pt x="11814" y="7719"/>
                    </a:lnTo>
                    <a:lnTo>
                      <a:pt x="788" y="7719"/>
                    </a:lnTo>
                    <a:lnTo>
                      <a:pt x="788" y="1260"/>
                    </a:lnTo>
                    <a:cubicBezTo>
                      <a:pt x="788" y="1040"/>
                      <a:pt x="977" y="851"/>
                      <a:pt x="1197" y="851"/>
                    </a:cubicBezTo>
                    <a:close/>
                    <a:moveTo>
                      <a:pt x="11814" y="8506"/>
                    </a:moveTo>
                    <a:lnTo>
                      <a:pt x="11814" y="8947"/>
                    </a:lnTo>
                    <a:cubicBezTo>
                      <a:pt x="11814" y="9199"/>
                      <a:pt x="11594" y="9389"/>
                      <a:pt x="11405" y="9389"/>
                    </a:cubicBezTo>
                    <a:lnTo>
                      <a:pt x="1197" y="9389"/>
                    </a:lnTo>
                    <a:cubicBezTo>
                      <a:pt x="977" y="9389"/>
                      <a:pt x="788" y="9199"/>
                      <a:pt x="788" y="8947"/>
                    </a:cubicBezTo>
                    <a:lnTo>
                      <a:pt x="788" y="8506"/>
                    </a:lnTo>
                    <a:close/>
                    <a:moveTo>
                      <a:pt x="7782" y="10208"/>
                    </a:moveTo>
                    <a:lnTo>
                      <a:pt x="8349" y="11877"/>
                    </a:lnTo>
                    <a:lnTo>
                      <a:pt x="4253" y="11877"/>
                    </a:lnTo>
                    <a:lnTo>
                      <a:pt x="4789" y="10208"/>
                    </a:lnTo>
                    <a:close/>
                    <a:moveTo>
                      <a:pt x="1197" y="0"/>
                    </a:moveTo>
                    <a:cubicBezTo>
                      <a:pt x="536" y="0"/>
                      <a:pt x="0" y="567"/>
                      <a:pt x="0" y="1229"/>
                    </a:cubicBezTo>
                    <a:lnTo>
                      <a:pt x="0" y="8947"/>
                    </a:lnTo>
                    <a:cubicBezTo>
                      <a:pt x="0" y="9609"/>
                      <a:pt x="536" y="10176"/>
                      <a:pt x="1197" y="10176"/>
                    </a:cubicBezTo>
                    <a:lnTo>
                      <a:pt x="3938" y="10176"/>
                    </a:lnTo>
                    <a:lnTo>
                      <a:pt x="3371" y="11814"/>
                    </a:lnTo>
                    <a:lnTo>
                      <a:pt x="2867" y="11814"/>
                    </a:lnTo>
                    <a:cubicBezTo>
                      <a:pt x="2615" y="11814"/>
                      <a:pt x="2457" y="12003"/>
                      <a:pt x="2457" y="12255"/>
                    </a:cubicBezTo>
                    <a:cubicBezTo>
                      <a:pt x="2457" y="12476"/>
                      <a:pt x="2678" y="12697"/>
                      <a:pt x="2867" y="12697"/>
                    </a:cubicBezTo>
                    <a:lnTo>
                      <a:pt x="9767" y="12697"/>
                    </a:lnTo>
                    <a:cubicBezTo>
                      <a:pt x="9987" y="12697"/>
                      <a:pt x="10176" y="12476"/>
                      <a:pt x="10176" y="12255"/>
                    </a:cubicBezTo>
                    <a:cubicBezTo>
                      <a:pt x="10176" y="12003"/>
                      <a:pt x="9987" y="11814"/>
                      <a:pt x="9767" y="11814"/>
                    </a:cubicBezTo>
                    <a:lnTo>
                      <a:pt x="9231" y="11814"/>
                    </a:lnTo>
                    <a:lnTo>
                      <a:pt x="8695" y="10176"/>
                    </a:lnTo>
                    <a:lnTo>
                      <a:pt x="11405" y="10176"/>
                    </a:lnTo>
                    <a:cubicBezTo>
                      <a:pt x="12066" y="10176"/>
                      <a:pt x="12634" y="9609"/>
                      <a:pt x="12634" y="8947"/>
                    </a:cubicBezTo>
                    <a:lnTo>
                      <a:pt x="12634" y="1229"/>
                    </a:lnTo>
                    <a:cubicBezTo>
                      <a:pt x="12634" y="567"/>
                      <a:pt x="12066" y="0"/>
                      <a:pt x="1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78" name="Google Shape;4778;p59"/>
              <p:cNvSpPr/>
              <p:nvPr/>
            </p:nvSpPr>
            <p:spPr>
              <a:xfrm>
                <a:off x="-62756050" y="2702725"/>
                <a:ext cx="62225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5861" extrusionOk="0">
                    <a:moveTo>
                      <a:pt x="1229" y="0"/>
                    </a:moveTo>
                    <a:cubicBezTo>
                      <a:pt x="977" y="0"/>
                      <a:pt x="819" y="189"/>
                      <a:pt x="819" y="441"/>
                    </a:cubicBezTo>
                    <a:lnTo>
                      <a:pt x="819" y="693"/>
                    </a:lnTo>
                    <a:cubicBezTo>
                      <a:pt x="347" y="851"/>
                      <a:pt x="0" y="1324"/>
                      <a:pt x="0" y="1891"/>
                    </a:cubicBezTo>
                    <a:cubicBezTo>
                      <a:pt x="0" y="2552"/>
                      <a:pt x="536" y="2962"/>
                      <a:pt x="977" y="3277"/>
                    </a:cubicBezTo>
                    <a:cubicBezTo>
                      <a:pt x="1292" y="3497"/>
                      <a:pt x="1639" y="3749"/>
                      <a:pt x="1639" y="3970"/>
                    </a:cubicBezTo>
                    <a:cubicBezTo>
                      <a:pt x="1639" y="4222"/>
                      <a:pt x="1450" y="4411"/>
                      <a:pt x="1229" y="4411"/>
                    </a:cubicBezTo>
                    <a:cubicBezTo>
                      <a:pt x="977" y="4411"/>
                      <a:pt x="819" y="4222"/>
                      <a:pt x="819" y="3970"/>
                    </a:cubicBezTo>
                    <a:cubicBezTo>
                      <a:pt x="819" y="3749"/>
                      <a:pt x="630" y="3529"/>
                      <a:pt x="441" y="3529"/>
                    </a:cubicBezTo>
                    <a:cubicBezTo>
                      <a:pt x="189" y="3529"/>
                      <a:pt x="0" y="3749"/>
                      <a:pt x="0" y="3970"/>
                    </a:cubicBezTo>
                    <a:cubicBezTo>
                      <a:pt x="0" y="4537"/>
                      <a:pt x="347" y="4947"/>
                      <a:pt x="819" y="5167"/>
                    </a:cubicBezTo>
                    <a:lnTo>
                      <a:pt x="819" y="5419"/>
                    </a:lnTo>
                    <a:cubicBezTo>
                      <a:pt x="819" y="5671"/>
                      <a:pt x="1008" y="5860"/>
                      <a:pt x="1229" y="5860"/>
                    </a:cubicBezTo>
                    <a:cubicBezTo>
                      <a:pt x="1450" y="5860"/>
                      <a:pt x="1639" y="5671"/>
                      <a:pt x="1639" y="5419"/>
                    </a:cubicBezTo>
                    <a:lnTo>
                      <a:pt x="1639" y="5167"/>
                    </a:lnTo>
                    <a:cubicBezTo>
                      <a:pt x="2111" y="5010"/>
                      <a:pt x="2489" y="4537"/>
                      <a:pt x="2489" y="3970"/>
                    </a:cubicBezTo>
                    <a:cubicBezTo>
                      <a:pt x="2489" y="3308"/>
                      <a:pt x="1922" y="2899"/>
                      <a:pt x="1481" y="2584"/>
                    </a:cubicBezTo>
                    <a:cubicBezTo>
                      <a:pt x="1166" y="2363"/>
                      <a:pt x="819" y="2111"/>
                      <a:pt x="819" y="1891"/>
                    </a:cubicBezTo>
                    <a:cubicBezTo>
                      <a:pt x="819" y="1639"/>
                      <a:pt x="977" y="1450"/>
                      <a:pt x="1229" y="1450"/>
                    </a:cubicBezTo>
                    <a:cubicBezTo>
                      <a:pt x="1450" y="1450"/>
                      <a:pt x="1639" y="1639"/>
                      <a:pt x="1639" y="1891"/>
                    </a:cubicBezTo>
                    <a:cubicBezTo>
                      <a:pt x="1639" y="2111"/>
                      <a:pt x="1859" y="2332"/>
                      <a:pt x="2048" y="2332"/>
                    </a:cubicBezTo>
                    <a:cubicBezTo>
                      <a:pt x="2237" y="2332"/>
                      <a:pt x="2489" y="2111"/>
                      <a:pt x="2489" y="1891"/>
                    </a:cubicBezTo>
                    <a:cubicBezTo>
                      <a:pt x="2489" y="1324"/>
                      <a:pt x="2143" y="914"/>
                      <a:pt x="1639" y="693"/>
                    </a:cubicBezTo>
                    <a:lnTo>
                      <a:pt x="1639" y="441"/>
                    </a:lnTo>
                    <a:cubicBezTo>
                      <a:pt x="1639" y="189"/>
                      <a:pt x="1450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779" name="Google Shape;4779;p59"/>
            <p:cNvSpPr/>
            <p:nvPr/>
          </p:nvSpPr>
          <p:spPr>
            <a:xfrm>
              <a:off x="3880988" y="1149387"/>
              <a:ext cx="240951" cy="238043"/>
            </a:xfrm>
            <a:custGeom>
              <a:avLst/>
              <a:gdLst/>
              <a:ahLst/>
              <a:cxnLst/>
              <a:rect l="l" t="t" r="r" b="b"/>
              <a:pathLst>
                <a:path w="12761" h="12607" extrusionOk="0">
                  <a:moveTo>
                    <a:pt x="1860" y="2084"/>
                  </a:moveTo>
                  <a:lnTo>
                    <a:pt x="7373" y="2997"/>
                  </a:lnTo>
                  <a:lnTo>
                    <a:pt x="5861" y="4509"/>
                  </a:lnTo>
                  <a:lnTo>
                    <a:pt x="1261" y="2682"/>
                  </a:lnTo>
                  <a:lnTo>
                    <a:pt x="1860" y="2084"/>
                  </a:lnTo>
                  <a:close/>
                  <a:moveTo>
                    <a:pt x="11229" y="836"/>
                  </a:moveTo>
                  <a:cubicBezTo>
                    <a:pt x="11412" y="836"/>
                    <a:pt x="11578" y="881"/>
                    <a:pt x="11689" y="981"/>
                  </a:cubicBezTo>
                  <a:cubicBezTo>
                    <a:pt x="11847" y="1107"/>
                    <a:pt x="11878" y="1359"/>
                    <a:pt x="11847" y="1611"/>
                  </a:cubicBezTo>
                  <a:cubicBezTo>
                    <a:pt x="11815" y="1894"/>
                    <a:pt x="11658" y="2210"/>
                    <a:pt x="11500" y="2367"/>
                  </a:cubicBezTo>
                  <a:lnTo>
                    <a:pt x="7405" y="6463"/>
                  </a:lnTo>
                  <a:lnTo>
                    <a:pt x="5168" y="8700"/>
                  </a:lnTo>
                  <a:cubicBezTo>
                    <a:pt x="5073" y="8794"/>
                    <a:pt x="5010" y="8952"/>
                    <a:pt x="5042" y="9078"/>
                  </a:cubicBezTo>
                  <a:lnTo>
                    <a:pt x="5262" y="10306"/>
                  </a:lnTo>
                  <a:lnTo>
                    <a:pt x="4223" y="11377"/>
                  </a:lnTo>
                  <a:lnTo>
                    <a:pt x="3782" y="9204"/>
                  </a:lnTo>
                  <a:cubicBezTo>
                    <a:pt x="3750" y="9046"/>
                    <a:pt x="3624" y="8952"/>
                    <a:pt x="3466" y="8889"/>
                  </a:cubicBezTo>
                  <a:lnTo>
                    <a:pt x="1293" y="8479"/>
                  </a:lnTo>
                  <a:lnTo>
                    <a:pt x="2364" y="7408"/>
                  </a:lnTo>
                  <a:lnTo>
                    <a:pt x="3624" y="7628"/>
                  </a:lnTo>
                  <a:cubicBezTo>
                    <a:pt x="3659" y="7646"/>
                    <a:pt x="3697" y="7654"/>
                    <a:pt x="3734" y="7654"/>
                  </a:cubicBezTo>
                  <a:cubicBezTo>
                    <a:pt x="3831" y="7654"/>
                    <a:pt x="3925" y="7602"/>
                    <a:pt x="3971" y="7534"/>
                  </a:cubicBezTo>
                  <a:lnTo>
                    <a:pt x="6207" y="5266"/>
                  </a:lnTo>
                  <a:lnTo>
                    <a:pt x="10272" y="1233"/>
                  </a:lnTo>
                  <a:cubicBezTo>
                    <a:pt x="10496" y="988"/>
                    <a:pt x="10892" y="836"/>
                    <a:pt x="11229" y="836"/>
                  </a:cubicBezTo>
                  <a:close/>
                  <a:moveTo>
                    <a:pt x="9641" y="5360"/>
                  </a:moveTo>
                  <a:lnTo>
                    <a:pt x="10587" y="10873"/>
                  </a:lnTo>
                  <a:lnTo>
                    <a:pt x="9988" y="11472"/>
                  </a:lnTo>
                  <a:lnTo>
                    <a:pt x="8161" y="6872"/>
                  </a:lnTo>
                  <a:lnTo>
                    <a:pt x="9641" y="5360"/>
                  </a:lnTo>
                  <a:close/>
                  <a:moveTo>
                    <a:pt x="11241" y="1"/>
                  </a:moveTo>
                  <a:cubicBezTo>
                    <a:pt x="10688" y="1"/>
                    <a:pt x="10104" y="248"/>
                    <a:pt x="9736" y="634"/>
                  </a:cubicBezTo>
                  <a:lnTo>
                    <a:pt x="8066" y="2304"/>
                  </a:lnTo>
                  <a:lnTo>
                    <a:pt x="1765" y="1233"/>
                  </a:lnTo>
                  <a:cubicBezTo>
                    <a:pt x="1742" y="1227"/>
                    <a:pt x="1718" y="1225"/>
                    <a:pt x="1693" y="1225"/>
                  </a:cubicBezTo>
                  <a:cubicBezTo>
                    <a:pt x="1585" y="1225"/>
                    <a:pt x="1470" y="1276"/>
                    <a:pt x="1419" y="1327"/>
                  </a:cubicBezTo>
                  <a:lnTo>
                    <a:pt x="221" y="2525"/>
                  </a:lnTo>
                  <a:cubicBezTo>
                    <a:pt x="158" y="2588"/>
                    <a:pt x="64" y="2745"/>
                    <a:pt x="127" y="2903"/>
                  </a:cubicBezTo>
                  <a:cubicBezTo>
                    <a:pt x="158" y="3029"/>
                    <a:pt x="221" y="3155"/>
                    <a:pt x="348" y="3218"/>
                  </a:cubicBezTo>
                  <a:lnTo>
                    <a:pt x="5199" y="5171"/>
                  </a:lnTo>
                  <a:lnTo>
                    <a:pt x="3561" y="6809"/>
                  </a:lnTo>
                  <a:lnTo>
                    <a:pt x="2301" y="6589"/>
                  </a:lnTo>
                  <a:cubicBezTo>
                    <a:pt x="2267" y="6572"/>
                    <a:pt x="2231" y="6564"/>
                    <a:pt x="2195" y="6564"/>
                  </a:cubicBezTo>
                  <a:cubicBezTo>
                    <a:pt x="2095" y="6564"/>
                    <a:pt x="1992" y="6622"/>
                    <a:pt x="1923" y="6715"/>
                  </a:cubicBezTo>
                  <a:lnTo>
                    <a:pt x="158" y="8479"/>
                  </a:lnTo>
                  <a:cubicBezTo>
                    <a:pt x="32" y="8605"/>
                    <a:pt x="1" y="8731"/>
                    <a:pt x="32" y="8857"/>
                  </a:cubicBezTo>
                  <a:cubicBezTo>
                    <a:pt x="95" y="9015"/>
                    <a:pt x="190" y="9109"/>
                    <a:pt x="348" y="9141"/>
                  </a:cubicBezTo>
                  <a:lnTo>
                    <a:pt x="2994" y="9645"/>
                  </a:lnTo>
                  <a:lnTo>
                    <a:pt x="3498" y="12291"/>
                  </a:lnTo>
                  <a:cubicBezTo>
                    <a:pt x="3561" y="12449"/>
                    <a:pt x="3656" y="12575"/>
                    <a:pt x="3782" y="12606"/>
                  </a:cubicBezTo>
                  <a:lnTo>
                    <a:pt x="3908" y="12606"/>
                  </a:lnTo>
                  <a:cubicBezTo>
                    <a:pt x="4034" y="12606"/>
                    <a:pt x="4097" y="12575"/>
                    <a:pt x="4191" y="12480"/>
                  </a:cubicBezTo>
                  <a:lnTo>
                    <a:pt x="5955" y="10716"/>
                  </a:lnTo>
                  <a:cubicBezTo>
                    <a:pt x="6018" y="10653"/>
                    <a:pt x="6113" y="10464"/>
                    <a:pt x="6081" y="10369"/>
                  </a:cubicBezTo>
                  <a:lnTo>
                    <a:pt x="5829" y="9109"/>
                  </a:lnTo>
                  <a:lnTo>
                    <a:pt x="7499" y="7439"/>
                  </a:lnTo>
                  <a:lnTo>
                    <a:pt x="9421" y="12291"/>
                  </a:lnTo>
                  <a:cubicBezTo>
                    <a:pt x="9452" y="12417"/>
                    <a:pt x="9578" y="12543"/>
                    <a:pt x="9736" y="12543"/>
                  </a:cubicBezTo>
                  <a:lnTo>
                    <a:pt x="9799" y="12543"/>
                  </a:lnTo>
                  <a:cubicBezTo>
                    <a:pt x="9925" y="12543"/>
                    <a:pt x="9988" y="12480"/>
                    <a:pt x="10083" y="12417"/>
                  </a:cubicBezTo>
                  <a:lnTo>
                    <a:pt x="11248" y="11220"/>
                  </a:lnTo>
                  <a:cubicBezTo>
                    <a:pt x="11343" y="11157"/>
                    <a:pt x="11374" y="10999"/>
                    <a:pt x="11374" y="10873"/>
                  </a:cubicBezTo>
                  <a:lnTo>
                    <a:pt x="10303" y="4572"/>
                  </a:lnTo>
                  <a:lnTo>
                    <a:pt x="11973" y="2903"/>
                  </a:lnTo>
                  <a:cubicBezTo>
                    <a:pt x="12288" y="2588"/>
                    <a:pt x="12477" y="2178"/>
                    <a:pt x="12571" y="1705"/>
                  </a:cubicBezTo>
                  <a:cubicBezTo>
                    <a:pt x="12760" y="1201"/>
                    <a:pt x="12603" y="729"/>
                    <a:pt x="12288" y="414"/>
                  </a:cubicBezTo>
                  <a:cubicBezTo>
                    <a:pt x="12013" y="126"/>
                    <a:pt x="11635" y="1"/>
                    <a:pt x="112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780" name="Google Shape;4780;p59"/>
            <p:cNvGrpSpPr/>
            <p:nvPr/>
          </p:nvGrpSpPr>
          <p:grpSpPr>
            <a:xfrm>
              <a:off x="3883184" y="1428551"/>
              <a:ext cx="239156" cy="235003"/>
              <a:chOff x="-60988625" y="2310475"/>
              <a:chExt cx="316650" cy="311150"/>
            </a:xfrm>
            <a:grpFill/>
          </p:grpSpPr>
          <p:sp>
            <p:nvSpPr>
              <p:cNvPr id="4781" name="Google Shape;4781;p59"/>
              <p:cNvSpPr/>
              <p:nvPr/>
            </p:nvSpPr>
            <p:spPr>
              <a:xfrm>
                <a:off x="-60988625" y="2310475"/>
                <a:ext cx="31112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6" extrusionOk="0">
                    <a:moveTo>
                      <a:pt x="7877" y="883"/>
                    </a:moveTo>
                    <a:cubicBezTo>
                      <a:pt x="8097" y="883"/>
                      <a:pt x="8318" y="1072"/>
                      <a:pt x="8318" y="1324"/>
                    </a:cubicBezTo>
                    <a:lnTo>
                      <a:pt x="8318" y="10398"/>
                    </a:lnTo>
                    <a:cubicBezTo>
                      <a:pt x="8318" y="10870"/>
                      <a:pt x="8444" y="11311"/>
                      <a:pt x="8727" y="11626"/>
                    </a:cubicBezTo>
                    <a:lnTo>
                      <a:pt x="2111" y="11626"/>
                    </a:lnTo>
                    <a:cubicBezTo>
                      <a:pt x="1450" y="11626"/>
                      <a:pt x="851" y="11091"/>
                      <a:pt x="851" y="10398"/>
                    </a:cubicBezTo>
                    <a:lnTo>
                      <a:pt x="851" y="1324"/>
                    </a:lnTo>
                    <a:lnTo>
                      <a:pt x="820" y="1324"/>
                    </a:lnTo>
                    <a:cubicBezTo>
                      <a:pt x="820" y="1072"/>
                      <a:pt x="1009" y="883"/>
                      <a:pt x="1261" y="883"/>
                    </a:cubicBezTo>
                    <a:close/>
                    <a:moveTo>
                      <a:pt x="11500" y="10807"/>
                    </a:moveTo>
                    <a:cubicBezTo>
                      <a:pt x="11342" y="11280"/>
                      <a:pt x="10870" y="11626"/>
                      <a:pt x="10303" y="11626"/>
                    </a:cubicBezTo>
                    <a:cubicBezTo>
                      <a:pt x="9767" y="11626"/>
                      <a:pt x="9326" y="11280"/>
                      <a:pt x="9137" y="10807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30"/>
                    </a:cubicBezTo>
                    <a:lnTo>
                      <a:pt x="32" y="10334"/>
                    </a:lnTo>
                    <a:cubicBezTo>
                      <a:pt x="0" y="11563"/>
                      <a:pt x="946" y="12445"/>
                      <a:pt x="2080" y="12445"/>
                    </a:cubicBezTo>
                    <a:lnTo>
                      <a:pt x="10334" y="12445"/>
                    </a:lnTo>
                    <a:cubicBezTo>
                      <a:pt x="11500" y="12445"/>
                      <a:pt x="12445" y="11500"/>
                      <a:pt x="12445" y="10366"/>
                    </a:cubicBezTo>
                    <a:cubicBezTo>
                      <a:pt x="12445" y="10145"/>
                      <a:pt x="12224" y="9925"/>
                      <a:pt x="12004" y="9925"/>
                    </a:cubicBezTo>
                    <a:lnTo>
                      <a:pt x="9074" y="9925"/>
                    </a:lnTo>
                    <a:lnTo>
                      <a:pt x="9074" y="1230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82" name="Google Shape;4782;p59"/>
              <p:cNvSpPr/>
              <p:nvPr/>
            </p:nvSpPr>
            <p:spPr>
              <a:xfrm>
                <a:off x="-60947675" y="2353025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441"/>
                    </a:cubicBez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83" name="Google Shape;4783;p59"/>
              <p:cNvSpPr/>
              <p:nvPr/>
            </p:nvSpPr>
            <p:spPr>
              <a:xfrm>
                <a:off x="-60947675" y="241525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378"/>
                    </a:cubicBezTo>
                    <a:cubicBezTo>
                      <a:pt x="5829" y="158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84" name="Google Shape;4784;p59"/>
              <p:cNvSpPr/>
              <p:nvPr/>
            </p:nvSpPr>
            <p:spPr>
              <a:xfrm>
                <a:off x="-60947675" y="2475875"/>
                <a:ext cx="1457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4" extrusionOk="0">
                    <a:moveTo>
                      <a:pt x="442" y="1"/>
                    </a:moveTo>
                    <a:cubicBezTo>
                      <a:pt x="190" y="1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94"/>
                      <a:pt x="5829" y="442"/>
                    </a:cubicBezTo>
                    <a:cubicBezTo>
                      <a:pt x="5829" y="221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85" name="Google Shape;4785;p59"/>
              <p:cNvSpPr/>
              <p:nvPr/>
            </p:nvSpPr>
            <p:spPr>
              <a:xfrm>
                <a:off x="-60947675" y="2538100"/>
                <a:ext cx="1457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3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2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62"/>
                      <a:pt x="5829" y="442"/>
                    </a:cubicBez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86" name="Google Shape;4786;p59"/>
              <p:cNvSpPr/>
              <p:nvPr/>
            </p:nvSpPr>
            <p:spPr>
              <a:xfrm>
                <a:off x="-60740525" y="2312050"/>
                <a:ext cx="68550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9358" extrusionOk="0">
                    <a:moveTo>
                      <a:pt x="1796" y="789"/>
                    </a:moveTo>
                    <a:cubicBezTo>
                      <a:pt x="1891" y="789"/>
                      <a:pt x="1922" y="852"/>
                      <a:pt x="1922" y="946"/>
                    </a:cubicBezTo>
                    <a:lnTo>
                      <a:pt x="1922" y="1639"/>
                    </a:lnTo>
                    <a:lnTo>
                      <a:pt x="820" y="1639"/>
                    </a:lnTo>
                    <a:lnTo>
                      <a:pt x="820" y="946"/>
                    </a:lnTo>
                    <a:cubicBezTo>
                      <a:pt x="820" y="852"/>
                      <a:pt x="883" y="789"/>
                      <a:pt x="977" y="789"/>
                    </a:cubicBezTo>
                    <a:close/>
                    <a:moveTo>
                      <a:pt x="1922" y="2458"/>
                    </a:moveTo>
                    <a:lnTo>
                      <a:pt x="1922" y="6617"/>
                    </a:lnTo>
                    <a:lnTo>
                      <a:pt x="820" y="6617"/>
                    </a:lnTo>
                    <a:lnTo>
                      <a:pt x="820" y="2458"/>
                    </a:lnTo>
                    <a:close/>
                    <a:moveTo>
                      <a:pt x="1639" y="7436"/>
                    </a:moveTo>
                    <a:lnTo>
                      <a:pt x="1355" y="8035"/>
                    </a:lnTo>
                    <a:lnTo>
                      <a:pt x="1040" y="7436"/>
                    </a:lnTo>
                    <a:close/>
                    <a:moveTo>
                      <a:pt x="977" y="1"/>
                    </a:moveTo>
                    <a:cubicBezTo>
                      <a:pt x="410" y="1"/>
                      <a:pt x="1" y="410"/>
                      <a:pt x="1" y="946"/>
                    </a:cubicBezTo>
                    <a:lnTo>
                      <a:pt x="1" y="6995"/>
                    </a:lnTo>
                    <a:cubicBezTo>
                      <a:pt x="1" y="7090"/>
                      <a:pt x="1" y="7121"/>
                      <a:pt x="32" y="7184"/>
                    </a:cubicBezTo>
                    <a:lnTo>
                      <a:pt x="1009" y="9137"/>
                    </a:lnTo>
                    <a:cubicBezTo>
                      <a:pt x="1103" y="9295"/>
                      <a:pt x="1198" y="9358"/>
                      <a:pt x="1355" y="9358"/>
                    </a:cubicBezTo>
                    <a:cubicBezTo>
                      <a:pt x="1513" y="9358"/>
                      <a:pt x="1670" y="9295"/>
                      <a:pt x="1733" y="9137"/>
                    </a:cubicBezTo>
                    <a:lnTo>
                      <a:pt x="2678" y="7184"/>
                    </a:lnTo>
                    <a:cubicBezTo>
                      <a:pt x="2710" y="7153"/>
                      <a:pt x="2710" y="7090"/>
                      <a:pt x="2710" y="6995"/>
                    </a:cubicBezTo>
                    <a:lnTo>
                      <a:pt x="2710" y="946"/>
                    </a:lnTo>
                    <a:cubicBezTo>
                      <a:pt x="2741" y="410"/>
                      <a:pt x="2300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87" name="Google Shape;4787;p59"/>
            <p:cNvGrpSpPr/>
            <p:nvPr/>
          </p:nvGrpSpPr>
          <p:grpSpPr>
            <a:xfrm>
              <a:off x="3883485" y="1702261"/>
              <a:ext cx="238553" cy="240800"/>
              <a:chOff x="-60987050" y="2671400"/>
              <a:chExt cx="315850" cy="318825"/>
            </a:xfrm>
            <a:grpFill/>
          </p:grpSpPr>
          <p:sp>
            <p:nvSpPr>
              <p:cNvPr id="4788" name="Google Shape;4788;p59"/>
              <p:cNvSpPr/>
              <p:nvPr/>
            </p:nvSpPr>
            <p:spPr>
              <a:xfrm>
                <a:off x="-60987050" y="2671400"/>
                <a:ext cx="315850" cy="318825"/>
              </a:xfrm>
              <a:custGeom>
                <a:avLst/>
                <a:gdLst/>
                <a:ahLst/>
                <a:cxnLst/>
                <a:rect l="l" t="t" r="r" b="b"/>
                <a:pathLst>
                  <a:path w="12634" h="12753" extrusionOk="0">
                    <a:moveTo>
                      <a:pt x="6270" y="844"/>
                    </a:moveTo>
                    <a:lnTo>
                      <a:pt x="11783" y="3175"/>
                    </a:lnTo>
                    <a:lnTo>
                      <a:pt x="11783" y="4152"/>
                    </a:lnTo>
                    <a:lnTo>
                      <a:pt x="757" y="4152"/>
                    </a:lnTo>
                    <a:lnTo>
                      <a:pt x="757" y="3175"/>
                    </a:lnTo>
                    <a:lnTo>
                      <a:pt x="6270" y="844"/>
                    </a:lnTo>
                    <a:close/>
                    <a:moveTo>
                      <a:pt x="2552" y="5002"/>
                    </a:moveTo>
                    <a:lnTo>
                      <a:pt x="2552" y="10232"/>
                    </a:lnTo>
                    <a:lnTo>
                      <a:pt x="1733" y="10232"/>
                    </a:lnTo>
                    <a:lnTo>
                      <a:pt x="1733" y="5002"/>
                    </a:lnTo>
                    <a:close/>
                    <a:moveTo>
                      <a:pt x="5041" y="5002"/>
                    </a:moveTo>
                    <a:lnTo>
                      <a:pt x="5041" y="10232"/>
                    </a:lnTo>
                    <a:lnTo>
                      <a:pt x="3403" y="10232"/>
                    </a:lnTo>
                    <a:lnTo>
                      <a:pt x="3403" y="5002"/>
                    </a:lnTo>
                    <a:close/>
                    <a:moveTo>
                      <a:pt x="6711" y="5002"/>
                    </a:moveTo>
                    <a:lnTo>
                      <a:pt x="6711" y="10232"/>
                    </a:lnTo>
                    <a:lnTo>
                      <a:pt x="5860" y="10232"/>
                    </a:lnTo>
                    <a:lnTo>
                      <a:pt x="5860" y="5002"/>
                    </a:lnTo>
                    <a:close/>
                    <a:moveTo>
                      <a:pt x="9168" y="5002"/>
                    </a:moveTo>
                    <a:lnTo>
                      <a:pt x="9168" y="10232"/>
                    </a:lnTo>
                    <a:lnTo>
                      <a:pt x="7530" y="10232"/>
                    </a:lnTo>
                    <a:lnTo>
                      <a:pt x="7530" y="5002"/>
                    </a:lnTo>
                    <a:close/>
                    <a:moveTo>
                      <a:pt x="10838" y="5002"/>
                    </a:moveTo>
                    <a:lnTo>
                      <a:pt x="10838" y="10232"/>
                    </a:lnTo>
                    <a:lnTo>
                      <a:pt x="10019" y="10232"/>
                    </a:lnTo>
                    <a:lnTo>
                      <a:pt x="10019" y="5002"/>
                    </a:lnTo>
                    <a:close/>
                    <a:moveTo>
                      <a:pt x="11374" y="11020"/>
                    </a:moveTo>
                    <a:cubicBezTo>
                      <a:pt x="11594" y="11051"/>
                      <a:pt x="11783" y="11209"/>
                      <a:pt x="11783" y="11461"/>
                    </a:cubicBezTo>
                    <a:lnTo>
                      <a:pt x="11783" y="11870"/>
                    </a:lnTo>
                    <a:lnTo>
                      <a:pt x="757" y="11870"/>
                    </a:lnTo>
                    <a:lnTo>
                      <a:pt x="757" y="11461"/>
                    </a:lnTo>
                    <a:cubicBezTo>
                      <a:pt x="757" y="11209"/>
                      <a:pt x="946" y="11020"/>
                      <a:pt x="1198" y="11020"/>
                    </a:cubicBezTo>
                    <a:close/>
                    <a:moveTo>
                      <a:pt x="6290" y="1"/>
                    </a:moveTo>
                    <a:cubicBezTo>
                      <a:pt x="6238" y="1"/>
                      <a:pt x="6191" y="9"/>
                      <a:pt x="6144" y="25"/>
                    </a:cubicBezTo>
                    <a:lnTo>
                      <a:pt x="252" y="2514"/>
                    </a:lnTo>
                    <a:cubicBezTo>
                      <a:pt x="95" y="2577"/>
                      <a:pt x="0" y="2703"/>
                      <a:pt x="0" y="2892"/>
                    </a:cubicBezTo>
                    <a:lnTo>
                      <a:pt x="0" y="4561"/>
                    </a:lnTo>
                    <a:cubicBezTo>
                      <a:pt x="0" y="4782"/>
                      <a:pt x="189" y="5002"/>
                      <a:pt x="410" y="5002"/>
                    </a:cubicBezTo>
                    <a:lnTo>
                      <a:pt x="946" y="5002"/>
                    </a:lnTo>
                    <a:lnTo>
                      <a:pt x="946" y="10264"/>
                    </a:lnTo>
                    <a:cubicBezTo>
                      <a:pt x="410" y="10390"/>
                      <a:pt x="0" y="10894"/>
                      <a:pt x="0" y="11492"/>
                    </a:cubicBezTo>
                    <a:lnTo>
                      <a:pt x="0" y="12311"/>
                    </a:lnTo>
                    <a:cubicBezTo>
                      <a:pt x="0" y="12532"/>
                      <a:pt x="189" y="12753"/>
                      <a:pt x="410" y="12753"/>
                    </a:cubicBezTo>
                    <a:lnTo>
                      <a:pt x="12256" y="12753"/>
                    </a:lnTo>
                    <a:cubicBezTo>
                      <a:pt x="12476" y="12753"/>
                      <a:pt x="12634" y="12532"/>
                      <a:pt x="12634" y="12311"/>
                    </a:cubicBezTo>
                    <a:lnTo>
                      <a:pt x="12634" y="11492"/>
                    </a:lnTo>
                    <a:cubicBezTo>
                      <a:pt x="12634" y="10894"/>
                      <a:pt x="12256" y="10390"/>
                      <a:pt x="11689" y="10264"/>
                    </a:cubicBezTo>
                    <a:lnTo>
                      <a:pt x="11689" y="5002"/>
                    </a:lnTo>
                    <a:lnTo>
                      <a:pt x="12256" y="5002"/>
                    </a:lnTo>
                    <a:cubicBezTo>
                      <a:pt x="12476" y="5002"/>
                      <a:pt x="12634" y="4782"/>
                      <a:pt x="12634" y="4561"/>
                    </a:cubicBezTo>
                    <a:lnTo>
                      <a:pt x="12634" y="2892"/>
                    </a:lnTo>
                    <a:cubicBezTo>
                      <a:pt x="12602" y="2734"/>
                      <a:pt x="12539" y="2577"/>
                      <a:pt x="12382" y="2514"/>
                    </a:cubicBezTo>
                    <a:lnTo>
                      <a:pt x="6459" y="25"/>
                    </a:lnTo>
                    <a:cubicBezTo>
                      <a:pt x="6396" y="9"/>
                      <a:pt x="6341" y="1"/>
                      <a:pt x="62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89" name="Google Shape;4789;p59"/>
              <p:cNvSpPr/>
              <p:nvPr/>
            </p:nvSpPr>
            <p:spPr>
              <a:xfrm>
                <a:off x="-60839775" y="27310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379" y="0"/>
                    </a:moveTo>
                    <a:cubicBezTo>
                      <a:pt x="158" y="0"/>
                      <a:pt x="1" y="190"/>
                      <a:pt x="1" y="379"/>
                    </a:cubicBezTo>
                    <a:cubicBezTo>
                      <a:pt x="1" y="599"/>
                      <a:pt x="158" y="788"/>
                      <a:pt x="379" y="788"/>
                    </a:cubicBezTo>
                    <a:cubicBezTo>
                      <a:pt x="599" y="788"/>
                      <a:pt x="789" y="599"/>
                      <a:pt x="789" y="379"/>
                    </a:cubicBezTo>
                    <a:cubicBezTo>
                      <a:pt x="789" y="190"/>
                      <a:pt x="599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90" name="Google Shape;4790;p59"/>
            <p:cNvGrpSpPr/>
            <p:nvPr/>
          </p:nvGrpSpPr>
          <p:grpSpPr>
            <a:xfrm>
              <a:off x="5038471" y="1429156"/>
              <a:ext cx="240931" cy="233794"/>
              <a:chOff x="-59481900" y="2290800"/>
              <a:chExt cx="319000" cy="309550"/>
            </a:xfrm>
            <a:grpFill/>
          </p:grpSpPr>
          <p:sp>
            <p:nvSpPr>
              <p:cNvPr id="4791" name="Google Shape;4791;p59"/>
              <p:cNvSpPr/>
              <p:nvPr/>
            </p:nvSpPr>
            <p:spPr>
              <a:xfrm>
                <a:off x="-59481900" y="2290800"/>
                <a:ext cx="319000" cy="3095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382" extrusionOk="0">
                    <a:moveTo>
                      <a:pt x="6427" y="851"/>
                    </a:moveTo>
                    <a:cubicBezTo>
                      <a:pt x="6900" y="851"/>
                      <a:pt x="7247" y="1197"/>
                      <a:pt x="7247" y="1670"/>
                    </a:cubicBezTo>
                    <a:lnTo>
                      <a:pt x="7247" y="4159"/>
                    </a:lnTo>
                    <a:lnTo>
                      <a:pt x="5608" y="4159"/>
                    </a:lnTo>
                    <a:lnTo>
                      <a:pt x="5608" y="1670"/>
                    </a:lnTo>
                    <a:cubicBezTo>
                      <a:pt x="5608" y="1197"/>
                      <a:pt x="5955" y="851"/>
                      <a:pt x="6427" y="851"/>
                    </a:cubicBezTo>
                    <a:close/>
                    <a:moveTo>
                      <a:pt x="11594" y="3308"/>
                    </a:moveTo>
                    <a:cubicBezTo>
                      <a:pt x="11846" y="3308"/>
                      <a:pt x="12004" y="3529"/>
                      <a:pt x="12004" y="3749"/>
                    </a:cubicBezTo>
                    <a:lnTo>
                      <a:pt x="12004" y="11185"/>
                    </a:lnTo>
                    <a:lnTo>
                      <a:pt x="11941" y="11185"/>
                    </a:lnTo>
                    <a:cubicBezTo>
                      <a:pt x="11941" y="11437"/>
                      <a:pt x="11752" y="11594"/>
                      <a:pt x="11563" y="11594"/>
                    </a:cubicBezTo>
                    <a:lnTo>
                      <a:pt x="1355" y="11594"/>
                    </a:lnTo>
                    <a:cubicBezTo>
                      <a:pt x="1103" y="11594"/>
                      <a:pt x="914" y="11405"/>
                      <a:pt x="914" y="11185"/>
                    </a:cubicBezTo>
                    <a:lnTo>
                      <a:pt x="914" y="3749"/>
                    </a:lnTo>
                    <a:cubicBezTo>
                      <a:pt x="914" y="3529"/>
                      <a:pt x="1103" y="3308"/>
                      <a:pt x="1355" y="3308"/>
                    </a:cubicBezTo>
                    <a:lnTo>
                      <a:pt x="4821" y="3308"/>
                    </a:lnTo>
                    <a:lnTo>
                      <a:pt x="4821" y="4568"/>
                    </a:lnTo>
                    <a:cubicBezTo>
                      <a:pt x="4821" y="4821"/>
                      <a:pt x="5010" y="5010"/>
                      <a:pt x="5199" y="5010"/>
                    </a:cubicBezTo>
                    <a:lnTo>
                      <a:pt x="7688" y="5010"/>
                    </a:lnTo>
                    <a:cubicBezTo>
                      <a:pt x="7940" y="5010"/>
                      <a:pt x="8129" y="4821"/>
                      <a:pt x="8129" y="4568"/>
                    </a:cubicBezTo>
                    <a:lnTo>
                      <a:pt x="8129" y="3308"/>
                    </a:lnTo>
                    <a:close/>
                    <a:moveTo>
                      <a:pt x="6396" y="0"/>
                    </a:moveTo>
                    <a:cubicBezTo>
                      <a:pt x="5482" y="0"/>
                      <a:pt x="4726" y="756"/>
                      <a:pt x="4726" y="1670"/>
                    </a:cubicBezTo>
                    <a:lnTo>
                      <a:pt x="4726" y="2489"/>
                    </a:lnTo>
                    <a:lnTo>
                      <a:pt x="1261" y="2489"/>
                    </a:lnTo>
                    <a:cubicBezTo>
                      <a:pt x="599" y="2489"/>
                      <a:pt x="0" y="3056"/>
                      <a:pt x="0" y="3718"/>
                    </a:cubicBezTo>
                    <a:lnTo>
                      <a:pt x="0" y="11153"/>
                    </a:lnTo>
                    <a:cubicBezTo>
                      <a:pt x="0" y="11815"/>
                      <a:pt x="568" y="12382"/>
                      <a:pt x="1261" y="12382"/>
                    </a:cubicBezTo>
                    <a:lnTo>
                      <a:pt x="11468" y="12382"/>
                    </a:lnTo>
                    <a:cubicBezTo>
                      <a:pt x="12130" y="12382"/>
                      <a:pt x="12697" y="11815"/>
                      <a:pt x="12697" y="11153"/>
                    </a:cubicBezTo>
                    <a:lnTo>
                      <a:pt x="12697" y="3749"/>
                    </a:lnTo>
                    <a:cubicBezTo>
                      <a:pt x="12760" y="3025"/>
                      <a:pt x="12193" y="2489"/>
                      <a:pt x="11500" y="2489"/>
                    </a:cubicBezTo>
                    <a:lnTo>
                      <a:pt x="8034" y="2489"/>
                    </a:lnTo>
                    <a:lnTo>
                      <a:pt x="8034" y="1670"/>
                    </a:lnTo>
                    <a:cubicBezTo>
                      <a:pt x="8034" y="756"/>
                      <a:pt x="7310" y="0"/>
                      <a:pt x="6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92" name="Google Shape;4792;p59"/>
              <p:cNvSpPr/>
              <p:nvPr/>
            </p:nvSpPr>
            <p:spPr>
              <a:xfrm>
                <a:off x="-59287350" y="2456200"/>
                <a:ext cx="8350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3340" h="851" extrusionOk="0">
                    <a:moveTo>
                      <a:pt x="410" y="0"/>
                    </a:moveTo>
                    <a:cubicBezTo>
                      <a:pt x="189" y="0"/>
                      <a:pt x="0" y="221"/>
                      <a:pt x="0" y="441"/>
                    </a:cubicBezTo>
                    <a:cubicBezTo>
                      <a:pt x="0" y="693"/>
                      <a:pt x="189" y="851"/>
                      <a:pt x="410" y="851"/>
                    </a:cubicBezTo>
                    <a:lnTo>
                      <a:pt x="2899" y="851"/>
                    </a:lnTo>
                    <a:cubicBezTo>
                      <a:pt x="3151" y="851"/>
                      <a:pt x="3308" y="630"/>
                      <a:pt x="3308" y="441"/>
                    </a:cubicBezTo>
                    <a:cubicBezTo>
                      <a:pt x="3340" y="221"/>
                      <a:pt x="3151" y="0"/>
                      <a:pt x="2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93" name="Google Shape;4793;p59"/>
              <p:cNvSpPr/>
              <p:nvPr/>
            </p:nvSpPr>
            <p:spPr>
              <a:xfrm>
                <a:off x="-59287350" y="2497950"/>
                <a:ext cx="8350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3340" h="851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41"/>
                    </a:cubicBezTo>
                    <a:cubicBezTo>
                      <a:pt x="0" y="662"/>
                      <a:pt x="189" y="851"/>
                      <a:pt x="410" y="851"/>
                    </a:cubicBezTo>
                    <a:lnTo>
                      <a:pt x="2899" y="851"/>
                    </a:lnTo>
                    <a:cubicBezTo>
                      <a:pt x="3151" y="851"/>
                      <a:pt x="3308" y="662"/>
                      <a:pt x="3308" y="441"/>
                    </a:cubicBezTo>
                    <a:cubicBezTo>
                      <a:pt x="3340" y="189"/>
                      <a:pt x="3151" y="0"/>
                      <a:pt x="2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94" name="Google Shape;4794;p59"/>
              <p:cNvSpPr/>
              <p:nvPr/>
            </p:nvSpPr>
            <p:spPr>
              <a:xfrm>
                <a:off x="-59287350" y="2538900"/>
                <a:ext cx="8270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3308" h="883" extrusionOk="0">
                    <a:moveTo>
                      <a:pt x="410" y="0"/>
                    </a:moveTo>
                    <a:cubicBezTo>
                      <a:pt x="189" y="0"/>
                      <a:pt x="0" y="221"/>
                      <a:pt x="0" y="441"/>
                    </a:cubicBezTo>
                    <a:cubicBezTo>
                      <a:pt x="0" y="662"/>
                      <a:pt x="189" y="882"/>
                      <a:pt x="410" y="882"/>
                    </a:cubicBezTo>
                    <a:lnTo>
                      <a:pt x="2899" y="882"/>
                    </a:lnTo>
                    <a:cubicBezTo>
                      <a:pt x="3151" y="882"/>
                      <a:pt x="3308" y="662"/>
                      <a:pt x="3308" y="441"/>
                    </a:cubicBezTo>
                    <a:cubicBezTo>
                      <a:pt x="3308" y="221"/>
                      <a:pt x="3151" y="0"/>
                      <a:pt x="2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95" name="Google Shape;4795;p59"/>
              <p:cNvSpPr/>
              <p:nvPr/>
            </p:nvSpPr>
            <p:spPr>
              <a:xfrm>
                <a:off x="-59439375" y="2425425"/>
                <a:ext cx="125250" cy="134750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5390" extrusionOk="0">
                    <a:moveTo>
                      <a:pt x="2518" y="855"/>
                    </a:moveTo>
                    <a:cubicBezTo>
                      <a:pt x="2722" y="855"/>
                      <a:pt x="2928" y="925"/>
                      <a:pt x="3088" y="1074"/>
                    </a:cubicBezTo>
                    <a:cubicBezTo>
                      <a:pt x="3277" y="1294"/>
                      <a:pt x="3340" y="1609"/>
                      <a:pt x="3277" y="1924"/>
                    </a:cubicBezTo>
                    <a:cubicBezTo>
                      <a:pt x="3183" y="2176"/>
                      <a:pt x="2994" y="2428"/>
                      <a:pt x="2710" y="2460"/>
                    </a:cubicBezTo>
                    <a:cubicBezTo>
                      <a:pt x="2626" y="2485"/>
                      <a:pt x="2546" y="2497"/>
                      <a:pt x="2469" y="2497"/>
                    </a:cubicBezTo>
                    <a:cubicBezTo>
                      <a:pt x="2260" y="2497"/>
                      <a:pt x="2076" y="2409"/>
                      <a:pt x="1891" y="2271"/>
                    </a:cubicBezTo>
                    <a:cubicBezTo>
                      <a:pt x="1702" y="2019"/>
                      <a:pt x="1607" y="1704"/>
                      <a:pt x="1702" y="1452"/>
                    </a:cubicBezTo>
                    <a:cubicBezTo>
                      <a:pt x="1802" y="1070"/>
                      <a:pt x="2158" y="855"/>
                      <a:pt x="2518" y="855"/>
                    </a:cubicBezTo>
                    <a:close/>
                    <a:moveTo>
                      <a:pt x="2521" y="3342"/>
                    </a:moveTo>
                    <a:cubicBezTo>
                      <a:pt x="3309" y="3342"/>
                      <a:pt x="3939" y="3846"/>
                      <a:pt x="4159" y="4539"/>
                    </a:cubicBezTo>
                    <a:lnTo>
                      <a:pt x="914" y="4539"/>
                    </a:lnTo>
                    <a:cubicBezTo>
                      <a:pt x="1103" y="3846"/>
                      <a:pt x="1733" y="3342"/>
                      <a:pt x="2521" y="3342"/>
                    </a:cubicBezTo>
                    <a:close/>
                    <a:moveTo>
                      <a:pt x="2473" y="0"/>
                    </a:moveTo>
                    <a:cubicBezTo>
                      <a:pt x="1781" y="0"/>
                      <a:pt x="1110" y="436"/>
                      <a:pt x="914" y="1200"/>
                    </a:cubicBezTo>
                    <a:cubicBezTo>
                      <a:pt x="757" y="1798"/>
                      <a:pt x="914" y="2334"/>
                      <a:pt x="1292" y="2775"/>
                    </a:cubicBezTo>
                    <a:cubicBezTo>
                      <a:pt x="568" y="3216"/>
                      <a:pt x="1" y="4004"/>
                      <a:pt x="1" y="4949"/>
                    </a:cubicBezTo>
                    <a:cubicBezTo>
                      <a:pt x="1" y="5169"/>
                      <a:pt x="190" y="5390"/>
                      <a:pt x="410" y="5390"/>
                    </a:cubicBezTo>
                    <a:lnTo>
                      <a:pt x="4537" y="5390"/>
                    </a:lnTo>
                    <a:cubicBezTo>
                      <a:pt x="4758" y="5390"/>
                      <a:pt x="4978" y="5169"/>
                      <a:pt x="4978" y="4949"/>
                    </a:cubicBezTo>
                    <a:cubicBezTo>
                      <a:pt x="5010" y="4035"/>
                      <a:pt x="4506" y="3216"/>
                      <a:pt x="3718" y="2807"/>
                    </a:cubicBezTo>
                    <a:cubicBezTo>
                      <a:pt x="3907" y="2618"/>
                      <a:pt x="4033" y="2397"/>
                      <a:pt x="4096" y="2113"/>
                    </a:cubicBezTo>
                    <a:cubicBezTo>
                      <a:pt x="4254" y="1515"/>
                      <a:pt x="4096" y="916"/>
                      <a:pt x="3655" y="507"/>
                    </a:cubicBezTo>
                    <a:cubicBezTo>
                      <a:pt x="3322" y="161"/>
                      <a:pt x="2894" y="0"/>
                      <a:pt x="24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96" name="Google Shape;4796;p59"/>
              <p:cNvSpPr/>
              <p:nvPr/>
            </p:nvSpPr>
            <p:spPr>
              <a:xfrm>
                <a:off x="-59327525" y="2325450"/>
                <a:ext cx="13400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36" h="537" extrusionOk="0">
                    <a:moveTo>
                      <a:pt x="252" y="1"/>
                    </a:moveTo>
                    <a:cubicBezTo>
                      <a:pt x="95" y="1"/>
                      <a:pt x="0" y="127"/>
                      <a:pt x="0" y="284"/>
                    </a:cubicBezTo>
                    <a:cubicBezTo>
                      <a:pt x="0" y="442"/>
                      <a:pt x="95" y="536"/>
                      <a:pt x="252" y="536"/>
                    </a:cubicBezTo>
                    <a:cubicBezTo>
                      <a:pt x="410" y="536"/>
                      <a:pt x="536" y="442"/>
                      <a:pt x="536" y="284"/>
                    </a:cubicBezTo>
                    <a:cubicBezTo>
                      <a:pt x="536" y="127"/>
                      <a:pt x="410" y="1"/>
                      <a:pt x="25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797" name="Google Shape;4797;p59"/>
            <p:cNvGrpSpPr/>
            <p:nvPr/>
          </p:nvGrpSpPr>
          <p:grpSpPr>
            <a:xfrm>
              <a:off x="1274380" y="1148553"/>
              <a:ext cx="240931" cy="239628"/>
              <a:chOff x="-64401400" y="1914475"/>
              <a:chExt cx="319000" cy="317275"/>
            </a:xfrm>
            <a:grpFill/>
          </p:grpSpPr>
          <p:sp>
            <p:nvSpPr>
              <p:cNvPr id="4798" name="Google Shape;4798;p59"/>
              <p:cNvSpPr/>
              <p:nvPr/>
            </p:nvSpPr>
            <p:spPr>
              <a:xfrm>
                <a:off x="-64401400" y="1914475"/>
                <a:ext cx="319000" cy="3172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91" extrusionOk="0">
                    <a:moveTo>
                      <a:pt x="4726" y="1317"/>
                    </a:moveTo>
                    <a:lnTo>
                      <a:pt x="4726" y="2703"/>
                    </a:lnTo>
                    <a:cubicBezTo>
                      <a:pt x="4663" y="2735"/>
                      <a:pt x="4600" y="2829"/>
                      <a:pt x="4569" y="2861"/>
                    </a:cubicBezTo>
                    <a:lnTo>
                      <a:pt x="4065" y="3554"/>
                    </a:lnTo>
                    <a:cubicBezTo>
                      <a:pt x="3970" y="3176"/>
                      <a:pt x="3907" y="2703"/>
                      <a:pt x="3907" y="2388"/>
                    </a:cubicBezTo>
                    <a:cubicBezTo>
                      <a:pt x="3876" y="1947"/>
                      <a:pt x="3970" y="1632"/>
                      <a:pt x="4222" y="1475"/>
                    </a:cubicBezTo>
                    <a:cubicBezTo>
                      <a:pt x="4348" y="1349"/>
                      <a:pt x="4537" y="1317"/>
                      <a:pt x="4726" y="1317"/>
                    </a:cubicBezTo>
                    <a:close/>
                    <a:moveTo>
                      <a:pt x="7046" y="813"/>
                    </a:moveTo>
                    <a:cubicBezTo>
                      <a:pt x="7507" y="813"/>
                      <a:pt x="7937" y="916"/>
                      <a:pt x="8286" y="1128"/>
                    </a:cubicBezTo>
                    <a:cubicBezTo>
                      <a:pt x="8759" y="1412"/>
                      <a:pt x="8979" y="1821"/>
                      <a:pt x="8948" y="2420"/>
                    </a:cubicBezTo>
                    <a:cubicBezTo>
                      <a:pt x="8948" y="2703"/>
                      <a:pt x="8853" y="3113"/>
                      <a:pt x="8790" y="3554"/>
                    </a:cubicBezTo>
                    <a:lnTo>
                      <a:pt x="8286" y="2861"/>
                    </a:lnTo>
                    <a:cubicBezTo>
                      <a:pt x="8066" y="2609"/>
                      <a:pt x="7814" y="2451"/>
                      <a:pt x="7499" y="2451"/>
                    </a:cubicBezTo>
                    <a:lnTo>
                      <a:pt x="5514" y="2451"/>
                    </a:lnTo>
                    <a:lnTo>
                      <a:pt x="5514" y="1160"/>
                    </a:lnTo>
                    <a:cubicBezTo>
                      <a:pt x="6020" y="931"/>
                      <a:pt x="6551" y="813"/>
                      <a:pt x="7046" y="813"/>
                    </a:cubicBezTo>
                    <a:close/>
                    <a:moveTo>
                      <a:pt x="7530" y="3334"/>
                    </a:moveTo>
                    <a:cubicBezTo>
                      <a:pt x="7562" y="3334"/>
                      <a:pt x="7593" y="3365"/>
                      <a:pt x="7656" y="3365"/>
                    </a:cubicBezTo>
                    <a:lnTo>
                      <a:pt x="8601" y="4657"/>
                    </a:lnTo>
                    <a:cubicBezTo>
                      <a:pt x="8444" y="5917"/>
                      <a:pt x="7688" y="7177"/>
                      <a:pt x="6427" y="7177"/>
                    </a:cubicBezTo>
                    <a:cubicBezTo>
                      <a:pt x="5167" y="7177"/>
                      <a:pt x="4411" y="5980"/>
                      <a:pt x="4254" y="4657"/>
                    </a:cubicBezTo>
                    <a:lnTo>
                      <a:pt x="5199" y="3365"/>
                    </a:lnTo>
                    <a:cubicBezTo>
                      <a:pt x="5230" y="3334"/>
                      <a:pt x="5293" y="3334"/>
                      <a:pt x="5325" y="3334"/>
                    </a:cubicBezTo>
                    <a:close/>
                    <a:moveTo>
                      <a:pt x="5199" y="7681"/>
                    </a:moveTo>
                    <a:cubicBezTo>
                      <a:pt x="5608" y="7902"/>
                      <a:pt x="5986" y="8028"/>
                      <a:pt x="6427" y="8028"/>
                    </a:cubicBezTo>
                    <a:cubicBezTo>
                      <a:pt x="6869" y="8028"/>
                      <a:pt x="7310" y="7902"/>
                      <a:pt x="7688" y="7713"/>
                    </a:cubicBezTo>
                    <a:lnTo>
                      <a:pt x="7688" y="7807"/>
                    </a:lnTo>
                    <a:cubicBezTo>
                      <a:pt x="7688" y="8028"/>
                      <a:pt x="7719" y="8185"/>
                      <a:pt x="7814" y="8343"/>
                    </a:cubicBezTo>
                    <a:lnTo>
                      <a:pt x="6427" y="9634"/>
                    </a:lnTo>
                    <a:lnTo>
                      <a:pt x="5073" y="8280"/>
                    </a:lnTo>
                    <a:cubicBezTo>
                      <a:pt x="5167" y="8122"/>
                      <a:pt x="5199" y="7965"/>
                      <a:pt x="5199" y="7776"/>
                    </a:cubicBezTo>
                    <a:lnTo>
                      <a:pt x="5199" y="7681"/>
                    </a:lnTo>
                    <a:close/>
                    <a:moveTo>
                      <a:pt x="4537" y="8878"/>
                    </a:moveTo>
                    <a:lnTo>
                      <a:pt x="5829" y="10170"/>
                    </a:lnTo>
                    <a:lnTo>
                      <a:pt x="5230" y="10769"/>
                    </a:lnTo>
                    <a:lnTo>
                      <a:pt x="4065" y="9036"/>
                    </a:lnTo>
                    <a:cubicBezTo>
                      <a:pt x="4222" y="9036"/>
                      <a:pt x="4380" y="9004"/>
                      <a:pt x="4537" y="8878"/>
                    </a:cubicBezTo>
                    <a:close/>
                    <a:moveTo>
                      <a:pt x="8318" y="8878"/>
                    </a:moveTo>
                    <a:cubicBezTo>
                      <a:pt x="8475" y="8973"/>
                      <a:pt x="8633" y="9036"/>
                      <a:pt x="8790" y="9036"/>
                    </a:cubicBezTo>
                    <a:lnTo>
                      <a:pt x="7593" y="10769"/>
                    </a:lnTo>
                    <a:lnTo>
                      <a:pt x="7026" y="10170"/>
                    </a:lnTo>
                    <a:lnTo>
                      <a:pt x="8318" y="8878"/>
                    </a:lnTo>
                    <a:close/>
                    <a:moveTo>
                      <a:pt x="10460" y="9067"/>
                    </a:moveTo>
                    <a:cubicBezTo>
                      <a:pt x="11279" y="9067"/>
                      <a:pt x="11941" y="9760"/>
                      <a:pt x="11941" y="10580"/>
                    </a:cubicBezTo>
                    <a:lnTo>
                      <a:pt x="11941" y="11840"/>
                    </a:lnTo>
                    <a:lnTo>
                      <a:pt x="7814" y="11840"/>
                    </a:lnTo>
                    <a:cubicBezTo>
                      <a:pt x="7908" y="11808"/>
                      <a:pt x="8003" y="11745"/>
                      <a:pt x="8034" y="11682"/>
                    </a:cubicBezTo>
                    <a:lnTo>
                      <a:pt x="9798" y="9067"/>
                    </a:lnTo>
                    <a:close/>
                    <a:moveTo>
                      <a:pt x="3088" y="9067"/>
                    </a:moveTo>
                    <a:lnTo>
                      <a:pt x="4852" y="11651"/>
                    </a:lnTo>
                    <a:cubicBezTo>
                      <a:pt x="4915" y="11745"/>
                      <a:pt x="5041" y="11808"/>
                      <a:pt x="5167" y="11840"/>
                    </a:cubicBezTo>
                    <a:lnTo>
                      <a:pt x="5199" y="11840"/>
                    </a:lnTo>
                    <a:cubicBezTo>
                      <a:pt x="5325" y="11840"/>
                      <a:pt x="5419" y="11808"/>
                      <a:pt x="5482" y="11714"/>
                    </a:cubicBezTo>
                    <a:lnTo>
                      <a:pt x="6427" y="10769"/>
                    </a:lnTo>
                    <a:lnTo>
                      <a:pt x="7404" y="11745"/>
                    </a:lnTo>
                    <a:cubicBezTo>
                      <a:pt x="7436" y="11777"/>
                      <a:pt x="7530" y="11840"/>
                      <a:pt x="7593" y="11871"/>
                    </a:cubicBezTo>
                    <a:lnTo>
                      <a:pt x="914" y="11871"/>
                    </a:lnTo>
                    <a:lnTo>
                      <a:pt x="914" y="11840"/>
                    </a:lnTo>
                    <a:lnTo>
                      <a:pt x="914" y="10580"/>
                    </a:lnTo>
                    <a:cubicBezTo>
                      <a:pt x="914" y="9760"/>
                      <a:pt x="1576" y="9067"/>
                      <a:pt x="2395" y="9067"/>
                    </a:cubicBezTo>
                    <a:close/>
                    <a:moveTo>
                      <a:pt x="7043" y="1"/>
                    </a:moveTo>
                    <a:cubicBezTo>
                      <a:pt x="6380" y="1"/>
                      <a:pt x="5673" y="166"/>
                      <a:pt x="5010" y="498"/>
                    </a:cubicBezTo>
                    <a:cubicBezTo>
                      <a:pt x="4898" y="477"/>
                      <a:pt x="4788" y="467"/>
                      <a:pt x="4680" y="467"/>
                    </a:cubicBezTo>
                    <a:cubicBezTo>
                      <a:pt x="4300" y="467"/>
                      <a:pt x="3942" y="592"/>
                      <a:pt x="3624" y="813"/>
                    </a:cubicBezTo>
                    <a:cubicBezTo>
                      <a:pt x="3308" y="1034"/>
                      <a:pt x="2962" y="1506"/>
                      <a:pt x="2962" y="2388"/>
                    </a:cubicBezTo>
                    <a:cubicBezTo>
                      <a:pt x="2962" y="3144"/>
                      <a:pt x="3277" y="4405"/>
                      <a:pt x="3340" y="4625"/>
                    </a:cubicBezTo>
                    <a:cubicBezTo>
                      <a:pt x="3466" y="5570"/>
                      <a:pt x="3781" y="6389"/>
                      <a:pt x="4285" y="6988"/>
                    </a:cubicBezTo>
                    <a:lnTo>
                      <a:pt x="4285" y="7744"/>
                    </a:lnTo>
                    <a:cubicBezTo>
                      <a:pt x="4285" y="8028"/>
                      <a:pt x="4065" y="8248"/>
                      <a:pt x="3781" y="8248"/>
                    </a:cubicBezTo>
                    <a:lnTo>
                      <a:pt x="2332" y="8248"/>
                    </a:lnTo>
                    <a:cubicBezTo>
                      <a:pt x="1072" y="8248"/>
                      <a:pt x="0" y="9288"/>
                      <a:pt x="0" y="10580"/>
                    </a:cubicBezTo>
                    <a:lnTo>
                      <a:pt x="0" y="12281"/>
                    </a:lnTo>
                    <a:cubicBezTo>
                      <a:pt x="0" y="12501"/>
                      <a:pt x="189" y="12690"/>
                      <a:pt x="410" y="12690"/>
                    </a:cubicBezTo>
                    <a:lnTo>
                      <a:pt x="12256" y="12690"/>
                    </a:lnTo>
                    <a:cubicBezTo>
                      <a:pt x="12508" y="12690"/>
                      <a:pt x="12697" y="12501"/>
                      <a:pt x="12697" y="12281"/>
                    </a:cubicBezTo>
                    <a:lnTo>
                      <a:pt x="12697" y="10580"/>
                    </a:lnTo>
                    <a:cubicBezTo>
                      <a:pt x="12760" y="9319"/>
                      <a:pt x="11689" y="8248"/>
                      <a:pt x="10429" y="8248"/>
                    </a:cubicBezTo>
                    <a:lnTo>
                      <a:pt x="8979" y="8248"/>
                    </a:lnTo>
                    <a:cubicBezTo>
                      <a:pt x="8696" y="8248"/>
                      <a:pt x="8475" y="8028"/>
                      <a:pt x="8475" y="7744"/>
                    </a:cubicBezTo>
                    <a:lnTo>
                      <a:pt x="8475" y="6957"/>
                    </a:lnTo>
                    <a:cubicBezTo>
                      <a:pt x="8979" y="6358"/>
                      <a:pt x="9294" y="5539"/>
                      <a:pt x="9389" y="4625"/>
                    </a:cubicBezTo>
                    <a:cubicBezTo>
                      <a:pt x="9546" y="4121"/>
                      <a:pt x="9735" y="3050"/>
                      <a:pt x="9767" y="2420"/>
                    </a:cubicBezTo>
                    <a:cubicBezTo>
                      <a:pt x="9767" y="1538"/>
                      <a:pt x="9420" y="845"/>
                      <a:pt x="8664" y="404"/>
                    </a:cubicBezTo>
                    <a:cubicBezTo>
                      <a:pt x="8202" y="135"/>
                      <a:pt x="7640" y="1"/>
                      <a:pt x="70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799" name="Google Shape;4799;p59"/>
              <p:cNvSpPr/>
              <p:nvPr/>
            </p:nvSpPr>
            <p:spPr>
              <a:xfrm>
                <a:off x="-64172200" y="2175800"/>
                <a:ext cx="4885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883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442"/>
                    </a:cubicBezTo>
                    <a:cubicBezTo>
                      <a:pt x="0" y="662"/>
                      <a:pt x="221" y="883"/>
                      <a:pt x="410" y="883"/>
                    </a:cubicBezTo>
                    <a:lnTo>
                      <a:pt x="1513" y="883"/>
                    </a:lnTo>
                    <a:cubicBezTo>
                      <a:pt x="1765" y="883"/>
                      <a:pt x="1891" y="662"/>
                      <a:pt x="1891" y="442"/>
                    </a:cubicBezTo>
                    <a:cubicBezTo>
                      <a:pt x="1954" y="190"/>
                      <a:pt x="1733" y="1"/>
                      <a:pt x="15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00" name="Google Shape;4800;p59"/>
              <p:cNvSpPr/>
              <p:nvPr/>
            </p:nvSpPr>
            <p:spPr>
              <a:xfrm>
                <a:off x="-64212375" y="2210450"/>
                <a:ext cx="5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1" h="1" extrusionOk="0">
                    <a:moveTo>
                      <a:pt x="1" y="1"/>
                    </a:moveTo>
                    <a:lnTo>
                      <a:pt x="221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01" name="Google Shape;4801;p59"/>
            <p:cNvGrpSpPr/>
            <p:nvPr/>
          </p:nvGrpSpPr>
          <p:grpSpPr>
            <a:xfrm>
              <a:off x="1316618" y="1426720"/>
              <a:ext cx="156455" cy="238666"/>
              <a:chOff x="-64343900" y="2282125"/>
              <a:chExt cx="207150" cy="316000"/>
            </a:xfrm>
            <a:grpFill/>
          </p:grpSpPr>
          <p:sp>
            <p:nvSpPr>
              <p:cNvPr id="4802" name="Google Shape;4802;p59"/>
              <p:cNvSpPr/>
              <p:nvPr/>
            </p:nvSpPr>
            <p:spPr>
              <a:xfrm>
                <a:off x="-64270650" y="2310475"/>
                <a:ext cx="61450" cy="14732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5893" extrusionOk="0">
                    <a:moveTo>
                      <a:pt x="1229" y="1"/>
                    </a:moveTo>
                    <a:cubicBezTo>
                      <a:pt x="1008" y="1"/>
                      <a:pt x="851" y="221"/>
                      <a:pt x="851" y="442"/>
                    </a:cubicBezTo>
                    <a:lnTo>
                      <a:pt x="851" y="726"/>
                    </a:lnTo>
                    <a:cubicBezTo>
                      <a:pt x="378" y="883"/>
                      <a:pt x="0" y="1356"/>
                      <a:pt x="0" y="1891"/>
                    </a:cubicBezTo>
                    <a:cubicBezTo>
                      <a:pt x="0" y="2584"/>
                      <a:pt x="567" y="2962"/>
                      <a:pt x="1008" y="3277"/>
                    </a:cubicBezTo>
                    <a:cubicBezTo>
                      <a:pt x="1323" y="3529"/>
                      <a:pt x="1670" y="3750"/>
                      <a:pt x="1670" y="4002"/>
                    </a:cubicBezTo>
                    <a:cubicBezTo>
                      <a:pt x="1670" y="4223"/>
                      <a:pt x="1481" y="4412"/>
                      <a:pt x="1229" y="4412"/>
                    </a:cubicBezTo>
                    <a:cubicBezTo>
                      <a:pt x="1008" y="4412"/>
                      <a:pt x="851" y="4223"/>
                      <a:pt x="851" y="4002"/>
                    </a:cubicBezTo>
                    <a:cubicBezTo>
                      <a:pt x="851" y="3750"/>
                      <a:pt x="630" y="3592"/>
                      <a:pt x="441" y="3592"/>
                    </a:cubicBezTo>
                    <a:cubicBezTo>
                      <a:pt x="221" y="3592"/>
                      <a:pt x="0" y="3781"/>
                      <a:pt x="0" y="4002"/>
                    </a:cubicBezTo>
                    <a:cubicBezTo>
                      <a:pt x="0" y="4538"/>
                      <a:pt x="378" y="4979"/>
                      <a:pt x="851" y="5168"/>
                    </a:cubicBezTo>
                    <a:lnTo>
                      <a:pt x="851" y="5451"/>
                    </a:lnTo>
                    <a:cubicBezTo>
                      <a:pt x="851" y="5672"/>
                      <a:pt x="1040" y="5892"/>
                      <a:pt x="1229" y="5892"/>
                    </a:cubicBezTo>
                    <a:cubicBezTo>
                      <a:pt x="1481" y="5829"/>
                      <a:pt x="1639" y="5640"/>
                      <a:pt x="1639" y="5451"/>
                    </a:cubicBezTo>
                    <a:lnTo>
                      <a:pt x="1639" y="5168"/>
                    </a:lnTo>
                    <a:cubicBezTo>
                      <a:pt x="2111" y="5010"/>
                      <a:pt x="2458" y="4538"/>
                      <a:pt x="2458" y="4002"/>
                    </a:cubicBezTo>
                    <a:cubicBezTo>
                      <a:pt x="2458" y="3309"/>
                      <a:pt x="1891" y="2931"/>
                      <a:pt x="1481" y="2616"/>
                    </a:cubicBezTo>
                    <a:cubicBezTo>
                      <a:pt x="1166" y="2364"/>
                      <a:pt x="788" y="2143"/>
                      <a:pt x="788" y="1891"/>
                    </a:cubicBezTo>
                    <a:cubicBezTo>
                      <a:pt x="788" y="1671"/>
                      <a:pt x="1008" y="1513"/>
                      <a:pt x="1197" y="1513"/>
                    </a:cubicBezTo>
                    <a:cubicBezTo>
                      <a:pt x="1418" y="1513"/>
                      <a:pt x="1639" y="1702"/>
                      <a:pt x="1639" y="1891"/>
                    </a:cubicBezTo>
                    <a:cubicBezTo>
                      <a:pt x="1639" y="2143"/>
                      <a:pt x="1828" y="2332"/>
                      <a:pt x="2017" y="2332"/>
                    </a:cubicBezTo>
                    <a:cubicBezTo>
                      <a:pt x="2269" y="2332"/>
                      <a:pt x="2458" y="2143"/>
                      <a:pt x="2458" y="1891"/>
                    </a:cubicBezTo>
                    <a:cubicBezTo>
                      <a:pt x="2458" y="1356"/>
                      <a:pt x="2111" y="915"/>
                      <a:pt x="1639" y="726"/>
                    </a:cubicBezTo>
                    <a:lnTo>
                      <a:pt x="1639" y="442"/>
                    </a:lnTo>
                    <a:cubicBezTo>
                      <a:pt x="1639" y="221"/>
                      <a:pt x="1418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03" name="Google Shape;4803;p59"/>
              <p:cNvSpPr/>
              <p:nvPr/>
            </p:nvSpPr>
            <p:spPr>
              <a:xfrm>
                <a:off x="-64343900" y="2282125"/>
                <a:ext cx="207150" cy="316000"/>
              </a:xfrm>
              <a:custGeom>
                <a:avLst/>
                <a:gdLst/>
                <a:ahLst/>
                <a:cxnLst/>
                <a:rect l="l" t="t" r="r" b="b"/>
                <a:pathLst>
                  <a:path w="8286" h="12640" extrusionOk="0">
                    <a:moveTo>
                      <a:pt x="4159" y="788"/>
                    </a:moveTo>
                    <a:cubicBezTo>
                      <a:pt x="5986" y="788"/>
                      <a:pt x="7467" y="2301"/>
                      <a:pt x="7467" y="4096"/>
                    </a:cubicBezTo>
                    <a:cubicBezTo>
                      <a:pt x="7467" y="5924"/>
                      <a:pt x="5986" y="7404"/>
                      <a:pt x="4159" y="7404"/>
                    </a:cubicBezTo>
                    <a:cubicBezTo>
                      <a:pt x="2300" y="7404"/>
                      <a:pt x="851" y="5924"/>
                      <a:pt x="851" y="4096"/>
                    </a:cubicBezTo>
                    <a:cubicBezTo>
                      <a:pt x="851" y="2301"/>
                      <a:pt x="2363" y="788"/>
                      <a:pt x="4159" y="788"/>
                    </a:cubicBezTo>
                    <a:close/>
                    <a:moveTo>
                      <a:pt x="851" y="8917"/>
                    </a:moveTo>
                    <a:cubicBezTo>
                      <a:pt x="1513" y="8980"/>
                      <a:pt x="2206" y="9295"/>
                      <a:pt x="2773" y="9862"/>
                    </a:cubicBezTo>
                    <a:cubicBezTo>
                      <a:pt x="3340" y="10429"/>
                      <a:pt x="3655" y="11122"/>
                      <a:pt x="3718" y="11784"/>
                    </a:cubicBezTo>
                    <a:cubicBezTo>
                      <a:pt x="3056" y="11689"/>
                      <a:pt x="2395" y="11374"/>
                      <a:pt x="1796" y="10838"/>
                    </a:cubicBezTo>
                    <a:cubicBezTo>
                      <a:pt x="1261" y="10271"/>
                      <a:pt x="945" y="9578"/>
                      <a:pt x="851" y="8917"/>
                    </a:cubicBezTo>
                    <a:close/>
                    <a:moveTo>
                      <a:pt x="7467" y="8917"/>
                    </a:moveTo>
                    <a:lnTo>
                      <a:pt x="7467" y="8917"/>
                    </a:lnTo>
                    <a:cubicBezTo>
                      <a:pt x="7404" y="9578"/>
                      <a:pt x="7089" y="10240"/>
                      <a:pt x="6522" y="10838"/>
                    </a:cubicBezTo>
                    <a:cubicBezTo>
                      <a:pt x="5923" y="11374"/>
                      <a:pt x="5262" y="11689"/>
                      <a:pt x="4600" y="11784"/>
                    </a:cubicBezTo>
                    <a:cubicBezTo>
                      <a:pt x="4663" y="11122"/>
                      <a:pt x="4947" y="10429"/>
                      <a:pt x="5545" y="9862"/>
                    </a:cubicBezTo>
                    <a:cubicBezTo>
                      <a:pt x="6081" y="9295"/>
                      <a:pt x="6805" y="8980"/>
                      <a:pt x="7467" y="8917"/>
                    </a:cubicBezTo>
                    <a:close/>
                    <a:moveTo>
                      <a:pt x="4159" y="1"/>
                    </a:moveTo>
                    <a:cubicBezTo>
                      <a:pt x="1891" y="1"/>
                      <a:pt x="32" y="1860"/>
                      <a:pt x="32" y="4128"/>
                    </a:cubicBezTo>
                    <a:cubicBezTo>
                      <a:pt x="32" y="6270"/>
                      <a:pt x="1670" y="8034"/>
                      <a:pt x="3781" y="8223"/>
                    </a:cubicBezTo>
                    <a:lnTo>
                      <a:pt x="3781" y="9736"/>
                    </a:lnTo>
                    <a:cubicBezTo>
                      <a:pt x="3623" y="9578"/>
                      <a:pt x="3497" y="9421"/>
                      <a:pt x="3371" y="9295"/>
                    </a:cubicBezTo>
                    <a:cubicBezTo>
                      <a:pt x="2584" y="8507"/>
                      <a:pt x="1576" y="8066"/>
                      <a:pt x="410" y="8066"/>
                    </a:cubicBezTo>
                    <a:cubicBezTo>
                      <a:pt x="189" y="8066"/>
                      <a:pt x="32" y="8287"/>
                      <a:pt x="32" y="8476"/>
                    </a:cubicBezTo>
                    <a:cubicBezTo>
                      <a:pt x="0" y="9578"/>
                      <a:pt x="410" y="10649"/>
                      <a:pt x="1261" y="11437"/>
                    </a:cubicBezTo>
                    <a:cubicBezTo>
                      <a:pt x="2048" y="12225"/>
                      <a:pt x="3056" y="12634"/>
                      <a:pt x="4096" y="12634"/>
                    </a:cubicBezTo>
                    <a:lnTo>
                      <a:pt x="4159" y="12634"/>
                    </a:lnTo>
                    <a:cubicBezTo>
                      <a:pt x="4225" y="12638"/>
                      <a:pt x="4290" y="12640"/>
                      <a:pt x="4355" y="12640"/>
                    </a:cubicBezTo>
                    <a:cubicBezTo>
                      <a:pt x="5385" y="12640"/>
                      <a:pt x="6348" y="12178"/>
                      <a:pt x="7089" y="11437"/>
                    </a:cubicBezTo>
                    <a:cubicBezTo>
                      <a:pt x="7877" y="10649"/>
                      <a:pt x="8286" y="9610"/>
                      <a:pt x="8286" y="8476"/>
                    </a:cubicBezTo>
                    <a:cubicBezTo>
                      <a:pt x="8286" y="8223"/>
                      <a:pt x="8097" y="8066"/>
                      <a:pt x="7908" y="8066"/>
                    </a:cubicBezTo>
                    <a:cubicBezTo>
                      <a:pt x="7872" y="8065"/>
                      <a:pt x="7837" y="8064"/>
                      <a:pt x="7801" y="8064"/>
                    </a:cubicBezTo>
                    <a:cubicBezTo>
                      <a:pt x="6709" y="8064"/>
                      <a:pt x="5709" y="8532"/>
                      <a:pt x="4947" y="9295"/>
                    </a:cubicBezTo>
                    <a:cubicBezTo>
                      <a:pt x="4821" y="9452"/>
                      <a:pt x="4663" y="9578"/>
                      <a:pt x="4569" y="9736"/>
                    </a:cubicBezTo>
                    <a:lnTo>
                      <a:pt x="4569" y="8223"/>
                    </a:lnTo>
                    <a:cubicBezTo>
                      <a:pt x="6648" y="8034"/>
                      <a:pt x="8286" y="6270"/>
                      <a:pt x="8286" y="4128"/>
                    </a:cubicBezTo>
                    <a:cubicBezTo>
                      <a:pt x="8286" y="1860"/>
                      <a:pt x="6459" y="1"/>
                      <a:pt x="41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804" name="Google Shape;4804;p59"/>
            <p:cNvSpPr/>
            <p:nvPr/>
          </p:nvSpPr>
          <p:spPr>
            <a:xfrm>
              <a:off x="1273603" y="1701949"/>
              <a:ext cx="239742" cy="241536"/>
            </a:xfrm>
            <a:custGeom>
              <a:avLst/>
              <a:gdLst/>
              <a:ahLst/>
              <a:cxnLst/>
              <a:rect l="l" t="t" r="r" b="b"/>
              <a:pathLst>
                <a:path w="12697" h="12792" extrusionOk="0">
                  <a:moveTo>
                    <a:pt x="7310" y="3435"/>
                  </a:moveTo>
                  <a:cubicBezTo>
                    <a:pt x="7404" y="3435"/>
                    <a:pt x="7467" y="3498"/>
                    <a:pt x="7436" y="3624"/>
                  </a:cubicBezTo>
                  <a:cubicBezTo>
                    <a:pt x="7310" y="3939"/>
                    <a:pt x="7247" y="4223"/>
                    <a:pt x="7215" y="4538"/>
                  </a:cubicBezTo>
                  <a:lnTo>
                    <a:pt x="5419" y="4538"/>
                  </a:lnTo>
                  <a:cubicBezTo>
                    <a:pt x="5388" y="4223"/>
                    <a:pt x="5293" y="3908"/>
                    <a:pt x="5199" y="3624"/>
                  </a:cubicBezTo>
                  <a:cubicBezTo>
                    <a:pt x="5167" y="3498"/>
                    <a:pt x="5230" y="3435"/>
                    <a:pt x="5325" y="3435"/>
                  </a:cubicBezTo>
                  <a:close/>
                  <a:moveTo>
                    <a:pt x="7121" y="5357"/>
                  </a:moveTo>
                  <a:cubicBezTo>
                    <a:pt x="7089" y="6428"/>
                    <a:pt x="7310" y="7436"/>
                    <a:pt x="7845" y="8381"/>
                  </a:cubicBezTo>
                  <a:lnTo>
                    <a:pt x="8003" y="8665"/>
                  </a:lnTo>
                  <a:lnTo>
                    <a:pt x="4726" y="8665"/>
                  </a:lnTo>
                  <a:lnTo>
                    <a:pt x="4852" y="8381"/>
                  </a:lnTo>
                  <a:cubicBezTo>
                    <a:pt x="5356" y="7436"/>
                    <a:pt x="5577" y="6396"/>
                    <a:pt x="5545" y="5357"/>
                  </a:cubicBezTo>
                  <a:close/>
                  <a:moveTo>
                    <a:pt x="8381" y="9484"/>
                  </a:moveTo>
                  <a:cubicBezTo>
                    <a:pt x="8633" y="9484"/>
                    <a:pt x="8790" y="9704"/>
                    <a:pt x="8790" y="9925"/>
                  </a:cubicBezTo>
                  <a:lnTo>
                    <a:pt x="8790" y="10335"/>
                  </a:lnTo>
                  <a:lnTo>
                    <a:pt x="3813" y="10335"/>
                  </a:lnTo>
                  <a:lnTo>
                    <a:pt x="3813" y="9925"/>
                  </a:lnTo>
                  <a:lnTo>
                    <a:pt x="3844" y="9925"/>
                  </a:lnTo>
                  <a:cubicBezTo>
                    <a:pt x="3844" y="9704"/>
                    <a:pt x="4065" y="9484"/>
                    <a:pt x="4254" y="9484"/>
                  </a:cubicBezTo>
                  <a:close/>
                  <a:moveTo>
                    <a:pt x="9200" y="11154"/>
                  </a:moveTo>
                  <a:cubicBezTo>
                    <a:pt x="9452" y="11154"/>
                    <a:pt x="9609" y="11343"/>
                    <a:pt x="9609" y="11595"/>
                  </a:cubicBezTo>
                  <a:lnTo>
                    <a:pt x="9609" y="12004"/>
                  </a:lnTo>
                  <a:lnTo>
                    <a:pt x="2993" y="12004"/>
                  </a:lnTo>
                  <a:lnTo>
                    <a:pt x="2993" y="11595"/>
                  </a:lnTo>
                  <a:lnTo>
                    <a:pt x="3025" y="11595"/>
                  </a:lnTo>
                  <a:cubicBezTo>
                    <a:pt x="3025" y="11343"/>
                    <a:pt x="3214" y="11154"/>
                    <a:pt x="3435" y="11154"/>
                  </a:cubicBezTo>
                  <a:close/>
                  <a:moveTo>
                    <a:pt x="6333" y="1"/>
                  </a:moveTo>
                  <a:cubicBezTo>
                    <a:pt x="6144" y="1"/>
                    <a:pt x="5955" y="190"/>
                    <a:pt x="5955" y="442"/>
                  </a:cubicBezTo>
                  <a:lnTo>
                    <a:pt x="5955" y="883"/>
                  </a:lnTo>
                  <a:lnTo>
                    <a:pt x="5514" y="883"/>
                  </a:lnTo>
                  <a:cubicBezTo>
                    <a:pt x="5262" y="883"/>
                    <a:pt x="5104" y="1072"/>
                    <a:pt x="5104" y="1261"/>
                  </a:cubicBezTo>
                  <a:cubicBezTo>
                    <a:pt x="5104" y="1513"/>
                    <a:pt x="5325" y="1702"/>
                    <a:pt x="5514" y="1702"/>
                  </a:cubicBezTo>
                  <a:lnTo>
                    <a:pt x="5955" y="1702"/>
                  </a:lnTo>
                  <a:lnTo>
                    <a:pt x="5955" y="2521"/>
                  </a:lnTo>
                  <a:lnTo>
                    <a:pt x="5356" y="2521"/>
                  </a:lnTo>
                  <a:cubicBezTo>
                    <a:pt x="4695" y="2521"/>
                    <a:pt x="4222" y="3183"/>
                    <a:pt x="4443" y="3813"/>
                  </a:cubicBezTo>
                  <a:cubicBezTo>
                    <a:pt x="4537" y="4034"/>
                    <a:pt x="4569" y="4254"/>
                    <a:pt x="4632" y="4443"/>
                  </a:cubicBezTo>
                  <a:lnTo>
                    <a:pt x="4285" y="4443"/>
                  </a:lnTo>
                  <a:cubicBezTo>
                    <a:pt x="4065" y="4443"/>
                    <a:pt x="3907" y="4664"/>
                    <a:pt x="3907" y="4884"/>
                  </a:cubicBezTo>
                  <a:cubicBezTo>
                    <a:pt x="3907" y="5136"/>
                    <a:pt x="4096" y="5325"/>
                    <a:pt x="4285" y="5325"/>
                  </a:cubicBezTo>
                  <a:lnTo>
                    <a:pt x="4726" y="5325"/>
                  </a:lnTo>
                  <a:cubicBezTo>
                    <a:pt x="4821" y="6901"/>
                    <a:pt x="4191" y="7846"/>
                    <a:pt x="3718" y="8791"/>
                  </a:cubicBezTo>
                  <a:cubicBezTo>
                    <a:pt x="3308" y="8980"/>
                    <a:pt x="3025" y="9421"/>
                    <a:pt x="3025" y="9893"/>
                  </a:cubicBezTo>
                  <a:lnTo>
                    <a:pt x="3025" y="10366"/>
                  </a:lnTo>
                  <a:cubicBezTo>
                    <a:pt x="2552" y="10524"/>
                    <a:pt x="2206" y="10996"/>
                    <a:pt x="2206" y="11532"/>
                  </a:cubicBezTo>
                  <a:lnTo>
                    <a:pt x="2206" y="11973"/>
                  </a:lnTo>
                  <a:lnTo>
                    <a:pt x="442" y="11973"/>
                  </a:lnTo>
                  <a:cubicBezTo>
                    <a:pt x="189" y="11973"/>
                    <a:pt x="0" y="12162"/>
                    <a:pt x="0" y="12382"/>
                  </a:cubicBezTo>
                  <a:cubicBezTo>
                    <a:pt x="0" y="12603"/>
                    <a:pt x="158" y="12792"/>
                    <a:pt x="379" y="12792"/>
                  </a:cubicBezTo>
                  <a:lnTo>
                    <a:pt x="12256" y="12792"/>
                  </a:lnTo>
                  <a:cubicBezTo>
                    <a:pt x="12476" y="12792"/>
                    <a:pt x="12697" y="12603"/>
                    <a:pt x="12697" y="12382"/>
                  </a:cubicBezTo>
                  <a:cubicBezTo>
                    <a:pt x="12697" y="12130"/>
                    <a:pt x="12476" y="11973"/>
                    <a:pt x="12256" y="11973"/>
                  </a:cubicBezTo>
                  <a:lnTo>
                    <a:pt x="10460" y="11973"/>
                  </a:lnTo>
                  <a:lnTo>
                    <a:pt x="10460" y="11532"/>
                  </a:lnTo>
                  <a:cubicBezTo>
                    <a:pt x="10460" y="10996"/>
                    <a:pt x="10114" y="10555"/>
                    <a:pt x="9641" y="10366"/>
                  </a:cubicBezTo>
                  <a:lnTo>
                    <a:pt x="9641" y="9893"/>
                  </a:lnTo>
                  <a:cubicBezTo>
                    <a:pt x="9641" y="9421"/>
                    <a:pt x="9357" y="8980"/>
                    <a:pt x="8979" y="8791"/>
                  </a:cubicBezTo>
                  <a:cubicBezTo>
                    <a:pt x="8507" y="7877"/>
                    <a:pt x="7877" y="6932"/>
                    <a:pt x="7940" y="5325"/>
                  </a:cubicBezTo>
                  <a:lnTo>
                    <a:pt x="8381" y="5325"/>
                  </a:lnTo>
                  <a:cubicBezTo>
                    <a:pt x="8633" y="5325"/>
                    <a:pt x="8790" y="5136"/>
                    <a:pt x="8790" y="4884"/>
                  </a:cubicBezTo>
                  <a:cubicBezTo>
                    <a:pt x="8790" y="4664"/>
                    <a:pt x="8570" y="4443"/>
                    <a:pt x="8381" y="4443"/>
                  </a:cubicBezTo>
                  <a:lnTo>
                    <a:pt x="8034" y="4443"/>
                  </a:lnTo>
                  <a:cubicBezTo>
                    <a:pt x="8066" y="4254"/>
                    <a:pt x="8160" y="4034"/>
                    <a:pt x="8223" y="3813"/>
                  </a:cubicBezTo>
                  <a:cubicBezTo>
                    <a:pt x="8475" y="3183"/>
                    <a:pt x="8003" y="2521"/>
                    <a:pt x="7310" y="2521"/>
                  </a:cubicBezTo>
                  <a:lnTo>
                    <a:pt x="6743" y="2521"/>
                  </a:lnTo>
                  <a:lnTo>
                    <a:pt x="6743" y="1702"/>
                  </a:lnTo>
                  <a:lnTo>
                    <a:pt x="7184" y="1702"/>
                  </a:lnTo>
                  <a:cubicBezTo>
                    <a:pt x="7404" y="1702"/>
                    <a:pt x="7562" y="1513"/>
                    <a:pt x="7562" y="1261"/>
                  </a:cubicBezTo>
                  <a:cubicBezTo>
                    <a:pt x="7562" y="1041"/>
                    <a:pt x="7373" y="883"/>
                    <a:pt x="7184" y="883"/>
                  </a:cubicBezTo>
                  <a:lnTo>
                    <a:pt x="6743" y="883"/>
                  </a:lnTo>
                  <a:lnTo>
                    <a:pt x="6743" y="442"/>
                  </a:lnTo>
                  <a:cubicBezTo>
                    <a:pt x="6743" y="190"/>
                    <a:pt x="6522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805" name="Google Shape;4805;p59"/>
            <p:cNvGrpSpPr/>
            <p:nvPr/>
          </p:nvGrpSpPr>
          <p:grpSpPr>
            <a:xfrm>
              <a:off x="2740347" y="1148723"/>
              <a:ext cx="208209" cy="239289"/>
              <a:chOff x="-62496925" y="1931475"/>
              <a:chExt cx="275675" cy="316825"/>
            </a:xfrm>
            <a:grpFill/>
          </p:grpSpPr>
          <p:sp>
            <p:nvSpPr>
              <p:cNvPr id="4806" name="Google Shape;4806;p59"/>
              <p:cNvSpPr/>
              <p:nvPr/>
            </p:nvSpPr>
            <p:spPr>
              <a:xfrm>
                <a:off x="-62496925" y="1931475"/>
                <a:ext cx="275675" cy="316825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12673" extrusionOk="0">
                    <a:moveTo>
                      <a:pt x="5514" y="1047"/>
                    </a:moveTo>
                    <a:cubicBezTo>
                      <a:pt x="6238" y="1519"/>
                      <a:pt x="7215" y="1834"/>
                      <a:pt x="8003" y="1834"/>
                    </a:cubicBezTo>
                    <a:cubicBezTo>
                      <a:pt x="8538" y="1834"/>
                      <a:pt x="9294" y="1708"/>
                      <a:pt x="10208" y="1204"/>
                    </a:cubicBezTo>
                    <a:lnTo>
                      <a:pt x="10208" y="5237"/>
                    </a:lnTo>
                    <a:cubicBezTo>
                      <a:pt x="10177" y="8198"/>
                      <a:pt x="8349" y="10845"/>
                      <a:pt x="5514" y="11821"/>
                    </a:cubicBezTo>
                    <a:cubicBezTo>
                      <a:pt x="2710" y="10845"/>
                      <a:pt x="820" y="8198"/>
                      <a:pt x="820" y="5237"/>
                    </a:cubicBezTo>
                    <a:lnTo>
                      <a:pt x="820" y="1204"/>
                    </a:lnTo>
                    <a:cubicBezTo>
                      <a:pt x="1513" y="1582"/>
                      <a:pt x="2269" y="1834"/>
                      <a:pt x="3025" y="1834"/>
                    </a:cubicBezTo>
                    <a:cubicBezTo>
                      <a:pt x="3844" y="1834"/>
                      <a:pt x="4758" y="1551"/>
                      <a:pt x="5514" y="1047"/>
                    </a:cubicBezTo>
                    <a:close/>
                    <a:moveTo>
                      <a:pt x="10654" y="1"/>
                    </a:moveTo>
                    <a:cubicBezTo>
                      <a:pt x="10567" y="1"/>
                      <a:pt x="10476" y="33"/>
                      <a:pt x="10397" y="102"/>
                    </a:cubicBezTo>
                    <a:cubicBezTo>
                      <a:pt x="9389" y="826"/>
                      <a:pt x="8538" y="952"/>
                      <a:pt x="8034" y="952"/>
                    </a:cubicBezTo>
                    <a:cubicBezTo>
                      <a:pt x="7310" y="952"/>
                      <a:pt x="6396" y="637"/>
                      <a:pt x="5766" y="165"/>
                    </a:cubicBezTo>
                    <a:cubicBezTo>
                      <a:pt x="5703" y="102"/>
                      <a:pt x="5616" y="70"/>
                      <a:pt x="5526" y="70"/>
                    </a:cubicBezTo>
                    <a:cubicBezTo>
                      <a:pt x="5435" y="70"/>
                      <a:pt x="5341" y="102"/>
                      <a:pt x="5262" y="165"/>
                    </a:cubicBezTo>
                    <a:cubicBezTo>
                      <a:pt x="4632" y="637"/>
                      <a:pt x="3781" y="952"/>
                      <a:pt x="3025" y="952"/>
                    </a:cubicBezTo>
                    <a:cubicBezTo>
                      <a:pt x="2237" y="952"/>
                      <a:pt x="1450" y="637"/>
                      <a:pt x="662" y="102"/>
                    </a:cubicBezTo>
                    <a:cubicBezTo>
                      <a:pt x="582" y="40"/>
                      <a:pt x="495" y="13"/>
                      <a:pt x="411" y="13"/>
                    </a:cubicBezTo>
                    <a:cubicBezTo>
                      <a:pt x="196" y="13"/>
                      <a:pt x="0" y="190"/>
                      <a:pt x="0" y="417"/>
                    </a:cubicBezTo>
                    <a:lnTo>
                      <a:pt x="0" y="5237"/>
                    </a:lnTo>
                    <a:cubicBezTo>
                      <a:pt x="0" y="8608"/>
                      <a:pt x="2080" y="11601"/>
                      <a:pt x="5388" y="12641"/>
                    </a:cubicBezTo>
                    <a:cubicBezTo>
                      <a:pt x="5419" y="12641"/>
                      <a:pt x="5451" y="12672"/>
                      <a:pt x="5514" y="12672"/>
                    </a:cubicBezTo>
                    <a:cubicBezTo>
                      <a:pt x="5545" y="12672"/>
                      <a:pt x="5577" y="12672"/>
                      <a:pt x="5640" y="12641"/>
                    </a:cubicBezTo>
                    <a:cubicBezTo>
                      <a:pt x="8979" y="11538"/>
                      <a:pt x="11027" y="8513"/>
                      <a:pt x="11027" y="5237"/>
                    </a:cubicBezTo>
                    <a:lnTo>
                      <a:pt x="11027" y="417"/>
                    </a:lnTo>
                    <a:cubicBezTo>
                      <a:pt x="11027" y="157"/>
                      <a:pt x="10848" y="1"/>
                      <a:pt x="106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07" name="Google Shape;4807;p59"/>
              <p:cNvSpPr/>
              <p:nvPr/>
            </p:nvSpPr>
            <p:spPr>
              <a:xfrm>
                <a:off x="-62390600" y="2016700"/>
                <a:ext cx="63025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5861" extrusionOk="0">
                    <a:moveTo>
                      <a:pt x="1261" y="1"/>
                    </a:moveTo>
                    <a:cubicBezTo>
                      <a:pt x="1009" y="1"/>
                      <a:pt x="820" y="190"/>
                      <a:pt x="820" y="410"/>
                    </a:cubicBezTo>
                    <a:lnTo>
                      <a:pt x="820" y="694"/>
                    </a:lnTo>
                    <a:cubicBezTo>
                      <a:pt x="347" y="851"/>
                      <a:pt x="1" y="1324"/>
                      <a:pt x="1" y="1891"/>
                    </a:cubicBezTo>
                    <a:cubicBezTo>
                      <a:pt x="1" y="2553"/>
                      <a:pt x="536" y="2931"/>
                      <a:pt x="977" y="3246"/>
                    </a:cubicBezTo>
                    <a:cubicBezTo>
                      <a:pt x="1292" y="3498"/>
                      <a:pt x="1639" y="3718"/>
                      <a:pt x="1639" y="3970"/>
                    </a:cubicBezTo>
                    <a:cubicBezTo>
                      <a:pt x="1639" y="4191"/>
                      <a:pt x="1450" y="4411"/>
                      <a:pt x="1261" y="4411"/>
                    </a:cubicBezTo>
                    <a:cubicBezTo>
                      <a:pt x="1040" y="4411"/>
                      <a:pt x="820" y="4191"/>
                      <a:pt x="820" y="3970"/>
                    </a:cubicBezTo>
                    <a:cubicBezTo>
                      <a:pt x="820" y="3718"/>
                      <a:pt x="631" y="3561"/>
                      <a:pt x="410" y="3561"/>
                    </a:cubicBezTo>
                    <a:cubicBezTo>
                      <a:pt x="221" y="3561"/>
                      <a:pt x="32" y="3781"/>
                      <a:pt x="32" y="3970"/>
                    </a:cubicBezTo>
                    <a:cubicBezTo>
                      <a:pt x="32" y="4506"/>
                      <a:pt x="379" y="4947"/>
                      <a:pt x="851" y="5136"/>
                    </a:cubicBezTo>
                    <a:lnTo>
                      <a:pt x="851" y="5419"/>
                    </a:lnTo>
                    <a:cubicBezTo>
                      <a:pt x="851" y="5671"/>
                      <a:pt x="1040" y="5861"/>
                      <a:pt x="1292" y="5861"/>
                    </a:cubicBezTo>
                    <a:cubicBezTo>
                      <a:pt x="1513" y="5861"/>
                      <a:pt x="1670" y="5671"/>
                      <a:pt x="1670" y="5419"/>
                    </a:cubicBezTo>
                    <a:lnTo>
                      <a:pt x="1670" y="5136"/>
                    </a:lnTo>
                    <a:cubicBezTo>
                      <a:pt x="2143" y="4978"/>
                      <a:pt x="2521" y="4506"/>
                      <a:pt x="2521" y="3970"/>
                    </a:cubicBezTo>
                    <a:cubicBezTo>
                      <a:pt x="2521" y="3309"/>
                      <a:pt x="1954" y="2899"/>
                      <a:pt x="1513" y="2584"/>
                    </a:cubicBezTo>
                    <a:cubicBezTo>
                      <a:pt x="1198" y="2363"/>
                      <a:pt x="851" y="2111"/>
                      <a:pt x="851" y="1891"/>
                    </a:cubicBezTo>
                    <a:cubicBezTo>
                      <a:pt x="851" y="1670"/>
                      <a:pt x="1040" y="1481"/>
                      <a:pt x="1261" y="1481"/>
                    </a:cubicBezTo>
                    <a:cubicBezTo>
                      <a:pt x="1481" y="1481"/>
                      <a:pt x="1639" y="1670"/>
                      <a:pt x="1639" y="1891"/>
                    </a:cubicBezTo>
                    <a:cubicBezTo>
                      <a:pt x="1639" y="2111"/>
                      <a:pt x="1828" y="2300"/>
                      <a:pt x="2080" y="2300"/>
                    </a:cubicBezTo>
                    <a:cubicBezTo>
                      <a:pt x="2300" y="2300"/>
                      <a:pt x="2458" y="2111"/>
                      <a:pt x="2458" y="1891"/>
                    </a:cubicBezTo>
                    <a:cubicBezTo>
                      <a:pt x="2458" y="1324"/>
                      <a:pt x="2111" y="883"/>
                      <a:pt x="1639" y="694"/>
                    </a:cubicBezTo>
                    <a:lnTo>
                      <a:pt x="1639" y="410"/>
                    </a:lnTo>
                    <a:cubicBezTo>
                      <a:pt x="1639" y="190"/>
                      <a:pt x="1450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08" name="Google Shape;4808;p59"/>
            <p:cNvGrpSpPr/>
            <p:nvPr/>
          </p:nvGrpSpPr>
          <p:grpSpPr>
            <a:xfrm>
              <a:off x="2725166" y="1426096"/>
              <a:ext cx="238571" cy="239912"/>
              <a:chOff x="-62516625" y="2297875"/>
              <a:chExt cx="315875" cy="317650"/>
            </a:xfrm>
            <a:grpFill/>
          </p:grpSpPr>
          <p:sp>
            <p:nvSpPr>
              <p:cNvPr id="4809" name="Google Shape;4809;p59"/>
              <p:cNvSpPr/>
              <p:nvPr/>
            </p:nvSpPr>
            <p:spPr>
              <a:xfrm>
                <a:off x="-62516625" y="2297875"/>
                <a:ext cx="315875" cy="317650"/>
              </a:xfrm>
              <a:custGeom>
                <a:avLst/>
                <a:gdLst/>
                <a:ahLst/>
                <a:cxnLst/>
                <a:rect l="l" t="t" r="r" b="b"/>
                <a:pathLst>
                  <a:path w="12635" h="12706" extrusionOk="0">
                    <a:moveTo>
                      <a:pt x="4632" y="3309"/>
                    </a:moveTo>
                    <a:cubicBezTo>
                      <a:pt x="5388" y="3309"/>
                      <a:pt x="6018" y="3939"/>
                      <a:pt x="6018" y="4695"/>
                    </a:cubicBezTo>
                    <a:cubicBezTo>
                      <a:pt x="6018" y="4916"/>
                      <a:pt x="5924" y="5168"/>
                      <a:pt x="5829" y="5388"/>
                    </a:cubicBezTo>
                    <a:lnTo>
                      <a:pt x="5357" y="5861"/>
                    </a:lnTo>
                    <a:cubicBezTo>
                      <a:pt x="5136" y="5987"/>
                      <a:pt x="4916" y="6081"/>
                      <a:pt x="4632" y="6081"/>
                    </a:cubicBezTo>
                    <a:cubicBezTo>
                      <a:pt x="3876" y="6081"/>
                      <a:pt x="3246" y="5451"/>
                      <a:pt x="3246" y="4695"/>
                    </a:cubicBezTo>
                    <a:cubicBezTo>
                      <a:pt x="3246" y="3939"/>
                      <a:pt x="3876" y="3309"/>
                      <a:pt x="4632" y="3309"/>
                    </a:cubicBezTo>
                    <a:close/>
                    <a:moveTo>
                      <a:pt x="4632" y="820"/>
                    </a:moveTo>
                    <a:cubicBezTo>
                      <a:pt x="6617" y="820"/>
                      <a:pt x="8287" y="2364"/>
                      <a:pt x="8444" y="4285"/>
                    </a:cubicBezTo>
                    <a:lnTo>
                      <a:pt x="8444" y="4412"/>
                    </a:lnTo>
                    <a:cubicBezTo>
                      <a:pt x="7877" y="4412"/>
                      <a:pt x="7310" y="4538"/>
                      <a:pt x="6806" y="4758"/>
                    </a:cubicBezTo>
                    <a:lnTo>
                      <a:pt x="6806" y="4695"/>
                    </a:lnTo>
                    <a:cubicBezTo>
                      <a:pt x="6806" y="3466"/>
                      <a:pt x="5829" y="2490"/>
                      <a:pt x="4601" y="2490"/>
                    </a:cubicBezTo>
                    <a:cubicBezTo>
                      <a:pt x="3372" y="2490"/>
                      <a:pt x="2395" y="3466"/>
                      <a:pt x="2395" y="4695"/>
                    </a:cubicBezTo>
                    <a:cubicBezTo>
                      <a:pt x="2395" y="5924"/>
                      <a:pt x="3372" y="6900"/>
                      <a:pt x="4601" y="6900"/>
                    </a:cubicBezTo>
                    <a:lnTo>
                      <a:pt x="4664" y="6900"/>
                    </a:lnTo>
                    <a:cubicBezTo>
                      <a:pt x="4443" y="7404"/>
                      <a:pt x="4317" y="7972"/>
                      <a:pt x="4317" y="8539"/>
                    </a:cubicBezTo>
                    <a:cubicBezTo>
                      <a:pt x="4317" y="9421"/>
                      <a:pt x="4601" y="10240"/>
                      <a:pt x="5073" y="10902"/>
                    </a:cubicBezTo>
                    <a:lnTo>
                      <a:pt x="4601" y="11532"/>
                    </a:lnTo>
                    <a:lnTo>
                      <a:pt x="1513" y="7026"/>
                    </a:lnTo>
                    <a:cubicBezTo>
                      <a:pt x="1009" y="6333"/>
                      <a:pt x="725" y="5546"/>
                      <a:pt x="725" y="4695"/>
                    </a:cubicBezTo>
                    <a:cubicBezTo>
                      <a:pt x="788" y="2553"/>
                      <a:pt x="2521" y="820"/>
                      <a:pt x="4632" y="820"/>
                    </a:cubicBezTo>
                    <a:close/>
                    <a:moveTo>
                      <a:pt x="8507" y="5231"/>
                    </a:moveTo>
                    <a:cubicBezTo>
                      <a:pt x="10334" y="5231"/>
                      <a:pt x="11815" y="6743"/>
                      <a:pt x="11815" y="8539"/>
                    </a:cubicBezTo>
                    <a:cubicBezTo>
                      <a:pt x="11815" y="10366"/>
                      <a:pt x="10303" y="11847"/>
                      <a:pt x="8507" y="11847"/>
                    </a:cubicBezTo>
                    <a:cubicBezTo>
                      <a:pt x="6680" y="11847"/>
                      <a:pt x="5199" y="10366"/>
                      <a:pt x="5199" y="8539"/>
                    </a:cubicBezTo>
                    <a:cubicBezTo>
                      <a:pt x="5199" y="6743"/>
                      <a:pt x="6680" y="5231"/>
                      <a:pt x="8507" y="5231"/>
                    </a:cubicBezTo>
                    <a:close/>
                    <a:moveTo>
                      <a:pt x="4664" y="1"/>
                    </a:moveTo>
                    <a:cubicBezTo>
                      <a:pt x="2080" y="1"/>
                      <a:pt x="1" y="2080"/>
                      <a:pt x="1" y="4695"/>
                    </a:cubicBezTo>
                    <a:cubicBezTo>
                      <a:pt x="1" y="5703"/>
                      <a:pt x="316" y="6711"/>
                      <a:pt x="946" y="7499"/>
                    </a:cubicBezTo>
                    <a:lnTo>
                      <a:pt x="4317" y="12540"/>
                    </a:lnTo>
                    <a:cubicBezTo>
                      <a:pt x="4396" y="12650"/>
                      <a:pt x="4522" y="12705"/>
                      <a:pt x="4648" y="12705"/>
                    </a:cubicBezTo>
                    <a:cubicBezTo>
                      <a:pt x="4774" y="12705"/>
                      <a:pt x="4900" y="12650"/>
                      <a:pt x="4979" y="12540"/>
                    </a:cubicBezTo>
                    <a:lnTo>
                      <a:pt x="5672" y="11532"/>
                    </a:lnTo>
                    <a:cubicBezTo>
                      <a:pt x="6396" y="12256"/>
                      <a:pt x="7404" y="12697"/>
                      <a:pt x="8507" y="12697"/>
                    </a:cubicBezTo>
                    <a:cubicBezTo>
                      <a:pt x="10776" y="12697"/>
                      <a:pt x="12634" y="10838"/>
                      <a:pt x="12634" y="8539"/>
                    </a:cubicBezTo>
                    <a:cubicBezTo>
                      <a:pt x="12634" y="6554"/>
                      <a:pt x="11217" y="4884"/>
                      <a:pt x="9326" y="4506"/>
                    </a:cubicBezTo>
                    <a:lnTo>
                      <a:pt x="9326" y="4222"/>
                    </a:lnTo>
                    <a:cubicBezTo>
                      <a:pt x="9074" y="1891"/>
                      <a:pt x="7121" y="1"/>
                      <a:pt x="46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10" name="Google Shape;4810;p59"/>
              <p:cNvSpPr/>
              <p:nvPr/>
            </p:nvSpPr>
            <p:spPr>
              <a:xfrm>
                <a:off x="-62335475" y="2438075"/>
                <a:ext cx="6225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30" extrusionOk="0">
                    <a:moveTo>
                      <a:pt x="1261" y="1"/>
                    </a:moveTo>
                    <a:cubicBezTo>
                      <a:pt x="1009" y="1"/>
                      <a:pt x="820" y="190"/>
                      <a:pt x="820" y="410"/>
                    </a:cubicBezTo>
                    <a:lnTo>
                      <a:pt x="820" y="694"/>
                    </a:lnTo>
                    <a:cubicBezTo>
                      <a:pt x="348" y="851"/>
                      <a:pt x="1" y="1324"/>
                      <a:pt x="1" y="1891"/>
                    </a:cubicBezTo>
                    <a:cubicBezTo>
                      <a:pt x="1" y="2553"/>
                      <a:pt x="537" y="2931"/>
                      <a:pt x="978" y="3246"/>
                    </a:cubicBezTo>
                    <a:cubicBezTo>
                      <a:pt x="1293" y="3498"/>
                      <a:pt x="1639" y="3718"/>
                      <a:pt x="1639" y="3970"/>
                    </a:cubicBezTo>
                    <a:cubicBezTo>
                      <a:pt x="1671" y="4191"/>
                      <a:pt x="1482" y="4411"/>
                      <a:pt x="1261" y="4411"/>
                    </a:cubicBezTo>
                    <a:cubicBezTo>
                      <a:pt x="1009" y="4411"/>
                      <a:pt x="820" y="4191"/>
                      <a:pt x="820" y="3970"/>
                    </a:cubicBezTo>
                    <a:cubicBezTo>
                      <a:pt x="820" y="3718"/>
                      <a:pt x="631" y="3529"/>
                      <a:pt x="411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8" y="4947"/>
                      <a:pt x="820" y="5136"/>
                    </a:cubicBezTo>
                    <a:lnTo>
                      <a:pt x="820" y="5420"/>
                    </a:lnTo>
                    <a:cubicBezTo>
                      <a:pt x="820" y="5672"/>
                      <a:pt x="1009" y="5829"/>
                      <a:pt x="1261" y="5829"/>
                    </a:cubicBezTo>
                    <a:cubicBezTo>
                      <a:pt x="1482" y="5829"/>
                      <a:pt x="1639" y="5609"/>
                      <a:pt x="1639" y="5420"/>
                    </a:cubicBezTo>
                    <a:lnTo>
                      <a:pt x="1639" y="5136"/>
                    </a:lnTo>
                    <a:cubicBezTo>
                      <a:pt x="2112" y="4978"/>
                      <a:pt x="2458" y="4506"/>
                      <a:pt x="2458" y="3970"/>
                    </a:cubicBezTo>
                    <a:cubicBezTo>
                      <a:pt x="2458" y="3309"/>
                      <a:pt x="1923" y="2899"/>
                      <a:pt x="1482" y="2584"/>
                    </a:cubicBezTo>
                    <a:cubicBezTo>
                      <a:pt x="1167" y="2364"/>
                      <a:pt x="820" y="2112"/>
                      <a:pt x="820" y="1891"/>
                    </a:cubicBezTo>
                    <a:cubicBezTo>
                      <a:pt x="820" y="1639"/>
                      <a:pt x="1009" y="1450"/>
                      <a:pt x="1261" y="1450"/>
                    </a:cubicBezTo>
                    <a:cubicBezTo>
                      <a:pt x="1482" y="1450"/>
                      <a:pt x="1639" y="1639"/>
                      <a:pt x="1639" y="1891"/>
                    </a:cubicBezTo>
                    <a:cubicBezTo>
                      <a:pt x="1639" y="2112"/>
                      <a:pt x="1860" y="2301"/>
                      <a:pt x="2049" y="2301"/>
                    </a:cubicBezTo>
                    <a:cubicBezTo>
                      <a:pt x="2269" y="2301"/>
                      <a:pt x="2490" y="2112"/>
                      <a:pt x="2490" y="1891"/>
                    </a:cubicBezTo>
                    <a:cubicBezTo>
                      <a:pt x="2490" y="1324"/>
                      <a:pt x="2112" y="883"/>
                      <a:pt x="1639" y="694"/>
                    </a:cubicBezTo>
                    <a:lnTo>
                      <a:pt x="1639" y="410"/>
                    </a:lnTo>
                    <a:cubicBezTo>
                      <a:pt x="1639" y="190"/>
                      <a:pt x="1450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11" name="Google Shape;4811;p59"/>
            <p:cNvGrpSpPr/>
            <p:nvPr/>
          </p:nvGrpSpPr>
          <p:grpSpPr>
            <a:xfrm>
              <a:off x="2724278" y="1713486"/>
              <a:ext cx="240346" cy="218349"/>
              <a:chOff x="-62518200" y="2692475"/>
              <a:chExt cx="318225" cy="289100"/>
            </a:xfrm>
            <a:grpFill/>
          </p:grpSpPr>
          <p:sp>
            <p:nvSpPr>
              <p:cNvPr id="4812" name="Google Shape;4812;p59"/>
              <p:cNvSpPr/>
              <p:nvPr/>
            </p:nvSpPr>
            <p:spPr>
              <a:xfrm>
                <a:off x="-62518200" y="2692475"/>
                <a:ext cx="318225" cy="28910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11564" extrusionOk="0">
                    <a:moveTo>
                      <a:pt x="3750" y="851"/>
                    </a:moveTo>
                    <a:cubicBezTo>
                      <a:pt x="5420" y="851"/>
                      <a:pt x="6617" y="1513"/>
                      <a:pt x="6617" y="2112"/>
                    </a:cubicBezTo>
                    <a:cubicBezTo>
                      <a:pt x="6617" y="2679"/>
                      <a:pt x="5420" y="3309"/>
                      <a:pt x="3750" y="3309"/>
                    </a:cubicBezTo>
                    <a:cubicBezTo>
                      <a:pt x="2206" y="3309"/>
                      <a:pt x="851" y="2679"/>
                      <a:pt x="851" y="2112"/>
                    </a:cubicBezTo>
                    <a:cubicBezTo>
                      <a:pt x="851" y="1481"/>
                      <a:pt x="2112" y="851"/>
                      <a:pt x="3750" y="851"/>
                    </a:cubicBezTo>
                    <a:close/>
                    <a:moveTo>
                      <a:pt x="6617" y="3403"/>
                    </a:moveTo>
                    <a:lnTo>
                      <a:pt x="6617" y="3781"/>
                    </a:lnTo>
                    <a:cubicBezTo>
                      <a:pt x="5829" y="4222"/>
                      <a:pt x="5199" y="4884"/>
                      <a:pt x="4821" y="5672"/>
                    </a:cubicBezTo>
                    <a:cubicBezTo>
                      <a:pt x="4475" y="5766"/>
                      <a:pt x="4096" y="5766"/>
                      <a:pt x="3750" y="5766"/>
                    </a:cubicBezTo>
                    <a:cubicBezTo>
                      <a:pt x="2206" y="5766"/>
                      <a:pt x="851" y="5136"/>
                      <a:pt x="851" y="4506"/>
                    </a:cubicBezTo>
                    <a:lnTo>
                      <a:pt x="851" y="3403"/>
                    </a:lnTo>
                    <a:cubicBezTo>
                      <a:pt x="1639" y="3939"/>
                      <a:pt x="2742" y="4159"/>
                      <a:pt x="3750" y="4159"/>
                    </a:cubicBezTo>
                    <a:cubicBezTo>
                      <a:pt x="4727" y="4159"/>
                      <a:pt x="5829" y="3939"/>
                      <a:pt x="6617" y="3403"/>
                    </a:cubicBezTo>
                    <a:close/>
                    <a:moveTo>
                      <a:pt x="883" y="5913"/>
                    </a:moveTo>
                    <a:cubicBezTo>
                      <a:pt x="1396" y="6254"/>
                      <a:pt x="2361" y="6617"/>
                      <a:pt x="3750" y="6617"/>
                    </a:cubicBezTo>
                    <a:cubicBezTo>
                      <a:pt x="4033" y="6617"/>
                      <a:pt x="4254" y="6617"/>
                      <a:pt x="4538" y="6585"/>
                    </a:cubicBezTo>
                    <a:lnTo>
                      <a:pt x="4538" y="6585"/>
                    </a:lnTo>
                    <a:cubicBezTo>
                      <a:pt x="4475" y="6869"/>
                      <a:pt x="4475" y="7184"/>
                      <a:pt x="4475" y="7467"/>
                    </a:cubicBezTo>
                    <a:cubicBezTo>
                      <a:pt x="4475" y="7719"/>
                      <a:pt x="4506" y="7971"/>
                      <a:pt x="4538" y="8255"/>
                    </a:cubicBezTo>
                    <a:cubicBezTo>
                      <a:pt x="4317" y="8287"/>
                      <a:pt x="4033" y="8287"/>
                      <a:pt x="3781" y="8287"/>
                    </a:cubicBezTo>
                    <a:cubicBezTo>
                      <a:pt x="2269" y="8287"/>
                      <a:pt x="883" y="7656"/>
                      <a:pt x="883" y="7026"/>
                    </a:cubicBezTo>
                    <a:lnTo>
                      <a:pt x="883" y="5913"/>
                    </a:lnTo>
                    <a:close/>
                    <a:moveTo>
                      <a:pt x="851" y="8350"/>
                    </a:moveTo>
                    <a:cubicBezTo>
                      <a:pt x="1639" y="8917"/>
                      <a:pt x="2773" y="9106"/>
                      <a:pt x="3750" y="9106"/>
                    </a:cubicBezTo>
                    <a:cubicBezTo>
                      <a:pt x="4096" y="9106"/>
                      <a:pt x="4412" y="9074"/>
                      <a:pt x="4727" y="9043"/>
                    </a:cubicBezTo>
                    <a:cubicBezTo>
                      <a:pt x="4979" y="9547"/>
                      <a:pt x="5294" y="10019"/>
                      <a:pt x="5672" y="10397"/>
                    </a:cubicBezTo>
                    <a:cubicBezTo>
                      <a:pt x="5136" y="10649"/>
                      <a:pt x="4475" y="10775"/>
                      <a:pt x="3750" y="10775"/>
                    </a:cubicBezTo>
                    <a:cubicBezTo>
                      <a:pt x="2112" y="10775"/>
                      <a:pt x="851" y="10082"/>
                      <a:pt x="851" y="9547"/>
                    </a:cubicBezTo>
                    <a:lnTo>
                      <a:pt x="851" y="8350"/>
                    </a:lnTo>
                    <a:close/>
                    <a:moveTo>
                      <a:pt x="8570" y="4159"/>
                    </a:moveTo>
                    <a:cubicBezTo>
                      <a:pt x="10366" y="4159"/>
                      <a:pt x="11878" y="5640"/>
                      <a:pt x="11878" y="7467"/>
                    </a:cubicBezTo>
                    <a:cubicBezTo>
                      <a:pt x="11878" y="9263"/>
                      <a:pt x="10366" y="10775"/>
                      <a:pt x="8570" y="10775"/>
                    </a:cubicBezTo>
                    <a:cubicBezTo>
                      <a:pt x="6743" y="10775"/>
                      <a:pt x="5262" y="9263"/>
                      <a:pt x="5262" y="7467"/>
                    </a:cubicBezTo>
                    <a:cubicBezTo>
                      <a:pt x="5262" y="5609"/>
                      <a:pt x="6743" y="4159"/>
                      <a:pt x="8570" y="4159"/>
                    </a:cubicBezTo>
                    <a:close/>
                    <a:moveTo>
                      <a:pt x="3781" y="1"/>
                    </a:moveTo>
                    <a:cubicBezTo>
                      <a:pt x="1797" y="1"/>
                      <a:pt x="64" y="851"/>
                      <a:pt x="64" y="2112"/>
                    </a:cubicBezTo>
                    <a:lnTo>
                      <a:pt x="64" y="9547"/>
                    </a:lnTo>
                    <a:cubicBezTo>
                      <a:pt x="1" y="10082"/>
                      <a:pt x="442" y="10649"/>
                      <a:pt x="1230" y="11027"/>
                    </a:cubicBezTo>
                    <a:cubicBezTo>
                      <a:pt x="1891" y="11405"/>
                      <a:pt x="2805" y="11563"/>
                      <a:pt x="3750" y="11563"/>
                    </a:cubicBezTo>
                    <a:cubicBezTo>
                      <a:pt x="4790" y="11563"/>
                      <a:pt x="5735" y="11311"/>
                      <a:pt x="6428" y="10964"/>
                    </a:cubicBezTo>
                    <a:cubicBezTo>
                      <a:pt x="7058" y="11342"/>
                      <a:pt x="7814" y="11563"/>
                      <a:pt x="8602" y="11563"/>
                    </a:cubicBezTo>
                    <a:cubicBezTo>
                      <a:pt x="10870" y="11563"/>
                      <a:pt x="12729" y="9704"/>
                      <a:pt x="12729" y="7404"/>
                    </a:cubicBezTo>
                    <a:cubicBezTo>
                      <a:pt x="12729" y="5136"/>
                      <a:pt x="10870" y="3277"/>
                      <a:pt x="8602" y="3277"/>
                    </a:cubicBezTo>
                    <a:cubicBezTo>
                      <a:pt x="8192" y="3277"/>
                      <a:pt x="7846" y="3309"/>
                      <a:pt x="7499" y="3435"/>
                    </a:cubicBezTo>
                    <a:lnTo>
                      <a:pt x="7499" y="2049"/>
                    </a:lnTo>
                    <a:cubicBezTo>
                      <a:pt x="7499" y="1481"/>
                      <a:pt x="7058" y="914"/>
                      <a:pt x="6302" y="536"/>
                    </a:cubicBezTo>
                    <a:cubicBezTo>
                      <a:pt x="5640" y="158"/>
                      <a:pt x="4727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13" name="Google Shape;4813;p59"/>
              <p:cNvSpPr/>
              <p:nvPr/>
            </p:nvSpPr>
            <p:spPr>
              <a:xfrm>
                <a:off x="-62335475" y="2804325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61" y="0"/>
                    </a:moveTo>
                    <a:cubicBezTo>
                      <a:pt x="1009" y="0"/>
                      <a:pt x="820" y="189"/>
                      <a:pt x="820" y="410"/>
                    </a:cubicBezTo>
                    <a:lnTo>
                      <a:pt x="820" y="694"/>
                    </a:lnTo>
                    <a:cubicBezTo>
                      <a:pt x="348" y="851"/>
                      <a:pt x="1" y="1324"/>
                      <a:pt x="1" y="1891"/>
                    </a:cubicBezTo>
                    <a:cubicBezTo>
                      <a:pt x="1" y="2552"/>
                      <a:pt x="537" y="2930"/>
                      <a:pt x="978" y="3245"/>
                    </a:cubicBezTo>
                    <a:cubicBezTo>
                      <a:pt x="1293" y="3497"/>
                      <a:pt x="1639" y="3718"/>
                      <a:pt x="1639" y="3970"/>
                    </a:cubicBezTo>
                    <a:cubicBezTo>
                      <a:pt x="1671" y="4254"/>
                      <a:pt x="1482" y="4411"/>
                      <a:pt x="1261" y="4411"/>
                    </a:cubicBezTo>
                    <a:cubicBezTo>
                      <a:pt x="1009" y="4411"/>
                      <a:pt x="820" y="4191"/>
                      <a:pt x="820" y="3970"/>
                    </a:cubicBezTo>
                    <a:cubicBezTo>
                      <a:pt x="820" y="3718"/>
                      <a:pt x="631" y="3529"/>
                      <a:pt x="411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8" y="4947"/>
                      <a:pt x="820" y="5136"/>
                    </a:cubicBezTo>
                    <a:lnTo>
                      <a:pt x="820" y="5419"/>
                    </a:lnTo>
                    <a:cubicBezTo>
                      <a:pt x="820" y="5671"/>
                      <a:pt x="1009" y="5860"/>
                      <a:pt x="1261" y="5860"/>
                    </a:cubicBezTo>
                    <a:cubicBezTo>
                      <a:pt x="1482" y="5860"/>
                      <a:pt x="1639" y="5671"/>
                      <a:pt x="1639" y="5419"/>
                    </a:cubicBezTo>
                    <a:lnTo>
                      <a:pt x="1639" y="5136"/>
                    </a:lnTo>
                    <a:cubicBezTo>
                      <a:pt x="2112" y="4978"/>
                      <a:pt x="2458" y="4506"/>
                      <a:pt x="2458" y="3970"/>
                    </a:cubicBezTo>
                    <a:cubicBezTo>
                      <a:pt x="2458" y="3308"/>
                      <a:pt x="1923" y="2899"/>
                      <a:pt x="1482" y="2584"/>
                    </a:cubicBezTo>
                    <a:cubicBezTo>
                      <a:pt x="1167" y="2363"/>
                      <a:pt x="820" y="2111"/>
                      <a:pt x="820" y="1891"/>
                    </a:cubicBezTo>
                    <a:cubicBezTo>
                      <a:pt x="820" y="1639"/>
                      <a:pt x="1009" y="1450"/>
                      <a:pt x="1261" y="1450"/>
                    </a:cubicBezTo>
                    <a:cubicBezTo>
                      <a:pt x="1482" y="1450"/>
                      <a:pt x="1639" y="1639"/>
                      <a:pt x="1639" y="1891"/>
                    </a:cubicBezTo>
                    <a:cubicBezTo>
                      <a:pt x="1639" y="2111"/>
                      <a:pt x="1860" y="2300"/>
                      <a:pt x="2049" y="2300"/>
                    </a:cubicBezTo>
                    <a:cubicBezTo>
                      <a:pt x="2269" y="2300"/>
                      <a:pt x="2490" y="2111"/>
                      <a:pt x="2490" y="1891"/>
                    </a:cubicBezTo>
                    <a:cubicBezTo>
                      <a:pt x="2490" y="1324"/>
                      <a:pt x="2112" y="883"/>
                      <a:pt x="1639" y="694"/>
                    </a:cubicBezTo>
                    <a:lnTo>
                      <a:pt x="1639" y="410"/>
                    </a:lnTo>
                    <a:cubicBezTo>
                      <a:pt x="1639" y="189"/>
                      <a:pt x="1450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14" name="Google Shape;4814;p59"/>
            <p:cNvGrpSpPr/>
            <p:nvPr/>
          </p:nvGrpSpPr>
          <p:grpSpPr>
            <a:xfrm>
              <a:off x="4187337" y="1149091"/>
              <a:ext cx="202281" cy="238553"/>
              <a:chOff x="-60597975" y="1939525"/>
              <a:chExt cx="267825" cy="315850"/>
            </a:xfrm>
            <a:grpFill/>
          </p:grpSpPr>
          <p:sp>
            <p:nvSpPr>
              <p:cNvPr id="4815" name="Google Shape;4815;p59"/>
              <p:cNvSpPr/>
              <p:nvPr/>
            </p:nvSpPr>
            <p:spPr>
              <a:xfrm>
                <a:off x="-60597975" y="1939525"/>
                <a:ext cx="267825" cy="315850"/>
              </a:xfrm>
              <a:custGeom>
                <a:avLst/>
                <a:gdLst/>
                <a:ahLst/>
                <a:cxnLst/>
                <a:rect l="l" t="t" r="r" b="b"/>
                <a:pathLst>
                  <a:path w="10713" h="12634" extrusionOk="0">
                    <a:moveTo>
                      <a:pt x="7436" y="788"/>
                    </a:moveTo>
                    <a:lnTo>
                      <a:pt x="7436" y="1859"/>
                    </a:lnTo>
                    <a:cubicBezTo>
                      <a:pt x="7310" y="1733"/>
                      <a:pt x="7247" y="1607"/>
                      <a:pt x="6995" y="1607"/>
                    </a:cubicBezTo>
                    <a:cubicBezTo>
                      <a:pt x="6806" y="1607"/>
                      <a:pt x="6743" y="1733"/>
                      <a:pt x="6617" y="1859"/>
                    </a:cubicBezTo>
                    <a:lnTo>
                      <a:pt x="6617" y="788"/>
                    </a:lnTo>
                    <a:close/>
                    <a:moveTo>
                      <a:pt x="9515" y="788"/>
                    </a:moveTo>
                    <a:cubicBezTo>
                      <a:pt x="9767" y="788"/>
                      <a:pt x="9925" y="977"/>
                      <a:pt x="9925" y="1197"/>
                    </a:cubicBezTo>
                    <a:lnTo>
                      <a:pt x="9925" y="4222"/>
                    </a:lnTo>
                    <a:lnTo>
                      <a:pt x="2490" y="4222"/>
                    </a:lnTo>
                    <a:lnTo>
                      <a:pt x="2490" y="788"/>
                    </a:lnTo>
                    <a:lnTo>
                      <a:pt x="5798" y="788"/>
                    </a:lnTo>
                    <a:lnTo>
                      <a:pt x="5798" y="2867"/>
                    </a:lnTo>
                    <a:cubicBezTo>
                      <a:pt x="5798" y="3119"/>
                      <a:pt x="5980" y="3287"/>
                      <a:pt x="6185" y="3287"/>
                    </a:cubicBezTo>
                    <a:cubicBezTo>
                      <a:pt x="6288" y="3287"/>
                      <a:pt x="6396" y="3245"/>
                      <a:pt x="6491" y="3151"/>
                    </a:cubicBezTo>
                    <a:lnTo>
                      <a:pt x="7058" y="2615"/>
                    </a:lnTo>
                    <a:lnTo>
                      <a:pt x="7594" y="3151"/>
                    </a:lnTo>
                    <a:cubicBezTo>
                      <a:pt x="7688" y="3245"/>
                      <a:pt x="7800" y="3287"/>
                      <a:pt x="7907" y="3287"/>
                    </a:cubicBezTo>
                    <a:cubicBezTo>
                      <a:pt x="8122" y="3287"/>
                      <a:pt x="8318" y="3119"/>
                      <a:pt x="8318" y="2867"/>
                    </a:cubicBezTo>
                    <a:lnTo>
                      <a:pt x="8318" y="788"/>
                    </a:lnTo>
                    <a:close/>
                    <a:moveTo>
                      <a:pt x="9925" y="5041"/>
                    </a:moveTo>
                    <a:lnTo>
                      <a:pt x="9925" y="8349"/>
                    </a:lnTo>
                    <a:lnTo>
                      <a:pt x="2490" y="8349"/>
                    </a:lnTo>
                    <a:lnTo>
                      <a:pt x="2490" y="5041"/>
                    </a:lnTo>
                    <a:close/>
                    <a:moveTo>
                      <a:pt x="9925" y="9168"/>
                    </a:moveTo>
                    <a:lnTo>
                      <a:pt x="9925" y="11373"/>
                    </a:lnTo>
                    <a:cubicBezTo>
                      <a:pt x="9925" y="11625"/>
                      <a:pt x="9736" y="11783"/>
                      <a:pt x="9515" y="11783"/>
                    </a:cubicBezTo>
                    <a:lnTo>
                      <a:pt x="2490" y="11783"/>
                    </a:lnTo>
                    <a:lnTo>
                      <a:pt x="2490" y="9168"/>
                    </a:lnTo>
                    <a:close/>
                    <a:moveTo>
                      <a:pt x="1639" y="788"/>
                    </a:moveTo>
                    <a:lnTo>
                      <a:pt x="1639" y="11814"/>
                    </a:lnTo>
                    <a:lnTo>
                      <a:pt x="820" y="11814"/>
                    </a:lnTo>
                    <a:lnTo>
                      <a:pt x="820" y="788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89"/>
                      <a:pt x="1" y="410"/>
                    </a:cubicBezTo>
                    <a:lnTo>
                      <a:pt x="1" y="12256"/>
                    </a:lnTo>
                    <a:cubicBezTo>
                      <a:pt x="1" y="12445"/>
                      <a:pt x="190" y="12634"/>
                      <a:pt x="379" y="12634"/>
                    </a:cubicBezTo>
                    <a:lnTo>
                      <a:pt x="9484" y="12634"/>
                    </a:lnTo>
                    <a:cubicBezTo>
                      <a:pt x="10146" y="12634"/>
                      <a:pt x="10713" y="12098"/>
                      <a:pt x="10713" y="11436"/>
                    </a:cubicBezTo>
                    <a:lnTo>
                      <a:pt x="10713" y="1229"/>
                    </a:lnTo>
                    <a:cubicBezTo>
                      <a:pt x="10713" y="567"/>
                      <a:pt x="10177" y="0"/>
                      <a:pt x="94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16" name="Google Shape;4816;p59"/>
              <p:cNvSpPr/>
              <p:nvPr/>
            </p:nvSpPr>
            <p:spPr>
              <a:xfrm>
                <a:off x="-60494775" y="2097050"/>
                <a:ext cx="1031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820" extrusionOk="0">
                    <a:moveTo>
                      <a:pt x="410" y="0"/>
                    </a:moveTo>
                    <a:cubicBezTo>
                      <a:pt x="158" y="0"/>
                      <a:pt x="0" y="189"/>
                      <a:pt x="0" y="410"/>
                    </a:cubicBezTo>
                    <a:cubicBezTo>
                      <a:pt x="0" y="630"/>
                      <a:pt x="189" y="819"/>
                      <a:pt x="410" y="819"/>
                    </a:cubicBezTo>
                    <a:lnTo>
                      <a:pt x="3718" y="819"/>
                    </a:lnTo>
                    <a:cubicBezTo>
                      <a:pt x="3938" y="819"/>
                      <a:pt x="4127" y="630"/>
                      <a:pt x="4127" y="410"/>
                    </a:cubicBezTo>
                    <a:cubicBezTo>
                      <a:pt x="4127" y="158"/>
                      <a:pt x="3938" y="0"/>
                      <a:pt x="37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17" name="Google Shape;4817;p59"/>
            <p:cNvGrpSpPr/>
            <p:nvPr/>
          </p:nvGrpSpPr>
          <p:grpSpPr>
            <a:xfrm>
              <a:off x="4168013" y="1425738"/>
              <a:ext cx="240931" cy="240629"/>
              <a:chOff x="-60620800" y="2304600"/>
              <a:chExt cx="319000" cy="318600"/>
            </a:xfrm>
            <a:grpFill/>
          </p:grpSpPr>
          <p:sp>
            <p:nvSpPr>
              <p:cNvPr id="4818" name="Google Shape;4818;p59"/>
              <p:cNvSpPr/>
              <p:nvPr/>
            </p:nvSpPr>
            <p:spPr>
              <a:xfrm>
                <a:off x="-60620800" y="2304600"/>
                <a:ext cx="319000" cy="3186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44" extrusionOk="0">
                    <a:moveTo>
                      <a:pt x="10939" y="845"/>
                    </a:moveTo>
                    <a:cubicBezTo>
                      <a:pt x="10969" y="845"/>
                      <a:pt x="11001" y="853"/>
                      <a:pt x="11027" y="866"/>
                    </a:cubicBezTo>
                    <a:lnTo>
                      <a:pt x="11752" y="1276"/>
                    </a:lnTo>
                    <a:cubicBezTo>
                      <a:pt x="11783" y="1339"/>
                      <a:pt x="11815" y="1433"/>
                      <a:pt x="11783" y="1465"/>
                    </a:cubicBezTo>
                    <a:lnTo>
                      <a:pt x="11437" y="2063"/>
                    </a:lnTo>
                    <a:lnTo>
                      <a:pt x="10491" y="1496"/>
                    </a:lnTo>
                    <a:lnTo>
                      <a:pt x="10838" y="898"/>
                    </a:lnTo>
                    <a:cubicBezTo>
                      <a:pt x="10856" y="861"/>
                      <a:pt x="10897" y="845"/>
                      <a:pt x="10939" y="845"/>
                    </a:cubicBezTo>
                    <a:close/>
                    <a:moveTo>
                      <a:pt x="10050" y="2252"/>
                    </a:moveTo>
                    <a:lnTo>
                      <a:pt x="10995" y="2819"/>
                    </a:lnTo>
                    <a:lnTo>
                      <a:pt x="8916" y="6379"/>
                    </a:lnTo>
                    <a:lnTo>
                      <a:pt x="7971" y="5844"/>
                    </a:lnTo>
                    <a:lnTo>
                      <a:pt x="10050" y="2252"/>
                    </a:lnTo>
                    <a:close/>
                    <a:moveTo>
                      <a:pt x="7813" y="6663"/>
                    </a:moveTo>
                    <a:lnTo>
                      <a:pt x="8318" y="6978"/>
                    </a:lnTo>
                    <a:lnTo>
                      <a:pt x="7782" y="7324"/>
                    </a:lnTo>
                    <a:lnTo>
                      <a:pt x="7813" y="6663"/>
                    </a:lnTo>
                    <a:close/>
                    <a:moveTo>
                      <a:pt x="11342" y="5245"/>
                    </a:moveTo>
                    <a:cubicBezTo>
                      <a:pt x="11594" y="5245"/>
                      <a:pt x="11752" y="5434"/>
                      <a:pt x="11752" y="5686"/>
                    </a:cubicBezTo>
                    <a:lnTo>
                      <a:pt x="11752" y="11483"/>
                    </a:lnTo>
                    <a:cubicBezTo>
                      <a:pt x="11752" y="11704"/>
                      <a:pt x="11531" y="11893"/>
                      <a:pt x="11342" y="11893"/>
                    </a:cubicBezTo>
                    <a:lnTo>
                      <a:pt x="1197" y="11893"/>
                    </a:lnTo>
                    <a:cubicBezTo>
                      <a:pt x="945" y="11893"/>
                      <a:pt x="788" y="11704"/>
                      <a:pt x="788" y="11483"/>
                    </a:cubicBezTo>
                    <a:lnTo>
                      <a:pt x="788" y="5686"/>
                    </a:lnTo>
                    <a:cubicBezTo>
                      <a:pt x="788" y="5434"/>
                      <a:pt x="977" y="5245"/>
                      <a:pt x="1197" y="5245"/>
                    </a:cubicBezTo>
                    <a:lnTo>
                      <a:pt x="7372" y="5245"/>
                    </a:lnTo>
                    <a:lnTo>
                      <a:pt x="7057" y="5749"/>
                    </a:lnTo>
                    <a:cubicBezTo>
                      <a:pt x="7026" y="5812"/>
                      <a:pt x="7026" y="5875"/>
                      <a:pt x="7026" y="5970"/>
                    </a:cubicBezTo>
                    <a:lnTo>
                      <a:pt x="6900" y="7734"/>
                    </a:lnTo>
                    <a:lnTo>
                      <a:pt x="5545" y="7734"/>
                    </a:lnTo>
                    <a:cubicBezTo>
                      <a:pt x="5325" y="7734"/>
                      <a:pt x="5167" y="7923"/>
                      <a:pt x="5167" y="8175"/>
                    </a:cubicBezTo>
                    <a:cubicBezTo>
                      <a:pt x="5167" y="8396"/>
                      <a:pt x="5356" y="8585"/>
                      <a:pt x="5545" y="8585"/>
                    </a:cubicBezTo>
                    <a:lnTo>
                      <a:pt x="10523" y="8585"/>
                    </a:lnTo>
                    <a:cubicBezTo>
                      <a:pt x="10743" y="8585"/>
                      <a:pt x="10964" y="8396"/>
                      <a:pt x="10964" y="8175"/>
                    </a:cubicBezTo>
                    <a:cubicBezTo>
                      <a:pt x="10964" y="7923"/>
                      <a:pt x="10743" y="7734"/>
                      <a:pt x="10523" y="7734"/>
                    </a:cubicBezTo>
                    <a:lnTo>
                      <a:pt x="8633" y="7734"/>
                    </a:lnTo>
                    <a:lnTo>
                      <a:pt x="9294" y="7293"/>
                    </a:lnTo>
                    <a:cubicBezTo>
                      <a:pt x="9326" y="7261"/>
                      <a:pt x="9420" y="7230"/>
                      <a:pt x="9420" y="7135"/>
                    </a:cubicBezTo>
                    <a:lnTo>
                      <a:pt x="10523" y="5245"/>
                    </a:lnTo>
                    <a:close/>
                    <a:moveTo>
                      <a:pt x="10933" y="0"/>
                    </a:moveTo>
                    <a:cubicBezTo>
                      <a:pt x="10599" y="0"/>
                      <a:pt x="10280" y="175"/>
                      <a:pt x="10113" y="488"/>
                    </a:cubicBezTo>
                    <a:lnTo>
                      <a:pt x="9578" y="1433"/>
                    </a:lnTo>
                    <a:lnTo>
                      <a:pt x="7877" y="4395"/>
                    </a:lnTo>
                    <a:lnTo>
                      <a:pt x="1229" y="4395"/>
                    </a:lnTo>
                    <a:cubicBezTo>
                      <a:pt x="567" y="4395"/>
                      <a:pt x="0" y="4930"/>
                      <a:pt x="0" y="5592"/>
                    </a:cubicBezTo>
                    <a:lnTo>
                      <a:pt x="0" y="11483"/>
                    </a:lnTo>
                    <a:cubicBezTo>
                      <a:pt x="0" y="12145"/>
                      <a:pt x="567" y="12743"/>
                      <a:pt x="1229" y="12743"/>
                    </a:cubicBezTo>
                    <a:lnTo>
                      <a:pt x="11374" y="12743"/>
                    </a:lnTo>
                    <a:cubicBezTo>
                      <a:pt x="12067" y="12743"/>
                      <a:pt x="12602" y="12176"/>
                      <a:pt x="12602" y="11483"/>
                    </a:cubicBezTo>
                    <a:lnTo>
                      <a:pt x="12602" y="5686"/>
                    </a:lnTo>
                    <a:cubicBezTo>
                      <a:pt x="12602" y="5025"/>
                      <a:pt x="12067" y="4458"/>
                      <a:pt x="11374" y="4458"/>
                    </a:cubicBezTo>
                    <a:lnTo>
                      <a:pt x="11027" y="4458"/>
                    </a:lnTo>
                    <a:lnTo>
                      <a:pt x="12508" y="1937"/>
                    </a:lnTo>
                    <a:cubicBezTo>
                      <a:pt x="12760" y="1433"/>
                      <a:pt x="12602" y="835"/>
                      <a:pt x="12130" y="551"/>
                    </a:cubicBezTo>
                    <a:lnTo>
                      <a:pt x="11437" y="141"/>
                    </a:lnTo>
                    <a:cubicBezTo>
                      <a:pt x="11277" y="46"/>
                      <a:pt x="11103" y="0"/>
                      <a:pt x="109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19" name="Google Shape;4819;p59"/>
              <p:cNvSpPr/>
              <p:nvPr/>
            </p:nvSpPr>
            <p:spPr>
              <a:xfrm>
                <a:off x="-60491625" y="2560150"/>
                <a:ext cx="14492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821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411"/>
                    </a:cubicBezTo>
                    <a:cubicBezTo>
                      <a:pt x="0" y="663"/>
                      <a:pt x="189" y="820"/>
                      <a:pt x="378" y="820"/>
                    </a:cubicBezTo>
                    <a:lnTo>
                      <a:pt x="5356" y="820"/>
                    </a:lnTo>
                    <a:cubicBezTo>
                      <a:pt x="5576" y="820"/>
                      <a:pt x="5797" y="631"/>
                      <a:pt x="5797" y="411"/>
                    </a:cubicBezTo>
                    <a:cubicBezTo>
                      <a:pt x="5797" y="190"/>
                      <a:pt x="5576" y="1"/>
                      <a:pt x="5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20" name="Google Shape;4820;p59"/>
              <p:cNvSpPr/>
              <p:nvPr/>
            </p:nvSpPr>
            <p:spPr>
              <a:xfrm>
                <a:off x="-60573550" y="2445950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29" y="1"/>
                    </a:moveTo>
                    <a:cubicBezTo>
                      <a:pt x="977" y="1"/>
                      <a:pt x="820" y="190"/>
                      <a:pt x="820" y="410"/>
                    </a:cubicBezTo>
                    <a:lnTo>
                      <a:pt x="820" y="694"/>
                    </a:lnTo>
                    <a:cubicBezTo>
                      <a:pt x="347" y="851"/>
                      <a:pt x="1" y="1324"/>
                      <a:pt x="1" y="1891"/>
                    </a:cubicBezTo>
                    <a:cubicBezTo>
                      <a:pt x="1" y="2553"/>
                      <a:pt x="568" y="2931"/>
                      <a:pt x="977" y="3246"/>
                    </a:cubicBezTo>
                    <a:cubicBezTo>
                      <a:pt x="1292" y="3498"/>
                      <a:pt x="1670" y="3718"/>
                      <a:pt x="1670" y="3970"/>
                    </a:cubicBezTo>
                    <a:cubicBezTo>
                      <a:pt x="1670" y="4191"/>
                      <a:pt x="1450" y="4348"/>
                      <a:pt x="1229" y="4348"/>
                    </a:cubicBezTo>
                    <a:cubicBezTo>
                      <a:pt x="977" y="4348"/>
                      <a:pt x="820" y="4159"/>
                      <a:pt x="820" y="3970"/>
                    </a:cubicBezTo>
                    <a:cubicBezTo>
                      <a:pt x="820" y="3718"/>
                      <a:pt x="631" y="3529"/>
                      <a:pt x="442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7" y="4947"/>
                      <a:pt x="820" y="5136"/>
                    </a:cubicBezTo>
                    <a:lnTo>
                      <a:pt x="820" y="5420"/>
                    </a:lnTo>
                    <a:cubicBezTo>
                      <a:pt x="820" y="5672"/>
                      <a:pt x="1040" y="5861"/>
                      <a:pt x="1229" y="5861"/>
                    </a:cubicBezTo>
                    <a:cubicBezTo>
                      <a:pt x="1450" y="5861"/>
                      <a:pt x="1670" y="5672"/>
                      <a:pt x="1670" y="5420"/>
                    </a:cubicBezTo>
                    <a:lnTo>
                      <a:pt x="1670" y="5136"/>
                    </a:lnTo>
                    <a:cubicBezTo>
                      <a:pt x="2143" y="4979"/>
                      <a:pt x="2489" y="4506"/>
                      <a:pt x="2489" y="3970"/>
                    </a:cubicBezTo>
                    <a:cubicBezTo>
                      <a:pt x="2489" y="3309"/>
                      <a:pt x="1922" y="2899"/>
                      <a:pt x="1513" y="2584"/>
                    </a:cubicBezTo>
                    <a:cubicBezTo>
                      <a:pt x="1198" y="2364"/>
                      <a:pt x="820" y="2112"/>
                      <a:pt x="820" y="1891"/>
                    </a:cubicBezTo>
                    <a:cubicBezTo>
                      <a:pt x="788" y="1639"/>
                      <a:pt x="977" y="1450"/>
                      <a:pt x="1229" y="1450"/>
                    </a:cubicBezTo>
                    <a:cubicBezTo>
                      <a:pt x="1450" y="1450"/>
                      <a:pt x="1670" y="1639"/>
                      <a:pt x="1670" y="1891"/>
                    </a:cubicBezTo>
                    <a:cubicBezTo>
                      <a:pt x="1670" y="2112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91"/>
                    </a:cubicBezTo>
                    <a:cubicBezTo>
                      <a:pt x="2489" y="1324"/>
                      <a:pt x="2143" y="883"/>
                      <a:pt x="1670" y="694"/>
                    </a:cubicBezTo>
                    <a:lnTo>
                      <a:pt x="1670" y="410"/>
                    </a:lnTo>
                    <a:cubicBezTo>
                      <a:pt x="1670" y="190"/>
                      <a:pt x="1450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21" name="Google Shape;4821;p59"/>
            <p:cNvGrpSpPr/>
            <p:nvPr/>
          </p:nvGrpSpPr>
          <p:grpSpPr>
            <a:xfrm>
              <a:off x="4168900" y="1736985"/>
              <a:ext cx="239156" cy="171352"/>
              <a:chOff x="-60621600" y="2716100"/>
              <a:chExt cx="316650" cy="226875"/>
            </a:xfrm>
            <a:grpFill/>
          </p:grpSpPr>
          <p:sp>
            <p:nvSpPr>
              <p:cNvPr id="4822" name="Google Shape;4822;p59"/>
              <p:cNvSpPr/>
              <p:nvPr/>
            </p:nvSpPr>
            <p:spPr>
              <a:xfrm>
                <a:off x="-60621600" y="2716100"/>
                <a:ext cx="316650" cy="226875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9075" extrusionOk="0">
                    <a:moveTo>
                      <a:pt x="11374" y="789"/>
                    </a:moveTo>
                    <a:cubicBezTo>
                      <a:pt x="11626" y="789"/>
                      <a:pt x="11815" y="1009"/>
                      <a:pt x="11815" y="1230"/>
                    </a:cubicBezTo>
                    <a:lnTo>
                      <a:pt x="11815" y="1671"/>
                    </a:lnTo>
                    <a:lnTo>
                      <a:pt x="788" y="1671"/>
                    </a:lnTo>
                    <a:lnTo>
                      <a:pt x="788" y="1230"/>
                    </a:lnTo>
                    <a:cubicBezTo>
                      <a:pt x="788" y="1009"/>
                      <a:pt x="977" y="789"/>
                      <a:pt x="1166" y="789"/>
                    </a:cubicBezTo>
                    <a:close/>
                    <a:moveTo>
                      <a:pt x="11815" y="2490"/>
                    </a:moveTo>
                    <a:lnTo>
                      <a:pt x="11815" y="7877"/>
                    </a:lnTo>
                    <a:cubicBezTo>
                      <a:pt x="11815" y="8129"/>
                      <a:pt x="11626" y="8318"/>
                      <a:pt x="11374" y="8318"/>
                    </a:cubicBezTo>
                    <a:lnTo>
                      <a:pt x="1166" y="8318"/>
                    </a:lnTo>
                    <a:cubicBezTo>
                      <a:pt x="946" y="8318"/>
                      <a:pt x="788" y="8129"/>
                      <a:pt x="788" y="7877"/>
                    </a:cubicBezTo>
                    <a:lnTo>
                      <a:pt x="788" y="2490"/>
                    </a:lnTo>
                    <a:close/>
                    <a:moveTo>
                      <a:pt x="1229" y="1"/>
                    </a:moveTo>
                    <a:cubicBezTo>
                      <a:pt x="536" y="1"/>
                      <a:pt x="1" y="568"/>
                      <a:pt x="1" y="1230"/>
                    </a:cubicBezTo>
                    <a:lnTo>
                      <a:pt x="1" y="7846"/>
                    </a:lnTo>
                    <a:cubicBezTo>
                      <a:pt x="1" y="8507"/>
                      <a:pt x="536" y="9074"/>
                      <a:pt x="1229" y="9074"/>
                    </a:cubicBezTo>
                    <a:lnTo>
                      <a:pt x="11406" y="9074"/>
                    </a:lnTo>
                    <a:cubicBezTo>
                      <a:pt x="12099" y="9074"/>
                      <a:pt x="12666" y="8507"/>
                      <a:pt x="12666" y="7846"/>
                    </a:cubicBezTo>
                    <a:lnTo>
                      <a:pt x="12666" y="1230"/>
                    </a:lnTo>
                    <a:cubicBezTo>
                      <a:pt x="12634" y="568"/>
                      <a:pt x="12099" y="1"/>
                      <a:pt x="114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23" name="Google Shape;4823;p59"/>
              <p:cNvSpPr/>
              <p:nvPr/>
            </p:nvSpPr>
            <p:spPr>
              <a:xfrm>
                <a:off x="-60546775" y="2798025"/>
                <a:ext cx="16622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6649" h="4191" extrusionOk="0">
                    <a:moveTo>
                      <a:pt x="2080" y="883"/>
                    </a:moveTo>
                    <a:cubicBezTo>
                      <a:pt x="2332" y="883"/>
                      <a:pt x="2553" y="946"/>
                      <a:pt x="2805" y="1072"/>
                    </a:cubicBezTo>
                    <a:cubicBezTo>
                      <a:pt x="2647" y="1387"/>
                      <a:pt x="2521" y="1733"/>
                      <a:pt x="2521" y="2080"/>
                    </a:cubicBezTo>
                    <a:cubicBezTo>
                      <a:pt x="2521" y="2489"/>
                      <a:pt x="2647" y="2804"/>
                      <a:pt x="2805" y="3119"/>
                    </a:cubicBezTo>
                    <a:cubicBezTo>
                      <a:pt x="2584" y="3245"/>
                      <a:pt x="2364" y="3308"/>
                      <a:pt x="2080" y="3308"/>
                    </a:cubicBezTo>
                    <a:cubicBezTo>
                      <a:pt x="1418" y="3308"/>
                      <a:pt x="820" y="2741"/>
                      <a:pt x="820" y="2048"/>
                    </a:cubicBezTo>
                    <a:cubicBezTo>
                      <a:pt x="820" y="1418"/>
                      <a:pt x="1418" y="883"/>
                      <a:pt x="2080" y="883"/>
                    </a:cubicBezTo>
                    <a:close/>
                    <a:moveTo>
                      <a:pt x="4569" y="883"/>
                    </a:moveTo>
                    <a:cubicBezTo>
                      <a:pt x="5231" y="883"/>
                      <a:pt x="5798" y="1418"/>
                      <a:pt x="5798" y="2080"/>
                    </a:cubicBezTo>
                    <a:cubicBezTo>
                      <a:pt x="5798" y="2741"/>
                      <a:pt x="5231" y="3340"/>
                      <a:pt x="4569" y="3340"/>
                    </a:cubicBezTo>
                    <a:cubicBezTo>
                      <a:pt x="3907" y="3340"/>
                      <a:pt x="3340" y="2804"/>
                      <a:pt x="3340" y="2080"/>
                    </a:cubicBezTo>
                    <a:cubicBezTo>
                      <a:pt x="3309" y="1418"/>
                      <a:pt x="3907" y="883"/>
                      <a:pt x="4569" y="883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1" y="946"/>
                      <a:pt x="1" y="2080"/>
                    </a:cubicBezTo>
                    <a:cubicBezTo>
                      <a:pt x="1" y="3245"/>
                      <a:pt x="946" y="4191"/>
                      <a:pt x="2080" y="4191"/>
                    </a:cubicBezTo>
                    <a:cubicBezTo>
                      <a:pt x="2521" y="4191"/>
                      <a:pt x="2962" y="4033"/>
                      <a:pt x="3340" y="3749"/>
                    </a:cubicBezTo>
                    <a:cubicBezTo>
                      <a:pt x="3687" y="4033"/>
                      <a:pt x="4128" y="4191"/>
                      <a:pt x="4569" y="4191"/>
                    </a:cubicBezTo>
                    <a:cubicBezTo>
                      <a:pt x="5703" y="4191"/>
                      <a:pt x="6648" y="3245"/>
                      <a:pt x="6648" y="2080"/>
                    </a:cubicBezTo>
                    <a:cubicBezTo>
                      <a:pt x="6648" y="946"/>
                      <a:pt x="5703" y="0"/>
                      <a:pt x="4569" y="0"/>
                    </a:cubicBezTo>
                    <a:cubicBezTo>
                      <a:pt x="4096" y="0"/>
                      <a:pt x="3655" y="158"/>
                      <a:pt x="3340" y="441"/>
                    </a:cubicBezTo>
                    <a:cubicBezTo>
                      <a:pt x="2994" y="158"/>
                      <a:pt x="2553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24" name="Google Shape;4824;p59"/>
            <p:cNvGrpSpPr/>
            <p:nvPr/>
          </p:nvGrpSpPr>
          <p:grpSpPr>
            <a:xfrm>
              <a:off x="5042040" y="1703092"/>
              <a:ext cx="233794" cy="239138"/>
              <a:chOff x="-59475600" y="2658625"/>
              <a:chExt cx="309550" cy="316625"/>
            </a:xfrm>
            <a:grpFill/>
          </p:grpSpPr>
          <p:sp>
            <p:nvSpPr>
              <p:cNvPr id="4825" name="Google Shape;4825;p59"/>
              <p:cNvSpPr/>
              <p:nvPr/>
            </p:nvSpPr>
            <p:spPr>
              <a:xfrm>
                <a:off x="-59427550" y="291302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30"/>
                      <a:pt x="189" y="788"/>
                      <a:pt x="410" y="788"/>
                    </a:cubicBezTo>
                    <a:cubicBezTo>
                      <a:pt x="630" y="788"/>
                      <a:pt x="788" y="630"/>
                      <a:pt x="788" y="410"/>
                    </a:cubicBezTo>
                    <a:cubicBezTo>
                      <a:pt x="788" y="189"/>
                      <a:pt x="63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26" name="Google Shape;4826;p59"/>
              <p:cNvSpPr/>
              <p:nvPr/>
            </p:nvSpPr>
            <p:spPr>
              <a:xfrm>
                <a:off x="-59428350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lnTo>
                      <a:pt x="1" y="5671"/>
                    </a:lnTo>
                    <a:cubicBezTo>
                      <a:pt x="1" y="5923"/>
                      <a:pt x="190" y="6112"/>
                      <a:pt x="442" y="6112"/>
                    </a:cubicBezTo>
                    <a:cubicBezTo>
                      <a:pt x="662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820" y="158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27" name="Google Shape;4827;p59"/>
              <p:cNvSpPr/>
              <p:nvPr/>
            </p:nvSpPr>
            <p:spPr>
              <a:xfrm>
                <a:off x="-59330675" y="291302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10"/>
                    </a:cubicBezTo>
                    <a:cubicBezTo>
                      <a:pt x="0" y="630"/>
                      <a:pt x="158" y="788"/>
                      <a:pt x="378" y="788"/>
                    </a:cubicBezTo>
                    <a:cubicBezTo>
                      <a:pt x="599" y="788"/>
                      <a:pt x="788" y="630"/>
                      <a:pt x="788" y="410"/>
                    </a:cubicBezTo>
                    <a:cubicBezTo>
                      <a:pt x="788" y="189"/>
                      <a:pt x="599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28" name="Google Shape;4828;p59"/>
              <p:cNvSpPr/>
              <p:nvPr/>
            </p:nvSpPr>
            <p:spPr>
              <a:xfrm>
                <a:off x="-59330675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41"/>
                    </a:cubicBezTo>
                    <a:lnTo>
                      <a:pt x="0" y="5671"/>
                    </a:lnTo>
                    <a:cubicBezTo>
                      <a:pt x="0" y="5923"/>
                      <a:pt x="189" y="6112"/>
                      <a:pt x="378" y="6112"/>
                    </a:cubicBezTo>
                    <a:cubicBezTo>
                      <a:pt x="630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788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29" name="Google Shape;4829;p59"/>
              <p:cNvSpPr/>
              <p:nvPr/>
            </p:nvSpPr>
            <p:spPr>
              <a:xfrm>
                <a:off x="-59475600" y="2658625"/>
                <a:ext cx="309550" cy="316625"/>
              </a:xfrm>
              <a:custGeom>
                <a:avLst/>
                <a:gdLst/>
                <a:ahLst/>
                <a:cxnLst/>
                <a:rect l="l" t="t" r="r" b="b"/>
                <a:pathLst>
                  <a:path w="12382" h="12665" extrusionOk="0">
                    <a:moveTo>
                      <a:pt x="3372" y="788"/>
                    </a:moveTo>
                    <a:cubicBezTo>
                      <a:pt x="3624" y="788"/>
                      <a:pt x="3813" y="977"/>
                      <a:pt x="3813" y="1197"/>
                    </a:cubicBezTo>
                    <a:lnTo>
                      <a:pt x="3813" y="8538"/>
                    </a:lnTo>
                    <a:lnTo>
                      <a:pt x="788" y="8538"/>
                    </a:lnTo>
                    <a:lnTo>
                      <a:pt x="788" y="1197"/>
                    </a:lnTo>
                    <a:cubicBezTo>
                      <a:pt x="788" y="977"/>
                      <a:pt x="977" y="788"/>
                      <a:pt x="1166" y="788"/>
                    </a:cubicBezTo>
                    <a:close/>
                    <a:moveTo>
                      <a:pt x="7278" y="788"/>
                    </a:moveTo>
                    <a:cubicBezTo>
                      <a:pt x="7530" y="788"/>
                      <a:pt x="7688" y="977"/>
                      <a:pt x="7688" y="1197"/>
                    </a:cubicBezTo>
                    <a:lnTo>
                      <a:pt x="7688" y="8538"/>
                    </a:lnTo>
                    <a:lnTo>
                      <a:pt x="4632" y="8538"/>
                    </a:lnTo>
                    <a:lnTo>
                      <a:pt x="4632" y="1197"/>
                    </a:lnTo>
                    <a:cubicBezTo>
                      <a:pt x="4632" y="977"/>
                      <a:pt x="4852" y="788"/>
                      <a:pt x="5073" y="788"/>
                    </a:cubicBezTo>
                    <a:close/>
                    <a:moveTo>
                      <a:pt x="11122" y="788"/>
                    </a:moveTo>
                    <a:cubicBezTo>
                      <a:pt x="11342" y="788"/>
                      <a:pt x="11500" y="977"/>
                      <a:pt x="11500" y="1197"/>
                    </a:cubicBezTo>
                    <a:lnTo>
                      <a:pt x="11500" y="8538"/>
                    </a:lnTo>
                    <a:lnTo>
                      <a:pt x="8507" y="8538"/>
                    </a:lnTo>
                    <a:lnTo>
                      <a:pt x="8507" y="1197"/>
                    </a:lnTo>
                    <a:cubicBezTo>
                      <a:pt x="8507" y="977"/>
                      <a:pt x="8696" y="788"/>
                      <a:pt x="8885" y="788"/>
                    </a:cubicBezTo>
                    <a:close/>
                    <a:moveTo>
                      <a:pt x="3813" y="9325"/>
                    </a:moveTo>
                    <a:lnTo>
                      <a:pt x="3813" y="11405"/>
                    </a:lnTo>
                    <a:cubicBezTo>
                      <a:pt x="3813" y="11657"/>
                      <a:pt x="3624" y="11846"/>
                      <a:pt x="3372" y="11846"/>
                    </a:cubicBezTo>
                    <a:lnTo>
                      <a:pt x="1166" y="11846"/>
                    </a:lnTo>
                    <a:cubicBezTo>
                      <a:pt x="946" y="11846"/>
                      <a:pt x="788" y="11657"/>
                      <a:pt x="788" y="11405"/>
                    </a:cubicBezTo>
                    <a:lnTo>
                      <a:pt x="788" y="9325"/>
                    </a:lnTo>
                    <a:close/>
                    <a:moveTo>
                      <a:pt x="7688" y="9325"/>
                    </a:moveTo>
                    <a:lnTo>
                      <a:pt x="7688" y="11405"/>
                    </a:lnTo>
                    <a:cubicBezTo>
                      <a:pt x="7688" y="11657"/>
                      <a:pt x="7467" y="11846"/>
                      <a:pt x="7278" y="11846"/>
                    </a:cubicBezTo>
                    <a:lnTo>
                      <a:pt x="5073" y="11846"/>
                    </a:lnTo>
                    <a:cubicBezTo>
                      <a:pt x="4852" y="11846"/>
                      <a:pt x="4632" y="11657"/>
                      <a:pt x="4632" y="11405"/>
                    </a:cubicBezTo>
                    <a:lnTo>
                      <a:pt x="4632" y="9325"/>
                    </a:lnTo>
                    <a:close/>
                    <a:moveTo>
                      <a:pt x="11563" y="9325"/>
                    </a:moveTo>
                    <a:lnTo>
                      <a:pt x="11563" y="11405"/>
                    </a:lnTo>
                    <a:lnTo>
                      <a:pt x="11531" y="11405"/>
                    </a:lnTo>
                    <a:cubicBezTo>
                      <a:pt x="11531" y="11657"/>
                      <a:pt x="11342" y="11846"/>
                      <a:pt x="11153" y="11846"/>
                    </a:cubicBezTo>
                    <a:lnTo>
                      <a:pt x="8948" y="11846"/>
                    </a:lnTo>
                    <a:cubicBezTo>
                      <a:pt x="8696" y="11846"/>
                      <a:pt x="8538" y="11657"/>
                      <a:pt x="8538" y="11405"/>
                    </a:cubicBezTo>
                    <a:lnTo>
                      <a:pt x="8538" y="9325"/>
                    </a:lnTo>
                    <a:close/>
                    <a:moveTo>
                      <a:pt x="1229" y="0"/>
                    </a:moveTo>
                    <a:cubicBezTo>
                      <a:pt x="536" y="0"/>
                      <a:pt x="0" y="536"/>
                      <a:pt x="0" y="1197"/>
                    </a:cubicBezTo>
                    <a:lnTo>
                      <a:pt x="0" y="11405"/>
                    </a:lnTo>
                    <a:cubicBezTo>
                      <a:pt x="0" y="12066"/>
                      <a:pt x="536" y="12665"/>
                      <a:pt x="1229" y="12665"/>
                    </a:cubicBezTo>
                    <a:lnTo>
                      <a:pt x="3435" y="12665"/>
                    </a:lnTo>
                    <a:cubicBezTo>
                      <a:pt x="3750" y="12665"/>
                      <a:pt x="4002" y="12539"/>
                      <a:pt x="4254" y="12350"/>
                    </a:cubicBezTo>
                    <a:cubicBezTo>
                      <a:pt x="4474" y="12539"/>
                      <a:pt x="4758" y="12665"/>
                      <a:pt x="5073" y="12665"/>
                    </a:cubicBezTo>
                    <a:lnTo>
                      <a:pt x="7278" y="12665"/>
                    </a:lnTo>
                    <a:cubicBezTo>
                      <a:pt x="7593" y="12665"/>
                      <a:pt x="7877" y="12539"/>
                      <a:pt x="8097" y="12350"/>
                    </a:cubicBezTo>
                    <a:cubicBezTo>
                      <a:pt x="8349" y="12539"/>
                      <a:pt x="8633" y="12665"/>
                      <a:pt x="8948" y="12665"/>
                    </a:cubicBezTo>
                    <a:lnTo>
                      <a:pt x="11153" y="12665"/>
                    </a:lnTo>
                    <a:cubicBezTo>
                      <a:pt x="11815" y="12665"/>
                      <a:pt x="12382" y="12129"/>
                      <a:pt x="12382" y="11405"/>
                    </a:cubicBezTo>
                    <a:lnTo>
                      <a:pt x="12382" y="1197"/>
                    </a:lnTo>
                    <a:cubicBezTo>
                      <a:pt x="12350" y="536"/>
                      <a:pt x="11815" y="0"/>
                      <a:pt x="11153" y="0"/>
                    </a:cubicBezTo>
                    <a:lnTo>
                      <a:pt x="8948" y="0"/>
                    </a:lnTo>
                    <a:cubicBezTo>
                      <a:pt x="8633" y="0"/>
                      <a:pt x="8349" y="95"/>
                      <a:pt x="8097" y="315"/>
                    </a:cubicBezTo>
                    <a:cubicBezTo>
                      <a:pt x="7877" y="95"/>
                      <a:pt x="7593" y="0"/>
                      <a:pt x="7278" y="0"/>
                    </a:cubicBezTo>
                    <a:lnTo>
                      <a:pt x="5073" y="0"/>
                    </a:lnTo>
                    <a:cubicBezTo>
                      <a:pt x="4758" y="0"/>
                      <a:pt x="4474" y="95"/>
                      <a:pt x="4254" y="315"/>
                    </a:cubicBezTo>
                    <a:cubicBezTo>
                      <a:pt x="4002" y="95"/>
                      <a:pt x="3750" y="0"/>
                      <a:pt x="34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30" name="Google Shape;4830;p59"/>
              <p:cNvSpPr/>
              <p:nvPr/>
            </p:nvSpPr>
            <p:spPr>
              <a:xfrm>
                <a:off x="-59234600" y="2913025"/>
                <a:ext cx="1972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8" extrusionOk="0">
                    <a:moveTo>
                      <a:pt x="411" y="0"/>
                    </a:moveTo>
                    <a:cubicBezTo>
                      <a:pt x="190" y="0"/>
                      <a:pt x="1" y="189"/>
                      <a:pt x="1" y="410"/>
                    </a:cubicBezTo>
                    <a:cubicBezTo>
                      <a:pt x="1" y="630"/>
                      <a:pt x="190" y="788"/>
                      <a:pt x="411" y="788"/>
                    </a:cubicBezTo>
                    <a:cubicBezTo>
                      <a:pt x="631" y="788"/>
                      <a:pt x="789" y="630"/>
                      <a:pt x="789" y="410"/>
                    </a:cubicBezTo>
                    <a:cubicBezTo>
                      <a:pt x="789" y="189"/>
                      <a:pt x="631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31" name="Google Shape;4831;p59"/>
              <p:cNvSpPr/>
              <p:nvPr/>
            </p:nvSpPr>
            <p:spPr>
              <a:xfrm>
                <a:off x="-59235375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442" y="0"/>
                    </a:moveTo>
                    <a:cubicBezTo>
                      <a:pt x="190" y="0"/>
                      <a:pt x="0" y="189"/>
                      <a:pt x="0" y="441"/>
                    </a:cubicBezTo>
                    <a:lnTo>
                      <a:pt x="0" y="5671"/>
                    </a:lnTo>
                    <a:cubicBezTo>
                      <a:pt x="0" y="5923"/>
                      <a:pt x="190" y="6112"/>
                      <a:pt x="442" y="6112"/>
                    </a:cubicBezTo>
                    <a:cubicBezTo>
                      <a:pt x="662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820" y="158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832" name="Google Shape;4832;p59"/>
            <p:cNvSpPr/>
            <p:nvPr/>
          </p:nvSpPr>
          <p:spPr>
            <a:xfrm>
              <a:off x="1560474" y="1149132"/>
              <a:ext cx="238571" cy="238553"/>
            </a:xfrm>
            <a:custGeom>
              <a:avLst/>
              <a:gdLst/>
              <a:ahLst/>
              <a:cxnLst/>
              <a:rect l="l" t="t" r="r" b="b"/>
              <a:pathLst>
                <a:path w="12635" h="12634" extrusionOk="0">
                  <a:moveTo>
                    <a:pt x="6302" y="2741"/>
                  </a:moveTo>
                  <a:cubicBezTo>
                    <a:pt x="6774" y="2741"/>
                    <a:pt x="7152" y="3087"/>
                    <a:pt x="7152" y="3560"/>
                  </a:cubicBezTo>
                  <a:cubicBezTo>
                    <a:pt x="7152" y="4033"/>
                    <a:pt x="6774" y="4411"/>
                    <a:pt x="6302" y="4411"/>
                  </a:cubicBezTo>
                  <a:cubicBezTo>
                    <a:pt x="5861" y="4411"/>
                    <a:pt x="5483" y="4033"/>
                    <a:pt x="5483" y="3560"/>
                  </a:cubicBezTo>
                  <a:cubicBezTo>
                    <a:pt x="5483" y="3087"/>
                    <a:pt x="5829" y="2741"/>
                    <a:pt x="6302" y="2741"/>
                  </a:cubicBezTo>
                  <a:close/>
                  <a:moveTo>
                    <a:pt x="11910" y="819"/>
                  </a:moveTo>
                  <a:lnTo>
                    <a:pt x="11910" y="5230"/>
                  </a:lnTo>
                  <a:lnTo>
                    <a:pt x="8161" y="5230"/>
                  </a:lnTo>
                  <a:cubicBezTo>
                    <a:pt x="7972" y="5041"/>
                    <a:pt x="7751" y="4820"/>
                    <a:pt x="7530" y="4726"/>
                  </a:cubicBezTo>
                  <a:cubicBezTo>
                    <a:pt x="7814" y="4411"/>
                    <a:pt x="8003" y="4001"/>
                    <a:pt x="8003" y="3560"/>
                  </a:cubicBezTo>
                  <a:cubicBezTo>
                    <a:pt x="8003" y="2678"/>
                    <a:pt x="7247" y="1922"/>
                    <a:pt x="6333" y="1922"/>
                  </a:cubicBezTo>
                  <a:cubicBezTo>
                    <a:pt x="5451" y="1922"/>
                    <a:pt x="4695" y="2678"/>
                    <a:pt x="4695" y="3560"/>
                  </a:cubicBezTo>
                  <a:cubicBezTo>
                    <a:pt x="4695" y="4001"/>
                    <a:pt x="4853" y="4411"/>
                    <a:pt x="5168" y="4726"/>
                  </a:cubicBezTo>
                  <a:cubicBezTo>
                    <a:pt x="4916" y="4820"/>
                    <a:pt x="4695" y="5041"/>
                    <a:pt x="4537" y="5230"/>
                  </a:cubicBezTo>
                  <a:lnTo>
                    <a:pt x="883" y="5230"/>
                  </a:lnTo>
                  <a:lnTo>
                    <a:pt x="883" y="819"/>
                  </a:lnTo>
                  <a:close/>
                  <a:moveTo>
                    <a:pt x="6302" y="5230"/>
                  </a:moveTo>
                  <a:cubicBezTo>
                    <a:pt x="7215" y="5230"/>
                    <a:pt x="7972" y="5986"/>
                    <a:pt x="7972" y="6868"/>
                  </a:cubicBezTo>
                  <a:lnTo>
                    <a:pt x="4664" y="6868"/>
                  </a:lnTo>
                  <a:cubicBezTo>
                    <a:pt x="4664" y="5986"/>
                    <a:pt x="5388" y="5230"/>
                    <a:pt x="6302" y="5230"/>
                  </a:cubicBezTo>
                  <a:close/>
                  <a:moveTo>
                    <a:pt x="8287" y="7719"/>
                  </a:moveTo>
                  <a:lnTo>
                    <a:pt x="7593" y="11846"/>
                  </a:lnTo>
                  <a:lnTo>
                    <a:pt x="5010" y="11846"/>
                  </a:lnTo>
                  <a:lnTo>
                    <a:pt x="4285" y="7719"/>
                  </a:lnTo>
                  <a:close/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lnTo>
                    <a:pt x="1" y="5608"/>
                  </a:lnTo>
                  <a:cubicBezTo>
                    <a:pt x="1" y="5860"/>
                    <a:pt x="190" y="6017"/>
                    <a:pt x="410" y="6017"/>
                  </a:cubicBezTo>
                  <a:lnTo>
                    <a:pt x="3970" y="6017"/>
                  </a:lnTo>
                  <a:cubicBezTo>
                    <a:pt x="3907" y="6301"/>
                    <a:pt x="3813" y="6553"/>
                    <a:pt x="3813" y="6837"/>
                  </a:cubicBezTo>
                  <a:lnTo>
                    <a:pt x="2994" y="6837"/>
                  </a:lnTo>
                  <a:cubicBezTo>
                    <a:pt x="2773" y="6837"/>
                    <a:pt x="2616" y="7026"/>
                    <a:pt x="2616" y="7246"/>
                  </a:cubicBezTo>
                  <a:cubicBezTo>
                    <a:pt x="2616" y="7467"/>
                    <a:pt x="2805" y="7656"/>
                    <a:pt x="2994" y="7656"/>
                  </a:cubicBezTo>
                  <a:lnTo>
                    <a:pt x="3466" y="7656"/>
                  </a:lnTo>
                  <a:lnTo>
                    <a:pt x="4254" y="12255"/>
                  </a:lnTo>
                  <a:cubicBezTo>
                    <a:pt x="4285" y="12476"/>
                    <a:pt x="4443" y="12633"/>
                    <a:pt x="4664" y="12633"/>
                  </a:cubicBezTo>
                  <a:lnTo>
                    <a:pt x="7972" y="12633"/>
                  </a:lnTo>
                  <a:cubicBezTo>
                    <a:pt x="8161" y="12633"/>
                    <a:pt x="8350" y="12476"/>
                    <a:pt x="8350" y="12255"/>
                  </a:cubicBezTo>
                  <a:lnTo>
                    <a:pt x="9137" y="7656"/>
                  </a:lnTo>
                  <a:lnTo>
                    <a:pt x="9610" y="7656"/>
                  </a:lnTo>
                  <a:cubicBezTo>
                    <a:pt x="9862" y="7656"/>
                    <a:pt x="10019" y="7467"/>
                    <a:pt x="10019" y="7215"/>
                  </a:cubicBezTo>
                  <a:cubicBezTo>
                    <a:pt x="10019" y="6994"/>
                    <a:pt x="9799" y="6837"/>
                    <a:pt x="9610" y="6837"/>
                  </a:cubicBezTo>
                  <a:lnTo>
                    <a:pt x="8791" y="6837"/>
                  </a:lnTo>
                  <a:cubicBezTo>
                    <a:pt x="8791" y="6553"/>
                    <a:pt x="8759" y="6269"/>
                    <a:pt x="8633" y="6017"/>
                  </a:cubicBezTo>
                  <a:lnTo>
                    <a:pt x="12225" y="6017"/>
                  </a:lnTo>
                  <a:cubicBezTo>
                    <a:pt x="12445" y="6017"/>
                    <a:pt x="12603" y="5797"/>
                    <a:pt x="12603" y="5608"/>
                  </a:cubicBezTo>
                  <a:lnTo>
                    <a:pt x="12603" y="378"/>
                  </a:lnTo>
                  <a:cubicBezTo>
                    <a:pt x="12634" y="189"/>
                    <a:pt x="12445" y="0"/>
                    <a:pt x="122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4833" name="Google Shape;4833;p59"/>
            <p:cNvSpPr/>
            <p:nvPr/>
          </p:nvSpPr>
          <p:spPr>
            <a:xfrm>
              <a:off x="1578327" y="1425626"/>
              <a:ext cx="202866" cy="240951"/>
            </a:xfrm>
            <a:custGeom>
              <a:avLst/>
              <a:gdLst/>
              <a:ahLst/>
              <a:cxnLst/>
              <a:rect l="l" t="t" r="r" b="b"/>
              <a:pathLst>
                <a:path w="10744" h="12761" extrusionOk="0">
                  <a:moveTo>
                    <a:pt x="5419" y="820"/>
                  </a:moveTo>
                  <a:cubicBezTo>
                    <a:pt x="6585" y="820"/>
                    <a:pt x="7530" y="1765"/>
                    <a:pt x="7530" y="2899"/>
                  </a:cubicBezTo>
                  <a:cubicBezTo>
                    <a:pt x="7530" y="3655"/>
                    <a:pt x="7121" y="4317"/>
                    <a:pt x="6490" y="4663"/>
                  </a:cubicBezTo>
                  <a:cubicBezTo>
                    <a:pt x="6364" y="4758"/>
                    <a:pt x="6301" y="4884"/>
                    <a:pt x="6301" y="5042"/>
                  </a:cubicBezTo>
                  <a:lnTo>
                    <a:pt x="6301" y="7436"/>
                  </a:lnTo>
                  <a:lnTo>
                    <a:pt x="4632" y="7436"/>
                  </a:lnTo>
                  <a:lnTo>
                    <a:pt x="4632" y="5042"/>
                  </a:lnTo>
                  <a:cubicBezTo>
                    <a:pt x="4632" y="4884"/>
                    <a:pt x="4569" y="4758"/>
                    <a:pt x="4443" y="4663"/>
                  </a:cubicBezTo>
                  <a:cubicBezTo>
                    <a:pt x="3687" y="4317"/>
                    <a:pt x="3340" y="3655"/>
                    <a:pt x="3340" y="2899"/>
                  </a:cubicBezTo>
                  <a:cubicBezTo>
                    <a:pt x="3340" y="1765"/>
                    <a:pt x="4285" y="820"/>
                    <a:pt x="5419" y="820"/>
                  </a:cubicBezTo>
                  <a:close/>
                  <a:moveTo>
                    <a:pt x="8696" y="8286"/>
                  </a:moveTo>
                  <a:cubicBezTo>
                    <a:pt x="9357" y="8286"/>
                    <a:pt x="9924" y="8854"/>
                    <a:pt x="9924" y="9547"/>
                  </a:cubicBezTo>
                  <a:lnTo>
                    <a:pt x="9924" y="10271"/>
                  </a:lnTo>
                  <a:lnTo>
                    <a:pt x="820" y="10271"/>
                  </a:lnTo>
                  <a:lnTo>
                    <a:pt x="820" y="9547"/>
                  </a:lnTo>
                  <a:cubicBezTo>
                    <a:pt x="820" y="8885"/>
                    <a:pt x="1387" y="8286"/>
                    <a:pt x="2048" y="8286"/>
                  </a:cubicBezTo>
                  <a:close/>
                  <a:moveTo>
                    <a:pt x="9137" y="11059"/>
                  </a:moveTo>
                  <a:lnTo>
                    <a:pt x="9137" y="11878"/>
                  </a:lnTo>
                  <a:lnTo>
                    <a:pt x="1702" y="11878"/>
                  </a:lnTo>
                  <a:lnTo>
                    <a:pt x="1702" y="11059"/>
                  </a:lnTo>
                  <a:close/>
                  <a:moveTo>
                    <a:pt x="5325" y="1"/>
                  </a:moveTo>
                  <a:cubicBezTo>
                    <a:pt x="3718" y="1"/>
                    <a:pt x="2458" y="1292"/>
                    <a:pt x="2458" y="2899"/>
                  </a:cubicBezTo>
                  <a:cubicBezTo>
                    <a:pt x="2458" y="3403"/>
                    <a:pt x="2615" y="3939"/>
                    <a:pt x="2836" y="4348"/>
                  </a:cubicBezTo>
                  <a:cubicBezTo>
                    <a:pt x="3025" y="4726"/>
                    <a:pt x="3340" y="5010"/>
                    <a:pt x="3655" y="5262"/>
                  </a:cubicBezTo>
                  <a:lnTo>
                    <a:pt x="3655" y="7467"/>
                  </a:lnTo>
                  <a:lnTo>
                    <a:pt x="2080" y="7467"/>
                  </a:lnTo>
                  <a:cubicBezTo>
                    <a:pt x="946" y="7467"/>
                    <a:pt x="0" y="8413"/>
                    <a:pt x="0" y="9547"/>
                  </a:cubicBezTo>
                  <a:lnTo>
                    <a:pt x="0" y="10649"/>
                  </a:lnTo>
                  <a:cubicBezTo>
                    <a:pt x="0" y="10901"/>
                    <a:pt x="189" y="11059"/>
                    <a:pt x="441" y="11059"/>
                  </a:cubicBezTo>
                  <a:lnTo>
                    <a:pt x="820" y="11059"/>
                  </a:lnTo>
                  <a:lnTo>
                    <a:pt x="820" y="12319"/>
                  </a:lnTo>
                  <a:cubicBezTo>
                    <a:pt x="820" y="12540"/>
                    <a:pt x="1009" y="12760"/>
                    <a:pt x="1229" y="12760"/>
                  </a:cubicBezTo>
                  <a:lnTo>
                    <a:pt x="9483" y="12760"/>
                  </a:lnTo>
                  <a:cubicBezTo>
                    <a:pt x="9735" y="12760"/>
                    <a:pt x="9924" y="12540"/>
                    <a:pt x="9924" y="12319"/>
                  </a:cubicBezTo>
                  <a:lnTo>
                    <a:pt x="9924" y="11059"/>
                  </a:lnTo>
                  <a:lnTo>
                    <a:pt x="10303" y="11059"/>
                  </a:lnTo>
                  <a:cubicBezTo>
                    <a:pt x="10555" y="11059"/>
                    <a:pt x="10744" y="10870"/>
                    <a:pt x="10744" y="10649"/>
                  </a:cubicBezTo>
                  <a:lnTo>
                    <a:pt x="10744" y="9547"/>
                  </a:lnTo>
                  <a:cubicBezTo>
                    <a:pt x="10744" y="8413"/>
                    <a:pt x="9798" y="7467"/>
                    <a:pt x="8664" y="7467"/>
                  </a:cubicBezTo>
                  <a:lnTo>
                    <a:pt x="7026" y="7467"/>
                  </a:lnTo>
                  <a:lnTo>
                    <a:pt x="7026" y="5262"/>
                  </a:lnTo>
                  <a:cubicBezTo>
                    <a:pt x="7373" y="5042"/>
                    <a:pt x="7656" y="4726"/>
                    <a:pt x="7845" y="4348"/>
                  </a:cubicBezTo>
                  <a:cubicBezTo>
                    <a:pt x="8129" y="3939"/>
                    <a:pt x="8223" y="3403"/>
                    <a:pt x="8223" y="2899"/>
                  </a:cubicBezTo>
                  <a:cubicBezTo>
                    <a:pt x="8223" y="1292"/>
                    <a:pt x="6932" y="1"/>
                    <a:pt x="53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834" name="Google Shape;4834;p59"/>
            <p:cNvGrpSpPr/>
            <p:nvPr/>
          </p:nvGrpSpPr>
          <p:grpSpPr>
            <a:xfrm>
              <a:off x="1595163" y="1702790"/>
              <a:ext cx="171919" cy="239742"/>
              <a:chOff x="-63987100" y="2646800"/>
              <a:chExt cx="227625" cy="317425"/>
            </a:xfrm>
            <a:grpFill/>
          </p:grpSpPr>
          <p:sp>
            <p:nvSpPr>
              <p:cNvPr id="4835" name="Google Shape;4835;p59"/>
              <p:cNvSpPr/>
              <p:nvPr/>
            </p:nvSpPr>
            <p:spPr>
              <a:xfrm>
                <a:off x="-63987100" y="2646800"/>
                <a:ext cx="227625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9105" h="12697" extrusionOk="0">
                    <a:moveTo>
                      <a:pt x="7467" y="851"/>
                    </a:moveTo>
                    <a:lnTo>
                      <a:pt x="7467" y="2426"/>
                    </a:lnTo>
                    <a:cubicBezTo>
                      <a:pt x="7152" y="2300"/>
                      <a:pt x="6711" y="2237"/>
                      <a:pt x="6238" y="2237"/>
                    </a:cubicBezTo>
                    <a:cubicBezTo>
                      <a:pt x="5198" y="2237"/>
                      <a:pt x="4411" y="2678"/>
                      <a:pt x="4379" y="2710"/>
                    </a:cubicBezTo>
                    <a:cubicBezTo>
                      <a:pt x="4379" y="2710"/>
                      <a:pt x="3718" y="3056"/>
                      <a:pt x="2930" y="3056"/>
                    </a:cubicBezTo>
                    <a:cubicBezTo>
                      <a:pt x="2426" y="3056"/>
                      <a:pt x="1953" y="2899"/>
                      <a:pt x="1701" y="2773"/>
                    </a:cubicBezTo>
                    <a:lnTo>
                      <a:pt x="1701" y="851"/>
                    </a:lnTo>
                    <a:close/>
                    <a:moveTo>
                      <a:pt x="6207" y="3088"/>
                    </a:moveTo>
                    <a:cubicBezTo>
                      <a:pt x="6711" y="3088"/>
                      <a:pt x="7183" y="3245"/>
                      <a:pt x="7404" y="3371"/>
                    </a:cubicBezTo>
                    <a:cubicBezTo>
                      <a:pt x="7309" y="4789"/>
                      <a:pt x="6049" y="5986"/>
                      <a:pt x="4537" y="5986"/>
                    </a:cubicBezTo>
                    <a:cubicBezTo>
                      <a:pt x="3151" y="5986"/>
                      <a:pt x="2016" y="5041"/>
                      <a:pt x="1701" y="3718"/>
                    </a:cubicBezTo>
                    <a:lnTo>
                      <a:pt x="1701" y="3718"/>
                    </a:lnTo>
                    <a:cubicBezTo>
                      <a:pt x="2016" y="3844"/>
                      <a:pt x="2426" y="3939"/>
                      <a:pt x="2899" y="3939"/>
                    </a:cubicBezTo>
                    <a:cubicBezTo>
                      <a:pt x="3907" y="3939"/>
                      <a:pt x="4694" y="3498"/>
                      <a:pt x="4726" y="3466"/>
                    </a:cubicBezTo>
                    <a:cubicBezTo>
                      <a:pt x="4726" y="3466"/>
                      <a:pt x="5419" y="3088"/>
                      <a:pt x="6207" y="3088"/>
                    </a:cubicBezTo>
                    <a:close/>
                    <a:moveTo>
                      <a:pt x="4537" y="10240"/>
                    </a:moveTo>
                    <a:cubicBezTo>
                      <a:pt x="5135" y="10240"/>
                      <a:pt x="5639" y="10933"/>
                      <a:pt x="5765" y="11878"/>
                    </a:cubicBezTo>
                    <a:lnTo>
                      <a:pt x="3308" y="11878"/>
                    </a:lnTo>
                    <a:cubicBezTo>
                      <a:pt x="3434" y="10933"/>
                      <a:pt x="3938" y="10240"/>
                      <a:pt x="4537" y="10240"/>
                    </a:cubicBezTo>
                    <a:close/>
                    <a:moveTo>
                      <a:pt x="4505" y="6774"/>
                    </a:moveTo>
                    <a:cubicBezTo>
                      <a:pt x="6144" y="6806"/>
                      <a:pt x="7467" y="8066"/>
                      <a:pt x="7467" y="9672"/>
                    </a:cubicBezTo>
                    <a:lnTo>
                      <a:pt x="7467" y="11878"/>
                    </a:lnTo>
                    <a:lnTo>
                      <a:pt x="6585" y="11878"/>
                    </a:lnTo>
                    <a:cubicBezTo>
                      <a:pt x="6553" y="11279"/>
                      <a:pt x="6364" y="10744"/>
                      <a:pt x="6049" y="10303"/>
                    </a:cubicBezTo>
                    <a:cubicBezTo>
                      <a:pt x="5639" y="9704"/>
                      <a:pt x="5104" y="9389"/>
                      <a:pt x="4537" y="9389"/>
                    </a:cubicBezTo>
                    <a:cubicBezTo>
                      <a:pt x="3938" y="9389"/>
                      <a:pt x="3434" y="9704"/>
                      <a:pt x="3056" y="10303"/>
                    </a:cubicBezTo>
                    <a:cubicBezTo>
                      <a:pt x="2772" y="10744"/>
                      <a:pt x="2583" y="11279"/>
                      <a:pt x="2489" y="11878"/>
                    </a:cubicBezTo>
                    <a:lnTo>
                      <a:pt x="1638" y="11878"/>
                    </a:lnTo>
                    <a:lnTo>
                      <a:pt x="1638" y="9672"/>
                    </a:lnTo>
                    <a:cubicBezTo>
                      <a:pt x="1638" y="8066"/>
                      <a:pt x="2930" y="6774"/>
                      <a:pt x="4505" y="6774"/>
                    </a:cubicBezTo>
                    <a:close/>
                    <a:moveTo>
                      <a:pt x="410" y="0"/>
                    </a:moveTo>
                    <a:cubicBezTo>
                      <a:pt x="158" y="0"/>
                      <a:pt x="0" y="189"/>
                      <a:pt x="0" y="410"/>
                    </a:cubicBezTo>
                    <a:cubicBezTo>
                      <a:pt x="0" y="662"/>
                      <a:pt x="221" y="851"/>
                      <a:pt x="410" y="851"/>
                    </a:cubicBezTo>
                    <a:lnTo>
                      <a:pt x="851" y="851"/>
                    </a:lnTo>
                    <a:lnTo>
                      <a:pt x="851" y="3056"/>
                    </a:lnTo>
                    <a:cubicBezTo>
                      <a:pt x="851" y="4506"/>
                      <a:pt x="1670" y="5734"/>
                      <a:pt x="2867" y="6364"/>
                    </a:cubicBezTo>
                    <a:cubicBezTo>
                      <a:pt x="1670" y="6995"/>
                      <a:pt x="851" y="8223"/>
                      <a:pt x="851" y="9672"/>
                    </a:cubicBezTo>
                    <a:lnTo>
                      <a:pt x="851" y="11878"/>
                    </a:lnTo>
                    <a:lnTo>
                      <a:pt x="410" y="11878"/>
                    </a:lnTo>
                    <a:cubicBezTo>
                      <a:pt x="158" y="11878"/>
                      <a:pt x="0" y="12067"/>
                      <a:pt x="0" y="12287"/>
                    </a:cubicBezTo>
                    <a:cubicBezTo>
                      <a:pt x="0" y="12508"/>
                      <a:pt x="221" y="12697"/>
                      <a:pt x="410" y="12697"/>
                    </a:cubicBezTo>
                    <a:lnTo>
                      <a:pt x="8664" y="12697"/>
                    </a:lnTo>
                    <a:cubicBezTo>
                      <a:pt x="8916" y="12697"/>
                      <a:pt x="9105" y="12508"/>
                      <a:pt x="9105" y="12287"/>
                    </a:cubicBezTo>
                    <a:cubicBezTo>
                      <a:pt x="9105" y="12035"/>
                      <a:pt x="8916" y="11878"/>
                      <a:pt x="8664" y="11878"/>
                    </a:cubicBezTo>
                    <a:lnTo>
                      <a:pt x="8286" y="11878"/>
                    </a:lnTo>
                    <a:lnTo>
                      <a:pt x="8286" y="9672"/>
                    </a:lnTo>
                    <a:cubicBezTo>
                      <a:pt x="8286" y="8223"/>
                      <a:pt x="7467" y="6995"/>
                      <a:pt x="6270" y="6364"/>
                    </a:cubicBezTo>
                    <a:cubicBezTo>
                      <a:pt x="7467" y="5734"/>
                      <a:pt x="8286" y="4506"/>
                      <a:pt x="8286" y="3056"/>
                    </a:cubicBezTo>
                    <a:lnTo>
                      <a:pt x="8286" y="851"/>
                    </a:lnTo>
                    <a:lnTo>
                      <a:pt x="8664" y="851"/>
                    </a:lnTo>
                    <a:cubicBezTo>
                      <a:pt x="8916" y="851"/>
                      <a:pt x="9105" y="662"/>
                      <a:pt x="9105" y="410"/>
                    </a:cubicBezTo>
                    <a:cubicBezTo>
                      <a:pt x="9105" y="189"/>
                      <a:pt x="8916" y="0"/>
                      <a:pt x="86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36" name="Google Shape;4836;p59"/>
              <p:cNvSpPr/>
              <p:nvPr/>
            </p:nvSpPr>
            <p:spPr>
              <a:xfrm>
                <a:off x="-63883150" y="2826375"/>
                <a:ext cx="2050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1671" extrusionOk="0">
                    <a:moveTo>
                      <a:pt x="379" y="1"/>
                    </a:moveTo>
                    <a:cubicBezTo>
                      <a:pt x="158" y="1"/>
                      <a:pt x="1" y="221"/>
                      <a:pt x="1" y="442"/>
                    </a:cubicBezTo>
                    <a:lnTo>
                      <a:pt x="1" y="1261"/>
                    </a:lnTo>
                    <a:cubicBezTo>
                      <a:pt x="1" y="1513"/>
                      <a:pt x="190" y="1670"/>
                      <a:pt x="379" y="1670"/>
                    </a:cubicBezTo>
                    <a:cubicBezTo>
                      <a:pt x="631" y="1670"/>
                      <a:pt x="820" y="1481"/>
                      <a:pt x="820" y="1261"/>
                    </a:cubicBezTo>
                    <a:lnTo>
                      <a:pt x="820" y="442"/>
                    </a:lnTo>
                    <a:cubicBezTo>
                      <a:pt x="820" y="221"/>
                      <a:pt x="631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37" name="Google Shape;4837;p59"/>
            <p:cNvGrpSpPr/>
            <p:nvPr/>
          </p:nvGrpSpPr>
          <p:grpSpPr>
            <a:xfrm>
              <a:off x="3014270" y="1147599"/>
              <a:ext cx="233794" cy="241536"/>
              <a:chOff x="-62148000" y="1930075"/>
              <a:chExt cx="309550" cy="319800"/>
            </a:xfrm>
            <a:grpFill/>
          </p:grpSpPr>
          <p:sp>
            <p:nvSpPr>
              <p:cNvPr id="4838" name="Google Shape;4838;p59"/>
              <p:cNvSpPr/>
              <p:nvPr/>
            </p:nvSpPr>
            <p:spPr>
              <a:xfrm>
                <a:off x="-62148000" y="1930075"/>
                <a:ext cx="309550" cy="319800"/>
              </a:xfrm>
              <a:custGeom>
                <a:avLst/>
                <a:gdLst/>
                <a:ahLst/>
                <a:cxnLst/>
                <a:rect l="l" t="t" r="r" b="b"/>
                <a:pathLst>
                  <a:path w="12382" h="12792" extrusionOk="0">
                    <a:moveTo>
                      <a:pt x="11594" y="1670"/>
                    </a:moveTo>
                    <a:lnTo>
                      <a:pt x="11594" y="2899"/>
                    </a:lnTo>
                    <a:cubicBezTo>
                      <a:pt x="11594" y="3970"/>
                      <a:pt x="10775" y="4883"/>
                      <a:pt x="9735" y="4946"/>
                    </a:cubicBezTo>
                    <a:cubicBezTo>
                      <a:pt x="9861" y="4631"/>
                      <a:pt x="9924" y="4190"/>
                      <a:pt x="9924" y="3781"/>
                    </a:cubicBezTo>
                    <a:lnTo>
                      <a:pt x="9924" y="1670"/>
                    </a:lnTo>
                    <a:close/>
                    <a:moveTo>
                      <a:pt x="2489" y="1733"/>
                    </a:moveTo>
                    <a:lnTo>
                      <a:pt x="2489" y="3812"/>
                    </a:lnTo>
                    <a:cubicBezTo>
                      <a:pt x="2489" y="4253"/>
                      <a:pt x="2584" y="4631"/>
                      <a:pt x="2678" y="5041"/>
                    </a:cubicBezTo>
                    <a:cubicBezTo>
                      <a:pt x="1638" y="4915"/>
                      <a:pt x="851" y="4033"/>
                      <a:pt x="851" y="2993"/>
                    </a:cubicBezTo>
                    <a:lnTo>
                      <a:pt x="851" y="1733"/>
                    </a:lnTo>
                    <a:close/>
                    <a:moveTo>
                      <a:pt x="9105" y="882"/>
                    </a:moveTo>
                    <a:lnTo>
                      <a:pt x="9105" y="3812"/>
                    </a:lnTo>
                    <a:cubicBezTo>
                      <a:pt x="9105" y="5419"/>
                      <a:pt x="7813" y="6679"/>
                      <a:pt x="6207" y="6679"/>
                    </a:cubicBezTo>
                    <a:cubicBezTo>
                      <a:pt x="4600" y="6679"/>
                      <a:pt x="3308" y="5387"/>
                      <a:pt x="3308" y="3812"/>
                    </a:cubicBezTo>
                    <a:lnTo>
                      <a:pt x="3308" y="882"/>
                    </a:lnTo>
                    <a:close/>
                    <a:moveTo>
                      <a:pt x="6648" y="7467"/>
                    </a:moveTo>
                    <a:lnTo>
                      <a:pt x="6648" y="8601"/>
                    </a:lnTo>
                    <a:lnTo>
                      <a:pt x="5797" y="8601"/>
                    </a:lnTo>
                    <a:lnTo>
                      <a:pt x="5797" y="7467"/>
                    </a:lnTo>
                    <a:cubicBezTo>
                      <a:pt x="5923" y="7467"/>
                      <a:pt x="6081" y="7498"/>
                      <a:pt x="6207" y="7498"/>
                    </a:cubicBezTo>
                    <a:cubicBezTo>
                      <a:pt x="6301" y="7498"/>
                      <a:pt x="6459" y="7498"/>
                      <a:pt x="6648" y="7467"/>
                    </a:cubicBezTo>
                    <a:close/>
                    <a:moveTo>
                      <a:pt x="7057" y="9389"/>
                    </a:moveTo>
                    <a:cubicBezTo>
                      <a:pt x="7309" y="9389"/>
                      <a:pt x="7498" y="9609"/>
                      <a:pt x="7498" y="9830"/>
                    </a:cubicBezTo>
                    <a:lnTo>
                      <a:pt x="7498" y="10271"/>
                    </a:lnTo>
                    <a:lnTo>
                      <a:pt x="5009" y="10271"/>
                    </a:lnTo>
                    <a:lnTo>
                      <a:pt x="5009" y="9830"/>
                    </a:lnTo>
                    <a:lnTo>
                      <a:pt x="4978" y="9830"/>
                    </a:lnTo>
                    <a:cubicBezTo>
                      <a:pt x="4978" y="9609"/>
                      <a:pt x="5167" y="9389"/>
                      <a:pt x="5419" y="9389"/>
                    </a:cubicBezTo>
                    <a:close/>
                    <a:moveTo>
                      <a:pt x="8727" y="11090"/>
                    </a:moveTo>
                    <a:cubicBezTo>
                      <a:pt x="8948" y="11090"/>
                      <a:pt x="9105" y="11279"/>
                      <a:pt x="9105" y="11499"/>
                    </a:cubicBezTo>
                    <a:lnTo>
                      <a:pt x="9105" y="11909"/>
                    </a:lnTo>
                    <a:lnTo>
                      <a:pt x="3308" y="11909"/>
                    </a:lnTo>
                    <a:lnTo>
                      <a:pt x="3308" y="11499"/>
                    </a:lnTo>
                    <a:cubicBezTo>
                      <a:pt x="3308" y="11247"/>
                      <a:pt x="3529" y="11090"/>
                      <a:pt x="3718" y="11090"/>
                    </a:cubicBezTo>
                    <a:close/>
                    <a:moveTo>
                      <a:pt x="2899" y="0"/>
                    </a:moveTo>
                    <a:cubicBezTo>
                      <a:pt x="2647" y="0"/>
                      <a:pt x="2489" y="189"/>
                      <a:pt x="2489" y="410"/>
                    </a:cubicBezTo>
                    <a:lnTo>
                      <a:pt x="2489" y="819"/>
                    </a:lnTo>
                    <a:lnTo>
                      <a:pt x="410" y="819"/>
                    </a:lnTo>
                    <a:cubicBezTo>
                      <a:pt x="221" y="882"/>
                      <a:pt x="0" y="1040"/>
                      <a:pt x="0" y="1292"/>
                    </a:cubicBezTo>
                    <a:lnTo>
                      <a:pt x="0" y="2930"/>
                    </a:lnTo>
                    <a:cubicBezTo>
                      <a:pt x="0" y="4568"/>
                      <a:pt x="1323" y="5860"/>
                      <a:pt x="2930" y="5860"/>
                    </a:cubicBezTo>
                    <a:lnTo>
                      <a:pt x="3119" y="5860"/>
                    </a:lnTo>
                    <a:cubicBezTo>
                      <a:pt x="3560" y="6522"/>
                      <a:pt x="4222" y="7026"/>
                      <a:pt x="4978" y="7309"/>
                    </a:cubicBezTo>
                    <a:lnTo>
                      <a:pt x="4978" y="8695"/>
                    </a:lnTo>
                    <a:cubicBezTo>
                      <a:pt x="4505" y="8853"/>
                      <a:pt x="4159" y="9326"/>
                      <a:pt x="4159" y="9861"/>
                    </a:cubicBezTo>
                    <a:lnTo>
                      <a:pt x="4159" y="10302"/>
                    </a:lnTo>
                    <a:lnTo>
                      <a:pt x="3749" y="10302"/>
                    </a:lnTo>
                    <a:cubicBezTo>
                      <a:pt x="3088" y="10302"/>
                      <a:pt x="2521" y="10869"/>
                      <a:pt x="2521" y="11531"/>
                    </a:cubicBezTo>
                    <a:lnTo>
                      <a:pt x="2521" y="12350"/>
                    </a:lnTo>
                    <a:cubicBezTo>
                      <a:pt x="2521" y="12571"/>
                      <a:pt x="2741" y="12791"/>
                      <a:pt x="2930" y="12791"/>
                    </a:cubicBezTo>
                    <a:lnTo>
                      <a:pt x="9546" y="12791"/>
                    </a:lnTo>
                    <a:cubicBezTo>
                      <a:pt x="9767" y="12791"/>
                      <a:pt x="9924" y="12571"/>
                      <a:pt x="9924" y="12350"/>
                    </a:cubicBezTo>
                    <a:lnTo>
                      <a:pt x="9924" y="11499"/>
                    </a:lnTo>
                    <a:cubicBezTo>
                      <a:pt x="9924" y="10806"/>
                      <a:pt x="9389" y="10271"/>
                      <a:pt x="8727" y="10271"/>
                    </a:cubicBezTo>
                    <a:lnTo>
                      <a:pt x="8286" y="10271"/>
                    </a:lnTo>
                    <a:lnTo>
                      <a:pt x="8286" y="9830"/>
                    </a:lnTo>
                    <a:cubicBezTo>
                      <a:pt x="8286" y="9294"/>
                      <a:pt x="7939" y="8853"/>
                      <a:pt x="7467" y="8664"/>
                    </a:cubicBezTo>
                    <a:lnTo>
                      <a:pt x="7467" y="7278"/>
                    </a:lnTo>
                    <a:cubicBezTo>
                      <a:pt x="8191" y="6994"/>
                      <a:pt x="8885" y="6490"/>
                      <a:pt x="9294" y="5828"/>
                    </a:cubicBezTo>
                    <a:lnTo>
                      <a:pt x="9515" y="5828"/>
                    </a:lnTo>
                    <a:cubicBezTo>
                      <a:pt x="11121" y="5828"/>
                      <a:pt x="12382" y="4505"/>
                      <a:pt x="12382" y="2899"/>
                    </a:cubicBezTo>
                    <a:lnTo>
                      <a:pt x="12382" y="1260"/>
                    </a:lnTo>
                    <a:cubicBezTo>
                      <a:pt x="12382" y="1008"/>
                      <a:pt x="12193" y="819"/>
                      <a:pt x="11972" y="819"/>
                    </a:cubicBezTo>
                    <a:lnTo>
                      <a:pt x="9893" y="819"/>
                    </a:lnTo>
                    <a:lnTo>
                      <a:pt x="9893" y="410"/>
                    </a:lnTo>
                    <a:cubicBezTo>
                      <a:pt x="9893" y="189"/>
                      <a:pt x="9704" y="0"/>
                      <a:pt x="9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39" name="Google Shape;4839;p59"/>
              <p:cNvSpPr/>
              <p:nvPr/>
            </p:nvSpPr>
            <p:spPr>
              <a:xfrm>
                <a:off x="-62044825" y="1972200"/>
                <a:ext cx="107125" cy="97700"/>
              </a:xfrm>
              <a:custGeom>
                <a:avLst/>
                <a:gdLst/>
                <a:ahLst/>
                <a:cxnLst/>
                <a:rect l="l" t="t" r="r" b="b"/>
                <a:pathLst>
                  <a:path w="4285" h="3908" extrusionOk="0">
                    <a:moveTo>
                      <a:pt x="2111" y="1308"/>
                    </a:moveTo>
                    <a:lnTo>
                      <a:pt x="2237" y="1560"/>
                    </a:lnTo>
                    <a:cubicBezTo>
                      <a:pt x="2300" y="1686"/>
                      <a:pt x="2395" y="1781"/>
                      <a:pt x="2552" y="1812"/>
                    </a:cubicBezTo>
                    <a:lnTo>
                      <a:pt x="2867" y="1844"/>
                    </a:lnTo>
                    <a:lnTo>
                      <a:pt x="2615" y="2033"/>
                    </a:lnTo>
                    <a:cubicBezTo>
                      <a:pt x="2552" y="2127"/>
                      <a:pt x="2458" y="2285"/>
                      <a:pt x="2521" y="2411"/>
                    </a:cubicBezTo>
                    <a:lnTo>
                      <a:pt x="2552" y="2726"/>
                    </a:lnTo>
                    <a:lnTo>
                      <a:pt x="2269" y="2568"/>
                    </a:lnTo>
                    <a:cubicBezTo>
                      <a:pt x="2206" y="2505"/>
                      <a:pt x="2143" y="2505"/>
                      <a:pt x="2080" y="2505"/>
                    </a:cubicBezTo>
                    <a:cubicBezTo>
                      <a:pt x="1985" y="2505"/>
                      <a:pt x="1954" y="2505"/>
                      <a:pt x="1891" y="2568"/>
                    </a:cubicBezTo>
                    <a:lnTo>
                      <a:pt x="1607" y="2726"/>
                    </a:lnTo>
                    <a:lnTo>
                      <a:pt x="1639" y="2411"/>
                    </a:lnTo>
                    <a:cubicBezTo>
                      <a:pt x="1670" y="2285"/>
                      <a:pt x="1607" y="2127"/>
                      <a:pt x="1513" y="2033"/>
                    </a:cubicBezTo>
                    <a:lnTo>
                      <a:pt x="1292" y="1844"/>
                    </a:lnTo>
                    <a:lnTo>
                      <a:pt x="1670" y="1812"/>
                    </a:lnTo>
                    <a:cubicBezTo>
                      <a:pt x="1796" y="1812"/>
                      <a:pt x="1922" y="1686"/>
                      <a:pt x="1985" y="1560"/>
                    </a:cubicBezTo>
                    <a:lnTo>
                      <a:pt x="2111" y="1308"/>
                    </a:lnTo>
                    <a:close/>
                    <a:moveTo>
                      <a:pt x="2143" y="1"/>
                    </a:moveTo>
                    <a:cubicBezTo>
                      <a:pt x="1993" y="1"/>
                      <a:pt x="1843" y="79"/>
                      <a:pt x="1765" y="237"/>
                    </a:cubicBezTo>
                    <a:lnTo>
                      <a:pt x="1355" y="1056"/>
                    </a:lnTo>
                    <a:lnTo>
                      <a:pt x="473" y="1182"/>
                    </a:lnTo>
                    <a:cubicBezTo>
                      <a:pt x="95" y="1214"/>
                      <a:pt x="0" y="1655"/>
                      <a:pt x="221" y="1875"/>
                    </a:cubicBezTo>
                    <a:lnTo>
                      <a:pt x="851" y="2505"/>
                    </a:lnTo>
                    <a:lnTo>
                      <a:pt x="693" y="3419"/>
                    </a:lnTo>
                    <a:cubicBezTo>
                      <a:pt x="668" y="3693"/>
                      <a:pt x="880" y="3908"/>
                      <a:pt x="1110" y="3908"/>
                    </a:cubicBezTo>
                    <a:cubicBezTo>
                      <a:pt x="1171" y="3908"/>
                      <a:pt x="1233" y="3893"/>
                      <a:pt x="1292" y="3860"/>
                    </a:cubicBezTo>
                    <a:lnTo>
                      <a:pt x="2111" y="3419"/>
                    </a:lnTo>
                    <a:lnTo>
                      <a:pt x="2930" y="3860"/>
                    </a:lnTo>
                    <a:cubicBezTo>
                      <a:pt x="2992" y="3891"/>
                      <a:pt x="3056" y="3905"/>
                      <a:pt x="3119" y="3905"/>
                    </a:cubicBezTo>
                    <a:cubicBezTo>
                      <a:pt x="3376" y="3905"/>
                      <a:pt x="3605" y="3672"/>
                      <a:pt x="3529" y="3419"/>
                    </a:cubicBezTo>
                    <a:lnTo>
                      <a:pt x="3371" y="2505"/>
                    </a:lnTo>
                    <a:lnTo>
                      <a:pt x="4033" y="1875"/>
                    </a:lnTo>
                    <a:cubicBezTo>
                      <a:pt x="4285" y="1655"/>
                      <a:pt x="4159" y="1214"/>
                      <a:pt x="3812" y="1182"/>
                    </a:cubicBezTo>
                    <a:lnTo>
                      <a:pt x="2899" y="1056"/>
                    </a:lnTo>
                    <a:lnTo>
                      <a:pt x="2521" y="237"/>
                    </a:lnTo>
                    <a:cubicBezTo>
                      <a:pt x="2442" y="79"/>
                      <a:pt x="2292" y="1"/>
                      <a:pt x="21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40" name="Google Shape;4840;p59"/>
            <p:cNvGrpSpPr/>
            <p:nvPr/>
          </p:nvGrpSpPr>
          <p:grpSpPr>
            <a:xfrm>
              <a:off x="3012485" y="1426767"/>
              <a:ext cx="237363" cy="238571"/>
              <a:chOff x="-62150375" y="2297875"/>
              <a:chExt cx="314275" cy="315875"/>
            </a:xfrm>
            <a:grpFill/>
          </p:grpSpPr>
          <p:sp>
            <p:nvSpPr>
              <p:cNvPr id="4841" name="Google Shape;4841;p59"/>
              <p:cNvSpPr/>
              <p:nvPr/>
            </p:nvSpPr>
            <p:spPr>
              <a:xfrm>
                <a:off x="-61994425" y="2297875"/>
                <a:ext cx="6460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2797" extrusionOk="0">
                    <a:moveTo>
                      <a:pt x="1324" y="1"/>
                    </a:moveTo>
                    <a:cubicBezTo>
                      <a:pt x="1072" y="1"/>
                      <a:pt x="883" y="190"/>
                      <a:pt x="883" y="442"/>
                    </a:cubicBezTo>
                    <a:lnTo>
                      <a:pt x="883" y="1387"/>
                    </a:lnTo>
                    <a:lnTo>
                      <a:pt x="757" y="1261"/>
                    </a:lnTo>
                    <a:cubicBezTo>
                      <a:pt x="678" y="1182"/>
                      <a:pt x="568" y="1143"/>
                      <a:pt x="457" y="1143"/>
                    </a:cubicBezTo>
                    <a:cubicBezTo>
                      <a:pt x="347" y="1143"/>
                      <a:pt x="237" y="1182"/>
                      <a:pt x="158" y="1261"/>
                    </a:cubicBezTo>
                    <a:cubicBezTo>
                      <a:pt x="1" y="1419"/>
                      <a:pt x="1" y="1702"/>
                      <a:pt x="158" y="1860"/>
                    </a:cubicBezTo>
                    <a:lnTo>
                      <a:pt x="1009" y="2679"/>
                    </a:lnTo>
                    <a:cubicBezTo>
                      <a:pt x="1088" y="2758"/>
                      <a:pt x="1190" y="2797"/>
                      <a:pt x="1292" y="2797"/>
                    </a:cubicBezTo>
                    <a:cubicBezTo>
                      <a:pt x="1395" y="2797"/>
                      <a:pt x="1497" y="2758"/>
                      <a:pt x="1576" y="2679"/>
                    </a:cubicBezTo>
                    <a:lnTo>
                      <a:pt x="2426" y="1860"/>
                    </a:lnTo>
                    <a:cubicBezTo>
                      <a:pt x="2584" y="1702"/>
                      <a:pt x="2584" y="1419"/>
                      <a:pt x="2426" y="1261"/>
                    </a:cubicBezTo>
                    <a:cubicBezTo>
                      <a:pt x="2348" y="1182"/>
                      <a:pt x="2237" y="1143"/>
                      <a:pt x="2127" y="1143"/>
                    </a:cubicBezTo>
                    <a:cubicBezTo>
                      <a:pt x="2017" y="1143"/>
                      <a:pt x="1907" y="1182"/>
                      <a:pt x="1828" y="1261"/>
                    </a:cubicBezTo>
                    <a:lnTo>
                      <a:pt x="1702" y="1387"/>
                    </a:lnTo>
                    <a:lnTo>
                      <a:pt x="1702" y="442"/>
                    </a:lnTo>
                    <a:cubicBezTo>
                      <a:pt x="1733" y="190"/>
                      <a:pt x="1544" y="1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42" name="Google Shape;4842;p59"/>
              <p:cNvSpPr/>
              <p:nvPr/>
            </p:nvSpPr>
            <p:spPr>
              <a:xfrm>
                <a:off x="-62150375" y="2338050"/>
                <a:ext cx="3142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2571" h="11028" extrusionOk="0">
                    <a:moveTo>
                      <a:pt x="11752" y="2805"/>
                    </a:moveTo>
                    <a:lnTo>
                      <a:pt x="11059" y="6932"/>
                    </a:lnTo>
                    <a:lnTo>
                      <a:pt x="3970" y="6932"/>
                    </a:lnTo>
                    <a:lnTo>
                      <a:pt x="3183" y="2805"/>
                    </a:lnTo>
                    <a:close/>
                    <a:moveTo>
                      <a:pt x="5199" y="9421"/>
                    </a:moveTo>
                    <a:cubicBezTo>
                      <a:pt x="5388" y="9452"/>
                      <a:pt x="5514" y="9610"/>
                      <a:pt x="5514" y="9830"/>
                    </a:cubicBezTo>
                    <a:cubicBezTo>
                      <a:pt x="5514" y="10051"/>
                      <a:pt x="5293" y="10240"/>
                      <a:pt x="5073" y="10240"/>
                    </a:cubicBezTo>
                    <a:cubicBezTo>
                      <a:pt x="4821" y="10240"/>
                      <a:pt x="4663" y="10051"/>
                      <a:pt x="4663" y="9830"/>
                    </a:cubicBezTo>
                    <a:cubicBezTo>
                      <a:pt x="4663" y="9610"/>
                      <a:pt x="4789" y="9452"/>
                      <a:pt x="4978" y="9421"/>
                    </a:cubicBezTo>
                    <a:close/>
                    <a:moveTo>
                      <a:pt x="9830" y="9421"/>
                    </a:moveTo>
                    <a:cubicBezTo>
                      <a:pt x="10019" y="9452"/>
                      <a:pt x="10145" y="9610"/>
                      <a:pt x="10145" y="9830"/>
                    </a:cubicBezTo>
                    <a:cubicBezTo>
                      <a:pt x="10145" y="10051"/>
                      <a:pt x="9956" y="10240"/>
                      <a:pt x="9704" y="10240"/>
                    </a:cubicBezTo>
                    <a:cubicBezTo>
                      <a:pt x="9484" y="10240"/>
                      <a:pt x="9326" y="10051"/>
                      <a:pt x="9326" y="9830"/>
                    </a:cubicBezTo>
                    <a:cubicBezTo>
                      <a:pt x="9358" y="9610"/>
                      <a:pt x="9484" y="9452"/>
                      <a:pt x="9673" y="9421"/>
                    </a:cubicBezTo>
                    <a:close/>
                    <a:moveTo>
                      <a:pt x="284" y="1"/>
                    </a:moveTo>
                    <a:cubicBezTo>
                      <a:pt x="190" y="64"/>
                      <a:pt x="1" y="253"/>
                      <a:pt x="1" y="473"/>
                    </a:cubicBezTo>
                    <a:cubicBezTo>
                      <a:pt x="1" y="725"/>
                      <a:pt x="190" y="883"/>
                      <a:pt x="379" y="883"/>
                    </a:cubicBezTo>
                    <a:lnTo>
                      <a:pt x="1954" y="883"/>
                    </a:lnTo>
                    <a:lnTo>
                      <a:pt x="3151" y="7058"/>
                    </a:lnTo>
                    <a:cubicBezTo>
                      <a:pt x="2710" y="7247"/>
                      <a:pt x="2427" y="7688"/>
                      <a:pt x="2427" y="8192"/>
                    </a:cubicBezTo>
                    <a:cubicBezTo>
                      <a:pt x="2427" y="8885"/>
                      <a:pt x="2994" y="9421"/>
                      <a:pt x="3655" y="9421"/>
                    </a:cubicBezTo>
                    <a:lnTo>
                      <a:pt x="3844" y="9421"/>
                    </a:lnTo>
                    <a:cubicBezTo>
                      <a:pt x="3813" y="9547"/>
                      <a:pt x="3781" y="9704"/>
                      <a:pt x="3781" y="9830"/>
                    </a:cubicBezTo>
                    <a:cubicBezTo>
                      <a:pt x="3781" y="10492"/>
                      <a:pt x="4317" y="11027"/>
                      <a:pt x="5010" y="11027"/>
                    </a:cubicBezTo>
                    <a:cubicBezTo>
                      <a:pt x="5672" y="11027"/>
                      <a:pt x="6207" y="10492"/>
                      <a:pt x="6207" y="9830"/>
                    </a:cubicBezTo>
                    <a:cubicBezTo>
                      <a:pt x="6207" y="9673"/>
                      <a:pt x="6176" y="9547"/>
                      <a:pt x="6144" y="9421"/>
                    </a:cubicBezTo>
                    <a:lnTo>
                      <a:pt x="8475" y="9421"/>
                    </a:lnTo>
                    <a:cubicBezTo>
                      <a:pt x="8412" y="9547"/>
                      <a:pt x="8381" y="9704"/>
                      <a:pt x="8381" y="9830"/>
                    </a:cubicBezTo>
                    <a:cubicBezTo>
                      <a:pt x="8381" y="10492"/>
                      <a:pt x="8948" y="11027"/>
                      <a:pt x="9610" y="11027"/>
                    </a:cubicBezTo>
                    <a:cubicBezTo>
                      <a:pt x="10271" y="11027"/>
                      <a:pt x="10870" y="10492"/>
                      <a:pt x="10870" y="9830"/>
                    </a:cubicBezTo>
                    <a:cubicBezTo>
                      <a:pt x="10870" y="9673"/>
                      <a:pt x="10838" y="9547"/>
                      <a:pt x="10775" y="9421"/>
                    </a:cubicBezTo>
                    <a:lnTo>
                      <a:pt x="11405" y="9421"/>
                    </a:lnTo>
                    <a:cubicBezTo>
                      <a:pt x="11657" y="9421"/>
                      <a:pt x="11815" y="9231"/>
                      <a:pt x="11815" y="9042"/>
                    </a:cubicBezTo>
                    <a:cubicBezTo>
                      <a:pt x="11815" y="8822"/>
                      <a:pt x="11626" y="8601"/>
                      <a:pt x="11405" y="8601"/>
                    </a:cubicBezTo>
                    <a:lnTo>
                      <a:pt x="3529" y="8601"/>
                    </a:lnTo>
                    <a:cubicBezTo>
                      <a:pt x="3309" y="8601"/>
                      <a:pt x="3151" y="8412"/>
                      <a:pt x="3151" y="8160"/>
                    </a:cubicBezTo>
                    <a:cubicBezTo>
                      <a:pt x="3151" y="7940"/>
                      <a:pt x="3340" y="7719"/>
                      <a:pt x="3529" y="7719"/>
                    </a:cubicBezTo>
                    <a:lnTo>
                      <a:pt x="11311" y="7719"/>
                    </a:lnTo>
                    <a:cubicBezTo>
                      <a:pt x="11500" y="7719"/>
                      <a:pt x="11689" y="7562"/>
                      <a:pt x="11689" y="7373"/>
                    </a:cubicBezTo>
                    <a:lnTo>
                      <a:pt x="12508" y="2426"/>
                    </a:lnTo>
                    <a:cubicBezTo>
                      <a:pt x="12571" y="2174"/>
                      <a:pt x="12351" y="1954"/>
                      <a:pt x="12130" y="1954"/>
                    </a:cubicBezTo>
                    <a:lnTo>
                      <a:pt x="2899" y="1954"/>
                    </a:lnTo>
                    <a:lnTo>
                      <a:pt x="2584" y="379"/>
                    </a:lnTo>
                    <a:cubicBezTo>
                      <a:pt x="2553" y="158"/>
                      <a:pt x="2395" y="1"/>
                      <a:pt x="22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43" name="Google Shape;4843;p59"/>
              <p:cNvSpPr/>
              <p:nvPr/>
            </p:nvSpPr>
            <p:spPr>
              <a:xfrm>
                <a:off x="-61972375" y="2430200"/>
                <a:ext cx="205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427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2048"/>
                    </a:lnTo>
                    <a:cubicBezTo>
                      <a:pt x="32" y="2269"/>
                      <a:pt x="221" y="2427"/>
                      <a:pt x="442" y="2427"/>
                    </a:cubicBezTo>
                    <a:cubicBezTo>
                      <a:pt x="662" y="2427"/>
                      <a:pt x="820" y="2237"/>
                      <a:pt x="820" y="2048"/>
                    </a:cubicBezTo>
                    <a:lnTo>
                      <a:pt x="820" y="379"/>
                    </a:lnTo>
                    <a:cubicBezTo>
                      <a:pt x="820" y="158"/>
                      <a:pt x="631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44" name="Google Shape;4844;p59"/>
              <p:cNvSpPr/>
              <p:nvPr/>
            </p:nvSpPr>
            <p:spPr>
              <a:xfrm>
                <a:off x="-61909350" y="2430200"/>
                <a:ext cx="197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788" h="2427" extrusionOk="0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cubicBezTo>
                      <a:pt x="630" y="2427"/>
                      <a:pt x="788" y="2237"/>
                      <a:pt x="788" y="2048"/>
                    </a:cubicBezTo>
                    <a:lnTo>
                      <a:pt x="788" y="379"/>
                    </a:ln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45" name="Google Shape;4845;p59"/>
              <p:cNvSpPr/>
              <p:nvPr/>
            </p:nvSpPr>
            <p:spPr>
              <a:xfrm>
                <a:off x="-62033800" y="2430200"/>
                <a:ext cx="212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51" h="2427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221" y="2427"/>
                      <a:pt x="410" y="2427"/>
                    </a:cubicBezTo>
                    <a:cubicBezTo>
                      <a:pt x="630" y="2427"/>
                      <a:pt x="851" y="2237"/>
                      <a:pt x="851" y="2048"/>
                    </a:cubicBezTo>
                    <a:lnTo>
                      <a:pt x="851" y="379"/>
                    </a:lnTo>
                    <a:cubicBezTo>
                      <a:pt x="851" y="158"/>
                      <a:pt x="630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46" name="Google Shape;4846;p59"/>
            <p:cNvGrpSpPr/>
            <p:nvPr/>
          </p:nvGrpSpPr>
          <p:grpSpPr>
            <a:xfrm>
              <a:off x="3011588" y="1702488"/>
              <a:ext cx="239156" cy="240346"/>
              <a:chOff x="-62150375" y="2664925"/>
              <a:chExt cx="316650" cy="318225"/>
            </a:xfrm>
            <a:grpFill/>
          </p:grpSpPr>
          <p:sp>
            <p:nvSpPr>
              <p:cNvPr id="4847" name="Google Shape;4847;p59"/>
              <p:cNvSpPr/>
              <p:nvPr/>
            </p:nvSpPr>
            <p:spPr>
              <a:xfrm>
                <a:off x="-62150375" y="2961850"/>
                <a:ext cx="31665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852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410"/>
                    </a:cubicBezTo>
                    <a:cubicBezTo>
                      <a:pt x="1" y="662"/>
                      <a:pt x="190" y="851"/>
                      <a:pt x="379" y="851"/>
                    </a:cubicBezTo>
                    <a:lnTo>
                      <a:pt x="12225" y="851"/>
                    </a:lnTo>
                    <a:cubicBezTo>
                      <a:pt x="12477" y="851"/>
                      <a:pt x="12634" y="662"/>
                      <a:pt x="12634" y="410"/>
                    </a:cubicBezTo>
                    <a:cubicBezTo>
                      <a:pt x="12666" y="158"/>
                      <a:pt x="12477" y="0"/>
                      <a:pt x="122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48" name="Google Shape;4848;p59"/>
              <p:cNvSpPr/>
              <p:nvPr/>
            </p:nvSpPr>
            <p:spPr>
              <a:xfrm>
                <a:off x="-62150375" y="2838200"/>
                <a:ext cx="82725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4096" extrusionOk="0">
                    <a:moveTo>
                      <a:pt x="2363" y="756"/>
                    </a:moveTo>
                    <a:cubicBezTo>
                      <a:pt x="2427" y="756"/>
                      <a:pt x="2521" y="851"/>
                      <a:pt x="2521" y="914"/>
                    </a:cubicBezTo>
                    <a:lnTo>
                      <a:pt x="2521" y="3119"/>
                    </a:lnTo>
                    <a:cubicBezTo>
                      <a:pt x="2521" y="3214"/>
                      <a:pt x="2427" y="3245"/>
                      <a:pt x="2363" y="3245"/>
                    </a:cubicBezTo>
                    <a:lnTo>
                      <a:pt x="977" y="3245"/>
                    </a:lnTo>
                    <a:cubicBezTo>
                      <a:pt x="883" y="3245"/>
                      <a:pt x="820" y="3151"/>
                      <a:pt x="820" y="3119"/>
                    </a:cubicBezTo>
                    <a:lnTo>
                      <a:pt x="820" y="914"/>
                    </a:lnTo>
                    <a:cubicBezTo>
                      <a:pt x="820" y="851"/>
                      <a:pt x="883" y="756"/>
                      <a:pt x="977" y="756"/>
                    </a:cubicBezTo>
                    <a:close/>
                    <a:moveTo>
                      <a:pt x="946" y="0"/>
                    </a:moveTo>
                    <a:cubicBezTo>
                      <a:pt x="379" y="0"/>
                      <a:pt x="1" y="441"/>
                      <a:pt x="1" y="945"/>
                    </a:cubicBezTo>
                    <a:lnTo>
                      <a:pt x="1" y="3151"/>
                    </a:lnTo>
                    <a:cubicBezTo>
                      <a:pt x="1" y="3686"/>
                      <a:pt x="410" y="4096"/>
                      <a:pt x="946" y="4096"/>
                    </a:cubicBezTo>
                    <a:lnTo>
                      <a:pt x="2300" y="4096"/>
                    </a:lnTo>
                    <a:cubicBezTo>
                      <a:pt x="2868" y="4096"/>
                      <a:pt x="3309" y="3686"/>
                      <a:pt x="3309" y="3151"/>
                    </a:cubicBezTo>
                    <a:lnTo>
                      <a:pt x="3309" y="945"/>
                    </a:lnTo>
                    <a:cubicBezTo>
                      <a:pt x="3309" y="410"/>
                      <a:pt x="2868" y="0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49" name="Google Shape;4849;p59"/>
              <p:cNvSpPr/>
              <p:nvPr/>
            </p:nvSpPr>
            <p:spPr>
              <a:xfrm>
                <a:off x="-62033800" y="2664925"/>
                <a:ext cx="82725" cy="2749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0996" extrusionOk="0">
                    <a:moveTo>
                      <a:pt x="2332" y="788"/>
                    </a:moveTo>
                    <a:cubicBezTo>
                      <a:pt x="2426" y="851"/>
                      <a:pt x="2489" y="882"/>
                      <a:pt x="2489" y="945"/>
                    </a:cubicBezTo>
                    <a:lnTo>
                      <a:pt x="2489" y="10050"/>
                    </a:lnTo>
                    <a:cubicBezTo>
                      <a:pt x="2489" y="10145"/>
                      <a:pt x="2426" y="10176"/>
                      <a:pt x="2332" y="10176"/>
                    </a:cubicBezTo>
                    <a:lnTo>
                      <a:pt x="946" y="10176"/>
                    </a:lnTo>
                    <a:cubicBezTo>
                      <a:pt x="882" y="10176"/>
                      <a:pt x="851" y="10082"/>
                      <a:pt x="851" y="10050"/>
                    </a:cubicBezTo>
                    <a:lnTo>
                      <a:pt x="851" y="945"/>
                    </a:lnTo>
                    <a:cubicBezTo>
                      <a:pt x="851" y="882"/>
                      <a:pt x="914" y="788"/>
                      <a:pt x="946" y="788"/>
                    </a:cubicBezTo>
                    <a:close/>
                    <a:moveTo>
                      <a:pt x="946" y="0"/>
                    </a:moveTo>
                    <a:cubicBezTo>
                      <a:pt x="410" y="0"/>
                      <a:pt x="0" y="441"/>
                      <a:pt x="0" y="945"/>
                    </a:cubicBezTo>
                    <a:lnTo>
                      <a:pt x="0" y="10050"/>
                    </a:lnTo>
                    <a:cubicBezTo>
                      <a:pt x="0" y="10617"/>
                      <a:pt x="441" y="10995"/>
                      <a:pt x="946" y="10995"/>
                    </a:cubicBezTo>
                    <a:lnTo>
                      <a:pt x="2332" y="10995"/>
                    </a:lnTo>
                    <a:cubicBezTo>
                      <a:pt x="2899" y="10995"/>
                      <a:pt x="3308" y="10554"/>
                      <a:pt x="3308" y="10050"/>
                    </a:cubicBezTo>
                    <a:lnTo>
                      <a:pt x="3308" y="945"/>
                    </a:lnTo>
                    <a:cubicBezTo>
                      <a:pt x="3308" y="410"/>
                      <a:pt x="2899" y="0"/>
                      <a:pt x="23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50" name="Google Shape;4850;p59"/>
              <p:cNvSpPr/>
              <p:nvPr/>
            </p:nvSpPr>
            <p:spPr>
              <a:xfrm>
                <a:off x="-61917225" y="2754700"/>
                <a:ext cx="8350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3340" h="7436" extrusionOk="0">
                    <a:moveTo>
                      <a:pt x="2394" y="788"/>
                    </a:moveTo>
                    <a:cubicBezTo>
                      <a:pt x="2489" y="788"/>
                      <a:pt x="2520" y="883"/>
                      <a:pt x="2520" y="946"/>
                    </a:cubicBezTo>
                    <a:lnTo>
                      <a:pt x="2520" y="6459"/>
                    </a:lnTo>
                    <a:cubicBezTo>
                      <a:pt x="2520" y="6554"/>
                      <a:pt x="2426" y="6585"/>
                      <a:pt x="2394" y="6585"/>
                    </a:cubicBezTo>
                    <a:lnTo>
                      <a:pt x="1008" y="6585"/>
                    </a:lnTo>
                    <a:cubicBezTo>
                      <a:pt x="945" y="6585"/>
                      <a:pt x="851" y="6491"/>
                      <a:pt x="851" y="6459"/>
                    </a:cubicBezTo>
                    <a:lnTo>
                      <a:pt x="851" y="946"/>
                    </a:lnTo>
                    <a:cubicBezTo>
                      <a:pt x="851" y="883"/>
                      <a:pt x="945" y="788"/>
                      <a:pt x="1008" y="788"/>
                    </a:cubicBezTo>
                    <a:close/>
                    <a:moveTo>
                      <a:pt x="977" y="1"/>
                    </a:moveTo>
                    <a:cubicBezTo>
                      <a:pt x="441" y="1"/>
                      <a:pt x="0" y="442"/>
                      <a:pt x="0" y="977"/>
                    </a:cubicBezTo>
                    <a:lnTo>
                      <a:pt x="0" y="6491"/>
                    </a:lnTo>
                    <a:cubicBezTo>
                      <a:pt x="0" y="7058"/>
                      <a:pt x="441" y="7436"/>
                      <a:pt x="977" y="7436"/>
                    </a:cubicBezTo>
                    <a:lnTo>
                      <a:pt x="2363" y="7436"/>
                    </a:lnTo>
                    <a:cubicBezTo>
                      <a:pt x="2899" y="7436"/>
                      <a:pt x="3308" y="7026"/>
                      <a:pt x="3308" y="6491"/>
                    </a:cubicBezTo>
                    <a:lnTo>
                      <a:pt x="3308" y="977"/>
                    </a:lnTo>
                    <a:cubicBezTo>
                      <a:pt x="3340" y="442"/>
                      <a:pt x="2899" y="1"/>
                      <a:pt x="23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51" name="Google Shape;4851;p59"/>
            <p:cNvGrpSpPr/>
            <p:nvPr/>
          </p:nvGrpSpPr>
          <p:grpSpPr>
            <a:xfrm>
              <a:off x="4459569" y="1147930"/>
              <a:ext cx="239742" cy="240875"/>
              <a:chOff x="-60254550" y="1938025"/>
              <a:chExt cx="317425" cy="318925"/>
            </a:xfrm>
            <a:grpFill/>
          </p:grpSpPr>
          <p:sp>
            <p:nvSpPr>
              <p:cNvPr id="4852" name="Google Shape;4852;p59"/>
              <p:cNvSpPr/>
              <p:nvPr/>
            </p:nvSpPr>
            <p:spPr>
              <a:xfrm>
                <a:off x="-60254550" y="2049000"/>
                <a:ext cx="317425" cy="20795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8318" extrusionOk="0">
                    <a:moveTo>
                      <a:pt x="10428" y="1639"/>
                    </a:moveTo>
                    <a:cubicBezTo>
                      <a:pt x="11184" y="1639"/>
                      <a:pt x="11814" y="2269"/>
                      <a:pt x="11814" y="3025"/>
                    </a:cubicBezTo>
                    <a:cubicBezTo>
                      <a:pt x="11814" y="3781"/>
                      <a:pt x="11184" y="4411"/>
                      <a:pt x="10428" y="4411"/>
                    </a:cubicBezTo>
                    <a:lnTo>
                      <a:pt x="9767" y="4411"/>
                    </a:lnTo>
                    <a:cubicBezTo>
                      <a:pt x="9861" y="4033"/>
                      <a:pt x="9893" y="3686"/>
                      <a:pt x="9893" y="3308"/>
                    </a:cubicBezTo>
                    <a:lnTo>
                      <a:pt x="9893" y="1639"/>
                    </a:lnTo>
                    <a:close/>
                    <a:moveTo>
                      <a:pt x="9073" y="819"/>
                    </a:moveTo>
                    <a:lnTo>
                      <a:pt x="9073" y="3308"/>
                    </a:lnTo>
                    <a:cubicBezTo>
                      <a:pt x="9073" y="5577"/>
                      <a:pt x="7215" y="7435"/>
                      <a:pt x="4915" y="7435"/>
                    </a:cubicBezTo>
                    <a:cubicBezTo>
                      <a:pt x="2646" y="7435"/>
                      <a:pt x="788" y="5577"/>
                      <a:pt x="788" y="3308"/>
                    </a:cubicBezTo>
                    <a:lnTo>
                      <a:pt x="788" y="819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0" y="189"/>
                      <a:pt x="0" y="441"/>
                    </a:cubicBezTo>
                    <a:lnTo>
                      <a:pt x="0" y="3308"/>
                    </a:lnTo>
                    <a:cubicBezTo>
                      <a:pt x="0" y="5041"/>
                      <a:pt x="882" y="6522"/>
                      <a:pt x="2205" y="7435"/>
                    </a:cubicBezTo>
                    <a:lnTo>
                      <a:pt x="410" y="7435"/>
                    </a:lnTo>
                    <a:cubicBezTo>
                      <a:pt x="158" y="7435"/>
                      <a:pt x="0" y="7624"/>
                      <a:pt x="0" y="7877"/>
                    </a:cubicBezTo>
                    <a:cubicBezTo>
                      <a:pt x="0" y="8097"/>
                      <a:pt x="189" y="8318"/>
                      <a:pt x="410" y="8318"/>
                    </a:cubicBezTo>
                    <a:lnTo>
                      <a:pt x="9483" y="8318"/>
                    </a:lnTo>
                    <a:cubicBezTo>
                      <a:pt x="9735" y="8318"/>
                      <a:pt x="9893" y="8097"/>
                      <a:pt x="9893" y="7877"/>
                    </a:cubicBezTo>
                    <a:cubicBezTo>
                      <a:pt x="9893" y="7624"/>
                      <a:pt x="9704" y="7435"/>
                      <a:pt x="9483" y="7435"/>
                    </a:cubicBezTo>
                    <a:lnTo>
                      <a:pt x="7687" y="7435"/>
                    </a:lnTo>
                    <a:cubicBezTo>
                      <a:pt x="8506" y="6900"/>
                      <a:pt x="9137" y="6144"/>
                      <a:pt x="9546" y="5230"/>
                    </a:cubicBezTo>
                    <a:lnTo>
                      <a:pt x="10491" y="5230"/>
                    </a:lnTo>
                    <a:cubicBezTo>
                      <a:pt x="11688" y="5230"/>
                      <a:pt x="12697" y="4253"/>
                      <a:pt x="12697" y="3025"/>
                    </a:cubicBezTo>
                    <a:cubicBezTo>
                      <a:pt x="12697" y="1796"/>
                      <a:pt x="11657" y="819"/>
                      <a:pt x="10428" y="819"/>
                    </a:cubicBezTo>
                    <a:lnTo>
                      <a:pt x="9893" y="819"/>
                    </a:lnTo>
                    <a:lnTo>
                      <a:pt x="9893" y="441"/>
                    </a:lnTo>
                    <a:cubicBezTo>
                      <a:pt x="9893" y="189"/>
                      <a:pt x="9704" y="0"/>
                      <a:pt x="94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53" name="Google Shape;4853;p59"/>
              <p:cNvSpPr/>
              <p:nvPr/>
            </p:nvSpPr>
            <p:spPr>
              <a:xfrm>
                <a:off x="-60219125" y="1938025"/>
                <a:ext cx="51225" cy="1036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45" extrusionOk="0">
                    <a:moveTo>
                      <a:pt x="1068" y="0"/>
                    </a:moveTo>
                    <a:cubicBezTo>
                      <a:pt x="947" y="0"/>
                      <a:pt x="819" y="61"/>
                      <a:pt x="725" y="155"/>
                    </a:cubicBezTo>
                    <a:cubicBezTo>
                      <a:pt x="568" y="312"/>
                      <a:pt x="568" y="564"/>
                      <a:pt x="757" y="722"/>
                    </a:cubicBezTo>
                    <a:cubicBezTo>
                      <a:pt x="1103" y="1100"/>
                      <a:pt x="1103" y="1446"/>
                      <a:pt x="757" y="1761"/>
                    </a:cubicBezTo>
                    <a:cubicBezTo>
                      <a:pt x="32" y="2392"/>
                      <a:pt x="1" y="3368"/>
                      <a:pt x="757" y="4030"/>
                    </a:cubicBezTo>
                    <a:cubicBezTo>
                      <a:pt x="832" y="4105"/>
                      <a:pt x="936" y="4144"/>
                      <a:pt x="1041" y="4144"/>
                    </a:cubicBezTo>
                    <a:cubicBezTo>
                      <a:pt x="1156" y="4144"/>
                      <a:pt x="1273" y="4097"/>
                      <a:pt x="1356" y="3998"/>
                    </a:cubicBezTo>
                    <a:cubicBezTo>
                      <a:pt x="1513" y="3841"/>
                      <a:pt x="1513" y="3557"/>
                      <a:pt x="1292" y="3400"/>
                    </a:cubicBezTo>
                    <a:cubicBezTo>
                      <a:pt x="946" y="3085"/>
                      <a:pt x="946" y="2707"/>
                      <a:pt x="1292" y="2392"/>
                    </a:cubicBezTo>
                    <a:cubicBezTo>
                      <a:pt x="2017" y="1761"/>
                      <a:pt x="2049" y="785"/>
                      <a:pt x="1292" y="92"/>
                    </a:cubicBezTo>
                    <a:cubicBezTo>
                      <a:pt x="1229" y="28"/>
                      <a:pt x="1150" y="0"/>
                      <a:pt x="10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54" name="Google Shape;4854;p59"/>
              <p:cNvSpPr/>
              <p:nvPr/>
            </p:nvSpPr>
            <p:spPr>
              <a:xfrm>
                <a:off x="-60156900" y="1938025"/>
                <a:ext cx="51225" cy="1036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45" extrusionOk="0">
                    <a:moveTo>
                      <a:pt x="1057" y="0"/>
                    </a:moveTo>
                    <a:cubicBezTo>
                      <a:pt x="926" y="0"/>
                      <a:pt x="788" y="61"/>
                      <a:pt x="694" y="155"/>
                    </a:cubicBezTo>
                    <a:cubicBezTo>
                      <a:pt x="536" y="312"/>
                      <a:pt x="536" y="564"/>
                      <a:pt x="757" y="722"/>
                    </a:cubicBezTo>
                    <a:cubicBezTo>
                      <a:pt x="1103" y="1100"/>
                      <a:pt x="1103" y="1446"/>
                      <a:pt x="757" y="1761"/>
                    </a:cubicBezTo>
                    <a:cubicBezTo>
                      <a:pt x="32" y="2392"/>
                      <a:pt x="1" y="3368"/>
                      <a:pt x="757" y="4030"/>
                    </a:cubicBezTo>
                    <a:cubicBezTo>
                      <a:pt x="832" y="4105"/>
                      <a:pt x="929" y="4144"/>
                      <a:pt x="1026" y="4144"/>
                    </a:cubicBezTo>
                    <a:cubicBezTo>
                      <a:pt x="1133" y="4144"/>
                      <a:pt x="1242" y="4097"/>
                      <a:pt x="1324" y="3998"/>
                    </a:cubicBezTo>
                    <a:cubicBezTo>
                      <a:pt x="1859" y="3463"/>
                      <a:pt x="473" y="3179"/>
                      <a:pt x="1292" y="2392"/>
                    </a:cubicBezTo>
                    <a:cubicBezTo>
                      <a:pt x="2017" y="1761"/>
                      <a:pt x="2049" y="785"/>
                      <a:pt x="1292" y="92"/>
                    </a:cubicBezTo>
                    <a:cubicBezTo>
                      <a:pt x="1229" y="28"/>
                      <a:pt x="1145" y="0"/>
                      <a:pt x="10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55" name="Google Shape;4855;p59"/>
              <p:cNvSpPr/>
              <p:nvPr/>
            </p:nvSpPr>
            <p:spPr>
              <a:xfrm>
                <a:off x="-60094675" y="1938025"/>
                <a:ext cx="51225" cy="1036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45" extrusionOk="0">
                    <a:moveTo>
                      <a:pt x="1056" y="0"/>
                    </a:moveTo>
                    <a:cubicBezTo>
                      <a:pt x="926" y="0"/>
                      <a:pt x="788" y="61"/>
                      <a:pt x="694" y="155"/>
                    </a:cubicBezTo>
                    <a:cubicBezTo>
                      <a:pt x="536" y="312"/>
                      <a:pt x="536" y="564"/>
                      <a:pt x="725" y="722"/>
                    </a:cubicBezTo>
                    <a:cubicBezTo>
                      <a:pt x="1103" y="1100"/>
                      <a:pt x="1103" y="1446"/>
                      <a:pt x="725" y="1761"/>
                    </a:cubicBezTo>
                    <a:cubicBezTo>
                      <a:pt x="32" y="2392"/>
                      <a:pt x="1" y="3368"/>
                      <a:pt x="725" y="4030"/>
                    </a:cubicBezTo>
                    <a:cubicBezTo>
                      <a:pt x="800" y="4105"/>
                      <a:pt x="904" y="4144"/>
                      <a:pt x="1009" y="4144"/>
                    </a:cubicBezTo>
                    <a:cubicBezTo>
                      <a:pt x="1125" y="4144"/>
                      <a:pt x="1241" y="4097"/>
                      <a:pt x="1324" y="3998"/>
                    </a:cubicBezTo>
                    <a:cubicBezTo>
                      <a:pt x="1481" y="3841"/>
                      <a:pt x="1481" y="3557"/>
                      <a:pt x="1292" y="3400"/>
                    </a:cubicBezTo>
                    <a:cubicBezTo>
                      <a:pt x="946" y="3085"/>
                      <a:pt x="946" y="2707"/>
                      <a:pt x="1292" y="2392"/>
                    </a:cubicBezTo>
                    <a:cubicBezTo>
                      <a:pt x="1985" y="1761"/>
                      <a:pt x="2048" y="785"/>
                      <a:pt x="1292" y="92"/>
                    </a:cubicBezTo>
                    <a:cubicBezTo>
                      <a:pt x="1229" y="28"/>
                      <a:pt x="1145" y="0"/>
                      <a:pt x="10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56" name="Google Shape;4856;p59"/>
            <p:cNvGrpSpPr/>
            <p:nvPr/>
          </p:nvGrpSpPr>
          <p:grpSpPr>
            <a:xfrm>
              <a:off x="4445637" y="1426427"/>
              <a:ext cx="239400" cy="239251"/>
              <a:chOff x="6479471" y="2079003"/>
              <a:chExt cx="348923" cy="348706"/>
            </a:xfrm>
            <a:grpFill/>
          </p:grpSpPr>
          <p:sp>
            <p:nvSpPr>
              <p:cNvPr id="4857" name="Google Shape;4857;p59"/>
              <p:cNvSpPr/>
              <p:nvPr/>
            </p:nvSpPr>
            <p:spPr>
              <a:xfrm>
                <a:off x="6479471" y="2200291"/>
                <a:ext cx="38170" cy="22566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820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379" y="819"/>
                    </a:cubicBezTo>
                    <a:lnTo>
                      <a:pt x="946" y="819"/>
                    </a:lnTo>
                    <a:cubicBezTo>
                      <a:pt x="1166" y="819"/>
                      <a:pt x="1387" y="630"/>
                      <a:pt x="1387" y="378"/>
                    </a:cubicBezTo>
                    <a:cubicBezTo>
                      <a:pt x="1387" y="189"/>
                      <a:pt x="1166" y="0"/>
                      <a:pt x="9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grpSp>
            <p:nvGrpSpPr>
              <p:cNvPr id="4858" name="Google Shape;4858;p59"/>
              <p:cNvGrpSpPr/>
              <p:nvPr/>
            </p:nvGrpSpPr>
            <p:grpSpPr>
              <a:xfrm>
                <a:off x="6520582" y="2079003"/>
                <a:ext cx="307811" cy="348706"/>
                <a:chOff x="-60218325" y="2304850"/>
                <a:chExt cx="279625" cy="316775"/>
              </a:xfrm>
              <a:grpFill/>
            </p:grpSpPr>
            <p:sp>
              <p:nvSpPr>
                <p:cNvPr id="4859" name="Google Shape;4859;p59"/>
                <p:cNvSpPr/>
                <p:nvPr/>
              </p:nvSpPr>
              <p:spPr>
                <a:xfrm>
                  <a:off x="-60218325" y="2304850"/>
                  <a:ext cx="235525" cy="31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1" h="12671" extrusionOk="0">
                      <a:moveTo>
                        <a:pt x="4884" y="825"/>
                      </a:moveTo>
                      <a:cubicBezTo>
                        <a:pt x="6994" y="825"/>
                        <a:pt x="8633" y="2463"/>
                        <a:pt x="8633" y="4542"/>
                      </a:cubicBezTo>
                      <a:cubicBezTo>
                        <a:pt x="8570" y="6023"/>
                        <a:pt x="7688" y="7378"/>
                        <a:pt x="6364" y="7945"/>
                      </a:cubicBezTo>
                      <a:cubicBezTo>
                        <a:pt x="6207" y="8039"/>
                        <a:pt x="6112" y="8165"/>
                        <a:pt x="6112" y="8354"/>
                      </a:cubicBezTo>
                      <a:lnTo>
                        <a:pt x="6112" y="8543"/>
                      </a:lnTo>
                      <a:lnTo>
                        <a:pt x="3623" y="8543"/>
                      </a:lnTo>
                      <a:lnTo>
                        <a:pt x="3623" y="8354"/>
                      </a:lnTo>
                      <a:cubicBezTo>
                        <a:pt x="3623" y="8197"/>
                        <a:pt x="3560" y="8039"/>
                        <a:pt x="3403" y="7945"/>
                      </a:cubicBezTo>
                      <a:cubicBezTo>
                        <a:pt x="1828" y="7251"/>
                        <a:pt x="914" y="5582"/>
                        <a:pt x="1229" y="3880"/>
                      </a:cubicBezTo>
                      <a:cubicBezTo>
                        <a:pt x="1481" y="2431"/>
                        <a:pt x="2647" y="1203"/>
                        <a:pt x="4096" y="888"/>
                      </a:cubicBezTo>
                      <a:cubicBezTo>
                        <a:pt x="4379" y="856"/>
                        <a:pt x="4663" y="825"/>
                        <a:pt x="4884" y="825"/>
                      </a:cubicBezTo>
                      <a:close/>
                      <a:moveTo>
                        <a:pt x="6081" y="9362"/>
                      </a:moveTo>
                      <a:lnTo>
                        <a:pt x="6081" y="10213"/>
                      </a:lnTo>
                      <a:lnTo>
                        <a:pt x="3592" y="10213"/>
                      </a:lnTo>
                      <a:lnTo>
                        <a:pt x="3592" y="9362"/>
                      </a:lnTo>
                      <a:close/>
                      <a:moveTo>
                        <a:pt x="5986" y="11032"/>
                      </a:moveTo>
                      <a:cubicBezTo>
                        <a:pt x="5829" y="11505"/>
                        <a:pt x="5419" y="11851"/>
                        <a:pt x="4852" y="11851"/>
                      </a:cubicBezTo>
                      <a:cubicBezTo>
                        <a:pt x="4316" y="11851"/>
                        <a:pt x="3875" y="11505"/>
                        <a:pt x="3686" y="11032"/>
                      </a:cubicBezTo>
                      <a:close/>
                      <a:moveTo>
                        <a:pt x="4842" y="0"/>
                      </a:moveTo>
                      <a:cubicBezTo>
                        <a:pt x="4526" y="0"/>
                        <a:pt x="4202" y="32"/>
                        <a:pt x="3875" y="100"/>
                      </a:cubicBezTo>
                      <a:cubicBezTo>
                        <a:pt x="2111" y="509"/>
                        <a:pt x="693" y="1959"/>
                        <a:pt x="378" y="3723"/>
                      </a:cubicBezTo>
                      <a:cubicBezTo>
                        <a:pt x="0" y="5834"/>
                        <a:pt x="1071" y="7724"/>
                        <a:pt x="2773" y="8575"/>
                      </a:cubicBezTo>
                      <a:lnTo>
                        <a:pt x="2773" y="10591"/>
                      </a:lnTo>
                      <a:cubicBezTo>
                        <a:pt x="2773" y="11725"/>
                        <a:pt x="3718" y="12670"/>
                        <a:pt x="4852" y="12670"/>
                      </a:cubicBezTo>
                      <a:cubicBezTo>
                        <a:pt x="5986" y="12670"/>
                        <a:pt x="6963" y="11725"/>
                        <a:pt x="6963" y="10591"/>
                      </a:cubicBezTo>
                      <a:lnTo>
                        <a:pt x="6963" y="8575"/>
                      </a:lnTo>
                      <a:cubicBezTo>
                        <a:pt x="8444" y="7787"/>
                        <a:pt x="9420" y="6243"/>
                        <a:pt x="9420" y="4511"/>
                      </a:cubicBezTo>
                      <a:cubicBezTo>
                        <a:pt x="9392" y="1995"/>
                        <a:pt x="7331" y="0"/>
                        <a:pt x="48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4860" name="Google Shape;4860;p59"/>
                <p:cNvSpPr/>
                <p:nvPr/>
              </p:nvSpPr>
              <p:spPr>
                <a:xfrm>
                  <a:off x="-60127750" y="2347500"/>
                  <a:ext cx="62250" cy="14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5830" extrusionOk="0">
                      <a:moveTo>
                        <a:pt x="1229" y="1"/>
                      </a:moveTo>
                      <a:cubicBezTo>
                        <a:pt x="1009" y="1"/>
                        <a:pt x="851" y="190"/>
                        <a:pt x="851" y="379"/>
                      </a:cubicBezTo>
                      <a:lnTo>
                        <a:pt x="851" y="662"/>
                      </a:lnTo>
                      <a:cubicBezTo>
                        <a:pt x="378" y="820"/>
                        <a:pt x="0" y="1292"/>
                        <a:pt x="0" y="1828"/>
                      </a:cubicBezTo>
                      <a:cubicBezTo>
                        <a:pt x="0" y="2521"/>
                        <a:pt x="567" y="2899"/>
                        <a:pt x="1009" y="3214"/>
                      </a:cubicBezTo>
                      <a:cubicBezTo>
                        <a:pt x="1324" y="3466"/>
                        <a:pt x="1670" y="3687"/>
                        <a:pt x="1670" y="3939"/>
                      </a:cubicBezTo>
                      <a:cubicBezTo>
                        <a:pt x="1670" y="4159"/>
                        <a:pt x="1481" y="4348"/>
                        <a:pt x="1229" y="4348"/>
                      </a:cubicBezTo>
                      <a:cubicBezTo>
                        <a:pt x="1009" y="4348"/>
                        <a:pt x="851" y="4159"/>
                        <a:pt x="851" y="3939"/>
                      </a:cubicBezTo>
                      <a:cubicBezTo>
                        <a:pt x="851" y="3687"/>
                        <a:pt x="630" y="3498"/>
                        <a:pt x="441" y="3498"/>
                      </a:cubicBezTo>
                      <a:cubicBezTo>
                        <a:pt x="221" y="3498"/>
                        <a:pt x="0" y="3687"/>
                        <a:pt x="0" y="3939"/>
                      </a:cubicBezTo>
                      <a:cubicBezTo>
                        <a:pt x="0" y="4474"/>
                        <a:pt x="378" y="4915"/>
                        <a:pt x="851" y="5104"/>
                      </a:cubicBezTo>
                      <a:lnTo>
                        <a:pt x="851" y="5388"/>
                      </a:lnTo>
                      <a:cubicBezTo>
                        <a:pt x="851" y="5608"/>
                        <a:pt x="1040" y="5829"/>
                        <a:pt x="1229" y="5829"/>
                      </a:cubicBezTo>
                      <a:cubicBezTo>
                        <a:pt x="1481" y="5829"/>
                        <a:pt x="1670" y="5608"/>
                        <a:pt x="1670" y="5388"/>
                      </a:cubicBezTo>
                      <a:lnTo>
                        <a:pt x="1670" y="5104"/>
                      </a:lnTo>
                      <a:cubicBezTo>
                        <a:pt x="2143" y="4947"/>
                        <a:pt x="2489" y="4474"/>
                        <a:pt x="2489" y="3939"/>
                      </a:cubicBezTo>
                      <a:cubicBezTo>
                        <a:pt x="2489" y="3246"/>
                        <a:pt x="1954" y="2868"/>
                        <a:pt x="1513" y="2553"/>
                      </a:cubicBezTo>
                      <a:cubicBezTo>
                        <a:pt x="1198" y="2300"/>
                        <a:pt x="851" y="2080"/>
                        <a:pt x="851" y="1828"/>
                      </a:cubicBezTo>
                      <a:cubicBezTo>
                        <a:pt x="788" y="1607"/>
                        <a:pt x="1009" y="1418"/>
                        <a:pt x="1229" y="1418"/>
                      </a:cubicBezTo>
                      <a:cubicBezTo>
                        <a:pt x="1481" y="1418"/>
                        <a:pt x="1670" y="1607"/>
                        <a:pt x="1670" y="1828"/>
                      </a:cubicBezTo>
                      <a:cubicBezTo>
                        <a:pt x="1670" y="2080"/>
                        <a:pt x="1859" y="2269"/>
                        <a:pt x="2048" y="2269"/>
                      </a:cubicBezTo>
                      <a:cubicBezTo>
                        <a:pt x="2300" y="2269"/>
                        <a:pt x="2489" y="2080"/>
                        <a:pt x="2489" y="1828"/>
                      </a:cubicBezTo>
                      <a:cubicBezTo>
                        <a:pt x="2489" y="1292"/>
                        <a:pt x="2143" y="851"/>
                        <a:pt x="1670" y="662"/>
                      </a:cubicBezTo>
                      <a:lnTo>
                        <a:pt x="1670" y="379"/>
                      </a:lnTo>
                      <a:cubicBezTo>
                        <a:pt x="1670" y="158"/>
                        <a:pt x="1481" y="1"/>
                        <a:pt x="122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4861" name="Google Shape;4861;p59"/>
                <p:cNvSpPr/>
                <p:nvPr/>
              </p:nvSpPr>
              <p:spPr>
                <a:xfrm>
                  <a:off x="-60212825" y="2510750"/>
                  <a:ext cx="32325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3" extrusionOk="0">
                      <a:moveTo>
                        <a:pt x="836" y="0"/>
                      </a:moveTo>
                      <a:cubicBezTo>
                        <a:pt x="725" y="0"/>
                        <a:pt x="615" y="39"/>
                        <a:pt x="536" y="118"/>
                      </a:cubicBezTo>
                      <a:lnTo>
                        <a:pt x="158" y="496"/>
                      </a:lnTo>
                      <a:cubicBezTo>
                        <a:pt x="1" y="654"/>
                        <a:pt x="1" y="906"/>
                        <a:pt x="158" y="1095"/>
                      </a:cubicBezTo>
                      <a:cubicBezTo>
                        <a:pt x="237" y="1174"/>
                        <a:pt x="340" y="1213"/>
                        <a:pt x="442" y="1213"/>
                      </a:cubicBezTo>
                      <a:cubicBezTo>
                        <a:pt x="544" y="1213"/>
                        <a:pt x="647" y="1174"/>
                        <a:pt x="725" y="1095"/>
                      </a:cubicBezTo>
                      <a:lnTo>
                        <a:pt x="1135" y="717"/>
                      </a:lnTo>
                      <a:cubicBezTo>
                        <a:pt x="1293" y="559"/>
                        <a:pt x="1293" y="276"/>
                        <a:pt x="1135" y="118"/>
                      </a:cubicBezTo>
                      <a:cubicBezTo>
                        <a:pt x="1056" y="39"/>
                        <a:pt x="946" y="0"/>
                        <a:pt x="8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4862" name="Google Shape;4862;p59"/>
                <p:cNvSpPr/>
                <p:nvPr/>
              </p:nvSpPr>
              <p:spPr>
                <a:xfrm>
                  <a:off x="-60012750" y="2310675"/>
                  <a:ext cx="32300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4" extrusionOk="0">
                      <a:moveTo>
                        <a:pt x="835" y="1"/>
                      </a:moveTo>
                      <a:cubicBezTo>
                        <a:pt x="725" y="1"/>
                        <a:pt x="614" y="40"/>
                        <a:pt x="536" y="119"/>
                      </a:cubicBezTo>
                      <a:lnTo>
                        <a:pt x="126" y="528"/>
                      </a:lnTo>
                      <a:cubicBezTo>
                        <a:pt x="0" y="686"/>
                        <a:pt x="0" y="938"/>
                        <a:pt x="126" y="1096"/>
                      </a:cubicBezTo>
                      <a:cubicBezTo>
                        <a:pt x="205" y="1174"/>
                        <a:pt x="315" y="1214"/>
                        <a:pt x="425" y="1214"/>
                      </a:cubicBezTo>
                      <a:cubicBezTo>
                        <a:pt x="536" y="1214"/>
                        <a:pt x="646" y="1174"/>
                        <a:pt x="725" y="1096"/>
                      </a:cubicBezTo>
                      <a:lnTo>
                        <a:pt x="1134" y="718"/>
                      </a:lnTo>
                      <a:cubicBezTo>
                        <a:pt x="1292" y="560"/>
                        <a:pt x="1292" y="276"/>
                        <a:pt x="1134" y="119"/>
                      </a:cubicBezTo>
                      <a:cubicBezTo>
                        <a:pt x="1056" y="40"/>
                        <a:pt x="945" y="1"/>
                        <a:pt x="83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4863" name="Google Shape;4863;p59"/>
                <p:cNvSpPr/>
                <p:nvPr/>
              </p:nvSpPr>
              <p:spPr>
                <a:xfrm>
                  <a:off x="-60012750" y="2510750"/>
                  <a:ext cx="32300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3" extrusionOk="0">
                      <a:moveTo>
                        <a:pt x="425" y="0"/>
                      </a:moveTo>
                      <a:cubicBezTo>
                        <a:pt x="315" y="0"/>
                        <a:pt x="205" y="39"/>
                        <a:pt x="126" y="118"/>
                      </a:cubicBezTo>
                      <a:cubicBezTo>
                        <a:pt x="0" y="276"/>
                        <a:pt x="0" y="559"/>
                        <a:pt x="126" y="717"/>
                      </a:cubicBezTo>
                      <a:lnTo>
                        <a:pt x="536" y="1095"/>
                      </a:lnTo>
                      <a:cubicBezTo>
                        <a:pt x="614" y="1174"/>
                        <a:pt x="725" y="1213"/>
                        <a:pt x="835" y="1213"/>
                      </a:cubicBezTo>
                      <a:cubicBezTo>
                        <a:pt x="945" y="1213"/>
                        <a:pt x="1056" y="1174"/>
                        <a:pt x="1134" y="1095"/>
                      </a:cubicBezTo>
                      <a:cubicBezTo>
                        <a:pt x="1292" y="937"/>
                        <a:pt x="1292" y="654"/>
                        <a:pt x="1134" y="496"/>
                      </a:cubicBezTo>
                      <a:lnTo>
                        <a:pt x="725" y="118"/>
                      </a:lnTo>
                      <a:cubicBezTo>
                        <a:pt x="646" y="39"/>
                        <a:pt x="536" y="0"/>
                        <a:pt x="4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4864" name="Google Shape;4864;p59"/>
                <p:cNvSpPr/>
                <p:nvPr/>
              </p:nvSpPr>
              <p:spPr>
                <a:xfrm>
                  <a:off x="-60212825" y="2310675"/>
                  <a:ext cx="32325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4" extrusionOk="0">
                      <a:moveTo>
                        <a:pt x="442" y="1"/>
                      </a:moveTo>
                      <a:cubicBezTo>
                        <a:pt x="340" y="1"/>
                        <a:pt x="237" y="40"/>
                        <a:pt x="158" y="119"/>
                      </a:cubicBezTo>
                      <a:cubicBezTo>
                        <a:pt x="1" y="276"/>
                        <a:pt x="1" y="560"/>
                        <a:pt x="158" y="718"/>
                      </a:cubicBezTo>
                      <a:lnTo>
                        <a:pt x="536" y="1096"/>
                      </a:lnTo>
                      <a:cubicBezTo>
                        <a:pt x="615" y="1174"/>
                        <a:pt x="725" y="1214"/>
                        <a:pt x="836" y="1214"/>
                      </a:cubicBezTo>
                      <a:cubicBezTo>
                        <a:pt x="946" y="1214"/>
                        <a:pt x="1056" y="1174"/>
                        <a:pt x="1135" y="1096"/>
                      </a:cubicBezTo>
                      <a:cubicBezTo>
                        <a:pt x="1293" y="938"/>
                        <a:pt x="1293" y="686"/>
                        <a:pt x="1135" y="528"/>
                      </a:cubicBezTo>
                      <a:lnTo>
                        <a:pt x="725" y="119"/>
                      </a:lnTo>
                      <a:cubicBezTo>
                        <a:pt x="647" y="40"/>
                        <a:pt x="544" y="1"/>
                        <a:pt x="4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4865" name="Google Shape;4865;p59"/>
                <p:cNvSpPr/>
                <p:nvPr/>
              </p:nvSpPr>
              <p:spPr>
                <a:xfrm>
                  <a:off x="-59974175" y="2415250"/>
                  <a:ext cx="354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" h="820" extrusionOk="0">
                      <a:moveTo>
                        <a:pt x="442" y="0"/>
                      </a:moveTo>
                      <a:cubicBezTo>
                        <a:pt x="221" y="0"/>
                        <a:pt x="1" y="189"/>
                        <a:pt x="1" y="378"/>
                      </a:cubicBezTo>
                      <a:cubicBezTo>
                        <a:pt x="1" y="630"/>
                        <a:pt x="221" y="819"/>
                        <a:pt x="442" y="819"/>
                      </a:cubicBezTo>
                      <a:lnTo>
                        <a:pt x="1009" y="819"/>
                      </a:lnTo>
                      <a:cubicBezTo>
                        <a:pt x="1230" y="819"/>
                        <a:pt x="1387" y="630"/>
                        <a:pt x="1387" y="378"/>
                      </a:cubicBezTo>
                      <a:cubicBezTo>
                        <a:pt x="1419" y="189"/>
                        <a:pt x="1230" y="0"/>
                        <a:pt x="10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</p:grpSp>
        </p:grpSp>
        <p:grpSp>
          <p:nvGrpSpPr>
            <p:cNvPr id="4866" name="Google Shape;4866;p59"/>
            <p:cNvGrpSpPr/>
            <p:nvPr/>
          </p:nvGrpSpPr>
          <p:grpSpPr>
            <a:xfrm>
              <a:off x="4478008" y="1702195"/>
              <a:ext cx="202866" cy="240931"/>
              <a:chOff x="-60232500" y="2671225"/>
              <a:chExt cx="268600" cy="319000"/>
            </a:xfrm>
            <a:grpFill/>
          </p:grpSpPr>
          <p:sp>
            <p:nvSpPr>
              <p:cNvPr id="4867" name="Google Shape;4867;p59"/>
              <p:cNvSpPr/>
              <p:nvPr/>
            </p:nvSpPr>
            <p:spPr>
              <a:xfrm>
                <a:off x="-60222275" y="2843700"/>
                <a:ext cx="63025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5861" extrusionOk="0">
                    <a:moveTo>
                      <a:pt x="1261" y="1"/>
                    </a:moveTo>
                    <a:cubicBezTo>
                      <a:pt x="1040" y="1"/>
                      <a:pt x="851" y="190"/>
                      <a:pt x="851" y="410"/>
                    </a:cubicBezTo>
                    <a:lnTo>
                      <a:pt x="851" y="694"/>
                    </a:lnTo>
                    <a:cubicBezTo>
                      <a:pt x="379" y="851"/>
                      <a:pt x="1" y="1324"/>
                      <a:pt x="1" y="1891"/>
                    </a:cubicBezTo>
                    <a:cubicBezTo>
                      <a:pt x="1" y="2553"/>
                      <a:pt x="568" y="2931"/>
                      <a:pt x="1009" y="3246"/>
                    </a:cubicBezTo>
                    <a:cubicBezTo>
                      <a:pt x="1324" y="3498"/>
                      <a:pt x="1671" y="3718"/>
                      <a:pt x="1671" y="3970"/>
                    </a:cubicBezTo>
                    <a:cubicBezTo>
                      <a:pt x="1671" y="4191"/>
                      <a:pt x="1482" y="4348"/>
                      <a:pt x="1261" y="4348"/>
                    </a:cubicBezTo>
                    <a:cubicBezTo>
                      <a:pt x="1072" y="4348"/>
                      <a:pt x="851" y="4159"/>
                      <a:pt x="851" y="3970"/>
                    </a:cubicBezTo>
                    <a:cubicBezTo>
                      <a:pt x="851" y="3718"/>
                      <a:pt x="631" y="3529"/>
                      <a:pt x="442" y="3529"/>
                    </a:cubicBezTo>
                    <a:cubicBezTo>
                      <a:pt x="253" y="3529"/>
                      <a:pt x="64" y="3718"/>
                      <a:pt x="64" y="3970"/>
                    </a:cubicBezTo>
                    <a:cubicBezTo>
                      <a:pt x="64" y="4506"/>
                      <a:pt x="410" y="4947"/>
                      <a:pt x="883" y="5136"/>
                    </a:cubicBezTo>
                    <a:lnTo>
                      <a:pt x="883" y="5419"/>
                    </a:lnTo>
                    <a:cubicBezTo>
                      <a:pt x="883" y="5672"/>
                      <a:pt x="1072" y="5861"/>
                      <a:pt x="1324" y="5861"/>
                    </a:cubicBezTo>
                    <a:cubicBezTo>
                      <a:pt x="1545" y="5861"/>
                      <a:pt x="1702" y="5672"/>
                      <a:pt x="1702" y="5419"/>
                    </a:cubicBezTo>
                    <a:lnTo>
                      <a:pt x="1702" y="5136"/>
                    </a:lnTo>
                    <a:cubicBezTo>
                      <a:pt x="2175" y="4978"/>
                      <a:pt x="2521" y="4506"/>
                      <a:pt x="2521" y="3970"/>
                    </a:cubicBezTo>
                    <a:cubicBezTo>
                      <a:pt x="2521" y="3309"/>
                      <a:pt x="1986" y="2899"/>
                      <a:pt x="1545" y="2584"/>
                    </a:cubicBezTo>
                    <a:cubicBezTo>
                      <a:pt x="1229" y="2364"/>
                      <a:pt x="883" y="2111"/>
                      <a:pt x="883" y="1891"/>
                    </a:cubicBezTo>
                    <a:cubicBezTo>
                      <a:pt x="883" y="1639"/>
                      <a:pt x="1072" y="1450"/>
                      <a:pt x="1261" y="1450"/>
                    </a:cubicBezTo>
                    <a:cubicBezTo>
                      <a:pt x="1513" y="1450"/>
                      <a:pt x="1671" y="1639"/>
                      <a:pt x="1671" y="1891"/>
                    </a:cubicBezTo>
                    <a:cubicBezTo>
                      <a:pt x="1671" y="2111"/>
                      <a:pt x="1860" y="2269"/>
                      <a:pt x="2112" y="2269"/>
                    </a:cubicBezTo>
                    <a:cubicBezTo>
                      <a:pt x="2332" y="2269"/>
                      <a:pt x="2490" y="2080"/>
                      <a:pt x="2490" y="1891"/>
                    </a:cubicBezTo>
                    <a:cubicBezTo>
                      <a:pt x="2490" y="1324"/>
                      <a:pt x="2143" y="883"/>
                      <a:pt x="1671" y="694"/>
                    </a:cubicBezTo>
                    <a:lnTo>
                      <a:pt x="1671" y="410"/>
                    </a:lnTo>
                    <a:cubicBezTo>
                      <a:pt x="1671" y="190"/>
                      <a:pt x="1482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68" name="Google Shape;4868;p59"/>
              <p:cNvSpPr/>
              <p:nvPr/>
            </p:nvSpPr>
            <p:spPr>
              <a:xfrm>
                <a:off x="-60232500" y="2671225"/>
                <a:ext cx="2686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0744" h="12729" extrusionOk="0">
                    <a:moveTo>
                      <a:pt x="5419" y="1701"/>
                    </a:moveTo>
                    <a:cubicBezTo>
                      <a:pt x="7561" y="1701"/>
                      <a:pt x="9357" y="3151"/>
                      <a:pt x="9830" y="5167"/>
                    </a:cubicBezTo>
                    <a:cubicBezTo>
                      <a:pt x="9641" y="5041"/>
                      <a:pt x="9389" y="5009"/>
                      <a:pt x="9137" y="5009"/>
                    </a:cubicBezTo>
                    <a:cubicBezTo>
                      <a:pt x="8601" y="5009"/>
                      <a:pt x="8191" y="5230"/>
                      <a:pt x="7908" y="5545"/>
                    </a:cubicBezTo>
                    <a:cubicBezTo>
                      <a:pt x="7593" y="5198"/>
                      <a:pt x="7152" y="5009"/>
                      <a:pt x="6679" y="5009"/>
                    </a:cubicBezTo>
                    <a:cubicBezTo>
                      <a:pt x="6175" y="5009"/>
                      <a:pt x="5734" y="5230"/>
                      <a:pt x="5419" y="5545"/>
                    </a:cubicBezTo>
                    <a:cubicBezTo>
                      <a:pt x="5104" y="5198"/>
                      <a:pt x="4663" y="5009"/>
                      <a:pt x="4190" y="5009"/>
                    </a:cubicBezTo>
                    <a:cubicBezTo>
                      <a:pt x="3686" y="5009"/>
                      <a:pt x="3245" y="5230"/>
                      <a:pt x="2993" y="5545"/>
                    </a:cubicBezTo>
                    <a:cubicBezTo>
                      <a:pt x="2678" y="5198"/>
                      <a:pt x="2237" y="5009"/>
                      <a:pt x="1764" y="5009"/>
                    </a:cubicBezTo>
                    <a:cubicBezTo>
                      <a:pt x="1512" y="5009"/>
                      <a:pt x="1292" y="5041"/>
                      <a:pt x="1040" y="5167"/>
                    </a:cubicBezTo>
                    <a:cubicBezTo>
                      <a:pt x="1481" y="3151"/>
                      <a:pt x="3308" y="1701"/>
                      <a:pt x="5419" y="1701"/>
                    </a:cubicBezTo>
                    <a:close/>
                    <a:moveTo>
                      <a:pt x="5356" y="0"/>
                    </a:moveTo>
                    <a:cubicBezTo>
                      <a:pt x="5104" y="0"/>
                      <a:pt x="4946" y="189"/>
                      <a:pt x="4946" y="441"/>
                    </a:cubicBezTo>
                    <a:lnTo>
                      <a:pt x="4946" y="851"/>
                    </a:lnTo>
                    <a:cubicBezTo>
                      <a:pt x="2206" y="1071"/>
                      <a:pt x="0" y="3371"/>
                      <a:pt x="0" y="6207"/>
                    </a:cubicBezTo>
                    <a:lnTo>
                      <a:pt x="0" y="6648"/>
                    </a:lnTo>
                    <a:lnTo>
                      <a:pt x="32" y="6648"/>
                    </a:lnTo>
                    <a:cubicBezTo>
                      <a:pt x="32" y="6900"/>
                      <a:pt x="221" y="7089"/>
                      <a:pt x="473" y="7089"/>
                    </a:cubicBezTo>
                    <a:cubicBezTo>
                      <a:pt x="693" y="7089"/>
                      <a:pt x="851" y="6900"/>
                      <a:pt x="851" y="6648"/>
                    </a:cubicBezTo>
                    <a:cubicBezTo>
                      <a:pt x="851" y="6175"/>
                      <a:pt x="1197" y="5829"/>
                      <a:pt x="1701" y="5829"/>
                    </a:cubicBezTo>
                    <a:cubicBezTo>
                      <a:pt x="2143" y="5829"/>
                      <a:pt x="2521" y="6175"/>
                      <a:pt x="2521" y="6648"/>
                    </a:cubicBezTo>
                    <a:cubicBezTo>
                      <a:pt x="2521" y="6900"/>
                      <a:pt x="2710" y="7089"/>
                      <a:pt x="2899" y="7089"/>
                    </a:cubicBezTo>
                    <a:cubicBezTo>
                      <a:pt x="3119" y="7089"/>
                      <a:pt x="3308" y="6900"/>
                      <a:pt x="3308" y="6648"/>
                    </a:cubicBezTo>
                    <a:cubicBezTo>
                      <a:pt x="3308" y="6175"/>
                      <a:pt x="3655" y="5829"/>
                      <a:pt x="4127" y="5829"/>
                    </a:cubicBezTo>
                    <a:cubicBezTo>
                      <a:pt x="4600" y="5829"/>
                      <a:pt x="4946" y="6175"/>
                      <a:pt x="4946" y="6648"/>
                    </a:cubicBezTo>
                    <a:lnTo>
                      <a:pt x="4946" y="11499"/>
                    </a:lnTo>
                    <a:cubicBezTo>
                      <a:pt x="4946" y="12161"/>
                      <a:pt x="5514" y="12728"/>
                      <a:pt x="6175" y="12728"/>
                    </a:cubicBezTo>
                    <a:cubicBezTo>
                      <a:pt x="6837" y="12728"/>
                      <a:pt x="7404" y="12161"/>
                      <a:pt x="7404" y="11499"/>
                    </a:cubicBezTo>
                    <a:lnTo>
                      <a:pt x="7404" y="10680"/>
                    </a:lnTo>
                    <a:cubicBezTo>
                      <a:pt x="7404" y="10428"/>
                      <a:pt x="7215" y="10239"/>
                      <a:pt x="6994" y="10239"/>
                    </a:cubicBezTo>
                    <a:cubicBezTo>
                      <a:pt x="6805" y="10239"/>
                      <a:pt x="6616" y="10428"/>
                      <a:pt x="6616" y="10680"/>
                    </a:cubicBezTo>
                    <a:lnTo>
                      <a:pt x="6616" y="11499"/>
                    </a:lnTo>
                    <a:cubicBezTo>
                      <a:pt x="6616" y="11720"/>
                      <a:pt x="6427" y="11940"/>
                      <a:pt x="6175" y="11940"/>
                    </a:cubicBezTo>
                    <a:cubicBezTo>
                      <a:pt x="5955" y="11940"/>
                      <a:pt x="5797" y="11720"/>
                      <a:pt x="5797" y="11499"/>
                    </a:cubicBezTo>
                    <a:lnTo>
                      <a:pt x="5797" y="6648"/>
                    </a:lnTo>
                    <a:cubicBezTo>
                      <a:pt x="5797" y="6175"/>
                      <a:pt x="6144" y="5829"/>
                      <a:pt x="6616" y="5829"/>
                    </a:cubicBezTo>
                    <a:cubicBezTo>
                      <a:pt x="7089" y="5829"/>
                      <a:pt x="7435" y="6175"/>
                      <a:pt x="7435" y="6648"/>
                    </a:cubicBezTo>
                    <a:cubicBezTo>
                      <a:pt x="7435" y="6900"/>
                      <a:pt x="7624" y="7089"/>
                      <a:pt x="7876" y="7089"/>
                    </a:cubicBezTo>
                    <a:cubicBezTo>
                      <a:pt x="8097" y="7089"/>
                      <a:pt x="8255" y="6900"/>
                      <a:pt x="8255" y="6648"/>
                    </a:cubicBezTo>
                    <a:cubicBezTo>
                      <a:pt x="8255" y="6175"/>
                      <a:pt x="8633" y="5829"/>
                      <a:pt x="9105" y="5829"/>
                    </a:cubicBezTo>
                    <a:cubicBezTo>
                      <a:pt x="9578" y="5829"/>
                      <a:pt x="9924" y="6175"/>
                      <a:pt x="9924" y="6648"/>
                    </a:cubicBezTo>
                    <a:cubicBezTo>
                      <a:pt x="9924" y="6900"/>
                      <a:pt x="10113" y="7089"/>
                      <a:pt x="10302" y="7089"/>
                    </a:cubicBezTo>
                    <a:cubicBezTo>
                      <a:pt x="10554" y="7089"/>
                      <a:pt x="10743" y="6900"/>
                      <a:pt x="10743" y="6648"/>
                    </a:cubicBezTo>
                    <a:lnTo>
                      <a:pt x="10743" y="6207"/>
                    </a:lnTo>
                    <a:cubicBezTo>
                      <a:pt x="10743" y="3371"/>
                      <a:pt x="8538" y="1071"/>
                      <a:pt x="5797" y="851"/>
                    </a:cubicBezTo>
                    <a:lnTo>
                      <a:pt x="5797" y="441"/>
                    </a:lnTo>
                    <a:cubicBezTo>
                      <a:pt x="5797" y="189"/>
                      <a:pt x="5577" y="0"/>
                      <a:pt x="53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69" name="Google Shape;4869;p59"/>
            <p:cNvGrpSpPr/>
            <p:nvPr/>
          </p:nvGrpSpPr>
          <p:grpSpPr>
            <a:xfrm>
              <a:off x="5330149" y="1147903"/>
              <a:ext cx="238571" cy="240931"/>
              <a:chOff x="-59100700" y="1911950"/>
              <a:chExt cx="315875" cy="319000"/>
            </a:xfrm>
            <a:grpFill/>
          </p:grpSpPr>
          <p:sp>
            <p:nvSpPr>
              <p:cNvPr id="4870" name="Google Shape;4870;p59"/>
              <p:cNvSpPr/>
              <p:nvPr/>
            </p:nvSpPr>
            <p:spPr>
              <a:xfrm>
                <a:off x="-59015625" y="1993850"/>
                <a:ext cx="2050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1" extrusionOk="0">
                    <a:moveTo>
                      <a:pt x="189" y="1"/>
                    </a:moveTo>
                    <a:cubicBezTo>
                      <a:pt x="63" y="1"/>
                      <a:pt x="0" y="64"/>
                      <a:pt x="0" y="190"/>
                    </a:cubicBezTo>
                    <a:lnTo>
                      <a:pt x="0" y="631"/>
                    </a:lnTo>
                    <a:cubicBezTo>
                      <a:pt x="0" y="757"/>
                      <a:pt x="95" y="820"/>
                      <a:pt x="189" y="820"/>
                    </a:cubicBezTo>
                    <a:lnTo>
                      <a:pt x="630" y="820"/>
                    </a:lnTo>
                    <a:cubicBezTo>
                      <a:pt x="725" y="820"/>
                      <a:pt x="820" y="757"/>
                      <a:pt x="820" y="631"/>
                    </a:cubicBezTo>
                    <a:lnTo>
                      <a:pt x="820" y="190"/>
                    </a:lnTo>
                    <a:cubicBezTo>
                      <a:pt x="820" y="64"/>
                      <a:pt x="725" y="1"/>
                      <a:pt x="6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1" name="Google Shape;4871;p59"/>
              <p:cNvSpPr/>
              <p:nvPr/>
            </p:nvSpPr>
            <p:spPr>
              <a:xfrm>
                <a:off x="-58954200" y="1993850"/>
                <a:ext cx="2130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1" extrusionOk="0">
                    <a:moveTo>
                      <a:pt x="221" y="1"/>
                    </a:moveTo>
                    <a:cubicBezTo>
                      <a:pt x="95" y="1"/>
                      <a:pt x="1" y="64"/>
                      <a:pt x="1" y="190"/>
                    </a:cubicBezTo>
                    <a:lnTo>
                      <a:pt x="1" y="631"/>
                    </a:lnTo>
                    <a:cubicBezTo>
                      <a:pt x="1" y="757"/>
                      <a:pt x="127" y="820"/>
                      <a:pt x="221" y="820"/>
                    </a:cubicBezTo>
                    <a:lnTo>
                      <a:pt x="631" y="820"/>
                    </a:lnTo>
                    <a:cubicBezTo>
                      <a:pt x="757" y="820"/>
                      <a:pt x="851" y="757"/>
                      <a:pt x="851" y="631"/>
                    </a:cubicBezTo>
                    <a:lnTo>
                      <a:pt x="851" y="190"/>
                    </a:lnTo>
                    <a:cubicBezTo>
                      <a:pt x="851" y="64"/>
                      <a:pt x="757" y="1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2" name="Google Shape;4872;p59"/>
              <p:cNvSpPr/>
              <p:nvPr/>
            </p:nvSpPr>
            <p:spPr>
              <a:xfrm>
                <a:off x="-58891975" y="1993850"/>
                <a:ext cx="2130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1" extrusionOk="0">
                    <a:moveTo>
                      <a:pt x="190" y="1"/>
                    </a:moveTo>
                    <a:cubicBezTo>
                      <a:pt x="95" y="1"/>
                      <a:pt x="1" y="64"/>
                      <a:pt x="1" y="190"/>
                    </a:cubicBezTo>
                    <a:lnTo>
                      <a:pt x="1" y="631"/>
                    </a:lnTo>
                    <a:cubicBezTo>
                      <a:pt x="1" y="757"/>
                      <a:pt x="127" y="820"/>
                      <a:pt x="190" y="820"/>
                    </a:cubicBezTo>
                    <a:lnTo>
                      <a:pt x="631" y="820"/>
                    </a:lnTo>
                    <a:cubicBezTo>
                      <a:pt x="757" y="820"/>
                      <a:pt x="851" y="757"/>
                      <a:pt x="851" y="631"/>
                    </a:cubicBezTo>
                    <a:lnTo>
                      <a:pt x="851" y="190"/>
                    </a:lnTo>
                    <a:cubicBezTo>
                      <a:pt x="851" y="64"/>
                      <a:pt x="757" y="1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3" name="Google Shape;4873;p59"/>
              <p:cNvSpPr/>
              <p:nvPr/>
            </p:nvSpPr>
            <p:spPr>
              <a:xfrm>
                <a:off x="-59015625" y="2034825"/>
                <a:ext cx="2050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51" extrusionOk="0">
                    <a:moveTo>
                      <a:pt x="189" y="0"/>
                    </a:moveTo>
                    <a:cubicBezTo>
                      <a:pt x="63" y="0"/>
                      <a:pt x="0" y="95"/>
                      <a:pt x="0" y="221"/>
                    </a:cubicBezTo>
                    <a:lnTo>
                      <a:pt x="0" y="630"/>
                    </a:lnTo>
                    <a:cubicBezTo>
                      <a:pt x="0" y="756"/>
                      <a:pt x="95" y="851"/>
                      <a:pt x="189" y="851"/>
                    </a:cubicBezTo>
                    <a:lnTo>
                      <a:pt x="630" y="851"/>
                    </a:lnTo>
                    <a:cubicBezTo>
                      <a:pt x="725" y="851"/>
                      <a:pt x="820" y="756"/>
                      <a:pt x="820" y="630"/>
                    </a:cubicBezTo>
                    <a:lnTo>
                      <a:pt x="820" y="221"/>
                    </a:lnTo>
                    <a:cubicBezTo>
                      <a:pt x="820" y="95"/>
                      <a:pt x="725" y="0"/>
                      <a:pt x="6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4" name="Google Shape;4874;p59"/>
              <p:cNvSpPr/>
              <p:nvPr/>
            </p:nvSpPr>
            <p:spPr>
              <a:xfrm>
                <a:off x="-58954200" y="2034825"/>
                <a:ext cx="2130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51" extrusionOk="0">
                    <a:moveTo>
                      <a:pt x="221" y="0"/>
                    </a:moveTo>
                    <a:cubicBezTo>
                      <a:pt x="95" y="0"/>
                      <a:pt x="1" y="95"/>
                      <a:pt x="1" y="221"/>
                    </a:cubicBezTo>
                    <a:lnTo>
                      <a:pt x="1" y="630"/>
                    </a:lnTo>
                    <a:cubicBezTo>
                      <a:pt x="1" y="756"/>
                      <a:pt x="127" y="851"/>
                      <a:pt x="221" y="851"/>
                    </a:cubicBezTo>
                    <a:lnTo>
                      <a:pt x="631" y="851"/>
                    </a:lnTo>
                    <a:cubicBezTo>
                      <a:pt x="757" y="851"/>
                      <a:pt x="851" y="756"/>
                      <a:pt x="851" y="630"/>
                    </a:cubicBezTo>
                    <a:lnTo>
                      <a:pt x="851" y="221"/>
                    </a:lnTo>
                    <a:cubicBezTo>
                      <a:pt x="851" y="95"/>
                      <a:pt x="757" y="0"/>
                      <a:pt x="6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5" name="Google Shape;4875;p59"/>
              <p:cNvSpPr/>
              <p:nvPr/>
            </p:nvSpPr>
            <p:spPr>
              <a:xfrm>
                <a:off x="-58891975" y="2034825"/>
                <a:ext cx="2130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51" extrusionOk="0">
                    <a:moveTo>
                      <a:pt x="190" y="0"/>
                    </a:moveTo>
                    <a:cubicBezTo>
                      <a:pt x="95" y="0"/>
                      <a:pt x="1" y="95"/>
                      <a:pt x="1" y="221"/>
                    </a:cubicBezTo>
                    <a:lnTo>
                      <a:pt x="1" y="630"/>
                    </a:lnTo>
                    <a:cubicBezTo>
                      <a:pt x="1" y="756"/>
                      <a:pt x="127" y="851"/>
                      <a:pt x="190" y="851"/>
                    </a:cubicBezTo>
                    <a:lnTo>
                      <a:pt x="631" y="851"/>
                    </a:lnTo>
                    <a:cubicBezTo>
                      <a:pt x="757" y="851"/>
                      <a:pt x="851" y="756"/>
                      <a:pt x="851" y="630"/>
                    </a:cubicBezTo>
                    <a:lnTo>
                      <a:pt x="851" y="221"/>
                    </a:lnTo>
                    <a:cubicBezTo>
                      <a:pt x="851" y="95"/>
                      <a:pt x="757" y="0"/>
                      <a:pt x="6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6" name="Google Shape;4876;p59"/>
              <p:cNvSpPr/>
              <p:nvPr/>
            </p:nvSpPr>
            <p:spPr>
              <a:xfrm>
                <a:off x="-59015625" y="2076550"/>
                <a:ext cx="2050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1" extrusionOk="0">
                    <a:moveTo>
                      <a:pt x="189" y="1"/>
                    </a:moveTo>
                    <a:cubicBezTo>
                      <a:pt x="63" y="1"/>
                      <a:pt x="0" y="64"/>
                      <a:pt x="0" y="190"/>
                    </a:cubicBezTo>
                    <a:lnTo>
                      <a:pt x="0" y="631"/>
                    </a:lnTo>
                    <a:cubicBezTo>
                      <a:pt x="0" y="757"/>
                      <a:pt x="95" y="820"/>
                      <a:pt x="189" y="820"/>
                    </a:cubicBezTo>
                    <a:lnTo>
                      <a:pt x="630" y="820"/>
                    </a:lnTo>
                    <a:cubicBezTo>
                      <a:pt x="725" y="820"/>
                      <a:pt x="820" y="757"/>
                      <a:pt x="820" y="631"/>
                    </a:cubicBezTo>
                    <a:lnTo>
                      <a:pt x="820" y="190"/>
                    </a:lnTo>
                    <a:cubicBezTo>
                      <a:pt x="820" y="64"/>
                      <a:pt x="725" y="1"/>
                      <a:pt x="6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7" name="Google Shape;4877;p59"/>
              <p:cNvSpPr/>
              <p:nvPr/>
            </p:nvSpPr>
            <p:spPr>
              <a:xfrm>
                <a:off x="-58954200" y="2076550"/>
                <a:ext cx="2130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1" extrusionOk="0">
                    <a:moveTo>
                      <a:pt x="221" y="1"/>
                    </a:moveTo>
                    <a:cubicBezTo>
                      <a:pt x="95" y="1"/>
                      <a:pt x="1" y="64"/>
                      <a:pt x="1" y="190"/>
                    </a:cubicBezTo>
                    <a:lnTo>
                      <a:pt x="1" y="631"/>
                    </a:lnTo>
                    <a:cubicBezTo>
                      <a:pt x="1" y="757"/>
                      <a:pt x="127" y="820"/>
                      <a:pt x="221" y="820"/>
                    </a:cubicBezTo>
                    <a:lnTo>
                      <a:pt x="631" y="820"/>
                    </a:lnTo>
                    <a:cubicBezTo>
                      <a:pt x="757" y="820"/>
                      <a:pt x="851" y="757"/>
                      <a:pt x="851" y="631"/>
                    </a:cubicBezTo>
                    <a:lnTo>
                      <a:pt x="851" y="190"/>
                    </a:lnTo>
                    <a:cubicBezTo>
                      <a:pt x="851" y="64"/>
                      <a:pt x="757" y="1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8" name="Google Shape;4878;p59"/>
              <p:cNvSpPr/>
              <p:nvPr/>
            </p:nvSpPr>
            <p:spPr>
              <a:xfrm>
                <a:off x="-58891975" y="2076550"/>
                <a:ext cx="21300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821" extrusionOk="0">
                    <a:moveTo>
                      <a:pt x="190" y="1"/>
                    </a:moveTo>
                    <a:cubicBezTo>
                      <a:pt x="95" y="1"/>
                      <a:pt x="1" y="64"/>
                      <a:pt x="1" y="190"/>
                    </a:cubicBezTo>
                    <a:lnTo>
                      <a:pt x="1" y="631"/>
                    </a:lnTo>
                    <a:cubicBezTo>
                      <a:pt x="1" y="757"/>
                      <a:pt x="127" y="820"/>
                      <a:pt x="190" y="820"/>
                    </a:cubicBezTo>
                    <a:lnTo>
                      <a:pt x="631" y="820"/>
                    </a:lnTo>
                    <a:cubicBezTo>
                      <a:pt x="757" y="820"/>
                      <a:pt x="851" y="757"/>
                      <a:pt x="851" y="631"/>
                    </a:cubicBezTo>
                    <a:lnTo>
                      <a:pt x="851" y="190"/>
                    </a:lnTo>
                    <a:cubicBezTo>
                      <a:pt x="851" y="64"/>
                      <a:pt x="757" y="1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79" name="Google Shape;4879;p59"/>
              <p:cNvSpPr/>
              <p:nvPr/>
            </p:nvSpPr>
            <p:spPr>
              <a:xfrm>
                <a:off x="-59100700" y="1911950"/>
                <a:ext cx="315875" cy="319000"/>
              </a:xfrm>
              <a:custGeom>
                <a:avLst/>
                <a:gdLst/>
                <a:ahLst/>
                <a:cxnLst/>
                <a:rect l="l" t="t" r="r" b="b"/>
                <a:pathLst>
                  <a:path w="12635" h="12760" extrusionOk="0">
                    <a:moveTo>
                      <a:pt x="9169" y="788"/>
                    </a:moveTo>
                    <a:lnTo>
                      <a:pt x="9169" y="1607"/>
                    </a:lnTo>
                    <a:lnTo>
                      <a:pt x="3403" y="1607"/>
                    </a:lnTo>
                    <a:lnTo>
                      <a:pt x="3403" y="788"/>
                    </a:lnTo>
                    <a:close/>
                    <a:moveTo>
                      <a:pt x="1734" y="9074"/>
                    </a:moveTo>
                    <a:lnTo>
                      <a:pt x="1734" y="11815"/>
                    </a:lnTo>
                    <a:lnTo>
                      <a:pt x="788" y="11815"/>
                    </a:lnTo>
                    <a:lnTo>
                      <a:pt x="788" y="9074"/>
                    </a:lnTo>
                    <a:close/>
                    <a:moveTo>
                      <a:pt x="5861" y="9074"/>
                    </a:moveTo>
                    <a:lnTo>
                      <a:pt x="5861" y="11815"/>
                    </a:lnTo>
                    <a:lnTo>
                      <a:pt x="4223" y="11815"/>
                    </a:lnTo>
                    <a:lnTo>
                      <a:pt x="4223" y="9074"/>
                    </a:lnTo>
                    <a:close/>
                    <a:moveTo>
                      <a:pt x="8350" y="9074"/>
                    </a:moveTo>
                    <a:lnTo>
                      <a:pt x="8350" y="11815"/>
                    </a:lnTo>
                    <a:lnTo>
                      <a:pt x="6711" y="11815"/>
                    </a:lnTo>
                    <a:lnTo>
                      <a:pt x="6711" y="9074"/>
                    </a:lnTo>
                    <a:close/>
                    <a:moveTo>
                      <a:pt x="10051" y="2458"/>
                    </a:moveTo>
                    <a:lnTo>
                      <a:pt x="10051" y="11815"/>
                    </a:lnTo>
                    <a:lnTo>
                      <a:pt x="9169" y="11815"/>
                    </a:lnTo>
                    <a:lnTo>
                      <a:pt x="9169" y="8664"/>
                    </a:lnTo>
                    <a:cubicBezTo>
                      <a:pt x="9169" y="8444"/>
                      <a:pt x="8980" y="8223"/>
                      <a:pt x="8791" y="8223"/>
                    </a:cubicBezTo>
                    <a:lnTo>
                      <a:pt x="3813" y="8223"/>
                    </a:lnTo>
                    <a:cubicBezTo>
                      <a:pt x="3592" y="8223"/>
                      <a:pt x="3435" y="8444"/>
                      <a:pt x="3435" y="8664"/>
                    </a:cubicBezTo>
                    <a:lnTo>
                      <a:pt x="3435" y="11815"/>
                    </a:lnTo>
                    <a:lnTo>
                      <a:pt x="2616" y="11815"/>
                    </a:lnTo>
                    <a:lnTo>
                      <a:pt x="2616" y="2458"/>
                    </a:lnTo>
                    <a:close/>
                    <a:moveTo>
                      <a:pt x="11815" y="9074"/>
                    </a:moveTo>
                    <a:lnTo>
                      <a:pt x="11815" y="11815"/>
                    </a:lnTo>
                    <a:lnTo>
                      <a:pt x="10839" y="11815"/>
                    </a:lnTo>
                    <a:lnTo>
                      <a:pt x="10839" y="9074"/>
                    </a:lnTo>
                    <a:close/>
                    <a:moveTo>
                      <a:pt x="2994" y="0"/>
                    </a:moveTo>
                    <a:cubicBezTo>
                      <a:pt x="2773" y="0"/>
                      <a:pt x="2616" y="190"/>
                      <a:pt x="2616" y="410"/>
                    </a:cubicBezTo>
                    <a:lnTo>
                      <a:pt x="2616" y="1670"/>
                    </a:lnTo>
                    <a:lnTo>
                      <a:pt x="2206" y="1670"/>
                    </a:lnTo>
                    <a:cubicBezTo>
                      <a:pt x="1986" y="1670"/>
                      <a:pt x="1765" y="1859"/>
                      <a:pt x="1765" y="2080"/>
                    </a:cubicBezTo>
                    <a:lnTo>
                      <a:pt x="1765" y="8318"/>
                    </a:lnTo>
                    <a:lnTo>
                      <a:pt x="410" y="8318"/>
                    </a:lnTo>
                    <a:cubicBezTo>
                      <a:pt x="158" y="8318"/>
                      <a:pt x="1" y="8507"/>
                      <a:pt x="1" y="8727"/>
                    </a:cubicBezTo>
                    <a:lnTo>
                      <a:pt x="1" y="12319"/>
                    </a:lnTo>
                    <a:cubicBezTo>
                      <a:pt x="1" y="12571"/>
                      <a:pt x="190" y="12760"/>
                      <a:pt x="410" y="12760"/>
                    </a:cubicBezTo>
                    <a:lnTo>
                      <a:pt x="12256" y="12760"/>
                    </a:lnTo>
                    <a:cubicBezTo>
                      <a:pt x="12477" y="12760"/>
                      <a:pt x="12634" y="12571"/>
                      <a:pt x="12634" y="12319"/>
                    </a:cubicBezTo>
                    <a:lnTo>
                      <a:pt x="12634" y="8664"/>
                    </a:lnTo>
                    <a:cubicBezTo>
                      <a:pt x="12634" y="8444"/>
                      <a:pt x="12445" y="8223"/>
                      <a:pt x="12225" y="8223"/>
                    </a:cubicBezTo>
                    <a:lnTo>
                      <a:pt x="10839" y="8223"/>
                    </a:lnTo>
                    <a:lnTo>
                      <a:pt x="10839" y="2017"/>
                    </a:lnTo>
                    <a:cubicBezTo>
                      <a:pt x="10839" y="1765"/>
                      <a:pt x="10650" y="1576"/>
                      <a:pt x="10429" y="1576"/>
                    </a:cubicBezTo>
                    <a:lnTo>
                      <a:pt x="10019" y="1576"/>
                    </a:lnTo>
                    <a:lnTo>
                      <a:pt x="10019" y="410"/>
                    </a:lnTo>
                    <a:cubicBezTo>
                      <a:pt x="10019" y="158"/>
                      <a:pt x="9799" y="0"/>
                      <a:pt x="96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80" name="Google Shape;4880;p59"/>
            <p:cNvGrpSpPr/>
            <p:nvPr/>
          </p:nvGrpSpPr>
          <p:grpSpPr>
            <a:xfrm>
              <a:off x="1848981" y="1148865"/>
              <a:ext cx="248069" cy="239005"/>
              <a:chOff x="-63665750" y="1914325"/>
              <a:chExt cx="328450" cy="316450"/>
            </a:xfrm>
            <a:grpFill/>
          </p:grpSpPr>
          <p:sp>
            <p:nvSpPr>
              <p:cNvPr id="4881" name="Google Shape;4881;p59"/>
              <p:cNvSpPr/>
              <p:nvPr/>
            </p:nvSpPr>
            <p:spPr>
              <a:xfrm>
                <a:off x="-63665750" y="1914325"/>
                <a:ext cx="328450" cy="316450"/>
              </a:xfrm>
              <a:custGeom>
                <a:avLst/>
                <a:gdLst/>
                <a:ahLst/>
                <a:cxnLst/>
                <a:rect l="l" t="t" r="r" b="b"/>
                <a:pathLst>
                  <a:path w="13138" h="12658" extrusionOk="0">
                    <a:moveTo>
                      <a:pt x="8144" y="835"/>
                    </a:moveTo>
                    <a:cubicBezTo>
                      <a:pt x="9097" y="835"/>
                      <a:pt x="10050" y="1197"/>
                      <a:pt x="10775" y="1922"/>
                    </a:cubicBezTo>
                    <a:cubicBezTo>
                      <a:pt x="12256" y="3371"/>
                      <a:pt x="12256" y="5734"/>
                      <a:pt x="10775" y="7183"/>
                    </a:cubicBezTo>
                    <a:cubicBezTo>
                      <a:pt x="10050" y="7908"/>
                      <a:pt x="9097" y="8270"/>
                      <a:pt x="8144" y="8270"/>
                    </a:cubicBezTo>
                    <a:cubicBezTo>
                      <a:pt x="7191" y="8270"/>
                      <a:pt x="6238" y="7908"/>
                      <a:pt x="5513" y="7183"/>
                    </a:cubicBezTo>
                    <a:cubicBezTo>
                      <a:pt x="4064" y="5734"/>
                      <a:pt x="4064" y="3371"/>
                      <a:pt x="5513" y="1922"/>
                    </a:cubicBezTo>
                    <a:cubicBezTo>
                      <a:pt x="6238" y="1197"/>
                      <a:pt x="7191" y="835"/>
                      <a:pt x="8144" y="835"/>
                    </a:cubicBezTo>
                    <a:close/>
                    <a:moveTo>
                      <a:pt x="3466" y="8632"/>
                    </a:moveTo>
                    <a:lnTo>
                      <a:pt x="4064" y="9231"/>
                    </a:lnTo>
                    <a:lnTo>
                      <a:pt x="1607" y="11688"/>
                    </a:lnTo>
                    <a:lnTo>
                      <a:pt x="1008" y="11090"/>
                    </a:lnTo>
                    <a:lnTo>
                      <a:pt x="3466" y="8632"/>
                    </a:lnTo>
                    <a:close/>
                    <a:moveTo>
                      <a:pt x="8172" y="0"/>
                    </a:moveTo>
                    <a:cubicBezTo>
                      <a:pt x="7010" y="0"/>
                      <a:pt x="5844" y="441"/>
                      <a:pt x="4946" y="1323"/>
                    </a:cubicBezTo>
                    <a:cubicBezTo>
                      <a:pt x="3277" y="3024"/>
                      <a:pt x="3182" y="5671"/>
                      <a:pt x="4694" y="7467"/>
                    </a:cubicBezTo>
                    <a:lnTo>
                      <a:pt x="4096" y="8065"/>
                    </a:lnTo>
                    <a:lnTo>
                      <a:pt x="3214" y="7183"/>
                    </a:lnTo>
                    <a:cubicBezTo>
                      <a:pt x="3151" y="7104"/>
                      <a:pt x="3048" y="7065"/>
                      <a:pt x="2942" y="7065"/>
                    </a:cubicBezTo>
                    <a:cubicBezTo>
                      <a:pt x="2836" y="7065"/>
                      <a:pt x="2725" y="7104"/>
                      <a:pt x="2646" y="7183"/>
                    </a:cubicBezTo>
                    <a:cubicBezTo>
                      <a:pt x="2489" y="7341"/>
                      <a:pt x="2489" y="7624"/>
                      <a:pt x="2646" y="7782"/>
                    </a:cubicBezTo>
                    <a:lnTo>
                      <a:pt x="2899" y="8065"/>
                    </a:lnTo>
                    <a:lnTo>
                      <a:pt x="158" y="10806"/>
                    </a:lnTo>
                    <a:cubicBezTo>
                      <a:pt x="0" y="10964"/>
                      <a:pt x="0" y="11247"/>
                      <a:pt x="158" y="11405"/>
                    </a:cubicBezTo>
                    <a:lnTo>
                      <a:pt x="1292" y="12539"/>
                    </a:lnTo>
                    <a:cubicBezTo>
                      <a:pt x="1371" y="12618"/>
                      <a:pt x="1481" y="12657"/>
                      <a:pt x="1591" y="12657"/>
                    </a:cubicBezTo>
                    <a:cubicBezTo>
                      <a:pt x="1701" y="12657"/>
                      <a:pt x="1812" y="12618"/>
                      <a:pt x="1890" y="12539"/>
                    </a:cubicBezTo>
                    <a:lnTo>
                      <a:pt x="4631" y="9798"/>
                    </a:lnTo>
                    <a:lnTo>
                      <a:pt x="4915" y="10050"/>
                    </a:lnTo>
                    <a:cubicBezTo>
                      <a:pt x="4994" y="10129"/>
                      <a:pt x="5104" y="10168"/>
                      <a:pt x="5214" y="10168"/>
                    </a:cubicBezTo>
                    <a:cubicBezTo>
                      <a:pt x="5324" y="10168"/>
                      <a:pt x="5435" y="10129"/>
                      <a:pt x="5513" y="10050"/>
                    </a:cubicBezTo>
                    <a:cubicBezTo>
                      <a:pt x="5671" y="9893"/>
                      <a:pt x="5671" y="9640"/>
                      <a:pt x="5513" y="9483"/>
                    </a:cubicBezTo>
                    <a:lnTo>
                      <a:pt x="4631" y="8601"/>
                    </a:lnTo>
                    <a:lnTo>
                      <a:pt x="5230" y="8034"/>
                    </a:lnTo>
                    <a:cubicBezTo>
                      <a:pt x="6059" y="8730"/>
                      <a:pt x="7090" y="9078"/>
                      <a:pt x="8127" y="9078"/>
                    </a:cubicBezTo>
                    <a:cubicBezTo>
                      <a:pt x="9296" y="9078"/>
                      <a:pt x="10472" y="8635"/>
                      <a:pt x="11373" y="7750"/>
                    </a:cubicBezTo>
                    <a:cubicBezTo>
                      <a:pt x="13138" y="5986"/>
                      <a:pt x="13138" y="3087"/>
                      <a:pt x="11373" y="1323"/>
                    </a:cubicBezTo>
                    <a:cubicBezTo>
                      <a:pt x="10491" y="441"/>
                      <a:pt x="9333" y="0"/>
                      <a:pt x="81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82" name="Google Shape;4882;p59"/>
              <p:cNvSpPr/>
              <p:nvPr/>
            </p:nvSpPr>
            <p:spPr>
              <a:xfrm>
                <a:off x="-63524775" y="1955275"/>
                <a:ext cx="123675" cy="13470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5388" extrusionOk="0">
                    <a:moveTo>
                      <a:pt x="2458" y="882"/>
                    </a:moveTo>
                    <a:cubicBezTo>
                      <a:pt x="2930" y="882"/>
                      <a:pt x="3308" y="1229"/>
                      <a:pt x="3308" y="1702"/>
                    </a:cubicBezTo>
                    <a:cubicBezTo>
                      <a:pt x="3308" y="2174"/>
                      <a:pt x="2962" y="2521"/>
                      <a:pt x="2458" y="2521"/>
                    </a:cubicBezTo>
                    <a:cubicBezTo>
                      <a:pt x="1985" y="2521"/>
                      <a:pt x="1639" y="2174"/>
                      <a:pt x="1639" y="1702"/>
                    </a:cubicBezTo>
                    <a:cubicBezTo>
                      <a:pt x="1639" y="1229"/>
                      <a:pt x="2048" y="882"/>
                      <a:pt x="2458" y="882"/>
                    </a:cubicBezTo>
                    <a:close/>
                    <a:moveTo>
                      <a:pt x="2458" y="3340"/>
                    </a:moveTo>
                    <a:cubicBezTo>
                      <a:pt x="3245" y="3340"/>
                      <a:pt x="3876" y="3875"/>
                      <a:pt x="4096" y="4600"/>
                    </a:cubicBezTo>
                    <a:lnTo>
                      <a:pt x="883" y="4600"/>
                    </a:lnTo>
                    <a:cubicBezTo>
                      <a:pt x="1040" y="3875"/>
                      <a:pt x="1733" y="3340"/>
                      <a:pt x="2458" y="3340"/>
                    </a:cubicBezTo>
                    <a:close/>
                    <a:moveTo>
                      <a:pt x="2458" y="0"/>
                    </a:moveTo>
                    <a:cubicBezTo>
                      <a:pt x="1576" y="0"/>
                      <a:pt x="820" y="756"/>
                      <a:pt x="820" y="1670"/>
                    </a:cubicBezTo>
                    <a:cubicBezTo>
                      <a:pt x="820" y="2080"/>
                      <a:pt x="977" y="2489"/>
                      <a:pt x="1292" y="2804"/>
                    </a:cubicBezTo>
                    <a:cubicBezTo>
                      <a:pt x="536" y="3245"/>
                      <a:pt x="0" y="4033"/>
                      <a:pt x="0" y="4978"/>
                    </a:cubicBezTo>
                    <a:cubicBezTo>
                      <a:pt x="0" y="5230"/>
                      <a:pt x="189" y="5388"/>
                      <a:pt x="410" y="5388"/>
                    </a:cubicBezTo>
                    <a:lnTo>
                      <a:pt x="4569" y="5388"/>
                    </a:lnTo>
                    <a:cubicBezTo>
                      <a:pt x="4789" y="5388"/>
                      <a:pt x="4947" y="5199"/>
                      <a:pt x="4947" y="4978"/>
                    </a:cubicBezTo>
                    <a:cubicBezTo>
                      <a:pt x="4947" y="4033"/>
                      <a:pt x="4443" y="3245"/>
                      <a:pt x="3655" y="2804"/>
                    </a:cubicBezTo>
                    <a:cubicBezTo>
                      <a:pt x="3939" y="2489"/>
                      <a:pt x="4128" y="2080"/>
                      <a:pt x="4128" y="1670"/>
                    </a:cubicBezTo>
                    <a:cubicBezTo>
                      <a:pt x="4128" y="756"/>
                      <a:pt x="3371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83" name="Google Shape;4883;p59"/>
            <p:cNvGrpSpPr/>
            <p:nvPr/>
          </p:nvGrpSpPr>
          <p:grpSpPr>
            <a:xfrm>
              <a:off x="1852247" y="1425728"/>
              <a:ext cx="241536" cy="240648"/>
              <a:chOff x="-63666550" y="2278975"/>
              <a:chExt cx="319800" cy="318625"/>
            </a:xfrm>
            <a:grpFill/>
          </p:grpSpPr>
          <p:sp>
            <p:nvSpPr>
              <p:cNvPr id="4884" name="Google Shape;4884;p59"/>
              <p:cNvSpPr/>
              <p:nvPr/>
            </p:nvSpPr>
            <p:spPr>
              <a:xfrm>
                <a:off x="-63481450" y="2309700"/>
                <a:ext cx="62225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5861" extrusionOk="0">
                    <a:moveTo>
                      <a:pt x="1229" y="0"/>
                    </a:moveTo>
                    <a:cubicBezTo>
                      <a:pt x="977" y="0"/>
                      <a:pt x="819" y="189"/>
                      <a:pt x="819" y="441"/>
                    </a:cubicBezTo>
                    <a:lnTo>
                      <a:pt x="819" y="694"/>
                    </a:lnTo>
                    <a:cubicBezTo>
                      <a:pt x="347" y="883"/>
                      <a:pt x="0" y="1324"/>
                      <a:pt x="0" y="1891"/>
                    </a:cubicBezTo>
                    <a:cubicBezTo>
                      <a:pt x="0" y="2552"/>
                      <a:pt x="536" y="2962"/>
                      <a:pt x="977" y="3277"/>
                    </a:cubicBezTo>
                    <a:cubicBezTo>
                      <a:pt x="1292" y="3497"/>
                      <a:pt x="1638" y="3749"/>
                      <a:pt x="1638" y="3970"/>
                    </a:cubicBezTo>
                    <a:cubicBezTo>
                      <a:pt x="1607" y="4254"/>
                      <a:pt x="1418" y="4411"/>
                      <a:pt x="1197" y="4411"/>
                    </a:cubicBezTo>
                    <a:cubicBezTo>
                      <a:pt x="977" y="4411"/>
                      <a:pt x="819" y="4222"/>
                      <a:pt x="819" y="3970"/>
                    </a:cubicBezTo>
                    <a:cubicBezTo>
                      <a:pt x="819" y="3749"/>
                      <a:pt x="630" y="3560"/>
                      <a:pt x="410" y="3560"/>
                    </a:cubicBezTo>
                    <a:cubicBezTo>
                      <a:pt x="189" y="3560"/>
                      <a:pt x="0" y="3749"/>
                      <a:pt x="0" y="3970"/>
                    </a:cubicBezTo>
                    <a:cubicBezTo>
                      <a:pt x="0" y="4537"/>
                      <a:pt x="347" y="4978"/>
                      <a:pt x="819" y="5167"/>
                    </a:cubicBezTo>
                    <a:lnTo>
                      <a:pt x="819" y="5419"/>
                    </a:lnTo>
                    <a:cubicBezTo>
                      <a:pt x="819" y="5671"/>
                      <a:pt x="1008" y="5860"/>
                      <a:pt x="1197" y="5860"/>
                    </a:cubicBezTo>
                    <a:cubicBezTo>
                      <a:pt x="1449" y="5860"/>
                      <a:pt x="1638" y="5671"/>
                      <a:pt x="1638" y="5419"/>
                    </a:cubicBezTo>
                    <a:lnTo>
                      <a:pt x="1638" y="5167"/>
                    </a:lnTo>
                    <a:cubicBezTo>
                      <a:pt x="2111" y="5010"/>
                      <a:pt x="2489" y="4537"/>
                      <a:pt x="2489" y="3970"/>
                    </a:cubicBezTo>
                    <a:cubicBezTo>
                      <a:pt x="2489" y="3308"/>
                      <a:pt x="1922" y="2930"/>
                      <a:pt x="1481" y="2615"/>
                    </a:cubicBezTo>
                    <a:cubicBezTo>
                      <a:pt x="1166" y="2363"/>
                      <a:pt x="819" y="2143"/>
                      <a:pt x="819" y="1891"/>
                    </a:cubicBezTo>
                    <a:cubicBezTo>
                      <a:pt x="819" y="1670"/>
                      <a:pt x="1008" y="1450"/>
                      <a:pt x="1229" y="1450"/>
                    </a:cubicBezTo>
                    <a:cubicBezTo>
                      <a:pt x="1449" y="1450"/>
                      <a:pt x="1638" y="1670"/>
                      <a:pt x="1638" y="1891"/>
                    </a:cubicBezTo>
                    <a:cubicBezTo>
                      <a:pt x="1638" y="2111"/>
                      <a:pt x="1859" y="2332"/>
                      <a:pt x="2048" y="2332"/>
                    </a:cubicBezTo>
                    <a:cubicBezTo>
                      <a:pt x="2269" y="2332"/>
                      <a:pt x="2489" y="2111"/>
                      <a:pt x="2489" y="1891"/>
                    </a:cubicBezTo>
                    <a:cubicBezTo>
                      <a:pt x="2489" y="1324"/>
                      <a:pt x="2111" y="914"/>
                      <a:pt x="1638" y="694"/>
                    </a:cubicBezTo>
                    <a:lnTo>
                      <a:pt x="1638" y="441"/>
                    </a:lnTo>
                    <a:cubicBezTo>
                      <a:pt x="1638" y="189"/>
                      <a:pt x="1449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85" name="Google Shape;4885;p59"/>
              <p:cNvSpPr/>
              <p:nvPr/>
            </p:nvSpPr>
            <p:spPr>
              <a:xfrm>
                <a:off x="-63666550" y="2278975"/>
                <a:ext cx="319800" cy="318625"/>
              </a:xfrm>
              <a:custGeom>
                <a:avLst/>
                <a:gdLst/>
                <a:ahLst/>
                <a:cxnLst/>
                <a:rect l="l" t="t" r="r" b="b"/>
                <a:pathLst>
                  <a:path w="12792" h="12745" extrusionOk="0">
                    <a:moveTo>
                      <a:pt x="8601" y="914"/>
                    </a:moveTo>
                    <a:cubicBezTo>
                      <a:pt x="10429" y="914"/>
                      <a:pt x="11909" y="2427"/>
                      <a:pt x="11909" y="4222"/>
                    </a:cubicBezTo>
                    <a:cubicBezTo>
                      <a:pt x="11909" y="6050"/>
                      <a:pt x="10429" y="7530"/>
                      <a:pt x="8601" y="7530"/>
                    </a:cubicBezTo>
                    <a:cubicBezTo>
                      <a:pt x="7971" y="7530"/>
                      <a:pt x="7404" y="7373"/>
                      <a:pt x="6869" y="7026"/>
                    </a:cubicBezTo>
                    <a:lnTo>
                      <a:pt x="7089" y="6270"/>
                    </a:lnTo>
                    <a:cubicBezTo>
                      <a:pt x="7144" y="5997"/>
                      <a:pt x="6938" y="5748"/>
                      <a:pt x="6677" y="5748"/>
                    </a:cubicBezTo>
                    <a:cubicBezTo>
                      <a:pt x="6637" y="5748"/>
                      <a:pt x="6596" y="5754"/>
                      <a:pt x="6554" y="5766"/>
                    </a:cubicBezTo>
                    <a:lnTo>
                      <a:pt x="5829" y="5955"/>
                    </a:lnTo>
                    <a:cubicBezTo>
                      <a:pt x="5514" y="5451"/>
                      <a:pt x="5293" y="4852"/>
                      <a:pt x="5293" y="4222"/>
                    </a:cubicBezTo>
                    <a:cubicBezTo>
                      <a:pt x="5293" y="2364"/>
                      <a:pt x="6774" y="914"/>
                      <a:pt x="8601" y="914"/>
                    </a:cubicBezTo>
                    <a:close/>
                    <a:moveTo>
                      <a:pt x="6050" y="6711"/>
                    </a:moveTo>
                    <a:lnTo>
                      <a:pt x="5041" y="10303"/>
                    </a:lnTo>
                    <a:lnTo>
                      <a:pt x="4789" y="9421"/>
                    </a:lnTo>
                    <a:cubicBezTo>
                      <a:pt x="4749" y="9221"/>
                      <a:pt x="4571" y="9098"/>
                      <a:pt x="4389" y="9098"/>
                    </a:cubicBezTo>
                    <a:cubicBezTo>
                      <a:pt x="4284" y="9098"/>
                      <a:pt x="4177" y="9139"/>
                      <a:pt x="4096" y="9232"/>
                    </a:cubicBezTo>
                    <a:lnTo>
                      <a:pt x="1418" y="11910"/>
                    </a:lnTo>
                    <a:lnTo>
                      <a:pt x="820" y="11311"/>
                    </a:lnTo>
                    <a:lnTo>
                      <a:pt x="3529" y="8665"/>
                    </a:lnTo>
                    <a:cubicBezTo>
                      <a:pt x="3781" y="8444"/>
                      <a:pt x="3655" y="8034"/>
                      <a:pt x="3340" y="7971"/>
                    </a:cubicBezTo>
                    <a:lnTo>
                      <a:pt x="2458" y="7719"/>
                    </a:lnTo>
                    <a:lnTo>
                      <a:pt x="6050" y="6711"/>
                    </a:lnTo>
                    <a:close/>
                    <a:moveTo>
                      <a:pt x="8664" y="1"/>
                    </a:moveTo>
                    <a:cubicBezTo>
                      <a:pt x="6365" y="1"/>
                      <a:pt x="4506" y="1860"/>
                      <a:pt x="4506" y="4159"/>
                    </a:cubicBezTo>
                    <a:cubicBezTo>
                      <a:pt x="4506" y="4852"/>
                      <a:pt x="4663" y="5514"/>
                      <a:pt x="5041" y="6113"/>
                    </a:cubicBezTo>
                    <a:lnTo>
                      <a:pt x="820" y="7341"/>
                    </a:lnTo>
                    <a:cubicBezTo>
                      <a:pt x="631" y="7373"/>
                      <a:pt x="505" y="7562"/>
                      <a:pt x="505" y="7719"/>
                    </a:cubicBezTo>
                    <a:cubicBezTo>
                      <a:pt x="505" y="7940"/>
                      <a:pt x="631" y="8097"/>
                      <a:pt x="820" y="8129"/>
                    </a:cubicBezTo>
                    <a:lnTo>
                      <a:pt x="2458" y="8570"/>
                    </a:lnTo>
                    <a:lnTo>
                      <a:pt x="316" y="10712"/>
                    </a:lnTo>
                    <a:cubicBezTo>
                      <a:pt x="1" y="11027"/>
                      <a:pt x="1" y="11563"/>
                      <a:pt x="316" y="11910"/>
                    </a:cubicBezTo>
                    <a:lnTo>
                      <a:pt x="883" y="12508"/>
                    </a:lnTo>
                    <a:cubicBezTo>
                      <a:pt x="1040" y="12666"/>
                      <a:pt x="1253" y="12744"/>
                      <a:pt x="1469" y="12744"/>
                    </a:cubicBezTo>
                    <a:cubicBezTo>
                      <a:pt x="1686" y="12744"/>
                      <a:pt x="1907" y="12666"/>
                      <a:pt x="2080" y="12508"/>
                    </a:cubicBezTo>
                    <a:lnTo>
                      <a:pt x="4254" y="10334"/>
                    </a:lnTo>
                    <a:lnTo>
                      <a:pt x="4663" y="11973"/>
                    </a:lnTo>
                    <a:cubicBezTo>
                      <a:pt x="4727" y="12181"/>
                      <a:pt x="4906" y="12292"/>
                      <a:pt x="5078" y="12292"/>
                    </a:cubicBezTo>
                    <a:cubicBezTo>
                      <a:pt x="5244" y="12292"/>
                      <a:pt x="5405" y="12189"/>
                      <a:pt x="5451" y="11973"/>
                    </a:cubicBezTo>
                    <a:lnTo>
                      <a:pt x="6680" y="7782"/>
                    </a:lnTo>
                    <a:cubicBezTo>
                      <a:pt x="7278" y="8097"/>
                      <a:pt x="7940" y="8286"/>
                      <a:pt x="8664" y="8286"/>
                    </a:cubicBezTo>
                    <a:cubicBezTo>
                      <a:pt x="10933" y="8286"/>
                      <a:pt x="12792" y="6428"/>
                      <a:pt x="12792" y="4159"/>
                    </a:cubicBezTo>
                    <a:cubicBezTo>
                      <a:pt x="12792" y="1860"/>
                      <a:pt x="10933" y="1"/>
                      <a:pt x="86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86" name="Google Shape;4886;p59"/>
            <p:cNvGrpSpPr/>
            <p:nvPr/>
          </p:nvGrpSpPr>
          <p:grpSpPr>
            <a:xfrm>
              <a:off x="1850463" y="1702715"/>
              <a:ext cx="245104" cy="239893"/>
              <a:chOff x="-63669700" y="2646600"/>
              <a:chExt cx="324525" cy="317625"/>
            </a:xfrm>
            <a:grpFill/>
          </p:grpSpPr>
          <p:sp>
            <p:nvSpPr>
              <p:cNvPr id="4887" name="Google Shape;4887;p59"/>
              <p:cNvSpPr/>
              <p:nvPr/>
            </p:nvSpPr>
            <p:spPr>
              <a:xfrm>
                <a:off x="-63669700" y="2646600"/>
                <a:ext cx="324525" cy="317550"/>
              </a:xfrm>
              <a:custGeom>
                <a:avLst/>
                <a:gdLst/>
                <a:ahLst/>
                <a:cxnLst/>
                <a:rect l="l" t="t" r="r" b="b"/>
                <a:pathLst>
                  <a:path w="12981" h="12702" extrusionOk="0">
                    <a:moveTo>
                      <a:pt x="6947" y="867"/>
                    </a:moveTo>
                    <a:cubicBezTo>
                      <a:pt x="7058" y="867"/>
                      <a:pt x="7168" y="906"/>
                      <a:pt x="7247" y="985"/>
                    </a:cubicBezTo>
                    <a:cubicBezTo>
                      <a:pt x="7404" y="1143"/>
                      <a:pt x="7404" y="1426"/>
                      <a:pt x="7247" y="1584"/>
                    </a:cubicBezTo>
                    <a:lnTo>
                      <a:pt x="5199" y="3632"/>
                    </a:lnTo>
                    <a:cubicBezTo>
                      <a:pt x="5120" y="3710"/>
                      <a:pt x="5010" y="3750"/>
                      <a:pt x="4900" y="3750"/>
                    </a:cubicBezTo>
                    <a:cubicBezTo>
                      <a:pt x="4789" y="3750"/>
                      <a:pt x="4679" y="3710"/>
                      <a:pt x="4600" y="3632"/>
                    </a:cubicBezTo>
                    <a:cubicBezTo>
                      <a:pt x="4443" y="3474"/>
                      <a:pt x="4443" y="3190"/>
                      <a:pt x="4600" y="3033"/>
                    </a:cubicBezTo>
                    <a:lnTo>
                      <a:pt x="6648" y="985"/>
                    </a:lnTo>
                    <a:cubicBezTo>
                      <a:pt x="6727" y="906"/>
                      <a:pt x="6837" y="867"/>
                      <a:pt x="6947" y="867"/>
                    </a:cubicBezTo>
                    <a:close/>
                    <a:moveTo>
                      <a:pt x="7530" y="2434"/>
                    </a:moveTo>
                    <a:lnTo>
                      <a:pt x="10429" y="5364"/>
                    </a:lnTo>
                    <a:lnTo>
                      <a:pt x="8979" y="6814"/>
                    </a:lnTo>
                    <a:lnTo>
                      <a:pt x="6050" y="3884"/>
                    </a:lnTo>
                    <a:lnTo>
                      <a:pt x="7530" y="2434"/>
                    </a:lnTo>
                    <a:close/>
                    <a:moveTo>
                      <a:pt x="6648" y="5679"/>
                    </a:moveTo>
                    <a:lnTo>
                      <a:pt x="7247" y="6246"/>
                    </a:lnTo>
                    <a:lnTo>
                      <a:pt x="5482" y="8042"/>
                    </a:lnTo>
                    <a:lnTo>
                      <a:pt x="4884" y="7444"/>
                    </a:lnTo>
                    <a:lnTo>
                      <a:pt x="6648" y="5679"/>
                    </a:lnTo>
                    <a:close/>
                    <a:moveTo>
                      <a:pt x="11642" y="5561"/>
                    </a:moveTo>
                    <a:cubicBezTo>
                      <a:pt x="11752" y="5561"/>
                      <a:pt x="11862" y="5601"/>
                      <a:pt x="11941" y="5679"/>
                    </a:cubicBezTo>
                    <a:cubicBezTo>
                      <a:pt x="12098" y="5837"/>
                      <a:pt x="12098" y="6089"/>
                      <a:pt x="11941" y="6246"/>
                    </a:cubicBezTo>
                    <a:lnTo>
                      <a:pt x="9893" y="8294"/>
                    </a:lnTo>
                    <a:cubicBezTo>
                      <a:pt x="9814" y="8373"/>
                      <a:pt x="9704" y="8412"/>
                      <a:pt x="9594" y="8412"/>
                    </a:cubicBezTo>
                    <a:cubicBezTo>
                      <a:pt x="9484" y="8412"/>
                      <a:pt x="9373" y="8373"/>
                      <a:pt x="9295" y="8294"/>
                    </a:cubicBezTo>
                    <a:cubicBezTo>
                      <a:pt x="9137" y="8137"/>
                      <a:pt x="9137" y="7885"/>
                      <a:pt x="9295" y="7727"/>
                    </a:cubicBezTo>
                    <a:lnTo>
                      <a:pt x="11342" y="5679"/>
                    </a:lnTo>
                    <a:cubicBezTo>
                      <a:pt x="11421" y="5601"/>
                      <a:pt x="11531" y="5561"/>
                      <a:pt x="11642" y="5561"/>
                    </a:cubicBezTo>
                    <a:close/>
                    <a:moveTo>
                      <a:pt x="4065" y="7664"/>
                    </a:moveTo>
                    <a:lnTo>
                      <a:pt x="5230" y="8861"/>
                    </a:lnTo>
                    <a:lnTo>
                      <a:pt x="2426" y="11665"/>
                    </a:lnTo>
                    <a:cubicBezTo>
                      <a:pt x="2269" y="11823"/>
                      <a:pt x="2064" y="11902"/>
                      <a:pt x="1855" y="11902"/>
                    </a:cubicBezTo>
                    <a:cubicBezTo>
                      <a:pt x="1647" y="11902"/>
                      <a:pt x="1434" y="11823"/>
                      <a:pt x="1261" y="11665"/>
                    </a:cubicBezTo>
                    <a:cubicBezTo>
                      <a:pt x="914" y="11350"/>
                      <a:pt x="914" y="10783"/>
                      <a:pt x="1261" y="10468"/>
                    </a:cubicBezTo>
                    <a:lnTo>
                      <a:pt x="4065" y="7664"/>
                    </a:lnTo>
                    <a:close/>
                    <a:moveTo>
                      <a:pt x="6971" y="1"/>
                    </a:moveTo>
                    <a:cubicBezTo>
                      <a:pt x="6648" y="1"/>
                      <a:pt x="6317" y="119"/>
                      <a:pt x="6050" y="355"/>
                    </a:cubicBezTo>
                    <a:lnTo>
                      <a:pt x="4002" y="2403"/>
                    </a:lnTo>
                    <a:cubicBezTo>
                      <a:pt x="3529" y="2875"/>
                      <a:pt x="3529" y="3663"/>
                      <a:pt x="4002" y="4167"/>
                    </a:cubicBezTo>
                    <a:cubicBezTo>
                      <a:pt x="4258" y="4424"/>
                      <a:pt x="4564" y="4544"/>
                      <a:pt x="4874" y="4544"/>
                    </a:cubicBezTo>
                    <a:cubicBezTo>
                      <a:pt x="5058" y="4544"/>
                      <a:pt x="5243" y="4501"/>
                      <a:pt x="5419" y="4419"/>
                    </a:cubicBezTo>
                    <a:lnTo>
                      <a:pt x="6081" y="5018"/>
                    </a:lnTo>
                    <a:lnTo>
                      <a:pt x="4285" y="6814"/>
                    </a:lnTo>
                    <a:cubicBezTo>
                      <a:pt x="4206" y="6735"/>
                      <a:pt x="4096" y="6695"/>
                      <a:pt x="3990" y="6695"/>
                    </a:cubicBezTo>
                    <a:cubicBezTo>
                      <a:pt x="3884" y="6695"/>
                      <a:pt x="3781" y="6735"/>
                      <a:pt x="3718" y="6814"/>
                    </a:cubicBezTo>
                    <a:lnTo>
                      <a:pt x="631" y="9869"/>
                    </a:lnTo>
                    <a:cubicBezTo>
                      <a:pt x="1" y="10500"/>
                      <a:pt x="1" y="11571"/>
                      <a:pt x="631" y="12201"/>
                    </a:cubicBezTo>
                    <a:cubicBezTo>
                      <a:pt x="965" y="12536"/>
                      <a:pt x="1405" y="12701"/>
                      <a:pt x="1840" y="12701"/>
                    </a:cubicBezTo>
                    <a:cubicBezTo>
                      <a:pt x="2264" y="12701"/>
                      <a:pt x="2682" y="12544"/>
                      <a:pt x="2994" y="12232"/>
                    </a:cubicBezTo>
                    <a:lnTo>
                      <a:pt x="6050" y="9176"/>
                    </a:lnTo>
                    <a:cubicBezTo>
                      <a:pt x="6207" y="9019"/>
                      <a:pt x="6207" y="8735"/>
                      <a:pt x="6050" y="8578"/>
                    </a:cubicBezTo>
                    <a:lnTo>
                      <a:pt x="7845" y="6814"/>
                    </a:lnTo>
                    <a:lnTo>
                      <a:pt x="8475" y="7444"/>
                    </a:lnTo>
                    <a:cubicBezTo>
                      <a:pt x="8255" y="7853"/>
                      <a:pt x="8318" y="8452"/>
                      <a:pt x="8696" y="8861"/>
                    </a:cubicBezTo>
                    <a:cubicBezTo>
                      <a:pt x="8932" y="9098"/>
                      <a:pt x="9247" y="9216"/>
                      <a:pt x="9566" y="9216"/>
                    </a:cubicBezTo>
                    <a:cubicBezTo>
                      <a:pt x="9885" y="9216"/>
                      <a:pt x="10208" y="9098"/>
                      <a:pt x="10460" y="8861"/>
                    </a:cubicBezTo>
                    <a:lnTo>
                      <a:pt x="12508" y="6814"/>
                    </a:lnTo>
                    <a:cubicBezTo>
                      <a:pt x="12981" y="6341"/>
                      <a:pt x="12981" y="5553"/>
                      <a:pt x="12508" y="5018"/>
                    </a:cubicBezTo>
                    <a:cubicBezTo>
                      <a:pt x="12274" y="4784"/>
                      <a:pt x="11979" y="4670"/>
                      <a:pt x="11669" y="4670"/>
                    </a:cubicBezTo>
                    <a:cubicBezTo>
                      <a:pt x="11479" y="4670"/>
                      <a:pt x="11282" y="4713"/>
                      <a:pt x="11090" y="4797"/>
                    </a:cubicBezTo>
                    <a:lnTo>
                      <a:pt x="8066" y="1773"/>
                    </a:lnTo>
                    <a:cubicBezTo>
                      <a:pt x="8255" y="1332"/>
                      <a:pt x="8223" y="733"/>
                      <a:pt x="7845" y="355"/>
                    </a:cubicBezTo>
                    <a:cubicBezTo>
                      <a:pt x="7609" y="119"/>
                      <a:pt x="7294" y="1"/>
                      <a:pt x="69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88" name="Google Shape;4888;p59"/>
              <p:cNvSpPr/>
              <p:nvPr/>
            </p:nvSpPr>
            <p:spPr>
              <a:xfrm>
                <a:off x="-63532650" y="2901200"/>
                <a:ext cx="185900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2521" extrusionOk="0">
                    <a:moveTo>
                      <a:pt x="5356" y="851"/>
                    </a:moveTo>
                    <a:cubicBezTo>
                      <a:pt x="5577" y="851"/>
                      <a:pt x="5734" y="1040"/>
                      <a:pt x="5734" y="1261"/>
                    </a:cubicBezTo>
                    <a:lnTo>
                      <a:pt x="5734" y="1702"/>
                    </a:lnTo>
                    <a:lnTo>
                      <a:pt x="1607" y="1702"/>
                    </a:lnTo>
                    <a:lnTo>
                      <a:pt x="1607" y="1261"/>
                    </a:lnTo>
                    <a:cubicBezTo>
                      <a:pt x="1607" y="1040"/>
                      <a:pt x="1796" y="851"/>
                      <a:pt x="2048" y="851"/>
                    </a:cubicBezTo>
                    <a:close/>
                    <a:moveTo>
                      <a:pt x="2048" y="1"/>
                    </a:moveTo>
                    <a:cubicBezTo>
                      <a:pt x="1355" y="1"/>
                      <a:pt x="788" y="568"/>
                      <a:pt x="788" y="1261"/>
                    </a:cubicBezTo>
                    <a:lnTo>
                      <a:pt x="788" y="1702"/>
                    </a:lnTo>
                    <a:lnTo>
                      <a:pt x="378" y="1702"/>
                    </a:lnTo>
                    <a:cubicBezTo>
                      <a:pt x="158" y="1702"/>
                      <a:pt x="0" y="1891"/>
                      <a:pt x="0" y="2111"/>
                    </a:cubicBezTo>
                    <a:cubicBezTo>
                      <a:pt x="0" y="2332"/>
                      <a:pt x="189" y="2521"/>
                      <a:pt x="378" y="2521"/>
                    </a:cubicBezTo>
                    <a:lnTo>
                      <a:pt x="6995" y="2521"/>
                    </a:lnTo>
                    <a:cubicBezTo>
                      <a:pt x="7247" y="2521"/>
                      <a:pt x="7436" y="2332"/>
                      <a:pt x="7436" y="2111"/>
                    </a:cubicBezTo>
                    <a:cubicBezTo>
                      <a:pt x="7404" y="1891"/>
                      <a:pt x="7184" y="1702"/>
                      <a:pt x="6963" y="1702"/>
                    </a:cubicBezTo>
                    <a:lnTo>
                      <a:pt x="6553" y="1702"/>
                    </a:lnTo>
                    <a:lnTo>
                      <a:pt x="6553" y="1261"/>
                    </a:lnTo>
                    <a:cubicBezTo>
                      <a:pt x="6553" y="599"/>
                      <a:pt x="6018" y="1"/>
                      <a:pt x="5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89" name="Google Shape;4889;p59"/>
            <p:cNvGrpSpPr/>
            <p:nvPr/>
          </p:nvGrpSpPr>
          <p:grpSpPr>
            <a:xfrm>
              <a:off x="3297607" y="1148639"/>
              <a:ext cx="239156" cy="239459"/>
              <a:chOff x="-61784125" y="1931250"/>
              <a:chExt cx="316650" cy="317050"/>
            </a:xfrm>
            <a:grpFill/>
          </p:grpSpPr>
          <p:sp>
            <p:nvSpPr>
              <p:cNvPr id="4890" name="Google Shape;4890;p59"/>
              <p:cNvSpPr/>
              <p:nvPr/>
            </p:nvSpPr>
            <p:spPr>
              <a:xfrm>
                <a:off x="-61688025" y="1931250"/>
                <a:ext cx="124450" cy="134300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5372" extrusionOk="0">
                    <a:moveTo>
                      <a:pt x="2497" y="845"/>
                    </a:moveTo>
                    <a:cubicBezTo>
                      <a:pt x="2709" y="845"/>
                      <a:pt x="2922" y="922"/>
                      <a:pt x="3088" y="1087"/>
                    </a:cubicBezTo>
                    <a:cubicBezTo>
                      <a:pt x="3277" y="1276"/>
                      <a:pt x="3340" y="1591"/>
                      <a:pt x="3277" y="1906"/>
                    </a:cubicBezTo>
                    <a:cubicBezTo>
                      <a:pt x="3182" y="2190"/>
                      <a:pt x="2993" y="2410"/>
                      <a:pt x="2709" y="2442"/>
                    </a:cubicBezTo>
                    <a:cubicBezTo>
                      <a:pt x="2625" y="2467"/>
                      <a:pt x="2545" y="2479"/>
                      <a:pt x="2469" y="2479"/>
                    </a:cubicBezTo>
                    <a:cubicBezTo>
                      <a:pt x="2259" y="2479"/>
                      <a:pt x="2075" y="2391"/>
                      <a:pt x="1890" y="2253"/>
                    </a:cubicBezTo>
                    <a:cubicBezTo>
                      <a:pt x="1701" y="2032"/>
                      <a:pt x="1607" y="1717"/>
                      <a:pt x="1701" y="1434"/>
                    </a:cubicBezTo>
                    <a:cubicBezTo>
                      <a:pt x="1800" y="1059"/>
                      <a:pt x="2145" y="845"/>
                      <a:pt x="2497" y="845"/>
                    </a:cubicBezTo>
                    <a:close/>
                    <a:moveTo>
                      <a:pt x="2520" y="3324"/>
                    </a:moveTo>
                    <a:cubicBezTo>
                      <a:pt x="3277" y="3324"/>
                      <a:pt x="3907" y="3828"/>
                      <a:pt x="4096" y="4553"/>
                    </a:cubicBezTo>
                    <a:lnTo>
                      <a:pt x="914" y="4553"/>
                    </a:lnTo>
                    <a:cubicBezTo>
                      <a:pt x="1103" y="3828"/>
                      <a:pt x="1733" y="3324"/>
                      <a:pt x="2520" y="3324"/>
                    </a:cubicBezTo>
                    <a:close/>
                    <a:moveTo>
                      <a:pt x="2510" y="1"/>
                    </a:moveTo>
                    <a:cubicBezTo>
                      <a:pt x="1805" y="1"/>
                      <a:pt x="1113" y="455"/>
                      <a:pt x="914" y="1213"/>
                    </a:cubicBezTo>
                    <a:cubicBezTo>
                      <a:pt x="756" y="1780"/>
                      <a:pt x="914" y="2347"/>
                      <a:pt x="1292" y="2789"/>
                    </a:cubicBezTo>
                    <a:cubicBezTo>
                      <a:pt x="567" y="3198"/>
                      <a:pt x="0" y="3986"/>
                      <a:pt x="0" y="4931"/>
                    </a:cubicBezTo>
                    <a:cubicBezTo>
                      <a:pt x="0" y="5183"/>
                      <a:pt x="189" y="5372"/>
                      <a:pt x="441" y="5372"/>
                    </a:cubicBezTo>
                    <a:lnTo>
                      <a:pt x="4568" y="5372"/>
                    </a:lnTo>
                    <a:cubicBezTo>
                      <a:pt x="4820" y="5372"/>
                      <a:pt x="4978" y="5183"/>
                      <a:pt x="4978" y="4931"/>
                    </a:cubicBezTo>
                    <a:cubicBezTo>
                      <a:pt x="4978" y="3986"/>
                      <a:pt x="4442" y="3198"/>
                      <a:pt x="3718" y="2789"/>
                    </a:cubicBezTo>
                    <a:cubicBezTo>
                      <a:pt x="3907" y="2568"/>
                      <a:pt x="4033" y="2347"/>
                      <a:pt x="4096" y="2064"/>
                    </a:cubicBezTo>
                    <a:cubicBezTo>
                      <a:pt x="4253" y="1528"/>
                      <a:pt x="4096" y="930"/>
                      <a:pt x="3655" y="489"/>
                    </a:cubicBezTo>
                    <a:cubicBezTo>
                      <a:pt x="3331" y="153"/>
                      <a:pt x="2918" y="1"/>
                      <a:pt x="25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91" name="Google Shape;4891;p59"/>
              <p:cNvSpPr/>
              <p:nvPr/>
            </p:nvSpPr>
            <p:spPr>
              <a:xfrm>
                <a:off x="-61784125" y="2113325"/>
                <a:ext cx="124450" cy="134975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5399" extrusionOk="0">
                    <a:moveTo>
                      <a:pt x="2482" y="848"/>
                    </a:moveTo>
                    <a:cubicBezTo>
                      <a:pt x="2688" y="848"/>
                      <a:pt x="2895" y="921"/>
                      <a:pt x="3056" y="1082"/>
                    </a:cubicBezTo>
                    <a:cubicBezTo>
                      <a:pt x="3245" y="1271"/>
                      <a:pt x="3340" y="1586"/>
                      <a:pt x="3245" y="1901"/>
                    </a:cubicBezTo>
                    <a:cubicBezTo>
                      <a:pt x="3182" y="2185"/>
                      <a:pt x="2993" y="2437"/>
                      <a:pt x="2710" y="2468"/>
                    </a:cubicBezTo>
                    <a:cubicBezTo>
                      <a:pt x="2633" y="2483"/>
                      <a:pt x="2559" y="2491"/>
                      <a:pt x="2487" y="2491"/>
                    </a:cubicBezTo>
                    <a:cubicBezTo>
                      <a:pt x="2261" y="2491"/>
                      <a:pt x="2058" y="2415"/>
                      <a:pt x="1891" y="2248"/>
                    </a:cubicBezTo>
                    <a:cubicBezTo>
                      <a:pt x="1670" y="2059"/>
                      <a:pt x="1607" y="1743"/>
                      <a:pt x="1670" y="1428"/>
                    </a:cubicBezTo>
                    <a:cubicBezTo>
                      <a:pt x="1770" y="1068"/>
                      <a:pt x="2124" y="848"/>
                      <a:pt x="2482" y="848"/>
                    </a:cubicBezTo>
                    <a:close/>
                    <a:moveTo>
                      <a:pt x="2458" y="3319"/>
                    </a:moveTo>
                    <a:cubicBezTo>
                      <a:pt x="3245" y="3319"/>
                      <a:pt x="3907" y="3854"/>
                      <a:pt x="4096" y="4547"/>
                    </a:cubicBezTo>
                    <a:lnTo>
                      <a:pt x="883" y="4547"/>
                    </a:lnTo>
                    <a:cubicBezTo>
                      <a:pt x="1040" y="3886"/>
                      <a:pt x="1733" y="3319"/>
                      <a:pt x="2458" y="3319"/>
                    </a:cubicBezTo>
                    <a:close/>
                    <a:moveTo>
                      <a:pt x="2509" y="1"/>
                    </a:moveTo>
                    <a:cubicBezTo>
                      <a:pt x="1812" y="1"/>
                      <a:pt x="1143" y="437"/>
                      <a:pt x="946" y="1208"/>
                    </a:cubicBezTo>
                    <a:cubicBezTo>
                      <a:pt x="788" y="1806"/>
                      <a:pt x="946" y="2342"/>
                      <a:pt x="1324" y="2783"/>
                    </a:cubicBezTo>
                    <a:cubicBezTo>
                      <a:pt x="568" y="3224"/>
                      <a:pt x="32" y="4012"/>
                      <a:pt x="32" y="4957"/>
                    </a:cubicBezTo>
                    <a:cubicBezTo>
                      <a:pt x="0" y="5209"/>
                      <a:pt x="189" y="5398"/>
                      <a:pt x="410" y="5398"/>
                    </a:cubicBezTo>
                    <a:lnTo>
                      <a:pt x="4569" y="5398"/>
                    </a:lnTo>
                    <a:cubicBezTo>
                      <a:pt x="4789" y="5398"/>
                      <a:pt x="4978" y="5209"/>
                      <a:pt x="4978" y="4988"/>
                    </a:cubicBezTo>
                    <a:cubicBezTo>
                      <a:pt x="4978" y="4043"/>
                      <a:pt x="4474" y="3256"/>
                      <a:pt x="3718" y="2815"/>
                    </a:cubicBezTo>
                    <a:cubicBezTo>
                      <a:pt x="3939" y="2626"/>
                      <a:pt x="4033" y="2374"/>
                      <a:pt x="4128" y="2090"/>
                    </a:cubicBezTo>
                    <a:cubicBezTo>
                      <a:pt x="4285" y="1523"/>
                      <a:pt x="4128" y="924"/>
                      <a:pt x="3687" y="483"/>
                    </a:cubicBezTo>
                    <a:cubicBezTo>
                      <a:pt x="3346" y="155"/>
                      <a:pt x="2923" y="1"/>
                      <a:pt x="25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92" name="Google Shape;4892;p59"/>
              <p:cNvSpPr/>
              <p:nvPr/>
            </p:nvSpPr>
            <p:spPr>
              <a:xfrm>
                <a:off x="-61591150" y="2113325"/>
                <a:ext cx="123675" cy="13417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5367" extrusionOk="0">
                    <a:moveTo>
                      <a:pt x="2482" y="848"/>
                    </a:moveTo>
                    <a:cubicBezTo>
                      <a:pt x="2688" y="848"/>
                      <a:pt x="2895" y="921"/>
                      <a:pt x="3056" y="1082"/>
                    </a:cubicBezTo>
                    <a:cubicBezTo>
                      <a:pt x="3245" y="1271"/>
                      <a:pt x="3340" y="1586"/>
                      <a:pt x="3245" y="1901"/>
                    </a:cubicBezTo>
                    <a:cubicBezTo>
                      <a:pt x="3182" y="2185"/>
                      <a:pt x="2993" y="2437"/>
                      <a:pt x="2710" y="2468"/>
                    </a:cubicBezTo>
                    <a:cubicBezTo>
                      <a:pt x="2633" y="2483"/>
                      <a:pt x="2559" y="2491"/>
                      <a:pt x="2486" y="2491"/>
                    </a:cubicBezTo>
                    <a:cubicBezTo>
                      <a:pt x="2261" y="2491"/>
                      <a:pt x="2057" y="2415"/>
                      <a:pt x="1890" y="2248"/>
                    </a:cubicBezTo>
                    <a:cubicBezTo>
                      <a:pt x="1670" y="2059"/>
                      <a:pt x="1607" y="1743"/>
                      <a:pt x="1670" y="1428"/>
                    </a:cubicBezTo>
                    <a:cubicBezTo>
                      <a:pt x="1770" y="1068"/>
                      <a:pt x="2124" y="848"/>
                      <a:pt x="2482" y="848"/>
                    </a:cubicBezTo>
                    <a:close/>
                    <a:moveTo>
                      <a:pt x="2521" y="3382"/>
                    </a:moveTo>
                    <a:cubicBezTo>
                      <a:pt x="3308" y="3382"/>
                      <a:pt x="3938" y="3886"/>
                      <a:pt x="4127" y="4579"/>
                    </a:cubicBezTo>
                    <a:lnTo>
                      <a:pt x="882" y="4579"/>
                    </a:lnTo>
                    <a:cubicBezTo>
                      <a:pt x="1103" y="3886"/>
                      <a:pt x="1733" y="3382"/>
                      <a:pt x="2521" y="3382"/>
                    </a:cubicBezTo>
                    <a:close/>
                    <a:moveTo>
                      <a:pt x="2467" y="1"/>
                    </a:moveTo>
                    <a:cubicBezTo>
                      <a:pt x="1761" y="1"/>
                      <a:pt x="1080" y="437"/>
                      <a:pt x="882" y="1208"/>
                    </a:cubicBezTo>
                    <a:cubicBezTo>
                      <a:pt x="725" y="1806"/>
                      <a:pt x="882" y="2342"/>
                      <a:pt x="1292" y="2783"/>
                    </a:cubicBezTo>
                    <a:cubicBezTo>
                      <a:pt x="536" y="3224"/>
                      <a:pt x="0" y="4012"/>
                      <a:pt x="0" y="4957"/>
                    </a:cubicBezTo>
                    <a:cubicBezTo>
                      <a:pt x="0" y="5178"/>
                      <a:pt x="189" y="5367"/>
                      <a:pt x="378" y="5367"/>
                    </a:cubicBezTo>
                    <a:lnTo>
                      <a:pt x="4505" y="5367"/>
                    </a:lnTo>
                    <a:cubicBezTo>
                      <a:pt x="4757" y="5367"/>
                      <a:pt x="4946" y="5178"/>
                      <a:pt x="4946" y="4957"/>
                    </a:cubicBezTo>
                    <a:cubicBezTo>
                      <a:pt x="4946" y="4075"/>
                      <a:pt x="4442" y="3256"/>
                      <a:pt x="3686" y="2815"/>
                    </a:cubicBezTo>
                    <a:cubicBezTo>
                      <a:pt x="3875" y="2626"/>
                      <a:pt x="4001" y="2374"/>
                      <a:pt x="4096" y="2090"/>
                    </a:cubicBezTo>
                    <a:cubicBezTo>
                      <a:pt x="4253" y="1523"/>
                      <a:pt x="4096" y="924"/>
                      <a:pt x="3655" y="483"/>
                    </a:cubicBezTo>
                    <a:cubicBezTo>
                      <a:pt x="3314" y="155"/>
                      <a:pt x="2887" y="1"/>
                      <a:pt x="24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93" name="Google Shape;4893;p59"/>
              <p:cNvSpPr/>
              <p:nvPr/>
            </p:nvSpPr>
            <p:spPr>
              <a:xfrm>
                <a:off x="-61677800" y="2072225"/>
                <a:ext cx="10635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498" extrusionOk="0">
                    <a:moveTo>
                      <a:pt x="2096" y="1"/>
                    </a:moveTo>
                    <a:cubicBezTo>
                      <a:pt x="1985" y="1"/>
                      <a:pt x="1875" y="48"/>
                      <a:pt x="1796" y="142"/>
                    </a:cubicBezTo>
                    <a:lnTo>
                      <a:pt x="158" y="1781"/>
                    </a:lnTo>
                    <a:cubicBezTo>
                      <a:pt x="1" y="1938"/>
                      <a:pt x="1" y="2222"/>
                      <a:pt x="158" y="2379"/>
                    </a:cubicBezTo>
                    <a:cubicBezTo>
                      <a:pt x="237" y="2458"/>
                      <a:pt x="339" y="2497"/>
                      <a:pt x="442" y="2497"/>
                    </a:cubicBezTo>
                    <a:cubicBezTo>
                      <a:pt x="544" y="2497"/>
                      <a:pt x="646" y="2458"/>
                      <a:pt x="725" y="2379"/>
                    </a:cubicBezTo>
                    <a:lnTo>
                      <a:pt x="2111" y="993"/>
                    </a:lnTo>
                    <a:lnTo>
                      <a:pt x="3498" y="2379"/>
                    </a:lnTo>
                    <a:cubicBezTo>
                      <a:pt x="3576" y="2458"/>
                      <a:pt x="3687" y="2497"/>
                      <a:pt x="3797" y="2497"/>
                    </a:cubicBezTo>
                    <a:cubicBezTo>
                      <a:pt x="3907" y="2497"/>
                      <a:pt x="4017" y="2458"/>
                      <a:pt x="4096" y="2379"/>
                    </a:cubicBezTo>
                    <a:cubicBezTo>
                      <a:pt x="4254" y="2222"/>
                      <a:pt x="4254" y="1938"/>
                      <a:pt x="4096" y="1781"/>
                    </a:cubicBezTo>
                    <a:lnTo>
                      <a:pt x="2395" y="142"/>
                    </a:lnTo>
                    <a:cubicBezTo>
                      <a:pt x="2316" y="48"/>
                      <a:pt x="2206" y="1"/>
                      <a:pt x="2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297607" y="1426474"/>
              <a:ext cx="239156" cy="239156"/>
              <a:chOff x="3297607" y="1426474"/>
              <a:chExt cx="239156" cy="239156"/>
            </a:xfrm>
            <a:grpFill/>
          </p:grpSpPr>
          <p:sp>
            <p:nvSpPr>
              <p:cNvPr id="4895" name="Google Shape;4895;p59"/>
              <p:cNvSpPr/>
              <p:nvPr/>
            </p:nvSpPr>
            <p:spPr>
              <a:xfrm>
                <a:off x="3297607" y="1426474"/>
                <a:ext cx="239156" cy="239156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66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441"/>
                    </a:cubicBezTo>
                    <a:lnTo>
                      <a:pt x="1" y="12287"/>
                    </a:lnTo>
                    <a:cubicBezTo>
                      <a:pt x="1" y="12508"/>
                      <a:pt x="190" y="12665"/>
                      <a:pt x="379" y="12665"/>
                    </a:cubicBezTo>
                    <a:lnTo>
                      <a:pt x="12256" y="12665"/>
                    </a:lnTo>
                    <a:cubicBezTo>
                      <a:pt x="12477" y="12665"/>
                      <a:pt x="12666" y="12476"/>
                      <a:pt x="12666" y="12287"/>
                    </a:cubicBezTo>
                    <a:cubicBezTo>
                      <a:pt x="12634" y="12098"/>
                      <a:pt x="12477" y="11878"/>
                      <a:pt x="12256" y="11878"/>
                    </a:cubicBezTo>
                    <a:lnTo>
                      <a:pt x="820" y="11878"/>
                    </a:lnTo>
                    <a:lnTo>
                      <a:pt x="820" y="441"/>
                    </a:lnTo>
                    <a:cubicBezTo>
                      <a:pt x="820" y="189"/>
                      <a:pt x="631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96" name="Google Shape;4896;p59"/>
              <p:cNvSpPr/>
              <p:nvPr/>
            </p:nvSpPr>
            <p:spPr>
              <a:xfrm>
                <a:off x="3328554" y="1494883"/>
                <a:ext cx="208209" cy="114234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6050" extrusionOk="0">
                    <a:moveTo>
                      <a:pt x="9767" y="788"/>
                    </a:moveTo>
                    <a:cubicBezTo>
                      <a:pt x="10019" y="788"/>
                      <a:pt x="10208" y="977"/>
                      <a:pt x="10208" y="1229"/>
                    </a:cubicBezTo>
                    <a:cubicBezTo>
                      <a:pt x="10176" y="1450"/>
                      <a:pt x="10019" y="1639"/>
                      <a:pt x="9767" y="1639"/>
                    </a:cubicBezTo>
                    <a:cubicBezTo>
                      <a:pt x="9546" y="1639"/>
                      <a:pt x="9389" y="1450"/>
                      <a:pt x="9389" y="1229"/>
                    </a:cubicBezTo>
                    <a:cubicBezTo>
                      <a:pt x="9389" y="977"/>
                      <a:pt x="9578" y="788"/>
                      <a:pt x="9767" y="788"/>
                    </a:cubicBezTo>
                    <a:close/>
                    <a:moveTo>
                      <a:pt x="4001" y="1607"/>
                    </a:moveTo>
                    <a:cubicBezTo>
                      <a:pt x="4222" y="1607"/>
                      <a:pt x="4379" y="1796"/>
                      <a:pt x="4379" y="2048"/>
                    </a:cubicBezTo>
                    <a:cubicBezTo>
                      <a:pt x="4379" y="2269"/>
                      <a:pt x="4222" y="2489"/>
                      <a:pt x="4001" y="2489"/>
                    </a:cubicBezTo>
                    <a:cubicBezTo>
                      <a:pt x="3749" y="2489"/>
                      <a:pt x="3560" y="2269"/>
                      <a:pt x="3560" y="2048"/>
                    </a:cubicBezTo>
                    <a:cubicBezTo>
                      <a:pt x="3560" y="1796"/>
                      <a:pt x="3749" y="1607"/>
                      <a:pt x="4001" y="1607"/>
                    </a:cubicBezTo>
                    <a:close/>
                    <a:moveTo>
                      <a:pt x="6459" y="4128"/>
                    </a:moveTo>
                    <a:cubicBezTo>
                      <a:pt x="6679" y="4128"/>
                      <a:pt x="6900" y="4317"/>
                      <a:pt x="6900" y="4569"/>
                    </a:cubicBezTo>
                    <a:cubicBezTo>
                      <a:pt x="6868" y="4758"/>
                      <a:pt x="6711" y="4947"/>
                      <a:pt x="6459" y="4947"/>
                    </a:cubicBezTo>
                    <a:cubicBezTo>
                      <a:pt x="6238" y="4947"/>
                      <a:pt x="6081" y="4758"/>
                      <a:pt x="6081" y="4569"/>
                    </a:cubicBezTo>
                    <a:cubicBezTo>
                      <a:pt x="6081" y="4317"/>
                      <a:pt x="6270" y="4128"/>
                      <a:pt x="6459" y="4128"/>
                    </a:cubicBezTo>
                    <a:close/>
                    <a:moveTo>
                      <a:pt x="1229" y="4380"/>
                    </a:moveTo>
                    <a:cubicBezTo>
                      <a:pt x="1481" y="4380"/>
                      <a:pt x="1638" y="4569"/>
                      <a:pt x="1638" y="4789"/>
                    </a:cubicBezTo>
                    <a:cubicBezTo>
                      <a:pt x="1638" y="5041"/>
                      <a:pt x="1481" y="5230"/>
                      <a:pt x="1229" y="5230"/>
                    </a:cubicBezTo>
                    <a:cubicBezTo>
                      <a:pt x="1008" y="5230"/>
                      <a:pt x="788" y="5041"/>
                      <a:pt x="788" y="4789"/>
                    </a:cubicBezTo>
                    <a:cubicBezTo>
                      <a:pt x="788" y="4569"/>
                      <a:pt x="1008" y="4380"/>
                      <a:pt x="1229" y="4380"/>
                    </a:cubicBezTo>
                    <a:close/>
                    <a:moveTo>
                      <a:pt x="9767" y="0"/>
                    </a:moveTo>
                    <a:cubicBezTo>
                      <a:pt x="9105" y="0"/>
                      <a:pt x="8570" y="536"/>
                      <a:pt x="8570" y="1229"/>
                    </a:cubicBezTo>
                    <a:cubicBezTo>
                      <a:pt x="8570" y="1418"/>
                      <a:pt x="8601" y="1576"/>
                      <a:pt x="8664" y="1765"/>
                    </a:cubicBezTo>
                    <a:lnTo>
                      <a:pt x="7026" y="3434"/>
                    </a:lnTo>
                    <a:cubicBezTo>
                      <a:pt x="6868" y="3340"/>
                      <a:pt x="6679" y="3308"/>
                      <a:pt x="6459" y="3308"/>
                    </a:cubicBezTo>
                    <a:cubicBezTo>
                      <a:pt x="6270" y="3308"/>
                      <a:pt x="6112" y="3340"/>
                      <a:pt x="5923" y="3434"/>
                    </a:cubicBezTo>
                    <a:lnTo>
                      <a:pt x="5104" y="2584"/>
                    </a:lnTo>
                    <a:cubicBezTo>
                      <a:pt x="5167" y="2426"/>
                      <a:pt x="5199" y="2237"/>
                      <a:pt x="5199" y="2048"/>
                    </a:cubicBezTo>
                    <a:cubicBezTo>
                      <a:pt x="5199" y="1387"/>
                      <a:pt x="4663" y="788"/>
                      <a:pt x="4001" y="788"/>
                    </a:cubicBezTo>
                    <a:cubicBezTo>
                      <a:pt x="3308" y="788"/>
                      <a:pt x="2773" y="1324"/>
                      <a:pt x="2773" y="2048"/>
                    </a:cubicBezTo>
                    <a:cubicBezTo>
                      <a:pt x="2773" y="2237"/>
                      <a:pt x="2804" y="2395"/>
                      <a:pt x="2899" y="2584"/>
                    </a:cubicBezTo>
                    <a:lnTo>
                      <a:pt x="1796" y="3686"/>
                    </a:lnTo>
                    <a:cubicBezTo>
                      <a:pt x="1638" y="3623"/>
                      <a:pt x="1418" y="3592"/>
                      <a:pt x="1229" y="3592"/>
                    </a:cubicBezTo>
                    <a:cubicBezTo>
                      <a:pt x="567" y="3592"/>
                      <a:pt x="0" y="4128"/>
                      <a:pt x="0" y="4852"/>
                    </a:cubicBezTo>
                    <a:cubicBezTo>
                      <a:pt x="0" y="5514"/>
                      <a:pt x="567" y="6049"/>
                      <a:pt x="1229" y="6049"/>
                    </a:cubicBezTo>
                    <a:cubicBezTo>
                      <a:pt x="1890" y="6049"/>
                      <a:pt x="2458" y="5514"/>
                      <a:pt x="2458" y="4852"/>
                    </a:cubicBezTo>
                    <a:cubicBezTo>
                      <a:pt x="2458" y="4632"/>
                      <a:pt x="2426" y="4474"/>
                      <a:pt x="2332" y="4285"/>
                    </a:cubicBezTo>
                    <a:lnTo>
                      <a:pt x="3434" y="3182"/>
                    </a:lnTo>
                    <a:cubicBezTo>
                      <a:pt x="3592" y="3245"/>
                      <a:pt x="3781" y="3308"/>
                      <a:pt x="4001" y="3308"/>
                    </a:cubicBezTo>
                    <a:cubicBezTo>
                      <a:pt x="4190" y="3308"/>
                      <a:pt x="4348" y="3277"/>
                      <a:pt x="4537" y="3182"/>
                    </a:cubicBezTo>
                    <a:lnTo>
                      <a:pt x="5356" y="4001"/>
                    </a:lnTo>
                    <a:cubicBezTo>
                      <a:pt x="5293" y="4159"/>
                      <a:pt x="5262" y="4348"/>
                      <a:pt x="5262" y="4569"/>
                    </a:cubicBezTo>
                    <a:cubicBezTo>
                      <a:pt x="5262" y="5230"/>
                      <a:pt x="5797" y="5766"/>
                      <a:pt x="6459" y="5766"/>
                    </a:cubicBezTo>
                    <a:cubicBezTo>
                      <a:pt x="7152" y="5766"/>
                      <a:pt x="7687" y="5230"/>
                      <a:pt x="7687" y="4569"/>
                    </a:cubicBezTo>
                    <a:cubicBezTo>
                      <a:pt x="7687" y="4348"/>
                      <a:pt x="7656" y="4191"/>
                      <a:pt x="7561" y="4001"/>
                    </a:cubicBezTo>
                    <a:lnTo>
                      <a:pt x="9231" y="2363"/>
                    </a:lnTo>
                    <a:cubicBezTo>
                      <a:pt x="9389" y="2426"/>
                      <a:pt x="9578" y="2489"/>
                      <a:pt x="9767" y="2489"/>
                    </a:cubicBezTo>
                    <a:cubicBezTo>
                      <a:pt x="10460" y="2489"/>
                      <a:pt x="11027" y="1922"/>
                      <a:pt x="11027" y="1229"/>
                    </a:cubicBezTo>
                    <a:cubicBezTo>
                      <a:pt x="10995" y="536"/>
                      <a:pt x="10460" y="0"/>
                      <a:pt x="97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897" name="Google Shape;4897;p59"/>
            <p:cNvGrpSpPr/>
            <p:nvPr/>
          </p:nvGrpSpPr>
          <p:grpSpPr>
            <a:xfrm>
              <a:off x="3297607" y="1702091"/>
              <a:ext cx="239156" cy="241139"/>
              <a:chOff x="-61782550" y="2664925"/>
              <a:chExt cx="316650" cy="319275"/>
            </a:xfrm>
            <a:grpFill/>
          </p:grpSpPr>
          <p:sp>
            <p:nvSpPr>
              <p:cNvPr id="4898" name="Google Shape;4898;p59"/>
              <p:cNvSpPr/>
              <p:nvPr/>
            </p:nvSpPr>
            <p:spPr>
              <a:xfrm>
                <a:off x="-61782550" y="2664925"/>
                <a:ext cx="316650" cy="319275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771" extrusionOk="0">
                    <a:moveTo>
                      <a:pt x="10208" y="851"/>
                    </a:moveTo>
                    <a:cubicBezTo>
                      <a:pt x="10366" y="1670"/>
                      <a:pt x="10996" y="2300"/>
                      <a:pt x="11815" y="2457"/>
                    </a:cubicBezTo>
                    <a:lnTo>
                      <a:pt x="11815" y="6679"/>
                    </a:lnTo>
                    <a:lnTo>
                      <a:pt x="11783" y="6679"/>
                    </a:lnTo>
                    <a:cubicBezTo>
                      <a:pt x="10964" y="6837"/>
                      <a:pt x="10334" y="7467"/>
                      <a:pt x="10177" y="8286"/>
                    </a:cubicBezTo>
                    <a:lnTo>
                      <a:pt x="9011" y="8286"/>
                    </a:lnTo>
                    <a:cubicBezTo>
                      <a:pt x="9105" y="8002"/>
                      <a:pt x="9168" y="7719"/>
                      <a:pt x="9168" y="7467"/>
                    </a:cubicBezTo>
                    <a:cubicBezTo>
                      <a:pt x="9168" y="6081"/>
                      <a:pt x="8066" y="4978"/>
                      <a:pt x="6711" y="4978"/>
                    </a:cubicBezTo>
                    <a:cubicBezTo>
                      <a:pt x="5325" y="4978"/>
                      <a:pt x="4222" y="6081"/>
                      <a:pt x="4222" y="7467"/>
                    </a:cubicBezTo>
                    <a:cubicBezTo>
                      <a:pt x="4222" y="7719"/>
                      <a:pt x="4254" y="8002"/>
                      <a:pt x="4380" y="8286"/>
                    </a:cubicBezTo>
                    <a:lnTo>
                      <a:pt x="2395" y="8286"/>
                    </a:lnTo>
                    <a:cubicBezTo>
                      <a:pt x="2237" y="7467"/>
                      <a:pt x="1607" y="6837"/>
                      <a:pt x="788" y="6679"/>
                    </a:cubicBezTo>
                    <a:lnTo>
                      <a:pt x="788" y="2457"/>
                    </a:lnTo>
                    <a:cubicBezTo>
                      <a:pt x="1607" y="2300"/>
                      <a:pt x="2237" y="1670"/>
                      <a:pt x="2395" y="851"/>
                    </a:cubicBezTo>
                    <a:close/>
                    <a:moveTo>
                      <a:pt x="6711" y="5797"/>
                    </a:moveTo>
                    <a:cubicBezTo>
                      <a:pt x="7593" y="5797"/>
                      <a:pt x="8349" y="6553"/>
                      <a:pt x="8349" y="7467"/>
                    </a:cubicBezTo>
                    <a:cubicBezTo>
                      <a:pt x="8349" y="8349"/>
                      <a:pt x="7593" y="9105"/>
                      <a:pt x="6711" y="9105"/>
                    </a:cubicBezTo>
                    <a:cubicBezTo>
                      <a:pt x="5797" y="9105"/>
                      <a:pt x="5041" y="8349"/>
                      <a:pt x="5041" y="7467"/>
                    </a:cubicBezTo>
                    <a:cubicBezTo>
                      <a:pt x="5041" y="6553"/>
                      <a:pt x="5797" y="5797"/>
                      <a:pt x="6711" y="5797"/>
                    </a:cubicBezTo>
                    <a:close/>
                    <a:moveTo>
                      <a:pt x="7530" y="9767"/>
                    </a:moveTo>
                    <a:lnTo>
                      <a:pt x="7530" y="11468"/>
                    </a:lnTo>
                    <a:lnTo>
                      <a:pt x="6932" y="11090"/>
                    </a:lnTo>
                    <a:cubicBezTo>
                      <a:pt x="6853" y="11043"/>
                      <a:pt x="6774" y="11019"/>
                      <a:pt x="6695" y="11019"/>
                    </a:cubicBezTo>
                    <a:cubicBezTo>
                      <a:pt x="6616" y="11019"/>
                      <a:pt x="6538" y="11043"/>
                      <a:pt x="6459" y="11090"/>
                    </a:cubicBezTo>
                    <a:lnTo>
                      <a:pt x="5860" y="11468"/>
                    </a:lnTo>
                    <a:lnTo>
                      <a:pt x="5860" y="9767"/>
                    </a:lnTo>
                    <a:cubicBezTo>
                      <a:pt x="6144" y="9861"/>
                      <a:pt x="6427" y="9924"/>
                      <a:pt x="6711" y="9924"/>
                    </a:cubicBezTo>
                    <a:cubicBezTo>
                      <a:pt x="6995" y="9924"/>
                      <a:pt x="7247" y="9893"/>
                      <a:pt x="7530" y="9767"/>
                    </a:cubicBezTo>
                    <a:close/>
                    <a:moveTo>
                      <a:pt x="2048" y="0"/>
                    </a:moveTo>
                    <a:cubicBezTo>
                      <a:pt x="1828" y="0"/>
                      <a:pt x="1670" y="221"/>
                      <a:pt x="1670" y="441"/>
                    </a:cubicBezTo>
                    <a:cubicBezTo>
                      <a:pt x="1670" y="1103"/>
                      <a:pt x="1103" y="1670"/>
                      <a:pt x="410" y="1670"/>
                    </a:cubicBezTo>
                    <a:cubicBezTo>
                      <a:pt x="158" y="1670"/>
                      <a:pt x="0" y="1859"/>
                      <a:pt x="0" y="2111"/>
                    </a:cubicBezTo>
                    <a:lnTo>
                      <a:pt x="0" y="7057"/>
                    </a:lnTo>
                    <a:cubicBezTo>
                      <a:pt x="0" y="7278"/>
                      <a:pt x="189" y="7498"/>
                      <a:pt x="410" y="7498"/>
                    </a:cubicBezTo>
                    <a:cubicBezTo>
                      <a:pt x="1072" y="7498"/>
                      <a:pt x="1670" y="8034"/>
                      <a:pt x="1670" y="8758"/>
                    </a:cubicBezTo>
                    <a:cubicBezTo>
                      <a:pt x="1670" y="8979"/>
                      <a:pt x="1859" y="9136"/>
                      <a:pt x="2048" y="9136"/>
                    </a:cubicBezTo>
                    <a:lnTo>
                      <a:pt x="4884" y="9136"/>
                    </a:lnTo>
                    <a:lnTo>
                      <a:pt x="5073" y="9326"/>
                    </a:lnTo>
                    <a:lnTo>
                      <a:pt x="5073" y="12318"/>
                    </a:lnTo>
                    <a:cubicBezTo>
                      <a:pt x="5073" y="12562"/>
                      <a:pt x="5298" y="12749"/>
                      <a:pt x="5517" y="12749"/>
                    </a:cubicBezTo>
                    <a:cubicBezTo>
                      <a:pt x="5581" y="12749"/>
                      <a:pt x="5645" y="12732"/>
                      <a:pt x="5703" y="12697"/>
                    </a:cubicBezTo>
                    <a:lnTo>
                      <a:pt x="6743" y="12003"/>
                    </a:lnTo>
                    <a:lnTo>
                      <a:pt x="7782" y="12697"/>
                    </a:lnTo>
                    <a:cubicBezTo>
                      <a:pt x="7850" y="12747"/>
                      <a:pt x="7926" y="12771"/>
                      <a:pt x="8002" y="12771"/>
                    </a:cubicBezTo>
                    <a:cubicBezTo>
                      <a:pt x="8210" y="12771"/>
                      <a:pt x="8412" y="12595"/>
                      <a:pt x="8412" y="12318"/>
                    </a:cubicBezTo>
                    <a:lnTo>
                      <a:pt x="8412" y="9262"/>
                    </a:lnTo>
                    <a:lnTo>
                      <a:pt x="8601" y="9073"/>
                    </a:lnTo>
                    <a:lnTo>
                      <a:pt x="10618" y="9073"/>
                    </a:lnTo>
                    <a:cubicBezTo>
                      <a:pt x="10838" y="9073"/>
                      <a:pt x="10996" y="8884"/>
                      <a:pt x="10996" y="8664"/>
                    </a:cubicBezTo>
                    <a:cubicBezTo>
                      <a:pt x="10996" y="8002"/>
                      <a:pt x="11563" y="7404"/>
                      <a:pt x="12224" y="7404"/>
                    </a:cubicBezTo>
                    <a:cubicBezTo>
                      <a:pt x="12445" y="7404"/>
                      <a:pt x="12665" y="7215"/>
                      <a:pt x="12665" y="6994"/>
                    </a:cubicBezTo>
                    <a:lnTo>
                      <a:pt x="12665" y="2016"/>
                    </a:lnTo>
                    <a:cubicBezTo>
                      <a:pt x="12602" y="1827"/>
                      <a:pt x="12445" y="1670"/>
                      <a:pt x="12224" y="1670"/>
                    </a:cubicBezTo>
                    <a:cubicBezTo>
                      <a:pt x="11531" y="1670"/>
                      <a:pt x="10996" y="1103"/>
                      <a:pt x="10996" y="441"/>
                    </a:cubicBezTo>
                    <a:cubicBezTo>
                      <a:pt x="10996" y="221"/>
                      <a:pt x="10807" y="0"/>
                      <a:pt x="105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899" name="Google Shape;4899;p59"/>
              <p:cNvSpPr/>
              <p:nvPr/>
            </p:nvSpPr>
            <p:spPr>
              <a:xfrm>
                <a:off x="-61701425" y="2705875"/>
                <a:ext cx="15125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851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62"/>
                      <a:pt x="189" y="851"/>
                      <a:pt x="410" y="851"/>
                    </a:cubicBezTo>
                    <a:lnTo>
                      <a:pt x="5671" y="851"/>
                    </a:lnTo>
                    <a:cubicBezTo>
                      <a:pt x="5892" y="851"/>
                      <a:pt x="6049" y="662"/>
                      <a:pt x="6049" y="410"/>
                    </a:cubicBezTo>
                    <a:cubicBezTo>
                      <a:pt x="6049" y="189"/>
                      <a:pt x="5860" y="0"/>
                      <a:pt x="56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00" name="Google Shape;4900;p59"/>
              <p:cNvSpPr/>
              <p:nvPr/>
            </p:nvSpPr>
            <p:spPr>
              <a:xfrm>
                <a:off x="-61742375" y="2747625"/>
                <a:ext cx="2339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9357" h="883" extrusionOk="0">
                    <a:moveTo>
                      <a:pt x="410" y="0"/>
                    </a:moveTo>
                    <a:cubicBezTo>
                      <a:pt x="158" y="0"/>
                      <a:pt x="0" y="221"/>
                      <a:pt x="0" y="441"/>
                    </a:cubicBezTo>
                    <a:cubicBezTo>
                      <a:pt x="0" y="693"/>
                      <a:pt x="221" y="882"/>
                      <a:pt x="410" y="882"/>
                    </a:cubicBezTo>
                    <a:lnTo>
                      <a:pt x="8948" y="882"/>
                    </a:lnTo>
                    <a:cubicBezTo>
                      <a:pt x="9200" y="882"/>
                      <a:pt x="9357" y="693"/>
                      <a:pt x="9357" y="441"/>
                    </a:cubicBezTo>
                    <a:cubicBezTo>
                      <a:pt x="9357" y="221"/>
                      <a:pt x="9137" y="0"/>
                      <a:pt x="89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01" name="Google Shape;4901;p59"/>
            <p:cNvGrpSpPr/>
            <p:nvPr/>
          </p:nvGrpSpPr>
          <p:grpSpPr>
            <a:xfrm>
              <a:off x="4748322" y="1154331"/>
              <a:ext cx="239742" cy="228073"/>
              <a:chOff x="-59889100" y="1945025"/>
              <a:chExt cx="317425" cy="301975"/>
            </a:xfrm>
            <a:grpFill/>
          </p:grpSpPr>
          <p:sp>
            <p:nvSpPr>
              <p:cNvPr id="4902" name="Google Shape;4902;p59"/>
              <p:cNvSpPr/>
              <p:nvPr/>
            </p:nvSpPr>
            <p:spPr>
              <a:xfrm>
                <a:off x="-59845000" y="2074200"/>
                <a:ext cx="63025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58" extrusionOk="0">
                    <a:moveTo>
                      <a:pt x="1702" y="788"/>
                    </a:moveTo>
                    <a:lnTo>
                      <a:pt x="1702" y="1639"/>
                    </a:lnTo>
                    <a:lnTo>
                      <a:pt x="883" y="1639"/>
                    </a:lnTo>
                    <a:lnTo>
                      <a:pt x="883" y="788"/>
                    </a:lnTo>
                    <a:close/>
                    <a:moveTo>
                      <a:pt x="442" y="0"/>
                    </a:moveTo>
                    <a:cubicBezTo>
                      <a:pt x="190" y="0"/>
                      <a:pt x="1" y="190"/>
                      <a:pt x="1" y="410"/>
                    </a:cubicBezTo>
                    <a:lnTo>
                      <a:pt x="1" y="2048"/>
                    </a:lnTo>
                    <a:cubicBezTo>
                      <a:pt x="1" y="2300"/>
                      <a:pt x="190" y="2458"/>
                      <a:pt x="442" y="2458"/>
                    </a:cubicBezTo>
                    <a:lnTo>
                      <a:pt x="2080" y="2458"/>
                    </a:lnTo>
                    <a:cubicBezTo>
                      <a:pt x="2332" y="2458"/>
                      <a:pt x="2521" y="2237"/>
                      <a:pt x="2521" y="2048"/>
                    </a:cubicBezTo>
                    <a:lnTo>
                      <a:pt x="2521" y="410"/>
                    </a:lnTo>
                    <a:cubicBezTo>
                      <a:pt x="2521" y="158"/>
                      <a:pt x="2332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03" name="Google Shape;4903;p59"/>
              <p:cNvSpPr/>
              <p:nvPr/>
            </p:nvSpPr>
            <p:spPr>
              <a:xfrm>
                <a:off x="-59761500" y="1990700"/>
                <a:ext cx="61450" cy="144950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5798" extrusionOk="0">
                    <a:moveTo>
                      <a:pt x="1670" y="820"/>
                    </a:moveTo>
                    <a:lnTo>
                      <a:pt x="1670" y="4979"/>
                    </a:lnTo>
                    <a:lnTo>
                      <a:pt x="851" y="4979"/>
                    </a:lnTo>
                    <a:lnTo>
                      <a:pt x="851" y="820"/>
                    </a:lnTo>
                    <a:close/>
                    <a:moveTo>
                      <a:pt x="410" y="1"/>
                    </a:moveTo>
                    <a:cubicBezTo>
                      <a:pt x="158" y="1"/>
                      <a:pt x="0" y="190"/>
                      <a:pt x="0" y="411"/>
                    </a:cubicBezTo>
                    <a:lnTo>
                      <a:pt x="0" y="5357"/>
                    </a:lnTo>
                    <a:cubicBezTo>
                      <a:pt x="0" y="5577"/>
                      <a:pt x="158" y="5798"/>
                      <a:pt x="410" y="5798"/>
                    </a:cubicBezTo>
                    <a:lnTo>
                      <a:pt x="2048" y="5798"/>
                    </a:lnTo>
                    <a:cubicBezTo>
                      <a:pt x="2300" y="5798"/>
                      <a:pt x="2458" y="5577"/>
                      <a:pt x="2458" y="5388"/>
                    </a:cubicBezTo>
                    <a:lnTo>
                      <a:pt x="2458" y="411"/>
                    </a:lnTo>
                    <a:cubicBezTo>
                      <a:pt x="2458" y="158"/>
                      <a:pt x="2269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04" name="Google Shape;4904;p59"/>
              <p:cNvSpPr/>
              <p:nvPr/>
            </p:nvSpPr>
            <p:spPr>
              <a:xfrm>
                <a:off x="-59678800" y="2053725"/>
                <a:ext cx="61450" cy="8192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3277" extrusionOk="0">
                    <a:moveTo>
                      <a:pt x="1670" y="788"/>
                    </a:moveTo>
                    <a:lnTo>
                      <a:pt x="1670" y="2458"/>
                    </a:lnTo>
                    <a:lnTo>
                      <a:pt x="851" y="2458"/>
                    </a:lnTo>
                    <a:lnTo>
                      <a:pt x="851" y="788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0" y="189"/>
                      <a:pt x="0" y="410"/>
                    </a:cubicBezTo>
                    <a:lnTo>
                      <a:pt x="0" y="2867"/>
                    </a:lnTo>
                    <a:cubicBezTo>
                      <a:pt x="0" y="3056"/>
                      <a:pt x="158" y="3277"/>
                      <a:pt x="410" y="3277"/>
                    </a:cubicBezTo>
                    <a:lnTo>
                      <a:pt x="2048" y="3277"/>
                    </a:lnTo>
                    <a:cubicBezTo>
                      <a:pt x="2300" y="3277"/>
                      <a:pt x="2458" y="3056"/>
                      <a:pt x="2458" y="2867"/>
                    </a:cubicBezTo>
                    <a:lnTo>
                      <a:pt x="2458" y="410"/>
                    </a:lnTo>
                    <a:cubicBezTo>
                      <a:pt x="2458" y="158"/>
                      <a:pt x="2269" y="0"/>
                      <a:pt x="20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05" name="Google Shape;4905;p59"/>
              <p:cNvSpPr/>
              <p:nvPr/>
            </p:nvSpPr>
            <p:spPr>
              <a:xfrm>
                <a:off x="-59889100" y="1945025"/>
                <a:ext cx="317425" cy="301975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079" extrusionOk="0">
                    <a:moveTo>
                      <a:pt x="6333" y="851"/>
                    </a:moveTo>
                    <a:cubicBezTo>
                      <a:pt x="9357" y="851"/>
                      <a:pt x="11846" y="2931"/>
                      <a:pt x="11846" y="5546"/>
                    </a:cubicBezTo>
                    <a:cubicBezTo>
                      <a:pt x="11846" y="8129"/>
                      <a:pt x="9357" y="10208"/>
                      <a:pt x="6333" y="10208"/>
                    </a:cubicBezTo>
                    <a:cubicBezTo>
                      <a:pt x="5482" y="10208"/>
                      <a:pt x="4600" y="10019"/>
                      <a:pt x="3812" y="9704"/>
                    </a:cubicBezTo>
                    <a:cubicBezTo>
                      <a:pt x="3757" y="9682"/>
                      <a:pt x="3697" y="9671"/>
                      <a:pt x="3637" y="9671"/>
                    </a:cubicBezTo>
                    <a:cubicBezTo>
                      <a:pt x="3529" y="9671"/>
                      <a:pt x="3421" y="9706"/>
                      <a:pt x="3340" y="9767"/>
                    </a:cubicBezTo>
                    <a:lnTo>
                      <a:pt x="2489" y="10649"/>
                    </a:lnTo>
                    <a:lnTo>
                      <a:pt x="2489" y="9074"/>
                    </a:lnTo>
                    <a:cubicBezTo>
                      <a:pt x="2489" y="8948"/>
                      <a:pt x="2426" y="8822"/>
                      <a:pt x="2363" y="8759"/>
                    </a:cubicBezTo>
                    <a:cubicBezTo>
                      <a:pt x="1387" y="7877"/>
                      <a:pt x="819" y="6743"/>
                      <a:pt x="819" y="5514"/>
                    </a:cubicBezTo>
                    <a:cubicBezTo>
                      <a:pt x="819" y="2962"/>
                      <a:pt x="3308" y="851"/>
                      <a:pt x="6333" y="851"/>
                    </a:cubicBezTo>
                    <a:close/>
                    <a:moveTo>
                      <a:pt x="6333" y="1"/>
                    </a:moveTo>
                    <a:cubicBezTo>
                      <a:pt x="2836" y="1"/>
                      <a:pt x="0" y="2490"/>
                      <a:pt x="0" y="5514"/>
                    </a:cubicBezTo>
                    <a:cubicBezTo>
                      <a:pt x="0" y="6963"/>
                      <a:pt x="599" y="8255"/>
                      <a:pt x="1639" y="9263"/>
                    </a:cubicBezTo>
                    <a:lnTo>
                      <a:pt x="1639" y="11689"/>
                    </a:lnTo>
                    <a:cubicBezTo>
                      <a:pt x="1639" y="11918"/>
                      <a:pt x="1832" y="12079"/>
                      <a:pt x="2045" y="12079"/>
                    </a:cubicBezTo>
                    <a:cubicBezTo>
                      <a:pt x="2153" y="12079"/>
                      <a:pt x="2267" y="12037"/>
                      <a:pt x="2363" y="11941"/>
                    </a:cubicBezTo>
                    <a:lnTo>
                      <a:pt x="3749" y="10555"/>
                    </a:lnTo>
                    <a:cubicBezTo>
                      <a:pt x="4569" y="10901"/>
                      <a:pt x="5419" y="11027"/>
                      <a:pt x="6333" y="11027"/>
                    </a:cubicBezTo>
                    <a:cubicBezTo>
                      <a:pt x="9830" y="11027"/>
                      <a:pt x="12697" y="8570"/>
                      <a:pt x="12697" y="5514"/>
                    </a:cubicBezTo>
                    <a:cubicBezTo>
                      <a:pt x="12697" y="2490"/>
                      <a:pt x="9861" y="1"/>
                      <a:pt x="63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906" name="Google Shape;4906;p59"/>
            <p:cNvSpPr/>
            <p:nvPr/>
          </p:nvSpPr>
          <p:spPr>
            <a:xfrm>
              <a:off x="4746745" y="1452401"/>
              <a:ext cx="240346" cy="187402"/>
            </a:xfrm>
            <a:custGeom>
              <a:avLst/>
              <a:gdLst/>
              <a:ahLst/>
              <a:cxnLst/>
              <a:rect l="l" t="t" r="r" b="b"/>
              <a:pathLst>
                <a:path w="12729" h="9925" extrusionOk="0">
                  <a:moveTo>
                    <a:pt x="925" y="3644"/>
                  </a:moveTo>
                  <a:cubicBezTo>
                    <a:pt x="944" y="3644"/>
                    <a:pt x="963" y="3648"/>
                    <a:pt x="978" y="3655"/>
                  </a:cubicBezTo>
                  <a:lnTo>
                    <a:pt x="1608" y="3970"/>
                  </a:lnTo>
                  <a:lnTo>
                    <a:pt x="1608" y="5923"/>
                  </a:lnTo>
                  <a:lnTo>
                    <a:pt x="978" y="6239"/>
                  </a:lnTo>
                  <a:cubicBezTo>
                    <a:pt x="963" y="6253"/>
                    <a:pt x="945" y="6259"/>
                    <a:pt x="926" y="6259"/>
                  </a:cubicBezTo>
                  <a:cubicBezTo>
                    <a:pt x="863" y="6259"/>
                    <a:pt x="788" y="6192"/>
                    <a:pt x="788" y="6144"/>
                  </a:cubicBezTo>
                  <a:lnTo>
                    <a:pt x="788" y="3781"/>
                  </a:lnTo>
                  <a:cubicBezTo>
                    <a:pt x="788" y="3685"/>
                    <a:pt x="862" y="3644"/>
                    <a:pt x="925" y="3644"/>
                  </a:cubicBezTo>
                  <a:close/>
                  <a:moveTo>
                    <a:pt x="10177" y="1796"/>
                  </a:moveTo>
                  <a:lnTo>
                    <a:pt x="10177" y="8129"/>
                  </a:lnTo>
                  <a:lnTo>
                    <a:pt x="2458" y="5892"/>
                  </a:lnTo>
                  <a:lnTo>
                    <a:pt x="2458" y="4033"/>
                  </a:lnTo>
                  <a:lnTo>
                    <a:pt x="10177" y="1796"/>
                  </a:lnTo>
                  <a:close/>
                  <a:moveTo>
                    <a:pt x="4128" y="7247"/>
                  </a:moveTo>
                  <a:lnTo>
                    <a:pt x="6963" y="8066"/>
                  </a:lnTo>
                  <a:cubicBezTo>
                    <a:pt x="6648" y="8507"/>
                    <a:pt x="6176" y="8822"/>
                    <a:pt x="5640" y="8822"/>
                  </a:cubicBezTo>
                  <a:cubicBezTo>
                    <a:pt x="4758" y="8822"/>
                    <a:pt x="4097" y="8097"/>
                    <a:pt x="4128" y="7247"/>
                  </a:cubicBezTo>
                  <a:close/>
                  <a:moveTo>
                    <a:pt x="11374" y="820"/>
                  </a:moveTo>
                  <a:cubicBezTo>
                    <a:pt x="11626" y="820"/>
                    <a:pt x="11815" y="1009"/>
                    <a:pt x="11815" y="1261"/>
                  </a:cubicBezTo>
                  <a:lnTo>
                    <a:pt x="11815" y="8696"/>
                  </a:lnTo>
                  <a:cubicBezTo>
                    <a:pt x="11815" y="8916"/>
                    <a:pt x="11626" y="9137"/>
                    <a:pt x="11374" y="9137"/>
                  </a:cubicBezTo>
                  <a:cubicBezTo>
                    <a:pt x="11154" y="9137"/>
                    <a:pt x="10996" y="8916"/>
                    <a:pt x="10996" y="8696"/>
                  </a:cubicBezTo>
                  <a:lnTo>
                    <a:pt x="10996" y="1261"/>
                  </a:lnTo>
                  <a:cubicBezTo>
                    <a:pt x="10996" y="1009"/>
                    <a:pt x="11185" y="820"/>
                    <a:pt x="11374" y="820"/>
                  </a:cubicBezTo>
                  <a:close/>
                  <a:moveTo>
                    <a:pt x="11437" y="1"/>
                  </a:moveTo>
                  <a:cubicBezTo>
                    <a:pt x="10839" y="1"/>
                    <a:pt x="10366" y="379"/>
                    <a:pt x="10240" y="883"/>
                  </a:cubicBezTo>
                  <a:lnTo>
                    <a:pt x="2080" y="3246"/>
                  </a:lnTo>
                  <a:lnTo>
                    <a:pt x="1387" y="2899"/>
                  </a:lnTo>
                  <a:cubicBezTo>
                    <a:pt x="1251" y="2831"/>
                    <a:pt x="1109" y="2800"/>
                    <a:pt x="970" y="2800"/>
                  </a:cubicBezTo>
                  <a:cubicBezTo>
                    <a:pt x="466" y="2800"/>
                    <a:pt x="1" y="3213"/>
                    <a:pt x="1" y="3781"/>
                  </a:cubicBezTo>
                  <a:lnTo>
                    <a:pt x="1" y="6144"/>
                  </a:lnTo>
                  <a:cubicBezTo>
                    <a:pt x="1" y="6687"/>
                    <a:pt x="465" y="7094"/>
                    <a:pt x="983" y="7094"/>
                  </a:cubicBezTo>
                  <a:cubicBezTo>
                    <a:pt x="1127" y="7094"/>
                    <a:pt x="1275" y="7063"/>
                    <a:pt x="1419" y="6995"/>
                  </a:cubicBezTo>
                  <a:lnTo>
                    <a:pt x="2143" y="6648"/>
                  </a:lnTo>
                  <a:lnTo>
                    <a:pt x="3340" y="6995"/>
                  </a:lnTo>
                  <a:cubicBezTo>
                    <a:pt x="3151" y="8412"/>
                    <a:pt x="4254" y="9641"/>
                    <a:pt x="5672" y="9641"/>
                  </a:cubicBezTo>
                  <a:cubicBezTo>
                    <a:pt x="6585" y="9641"/>
                    <a:pt x="7405" y="9074"/>
                    <a:pt x="7814" y="8286"/>
                  </a:cubicBezTo>
                  <a:lnTo>
                    <a:pt x="10271" y="9011"/>
                  </a:lnTo>
                  <a:cubicBezTo>
                    <a:pt x="10429" y="9515"/>
                    <a:pt x="10902" y="9925"/>
                    <a:pt x="11469" y="9925"/>
                  </a:cubicBezTo>
                  <a:cubicBezTo>
                    <a:pt x="12130" y="9925"/>
                    <a:pt x="12729" y="9358"/>
                    <a:pt x="12729" y="8664"/>
                  </a:cubicBezTo>
                  <a:lnTo>
                    <a:pt x="12729" y="1198"/>
                  </a:lnTo>
                  <a:cubicBezTo>
                    <a:pt x="12634" y="536"/>
                    <a:pt x="12099" y="1"/>
                    <a:pt x="114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907" name="Google Shape;4907;p59"/>
            <p:cNvGrpSpPr/>
            <p:nvPr/>
          </p:nvGrpSpPr>
          <p:grpSpPr>
            <a:xfrm>
              <a:off x="4747727" y="1703347"/>
              <a:ext cx="240931" cy="238628"/>
              <a:chOff x="-59889100" y="2671925"/>
              <a:chExt cx="319000" cy="315950"/>
            </a:xfrm>
            <a:grpFill/>
          </p:grpSpPr>
          <p:sp>
            <p:nvSpPr>
              <p:cNvPr id="4908" name="Google Shape;4908;p59"/>
              <p:cNvSpPr/>
              <p:nvPr/>
            </p:nvSpPr>
            <p:spPr>
              <a:xfrm>
                <a:off x="-59889100" y="2672000"/>
                <a:ext cx="149675" cy="256025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10241" extrusionOk="0">
                    <a:moveTo>
                      <a:pt x="5073" y="946"/>
                    </a:moveTo>
                    <a:lnTo>
                      <a:pt x="5073" y="2647"/>
                    </a:lnTo>
                    <a:lnTo>
                      <a:pt x="5104" y="2647"/>
                    </a:lnTo>
                    <a:cubicBezTo>
                      <a:pt x="3623" y="3151"/>
                      <a:pt x="2489" y="4569"/>
                      <a:pt x="2489" y="6302"/>
                    </a:cubicBezTo>
                    <a:cubicBezTo>
                      <a:pt x="2489" y="6900"/>
                      <a:pt x="2647" y="7499"/>
                      <a:pt x="2867" y="8034"/>
                    </a:cubicBezTo>
                    <a:lnTo>
                      <a:pt x="1639" y="9263"/>
                    </a:lnTo>
                    <a:cubicBezTo>
                      <a:pt x="1103" y="8381"/>
                      <a:pt x="788" y="7373"/>
                      <a:pt x="788" y="6302"/>
                    </a:cubicBezTo>
                    <a:cubicBezTo>
                      <a:pt x="788" y="3750"/>
                      <a:pt x="2584" y="1513"/>
                      <a:pt x="5073" y="946"/>
                    </a:cubicBezTo>
                    <a:close/>
                    <a:moveTo>
                      <a:pt x="5482" y="1"/>
                    </a:moveTo>
                    <a:cubicBezTo>
                      <a:pt x="2395" y="442"/>
                      <a:pt x="0" y="3088"/>
                      <a:pt x="0" y="6270"/>
                    </a:cubicBezTo>
                    <a:cubicBezTo>
                      <a:pt x="0" y="7688"/>
                      <a:pt x="441" y="8979"/>
                      <a:pt x="1292" y="10082"/>
                    </a:cubicBezTo>
                    <a:cubicBezTo>
                      <a:pt x="1377" y="10184"/>
                      <a:pt x="1500" y="10241"/>
                      <a:pt x="1624" y="10241"/>
                    </a:cubicBezTo>
                    <a:cubicBezTo>
                      <a:pt x="1729" y="10241"/>
                      <a:pt x="1835" y="10200"/>
                      <a:pt x="1922" y="10114"/>
                    </a:cubicBezTo>
                    <a:lnTo>
                      <a:pt x="3718" y="8349"/>
                    </a:lnTo>
                    <a:cubicBezTo>
                      <a:pt x="3812" y="8223"/>
                      <a:pt x="3844" y="8003"/>
                      <a:pt x="3781" y="7845"/>
                    </a:cubicBezTo>
                    <a:cubicBezTo>
                      <a:pt x="3497" y="7373"/>
                      <a:pt x="3340" y="6806"/>
                      <a:pt x="3340" y="6270"/>
                    </a:cubicBezTo>
                    <a:cubicBezTo>
                      <a:pt x="3340" y="4884"/>
                      <a:pt x="4285" y="3655"/>
                      <a:pt x="5671" y="3309"/>
                    </a:cubicBezTo>
                    <a:cubicBezTo>
                      <a:pt x="5860" y="3277"/>
                      <a:pt x="5986" y="3120"/>
                      <a:pt x="5986" y="2899"/>
                    </a:cubicBezTo>
                    <a:lnTo>
                      <a:pt x="5986" y="379"/>
                    </a:lnTo>
                    <a:cubicBezTo>
                      <a:pt x="5955" y="190"/>
                      <a:pt x="5703" y="1"/>
                      <a:pt x="54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09" name="Google Shape;4909;p59"/>
              <p:cNvSpPr/>
              <p:nvPr/>
            </p:nvSpPr>
            <p:spPr>
              <a:xfrm>
                <a:off x="-59830825" y="2892525"/>
                <a:ext cx="201650" cy="95350"/>
              </a:xfrm>
              <a:custGeom>
                <a:avLst/>
                <a:gdLst/>
                <a:ahLst/>
                <a:cxnLst/>
                <a:rect l="l" t="t" r="r" b="b"/>
                <a:pathLst>
                  <a:path w="8066" h="3814" extrusionOk="0">
                    <a:moveTo>
                      <a:pt x="5735" y="946"/>
                    </a:moveTo>
                    <a:lnTo>
                      <a:pt x="6963" y="2175"/>
                    </a:lnTo>
                    <a:cubicBezTo>
                      <a:pt x="6113" y="2710"/>
                      <a:pt x="5073" y="2994"/>
                      <a:pt x="4065" y="2994"/>
                    </a:cubicBezTo>
                    <a:cubicBezTo>
                      <a:pt x="3025" y="2994"/>
                      <a:pt x="2017" y="2710"/>
                      <a:pt x="1135" y="2175"/>
                    </a:cubicBezTo>
                    <a:lnTo>
                      <a:pt x="2364" y="946"/>
                    </a:lnTo>
                    <a:cubicBezTo>
                      <a:pt x="2868" y="1198"/>
                      <a:pt x="3466" y="1356"/>
                      <a:pt x="4065" y="1356"/>
                    </a:cubicBezTo>
                    <a:cubicBezTo>
                      <a:pt x="4600" y="1356"/>
                      <a:pt x="5199" y="1198"/>
                      <a:pt x="5735" y="946"/>
                    </a:cubicBezTo>
                    <a:close/>
                    <a:moveTo>
                      <a:pt x="5758" y="1"/>
                    </a:moveTo>
                    <a:cubicBezTo>
                      <a:pt x="5693" y="1"/>
                      <a:pt x="5630" y="11"/>
                      <a:pt x="5577" y="32"/>
                    </a:cubicBezTo>
                    <a:cubicBezTo>
                      <a:pt x="5105" y="316"/>
                      <a:pt x="4569" y="474"/>
                      <a:pt x="4002" y="474"/>
                    </a:cubicBezTo>
                    <a:cubicBezTo>
                      <a:pt x="3956" y="476"/>
                      <a:pt x="3911" y="478"/>
                      <a:pt x="3865" y="478"/>
                    </a:cubicBezTo>
                    <a:cubicBezTo>
                      <a:pt x="3376" y="478"/>
                      <a:pt x="2890" y="326"/>
                      <a:pt x="2458" y="95"/>
                    </a:cubicBezTo>
                    <a:cubicBezTo>
                      <a:pt x="2389" y="54"/>
                      <a:pt x="2315" y="31"/>
                      <a:pt x="2239" y="31"/>
                    </a:cubicBezTo>
                    <a:cubicBezTo>
                      <a:pt x="2142" y="31"/>
                      <a:pt x="2043" y="70"/>
                      <a:pt x="1954" y="158"/>
                    </a:cubicBezTo>
                    <a:lnTo>
                      <a:pt x="190" y="1923"/>
                    </a:lnTo>
                    <a:cubicBezTo>
                      <a:pt x="1" y="2143"/>
                      <a:pt x="32" y="2395"/>
                      <a:pt x="221" y="2553"/>
                    </a:cubicBezTo>
                    <a:cubicBezTo>
                      <a:pt x="1324" y="3403"/>
                      <a:pt x="2616" y="3813"/>
                      <a:pt x="4002" y="3813"/>
                    </a:cubicBezTo>
                    <a:cubicBezTo>
                      <a:pt x="5388" y="3813"/>
                      <a:pt x="6711" y="3403"/>
                      <a:pt x="7814" y="2521"/>
                    </a:cubicBezTo>
                    <a:cubicBezTo>
                      <a:pt x="8035" y="2364"/>
                      <a:pt x="8066" y="2080"/>
                      <a:pt x="7877" y="1891"/>
                    </a:cubicBezTo>
                    <a:lnTo>
                      <a:pt x="6113" y="127"/>
                    </a:lnTo>
                    <a:cubicBezTo>
                      <a:pt x="6029" y="43"/>
                      <a:pt x="5889" y="1"/>
                      <a:pt x="57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10" name="Google Shape;4910;p59"/>
              <p:cNvSpPr/>
              <p:nvPr/>
            </p:nvSpPr>
            <p:spPr>
              <a:xfrm>
                <a:off x="-59719775" y="2671925"/>
                <a:ext cx="149675" cy="256425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10257" extrusionOk="0">
                    <a:moveTo>
                      <a:pt x="820" y="917"/>
                    </a:moveTo>
                    <a:cubicBezTo>
                      <a:pt x="3309" y="1453"/>
                      <a:pt x="5105" y="3690"/>
                      <a:pt x="5105" y="6273"/>
                    </a:cubicBezTo>
                    <a:cubicBezTo>
                      <a:pt x="5073" y="7344"/>
                      <a:pt x="4790" y="8352"/>
                      <a:pt x="4254" y="9235"/>
                    </a:cubicBezTo>
                    <a:lnTo>
                      <a:pt x="3025" y="8006"/>
                    </a:lnTo>
                    <a:cubicBezTo>
                      <a:pt x="3309" y="7502"/>
                      <a:pt x="3435" y="6903"/>
                      <a:pt x="3435" y="6305"/>
                    </a:cubicBezTo>
                    <a:cubicBezTo>
                      <a:pt x="3435" y="4572"/>
                      <a:pt x="2332" y="3154"/>
                      <a:pt x="820" y="2650"/>
                    </a:cubicBezTo>
                    <a:lnTo>
                      <a:pt x="820" y="917"/>
                    </a:lnTo>
                    <a:close/>
                    <a:moveTo>
                      <a:pt x="419" y="0"/>
                    </a:moveTo>
                    <a:cubicBezTo>
                      <a:pt x="190" y="0"/>
                      <a:pt x="1" y="180"/>
                      <a:pt x="1" y="413"/>
                    </a:cubicBezTo>
                    <a:lnTo>
                      <a:pt x="1" y="2934"/>
                    </a:lnTo>
                    <a:cubicBezTo>
                      <a:pt x="1" y="3123"/>
                      <a:pt x="127" y="3280"/>
                      <a:pt x="316" y="3312"/>
                    </a:cubicBezTo>
                    <a:cubicBezTo>
                      <a:pt x="1639" y="3658"/>
                      <a:pt x="2647" y="4855"/>
                      <a:pt x="2647" y="6273"/>
                    </a:cubicBezTo>
                    <a:cubicBezTo>
                      <a:pt x="2647" y="6809"/>
                      <a:pt x="2490" y="7376"/>
                      <a:pt x="2206" y="7848"/>
                    </a:cubicBezTo>
                    <a:cubicBezTo>
                      <a:pt x="2080" y="8006"/>
                      <a:pt x="2112" y="8195"/>
                      <a:pt x="2269" y="8352"/>
                    </a:cubicBezTo>
                    <a:lnTo>
                      <a:pt x="4065" y="10117"/>
                    </a:lnTo>
                    <a:cubicBezTo>
                      <a:pt x="4149" y="10214"/>
                      <a:pt x="4251" y="10257"/>
                      <a:pt x="4353" y="10257"/>
                    </a:cubicBezTo>
                    <a:cubicBezTo>
                      <a:pt x="4481" y="10257"/>
                      <a:pt x="4608" y="10190"/>
                      <a:pt x="4695" y="10085"/>
                    </a:cubicBezTo>
                    <a:cubicBezTo>
                      <a:pt x="5514" y="8982"/>
                      <a:pt x="5987" y="7659"/>
                      <a:pt x="5987" y="6273"/>
                    </a:cubicBezTo>
                    <a:cubicBezTo>
                      <a:pt x="5892" y="3123"/>
                      <a:pt x="3529" y="445"/>
                      <a:pt x="474" y="4"/>
                    </a:cubicBezTo>
                    <a:cubicBezTo>
                      <a:pt x="455" y="1"/>
                      <a:pt x="437" y="0"/>
                      <a:pt x="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11" name="Google Shape;4911;p59"/>
              <p:cNvSpPr/>
              <p:nvPr/>
            </p:nvSpPr>
            <p:spPr>
              <a:xfrm>
                <a:off x="-59762300" y="2757075"/>
                <a:ext cx="63025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5829" extrusionOk="0">
                    <a:moveTo>
                      <a:pt x="1261" y="0"/>
                    </a:moveTo>
                    <a:cubicBezTo>
                      <a:pt x="1040" y="0"/>
                      <a:pt x="820" y="189"/>
                      <a:pt x="820" y="378"/>
                    </a:cubicBezTo>
                    <a:lnTo>
                      <a:pt x="820" y="662"/>
                    </a:lnTo>
                    <a:cubicBezTo>
                      <a:pt x="347" y="819"/>
                      <a:pt x="1" y="1292"/>
                      <a:pt x="1" y="1827"/>
                    </a:cubicBezTo>
                    <a:cubicBezTo>
                      <a:pt x="1" y="2521"/>
                      <a:pt x="568" y="2899"/>
                      <a:pt x="977" y="3214"/>
                    </a:cubicBezTo>
                    <a:cubicBezTo>
                      <a:pt x="1292" y="3466"/>
                      <a:pt x="1670" y="3686"/>
                      <a:pt x="1670" y="3938"/>
                    </a:cubicBezTo>
                    <a:cubicBezTo>
                      <a:pt x="1670" y="4159"/>
                      <a:pt x="1450" y="4348"/>
                      <a:pt x="1261" y="4348"/>
                    </a:cubicBezTo>
                    <a:cubicBezTo>
                      <a:pt x="1072" y="4348"/>
                      <a:pt x="820" y="4159"/>
                      <a:pt x="820" y="3938"/>
                    </a:cubicBezTo>
                    <a:cubicBezTo>
                      <a:pt x="820" y="3686"/>
                      <a:pt x="631" y="3497"/>
                      <a:pt x="442" y="3497"/>
                    </a:cubicBezTo>
                    <a:cubicBezTo>
                      <a:pt x="253" y="3497"/>
                      <a:pt x="32" y="3686"/>
                      <a:pt x="32" y="3938"/>
                    </a:cubicBezTo>
                    <a:cubicBezTo>
                      <a:pt x="32" y="4474"/>
                      <a:pt x="410" y="4915"/>
                      <a:pt x="883" y="5104"/>
                    </a:cubicBezTo>
                    <a:lnTo>
                      <a:pt x="883" y="5387"/>
                    </a:lnTo>
                    <a:cubicBezTo>
                      <a:pt x="883" y="5608"/>
                      <a:pt x="1072" y="5829"/>
                      <a:pt x="1292" y="5829"/>
                    </a:cubicBezTo>
                    <a:cubicBezTo>
                      <a:pt x="1544" y="5829"/>
                      <a:pt x="1702" y="5608"/>
                      <a:pt x="1702" y="5387"/>
                    </a:cubicBezTo>
                    <a:lnTo>
                      <a:pt x="1702" y="5104"/>
                    </a:lnTo>
                    <a:cubicBezTo>
                      <a:pt x="2175" y="4946"/>
                      <a:pt x="2521" y="4474"/>
                      <a:pt x="2521" y="3938"/>
                    </a:cubicBezTo>
                    <a:cubicBezTo>
                      <a:pt x="2521" y="3245"/>
                      <a:pt x="1985" y="2867"/>
                      <a:pt x="1544" y="2552"/>
                    </a:cubicBezTo>
                    <a:cubicBezTo>
                      <a:pt x="1229" y="2300"/>
                      <a:pt x="883" y="2079"/>
                      <a:pt x="883" y="1827"/>
                    </a:cubicBezTo>
                    <a:cubicBezTo>
                      <a:pt x="883" y="1607"/>
                      <a:pt x="1072" y="1418"/>
                      <a:pt x="1292" y="1418"/>
                    </a:cubicBezTo>
                    <a:cubicBezTo>
                      <a:pt x="1544" y="1418"/>
                      <a:pt x="1702" y="1607"/>
                      <a:pt x="1702" y="1827"/>
                    </a:cubicBezTo>
                    <a:cubicBezTo>
                      <a:pt x="1702" y="2079"/>
                      <a:pt x="1891" y="2268"/>
                      <a:pt x="2143" y="2268"/>
                    </a:cubicBezTo>
                    <a:cubicBezTo>
                      <a:pt x="2364" y="2268"/>
                      <a:pt x="2521" y="2079"/>
                      <a:pt x="2521" y="1827"/>
                    </a:cubicBezTo>
                    <a:cubicBezTo>
                      <a:pt x="2521" y="1292"/>
                      <a:pt x="2175" y="851"/>
                      <a:pt x="1702" y="662"/>
                    </a:cubicBezTo>
                    <a:lnTo>
                      <a:pt x="1702" y="378"/>
                    </a:lnTo>
                    <a:cubicBezTo>
                      <a:pt x="1702" y="189"/>
                      <a:pt x="1513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12" name="Google Shape;4912;p59"/>
            <p:cNvGrpSpPr/>
            <p:nvPr/>
          </p:nvGrpSpPr>
          <p:grpSpPr>
            <a:xfrm>
              <a:off x="5329564" y="1426474"/>
              <a:ext cx="239742" cy="239156"/>
              <a:chOff x="-59092025" y="2296300"/>
              <a:chExt cx="317425" cy="316650"/>
            </a:xfrm>
            <a:grpFill/>
          </p:grpSpPr>
          <p:sp>
            <p:nvSpPr>
              <p:cNvPr id="4913" name="Google Shape;4913;p59"/>
              <p:cNvSpPr/>
              <p:nvPr/>
            </p:nvSpPr>
            <p:spPr>
              <a:xfrm>
                <a:off x="-58994350" y="2382950"/>
                <a:ext cx="122875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5357" extrusionOk="0">
                    <a:moveTo>
                      <a:pt x="2457" y="819"/>
                    </a:moveTo>
                    <a:cubicBezTo>
                      <a:pt x="2930" y="819"/>
                      <a:pt x="3277" y="1166"/>
                      <a:pt x="3277" y="1639"/>
                    </a:cubicBezTo>
                    <a:cubicBezTo>
                      <a:pt x="3277" y="2111"/>
                      <a:pt x="2930" y="2458"/>
                      <a:pt x="2457" y="2458"/>
                    </a:cubicBezTo>
                    <a:cubicBezTo>
                      <a:pt x="1985" y="2458"/>
                      <a:pt x="1607" y="2111"/>
                      <a:pt x="1607" y="1639"/>
                    </a:cubicBezTo>
                    <a:cubicBezTo>
                      <a:pt x="1607" y="1166"/>
                      <a:pt x="2016" y="819"/>
                      <a:pt x="2457" y="819"/>
                    </a:cubicBezTo>
                    <a:close/>
                    <a:moveTo>
                      <a:pt x="2489" y="3245"/>
                    </a:moveTo>
                    <a:cubicBezTo>
                      <a:pt x="3277" y="3245"/>
                      <a:pt x="3907" y="3781"/>
                      <a:pt x="4096" y="4506"/>
                    </a:cubicBezTo>
                    <a:lnTo>
                      <a:pt x="882" y="4506"/>
                    </a:lnTo>
                    <a:cubicBezTo>
                      <a:pt x="1071" y="3812"/>
                      <a:pt x="1701" y="3245"/>
                      <a:pt x="2489" y="3245"/>
                    </a:cubicBezTo>
                    <a:close/>
                    <a:moveTo>
                      <a:pt x="2489" y="0"/>
                    </a:moveTo>
                    <a:cubicBezTo>
                      <a:pt x="1575" y="0"/>
                      <a:pt x="819" y="725"/>
                      <a:pt x="819" y="1639"/>
                    </a:cubicBezTo>
                    <a:cubicBezTo>
                      <a:pt x="819" y="2080"/>
                      <a:pt x="977" y="2458"/>
                      <a:pt x="1292" y="2773"/>
                    </a:cubicBezTo>
                    <a:cubicBezTo>
                      <a:pt x="567" y="3214"/>
                      <a:pt x="0" y="4001"/>
                      <a:pt x="0" y="4947"/>
                    </a:cubicBezTo>
                    <a:cubicBezTo>
                      <a:pt x="0" y="5199"/>
                      <a:pt x="189" y="5356"/>
                      <a:pt x="410" y="5356"/>
                    </a:cubicBezTo>
                    <a:lnTo>
                      <a:pt x="4537" y="5356"/>
                    </a:lnTo>
                    <a:cubicBezTo>
                      <a:pt x="4757" y="5356"/>
                      <a:pt x="4915" y="5136"/>
                      <a:pt x="4915" y="4947"/>
                    </a:cubicBezTo>
                    <a:cubicBezTo>
                      <a:pt x="4915" y="4001"/>
                      <a:pt x="4411" y="3182"/>
                      <a:pt x="3655" y="2773"/>
                    </a:cubicBezTo>
                    <a:cubicBezTo>
                      <a:pt x="3938" y="2458"/>
                      <a:pt x="4127" y="2080"/>
                      <a:pt x="4127" y="1639"/>
                    </a:cubicBezTo>
                    <a:cubicBezTo>
                      <a:pt x="4127" y="725"/>
                      <a:pt x="3403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14" name="Google Shape;4914;p59"/>
              <p:cNvSpPr/>
              <p:nvPr/>
            </p:nvSpPr>
            <p:spPr>
              <a:xfrm>
                <a:off x="-59092025" y="2296300"/>
                <a:ext cx="3174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666" extrusionOk="0">
                    <a:moveTo>
                      <a:pt x="1261" y="820"/>
                    </a:moveTo>
                    <a:cubicBezTo>
                      <a:pt x="1513" y="820"/>
                      <a:pt x="1702" y="1009"/>
                      <a:pt x="1702" y="1198"/>
                    </a:cubicBezTo>
                    <a:cubicBezTo>
                      <a:pt x="1670" y="1450"/>
                      <a:pt x="1513" y="1639"/>
                      <a:pt x="1261" y="1639"/>
                    </a:cubicBezTo>
                    <a:cubicBezTo>
                      <a:pt x="1040" y="1639"/>
                      <a:pt x="883" y="1450"/>
                      <a:pt x="883" y="1198"/>
                    </a:cubicBezTo>
                    <a:cubicBezTo>
                      <a:pt x="883" y="977"/>
                      <a:pt x="1072" y="820"/>
                      <a:pt x="1261" y="820"/>
                    </a:cubicBezTo>
                    <a:close/>
                    <a:moveTo>
                      <a:pt x="11468" y="820"/>
                    </a:moveTo>
                    <a:cubicBezTo>
                      <a:pt x="11720" y="820"/>
                      <a:pt x="11878" y="1009"/>
                      <a:pt x="11878" y="1198"/>
                    </a:cubicBezTo>
                    <a:cubicBezTo>
                      <a:pt x="11878" y="1450"/>
                      <a:pt x="11657" y="1639"/>
                      <a:pt x="11468" y="1639"/>
                    </a:cubicBezTo>
                    <a:cubicBezTo>
                      <a:pt x="11248" y="1639"/>
                      <a:pt x="11027" y="1450"/>
                      <a:pt x="11027" y="1198"/>
                    </a:cubicBezTo>
                    <a:cubicBezTo>
                      <a:pt x="11027" y="1009"/>
                      <a:pt x="11248" y="820"/>
                      <a:pt x="11468" y="820"/>
                    </a:cubicBezTo>
                    <a:close/>
                    <a:moveTo>
                      <a:pt x="6396" y="2616"/>
                    </a:moveTo>
                    <a:cubicBezTo>
                      <a:pt x="7341" y="2616"/>
                      <a:pt x="8286" y="2994"/>
                      <a:pt x="9042" y="3718"/>
                    </a:cubicBezTo>
                    <a:cubicBezTo>
                      <a:pt x="10492" y="5136"/>
                      <a:pt x="10492" y="7499"/>
                      <a:pt x="9042" y="8917"/>
                    </a:cubicBezTo>
                    <a:cubicBezTo>
                      <a:pt x="8318" y="9641"/>
                      <a:pt x="7373" y="10019"/>
                      <a:pt x="6396" y="10019"/>
                    </a:cubicBezTo>
                    <a:cubicBezTo>
                      <a:pt x="4348" y="10019"/>
                      <a:pt x="2647" y="8381"/>
                      <a:pt x="2647" y="6333"/>
                    </a:cubicBezTo>
                    <a:cubicBezTo>
                      <a:pt x="2647" y="4222"/>
                      <a:pt x="4348" y="2616"/>
                      <a:pt x="6396" y="2616"/>
                    </a:cubicBezTo>
                    <a:close/>
                    <a:moveTo>
                      <a:pt x="1261" y="10965"/>
                    </a:moveTo>
                    <a:cubicBezTo>
                      <a:pt x="1513" y="10965"/>
                      <a:pt x="1702" y="11185"/>
                      <a:pt x="1702" y="11406"/>
                    </a:cubicBezTo>
                    <a:cubicBezTo>
                      <a:pt x="1670" y="11658"/>
                      <a:pt x="1513" y="11847"/>
                      <a:pt x="1261" y="11847"/>
                    </a:cubicBezTo>
                    <a:cubicBezTo>
                      <a:pt x="1040" y="11847"/>
                      <a:pt x="883" y="11658"/>
                      <a:pt x="883" y="11406"/>
                    </a:cubicBezTo>
                    <a:cubicBezTo>
                      <a:pt x="883" y="11185"/>
                      <a:pt x="1072" y="10965"/>
                      <a:pt x="1261" y="10965"/>
                    </a:cubicBezTo>
                    <a:close/>
                    <a:moveTo>
                      <a:pt x="11468" y="11028"/>
                    </a:moveTo>
                    <a:cubicBezTo>
                      <a:pt x="11720" y="11028"/>
                      <a:pt x="11878" y="11217"/>
                      <a:pt x="11878" y="11437"/>
                    </a:cubicBezTo>
                    <a:cubicBezTo>
                      <a:pt x="11878" y="11689"/>
                      <a:pt x="11657" y="11878"/>
                      <a:pt x="11468" y="11878"/>
                    </a:cubicBezTo>
                    <a:cubicBezTo>
                      <a:pt x="11248" y="11878"/>
                      <a:pt x="11027" y="11689"/>
                      <a:pt x="11027" y="11437"/>
                    </a:cubicBezTo>
                    <a:cubicBezTo>
                      <a:pt x="11027" y="11217"/>
                      <a:pt x="11248" y="11028"/>
                      <a:pt x="11468" y="11028"/>
                    </a:cubicBezTo>
                    <a:close/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cubicBezTo>
                      <a:pt x="0" y="1891"/>
                      <a:pt x="567" y="2458"/>
                      <a:pt x="1229" y="2458"/>
                    </a:cubicBezTo>
                    <a:cubicBezTo>
                      <a:pt x="1418" y="2458"/>
                      <a:pt x="1576" y="2427"/>
                      <a:pt x="1796" y="2364"/>
                    </a:cubicBezTo>
                    <a:lnTo>
                      <a:pt x="2836" y="3403"/>
                    </a:lnTo>
                    <a:cubicBezTo>
                      <a:pt x="2174" y="4222"/>
                      <a:pt x="1828" y="5231"/>
                      <a:pt x="1828" y="6302"/>
                    </a:cubicBezTo>
                    <a:cubicBezTo>
                      <a:pt x="1828" y="7341"/>
                      <a:pt x="2174" y="8381"/>
                      <a:pt x="2899" y="9200"/>
                    </a:cubicBezTo>
                    <a:lnTo>
                      <a:pt x="1796" y="10303"/>
                    </a:lnTo>
                    <a:cubicBezTo>
                      <a:pt x="1639" y="10240"/>
                      <a:pt x="1418" y="10177"/>
                      <a:pt x="1229" y="10177"/>
                    </a:cubicBezTo>
                    <a:cubicBezTo>
                      <a:pt x="567" y="10177"/>
                      <a:pt x="0" y="10744"/>
                      <a:pt x="0" y="11437"/>
                    </a:cubicBezTo>
                    <a:cubicBezTo>
                      <a:pt x="0" y="12130"/>
                      <a:pt x="567" y="12666"/>
                      <a:pt x="1229" y="12666"/>
                    </a:cubicBezTo>
                    <a:cubicBezTo>
                      <a:pt x="1891" y="12666"/>
                      <a:pt x="2489" y="12130"/>
                      <a:pt x="2489" y="11437"/>
                    </a:cubicBezTo>
                    <a:cubicBezTo>
                      <a:pt x="2489" y="11248"/>
                      <a:pt x="2458" y="11091"/>
                      <a:pt x="2363" y="10901"/>
                    </a:cubicBezTo>
                    <a:lnTo>
                      <a:pt x="3466" y="9799"/>
                    </a:lnTo>
                    <a:cubicBezTo>
                      <a:pt x="4317" y="10460"/>
                      <a:pt x="5325" y="10838"/>
                      <a:pt x="6396" y="10838"/>
                    </a:cubicBezTo>
                    <a:cubicBezTo>
                      <a:pt x="7467" y="10838"/>
                      <a:pt x="8475" y="10492"/>
                      <a:pt x="9263" y="9830"/>
                    </a:cubicBezTo>
                    <a:lnTo>
                      <a:pt x="10334" y="10901"/>
                    </a:lnTo>
                    <a:cubicBezTo>
                      <a:pt x="10240" y="11059"/>
                      <a:pt x="10208" y="11248"/>
                      <a:pt x="10208" y="11437"/>
                    </a:cubicBezTo>
                    <a:cubicBezTo>
                      <a:pt x="10208" y="12099"/>
                      <a:pt x="10775" y="12666"/>
                      <a:pt x="11468" y="12666"/>
                    </a:cubicBezTo>
                    <a:cubicBezTo>
                      <a:pt x="12130" y="12666"/>
                      <a:pt x="12697" y="12099"/>
                      <a:pt x="12697" y="11437"/>
                    </a:cubicBezTo>
                    <a:cubicBezTo>
                      <a:pt x="12697" y="10775"/>
                      <a:pt x="12130" y="10177"/>
                      <a:pt x="11468" y="10177"/>
                    </a:cubicBezTo>
                    <a:cubicBezTo>
                      <a:pt x="11279" y="10177"/>
                      <a:pt x="11122" y="10208"/>
                      <a:pt x="10933" y="10303"/>
                    </a:cubicBezTo>
                    <a:lnTo>
                      <a:pt x="9861" y="9232"/>
                    </a:lnTo>
                    <a:cubicBezTo>
                      <a:pt x="11279" y="7562"/>
                      <a:pt x="11279" y="5073"/>
                      <a:pt x="9861" y="3403"/>
                    </a:cubicBezTo>
                    <a:lnTo>
                      <a:pt x="10933" y="2364"/>
                    </a:lnTo>
                    <a:cubicBezTo>
                      <a:pt x="11122" y="2427"/>
                      <a:pt x="11279" y="2458"/>
                      <a:pt x="11468" y="2458"/>
                    </a:cubicBezTo>
                    <a:cubicBezTo>
                      <a:pt x="12130" y="2458"/>
                      <a:pt x="12697" y="1923"/>
                      <a:pt x="12697" y="1198"/>
                    </a:cubicBezTo>
                    <a:cubicBezTo>
                      <a:pt x="12697" y="536"/>
                      <a:pt x="12130" y="1"/>
                      <a:pt x="11468" y="1"/>
                    </a:cubicBezTo>
                    <a:cubicBezTo>
                      <a:pt x="10807" y="1"/>
                      <a:pt x="10208" y="536"/>
                      <a:pt x="10208" y="1198"/>
                    </a:cubicBezTo>
                    <a:cubicBezTo>
                      <a:pt x="10208" y="1419"/>
                      <a:pt x="10240" y="1576"/>
                      <a:pt x="10334" y="1765"/>
                    </a:cubicBezTo>
                    <a:lnTo>
                      <a:pt x="9263" y="2836"/>
                    </a:lnTo>
                    <a:cubicBezTo>
                      <a:pt x="8412" y="2127"/>
                      <a:pt x="7373" y="1773"/>
                      <a:pt x="6337" y="1773"/>
                    </a:cubicBezTo>
                    <a:cubicBezTo>
                      <a:pt x="5301" y="1773"/>
                      <a:pt x="4269" y="2127"/>
                      <a:pt x="3434" y="2836"/>
                    </a:cubicBezTo>
                    <a:lnTo>
                      <a:pt x="2363" y="1765"/>
                    </a:lnTo>
                    <a:cubicBezTo>
                      <a:pt x="2458" y="1608"/>
                      <a:pt x="2489" y="1419"/>
                      <a:pt x="2489" y="1198"/>
                    </a:cubicBezTo>
                    <a:cubicBezTo>
                      <a:pt x="2489" y="536"/>
                      <a:pt x="1954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915" name="Google Shape;4915;p59"/>
            <p:cNvSpPr/>
            <p:nvPr/>
          </p:nvSpPr>
          <p:spPr>
            <a:xfrm>
              <a:off x="693247" y="2088246"/>
              <a:ext cx="239742" cy="239156"/>
            </a:xfrm>
            <a:custGeom>
              <a:avLst/>
              <a:gdLst/>
              <a:ahLst/>
              <a:cxnLst/>
              <a:rect l="l" t="t" r="r" b="b"/>
              <a:pathLst>
                <a:path w="12697" h="12666" extrusionOk="0">
                  <a:moveTo>
                    <a:pt x="6301" y="1356"/>
                  </a:moveTo>
                  <a:cubicBezTo>
                    <a:pt x="6522" y="1356"/>
                    <a:pt x="6711" y="1576"/>
                    <a:pt x="6711" y="1797"/>
                  </a:cubicBezTo>
                  <a:lnTo>
                    <a:pt x="6711" y="2269"/>
                  </a:lnTo>
                  <a:cubicBezTo>
                    <a:pt x="7656" y="2458"/>
                    <a:pt x="8349" y="3309"/>
                    <a:pt x="8349" y="4285"/>
                  </a:cubicBezTo>
                  <a:cubicBezTo>
                    <a:pt x="8349" y="4538"/>
                    <a:pt x="8160" y="4727"/>
                    <a:pt x="7971" y="4727"/>
                  </a:cubicBezTo>
                  <a:cubicBezTo>
                    <a:pt x="7719" y="4727"/>
                    <a:pt x="7530" y="4538"/>
                    <a:pt x="7530" y="4285"/>
                  </a:cubicBezTo>
                  <a:cubicBezTo>
                    <a:pt x="7530" y="3624"/>
                    <a:pt x="6994" y="3057"/>
                    <a:pt x="6301" y="3057"/>
                  </a:cubicBezTo>
                  <a:cubicBezTo>
                    <a:pt x="5640" y="3057"/>
                    <a:pt x="5073" y="3624"/>
                    <a:pt x="5073" y="4285"/>
                  </a:cubicBezTo>
                  <a:cubicBezTo>
                    <a:pt x="5073" y="4947"/>
                    <a:pt x="5829" y="5483"/>
                    <a:pt x="6585" y="6018"/>
                  </a:cubicBezTo>
                  <a:cubicBezTo>
                    <a:pt x="7435" y="6648"/>
                    <a:pt x="8412" y="7310"/>
                    <a:pt x="8412" y="8413"/>
                  </a:cubicBezTo>
                  <a:cubicBezTo>
                    <a:pt x="8412" y="9421"/>
                    <a:pt x="7687" y="10271"/>
                    <a:pt x="6742" y="10429"/>
                  </a:cubicBezTo>
                  <a:lnTo>
                    <a:pt x="6742" y="10901"/>
                  </a:lnTo>
                  <a:cubicBezTo>
                    <a:pt x="6742" y="11154"/>
                    <a:pt x="6553" y="11311"/>
                    <a:pt x="6364" y="11311"/>
                  </a:cubicBezTo>
                  <a:cubicBezTo>
                    <a:pt x="6144" y="11311"/>
                    <a:pt x="5955" y="11091"/>
                    <a:pt x="5955" y="10901"/>
                  </a:cubicBezTo>
                  <a:lnTo>
                    <a:pt x="5955" y="10429"/>
                  </a:lnTo>
                  <a:cubicBezTo>
                    <a:pt x="5010" y="10240"/>
                    <a:pt x="4316" y="9421"/>
                    <a:pt x="4316" y="8413"/>
                  </a:cubicBezTo>
                  <a:cubicBezTo>
                    <a:pt x="4316" y="8192"/>
                    <a:pt x="4505" y="8035"/>
                    <a:pt x="4694" y="8035"/>
                  </a:cubicBezTo>
                  <a:cubicBezTo>
                    <a:pt x="4884" y="8035"/>
                    <a:pt x="5136" y="8224"/>
                    <a:pt x="5136" y="8413"/>
                  </a:cubicBezTo>
                  <a:cubicBezTo>
                    <a:pt x="5136" y="9106"/>
                    <a:pt x="5671" y="9641"/>
                    <a:pt x="6364" y="9641"/>
                  </a:cubicBezTo>
                  <a:cubicBezTo>
                    <a:pt x="7026" y="9641"/>
                    <a:pt x="7561" y="9106"/>
                    <a:pt x="7561" y="8413"/>
                  </a:cubicBezTo>
                  <a:cubicBezTo>
                    <a:pt x="7561" y="7751"/>
                    <a:pt x="6868" y="7247"/>
                    <a:pt x="6081" y="6680"/>
                  </a:cubicBezTo>
                  <a:cubicBezTo>
                    <a:pt x="5199" y="6050"/>
                    <a:pt x="4253" y="5388"/>
                    <a:pt x="4253" y="4285"/>
                  </a:cubicBezTo>
                  <a:cubicBezTo>
                    <a:pt x="4253" y="3309"/>
                    <a:pt x="4978" y="2427"/>
                    <a:pt x="5923" y="2269"/>
                  </a:cubicBezTo>
                  <a:lnTo>
                    <a:pt x="5923" y="1797"/>
                  </a:lnTo>
                  <a:cubicBezTo>
                    <a:pt x="5923" y="1576"/>
                    <a:pt x="6112" y="1356"/>
                    <a:pt x="6301" y="1356"/>
                  </a:cubicBezTo>
                  <a:close/>
                  <a:moveTo>
                    <a:pt x="6333" y="1"/>
                  </a:moveTo>
                  <a:cubicBezTo>
                    <a:pt x="2836" y="1"/>
                    <a:pt x="0" y="2836"/>
                    <a:pt x="0" y="6333"/>
                  </a:cubicBezTo>
                  <a:cubicBezTo>
                    <a:pt x="0" y="9830"/>
                    <a:pt x="2836" y="12666"/>
                    <a:pt x="6333" y="12666"/>
                  </a:cubicBezTo>
                  <a:cubicBezTo>
                    <a:pt x="9861" y="12666"/>
                    <a:pt x="12697" y="9830"/>
                    <a:pt x="12697" y="6333"/>
                  </a:cubicBezTo>
                  <a:cubicBezTo>
                    <a:pt x="12697" y="2836"/>
                    <a:pt x="9861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916" name="Google Shape;4916;p59"/>
            <p:cNvGrpSpPr/>
            <p:nvPr/>
          </p:nvGrpSpPr>
          <p:grpSpPr>
            <a:xfrm>
              <a:off x="694634" y="2377066"/>
              <a:ext cx="239742" cy="239742"/>
              <a:chOff x="-65145700" y="3727425"/>
              <a:chExt cx="317425" cy="317425"/>
            </a:xfrm>
            <a:grpFill/>
          </p:grpSpPr>
          <p:sp>
            <p:nvSpPr>
              <p:cNvPr id="4917" name="Google Shape;4917;p59"/>
              <p:cNvSpPr/>
              <p:nvPr/>
            </p:nvSpPr>
            <p:spPr>
              <a:xfrm>
                <a:off x="-65145700" y="3769150"/>
                <a:ext cx="2756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11028" extrusionOk="0">
                    <a:moveTo>
                      <a:pt x="5514" y="1"/>
                    </a:moveTo>
                    <a:cubicBezTo>
                      <a:pt x="2489" y="1"/>
                      <a:pt x="0" y="2458"/>
                      <a:pt x="0" y="5514"/>
                    </a:cubicBezTo>
                    <a:cubicBezTo>
                      <a:pt x="0" y="8539"/>
                      <a:pt x="2489" y="11027"/>
                      <a:pt x="5514" y="11027"/>
                    </a:cubicBezTo>
                    <a:cubicBezTo>
                      <a:pt x="8538" y="11027"/>
                      <a:pt x="11027" y="8539"/>
                      <a:pt x="11027" y="5514"/>
                    </a:cubicBezTo>
                    <a:cubicBezTo>
                      <a:pt x="11027" y="5294"/>
                      <a:pt x="10869" y="5105"/>
                      <a:pt x="10649" y="5105"/>
                    </a:cubicBezTo>
                    <a:lnTo>
                      <a:pt x="5955" y="5105"/>
                    </a:lnTo>
                    <a:lnTo>
                      <a:pt x="5955" y="410"/>
                    </a:lnTo>
                    <a:cubicBezTo>
                      <a:pt x="5955" y="190"/>
                      <a:pt x="5766" y="1"/>
                      <a:pt x="55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18" name="Google Shape;4918;p59"/>
              <p:cNvSpPr/>
              <p:nvPr/>
            </p:nvSpPr>
            <p:spPr>
              <a:xfrm>
                <a:off x="-64977150" y="3727425"/>
                <a:ext cx="148875" cy="147300"/>
              </a:xfrm>
              <a:custGeom>
                <a:avLst/>
                <a:gdLst/>
                <a:ahLst/>
                <a:cxnLst/>
                <a:rect l="l" t="t" r="r" b="b"/>
                <a:pathLst>
                  <a:path w="5955" h="5892" extrusionOk="0">
                    <a:moveTo>
                      <a:pt x="441" y="0"/>
                    </a:moveTo>
                    <a:cubicBezTo>
                      <a:pt x="189" y="0"/>
                      <a:pt x="0" y="158"/>
                      <a:pt x="0" y="378"/>
                    </a:cubicBezTo>
                    <a:lnTo>
                      <a:pt x="0" y="5513"/>
                    </a:lnTo>
                    <a:cubicBezTo>
                      <a:pt x="0" y="5702"/>
                      <a:pt x="189" y="5891"/>
                      <a:pt x="441" y="5891"/>
                    </a:cubicBezTo>
                    <a:lnTo>
                      <a:pt x="5514" y="5891"/>
                    </a:lnTo>
                    <a:cubicBezTo>
                      <a:pt x="5734" y="5891"/>
                      <a:pt x="5955" y="5702"/>
                      <a:pt x="5955" y="5513"/>
                    </a:cubicBezTo>
                    <a:cubicBezTo>
                      <a:pt x="5955" y="2489"/>
                      <a:pt x="3466" y="0"/>
                      <a:pt x="4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19" name="Google Shape;4919;p59"/>
            <p:cNvGrpSpPr/>
            <p:nvPr/>
          </p:nvGrpSpPr>
          <p:grpSpPr>
            <a:xfrm>
              <a:off x="696721" y="2657054"/>
              <a:ext cx="235569" cy="239742"/>
              <a:chOff x="-65144125" y="4094450"/>
              <a:chExt cx="311900" cy="317425"/>
            </a:xfrm>
            <a:grpFill/>
          </p:grpSpPr>
          <p:sp>
            <p:nvSpPr>
              <p:cNvPr id="4920" name="Google Shape;4920;p59"/>
              <p:cNvSpPr/>
              <p:nvPr/>
            </p:nvSpPr>
            <p:spPr>
              <a:xfrm>
                <a:off x="-65079550" y="4183450"/>
                <a:ext cx="18590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7436" extrusionOk="0">
                    <a:moveTo>
                      <a:pt x="3687" y="0"/>
                    </a:moveTo>
                    <a:cubicBezTo>
                      <a:pt x="1639" y="0"/>
                      <a:pt x="1" y="1639"/>
                      <a:pt x="1" y="3686"/>
                    </a:cubicBezTo>
                    <a:cubicBezTo>
                      <a:pt x="1" y="5734"/>
                      <a:pt x="1639" y="7435"/>
                      <a:pt x="3687" y="7435"/>
                    </a:cubicBezTo>
                    <a:cubicBezTo>
                      <a:pt x="5735" y="7435"/>
                      <a:pt x="7436" y="5797"/>
                      <a:pt x="7436" y="3686"/>
                    </a:cubicBezTo>
                    <a:cubicBezTo>
                      <a:pt x="7436" y="3466"/>
                      <a:pt x="7247" y="3308"/>
                      <a:pt x="7058" y="3308"/>
                    </a:cubicBezTo>
                    <a:lnTo>
                      <a:pt x="4096" y="3308"/>
                    </a:lnTo>
                    <a:lnTo>
                      <a:pt x="4096" y="378"/>
                    </a:lnTo>
                    <a:cubicBezTo>
                      <a:pt x="4096" y="158"/>
                      <a:pt x="3907" y="0"/>
                      <a:pt x="36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21" name="Google Shape;4921;p59"/>
              <p:cNvSpPr/>
              <p:nvPr/>
            </p:nvSpPr>
            <p:spPr>
              <a:xfrm>
                <a:off x="-65039375" y="4094450"/>
                <a:ext cx="10477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788" extrusionOk="0">
                    <a:moveTo>
                      <a:pt x="473" y="0"/>
                    </a:moveTo>
                    <a:cubicBezTo>
                      <a:pt x="252" y="0"/>
                      <a:pt x="32" y="221"/>
                      <a:pt x="32" y="410"/>
                    </a:cubicBezTo>
                    <a:cubicBezTo>
                      <a:pt x="0" y="599"/>
                      <a:pt x="158" y="756"/>
                      <a:pt x="347" y="788"/>
                    </a:cubicBezTo>
                    <a:lnTo>
                      <a:pt x="3813" y="788"/>
                    </a:lnTo>
                    <a:cubicBezTo>
                      <a:pt x="4033" y="756"/>
                      <a:pt x="4191" y="599"/>
                      <a:pt x="4191" y="410"/>
                    </a:cubicBezTo>
                    <a:cubicBezTo>
                      <a:pt x="4191" y="158"/>
                      <a:pt x="3970" y="0"/>
                      <a:pt x="37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22" name="Google Shape;4922;p59"/>
              <p:cNvSpPr/>
              <p:nvPr/>
            </p:nvSpPr>
            <p:spPr>
              <a:xfrm>
                <a:off x="-65144125" y="4121025"/>
                <a:ext cx="311900" cy="290850"/>
              </a:xfrm>
              <a:custGeom>
                <a:avLst/>
                <a:gdLst/>
                <a:ahLst/>
                <a:cxnLst/>
                <a:rect l="l" t="t" r="r" b="b"/>
                <a:pathLst>
                  <a:path w="12476" h="11634" extrusionOk="0">
                    <a:moveTo>
                      <a:pt x="6321" y="1678"/>
                    </a:moveTo>
                    <a:cubicBezTo>
                      <a:pt x="7437" y="1678"/>
                      <a:pt x="8570" y="2088"/>
                      <a:pt x="9483" y="3001"/>
                    </a:cubicBezTo>
                    <a:cubicBezTo>
                      <a:pt x="10334" y="3884"/>
                      <a:pt x="10806" y="5018"/>
                      <a:pt x="10806" y="6246"/>
                    </a:cubicBezTo>
                    <a:cubicBezTo>
                      <a:pt x="10806" y="8767"/>
                      <a:pt x="8759" y="10815"/>
                      <a:pt x="6238" y="10815"/>
                    </a:cubicBezTo>
                    <a:cubicBezTo>
                      <a:pt x="3718" y="10815"/>
                      <a:pt x="1702" y="8767"/>
                      <a:pt x="1702" y="6246"/>
                    </a:cubicBezTo>
                    <a:cubicBezTo>
                      <a:pt x="1702" y="3492"/>
                      <a:pt x="3974" y="1678"/>
                      <a:pt x="6321" y="1678"/>
                    </a:cubicBezTo>
                    <a:close/>
                    <a:moveTo>
                      <a:pt x="1367" y="1"/>
                    </a:moveTo>
                    <a:cubicBezTo>
                      <a:pt x="1048" y="1"/>
                      <a:pt x="725" y="119"/>
                      <a:pt x="473" y="355"/>
                    </a:cubicBezTo>
                    <a:cubicBezTo>
                      <a:pt x="0" y="828"/>
                      <a:pt x="0" y="1615"/>
                      <a:pt x="473" y="2119"/>
                    </a:cubicBezTo>
                    <a:cubicBezTo>
                      <a:pt x="696" y="2363"/>
                      <a:pt x="997" y="2488"/>
                      <a:pt x="1327" y="2488"/>
                    </a:cubicBezTo>
                    <a:cubicBezTo>
                      <a:pt x="1509" y="2488"/>
                      <a:pt x="1700" y="2450"/>
                      <a:pt x="1891" y="2371"/>
                    </a:cubicBezTo>
                    <a:lnTo>
                      <a:pt x="2237" y="2718"/>
                    </a:lnTo>
                    <a:cubicBezTo>
                      <a:pt x="1386" y="3695"/>
                      <a:pt x="914" y="4923"/>
                      <a:pt x="914" y="6215"/>
                    </a:cubicBezTo>
                    <a:cubicBezTo>
                      <a:pt x="914" y="9176"/>
                      <a:pt x="3340" y="11634"/>
                      <a:pt x="6301" y="11634"/>
                    </a:cubicBezTo>
                    <a:cubicBezTo>
                      <a:pt x="9231" y="11634"/>
                      <a:pt x="11689" y="9208"/>
                      <a:pt x="11689" y="6215"/>
                    </a:cubicBezTo>
                    <a:cubicBezTo>
                      <a:pt x="11689" y="4923"/>
                      <a:pt x="11216" y="3695"/>
                      <a:pt x="10365" y="2718"/>
                    </a:cubicBezTo>
                    <a:lnTo>
                      <a:pt x="10743" y="2371"/>
                    </a:lnTo>
                    <a:cubicBezTo>
                      <a:pt x="10901" y="2466"/>
                      <a:pt x="11059" y="2497"/>
                      <a:pt x="11248" y="2497"/>
                    </a:cubicBezTo>
                    <a:cubicBezTo>
                      <a:pt x="11909" y="2497"/>
                      <a:pt x="12476" y="1930"/>
                      <a:pt x="12476" y="1269"/>
                    </a:cubicBezTo>
                    <a:cubicBezTo>
                      <a:pt x="12476" y="607"/>
                      <a:pt x="11909" y="8"/>
                      <a:pt x="11248" y="8"/>
                    </a:cubicBezTo>
                    <a:cubicBezTo>
                      <a:pt x="10586" y="8"/>
                      <a:pt x="10019" y="544"/>
                      <a:pt x="10019" y="1269"/>
                    </a:cubicBezTo>
                    <a:cubicBezTo>
                      <a:pt x="10019" y="1458"/>
                      <a:pt x="10050" y="1615"/>
                      <a:pt x="10145" y="1773"/>
                    </a:cubicBezTo>
                    <a:lnTo>
                      <a:pt x="9798" y="2119"/>
                    </a:lnTo>
                    <a:cubicBezTo>
                      <a:pt x="9137" y="1584"/>
                      <a:pt x="8381" y="1206"/>
                      <a:pt x="7561" y="985"/>
                    </a:cubicBezTo>
                    <a:lnTo>
                      <a:pt x="7561" y="544"/>
                    </a:lnTo>
                    <a:lnTo>
                      <a:pt x="5073" y="544"/>
                    </a:lnTo>
                    <a:lnTo>
                      <a:pt x="5073" y="985"/>
                    </a:lnTo>
                    <a:cubicBezTo>
                      <a:pt x="4222" y="1206"/>
                      <a:pt x="3434" y="1584"/>
                      <a:pt x="2836" y="2119"/>
                    </a:cubicBezTo>
                    <a:lnTo>
                      <a:pt x="2458" y="1773"/>
                    </a:lnTo>
                    <a:cubicBezTo>
                      <a:pt x="2710" y="1269"/>
                      <a:pt x="2584" y="733"/>
                      <a:pt x="2237" y="355"/>
                    </a:cubicBezTo>
                    <a:cubicBezTo>
                      <a:pt x="2001" y="119"/>
                      <a:pt x="1686" y="1"/>
                      <a:pt x="13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923" name="Google Shape;4923;p59"/>
            <p:cNvSpPr/>
            <p:nvPr/>
          </p:nvSpPr>
          <p:spPr>
            <a:xfrm>
              <a:off x="2134339" y="2087349"/>
              <a:ext cx="240931" cy="240951"/>
            </a:xfrm>
            <a:custGeom>
              <a:avLst/>
              <a:gdLst/>
              <a:ahLst/>
              <a:cxnLst/>
              <a:rect l="l" t="t" r="r" b="b"/>
              <a:pathLst>
                <a:path w="12760" h="12761" extrusionOk="0">
                  <a:moveTo>
                    <a:pt x="6427" y="3592"/>
                  </a:moveTo>
                  <a:cubicBezTo>
                    <a:pt x="7939" y="3592"/>
                    <a:pt x="9168" y="4821"/>
                    <a:pt x="9168" y="6365"/>
                  </a:cubicBezTo>
                  <a:cubicBezTo>
                    <a:pt x="9168" y="7846"/>
                    <a:pt x="7908" y="9106"/>
                    <a:pt x="6427" y="9106"/>
                  </a:cubicBezTo>
                  <a:cubicBezTo>
                    <a:pt x="4883" y="9106"/>
                    <a:pt x="3655" y="7877"/>
                    <a:pt x="3655" y="6365"/>
                  </a:cubicBezTo>
                  <a:cubicBezTo>
                    <a:pt x="3655" y="4821"/>
                    <a:pt x="4883" y="3592"/>
                    <a:pt x="6427" y="3592"/>
                  </a:cubicBezTo>
                  <a:close/>
                  <a:moveTo>
                    <a:pt x="5829" y="1"/>
                  </a:moveTo>
                  <a:cubicBezTo>
                    <a:pt x="5356" y="1"/>
                    <a:pt x="5009" y="347"/>
                    <a:pt x="5009" y="852"/>
                  </a:cubicBezTo>
                  <a:lnTo>
                    <a:pt x="5009" y="1576"/>
                  </a:lnTo>
                  <a:cubicBezTo>
                    <a:pt x="4631" y="1702"/>
                    <a:pt x="4285" y="1828"/>
                    <a:pt x="3970" y="2017"/>
                  </a:cubicBezTo>
                  <a:lnTo>
                    <a:pt x="3466" y="1513"/>
                  </a:lnTo>
                  <a:cubicBezTo>
                    <a:pt x="3308" y="1356"/>
                    <a:pt x="3088" y="1277"/>
                    <a:pt x="2867" y="1277"/>
                  </a:cubicBezTo>
                  <a:cubicBezTo>
                    <a:pt x="2647" y="1277"/>
                    <a:pt x="2426" y="1356"/>
                    <a:pt x="2269" y="1513"/>
                  </a:cubicBezTo>
                  <a:lnTo>
                    <a:pt x="1481" y="2301"/>
                  </a:lnTo>
                  <a:cubicBezTo>
                    <a:pt x="1166" y="2616"/>
                    <a:pt x="1166" y="3151"/>
                    <a:pt x="1481" y="3466"/>
                  </a:cubicBezTo>
                  <a:lnTo>
                    <a:pt x="2017" y="4002"/>
                  </a:lnTo>
                  <a:cubicBezTo>
                    <a:pt x="1796" y="4317"/>
                    <a:pt x="1701" y="4664"/>
                    <a:pt x="1575" y="5010"/>
                  </a:cubicBezTo>
                  <a:lnTo>
                    <a:pt x="819" y="5010"/>
                  </a:lnTo>
                  <a:cubicBezTo>
                    <a:pt x="347" y="5010"/>
                    <a:pt x="0" y="5357"/>
                    <a:pt x="0" y="5829"/>
                  </a:cubicBezTo>
                  <a:lnTo>
                    <a:pt x="0" y="6932"/>
                  </a:lnTo>
                  <a:cubicBezTo>
                    <a:pt x="0" y="7405"/>
                    <a:pt x="347" y="7783"/>
                    <a:pt x="819" y="7783"/>
                  </a:cubicBezTo>
                  <a:lnTo>
                    <a:pt x="1575" y="7783"/>
                  </a:lnTo>
                  <a:cubicBezTo>
                    <a:pt x="1701" y="8129"/>
                    <a:pt x="1796" y="8476"/>
                    <a:pt x="2017" y="8791"/>
                  </a:cubicBezTo>
                  <a:lnTo>
                    <a:pt x="1481" y="9295"/>
                  </a:lnTo>
                  <a:cubicBezTo>
                    <a:pt x="1166" y="9610"/>
                    <a:pt x="1166" y="10177"/>
                    <a:pt x="1481" y="10492"/>
                  </a:cubicBezTo>
                  <a:lnTo>
                    <a:pt x="2269" y="11280"/>
                  </a:lnTo>
                  <a:cubicBezTo>
                    <a:pt x="2426" y="11437"/>
                    <a:pt x="2647" y="11516"/>
                    <a:pt x="2867" y="11516"/>
                  </a:cubicBezTo>
                  <a:cubicBezTo>
                    <a:pt x="3088" y="11516"/>
                    <a:pt x="3308" y="11437"/>
                    <a:pt x="3466" y="11280"/>
                  </a:cubicBezTo>
                  <a:lnTo>
                    <a:pt x="3970" y="10776"/>
                  </a:lnTo>
                  <a:cubicBezTo>
                    <a:pt x="4285" y="10965"/>
                    <a:pt x="4631" y="11091"/>
                    <a:pt x="5009" y="11185"/>
                  </a:cubicBezTo>
                  <a:lnTo>
                    <a:pt x="5009" y="11941"/>
                  </a:lnTo>
                  <a:cubicBezTo>
                    <a:pt x="5009" y="12414"/>
                    <a:pt x="5356" y="12760"/>
                    <a:pt x="5829" y="12760"/>
                  </a:cubicBezTo>
                  <a:lnTo>
                    <a:pt x="6931" y="12760"/>
                  </a:lnTo>
                  <a:cubicBezTo>
                    <a:pt x="7404" y="12760"/>
                    <a:pt x="7750" y="12414"/>
                    <a:pt x="7750" y="11941"/>
                  </a:cubicBezTo>
                  <a:lnTo>
                    <a:pt x="7750" y="11185"/>
                  </a:lnTo>
                  <a:cubicBezTo>
                    <a:pt x="8097" y="11091"/>
                    <a:pt x="8475" y="10965"/>
                    <a:pt x="8790" y="10776"/>
                  </a:cubicBezTo>
                  <a:lnTo>
                    <a:pt x="9294" y="11280"/>
                  </a:lnTo>
                  <a:cubicBezTo>
                    <a:pt x="9452" y="11437"/>
                    <a:pt x="9664" y="11516"/>
                    <a:pt x="9877" y="11516"/>
                  </a:cubicBezTo>
                  <a:cubicBezTo>
                    <a:pt x="10090" y="11516"/>
                    <a:pt x="10302" y="11437"/>
                    <a:pt x="10460" y="11280"/>
                  </a:cubicBezTo>
                  <a:lnTo>
                    <a:pt x="11247" y="10492"/>
                  </a:lnTo>
                  <a:cubicBezTo>
                    <a:pt x="11563" y="10177"/>
                    <a:pt x="11563" y="9610"/>
                    <a:pt x="11247" y="9295"/>
                  </a:cubicBezTo>
                  <a:lnTo>
                    <a:pt x="10743" y="8791"/>
                  </a:lnTo>
                  <a:cubicBezTo>
                    <a:pt x="10932" y="8476"/>
                    <a:pt x="11058" y="8129"/>
                    <a:pt x="11184" y="7783"/>
                  </a:cubicBezTo>
                  <a:lnTo>
                    <a:pt x="11941" y="7783"/>
                  </a:lnTo>
                  <a:cubicBezTo>
                    <a:pt x="12413" y="7783"/>
                    <a:pt x="12760" y="7405"/>
                    <a:pt x="12760" y="6932"/>
                  </a:cubicBezTo>
                  <a:lnTo>
                    <a:pt x="12760" y="5829"/>
                  </a:lnTo>
                  <a:cubicBezTo>
                    <a:pt x="12760" y="5325"/>
                    <a:pt x="12350" y="4979"/>
                    <a:pt x="11941" y="4979"/>
                  </a:cubicBezTo>
                  <a:lnTo>
                    <a:pt x="11184" y="4979"/>
                  </a:lnTo>
                  <a:cubicBezTo>
                    <a:pt x="11058" y="4632"/>
                    <a:pt x="10932" y="4254"/>
                    <a:pt x="10743" y="3939"/>
                  </a:cubicBezTo>
                  <a:lnTo>
                    <a:pt x="11247" y="3435"/>
                  </a:lnTo>
                  <a:cubicBezTo>
                    <a:pt x="11563" y="3120"/>
                    <a:pt x="11563" y="2553"/>
                    <a:pt x="11247" y="2238"/>
                  </a:cubicBezTo>
                  <a:lnTo>
                    <a:pt x="10460" y="1450"/>
                  </a:lnTo>
                  <a:cubicBezTo>
                    <a:pt x="10302" y="1293"/>
                    <a:pt x="10090" y="1214"/>
                    <a:pt x="9877" y="1214"/>
                  </a:cubicBezTo>
                  <a:cubicBezTo>
                    <a:pt x="9664" y="1214"/>
                    <a:pt x="9452" y="1293"/>
                    <a:pt x="9294" y="1450"/>
                  </a:cubicBezTo>
                  <a:lnTo>
                    <a:pt x="8790" y="1986"/>
                  </a:lnTo>
                  <a:cubicBezTo>
                    <a:pt x="8475" y="1765"/>
                    <a:pt x="8097" y="1671"/>
                    <a:pt x="7750" y="1545"/>
                  </a:cubicBezTo>
                  <a:lnTo>
                    <a:pt x="7750" y="852"/>
                  </a:lnTo>
                  <a:cubicBezTo>
                    <a:pt x="7750" y="379"/>
                    <a:pt x="7404" y="1"/>
                    <a:pt x="69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924" name="Google Shape;4924;p59"/>
            <p:cNvGrpSpPr/>
            <p:nvPr/>
          </p:nvGrpSpPr>
          <p:grpSpPr>
            <a:xfrm>
              <a:off x="2135175" y="2376811"/>
              <a:ext cx="241951" cy="240251"/>
              <a:chOff x="-63250675" y="3744075"/>
              <a:chExt cx="320350" cy="318100"/>
            </a:xfrm>
            <a:grpFill/>
          </p:grpSpPr>
          <p:sp>
            <p:nvSpPr>
              <p:cNvPr id="4925" name="Google Shape;4925;p59"/>
              <p:cNvSpPr/>
              <p:nvPr/>
            </p:nvSpPr>
            <p:spPr>
              <a:xfrm>
                <a:off x="-63126250" y="3744075"/>
                <a:ext cx="195925" cy="192875"/>
              </a:xfrm>
              <a:custGeom>
                <a:avLst/>
                <a:gdLst/>
                <a:ahLst/>
                <a:cxnLst/>
                <a:rect l="l" t="t" r="r" b="b"/>
                <a:pathLst>
                  <a:path w="7837" h="7715" extrusionOk="0">
                    <a:moveTo>
                      <a:pt x="6020" y="0"/>
                    </a:moveTo>
                    <a:cubicBezTo>
                      <a:pt x="5921" y="0"/>
                      <a:pt x="5820" y="37"/>
                      <a:pt x="5735" y="122"/>
                    </a:cubicBezTo>
                    <a:lnTo>
                      <a:pt x="4097" y="1760"/>
                    </a:lnTo>
                    <a:cubicBezTo>
                      <a:pt x="4034" y="1854"/>
                      <a:pt x="3971" y="1917"/>
                      <a:pt x="3971" y="2012"/>
                    </a:cubicBezTo>
                    <a:lnTo>
                      <a:pt x="3782" y="3304"/>
                    </a:lnTo>
                    <a:lnTo>
                      <a:pt x="1734" y="5351"/>
                    </a:lnTo>
                    <a:cubicBezTo>
                      <a:pt x="1576" y="5288"/>
                      <a:pt x="1387" y="5225"/>
                      <a:pt x="1230" y="5225"/>
                    </a:cubicBezTo>
                    <a:cubicBezTo>
                      <a:pt x="537" y="5225"/>
                      <a:pt x="1" y="5793"/>
                      <a:pt x="1" y="6486"/>
                    </a:cubicBezTo>
                    <a:cubicBezTo>
                      <a:pt x="1" y="7210"/>
                      <a:pt x="537" y="7714"/>
                      <a:pt x="1230" y="7714"/>
                    </a:cubicBezTo>
                    <a:cubicBezTo>
                      <a:pt x="1891" y="7714"/>
                      <a:pt x="2458" y="7179"/>
                      <a:pt x="2458" y="6486"/>
                    </a:cubicBezTo>
                    <a:cubicBezTo>
                      <a:pt x="2458" y="6297"/>
                      <a:pt x="2395" y="6139"/>
                      <a:pt x="2332" y="5982"/>
                    </a:cubicBezTo>
                    <a:lnTo>
                      <a:pt x="4380" y="3934"/>
                    </a:lnTo>
                    <a:lnTo>
                      <a:pt x="5672" y="3745"/>
                    </a:lnTo>
                    <a:cubicBezTo>
                      <a:pt x="5735" y="3745"/>
                      <a:pt x="5829" y="3713"/>
                      <a:pt x="5924" y="3619"/>
                    </a:cubicBezTo>
                    <a:lnTo>
                      <a:pt x="7562" y="1980"/>
                    </a:lnTo>
                    <a:cubicBezTo>
                      <a:pt x="7837" y="1706"/>
                      <a:pt x="7609" y="1254"/>
                      <a:pt x="7251" y="1254"/>
                    </a:cubicBezTo>
                    <a:cubicBezTo>
                      <a:pt x="7240" y="1254"/>
                      <a:pt x="7228" y="1255"/>
                      <a:pt x="7216" y="1256"/>
                    </a:cubicBezTo>
                    <a:lnTo>
                      <a:pt x="6302" y="1382"/>
                    </a:lnTo>
                    <a:lnTo>
                      <a:pt x="6428" y="468"/>
                    </a:lnTo>
                    <a:cubicBezTo>
                      <a:pt x="6472" y="203"/>
                      <a:pt x="6253" y="0"/>
                      <a:pt x="60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26" name="Google Shape;4926;p59"/>
              <p:cNvSpPr/>
              <p:nvPr/>
            </p:nvSpPr>
            <p:spPr>
              <a:xfrm>
                <a:off x="-63190025" y="3814050"/>
                <a:ext cx="186675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7467" h="7436" extrusionOk="0">
                    <a:moveTo>
                      <a:pt x="3718" y="1"/>
                    </a:moveTo>
                    <a:cubicBezTo>
                      <a:pt x="1670" y="1"/>
                      <a:pt x="0" y="1670"/>
                      <a:pt x="0" y="3750"/>
                    </a:cubicBezTo>
                    <a:cubicBezTo>
                      <a:pt x="0" y="5797"/>
                      <a:pt x="1638" y="7436"/>
                      <a:pt x="3718" y="7436"/>
                    </a:cubicBezTo>
                    <a:cubicBezTo>
                      <a:pt x="5765" y="7436"/>
                      <a:pt x="7467" y="5797"/>
                      <a:pt x="7467" y="3750"/>
                    </a:cubicBezTo>
                    <a:cubicBezTo>
                      <a:pt x="7467" y="3151"/>
                      <a:pt x="7341" y="2647"/>
                      <a:pt x="7120" y="2143"/>
                    </a:cubicBezTo>
                    <a:lnTo>
                      <a:pt x="5828" y="3435"/>
                    </a:lnTo>
                    <a:cubicBezTo>
                      <a:pt x="5828" y="3498"/>
                      <a:pt x="5860" y="3624"/>
                      <a:pt x="5860" y="3718"/>
                    </a:cubicBezTo>
                    <a:cubicBezTo>
                      <a:pt x="5860" y="4852"/>
                      <a:pt x="4915" y="5797"/>
                      <a:pt x="3781" y="5797"/>
                    </a:cubicBezTo>
                    <a:cubicBezTo>
                      <a:pt x="2615" y="5797"/>
                      <a:pt x="1670" y="4852"/>
                      <a:pt x="1670" y="3718"/>
                    </a:cubicBezTo>
                    <a:cubicBezTo>
                      <a:pt x="1733" y="2552"/>
                      <a:pt x="2615" y="1607"/>
                      <a:pt x="3781" y="1607"/>
                    </a:cubicBezTo>
                    <a:cubicBezTo>
                      <a:pt x="3875" y="1607"/>
                      <a:pt x="3970" y="1607"/>
                      <a:pt x="4033" y="1670"/>
                    </a:cubicBezTo>
                    <a:lnTo>
                      <a:pt x="5356" y="347"/>
                    </a:lnTo>
                    <a:cubicBezTo>
                      <a:pt x="4883" y="127"/>
                      <a:pt x="4316" y="1"/>
                      <a:pt x="37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27" name="Google Shape;4927;p59"/>
              <p:cNvSpPr/>
              <p:nvPr/>
            </p:nvSpPr>
            <p:spPr>
              <a:xfrm>
                <a:off x="-63250675" y="3751050"/>
                <a:ext cx="311125" cy="311125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5" extrusionOk="0">
                    <a:moveTo>
                      <a:pt x="6270" y="0"/>
                    </a:moveTo>
                    <a:cubicBezTo>
                      <a:pt x="2773" y="0"/>
                      <a:pt x="0" y="2804"/>
                      <a:pt x="0" y="6238"/>
                    </a:cubicBezTo>
                    <a:cubicBezTo>
                      <a:pt x="0" y="9641"/>
                      <a:pt x="2804" y="12445"/>
                      <a:pt x="6238" y="12445"/>
                    </a:cubicBezTo>
                    <a:cubicBezTo>
                      <a:pt x="9672" y="12445"/>
                      <a:pt x="12445" y="9641"/>
                      <a:pt x="12445" y="6238"/>
                    </a:cubicBezTo>
                    <a:cubicBezTo>
                      <a:pt x="12445" y="5325"/>
                      <a:pt x="12256" y="4411"/>
                      <a:pt x="11878" y="3592"/>
                    </a:cubicBezTo>
                    <a:lnTo>
                      <a:pt x="11563" y="3907"/>
                    </a:lnTo>
                    <a:cubicBezTo>
                      <a:pt x="11342" y="4096"/>
                      <a:pt x="11121" y="4222"/>
                      <a:pt x="10838" y="4253"/>
                    </a:cubicBezTo>
                    <a:lnTo>
                      <a:pt x="10397" y="4348"/>
                    </a:lnTo>
                    <a:cubicBezTo>
                      <a:pt x="10680" y="4915"/>
                      <a:pt x="10806" y="5545"/>
                      <a:pt x="10806" y="6238"/>
                    </a:cubicBezTo>
                    <a:cubicBezTo>
                      <a:pt x="10806" y="8759"/>
                      <a:pt x="8759" y="10743"/>
                      <a:pt x="6270" y="10743"/>
                    </a:cubicBezTo>
                    <a:cubicBezTo>
                      <a:pt x="3781" y="10743"/>
                      <a:pt x="1733" y="8696"/>
                      <a:pt x="1733" y="6238"/>
                    </a:cubicBezTo>
                    <a:cubicBezTo>
                      <a:pt x="1733" y="3718"/>
                      <a:pt x="3781" y="1670"/>
                      <a:pt x="6270" y="1670"/>
                    </a:cubicBezTo>
                    <a:cubicBezTo>
                      <a:pt x="6931" y="1670"/>
                      <a:pt x="7561" y="1796"/>
                      <a:pt x="8160" y="2048"/>
                    </a:cubicBezTo>
                    <a:lnTo>
                      <a:pt x="8254" y="1607"/>
                    </a:lnTo>
                    <a:cubicBezTo>
                      <a:pt x="8286" y="1355"/>
                      <a:pt x="8412" y="1103"/>
                      <a:pt x="8601" y="914"/>
                    </a:cubicBezTo>
                    <a:lnTo>
                      <a:pt x="8916" y="599"/>
                    </a:lnTo>
                    <a:cubicBezTo>
                      <a:pt x="8097" y="189"/>
                      <a:pt x="7215" y="0"/>
                      <a:pt x="62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28" name="Google Shape;4928;p59"/>
            <p:cNvGrpSpPr/>
            <p:nvPr/>
          </p:nvGrpSpPr>
          <p:grpSpPr>
            <a:xfrm>
              <a:off x="2136280" y="2657054"/>
              <a:ext cx="239742" cy="239742"/>
              <a:chOff x="-63250675" y="4110200"/>
              <a:chExt cx="317425" cy="317425"/>
            </a:xfrm>
            <a:grpFill/>
          </p:grpSpPr>
          <p:sp>
            <p:nvSpPr>
              <p:cNvPr id="4929" name="Google Shape;4929;p59"/>
              <p:cNvSpPr/>
              <p:nvPr/>
            </p:nvSpPr>
            <p:spPr>
              <a:xfrm>
                <a:off x="-63007300" y="4153725"/>
                <a:ext cx="3072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1229" h="1190" extrusionOk="0">
                    <a:moveTo>
                      <a:pt x="772" y="0"/>
                    </a:moveTo>
                    <a:cubicBezTo>
                      <a:pt x="662" y="0"/>
                      <a:pt x="552" y="39"/>
                      <a:pt x="473" y="118"/>
                    </a:cubicBezTo>
                    <a:lnTo>
                      <a:pt x="0" y="591"/>
                    </a:lnTo>
                    <a:cubicBezTo>
                      <a:pt x="252" y="780"/>
                      <a:pt x="441" y="1000"/>
                      <a:pt x="599" y="1189"/>
                    </a:cubicBezTo>
                    <a:lnTo>
                      <a:pt x="1071" y="717"/>
                    </a:lnTo>
                    <a:cubicBezTo>
                      <a:pt x="1229" y="559"/>
                      <a:pt x="1229" y="276"/>
                      <a:pt x="1071" y="118"/>
                    </a:cubicBezTo>
                    <a:cubicBezTo>
                      <a:pt x="993" y="39"/>
                      <a:pt x="882" y="0"/>
                      <a:pt x="7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0" name="Google Shape;4930;p59"/>
              <p:cNvSpPr/>
              <p:nvPr/>
            </p:nvSpPr>
            <p:spPr>
              <a:xfrm>
                <a:off x="-63203425" y="4159025"/>
                <a:ext cx="222925" cy="222150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886" extrusionOk="0">
                    <a:moveTo>
                      <a:pt x="4033" y="1418"/>
                    </a:moveTo>
                    <a:lnTo>
                      <a:pt x="4033" y="3088"/>
                    </a:lnTo>
                    <a:cubicBezTo>
                      <a:pt x="3939" y="3151"/>
                      <a:pt x="3876" y="3151"/>
                      <a:pt x="3781" y="3183"/>
                    </a:cubicBezTo>
                    <a:lnTo>
                      <a:pt x="2615" y="1985"/>
                    </a:lnTo>
                    <a:cubicBezTo>
                      <a:pt x="2993" y="1670"/>
                      <a:pt x="3529" y="1481"/>
                      <a:pt x="4033" y="1418"/>
                    </a:cubicBezTo>
                    <a:close/>
                    <a:moveTo>
                      <a:pt x="4852" y="1418"/>
                    </a:moveTo>
                    <a:cubicBezTo>
                      <a:pt x="5356" y="1481"/>
                      <a:pt x="5892" y="1670"/>
                      <a:pt x="6270" y="1985"/>
                    </a:cubicBezTo>
                    <a:lnTo>
                      <a:pt x="5104" y="3183"/>
                    </a:lnTo>
                    <a:cubicBezTo>
                      <a:pt x="5010" y="3151"/>
                      <a:pt x="4947" y="3088"/>
                      <a:pt x="4852" y="3088"/>
                    </a:cubicBezTo>
                    <a:lnTo>
                      <a:pt x="4852" y="1418"/>
                    </a:lnTo>
                    <a:close/>
                    <a:moveTo>
                      <a:pt x="2017" y="2553"/>
                    </a:moveTo>
                    <a:lnTo>
                      <a:pt x="3214" y="3718"/>
                    </a:lnTo>
                    <a:cubicBezTo>
                      <a:pt x="3151" y="3813"/>
                      <a:pt x="3119" y="3876"/>
                      <a:pt x="3119" y="3970"/>
                    </a:cubicBezTo>
                    <a:lnTo>
                      <a:pt x="1418" y="3970"/>
                    </a:lnTo>
                    <a:cubicBezTo>
                      <a:pt x="1513" y="3466"/>
                      <a:pt x="1733" y="2994"/>
                      <a:pt x="2017" y="2553"/>
                    </a:cubicBezTo>
                    <a:close/>
                    <a:moveTo>
                      <a:pt x="6869" y="2553"/>
                    </a:moveTo>
                    <a:cubicBezTo>
                      <a:pt x="7184" y="2994"/>
                      <a:pt x="7373" y="3466"/>
                      <a:pt x="7467" y="3970"/>
                    </a:cubicBezTo>
                    <a:lnTo>
                      <a:pt x="5766" y="3970"/>
                    </a:lnTo>
                    <a:cubicBezTo>
                      <a:pt x="5734" y="3876"/>
                      <a:pt x="5734" y="3813"/>
                      <a:pt x="5671" y="3718"/>
                    </a:cubicBezTo>
                    <a:lnTo>
                      <a:pt x="6869" y="2553"/>
                    </a:lnTo>
                    <a:close/>
                    <a:moveTo>
                      <a:pt x="3119" y="4789"/>
                    </a:moveTo>
                    <a:cubicBezTo>
                      <a:pt x="3182" y="4884"/>
                      <a:pt x="3182" y="4947"/>
                      <a:pt x="3214" y="5041"/>
                    </a:cubicBezTo>
                    <a:lnTo>
                      <a:pt x="2017" y="6207"/>
                    </a:lnTo>
                    <a:cubicBezTo>
                      <a:pt x="1733" y="5829"/>
                      <a:pt x="1513" y="5357"/>
                      <a:pt x="1418" y="4789"/>
                    </a:cubicBezTo>
                    <a:close/>
                    <a:moveTo>
                      <a:pt x="7467" y="4789"/>
                    </a:moveTo>
                    <a:cubicBezTo>
                      <a:pt x="7373" y="5357"/>
                      <a:pt x="7184" y="5829"/>
                      <a:pt x="6869" y="6207"/>
                    </a:cubicBezTo>
                    <a:lnTo>
                      <a:pt x="5671" y="5041"/>
                    </a:lnTo>
                    <a:cubicBezTo>
                      <a:pt x="5734" y="4947"/>
                      <a:pt x="5766" y="4884"/>
                      <a:pt x="5766" y="4789"/>
                    </a:cubicBezTo>
                    <a:close/>
                    <a:moveTo>
                      <a:pt x="3781" y="5609"/>
                    </a:moveTo>
                    <a:cubicBezTo>
                      <a:pt x="3876" y="5672"/>
                      <a:pt x="3939" y="5703"/>
                      <a:pt x="4033" y="5703"/>
                    </a:cubicBezTo>
                    <a:lnTo>
                      <a:pt x="4033" y="7404"/>
                    </a:lnTo>
                    <a:cubicBezTo>
                      <a:pt x="3529" y="7310"/>
                      <a:pt x="2993" y="7121"/>
                      <a:pt x="2615" y="6806"/>
                    </a:cubicBezTo>
                    <a:lnTo>
                      <a:pt x="3781" y="5609"/>
                    </a:lnTo>
                    <a:close/>
                    <a:moveTo>
                      <a:pt x="5104" y="5609"/>
                    </a:moveTo>
                    <a:lnTo>
                      <a:pt x="6270" y="6806"/>
                    </a:lnTo>
                    <a:cubicBezTo>
                      <a:pt x="5892" y="7121"/>
                      <a:pt x="5419" y="7310"/>
                      <a:pt x="4852" y="7404"/>
                    </a:cubicBezTo>
                    <a:lnTo>
                      <a:pt x="4852" y="5703"/>
                    </a:lnTo>
                    <a:cubicBezTo>
                      <a:pt x="4947" y="5672"/>
                      <a:pt x="5010" y="5672"/>
                      <a:pt x="5104" y="5609"/>
                    </a:cubicBezTo>
                    <a:close/>
                    <a:moveTo>
                      <a:pt x="4474" y="1"/>
                    </a:moveTo>
                    <a:cubicBezTo>
                      <a:pt x="2017" y="1"/>
                      <a:pt x="0" y="1985"/>
                      <a:pt x="0" y="4443"/>
                    </a:cubicBezTo>
                    <a:cubicBezTo>
                      <a:pt x="0" y="6869"/>
                      <a:pt x="2017" y="8885"/>
                      <a:pt x="4474" y="8885"/>
                    </a:cubicBezTo>
                    <a:cubicBezTo>
                      <a:pt x="6900" y="8885"/>
                      <a:pt x="8916" y="6869"/>
                      <a:pt x="8916" y="4443"/>
                    </a:cubicBezTo>
                    <a:cubicBezTo>
                      <a:pt x="8916" y="1954"/>
                      <a:pt x="6900" y="1"/>
                      <a:pt x="44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1" name="Google Shape;4931;p59"/>
              <p:cNvSpPr/>
              <p:nvPr/>
            </p:nvSpPr>
            <p:spPr>
              <a:xfrm>
                <a:off x="-63102600" y="4401625"/>
                <a:ext cx="20500" cy="260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1040" extrusionOk="0">
                    <a:moveTo>
                      <a:pt x="0" y="0"/>
                    </a:moveTo>
                    <a:lnTo>
                      <a:pt x="0" y="630"/>
                    </a:lnTo>
                    <a:cubicBezTo>
                      <a:pt x="0" y="882"/>
                      <a:pt x="189" y="1040"/>
                      <a:pt x="441" y="1040"/>
                    </a:cubicBezTo>
                    <a:cubicBezTo>
                      <a:pt x="662" y="1040"/>
                      <a:pt x="819" y="851"/>
                      <a:pt x="819" y="630"/>
                    </a:cubicBezTo>
                    <a:lnTo>
                      <a:pt x="8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2" name="Google Shape;4932;p59"/>
              <p:cNvSpPr/>
              <p:nvPr/>
            </p:nvSpPr>
            <p:spPr>
              <a:xfrm>
                <a:off x="-63006525" y="4354350"/>
                <a:ext cx="29950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198" h="1199" extrusionOk="0">
                    <a:moveTo>
                      <a:pt x="599" y="1"/>
                    </a:moveTo>
                    <a:cubicBezTo>
                      <a:pt x="410" y="221"/>
                      <a:pt x="253" y="410"/>
                      <a:pt x="1" y="599"/>
                    </a:cubicBezTo>
                    <a:lnTo>
                      <a:pt x="473" y="1072"/>
                    </a:lnTo>
                    <a:cubicBezTo>
                      <a:pt x="568" y="1167"/>
                      <a:pt x="694" y="1198"/>
                      <a:pt x="757" y="1198"/>
                    </a:cubicBezTo>
                    <a:cubicBezTo>
                      <a:pt x="851" y="1198"/>
                      <a:pt x="946" y="1167"/>
                      <a:pt x="1040" y="1072"/>
                    </a:cubicBezTo>
                    <a:cubicBezTo>
                      <a:pt x="1198" y="915"/>
                      <a:pt x="1198" y="631"/>
                      <a:pt x="1040" y="473"/>
                    </a:cubicBezTo>
                    <a:lnTo>
                      <a:pt x="59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3" name="Google Shape;4933;p59"/>
              <p:cNvSpPr/>
              <p:nvPr/>
            </p:nvSpPr>
            <p:spPr>
              <a:xfrm>
                <a:off x="-62960825" y="4258275"/>
                <a:ext cx="275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103" h="820" extrusionOk="0">
                    <a:moveTo>
                      <a:pt x="0" y="0"/>
                    </a:moveTo>
                    <a:lnTo>
                      <a:pt x="0" y="441"/>
                    </a:lnTo>
                    <a:lnTo>
                      <a:pt x="0" y="819"/>
                    </a:lnTo>
                    <a:lnTo>
                      <a:pt x="662" y="819"/>
                    </a:lnTo>
                    <a:cubicBezTo>
                      <a:pt x="914" y="819"/>
                      <a:pt x="1071" y="630"/>
                      <a:pt x="1071" y="378"/>
                    </a:cubicBezTo>
                    <a:cubicBezTo>
                      <a:pt x="1103" y="189"/>
                      <a:pt x="914" y="0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4" name="Google Shape;4934;p59"/>
              <p:cNvSpPr/>
              <p:nvPr/>
            </p:nvSpPr>
            <p:spPr>
              <a:xfrm>
                <a:off x="-63250675" y="4259050"/>
                <a:ext cx="268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820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410"/>
                    </a:cubicBezTo>
                    <a:cubicBezTo>
                      <a:pt x="0" y="631"/>
                      <a:pt x="221" y="820"/>
                      <a:pt x="410" y="820"/>
                    </a:cubicBezTo>
                    <a:lnTo>
                      <a:pt x="1071" y="820"/>
                    </a:lnTo>
                    <a:lnTo>
                      <a:pt x="1071" y="442"/>
                    </a:lnTo>
                    <a:lnTo>
                      <a:pt x="107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5" name="Google Shape;4935;p59"/>
              <p:cNvSpPr/>
              <p:nvPr/>
            </p:nvSpPr>
            <p:spPr>
              <a:xfrm>
                <a:off x="-63208950" y="4354350"/>
                <a:ext cx="29175" cy="29975"/>
              </a:xfrm>
              <a:custGeom>
                <a:avLst/>
                <a:gdLst/>
                <a:ahLst/>
                <a:cxnLst/>
                <a:rect l="l" t="t" r="r" b="b"/>
                <a:pathLst>
                  <a:path w="1167" h="1199" extrusionOk="0">
                    <a:moveTo>
                      <a:pt x="631" y="1"/>
                    </a:moveTo>
                    <a:lnTo>
                      <a:pt x="158" y="473"/>
                    </a:lnTo>
                    <a:cubicBezTo>
                      <a:pt x="1" y="631"/>
                      <a:pt x="1" y="915"/>
                      <a:pt x="158" y="1072"/>
                    </a:cubicBezTo>
                    <a:cubicBezTo>
                      <a:pt x="221" y="1167"/>
                      <a:pt x="348" y="1198"/>
                      <a:pt x="442" y="1198"/>
                    </a:cubicBezTo>
                    <a:cubicBezTo>
                      <a:pt x="505" y="1198"/>
                      <a:pt x="631" y="1167"/>
                      <a:pt x="694" y="1072"/>
                    </a:cubicBezTo>
                    <a:lnTo>
                      <a:pt x="1167" y="599"/>
                    </a:lnTo>
                    <a:cubicBezTo>
                      <a:pt x="1009" y="442"/>
                      <a:pt x="820" y="253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6" name="Google Shape;4936;p59"/>
              <p:cNvSpPr/>
              <p:nvPr/>
            </p:nvSpPr>
            <p:spPr>
              <a:xfrm>
                <a:off x="-63208150" y="4153725"/>
                <a:ext cx="30725" cy="29750"/>
              </a:xfrm>
              <a:custGeom>
                <a:avLst/>
                <a:gdLst/>
                <a:ahLst/>
                <a:cxnLst/>
                <a:rect l="l" t="t" r="r" b="b"/>
                <a:pathLst>
                  <a:path w="1229" h="1190" extrusionOk="0">
                    <a:moveTo>
                      <a:pt x="457" y="0"/>
                    </a:moveTo>
                    <a:cubicBezTo>
                      <a:pt x="347" y="0"/>
                      <a:pt x="237" y="39"/>
                      <a:pt x="158" y="118"/>
                    </a:cubicBezTo>
                    <a:cubicBezTo>
                      <a:pt x="0" y="276"/>
                      <a:pt x="0" y="559"/>
                      <a:pt x="158" y="717"/>
                    </a:cubicBezTo>
                    <a:lnTo>
                      <a:pt x="631" y="1189"/>
                    </a:lnTo>
                    <a:lnTo>
                      <a:pt x="1229" y="591"/>
                    </a:lnTo>
                    <a:lnTo>
                      <a:pt x="757" y="118"/>
                    </a:lnTo>
                    <a:cubicBezTo>
                      <a:pt x="678" y="39"/>
                      <a:pt x="568" y="0"/>
                      <a:pt x="4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37" name="Google Shape;4937;p59"/>
              <p:cNvSpPr/>
              <p:nvPr/>
            </p:nvSpPr>
            <p:spPr>
              <a:xfrm>
                <a:off x="-63102600" y="4110200"/>
                <a:ext cx="20500" cy="276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1104" extrusionOk="0">
                    <a:moveTo>
                      <a:pt x="441" y="0"/>
                    </a:moveTo>
                    <a:cubicBezTo>
                      <a:pt x="221" y="0"/>
                      <a:pt x="0" y="221"/>
                      <a:pt x="0" y="410"/>
                    </a:cubicBezTo>
                    <a:lnTo>
                      <a:pt x="0" y="1103"/>
                    </a:lnTo>
                    <a:lnTo>
                      <a:pt x="819" y="1103"/>
                    </a:lnTo>
                    <a:lnTo>
                      <a:pt x="819" y="410"/>
                    </a:lnTo>
                    <a:cubicBezTo>
                      <a:pt x="819" y="158"/>
                      <a:pt x="630" y="0"/>
                      <a:pt x="4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38" name="Google Shape;4938;p59"/>
            <p:cNvGrpSpPr/>
            <p:nvPr/>
          </p:nvGrpSpPr>
          <p:grpSpPr>
            <a:xfrm>
              <a:off x="3594298" y="2090629"/>
              <a:ext cx="234398" cy="234247"/>
              <a:chOff x="-61351725" y="3372400"/>
              <a:chExt cx="310350" cy="310150"/>
            </a:xfrm>
            <a:grpFill/>
          </p:grpSpPr>
          <p:sp>
            <p:nvSpPr>
              <p:cNvPr id="4939" name="Google Shape;4939;p59"/>
              <p:cNvSpPr/>
              <p:nvPr/>
            </p:nvSpPr>
            <p:spPr>
              <a:xfrm>
                <a:off x="-61165050" y="355887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30"/>
                      <a:pt x="189" y="788"/>
                      <a:pt x="410" y="788"/>
                    </a:cubicBezTo>
                    <a:cubicBezTo>
                      <a:pt x="599" y="788"/>
                      <a:pt x="788" y="630"/>
                      <a:pt x="788" y="410"/>
                    </a:cubicBezTo>
                    <a:cubicBezTo>
                      <a:pt x="788" y="189"/>
                      <a:pt x="599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40" name="Google Shape;4940;p59"/>
              <p:cNvSpPr/>
              <p:nvPr/>
            </p:nvSpPr>
            <p:spPr>
              <a:xfrm>
                <a:off x="-61247750" y="347617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378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30"/>
                      <a:pt x="189" y="788"/>
                      <a:pt x="378" y="788"/>
                    </a:cubicBezTo>
                    <a:cubicBezTo>
                      <a:pt x="599" y="788"/>
                      <a:pt x="788" y="630"/>
                      <a:pt x="788" y="410"/>
                    </a:cubicBezTo>
                    <a:cubicBezTo>
                      <a:pt x="788" y="189"/>
                      <a:pt x="599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41" name="Google Shape;4941;p59"/>
              <p:cNvSpPr/>
              <p:nvPr/>
            </p:nvSpPr>
            <p:spPr>
              <a:xfrm>
                <a:off x="-61351725" y="3372400"/>
                <a:ext cx="310350" cy="310150"/>
              </a:xfrm>
              <a:custGeom>
                <a:avLst/>
                <a:gdLst/>
                <a:ahLst/>
                <a:cxnLst/>
                <a:rect l="l" t="t" r="r" b="b"/>
                <a:pathLst>
                  <a:path w="12414" h="12406" extrusionOk="0">
                    <a:moveTo>
                      <a:pt x="4506" y="3332"/>
                    </a:moveTo>
                    <a:cubicBezTo>
                      <a:pt x="5167" y="3332"/>
                      <a:pt x="5735" y="3867"/>
                      <a:pt x="5735" y="4561"/>
                    </a:cubicBezTo>
                    <a:cubicBezTo>
                      <a:pt x="5735" y="5222"/>
                      <a:pt x="5199" y="5821"/>
                      <a:pt x="4506" y="5821"/>
                    </a:cubicBezTo>
                    <a:cubicBezTo>
                      <a:pt x="3844" y="5821"/>
                      <a:pt x="3277" y="5254"/>
                      <a:pt x="3277" y="4561"/>
                    </a:cubicBezTo>
                    <a:cubicBezTo>
                      <a:pt x="3277" y="3899"/>
                      <a:pt x="3844" y="3332"/>
                      <a:pt x="4506" y="3332"/>
                    </a:cubicBezTo>
                    <a:close/>
                    <a:moveTo>
                      <a:pt x="7830" y="4159"/>
                    </a:moveTo>
                    <a:cubicBezTo>
                      <a:pt x="7940" y="4159"/>
                      <a:pt x="8050" y="4198"/>
                      <a:pt x="8129" y="4277"/>
                    </a:cubicBezTo>
                    <a:cubicBezTo>
                      <a:pt x="8286" y="4435"/>
                      <a:pt x="8286" y="4718"/>
                      <a:pt x="8129" y="4876"/>
                    </a:cubicBezTo>
                    <a:lnTo>
                      <a:pt x="4821" y="8184"/>
                    </a:lnTo>
                    <a:cubicBezTo>
                      <a:pt x="4742" y="8262"/>
                      <a:pt x="4632" y="8302"/>
                      <a:pt x="4522" y="8302"/>
                    </a:cubicBezTo>
                    <a:cubicBezTo>
                      <a:pt x="4411" y="8302"/>
                      <a:pt x="4301" y="8262"/>
                      <a:pt x="4222" y="8184"/>
                    </a:cubicBezTo>
                    <a:cubicBezTo>
                      <a:pt x="4065" y="8026"/>
                      <a:pt x="4065" y="7743"/>
                      <a:pt x="4222" y="7585"/>
                    </a:cubicBezTo>
                    <a:lnTo>
                      <a:pt x="7530" y="4277"/>
                    </a:lnTo>
                    <a:cubicBezTo>
                      <a:pt x="7609" y="4198"/>
                      <a:pt x="7719" y="4159"/>
                      <a:pt x="7830" y="4159"/>
                    </a:cubicBezTo>
                    <a:close/>
                    <a:moveTo>
                      <a:pt x="7845" y="6640"/>
                    </a:moveTo>
                    <a:cubicBezTo>
                      <a:pt x="8539" y="6640"/>
                      <a:pt x="9074" y="7175"/>
                      <a:pt x="9074" y="7900"/>
                    </a:cubicBezTo>
                    <a:cubicBezTo>
                      <a:pt x="9074" y="8562"/>
                      <a:pt x="8539" y="9129"/>
                      <a:pt x="7845" y="9129"/>
                    </a:cubicBezTo>
                    <a:cubicBezTo>
                      <a:pt x="7184" y="9129"/>
                      <a:pt x="6648" y="8562"/>
                      <a:pt x="6648" y="7900"/>
                    </a:cubicBezTo>
                    <a:cubicBezTo>
                      <a:pt x="6648" y="7239"/>
                      <a:pt x="7184" y="6640"/>
                      <a:pt x="7845" y="6640"/>
                    </a:cubicBezTo>
                    <a:close/>
                    <a:moveTo>
                      <a:pt x="6223" y="0"/>
                    </a:moveTo>
                    <a:cubicBezTo>
                      <a:pt x="6113" y="0"/>
                      <a:pt x="6002" y="40"/>
                      <a:pt x="5924" y="118"/>
                    </a:cubicBezTo>
                    <a:lnTo>
                      <a:pt x="4348" y="1694"/>
                    </a:lnTo>
                    <a:lnTo>
                      <a:pt x="2111" y="1694"/>
                    </a:lnTo>
                    <a:cubicBezTo>
                      <a:pt x="1859" y="1694"/>
                      <a:pt x="1702" y="1883"/>
                      <a:pt x="1702" y="2072"/>
                    </a:cubicBezTo>
                    <a:lnTo>
                      <a:pt x="1702" y="4309"/>
                    </a:lnTo>
                    <a:lnTo>
                      <a:pt x="127" y="5884"/>
                    </a:lnTo>
                    <a:cubicBezTo>
                      <a:pt x="1" y="6041"/>
                      <a:pt x="1" y="6325"/>
                      <a:pt x="127" y="6482"/>
                    </a:cubicBezTo>
                    <a:lnTo>
                      <a:pt x="1702" y="8058"/>
                    </a:lnTo>
                    <a:lnTo>
                      <a:pt x="1702" y="10294"/>
                    </a:lnTo>
                    <a:cubicBezTo>
                      <a:pt x="1702" y="10547"/>
                      <a:pt x="1922" y="10704"/>
                      <a:pt x="2111" y="10704"/>
                    </a:cubicBezTo>
                    <a:lnTo>
                      <a:pt x="4348" y="10704"/>
                    </a:lnTo>
                    <a:lnTo>
                      <a:pt x="5924" y="12279"/>
                    </a:lnTo>
                    <a:cubicBezTo>
                      <a:pt x="6018" y="12342"/>
                      <a:pt x="6113" y="12405"/>
                      <a:pt x="6207" y="12405"/>
                    </a:cubicBezTo>
                    <a:cubicBezTo>
                      <a:pt x="6333" y="12405"/>
                      <a:pt x="6396" y="12342"/>
                      <a:pt x="6491" y="12279"/>
                    </a:cubicBezTo>
                    <a:lnTo>
                      <a:pt x="8066" y="10704"/>
                    </a:lnTo>
                    <a:lnTo>
                      <a:pt x="10303" y="10704"/>
                    </a:lnTo>
                    <a:cubicBezTo>
                      <a:pt x="10523" y="10704"/>
                      <a:pt x="10744" y="10515"/>
                      <a:pt x="10744" y="10294"/>
                    </a:cubicBezTo>
                    <a:lnTo>
                      <a:pt x="10744" y="8058"/>
                    </a:lnTo>
                    <a:lnTo>
                      <a:pt x="12319" y="6482"/>
                    </a:lnTo>
                    <a:cubicBezTo>
                      <a:pt x="12382" y="6419"/>
                      <a:pt x="12414" y="6293"/>
                      <a:pt x="12414" y="6199"/>
                    </a:cubicBezTo>
                    <a:cubicBezTo>
                      <a:pt x="12414" y="6104"/>
                      <a:pt x="12382" y="6010"/>
                      <a:pt x="12319" y="5947"/>
                    </a:cubicBezTo>
                    <a:lnTo>
                      <a:pt x="10744" y="4372"/>
                    </a:lnTo>
                    <a:lnTo>
                      <a:pt x="10744" y="2103"/>
                    </a:lnTo>
                    <a:cubicBezTo>
                      <a:pt x="10744" y="1851"/>
                      <a:pt x="10523" y="1694"/>
                      <a:pt x="10334" y="1694"/>
                    </a:cubicBezTo>
                    <a:lnTo>
                      <a:pt x="8097" y="1694"/>
                    </a:lnTo>
                    <a:lnTo>
                      <a:pt x="6522" y="118"/>
                    </a:lnTo>
                    <a:cubicBezTo>
                      <a:pt x="6443" y="40"/>
                      <a:pt x="6333" y="0"/>
                      <a:pt x="62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42" name="Google Shape;4942;p59"/>
            <p:cNvGrpSpPr/>
            <p:nvPr/>
          </p:nvGrpSpPr>
          <p:grpSpPr>
            <a:xfrm>
              <a:off x="3591919" y="2388074"/>
              <a:ext cx="239156" cy="217726"/>
              <a:chOff x="-61354875" y="3751050"/>
              <a:chExt cx="316650" cy="288275"/>
            </a:xfrm>
            <a:grpFill/>
          </p:grpSpPr>
          <p:sp>
            <p:nvSpPr>
              <p:cNvPr id="4943" name="Google Shape;4943;p59"/>
              <p:cNvSpPr/>
              <p:nvPr/>
            </p:nvSpPr>
            <p:spPr>
              <a:xfrm>
                <a:off x="-61200500" y="3875475"/>
                <a:ext cx="417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40" extrusionOk="0">
                    <a:moveTo>
                      <a:pt x="820" y="1"/>
                    </a:moveTo>
                    <a:cubicBezTo>
                      <a:pt x="379" y="1"/>
                      <a:pt x="1" y="348"/>
                      <a:pt x="1" y="820"/>
                    </a:cubicBezTo>
                    <a:cubicBezTo>
                      <a:pt x="1" y="1261"/>
                      <a:pt x="379" y="1639"/>
                      <a:pt x="820" y="1639"/>
                    </a:cubicBezTo>
                    <a:cubicBezTo>
                      <a:pt x="1292" y="1639"/>
                      <a:pt x="1670" y="1261"/>
                      <a:pt x="1670" y="820"/>
                    </a:cubicBezTo>
                    <a:cubicBezTo>
                      <a:pt x="1670" y="348"/>
                      <a:pt x="1292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44" name="Google Shape;4944;p59"/>
              <p:cNvSpPr/>
              <p:nvPr/>
            </p:nvSpPr>
            <p:spPr>
              <a:xfrm>
                <a:off x="-61293425" y="3813275"/>
                <a:ext cx="192975" cy="165425"/>
              </a:xfrm>
              <a:custGeom>
                <a:avLst/>
                <a:gdLst/>
                <a:ahLst/>
                <a:cxnLst/>
                <a:rect l="l" t="t" r="r" b="b"/>
                <a:pathLst>
                  <a:path w="7719" h="6617" extrusionOk="0">
                    <a:moveTo>
                      <a:pt x="6191" y="1260"/>
                    </a:moveTo>
                    <a:cubicBezTo>
                      <a:pt x="6301" y="1260"/>
                      <a:pt x="6411" y="1292"/>
                      <a:pt x="6490" y="1355"/>
                    </a:cubicBezTo>
                    <a:cubicBezTo>
                      <a:pt x="6648" y="1512"/>
                      <a:pt x="6648" y="1796"/>
                      <a:pt x="6490" y="1953"/>
                    </a:cubicBezTo>
                    <a:lnTo>
                      <a:pt x="5954" y="2457"/>
                    </a:lnTo>
                    <a:cubicBezTo>
                      <a:pt x="6112" y="2709"/>
                      <a:pt x="6207" y="3025"/>
                      <a:pt x="6207" y="3308"/>
                    </a:cubicBezTo>
                    <a:cubicBezTo>
                      <a:pt x="6207" y="3592"/>
                      <a:pt x="6112" y="3907"/>
                      <a:pt x="5954" y="4127"/>
                    </a:cubicBezTo>
                    <a:lnTo>
                      <a:pt x="6490" y="4631"/>
                    </a:lnTo>
                    <a:cubicBezTo>
                      <a:pt x="6648" y="4789"/>
                      <a:pt x="6648" y="5072"/>
                      <a:pt x="6490" y="5230"/>
                    </a:cubicBezTo>
                    <a:cubicBezTo>
                      <a:pt x="6396" y="5324"/>
                      <a:pt x="6270" y="5356"/>
                      <a:pt x="6207" y="5356"/>
                    </a:cubicBezTo>
                    <a:cubicBezTo>
                      <a:pt x="6080" y="5356"/>
                      <a:pt x="6017" y="5324"/>
                      <a:pt x="5923" y="5230"/>
                    </a:cubicBezTo>
                    <a:lnTo>
                      <a:pt x="5419" y="4726"/>
                    </a:lnTo>
                    <a:cubicBezTo>
                      <a:pt x="5167" y="4883"/>
                      <a:pt x="4852" y="4946"/>
                      <a:pt x="4600" y="4946"/>
                    </a:cubicBezTo>
                    <a:cubicBezTo>
                      <a:pt x="4316" y="4946"/>
                      <a:pt x="4001" y="4883"/>
                      <a:pt x="3749" y="4726"/>
                    </a:cubicBezTo>
                    <a:lnTo>
                      <a:pt x="3245" y="5230"/>
                    </a:lnTo>
                    <a:cubicBezTo>
                      <a:pt x="3182" y="5324"/>
                      <a:pt x="3056" y="5356"/>
                      <a:pt x="2961" y="5356"/>
                    </a:cubicBezTo>
                    <a:cubicBezTo>
                      <a:pt x="2835" y="5356"/>
                      <a:pt x="2772" y="5324"/>
                      <a:pt x="2709" y="5230"/>
                    </a:cubicBezTo>
                    <a:cubicBezTo>
                      <a:pt x="2552" y="5072"/>
                      <a:pt x="2552" y="4789"/>
                      <a:pt x="2709" y="4631"/>
                    </a:cubicBezTo>
                    <a:lnTo>
                      <a:pt x="3214" y="4127"/>
                    </a:lnTo>
                    <a:cubicBezTo>
                      <a:pt x="2961" y="3907"/>
                      <a:pt x="2898" y="3623"/>
                      <a:pt x="2898" y="3308"/>
                    </a:cubicBezTo>
                    <a:cubicBezTo>
                      <a:pt x="2898" y="2993"/>
                      <a:pt x="2961" y="2709"/>
                      <a:pt x="3119" y="2457"/>
                    </a:cubicBezTo>
                    <a:lnTo>
                      <a:pt x="2615" y="1953"/>
                    </a:lnTo>
                    <a:cubicBezTo>
                      <a:pt x="2457" y="1796"/>
                      <a:pt x="2457" y="1512"/>
                      <a:pt x="2615" y="1355"/>
                    </a:cubicBezTo>
                    <a:cubicBezTo>
                      <a:pt x="2694" y="1292"/>
                      <a:pt x="2804" y="1260"/>
                      <a:pt x="2914" y="1260"/>
                    </a:cubicBezTo>
                    <a:cubicBezTo>
                      <a:pt x="3025" y="1260"/>
                      <a:pt x="3135" y="1292"/>
                      <a:pt x="3214" y="1355"/>
                    </a:cubicBezTo>
                    <a:lnTo>
                      <a:pt x="3718" y="1890"/>
                    </a:lnTo>
                    <a:cubicBezTo>
                      <a:pt x="3970" y="1733"/>
                      <a:pt x="4253" y="1638"/>
                      <a:pt x="4537" y="1638"/>
                    </a:cubicBezTo>
                    <a:cubicBezTo>
                      <a:pt x="4820" y="1638"/>
                      <a:pt x="5135" y="1733"/>
                      <a:pt x="5387" y="1890"/>
                    </a:cubicBezTo>
                    <a:lnTo>
                      <a:pt x="5891" y="1355"/>
                    </a:lnTo>
                    <a:cubicBezTo>
                      <a:pt x="5970" y="1292"/>
                      <a:pt x="6080" y="1260"/>
                      <a:pt x="6191" y="1260"/>
                    </a:cubicBezTo>
                    <a:close/>
                    <a:moveTo>
                      <a:pt x="0" y="0"/>
                    </a:moveTo>
                    <a:lnTo>
                      <a:pt x="0" y="1260"/>
                    </a:lnTo>
                    <a:lnTo>
                      <a:pt x="851" y="1260"/>
                    </a:lnTo>
                    <a:cubicBezTo>
                      <a:pt x="1071" y="1260"/>
                      <a:pt x="1260" y="1449"/>
                      <a:pt x="1260" y="1638"/>
                    </a:cubicBezTo>
                    <a:cubicBezTo>
                      <a:pt x="1260" y="1859"/>
                      <a:pt x="1071" y="2079"/>
                      <a:pt x="851" y="2079"/>
                    </a:cubicBezTo>
                    <a:lnTo>
                      <a:pt x="0" y="2079"/>
                    </a:lnTo>
                    <a:lnTo>
                      <a:pt x="0" y="4568"/>
                    </a:lnTo>
                    <a:lnTo>
                      <a:pt x="851" y="4568"/>
                    </a:lnTo>
                    <a:cubicBezTo>
                      <a:pt x="1071" y="4568"/>
                      <a:pt x="1260" y="4757"/>
                      <a:pt x="1260" y="4946"/>
                    </a:cubicBezTo>
                    <a:cubicBezTo>
                      <a:pt x="1260" y="5198"/>
                      <a:pt x="1071" y="5387"/>
                      <a:pt x="851" y="5387"/>
                    </a:cubicBezTo>
                    <a:lnTo>
                      <a:pt x="0" y="5387"/>
                    </a:lnTo>
                    <a:lnTo>
                      <a:pt x="0" y="6616"/>
                    </a:lnTo>
                    <a:lnTo>
                      <a:pt x="7719" y="6616"/>
                    </a:lnTo>
                    <a:lnTo>
                      <a:pt x="77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45" name="Google Shape;4945;p59"/>
              <p:cNvSpPr/>
              <p:nvPr/>
            </p:nvSpPr>
            <p:spPr>
              <a:xfrm>
                <a:off x="-61354875" y="3751050"/>
                <a:ext cx="316650" cy="288275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1531" extrusionOk="0">
                    <a:moveTo>
                      <a:pt x="10618" y="1701"/>
                    </a:moveTo>
                    <a:cubicBezTo>
                      <a:pt x="10870" y="1701"/>
                      <a:pt x="11027" y="1890"/>
                      <a:pt x="11027" y="2080"/>
                    </a:cubicBezTo>
                    <a:lnTo>
                      <a:pt x="11027" y="9546"/>
                    </a:lnTo>
                    <a:cubicBezTo>
                      <a:pt x="11027" y="9767"/>
                      <a:pt x="10807" y="9956"/>
                      <a:pt x="10618" y="9956"/>
                    </a:cubicBezTo>
                    <a:lnTo>
                      <a:pt x="2080" y="9956"/>
                    </a:lnTo>
                    <a:cubicBezTo>
                      <a:pt x="1828" y="9956"/>
                      <a:pt x="1670" y="9767"/>
                      <a:pt x="1670" y="9546"/>
                    </a:cubicBezTo>
                    <a:lnTo>
                      <a:pt x="1670" y="2080"/>
                    </a:lnTo>
                    <a:cubicBezTo>
                      <a:pt x="1670" y="1859"/>
                      <a:pt x="1891" y="1701"/>
                      <a:pt x="2080" y="1701"/>
                    </a:cubicBezTo>
                    <a:close/>
                    <a:moveTo>
                      <a:pt x="1198" y="0"/>
                    </a:moveTo>
                    <a:cubicBezTo>
                      <a:pt x="536" y="0"/>
                      <a:pt x="1" y="567"/>
                      <a:pt x="1" y="1229"/>
                    </a:cubicBezTo>
                    <a:lnTo>
                      <a:pt x="1" y="10334"/>
                    </a:lnTo>
                    <a:cubicBezTo>
                      <a:pt x="1" y="10995"/>
                      <a:pt x="536" y="11531"/>
                      <a:pt x="1198" y="11531"/>
                    </a:cubicBezTo>
                    <a:lnTo>
                      <a:pt x="11405" y="11531"/>
                    </a:lnTo>
                    <a:cubicBezTo>
                      <a:pt x="12067" y="11531"/>
                      <a:pt x="12666" y="10995"/>
                      <a:pt x="12666" y="10334"/>
                    </a:cubicBezTo>
                    <a:lnTo>
                      <a:pt x="12666" y="1260"/>
                    </a:lnTo>
                    <a:cubicBezTo>
                      <a:pt x="12666" y="567"/>
                      <a:pt x="12130" y="0"/>
                      <a:pt x="1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46" name="Google Shape;4946;p59"/>
            <p:cNvGrpSpPr/>
            <p:nvPr/>
          </p:nvGrpSpPr>
          <p:grpSpPr>
            <a:xfrm>
              <a:off x="3591919" y="2657045"/>
              <a:ext cx="239156" cy="239761"/>
              <a:chOff x="-61354875" y="4101525"/>
              <a:chExt cx="316650" cy="317450"/>
            </a:xfrm>
            <a:grpFill/>
          </p:grpSpPr>
          <p:sp>
            <p:nvSpPr>
              <p:cNvPr id="4947" name="Google Shape;4947;p59"/>
              <p:cNvSpPr/>
              <p:nvPr/>
            </p:nvSpPr>
            <p:spPr>
              <a:xfrm>
                <a:off x="-61172925" y="4240150"/>
                <a:ext cx="62225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5830" extrusionOk="0">
                    <a:moveTo>
                      <a:pt x="1260" y="1"/>
                    </a:moveTo>
                    <a:cubicBezTo>
                      <a:pt x="1071" y="1"/>
                      <a:pt x="819" y="221"/>
                      <a:pt x="819" y="442"/>
                    </a:cubicBezTo>
                    <a:lnTo>
                      <a:pt x="819" y="725"/>
                    </a:lnTo>
                    <a:cubicBezTo>
                      <a:pt x="347" y="883"/>
                      <a:pt x="0" y="1355"/>
                      <a:pt x="0" y="1891"/>
                    </a:cubicBezTo>
                    <a:cubicBezTo>
                      <a:pt x="0" y="2584"/>
                      <a:pt x="536" y="2962"/>
                      <a:pt x="977" y="3277"/>
                    </a:cubicBezTo>
                    <a:cubicBezTo>
                      <a:pt x="1292" y="3529"/>
                      <a:pt x="1639" y="3750"/>
                      <a:pt x="1639" y="4002"/>
                    </a:cubicBezTo>
                    <a:cubicBezTo>
                      <a:pt x="1639" y="4222"/>
                      <a:pt x="1450" y="4411"/>
                      <a:pt x="1260" y="4411"/>
                    </a:cubicBezTo>
                    <a:cubicBezTo>
                      <a:pt x="1008" y="4411"/>
                      <a:pt x="819" y="4222"/>
                      <a:pt x="819" y="4002"/>
                    </a:cubicBezTo>
                    <a:cubicBezTo>
                      <a:pt x="819" y="3750"/>
                      <a:pt x="630" y="3592"/>
                      <a:pt x="441" y="3592"/>
                    </a:cubicBezTo>
                    <a:cubicBezTo>
                      <a:pt x="221" y="3592"/>
                      <a:pt x="0" y="3781"/>
                      <a:pt x="0" y="4002"/>
                    </a:cubicBezTo>
                    <a:cubicBezTo>
                      <a:pt x="0" y="4537"/>
                      <a:pt x="347" y="4978"/>
                      <a:pt x="819" y="5167"/>
                    </a:cubicBezTo>
                    <a:lnTo>
                      <a:pt x="819" y="5451"/>
                    </a:lnTo>
                    <a:cubicBezTo>
                      <a:pt x="819" y="5672"/>
                      <a:pt x="1008" y="5829"/>
                      <a:pt x="1260" y="5829"/>
                    </a:cubicBezTo>
                    <a:cubicBezTo>
                      <a:pt x="1481" y="5829"/>
                      <a:pt x="1639" y="5640"/>
                      <a:pt x="1639" y="5451"/>
                    </a:cubicBezTo>
                    <a:lnTo>
                      <a:pt x="1639" y="5167"/>
                    </a:lnTo>
                    <a:cubicBezTo>
                      <a:pt x="2111" y="5010"/>
                      <a:pt x="2489" y="4537"/>
                      <a:pt x="2489" y="4002"/>
                    </a:cubicBezTo>
                    <a:cubicBezTo>
                      <a:pt x="2489" y="3309"/>
                      <a:pt x="1922" y="2931"/>
                      <a:pt x="1481" y="2616"/>
                    </a:cubicBezTo>
                    <a:cubicBezTo>
                      <a:pt x="1166" y="2364"/>
                      <a:pt x="819" y="2143"/>
                      <a:pt x="819" y="1891"/>
                    </a:cubicBezTo>
                    <a:cubicBezTo>
                      <a:pt x="819" y="1702"/>
                      <a:pt x="1008" y="1513"/>
                      <a:pt x="1260" y="1513"/>
                    </a:cubicBezTo>
                    <a:cubicBezTo>
                      <a:pt x="1513" y="1513"/>
                      <a:pt x="1639" y="1702"/>
                      <a:pt x="1639" y="1891"/>
                    </a:cubicBezTo>
                    <a:cubicBezTo>
                      <a:pt x="1639" y="2143"/>
                      <a:pt x="1859" y="2332"/>
                      <a:pt x="2048" y="2332"/>
                    </a:cubicBezTo>
                    <a:cubicBezTo>
                      <a:pt x="2300" y="2332"/>
                      <a:pt x="2489" y="2143"/>
                      <a:pt x="2489" y="1891"/>
                    </a:cubicBezTo>
                    <a:cubicBezTo>
                      <a:pt x="2489" y="1355"/>
                      <a:pt x="2143" y="914"/>
                      <a:pt x="1639" y="725"/>
                    </a:cubicBezTo>
                    <a:lnTo>
                      <a:pt x="1639" y="442"/>
                    </a:lnTo>
                    <a:cubicBezTo>
                      <a:pt x="1639" y="221"/>
                      <a:pt x="1450" y="1"/>
                      <a:pt x="12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48" name="Google Shape;4948;p59"/>
              <p:cNvSpPr/>
              <p:nvPr/>
            </p:nvSpPr>
            <p:spPr>
              <a:xfrm>
                <a:off x="-61354875" y="4101525"/>
                <a:ext cx="31665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98" extrusionOk="0">
                    <a:moveTo>
                      <a:pt x="11405" y="1608"/>
                    </a:moveTo>
                    <a:cubicBezTo>
                      <a:pt x="11657" y="1608"/>
                      <a:pt x="11847" y="1797"/>
                      <a:pt x="11847" y="2049"/>
                    </a:cubicBezTo>
                    <a:lnTo>
                      <a:pt x="11847" y="3277"/>
                    </a:lnTo>
                    <a:lnTo>
                      <a:pt x="820" y="3277"/>
                    </a:lnTo>
                    <a:lnTo>
                      <a:pt x="820" y="2049"/>
                    </a:lnTo>
                    <a:cubicBezTo>
                      <a:pt x="820" y="1797"/>
                      <a:pt x="1009" y="1608"/>
                      <a:pt x="1198" y="1608"/>
                    </a:cubicBezTo>
                    <a:lnTo>
                      <a:pt x="1639" y="1608"/>
                    </a:lnTo>
                    <a:lnTo>
                      <a:pt x="1639" y="2049"/>
                    </a:lnTo>
                    <a:cubicBezTo>
                      <a:pt x="1639" y="2301"/>
                      <a:pt x="1828" y="2458"/>
                      <a:pt x="2048" y="2458"/>
                    </a:cubicBezTo>
                    <a:cubicBezTo>
                      <a:pt x="2237" y="2458"/>
                      <a:pt x="2427" y="2238"/>
                      <a:pt x="2427" y="2049"/>
                    </a:cubicBezTo>
                    <a:lnTo>
                      <a:pt x="2427" y="1608"/>
                    </a:lnTo>
                    <a:lnTo>
                      <a:pt x="5892" y="1608"/>
                    </a:lnTo>
                    <a:lnTo>
                      <a:pt x="5892" y="2049"/>
                    </a:lnTo>
                    <a:cubicBezTo>
                      <a:pt x="5892" y="2301"/>
                      <a:pt x="6081" y="2458"/>
                      <a:pt x="6333" y="2458"/>
                    </a:cubicBezTo>
                    <a:cubicBezTo>
                      <a:pt x="6585" y="2458"/>
                      <a:pt x="6743" y="2238"/>
                      <a:pt x="6743" y="2049"/>
                    </a:cubicBezTo>
                    <a:lnTo>
                      <a:pt x="6743" y="1608"/>
                    </a:lnTo>
                    <a:lnTo>
                      <a:pt x="10208" y="1608"/>
                    </a:lnTo>
                    <a:lnTo>
                      <a:pt x="10208" y="2049"/>
                    </a:lnTo>
                    <a:cubicBezTo>
                      <a:pt x="10208" y="2301"/>
                      <a:pt x="10397" y="2458"/>
                      <a:pt x="10618" y="2458"/>
                    </a:cubicBezTo>
                    <a:cubicBezTo>
                      <a:pt x="10870" y="2458"/>
                      <a:pt x="11027" y="2238"/>
                      <a:pt x="11027" y="2049"/>
                    </a:cubicBezTo>
                    <a:lnTo>
                      <a:pt x="11027" y="1608"/>
                    </a:lnTo>
                    <a:close/>
                    <a:moveTo>
                      <a:pt x="2868" y="4916"/>
                    </a:moveTo>
                    <a:cubicBezTo>
                      <a:pt x="3088" y="4916"/>
                      <a:pt x="3246" y="5136"/>
                      <a:pt x="3246" y="5357"/>
                    </a:cubicBezTo>
                    <a:cubicBezTo>
                      <a:pt x="3309" y="5546"/>
                      <a:pt x="3088" y="5766"/>
                      <a:pt x="2868" y="5766"/>
                    </a:cubicBezTo>
                    <a:lnTo>
                      <a:pt x="2048" y="5766"/>
                    </a:lnTo>
                    <a:cubicBezTo>
                      <a:pt x="1796" y="5766"/>
                      <a:pt x="1639" y="5546"/>
                      <a:pt x="1639" y="5357"/>
                    </a:cubicBezTo>
                    <a:cubicBezTo>
                      <a:pt x="1639" y="5136"/>
                      <a:pt x="1828" y="4916"/>
                      <a:pt x="2048" y="4916"/>
                    </a:cubicBezTo>
                    <a:close/>
                    <a:moveTo>
                      <a:pt x="2868" y="6585"/>
                    </a:moveTo>
                    <a:cubicBezTo>
                      <a:pt x="3088" y="6585"/>
                      <a:pt x="3246" y="6774"/>
                      <a:pt x="3246" y="6963"/>
                    </a:cubicBezTo>
                    <a:cubicBezTo>
                      <a:pt x="3309" y="7215"/>
                      <a:pt x="3088" y="7404"/>
                      <a:pt x="2868" y="7404"/>
                    </a:cubicBezTo>
                    <a:lnTo>
                      <a:pt x="2048" y="7404"/>
                    </a:lnTo>
                    <a:cubicBezTo>
                      <a:pt x="1796" y="7404"/>
                      <a:pt x="1639" y="7215"/>
                      <a:pt x="1639" y="6963"/>
                    </a:cubicBezTo>
                    <a:cubicBezTo>
                      <a:pt x="1639" y="6743"/>
                      <a:pt x="1828" y="6585"/>
                      <a:pt x="2048" y="6585"/>
                    </a:cubicBezTo>
                    <a:close/>
                    <a:moveTo>
                      <a:pt x="2868" y="8287"/>
                    </a:moveTo>
                    <a:cubicBezTo>
                      <a:pt x="3088" y="8287"/>
                      <a:pt x="3246" y="8476"/>
                      <a:pt x="3246" y="8665"/>
                    </a:cubicBezTo>
                    <a:cubicBezTo>
                      <a:pt x="3309" y="8854"/>
                      <a:pt x="3088" y="9074"/>
                      <a:pt x="2868" y="9074"/>
                    </a:cubicBezTo>
                    <a:lnTo>
                      <a:pt x="2048" y="9074"/>
                    </a:lnTo>
                    <a:cubicBezTo>
                      <a:pt x="1796" y="9074"/>
                      <a:pt x="1639" y="8854"/>
                      <a:pt x="1639" y="8665"/>
                    </a:cubicBezTo>
                    <a:cubicBezTo>
                      <a:pt x="1639" y="8413"/>
                      <a:pt x="1828" y="8287"/>
                      <a:pt x="2048" y="8287"/>
                    </a:cubicBezTo>
                    <a:close/>
                    <a:moveTo>
                      <a:pt x="8538" y="5199"/>
                    </a:moveTo>
                    <a:cubicBezTo>
                      <a:pt x="10366" y="5199"/>
                      <a:pt x="11847" y="6711"/>
                      <a:pt x="11847" y="8507"/>
                    </a:cubicBezTo>
                    <a:cubicBezTo>
                      <a:pt x="11847" y="10334"/>
                      <a:pt x="10334" y="11815"/>
                      <a:pt x="8538" y="11815"/>
                    </a:cubicBezTo>
                    <a:cubicBezTo>
                      <a:pt x="6711" y="11815"/>
                      <a:pt x="5230" y="10334"/>
                      <a:pt x="5230" y="8507"/>
                    </a:cubicBezTo>
                    <a:cubicBezTo>
                      <a:pt x="5230" y="6711"/>
                      <a:pt x="6743" y="5199"/>
                      <a:pt x="8538" y="5199"/>
                    </a:cubicBezTo>
                    <a:close/>
                    <a:moveTo>
                      <a:pt x="2048" y="1"/>
                    </a:moveTo>
                    <a:cubicBezTo>
                      <a:pt x="1828" y="1"/>
                      <a:pt x="1639" y="190"/>
                      <a:pt x="1639" y="410"/>
                    </a:cubicBezTo>
                    <a:lnTo>
                      <a:pt x="1639" y="788"/>
                    </a:lnTo>
                    <a:lnTo>
                      <a:pt x="1198" y="788"/>
                    </a:lnTo>
                    <a:cubicBezTo>
                      <a:pt x="536" y="788"/>
                      <a:pt x="1" y="1324"/>
                      <a:pt x="1" y="2049"/>
                    </a:cubicBezTo>
                    <a:lnTo>
                      <a:pt x="1" y="9767"/>
                    </a:lnTo>
                    <a:cubicBezTo>
                      <a:pt x="1" y="10429"/>
                      <a:pt x="536" y="11028"/>
                      <a:pt x="1198" y="11028"/>
                    </a:cubicBezTo>
                    <a:lnTo>
                      <a:pt x="5230" y="11028"/>
                    </a:lnTo>
                    <a:cubicBezTo>
                      <a:pt x="5987" y="12004"/>
                      <a:pt x="7184" y="12697"/>
                      <a:pt x="8538" y="12697"/>
                    </a:cubicBezTo>
                    <a:cubicBezTo>
                      <a:pt x="10807" y="12697"/>
                      <a:pt x="12666" y="10838"/>
                      <a:pt x="12666" y="8539"/>
                    </a:cubicBezTo>
                    <a:lnTo>
                      <a:pt x="12666" y="2080"/>
                    </a:lnTo>
                    <a:cubicBezTo>
                      <a:pt x="12666" y="1356"/>
                      <a:pt x="12130" y="788"/>
                      <a:pt x="11405" y="788"/>
                    </a:cubicBezTo>
                    <a:lnTo>
                      <a:pt x="11027" y="788"/>
                    </a:lnTo>
                    <a:lnTo>
                      <a:pt x="11027" y="410"/>
                    </a:lnTo>
                    <a:cubicBezTo>
                      <a:pt x="11027" y="158"/>
                      <a:pt x="10807" y="1"/>
                      <a:pt x="10618" y="1"/>
                    </a:cubicBezTo>
                    <a:cubicBezTo>
                      <a:pt x="10429" y="1"/>
                      <a:pt x="10177" y="190"/>
                      <a:pt x="10177" y="410"/>
                    </a:cubicBezTo>
                    <a:lnTo>
                      <a:pt x="10177" y="788"/>
                    </a:lnTo>
                    <a:lnTo>
                      <a:pt x="6711" y="788"/>
                    </a:lnTo>
                    <a:lnTo>
                      <a:pt x="6711" y="410"/>
                    </a:lnTo>
                    <a:cubicBezTo>
                      <a:pt x="6711" y="158"/>
                      <a:pt x="6522" y="1"/>
                      <a:pt x="6333" y="1"/>
                    </a:cubicBezTo>
                    <a:cubicBezTo>
                      <a:pt x="6144" y="1"/>
                      <a:pt x="5892" y="190"/>
                      <a:pt x="5892" y="410"/>
                    </a:cubicBezTo>
                    <a:lnTo>
                      <a:pt x="5892" y="788"/>
                    </a:lnTo>
                    <a:lnTo>
                      <a:pt x="2427" y="788"/>
                    </a:lnTo>
                    <a:lnTo>
                      <a:pt x="2427" y="410"/>
                    </a:lnTo>
                    <a:cubicBezTo>
                      <a:pt x="2427" y="158"/>
                      <a:pt x="2237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49" name="Google Shape;4949;p59"/>
            <p:cNvGrpSpPr/>
            <p:nvPr/>
          </p:nvGrpSpPr>
          <p:grpSpPr>
            <a:xfrm>
              <a:off x="5038773" y="2088393"/>
              <a:ext cx="240328" cy="238722"/>
              <a:chOff x="-59470075" y="3308975"/>
              <a:chExt cx="318200" cy="316075"/>
            </a:xfrm>
            <a:grpFill/>
          </p:grpSpPr>
          <p:sp>
            <p:nvSpPr>
              <p:cNvPr id="4950" name="Google Shape;4950;p59"/>
              <p:cNvSpPr/>
              <p:nvPr/>
            </p:nvSpPr>
            <p:spPr>
              <a:xfrm>
                <a:off x="-59403925" y="3522625"/>
                <a:ext cx="212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51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51" y="820"/>
                    </a:lnTo>
                    <a:lnTo>
                      <a:pt x="85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1" name="Google Shape;4951;p59"/>
              <p:cNvSpPr/>
              <p:nvPr/>
            </p:nvSpPr>
            <p:spPr>
              <a:xfrm>
                <a:off x="-5936217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19" y="820"/>
                    </a:lnTo>
                    <a:lnTo>
                      <a:pt x="81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2" name="Google Shape;4952;p59"/>
              <p:cNvSpPr/>
              <p:nvPr/>
            </p:nvSpPr>
            <p:spPr>
              <a:xfrm>
                <a:off x="-5932122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20" y="820"/>
                    </a:lnTo>
                    <a:lnTo>
                      <a:pt x="8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3" name="Google Shape;4953;p59"/>
              <p:cNvSpPr/>
              <p:nvPr/>
            </p:nvSpPr>
            <p:spPr>
              <a:xfrm>
                <a:off x="-5927947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19" y="820"/>
                    </a:lnTo>
                    <a:lnTo>
                      <a:pt x="81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4" name="Google Shape;4954;p59"/>
              <p:cNvSpPr/>
              <p:nvPr/>
            </p:nvSpPr>
            <p:spPr>
              <a:xfrm>
                <a:off x="-59470075" y="3418825"/>
                <a:ext cx="317425" cy="206225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8249" extrusionOk="0">
                    <a:moveTo>
                      <a:pt x="10523" y="3334"/>
                    </a:moveTo>
                    <a:cubicBezTo>
                      <a:pt x="10775" y="3334"/>
                      <a:pt x="10932" y="3523"/>
                      <a:pt x="10932" y="3775"/>
                    </a:cubicBezTo>
                    <a:lnTo>
                      <a:pt x="10932" y="5413"/>
                    </a:lnTo>
                    <a:cubicBezTo>
                      <a:pt x="10932" y="5665"/>
                      <a:pt x="10712" y="5854"/>
                      <a:pt x="10523" y="5854"/>
                    </a:cubicBezTo>
                    <a:lnTo>
                      <a:pt x="2268" y="5854"/>
                    </a:lnTo>
                    <a:cubicBezTo>
                      <a:pt x="2016" y="5854"/>
                      <a:pt x="1827" y="5665"/>
                      <a:pt x="1827" y="5413"/>
                    </a:cubicBezTo>
                    <a:lnTo>
                      <a:pt x="1827" y="3775"/>
                    </a:lnTo>
                    <a:cubicBezTo>
                      <a:pt x="1827" y="3523"/>
                      <a:pt x="2016" y="3334"/>
                      <a:pt x="2268" y="3334"/>
                    </a:cubicBezTo>
                    <a:close/>
                    <a:moveTo>
                      <a:pt x="2893" y="1"/>
                    </a:moveTo>
                    <a:cubicBezTo>
                      <a:pt x="2822" y="1"/>
                      <a:pt x="2748" y="18"/>
                      <a:pt x="2678" y="57"/>
                    </a:cubicBezTo>
                    <a:lnTo>
                      <a:pt x="221" y="1727"/>
                    </a:lnTo>
                    <a:cubicBezTo>
                      <a:pt x="95" y="1790"/>
                      <a:pt x="0" y="1916"/>
                      <a:pt x="0" y="2073"/>
                    </a:cubicBezTo>
                    <a:lnTo>
                      <a:pt x="0" y="7870"/>
                    </a:lnTo>
                    <a:cubicBezTo>
                      <a:pt x="0" y="8091"/>
                      <a:pt x="221" y="8248"/>
                      <a:pt x="410" y="8248"/>
                    </a:cubicBezTo>
                    <a:lnTo>
                      <a:pt x="12255" y="8248"/>
                    </a:lnTo>
                    <a:cubicBezTo>
                      <a:pt x="12507" y="8248"/>
                      <a:pt x="12665" y="8059"/>
                      <a:pt x="12665" y="7870"/>
                    </a:cubicBezTo>
                    <a:lnTo>
                      <a:pt x="12665" y="2073"/>
                    </a:lnTo>
                    <a:cubicBezTo>
                      <a:pt x="12697" y="1884"/>
                      <a:pt x="12507" y="1664"/>
                      <a:pt x="12287" y="1664"/>
                    </a:cubicBezTo>
                    <a:lnTo>
                      <a:pt x="5797" y="1664"/>
                    </a:lnTo>
                    <a:lnTo>
                      <a:pt x="5797" y="404"/>
                    </a:lnTo>
                    <a:cubicBezTo>
                      <a:pt x="5797" y="166"/>
                      <a:pt x="5600" y="1"/>
                      <a:pt x="5382" y="1"/>
                    </a:cubicBezTo>
                    <a:cubicBezTo>
                      <a:pt x="5311" y="1"/>
                      <a:pt x="5237" y="18"/>
                      <a:pt x="5167" y="57"/>
                    </a:cubicBezTo>
                    <a:lnTo>
                      <a:pt x="3308" y="1286"/>
                    </a:lnTo>
                    <a:lnTo>
                      <a:pt x="3308" y="404"/>
                    </a:lnTo>
                    <a:cubicBezTo>
                      <a:pt x="3308" y="166"/>
                      <a:pt x="3111" y="1"/>
                      <a:pt x="28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5" name="Google Shape;4955;p59"/>
              <p:cNvSpPr/>
              <p:nvPr/>
            </p:nvSpPr>
            <p:spPr>
              <a:xfrm>
                <a:off x="-59238525" y="3522625"/>
                <a:ext cx="205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820" extrusionOk="0">
                    <a:moveTo>
                      <a:pt x="0" y="1"/>
                    </a:moveTo>
                    <a:lnTo>
                      <a:pt x="0" y="820"/>
                    </a:lnTo>
                    <a:lnTo>
                      <a:pt x="820" y="820"/>
                    </a:lnTo>
                    <a:lnTo>
                      <a:pt x="8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6" name="Google Shape;4956;p59"/>
              <p:cNvSpPr/>
              <p:nvPr/>
            </p:nvSpPr>
            <p:spPr>
              <a:xfrm>
                <a:off x="-59292875" y="3308975"/>
                <a:ext cx="10635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1656" extrusionOk="0">
                    <a:moveTo>
                      <a:pt x="1305" y="1"/>
                    </a:moveTo>
                    <a:cubicBezTo>
                      <a:pt x="904" y="1"/>
                      <a:pt x="497" y="175"/>
                      <a:pt x="158" y="545"/>
                    </a:cubicBezTo>
                    <a:cubicBezTo>
                      <a:pt x="1" y="702"/>
                      <a:pt x="64" y="986"/>
                      <a:pt x="221" y="1143"/>
                    </a:cubicBezTo>
                    <a:cubicBezTo>
                      <a:pt x="311" y="1218"/>
                      <a:pt x="409" y="1258"/>
                      <a:pt x="503" y="1258"/>
                    </a:cubicBezTo>
                    <a:cubicBezTo>
                      <a:pt x="606" y="1258"/>
                      <a:pt x="706" y="1210"/>
                      <a:pt x="788" y="1112"/>
                    </a:cubicBezTo>
                    <a:cubicBezTo>
                      <a:pt x="946" y="938"/>
                      <a:pt x="1127" y="852"/>
                      <a:pt x="1308" y="852"/>
                    </a:cubicBezTo>
                    <a:cubicBezTo>
                      <a:pt x="1489" y="852"/>
                      <a:pt x="1670" y="938"/>
                      <a:pt x="1828" y="1112"/>
                    </a:cubicBezTo>
                    <a:cubicBezTo>
                      <a:pt x="2150" y="1466"/>
                      <a:pt x="2562" y="1655"/>
                      <a:pt x="2977" y="1655"/>
                    </a:cubicBezTo>
                    <a:cubicBezTo>
                      <a:pt x="3374" y="1655"/>
                      <a:pt x="3773" y="1482"/>
                      <a:pt x="4096" y="1112"/>
                    </a:cubicBezTo>
                    <a:cubicBezTo>
                      <a:pt x="4254" y="954"/>
                      <a:pt x="4222" y="671"/>
                      <a:pt x="4065" y="513"/>
                    </a:cubicBezTo>
                    <a:cubicBezTo>
                      <a:pt x="3990" y="438"/>
                      <a:pt x="3886" y="399"/>
                      <a:pt x="3781" y="399"/>
                    </a:cubicBezTo>
                    <a:cubicBezTo>
                      <a:pt x="3665" y="399"/>
                      <a:pt x="3549" y="446"/>
                      <a:pt x="3466" y="545"/>
                    </a:cubicBezTo>
                    <a:cubicBezTo>
                      <a:pt x="3309" y="734"/>
                      <a:pt x="3135" y="828"/>
                      <a:pt x="2962" y="828"/>
                    </a:cubicBezTo>
                    <a:cubicBezTo>
                      <a:pt x="2789" y="828"/>
                      <a:pt x="2616" y="734"/>
                      <a:pt x="2458" y="545"/>
                    </a:cubicBezTo>
                    <a:cubicBezTo>
                      <a:pt x="2136" y="191"/>
                      <a:pt x="1724" y="1"/>
                      <a:pt x="13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7" name="Google Shape;4957;p59"/>
              <p:cNvSpPr/>
              <p:nvPr/>
            </p:nvSpPr>
            <p:spPr>
              <a:xfrm>
                <a:off x="-59214100" y="3371400"/>
                <a:ext cx="622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2742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742"/>
                    </a:lnTo>
                    <a:lnTo>
                      <a:pt x="2489" y="2742"/>
                    </a:lnTo>
                    <a:lnTo>
                      <a:pt x="2489" y="379"/>
                    </a:lnTo>
                    <a:cubicBezTo>
                      <a:pt x="2458" y="190"/>
                      <a:pt x="2268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58" name="Google Shape;4958;p59"/>
              <p:cNvSpPr/>
              <p:nvPr/>
            </p:nvSpPr>
            <p:spPr>
              <a:xfrm>
                <a:off x="-59297600" y="3392600"/>
                <a:ext cx="62250" cy="481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1926" extrusionOk="0">
                    <a:moveTo>
                      <a:pt x="387" y="0"/>
                    </a:moveTo>
                    <a:cubicBezTo>
                      <a:pt x="163" y="0"/>
                      <a:pt x="1" y="177"/>
                      <a:pt x="1" y="382"/>
                    </a:cubicBezTo>
                    <a:lnTo>
                      <a:pt x="1" y="1925"/>
                    </a:lnTo>
                    <a:lnTo>
                      <a:pt x="2489" y="1925"/>
                    </a:lnTo>
                    <a:lnTo>
                      <a:pt x="2489" y="382"/>
                    </a:lnTo>
                    <a:cubicBezTo>
                      <a:pt x="2489" y="161"/>
                      <a:pt x="2300" y="4"/>
                      <a:pt x="2080" y="4"/>
                    </a:cubicBezTo>
                    <a:lnTo>
                      <a:pt x="442" y="4"/>
                    </a:lnTo>
                    <a:cubicBezTo>
                      <a:pt x="423" y="1"/>
                      <a:pt x="405" y="0"/>
                      <a:pt x="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59" name="Google Shape;4959;p59"/>
            <p:cNvGrpSpPr/>
            <p:nvPr/>
          </p:nvGrpSpPr>
          <p:grpSpPr>
            <a:xfrm>
              <a:off x="985596" y="2088722"/>
              <a:ext cx="239742" cy="238061"/>
              <a:chOff x="-64781025" y="3361050"/>
              <a:chExt cx="317425" cy="315200"/>
            </a:xfrm>
            <a:grpFill/>
          </p:grpSpPr>
          <p:sp>
            <p:nvSpPr>
              <p:cNvPr id="4960" name="Google Shape;4960;p59"/>
              <p:cNvSpPr/>
              <p:nvPr/>
            </p:nvSpPr>
            <p:spPr>
              <a:xfrm>
                <a:off x="-64764500" y="3388725"/>
                <a:ext cx="272550" cy="272550"/>
              </a:xfrm>
              <a:custGeom>
                <a:avLst/>
                <a:gdLst/>
                <a:ahLst/>
                <a:cxnLst/>
                <a:rect l="l" t="t" r="r" b="b"/>
                <a:pathLst>
                  <a:path w="10902" h="10902" extrusionOk="0">
                    <a:moveTo>
                      <a:pt x="6554" y="2647"/>
                    </a:moveTo>
                    <a:cubicBezTo>
                      <a:pt x="6979" y="2647"/>
                      <a:pt x="7404" y="2805"/>
                      <a:pt x="7719" y="3120"/>
                    </a:cubicBezTo>
                    <a:cubicBezTo>
                      <a:pt x="8381" y="3782"/>
                      <a:pt x="8381" y="4821"/>
                      <a:pt x="7751" y="5483"/>
                    </a:cubicBezTo>
                    <a:cubicBezTo>
                      <a:pt x="7436" y="5798"/>
                      <a:pt x="7058" y="5955"/>
                      <a:pt x="6585" y="5955"/>
                    </a:cubicBezTo>
                    <a:cubicBezTo>
                      <a:pt x="6144" y="5955"/>
                      <a:pt x="5703" y="5798"/>
                      <a:pt x="5388" y="5483"/>
                    </a:cubicBezTo>
                    <a:cubicBezTo>
                      <a:pt x="5073" y="5168"/>
                      <a:pt x="4915" y="4758"/>
                      <a:pt x="4915" y="4286"/>
                    </a:cubicBezTo>
                    <a:cubicBezTo>
                      <a:pt x="4915" y="3813"/>
                      <a:pt x="5073" y="3435"/>
                      <a:pt x="5388" y="3120"/>
                    </a:cubicBezTo>
                    <a:cubicBezTo>
                      <a:pt x="5703" y="2805"/>
                      <a:pt x="6128" y="2647"/>
                      <a:pt x="6554" y="2647"/>
                    </a:cubicBezTo>
                    <a:close/>
                    <a:moveTo>
                      <a:pt x="2175" y="6901"/>
                    </a:moveTo>
                    <a:lnTo>
                      <a:pt x="4065" y="8791"/>
                    </a:lnTo>
                    <a:lnTo>
                      <a:pt x="3592" y="9484"/>
                    </a:lnTo>
                    <a:lnTo>
                      <a:pt x="1418" y="7342"/>
                    </a:lnTo>
                    <a:lnTo>
                      <a:pt x="2175" y="6901"/>
                    </a:lnTo>
                    <a:close/>
                    <a:moveTo>
                      <a:pt x="6907" y="1"/>
                    </a:moveTo>
                    <a:cubicBezTo>
                      <a:pt x="6851" y="1"/>
                      <a:pt x="6795" y="11"/>
                      <a:pt x="6743" y="33"/>
                    </a:cubicBezTo>
                    <a:cubicBezTo>
                      <a:pt x="5546" y="663"/>
                      <a:pt x="4474" y="1576"/>
                      <a:pt x="3655" y="2616"/>
                    </a:cubicBezTo>
                    <a:cubicBezTo>
                      <a:pt x="3025" y="3341"/>
                      <a:pt x="2553" y="4223"/>
                      <a:pt x="2175" y="5136"/>
                    </a:cubicBezTo>
                    <a:cubicBezTo>
                      <a:pt x="2048" y="5451"/>
                      <a:pt x="1922" y="5766"/>
                      <a:pt x="1859" y="6050"/>
                    </a:cubicBezTo>
                    <a:lnTo>
                      <a:pt x="505" y="6838"/>
                    </a:lnTo>
                    <a:cubicBezTo>
                      <a:pt x="379" y="6932"/>
                      <a:pt x="316" y="7058"/>
                      <a:pt x="316" y="7184"/>
                    </a:cubicBezTo>
                    <a:cubicBezTo>
                      <a:pt x="316" y="7279"/>
                      <a:pt x="347" y="7405"/>
                      <a:pt x="442" y="7531"/>
                    </a:cubicBezTo>
                    <a:lnTo>
                      <a:pt x="1072" y="8161"/>
                    </a:lnTo>
                    <a:cubicBezTo>
                      <a:pt x="631" y="8696"/>
                      <a:pt x="1" y="9673"/>
                      <a:pt x="1" y="10272"/>
                    </a:cubicBezTo>
                    <a:cubicBezTo>
                      <a:pt x="1" y="10524"/>
                      <a:pt x="64" y="10681"/>
                      <a:pt x="158" y="10744"/>
                    </a:cubicBezTo>
                    <a:cubicBezTo>
                      <a:pt x="221" y="10839"/>
                      <a:pt x="379" y="10902"/>
                      <a:pt x="631" y="10902"/>
                    </a:cubicBezTo>
                    <a:cubicBezTo>
                      <a:pt x="1229" y="10902"/>
                      <a:pt x="2238" y="10240"/>
                      <a:pt x="2742" y="9830"/>
                    </a:cubicBezTo>
                    <a:lnTo>
                      <a:pt x="3372" y="10461"/>
                    </a:lnTo>
                    <a:cubicBezTo>
                      <a:pt x="3466" y="10555"/>
                      <a:pt x="3592" y="10587"/>
                      <a:pt x="3655" y="10587"/>
                    </a:cubicBezTo>
                    <a:lnTo>
                      <a:pt x="3687" y="10587"/>
                    </a:lnTo>
                    <a:cubicBezTo>
                      <a:pt x="3813" y="10587"/>
                      <a:pt x="3939" y="10524"/>
                      <a:pt x="4002" y="10398"/>
                    </a:cubicBezTo>
                    <a:lnTo>
                      <a:pt x="4789" y="9074"/>
                    </a:lnTo>
                    <a:cubicBezTo>
                      <a:pt x="5104" y="8980"/>
                      <a:pt x="5420" y="8854"/>
                      <a:pt x="5735" y="8759"/>
                    </a:cubicBezTo>
                    <a:cubicBezTo>
                      <a:pt x="6648" y="8381"/>
                      <a:pt x="7530" y="7877"/>
                      <a:pt x="8255" y="7279"/>
                    </a:cubicBezTo>
                    <a:cubicBezTo>
                      <a:pt x="9295" y="6459"/>
                      <a:pt x="10208" y="5388"/>
                      <a:pt x="10838" y="4223"/>
                    </a:cubicBezTo>
                    <a:cubicBezTo>
                      <a:pt x="10901" y="4065"/>
                      <a:pt x="10870" y="3876"/>
                      <a:pt x="10744" y="3750"/>
                    </a:cubicBezTo>
                    <a:lnTo>
                      <a:pt x="7215" y="127"/>
                    </a:lnTo>
                    <a:cubicBezTo>
                      <a:pt x="7131" y="43"/>
                      <a:pt x="7019" y="1"/>
                      <a:pt x="69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61" name="Google Shape;4961;p59"/>
              <p:cNvSpPr/>
              <p:nvPr/>
            </p:nvSpPr>
            <p:spPr>
              <a:xfrm>
                <a:off x="-64568375" y="3361050"/>
                <a:ext cx="104775" cy="10567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227" extrusionOk="0">
                    <a:moveTo>
                      <a:pt x="2941" y="1"/>
                    </a:moveTo>
                    <a:cubicBezTo>
                      <a:pt x="2906" y="1"/>
                      <a:pt x="2871" y="2"/>
                      <a:pt x="2836" y="5"/>
                    </a:cubicBezTo>
                    <a:cubicBezTo>
                      <a:pt x="1828" y="100"/>
                      <a:pt x="883" y="320"/>
                      <a:pt x="0" y="667"/>
                    </a:cubicBezTo>
                    <a:lnTo>
                      <a:pt x="3529" y="4227"/>
                    </a:lnTo>
                    <a:cubicBezTo>
                      <a:pt x="3876" y="3313"/>
                      <a:pt x="4128" y="2368"/>
                      <a:pt x="4191" y="1392"/>
                    </a:cubicBezTo>
                    <a:cubicBezTo>
                      <a:pt x="4191" y="982"/>
                      <a:pt x="4033" y="635"/>
                      <a:pt x="3812" y="352"/>
                    </a:cubicBezTo>
                    <a:cubicBezTo>
                      <a:pt x="3558" y="125"/>
                      <a:pt x="3252" y="1"/>
                      <a:pt x="29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62" name="Google Shape;4962;p59"/>
              <p:cNvSpPr/>
              <p:nvPr/>
            </p:nvSpPr>
            <p:spPr>
              <a:xfrm>
                <a:off x="-64645575" y="3596675"/>
                <a:ext cx="85100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3183" extrusionOk="0">
                    <a:moveTo>
                      <a:pt x="3403" y="0"/>
                    </a:moveTo>
                    <a:lnTo>
                      <a:pt x="3403" y="0"/>
                    </a:lnTo>
                    <a:cubicBezTo>
                      <a:pt x="2710" y="473"/>
                      <a:pt x="2017" y="819"/>
                      <a:pt x="1261" y="1134"/>
                    </a:cubicBezTo>
                    <a:cubicBezTo>
                      <a:pt x="1041" y="1292"/>
                      <a:pt x="726" y="1386"/>
                      <a:pt x="442" y="1449"/>
                    </a:cubicBezTo>
                    <a:cubicBezTo>
                      <a:pt x="347" y="1859"/>
                      <a:pt x="253" y="2237"/>
                      <a:pt x="95" y="2584"/>
                    </a:cubicBezTo>
                    <a:cubicBezTo>
                      <a:pt x="1" y="2741"/>
                      <a:pt x="32" y="2930"/>
                      <a:pt x="158" y="3056"/>
                    </a:cubicBezTo>
                    <a:cubicBezTo>
                      <a:pt x="253" y="3151"/>
                      <a:pt x="347" y="3182"/>
                      <a:pt x="442" y="3182"/>
                    </a:cubicBezTo>
                    <a:cubicBezTo>
                      <a:pt x="505" y="3182"/>
                      <a:pt x="568" y="3182"/>
                      <a:pt x="600" y="3151"/>
                    </a:cubicBezTo>
                    <a:cubicBezTo>
                      <a:pt x="1135" y="2867"/>
                      <a:pt x="1671" y="2521"/>
                      <a:pt x="2080" y="2080"/>
                    </a:cubicBezTo>
                    <a:cubicBezTo>
                      <a:pt x="2679" y="1481"/>
                      <a:pt x="3151" y="756"/>
                      <a:pt x="34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63" name="Google Shape;4963;p59"/>
              <p:cNvSpPr/>
              <p:nvPr/>
            </p:nvSpPr>
            <p:spPr>
              <a:xfrm>
                <a:off x="-64781025" y="3456475"/>
                <a:ext cx="8035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214" h="3403" extrusionOk="0">
                    <a:moveTo>
                      <a:pt x="3214" y="0"/>
                    </a:moveTo>
                    <a:cubicBezTo>
                      <a:pt x="2426" y="252"/>
                      <a:pt x="1733" y="725"/>
                      <a:pt x="1134" y="1324"/>
                    </a:cubicBezTo>
                    <a:cubicBezTo>
                      <a:pt x="693" y="1733"/>
                      <a:pt x="347" y="2269"/>
                      <a:pt x="63" y="2804"/>
                    </a:cubicBezTo>
                    <a:cubicBezTo>
                      <a:pt x="0" y="2962"/>
                      <a:pt x="32" y="3151"/>
                      <a:pt x="158" y="3277"/>
                    </a:cubicBezTo>
                    <a:cubicBezTo>
                      <a:pt x="221" y="3371"/>
                      <a:pt x="347" y="3403"/>
                      <a:pt x="410" y="3403"/>
                    </a:cubicBezTo>
                    <a:cubicBezTo>
                      <a:pt x="504" y="3403"/>
                      <a:pt x="536" y="3403"/>
                      <a:pt x="630" y="3371"/>
                    </a:cubicBezTo>
                    <a:cubicBezTo>
                      <a:pt x="977" y="3214"/>
                      <a:pt x="1355" y="3088"/>
                      <a:pt x="1764" y="2993"/>
                    </a:cubicBezTo>
                    <a:cubicBezTo>
                      <a:pt x="1827" y="2678"/>
                      <a:pt x="1953" y="2426"/>
                      <a:pt x="2079" y="2143"/>
                    </a:cubicBezTo>
                    <a:cubicBezTo>
                      <a:pt x="2394" y="1387"/>
                      <a:pt x="2741" y="694"/>
                      <a:pt x="32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4964" name="Google Shape;4964;p59"/>
            <p:cNvSpPr/>
            <p:nvPr/>
          </p:nvSpPr>
          <p:spPr>
            <a:xfrm>
              <a:off x="984218" y="2377740"/>
              <a:ext cx="239742" cy="238553"/>
            </a:xfrm>
            <a:custGeom>
              <a:avLst/>
              <a:gdLst/>
              <a:ahLst/>
              <a:cxnLst/>
              <a:rect l="l" t="t" r="r" b="b"/>
              <a:pathLst>
                <a:path w="12697" h="12634" extrusionOk="0">
                  <a:moveTo>
                    <a:pt x="11437" y="819"/>
                  </a:moveTo>
                  <a:cubicBezTo>
                    <a:pt x="11657" y="819"/>
                    <a:pt x="11815" y="1040"/>
                    <a:pt x="11815" y="1260"/>
                  </a:cubicBezTo>
                  <a:cubicBezTo>
                    <a:pt x="11815" y="1512"/>
                    <a:pt x="11657" y="1670"/>
                    <a:pt x="11437" y="1670"/>
                  </a:cubicBezTo>
                  <a:lnTo>
                    <a:pt x="1229" y="1670"/>
                  </a:lnTo>
                  <a:cubicBezTo>
                    <a:pt x="1009" y="1670"/>
                    <a:pt x="788" y="1449"/>
                    <a:pt x="788" y="1260"/>
                  </a:cubicBezTo>
                  <a:cubicBezTo>
                    <a:pt x="788" y="1071"/>
                    <a:pt x="1009" y="819"/>
                    <a:pt x="1229" y="819"/>
                  </a:cubicBezTo>
                  <a:close/>
                  <a:moveTo>
                    <a:pt x="8790" y="3277"/>
                  </a:moveTo>
                  <a:cubicBezTo>
                    <a:pt x="9042" y="3277"/>
                    <a:pt x="9200" y="3466"/>
                    <a:pt x="9200" y="3655"/>
                  </a:cubicBezTo>
                  <a:lnTo>
                    <a:pt x="9200" y="5356"/>
                  </a:lnTo>
                  <a:lnTo>
                    <a:pt x="9232" y="5356"/>
                  </a:lnTo>
                  <a:cubicBezTo>
                    <a:pt x="9232" y="5608"/>
                    <a:pt x="9042" y="5765"/>
                    <a:pt x="8822" y="5765"/>
                  </a:cubicBezTo>
                  <a:cubicBezTo>
                    <a:pt x="8633" y="5765"/>
                    <a:pt x="8412" y="5545"/>
                    <a:pt x="8412" y="5356"/>
                  </a:cubicBezTo>
                  <a:lnTo>
                    <a:pt x="8412" y="4694"/>
                  </a:lnTo>
                  <a:lnTo>
                    <a:pt x="6617" y="6459"/>
                  </a:lnTo>
                  <a:cubicBezTo>
                    <a:pt x="6538" y="6537"/>
                    <a:pt x="6435" y="6577"/>
                    <a:pt x="6333" y="6577"/>
                  </a:cubicBezTo>
                  <a:cubicBezTo>
                    <a:pt x="6231" y="6577"/>
                    <a:pt x="6128" y="6537"/>
                    <a:pt x="6050" y="6459"/>
                  </a:cubicBezTo>
                  <a:lnTo>
                    <a:pt x="5482" y="5923"/>
                  </a:lnTo>
                  <a:lnTo>
                    <a:pt x="4096" y="7278"/>
                  </a:lnTo>
                  <a:cubicBezTo>
                    <a:pt x="4033" y="7356"/>
                    <a:pt x="3931" y="7396"/>
                    <a:pt x="3824" y="7396"/>
                  </a:cubicBezTo>
                  <a:cubicBezTo>
                    <a:pt x="3718" y="7396"/>
                    <a:pt x="3608" y="7356"/>
                    <a:pt x="3529" y="7278"/>
                  </a:cubicBezTo>
                  <a:cubicBezTo>
                    <a:pt x="3372" y="7120"/>
                    <a:pt x="3372" y="6868"/>
                    <a:pt x="3529" y="6711"/>
                  </a:cubicBezTo>
                  <a:lnTo>
                    <a:pt x="5167" y="5041"/>
                  </a:lnTo>
                  <a:cubicBezTo>
                    <a:pt x="5246" y="4962"/>
                    <a:pt x="5356" y="4923"/>
                    <a:pt x="5467" y="4923"/>
                  </a:cubicBezTo>
                  <a:cubicBezTo>
                    <a:pt x="5577" y="4923"/>
                    <a:pt x="5687" y="4962"/>
                    <a:pt x="5766" y="5041"/>
                  </a:cubicBezTo>
                  <a:lnTo>
                    <a:pt x="6302" y="5608"/>
                  </a:lnTo>
                  <a:lnTo>
                    <a:pt x="7814" y="4096"/>
                  </a:lnTo>
                  <a:lnTo>
                    <a:pt x="7152" y="4096"/>
                  </a:lnTo>
                  <a:cubicBezTo>
                    <a:pt x="6900" y="4096"/>
                    <a:pt x="6743" y="3907"/>
                    <a:pt x="6743" y="3655"/>
                  </a:cubicBezTo>
                  <a:cubicBezTo>
                    <a:pt x="6743" y="3434"/>
                    <a:pt x="6932" y="3277"/>
                    <a:pt x="7152" y="3277"/>
                  </a:cubicBezTo>
                  <a:close/>
                  <a:moveTo>
                    <a:pt x="6302" y="11058"/>
                  </a:moveTo>
                  <a:cubicBezTo>
                    <a:pt x="6554" y="11058"/>
                    <a:pt x="6743" y="11279"/>
                    <a:pt x="6743" y="11468"/>
                  </a:cubicBezTo>
                  <a:cubicBezTo>
                    <a:pt x="6743" y="11657"/>
                    <a:pt x="6554" y="11846"/>
                    <a:pt x="6302" y="11846"/>
                  </a:cubicBezTo>
                  <a:cubicBezTo>
                    <a:pt x="6081" y="11846"/>
                    <a:pt x="5924" y="11657"/>
                    <a:pt x="5924" y="11468"/>
                  </a:cubicBezTo>
                  <a:cubicBezTo>
                    <a:pt x="5924" y="11279"/>
                    <a:pt x="6113" y="11058"/>
                    <a:pt x="6302" y="11058"/>
                  </a:cubicBezTo>
                  <a:close/>
                  <a:moveTo>
                    <a:pt x="1229" y="0"/>
                  </a:moveTo>
                  <a:cubicBezTo>
                    <a:pt x="568" y="0"/>
                    <a:pt x="1" y="536"/>
                    <a:pt x="1" y="1229"/>
                  </a:cubicBezTo>
                  <a:cubicBezTo>
                    <a:pt x="1" y="1764"/>
                    <a:pt x="379" y="2205"/>
                    <a:pt x="851" y="2394"/>
                  </a:cubicBezTo>
                  <a:lnTo>
                    <a:pt x="851" y="8254"/>
                  </a:lnTo>
                  <a:lnTo>
                    <a:pt x="442" y="8254"/>
                  </a:lnTo>
                  <a:cubicBezTo>
                    <a:pt x="221" y="8254"/>
                    <a:pt x="64" y="8475"/>
                    <a:pt x="64" y="8664"/>
                  </a:cubicBezTo>
                  <a:cubicBezTo>
                    <a:pt x="64" y="8916"/>
                    <a:pt x="253" y="9042"/>
                    <a:pt x="442" y="9042"/>
                  </a:cubicBezTo>
                  <a:lnTo>
                    <a:pt x="5955" y="9042"/>
                  </a:lnTo>
                  <a:lnTo>
                    <a:pt x="5955" y="10239"/>
                  </a:lnTo>
                  <a:cubicBezTo>
                    <a:pt x="5482" y="10397"/>
                    <a:pt x="5136" y="10869"/>
                    <a:pt x="5136" y="11405"/>
                  </a:cubicBezTo>
                  <a:cubicBezTo>
                    <a:pt x="5136" y="12098"/>
                    <a:pt x="5671" y="12633"/>
                    <a:pt x="6365" y="12633"/>
                  </a:cubicBezTo>
                  <a:cubicBezTo>
                    <a:pt x="7026" y="12633"/>
                    <a:pt x="7625" y="12098"/>
                    <a:pt x="7625" y="11405"/>
                  </a:cubicBezTo>
                  <a:cubicBezTo>
                    <a:pt x="7625" y="10869"/>
                    <a:pt x="7247" y="10428"/>
                    <a:pt x="6774" y="10239"/>
                  </a:cubicBezTo>
                  <a:lnTo>
                    <a:pt x="6774" y="9042"/>
                  </a:lnTo>
                  <a:lnTo>
                    <a:pt x="12288" y="9042"/>
                  </a:lnTo>
                  <a:cubicBezTo>
                    <a:pt x="12540" y="9042"/>
                    <a:pt x="12697" y="8853"/>
                    <a:pt x="12697" y="8664"/>
                  </a:cubicBezTo>
                  <a:cubicBezTo>
                    <a:pt x="12666" y="8443"/>
                    <a:pt x="12508" y="8254"/>
                    <a:pt x="12256" y="8254"/>
                  </a:cubicBezTo>
                  <a:lnTo>
                    <a:pt x="11815" y="8254"/>
                  </a:lnTo>
                  <a:lnTo>
                    <a:pt x="11815" y="2394"/>
                  </a:lnTo>
                  <a:cubicBezTo>
                    <a:pt x="12288" y="2237"/>
                    <a:pt x="12666" y="1764"/>
                    <a:pt x="12666" y="1229"/>
                  </a:cubicBezTo>
                  <a:cubicBezTo>
                    <a:pt x="12666" y="567"/>
                    <a:pt x="12098" y="0"/>
                    <a:pt x="114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4965" name="Google Shape;4965;p59"/>
            <p:cNvSpPr/>
            <p:nvPr/>
          </p:nvSpPr>
          <p:spPr>
            <a:xfrm>
              <a:off x="1002061" y="2657141"/>
              <a:ext cx="204056" cy="239742"/>
            </a:xfrm>
            <a:custGeom>
              <a:avLst/>
              <a:gdLst/>
              <a:ahLst/>
              <a:cxnLst/>
              <a:rect l="l" t="t" r="r" b="b"/>
              <a:pathLst>
                <a:path w="10807" h="12697" extrusionOk="0">
                  <a:moveTo>
                    <a:pt x="6617" y="9924"/>
                  </a:moveTo>
                  <a:lnTo>
                    <a:pt x="6617" y="10775"/>
                  </a:lnTo>
                  <a:lnTo>
                    <a:pt x="4159" y="10775"/>
                  </a:lnTo>
                  <a:lnTo>
                    <a:pt x="4159" y="9924"/>
                  </a:lnTo>
                  <a:close/>
                  <a:moveTo>
                    <a:pt x="4159" y="0"/>
                  </a:moveTo>
                  <a:cubicBezTo>
                    <a:pt x="3561" y="0"/>
                    <a:pt x="2994" y="315"/>
                    <a:pt x="2742" y="851"/>
                  </a:cubicBezTo>
                  <a:lnTo>
                    <a:pt x="2490" y="851"/>
                  </a:lnTo>
                  <a:cubicBezTo>
                    <a:pt x="1797" y="851"/>
                    <a:pt x="1166" y="1324"/>
                    <a:pt x="914" y="1954"/>
                  </a:cubicBezTo>
                  <a:cubicBezTo>
                    <a:pt x="1324" y="1985"/>
                    <a:pt x="1702" y="2143"/>
                    <a:pt x="1986" y="2426"/>
                  </a:cubicBezTo>
                  <a:cubicBezTo>
                    <a:pt x="2143" y="2584"/>
                    <a:pt x="2143" y="2836"/>
                    <a:pt x="1986" y="2993"/>
                  </a:cubicBezTo>
                  <a:cubicBezTo>
                    <a:pt x="1907" y="3072"/>
                    <a:pt x="1797" y="3111"/>
                    <a:pt x="1686" y="3111"/>
                  </a:cubicBezTo>
                  <a:cubicBezTo>
                    <a:pt x="1576" y="3111"/>
                    <a:pt x="1466" y="3072"/>
                    <a:pt x="1387" y="2993"/>
                  </a:cubicBezTo>
                  <a:cubicBezTo>
                    <a:pt x="1198" y="2804"/>
                    <a:pt x="946" y="2773"/>
                    <a:pt x="725" y="2773"/>
                  </a:cubicBezTo>
                  <a:cubicBezTo>
                    <a:pt x="284" y="3088"/>
                    <a:pt x="1" y="3560"/>
                    <a:pt x="1" y="4159"/>
                  </a:cubicBezTo>
                  <a:cubicBezTo>
                    <a:pt x="1" y="4411"/>
                    <a:pt x="95" y="4726"/>
                    <a:pt x="253" y="4978"/>
                  </a:cubicBezTo>
                  <a:cubicBezTo>
                    <a:pt x="95" y="5199"/>
                    <a:pt x="1" y="5514"/>
                    <a:pt x="1" y="5797"/>
                  </a:cubicBezTo>
                  <a:cubicBezTo>
                    <a:pt x="1" y="6144"/>
                    <a:pt x="127" y="6459"/>
                    <a:pt x="316" y="6742"/>
                  </a:cubicBezTo>
                  <a:cubicBezTo>
                    <a:pt x="599" y="6522"/>
                    <a:pt x="1009" y="6364"/>
                    <a:pt x="1387" y="6364"/>
                  </a:cubicBezTo>
                  <a:cubicBezTo>
                    <a:pt x="1639" y="6364"/>
                    <a:pt x="1797" y="6553"/>
                    <a:pt x="1797" y="6742"/>
                  </a:cubicBezTo>
                  <a:cubicBezTo>
                    <a:pt x="1797" y="6994"/>
                    <a:pt x="1576" y="7152"/>
                    <a:pt x="1387" y="7152"/>
                  </a:cubicBezTo>
                  <a:cubicBezTo>
                    <a:pt x="1198" y="7152"/>
                    <a:pt x="1009" y="7215"/>
                    <a:pt x="851" y="7341"/>
                  </a:cubicBezTo>
                  <a:lnTo>
                    <a:pt x="851" y="7404"/>
                  </a:lnTo>
                  <a:cubicBezTo>
                    <a:pt x="851" y="8318"/>
                    <a:pt x="1576" y="9074"/>
                    <a:pt x="2490" y="9074"/>
                  </a:cubicBezTo>
                  <a:lnTo>
                    <a:pt x="2742" y="9074"/>
                  </a:lnTo>
                  <a:cubicBezTo>
                    <a:pt x="2899" y="9357"/>
                    <a:pt x="3088" y="9546"/>
                    <a:pt x="3309" y="9704"/>
                  </a:cubicBezTo>
                  <a:lnTo>
                    <a:pt x="3309" y="10617"/>
                  </a:lnTo>
                  <a:cubicBezTo>
                    <a:pt x="3309" y="11752"/>
                    <a:pt x="4254" y="12697"/>
                    <a:pt x="5420" y="12697"/>
                  </a:cubicBezTo>
                  <a:cubicBezTo>
                    <a:pt x="6554" y="12697"/>
                    <a:pt x="7499" y="11752"/>
                    <a:pt x="7499" y="10617"/>
                  </a:cubicBezTo>
                  <a:lnTo>
                    <a:pt x="7499" y="9704"/>
                  </a:lnTo>
                  <a:cubicBezTo>
                    <a:pt x="7719" y="9546"/>
                    <a:pt x="7971" y="9357"/>
                    <a:pt x="8097" y="9074"/>
                  </a:cubicBezTo>
                  <a:lnTo>
                    <a:pt x="8318" y="9074"/>
                  </a:lnTo>
                  <a:cubicBezTo>
                    <a:pt x="9232" y="9074"/>
                    <a:pt x="9988" y="8318"/>
                    <a:pt x="9988" y="7404"/>
                  </a:cubicBezTo>
                  <a:lnTo>
                    <a:pt x="9988" y="7341"/>
                  </a:lnTo>
                  <a:cubicBezTo>
                    <a:pt x="9830" y="7215"/>
                    <a:pt x="9610" y="7152"/>
                    <a:pt x="9421" y="7152"/>
                  </a:cubicBezTo>
                  <a:cubicBezTo>
                    <a:pt x="9200" y="7152"/>
                    <a:pt x="9043" y="6931"/>
                    <a:pt x="9043" y="6742"/>
                  </a:cubicBezTo>
                  <a:cubicBezTo>
                    <a:pt x="9043" y="6522"/>
                    <a:pt x="9232" y="6364"/>
                    <a:pt x="9421" y="6364"/>
                  </a:cubicBezTo>
                  <a:cubicBezTo>
                    <a:pt x="9830" y="6364"/>
                    <a:pt x="10208" y="6522"/>
                    <a:pt x="10492" y="6742"/>
                  </a:cubicBezTo>
                  <a:cubicBezTo>
                    <a:pt x="10681" y="6459"/>
                    <a:pt x="10807" y="6144"/>
                    <a:pt x="10807" y="5797"/>
                  </a:cubicBezTo>
                  <a:cubicBezTo>
                    <a:pt x="10807" y="5514"/>
                    <a:pt x="10712" y="5199"/>
                    <a:pt x="10555" y="4978"/>
                  </a:cubicBezTo>
                  <a:cubicBezTo>
                    <a:pt x="10681" y="4726"/>
                    <a:pt x="10775" y="4411"/>
                    <a:pt x="10775" y="4159"/>
                  </a:cubicBezTo>
                  <a:cubicBezTo>
                    <a:pt x="10775" y="3592"/>
                    <a:pt x="10492" y="3088"/>
                    <a:pt x="10051" y="2773"/>
                  </a:cubicBezTo>
                  <a:cubicBezTo>
                    <a:pt x="10015" y="2768"/>
                    <a:pt x="9978" y="2765"/>
                    <a:pt x="9939" y="2765"/>
                  </a:cubicBezTo>
                  <a:cubicBezTo>
                    <a:pt x="9742" y="2765"/>
                    <a:pt x="9521" y="2835"/>
                    <a:pt x="9389" y="2993"/>
                  </a:cubicBezTo>
                  <a:cubicBezTo>
                    <a:pt x="9310" y="3072"/>
                    <a:pt x="9200" y="3111"/>
                    <a:pt x="9090" y="3111"/>
                  </a:cubicBezTo>
                  <a:cubicBezTo>
                    <a:pt x="8980" y="3111"/>
                    <a:pt x="8869" y="3072"/>
                    <a:pt x="8791" y="2993"/>
                  </a:cubicBezTo>
                  <a:cubicBezTo>
                    <a:pt x="8633" y="2836"/>
                    <a:pt x="8633" y="2584"/>
                    <a:pt x="8791" y="2426"/>
                  </a:cubicBezTo>
                  <a:cubicBezTo>
                    <a:pt x="9074" y="2143"/>
                    <a:pt x="9452" y="1954"/>
                    <a:pt x="9862" y="1954"/>
                  </a:cubicBezTo>
                  <a:cubicBezTo>
                    <a:pt x="9610" y="1324"/>
                    <a:pt x="9043" y="851"/>
                    <a:pt x="8287" y="851"/>
                  </a:cubicBezTo>
                  <a:lnTo>
                    <a:pt x="8034" y="851"/>
                  </a:lnTo>
                  <a:cubicBezTo>
                    <a:pt x="7782" y="315"/>
                    <a:pt x="7215" y="0"/>
                    <a:pt x="6617" y="0"/>
                  </a:cubicBezTo>
                  <a:cubicBezTo>
                    <a:pt x="6302" y="0"/>
                    <a:pt x="6050" y="95"/>
                    <a:pt x="5798" y="252"/>
                  </a:cubicBezTo>
                  <a:lnTo>
                    <a:pt x="5798" y="4190"/>
                  </a:lnTo>
                  <a:cubicBezTo>
                    <a:pt x="6743" y="4379"/>
                    <a:pt x="7467" y="5199"/>
                    <a:pt x="7467" y="6207"/>
                  </a:cubicBezTo>
                  <a:cubicBezTo>
                    <a:pt x="7467" y="6427"/>
                    <a:pt x="7247" y="6585"/>
                    <a:pt x="7058" y="6585"/>
                  </a:cubicBezTo>
                  <a:cubicBezTo>
                    <a:pt x="6869" y="6585"/>
                    <a:pt x="6617" y="6396"/>
                    <a:pt x="6617" y="6207"/>
                  </a:cubicBezTo>
                  <a:cubicBezTo>
                    <a:pt x="6617" y="5640"/>
                    <a:pt x="6270" y="5199"/>
                    <a:pt x="5798" y="5010"/>
                  </a:cubicBezTo>
                  <a:lnTo>
                    <a:pt x="5798" y="9074"/>
                  </a:lnTo>
                  <a:lnTo>
                    <a:pt x="4979" y="9074"/>
                  </a:lnTo>
                  <a:lnTo>
                    <a:pt x="4979" y="5010"/>
                  </a:lnTo>
                  <a:cubicBezTo>
                    <a:pt x="4506" y="5167"/>
                    <a:pt x="4159" y="5640"/>
                    <a:pt x="4159" y="6207"/>
                  </a:cubicBezTo>
                  <a:cubicBezTo>
                    <a:pt x="4159" y="6427"/>
                    <a:pt x="3939" y="6585"/>
                    <a:pt x="3718" y="6585"/>
                  </a:cubicBezTo>
                  <a:cubicBezTo>
                    <a:pt x="3466" y="6585"/>
                    <a:pt x="3309" y="6396"/>
                    <a:pt x="3309" y="6207"/>
                  </a:cubicBezTo>
                  <a:cubicBezTo>
                    <a:pt x="3309" y="5199"/>
                    <a:pt x="4033" y="4348"/>
                    <a:pt x="4979" y="4190"/>
                  </a:cubicBezTo>
                  <a:lnTo>
                    <a:pt x="4979" y="252"/>
                  </a:lnTo>
                  <a:cubicBezTo>
                    <a:pt x="4726" y="95"/>
                    <a:pt x="4474" y="0"/>
                    <a:pt x="41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4966" name="Google Shape;4966;p59"/>
            <p:cNvSpPr/>
            <p:nvPr/>
          </p:nvSpPr>
          <p:spPr>
            <a:xfrm>
              <a:off x="2428617" y="2114426"/>
              <a:ext cx="239138" cy="186797"/>
            </a:xfrm>
            <a:custGeom>
              <a:avLst/>
              <a:gdLst/>
              <a:ahLst/>
              <a:cxnLst/>
              <a:rect l="l" t="t" r="r" b="b"/>
              <a:pathLst>
                <a:path w="12665" h="9893" extrusionOk="0">
                  <a:moveTo>
                    <a:pt x="8538" y="2458"/>
                  </a:moveTo>
                  <a:cubicBezTo>
                    <a:pt x="8758" y="2458"/>
                    <a:pt x="8916" y="2678"/>
                    <a:pt x="8916" y="2899"/>
                  </a:cubicBezTo>
                  <a:lnTo>
                    <a:pt x="8916" y="4569"/>
                  </a:lnTo>
                  <a:cubicBezTo>
                    <a:pt x="8916" y="4789"/>
                    <a:pt x="8727" y="4978"/>
                    <a:pt x="8538" y="4978"/>
                  </a:cubicBezTo>
                  <a:cubicBezTo>
                    <a:pt x="8349" y="4978"/>
                    <a:pt x="8128" y="4789"/>
                    <a:pt x="8128" y="4569"/>
                  </a:cubicBezTo>
                  <a:lnTo>
                    <a:pt x="8128" y="3875"/>
                  </a:lnTo>
                  <a:lnTo>
                    <a:pt x="6364" y="5671"/>
                  </a:lnTo>
                  <a:cubicBezTo>
                    <a:pt x="6285" y="5750"/>
                    <a:pt x="6175" y="5789"/>
                    <a:pt x="6065" y="5789"/>
                  </a:cubicBezTo>
                  <a:cubicBezTo>
                    <a:pt x="5954" y="5789"/>
                    <a:pt x="5844" y="5750"/>
                    <a:pt x="5765" y="5671"/>
                  </a:cubicBezTo>
                  <a:lnTo>
                    <a:pt x="5230" y="5104"/>
                  </a:lnTo>
                  <a:lnTo>
                    <a:pt x="3844" y="6490"/>
                  </a:lnTo>
                  <a:cubicBezTo>
                    <a:pt x="3765" y="6569"/>
                    <a:pt x="3655" y="6608"/>
                    <a:pt x="3544" y="6608"/>
                  </a:cubicBezTo>
                  <a:cubicBezTo>
                    <a:pt x="3434" y="6608"/>
                    <a:pt x="3324" y="6569"/>
                    <a:pt x="3245" y="6490"/>
                  </a:cubicBezTo>
                  <a:cubicBezTo>
                    <a:pt x="3087" y="6333"/>
                    <a:pt x="3087" y="6049"/>
                    <a:pt x="3245" y="5892"/>
                  </a:cubicBezTo>
                  <a:lnTo>
                    <a:pt x="4915" y="4254"/>
                  </a:lnTo>
                  <a:cubicBezTo>
                    <a:pt x="4994" y="4175"/>
                    <a:pt x="5104" y="4135"/>
                    <a:pt x="5214" y="4135"/>
                  </a:cubicBezTo>
                  <a:cubicBezTo>
                    <a:pt x="5324" y="4135"/>
                    <a:pt x="5435" y="4175"/>
                    <a:pt x="5513" y="4254"/>
                  </a:cubicBezTo>
                  <a:lnTo>
                    <a:pt x="6049" y="4789"/>
                  </a:lnTo>
                  <a:lnTo>
                    <a:pt x="7561" y="3308"/>
                  </a:lnTo>
                  <a:lnTo>
                    <a:pt x="6868" y="3308"/>
                  </a:lnTo>
                  <a:cubicBezTo>
                    <a:pt x="6648" y="3308"/>
                    <a:pt x="6490" y="3088"/>
                    <a:pt x="6490" y="2899"/>
                  </a:cubicBezTo>
                  <a:cubicBezTo>
                    <a:pt x="6490" y="2678"/>
                    <a:pt x="6679" y="2458"/>
                    <a:pt x="6868" y="2458"/>
                  </a:cubicBezTo>
                  <a:close/>
                  <a:moveTo>
                    <a:pt x="11814" y="8255"/>
                  </a:moveTo>
                  <a:cubicBezTo>
                    <a:pt x="11814" y="8538"/>
                    <a:pt x="11877" y="9105"/>
                    <a:pt x="11405" y="9105"/>
                  </a:cubicBezTo>
                  <a:lnTo>
                    <a:pt x="1197" y="9105"/>
                  </a:lnTo>
                  <a:cubicBezTo>
                    <a:pt x="977" y="9105"/>
                    <a:pt x="788" y="8885"/>
                    <a:pt x="788" y="8664"/>
                  </a:cubicBezTo>
                  <a:lnTo>
                    <a:pt x="788" y="8255"/>
                  </a:lnTo>
                  <a:close/>
                  <a:moveTo>
                    <a:pt x="2048" y="0"/>
                  </a:moveTo>
                  <a:cubicBezTo>
                    <a:pt x="1355" y="0"/>
                    <a:pt x="819" y="536"/>
                    <a:pt x="819" y="1229"/>
                  </a:cubicBezTo>
                  <a:lnTo>
                    <a:pt x="819" y="7435"/>
                  </a:lnTo>
                  <a:lnTo>
                    <a:pt x="410" y="7435"/>
                  </a:lnTo>
                  <a:cubicBezTo>
                    <a:pt x="189" y="7435"/>
                    <a:pt x="0" y="7625"/>
                    <a:pt x="0" y="7845"/>
                  </a:cubicBezTo>
                  <a:lnTo>
                    <a:pt x="0" y="8664"/>
                  </a:lnTo>
                  <a:cubicBezTo>
                    <a:pt x="0" y="9326"/>
                    <a:pt x="536" y="9893"/>
                    <a:pt x="1260" y="9893"/>
                  </a:cubicBezTo>
                  <a:lnTo>
                    <a:pt x="11436" y="9893"/>
                  </a:lnTo>
                  <a:cubicBezTo>
                    <a:pt x="12129" y="9893"/>
                    <a:pt x="12665" y="9326"/>
                    <a:pt x="12665" y="8664"/>
                  </a:cubicBezTo>
                  <a:lnTo>
                    <a:pt x="12665" y="7845"/>
                  </a:lnTo>
                  <a:cubicBezTo>
                    <a:pt x="12634" y="7593"/>
                    <a:pt x="12444" y="7435"/>
                    <a:pt x="12224" y="7435"/>
                  </a:cubicBezTo>
                  <a:lnTo>
                    <a:pt x="11814" y="7435"/>
                  </a:lnTo>
                  <a:lnTo>
                    <a:pt x="11814" y="1229"/>
                  </a:lnTo>
                  <a:cubicBezTo>
                    <a:pt x="11814" y="536"/>
                    <a:pt x="11247" y="0"/>
                    <a:pt x="10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4967" name="Google Shape;4967;p59"/>
            <p:cNvGrpSpPr/>
            <p:nvPr/>
          </p:nvGrpSpPr>
          <p:grpSpPr>
            <a:xfrm>
              <a:off x="2424594" y="2376886"/>
              <a:ext cx="249862" cy="240100"/>
              <a:chOff x="-62890750" y="3747425"/>
              <a:chExt cx="330825" cy="317900"/>
            </a:xfrm>
            <a:grpFill/>
          </p:grpSpPr>
          <p:sp>
            <p:nvSpPr>
              <p:cNvPr id="4968" name="Google Shape;4968;p59"/>
              <p:cNvSpPr/>
              <p:nvPr/>
            </p:nvSpPr>
            <p:spPr>
              <a:xfrm>
                <a:off x="-62890750" y="3747425"/>
                <a:ext cx="313500" cy="195825"/>
              </a:xfrm>
              <a:custGeom>
                <a:avLst/>
                <a:gdLst/>
                <a:ahLst/>
                <a:cxnLst/>
                <a:rect l="l" t="t" r="r" b="b"/>
                <a:pathLst>
                  <a:path w="12540" h="7833" extrusionOk="0">
                    <a:moveTo>
                      <a:pt x="6591" y="0"/>
                    </a:moveTo>
                    <a:cubicBezTo>
                      <a:pt x="4966" y="0"/>
                      <a:pt x="3342" y="616"/>
                      <a:pt x="2112" y="1846"/>
                    </a:cubicBezTo>
                    <a:cubicBezTo>
                      <a:pt x="663" y="3296"/>
                      <a:pt x="1" y="5438"/>
                      <a:pt x="379" y="7454"/>
                    </a:cubicBezTo>
                    <a:cubicBezTo>
                      <a:pt x="442" y="7675"/>
                      <a:pt x="568" y="7832"/>
                      <a:pt x="789" y="7832"/>
                    </a:cubicBezTo>
                    <a:lnTo>
                      <a:pt x="852" y="7832"/>
                    </a:lnTo>
                    <a:cubicBezTo>
                      <a:pt x="1104" y="7801"/>
                      <a:pt x="1198" y="7549"/>
                      <a:pt x="1167" y="7360"/>
                    </a:cubicBezTo>
                    <a:cubicBezTo>
                      <a:pt x="852" y="5596"/>
                      <a:pt x="1419" y="3737"/>
                      <a:pt x="2710" y="2477"/>
                    </a:cubicBezTo>
                    <a:cubicBezTo>
                      <a:pt x="3719" y="1437"/>
                      <a:pt x="5136" y="870"/>
                      <a:pt x="6617" y="870"/>
                    </a:cubicBezTo>
                    <a:cubicBezTo>
                      <a:pt x="7940" y="870"/>
                      <a:pt x="9200" y="1342"/>
                      <a:pt x="10177" y="2193"/>
                    </a:cubicBezTo>
                    <a:lnTo>
                      <a:pt x="9610" y="2792"/>
                    </a:lnTo>
                    <a:cubicBezTo>
                      <a:pt x="9484" y="2918"/>
                      <a:pt x="9452" y="3075"/>
                      <a:pt x="9484" y="3170"/>
                    </a:cubicBezTo>
                    <a:cubicBezTo>
                      <a:pt x="9515" y="3327"/>
                      <a:pt x="9641" y="3422"/>
                      <a:pt x="9799" y="3453"/>
                    </a:cubicBezTo>
                    <a:lnTo>
                      <a:pt x="12036" y="3926"/>
                    </a:lnTo>
                    <a:lnTo>
                      <a:pt x="12130" y="3926"/>
                    </a:lnTo>
                    <a:cubicBezTo>
                      <a:pt x="12225" y="3926"/>
                      <a:pt x="12319" y="3894"/>
                      <a:pt x="12382" y="3800"/>
                    </a:cubicBezTo>
                    <a:cubicBezTo>
                      <a:pt x="12508" y="3674"/>
                      <a:pt x="12540" y="3579"/>
                      <a:pt x="12508" y="3422"/>
                    </a:cubicBezTo>
                    <a:lnTo>
                      <a:pt x="12036" y="1153"/>
                    </a:lnTo>
                    <a:cubicBezTo>
                      <a:pt x="12004" y="1027"/>
                      <a:pt x="11878" y="901"/>
                      <a:pt x="11752" y="838"/>
                    </a:cubicBezTo>
                    <a:cubicBezTo>
                      <a:pt x="11715" y="831"/>
                      <a:pt x="11678" y="827"/>
                      <a:pt x="11642" y="827"/>
                    </a:cubicBezTo>
                    <a:cubicBezTo>
                      <a:pt x="11526" y="827"/>
                      <a:pt x="11422" y="868"/>
                      <a:pt x="11374" y="964"/>
                    </a:cubicBezTo>
                    <a:lnTo>
                      <a:pt x="10776" y="1563"/>
                    </a:lnTo>
                    <a:cubicBezTo>
                      <a:pt x="9583" y="521"/>
                      <a:pt x="8087" y="0"/>
                      <a:pt x="65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69" name="Google Shape;4969;p59"/>
              <p:cNvSpPr/>
              <p:nvPr/>
            </p:nvSpPr>
            <p:spPr>
              <a:xfrm>
                <a:off x="-62874975" y="3869075"/>
                <a:ext cx="315050" cy="196250"/>
              </a:xfrm>
              <a:custGeom>
                <a:avLst/>
                <a:gdLst/>
                <a:ahLst/>
                <a:cxnLst/>
                <a:rect l="l" t="t" r="r" b="b"/>
                <a:pathLst>
                  <a:path w="12602" h="7850" extrusionOk="0">
                    <a:moveTo>
                      <a:pt x="11779" y="0"/>
                    </a:moveTo>
                    <a:cubicBezTo>
                      <a:pt x="11759" y="0"/>
                      <a:pt x="11739" y="2"/>
                      <a:pt x="11720" y="5"/>
                    </a:cubicBezTo>
                    <a:cubicBezTo>
                      <a:pt x="11499" y="36"/>
                      <a:pt x="11373" y="288"/>
                      <a:pt x="11405" y="477"/>
                    </a:cubicBezTo>
                    <a:cubicBezTo>
                      <a:pt x="11720" y="2242"/>
                      <a:pt x="11184" y="4101"/>
                      <a:pt x="9861" y="5361"/>
                    </a:cubicBezTo>
                    <a:cubicBezTo>
                      <a:pt x="8853" y="6400"/>
                      <a:pt x="7435" y="6967"/>
                      <a:pt x="5986" y="6967"/>
                    </a:cubicBezTo>
                    <a:cubicBezTo>
                      <a:pt x="4631" y="6967"/>
                      <a:pt x="3371" y="6495"/>
                      <a:pt x="2394" y="5644"/>
                    </a:cubicBezTo>
                    <a:lnTo>
                      <a:pt x="2993" y="5046"/>
                    </a:lnTo>
                    <a:cubicBezTo>
                      <a:pt x="3088" y="4920"/>
                      <a:pt x="3151" y="4762"/>
                      <a:pt x="3088" y="4668"/>
                    </a:cubicBezTo>
                    <a:cubicBezTo>
                      <a:pt x="3056" y="4510"/>
                      <a:pt x="2962" y="4416"/>
                      <a:pt x="2772" y="4384"/>
                    </a:cubicBezTo>
                    <a:lnTo>
                      <a:pt x="536" y="3912"/>
                    </a:lnTo>
                    <a:cubicBezTo>
                      <a:pt x="498" y="3904"/>
                      <a:pt x="465" y="3900"/>
                      <a:pt x="433" y="3900"/>
                    </a:cubicBezTo>
                    <a:cubicBezTo>
                      <a:pt x="332" y="3900"/>
                      <a:pt x="254" y="3941"/>
                      <a:pt x="158" y="4038"/>
                    </a:cubicBezTo>
                    <a:cubicBezTo>
                      <a:pt x="32" y="4132"/>
                      <a:pt x="0" y="4258"/>
                      <a:pt x="32" y="4416"/>
                    </a:cubicBezTo>
                    <a:lnTo>
                      <a:pt x="504" y="6652"/>
                    </a:lnTo>
                    <a:cubicBezTo>
                      <a:pt x="536" y="6810"/>
                      <a:pt x="662" y="6936"/>
                      <a:pt x="788" y="6967"/>
                    </a:cubicBezTo>
                    <a:lnTo>
                      <a:pt x="882" y="6967"/>
                    </a:lnTo>
                    <a:cubicBezTo>
                      <a:pt x="1008" y="6967"/>
                      <a:pt x="1103" y="6936"/>
                      <a:pt x="1166" y="6873"/>
                    </a:cubicBezTo>
                    <a:lnTo>
                      <a:pt x="1764" y="6274"/>
                    </a:lnTo>
                    <a:cubicBezTo>
                      <a:pt x="2930" y="7346"/>
                      <a:pt x="4442" y="7850"/>
                      <a:pt x="5923" y="7850"/>
                    </a:cubicBezTo>
                    <a:cubicBezTo>
                      <a:pt x="7561" y="7850"/>
                      <a:pt x="9168" y="7220"/>
                      <a:pt x="10428" y="5991"/>
                    </a:cubicBezTo>
                    <a:cubicBezTo>
                      <a:pt x="11909" y="4510"/>
                      <a:pt x="12602" y="2368"/>
                      <a:pt x="12192" y="320"/>
                    </a:cubicBezTo>
                    <a:cubicBezTo>
                      <a:pt x="12164" y="122"/>
                      <a:pt x="11958" y="0"/>
                      <a:pt x="117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0" name="Google Shape;4970;p59"/>
              <p:cNvSpPr/>
              <p:nvPr/>
            </p:nvSpPr>
            <p:spPr>
              <a:xfrm>
                <a:off x="-62751325" y="3834525"/>
                <a:ext cx="1577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631" h="1072" extrusionOk="0">
                    <a:moveTo>
                      <a:pt x="630" y="1"/>
                    </a:moveTo>
                    <a:cubicBezTo>
                      <a:pt x="410" y="221"/>
                      <a:pt x="158" y="599"/>
                      <a:pt x="0" y="1072"/>
                    </a:cubicBezTo>
                    <a:lnTo>
                      <a:pt x="630" y="1072"/>
                    </a:lnTo>
                    <a:lnTo>
                      <a:pt x="6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1" name="Google Shape;4971;p59"/>
              <p:cNvSpPr/>
              <p:nvPr/>
            </p:nvSpPr>
            <p:spPr>
              <a:xfrm>
                <a:off x="-62715100" y="3950300"/>
                <a:ext cx="15775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1041" extrusionOk="0">
                    <a:moveTo>
                      <a:pt x="1" y="1"/>
                    </a:moveTo>
                    <a:lnTo>
                      <a:pt x="1" y="1041"/>
                    </a:lnTo>
                    <a:cubicBezTo>
                      <a:pt x="253" y="852"/>
                      <a:pt x="473" y="473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2" name="Google Shape;4972;p59"/>
              <p:cNvSpPr/>
              <p:nvPr/>
            </p:nvSpPr>
            <p:spPr>
              <a:xfrm>
                <a:off x="-62751325" y="3950300"/>
                <a:ext cx="15775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1041" extrusionOk="0">
                    <a:moveTo>
                      <a:pt x="0" y="1"/>
                    </a:moveTo>
                    <a:cubicBezTo>
                      <a:pt x="158" y="473"/>
                      <a:pt x="410" y="852"/>
                      <a:pt x="630" y="1041"/>
                    </a:cubicBezTo>
                    <a:lnTo>
                      <a:pt x="6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3" name="Google Shape;4973;p59"/>
              <p:cNvSpPr/>
              <p:nvPr/>
            </p:nvSpPr>
            <p:spPr>
              <a:xfrm>
                <a:off x="-62822225" y="3881000"/>
                <a:ext cx="4412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1923" extrusionOk="0">
                    <a:moveTo>
                      <a:pt x="127" y="0"/>
                    </a:moveTo>
                    <a:cubicBezTo>
                      <a:pt x="32" y="316"/>
                      <a:pt x="1" y="631"/>
                      <a:pt x="1" y="977"/>
                    </a:cubicBezTo>
                    <a:cubicBezTo>
                      <a:pt x="1" y="1324"/>
                      <a:pt x="32" y="1670"/>
                      <a:pt x="127" y="1922"/>
                    </a:cubicBezTo>
                    <a:lnTo>
                      <a:pt x="1765" y="1922"/>
                    </a:lnTo>
                    <a:cubicBezTo>
                      <a:pt x="1734" y="1607"/>
                      <a:pt x="1702" y="1292"/>
                      <a:pt x="1702" y="977"/>
                    </a:cubicBezTo>
                    <a:cubicBezTo>
                      <a:pt x="1702" y="662"/>
                      <a:pt x="1734" y="316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4" name="Google Shape;4974;p59"/>
              <p:cNvSpPr/>
              <p:nvPr/>
            </p:nvSpPr>
            <p:spPr>
              <a:xfrm>
                <a:off x="-62715100" y="3833750"/>
                <a:ext cx="1577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631" h="1072" extrusionOk="0">
                    <a:moveTo>
                      <a:pt x="1" y="0"/>
                    </a:moveTo>
                    <a:lnTo>
                      <a:pt x="1" y="1071"/>
                    </a:lnTo>
                    <a:lnTo>
                      <a:pt x="631" y="1071"/>
                    </a:lnTo>
                    <a:cubicBezTo>
                      <a:pt x="505" y="599"/>
                      <a:pt x="253" y="189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5" name="Google Shape;4975;p59"/>
              <p:cNvSpPr/>
              <p:nvPr/>
            </p:nvSpPr>
            <p:spPr>
              <a:xfrm>
                <a:off x="-62758425" y="3881000"/>
                <a:ext cx="2287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915" h="1923" extrusionOk="0">
                    <a:moveTo>
                      <a:pt x="95" y="0"/>
                    </a:moveTo>
                    <a:cubicBezTo>
                      <a:pt x="64" y="316"/>
                      <a:pt x="1" y="631"/>
                      <a:pt x="1" y="977"/>
                    </a:cubicBezTo>
                    <a:cubicBezTo>
                      <a:pt x="1" y="1324"/>
                      <a:pt x="64" y="1670"/>
                      <a:pt x="95" y="1922"/>
                    </a:cubicBezTo>
                    <a:lnTo>
                      <a:pt x="914" y="1922"/>
                    </a:lnTo>
                    <a:lnTo>
                      <a:pt x="9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6" name="Google Shape;4976;p59"/>
              <p:cNvSpPr/>
              <p:nvPr/>
            </p:nvSpPr>
            <p:spPr>
              <a:xfrm>
                <a:off x="-62715100" y="3809325"/>
                <a:ext cx="748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2049" extrusionOk="0">
                    <a:moveTo>
                      <a:pt x="1" y="1"/>
                    </a:moveTo>
                    <a:lnTo>
                      <a:pt x="1" y="32"/>
                    </a:lnTo>
                    <a:cubicBezTo>
                      <a:pt x="631" y="253"/>
                      <a:pt x="1198" y="1009"/>
                      <a:pt x="1481" y="2048"/>
                    </a:cubicBezTo>
                    <a:lnTo>
                      <a:pt x="2994" y="2048"/>
                    </a:lnTo>
                    <a:cubicBezTo>
                      <a:pt x="2426" y="946"/>
                      <a:pt x="1324" y="158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7" name="Google Shape;4977;p59"/>
              <p:cNvSpPr/>
              <p:nvPr/>
            </p:nvSpPr>
            <p:spPr>
              <a:xfrm>
                <a:off x="-62715875" y="3950300"/>
                <a:ext cx="756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2049" extrusionOk="0">
                    <a:moveTo>
                      <a:pt x="1512" y="1"/>
                    </a:moveTo>
                    <a:cubicBezTo>
                      <a:pt x="1229" y="1009"/>
                      <a:pt x="662" y="1765"/>
                      <a:pt x="0" y="1986"/>
                    </a:cubicBezTo>
                    <a:lnTo>
                      <a:pt x="0" y="2049"/>
                    </a:lnTo>
                    <a:lnTo>
                      <a:pt x="32" y="2049"/>
                    </a:lnTo>
                    <a:cubicBezTo>
                      <a:pt x="1355" y="1891"/>
                      <a:pt x="2457" y="1104"/>
                      <a:pt x="30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8" name="Google Shape;4978;p59"/>
              <p:cNvSpPr/>
              <p:nvPr/>
            </p:nvSpPr>
            <p:spPr>
              <a:xfrm>
                <a:off x="-62811200" y="3949525"/>
                <a:ext cx="756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3026" h="2080" extrusionOk="0">
                    <a:moveTo>
                      <a:pt x="1" y="0"/>
                    </a:moveTo>
                    <a:cubicBezTo>
                      <a:pt x="600" y="1166"/>
                      <a:pt x="1702" y="1954"/>
                      <a:pt x="3025" y="2080"/>
                    </a:cubicBezTo>
                    <a:lnTo>
                      <a:pt x="3025" y="2017"/>
                    </a:lnTo>
                    <a:cubicBezTo>
                      <a:pt x="2364" y="1796"/>
                      <a:pt x="1860" y="1040"/>
                      <a:pt x="15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79" name="Google Shape;4979;p59"/>
              <p:cNvSpPr/>
              <p:nvPr/>
            </p:nvSpPr>
            <p:spPr>
              <a:xfrm>
                <a:off x="-62673350" y="3881000"/>
                <a:ext cx="4412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1923" extrusionOk="0">
                    <a:moveTo>
                      <a:pt x="0" y="0"/>
                    </a:moveTo>
                    <a:cubicBezTo>
                      <a:pt x="32" y="316"/>
                      <a:pt x="63" y="631"/>
                      <a:pt x="63" y="977"/>
                    </a:cubicBezTo>
                    <a:cubicBezTo>
                      <a:pt x="63" y="1324"/>
                      <a:pt x="32" y="1670"/>
                      <a:pt x="0" y="1922"/>
                    </a:cubicBezTo>
                    <a:lnTo>
                      <a:pt x="1639" y="1922"/>
                    </a:lnTo>
                    <a:cubicBezTo>
                      <a:pt x="1733" y="1670"/>
                      <a:pt x="1765" y="1292"/>
                      <a:pt x="1765" y="977"/>
                    </a:cubicBezTo>
                    <a:cubicBezTo>
                      <a:pt x="1765" y="662"/>
                      <a:pt x="1733" y="316"/>
                      <a:pt x="16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80" name="Google Shape;4980;p59"/>
              <p:cNvSpPr/>
              <p:nvPr/>
            </p:nvSpPr>
            <p:spPr>
              <a:xfrm>
                <a:off x="-62810400" y="3810125"/>
                <a:ext cx="756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3025" h="2048" extrusionOk="0">
                    <a:moveTo>
                      <a:pt x="2993" y="0"/>
                    </a:moveTo>
                    <a:cubicBezTo>
                      <a:pt x="1702" y="158"/>
                      <a:pt x="599" y="945"/>
                      <a:pt x="0" y="2048"/>
                    </a:cubicBezTo>
                    <a:lnTo>
                      <a:pt x="1544" y="2048"/>
                    </a:lnTo>
                    <a:cubicBezTo>
                      <a:pt x="1828" y="1008"/>
                      <a:pt x="2363" y="284"/>
                      <a:pt x="3025" y="32"/>
                    </a:cubicBezTo>
                    <a:lnTo>
                      <a:pt x="30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81" name="Google Shape;4981;p59"/>
              <p:cNvSpPr/>
              <p:nvPr/>
            </p:nvSpPr>
            <p:spPr>
              <a:xfrm>
                <a:off x="-62715100" y="3881000"/>
                <a:ext cx="2285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914" h="1923" extrusionOk="0">
                    <a:moveTo>
                      <a:pt x="1" y="0"/>
                    </a:moveTo>
                    <a:lnTo>
                      <a:pt x="1" y="1922"/>
                    </a:lnTo>
                    <a:lnTo>
                      <a:pt x="851" y="1922"/>
                    </a:lnTo>
                    <a:cubicBezTo>
                      <a:pt x="883" y="1607"/>
                      <a:pt x="914" y="1292"/>
                      <a:pt x="914" y="977"/>
                    </a:cubicBezTo>
                    <a:cubicBezTo>
                      <a:pt x="914" y="662"/>
                      <a:pt x="883" y="316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82" name="Google Shape;4982;p59"/>
            <p:cNvGrpSpPr/>
            <p:nvPr/>
          </p:nvGrpSpPr>
          <p:grpSpPr>
            <a:xfrm>
              <a:off x="2429654" y="2657347"/>
              <a:ext cx="239742" cy="239156"/>
              <a:chOff x="-62884425" y="4111775"/>
              <a:chExt cx="317425" cy="316650"/>
            </a:xfrm>
            <a:grpFill/>
          </p:grpSpPr>
          <p:sp>
            <p:nvSpPr>
              <p:cNvPr id="4983" name="Google Shape;4983;p59"/>
              <p:cNvSpPr/>
              <p:nvPr/>
            </p:nvSpPr>
            <p:spPr>
              <a:xfrm>
                <a:off x="-62884425" y="4325225"/>
                <a:ext cx="31742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4128" extrusionOk="0">
                    <a:moveTo>
                      <a:pt x="0" y="0"/>
                    </a:moveTo>
                    <a:lnTo>
                      <a:pt x="0" y="378"/>
                    </a:lnTo>
                    <a:cubicBezTo>
                      <a:pt x="0" y="1071"/>
                      <a:pt x="567" y="1638"/>
                      <a:pt x="1260" y="1638"/>
                    </a:cubicBezTo>
                    <a:lnTo>
                      <a:pt x="4001" y="1638"/>
                    </a:lnTo>
                    <a:lnTo>
                      <a:pt x="3434" y="3308"/>
                    </a:lnTo>
                    <a:lnTo>
                      <a:pt x="2930" y="3308"/>
                    </a:lnTo>
                    <a:cubicBezTo>
                      <a:pt x="2678" y="3308"/>
                      <a:pt x="2520" y="3497"/>
                      <a:pt x="2520" y="3749"/>
                    </a:cubicBezTo>
                    <a:cubicBezTo>
                      <a:pt x="2520" y="3970"/>
                      <a:pt x="2741" y="4127"/>
                      <a:pt x="2930" y="4127"/>
                    </a:cubicBezTo>
                    <a:lnTo>
                      <a:pt x="9830" y="4127"/>
                    </a:lnTo>
                    <a:cubicBezTo>
                      <a:pt x="10050" y="4127"/>
                      <a:pt x="10239" y="3938"/>
                      <a:pt x="10239" y="3749"/>
                    </a:cubicBezTo>
                    <a:cubicBezTo>
                      <a:pt x="10239" y="3497"/>
                      <a:pt x="10050" y="3308"/>
                      <a:pt x="9830" y="3308"/>
                    </a:cubicBezTo>
                    <a:lnTo>
                      <a:pt x="9294" y="3308"/>
                    </a:lnTo>
                    <a:lnTo>
                      <a:pt x="8758" y="1638"/>
                    </a:lnTo>
                    <a:lnTo>
                      <a:pt x="11468" y="1638"/>
                    </a:lnTo>
                    <a:cubicBezTo>
                      <a:pt x="12129" y="1638"/>
                      <a:pt x="12697" y="1103"/>
                      <a:pt x="12697" y="378"/>
                    </a:cubicBezTo>
                    <a:lnTo>
                      <a:pt x="126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84" name="Google Shape;4984;p59"/>
              <p:cNvSpPr/>
              <p:nvPr/>
            </p:nvSpPr>
            <p:spPr>
              <a:xfrm>
                <a:off x="-62884425" y="4111775"/>
                <a:ext cx="317425" cy="19300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7720" extrusionOk="0">
                    <a:moveTo>
                      <a:pt x="6301" y="946"/>
                    </a:moveTo>
                    <a:cubicBezTo>
                      <a:pt x="6522" y="946"/>
                      <a:pt x="6742" y="1135"/>
                      <a:pt x="6742" y="1324"/>
                    </a:cubicBezTo>
                    <a:lnTo>
                      <a:pt x="6742" y="1607"/>
                    </a:lnTo>
                    <a:cubicBezTo>
                      <a:pt x="7215" y="1765"/>
                      <a:pt x="7593" y="2237"/>
                      <a:pt x="7593" y="2773"/>
                    </a:cubicBezTo>
                    <a:cubicBezTo>
                      <a:pt x="7593" y="3025"/>
                      <a:pt x="7372" y="3182"/>
                      <a:pt x="7183" y="3182"/>
                    </a:cubicBezTo>
                    <a:cubicBezTo>
                      <a:pt x="6994" y="3182"/>
                      <a:pt x="6805" y="2993"/>
                      <a:pt x="6805" y="2773"/>
                    </a:cubicBezTo>
                    <a:cubicBezTo>
                      <a:pt x="6805" y="2552"/>
                      <a:pt x="6585" y="2363"/>
                      <a:pt x="6364" y="2363"/>
                    </a:cubicBezTo>
                    <a:cubicBezTo>
                      <a:pt x="6112" y="2363"/>
                      <a:pt x="5954" y="2552"/>
                      <a:pt x="5954" y="2773"/>
                    </a:cubicBezTo>
                    <a:cubicBezTo>
                      <a:pt x="5954" y="3025"/>
                      <a:pt x="6269" y="3245"/>
                      <a:pt x="6585" y="3497"/>
                    </a:cubicBezTo>
                    <a:cubicBezTo>
                      <a:pt x="7026" y="3812"/>
                      <a:pt x="7561" y="4191"/>
                      <a:pt x="7561" y="4884"/>
                    </a:cubicBezTo>
                    <a:cubicBezTo>
                      <a:pt x="7561" y="5419"/>
                      <a:pt x="7215" y="5860"/>
                      <a:pt x="6742" y="6049"/>
                    </a:cubicBezTo>
                    <a:lnTo>
                      <a:pt x="6742" y="6333"/>
                    </a:lnTo>
                    <a:cubicBezTo>
                      <a:pt x="6742" y="6553"/>
                      <a:pt x="6553" y="6774"/>
                      <a:pt x="6301" y="6774"/>
                    </a:cubicBezTo>
                    <a:cubicBezTo>
                      <a:pt x="6080" y="6774"/>
                      <a:pt x="5923" y="6553"/>
                      <a:pt x="5923" y="6333"/>
                    </a:cubicBezTo>
                    <a:lnTo>
                      <a:pt x="5923" y="6049"/>
                    </a:lnTo>
                    <a:cubicBezTo>
                      <a:pt x="5450" y="5892"/>
                      <a:pt x="5104" y="5419"/>
                      <a:pt x="5104" y="4884"/>
                    </a:cubicBezTo>
                    <a:cubicBezTo>
                      <a:pt x="5104" y="4632"/>
                      <a:pt x="5293" y="4443"/>
                      <a:pt x="5482" y="4443"/>
                    </a:cubicBezTo>
                    <a:cubicBezTo>
                      <a:pt x="5734" y="4443"/>
                      <a:pt x="5923" y="4632"/>
                      <a:pt x="5923" y="4884"/>
                    </a:cubicBezTo>
                    <a:cubicBezTo>
                      <a:pt x="5923" y="5104"/>
                      <a:pt x="6112" y="5262"/>
                      <a:pt x="6301" y="5262"/>
                    </a:cubicBezTo>
                    <a:cubicBezTo>
                      <a:pt x="6522" y="5262"/>
                      <a:pt x="6742" y="5073"/>
                      <a:pt x="6742" y="4884"/>
                    </a:cubicBezTo>
                    <a:cubicBezTo>
                      <a:pt x="6742" y="4632"/>
                      <a:pt x="6427" y="4411"/>
                      <a:pt x="6080" y="4159"/>
                    </a:cubicBezTo>
                    <a:cubicBezTo>
                      <a:pt x="5639" y="3844"/>
                      <a:pt x="5104" y="3466"/>
                      <a:pt x="5104" y="2773"/>
                    </a:cubicBezTo>
                    <a:cubicBezTo>
                      <a:pt x="5104" y="2237"/>
                      <a:pt x="5450" y="1796"/>
                      <a:pt x="5923" y="1607"/>
                    </a:cubicBezTo>
                    <a:lnTo>
                      <a:pt x="5923" y="1324"/>
                    </a:lnTo>
                    <a:cubicBezTo>
                      <a:pt x="5923" y="1103"/>
                      <a:pt x="6112" y="946"/>
                      <a:pt x="6301" y="946"/>
                    </a:cubicBezTo>
                    <a:close/>
                    <a:moveTo>
                      <a:pt x="1260" y="0"/>
                    </a:moveTo>
                    <a:cubicBezTo>
                      <a:pt x="599" y="0"/>
                      <a:pt x="0" y="536"/>
                      <a:pt x="0" y="1261"/>
                    </a:cubicBezTo>
                    <a:lnTo>
                      <a:pt x="0" y="7719"/>
                    </a:lnTo>
                    <a:lnTo>
                      <a:pt x="12697" y="7719"/>
                    </a:lnTo>
                    <a:lnTo>
                      <a:pt x="12697" y="1261"/>
                    </a:lnTo>
                    <a:cubicBezTo>
                      <a:pt x="12697" y="536"/>
                      <a:pt x="12129" y="0"/>
                      <a:pt x="114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85" name="Google Shape;4985;p59"/>
            <p:cNvGrpSpPr/>
            <p:nvPr/>
          </p:nvGrpSpPr>
          <p:grpSpPr>
            <a:xfrm>
              <a:off x="3883485" y="2090251"/>
              <a:ext cx="238553" cy="235003"/>
              <a:chOff x="-60991775" y="3376900"/>
              <a:chExt cx="315850" cy="311150"/>
            </a:xfrm>
            <a:grpFill/>
          </p:grpSpPr>
          <p:sp>
            <p:nvSpPr>
              <p:cNvPr id="4986" name="Google Shape;4986;p59"/>
              <p:cNvSpPr/>
              <p:nvPr/>
            </p:nvSpPr>
            <p:spPr>
              <a:xfrm>
                <a:off x="-60991000" y="3376900"/>
                <a:ext cx="31507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603" h="12446" extrusionOk="0">
                    <a:moveTo>
                      <a:pt x="11136" y="1"/>
                    </a:moveTo>
                    <a:cubicBezTo>
                      <a:pt x="11054" y="1"/>
                      <a:pt x="10975" y="1"/>
                      <a:pt x="10902" y="1"/>
                    </a:cubicBezTo>
                    <a:cubicBezTo>
                      <a:pt x="10429" y="1"/>
                      <a:pt x="10051" y="159"/>
                      <a:pt x="9736" y="474"/>
                    </a:cubicBezTo>
                    <a:lnTo>
                      <a:pt x="3561" y="6649"/>
                    </a:lnTo>
                    <a:lnTo>
                      <a:pt x="2301" y="6428"/>
                    </a:lnTo>
                    <a:cubicBezTo>
                      <a:pt x="2278" y="6423"/>
                      <a:pt x="2253" y="6420"/>
                      <a:pt x="2229" y="6420"/>
                    </a:cubicBezTo>
                    <a:cubicBezTo>
                      <a:pt x="2119" y="6420"/>
                      <a:pt x="2000" y="6471"/>
                      <a:pt x="1923" y="6523"/>
                    </a:cubicBezTo>
                    <a:lnTo>
                      <a:pt x="158" y="8319"/>
                    </a:lnTo>
                    <a:cubicBezTo>
                      <a:pt x="32" y="8382"/>
                      <a:pt x="1" y="8539"/>
                      <a:pt x="32" y="8697"/>
                    </a:cubicBezTo>
                    <a:cubicBezTo>
                      <a:pt x="95" y="8823"/>
                      <a:pt x="190" y="8949"/>
                      <a:pt x="347" y="8980"/>
                    </a:cubicBezTo>
                    <a:lnTo>
                      <a:pt x="2994" y="9484"/>
                    </a:lnTo>
                    <a:lnTo>
                      <a:pt x="3498" y="12131"/>
                    </a:lnTo>
                    <a:cubicBezTo>
                      <a:pt x="3561" y="12288"/>
                      <a:pt x="3624" y="12414"/>
                      <a:pt x="3782" y="12446"/>
                    </a:cubicBezTo>
                    <a:lnTo>
                      <a:pt x="3908" y="12446"/>
                    </a:lnTo>
                    <a:cubicBezTo>
                      <a:pt x="4034" y="12446"/>
                      <a:pt x="4128" y="12414"/>
                      <a:pt x="4254" y="12414"/>
                    </a:cubicBezTo>
                    <a:lnTo>
                      <a:pt x="6018" y="10619"/>
                    </a:lnTo>
                    <a:cubicBezTo>
                      <a:pt x="6144" y="10556"/>
                      <a:pt x="6176" y="10398"/>
                      <a:pt x="6144" y="10272"/>
                    </a:cubicBezTo>
                    <a:lnTo>
                      <a:pt x="5924" y="9012"/>
                    </a:lnTo>
                    <a:lnTo>
                      <a:pt x="12099" y="2837"/>
                    </a:lnTo>
                    <a:cubicBezTo>
                      <a:pt x="12414" y="2522"/>
                      <a:pt x="12571" y="2081"/>
                      <a:pt x="12571" y="1671"/>
                    </a:cubicBezTo>
                    <a:cubicBezTo>
                      <a:pt x="12571" y="1199"/>
                      <a:pt x="12603" y="600"/>
                      <a:pt x="12288" y="285"/>
                    </a:cubicBezTo>
                    <a:cubicBezTo>
                      <a:pt x="12025" y="22"/>
                      <a:pt x="11544" y="1"/>
                      <a:pt x="111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87" name="Google Shape;4987;p59"/>
              <p:cNvSpPr/>
              <p:nvPr/>
            </p:nvSpPr>
            <p:spPr>
              <a:xfrm>
                <a:off x="-60991775" y="3404275"/>
                <a:ext cx="174875" cy="89250"/>
              </a:xfrm>
              <a:custGeom>
                <a:avLst/>
                <a:gdLst/>
                <a:ahLst/>
                <a:cxnLst/>
                <a:rect l="l" t="t" r="r" b="b"/>
                <a:pathLst>
                  <a:path w="6995" h="3570" extrusionOk="0">
                    <a:moveTo>
                      <a:pt x="1632" y="1"/>
                    </a:moveTo>
                    <a:cubicBezTo>
                      <a:pt x="1523" y="1"/>
                      <a:pt x="1407" y="57"/>
                      <a:pt x="1355" y="135"/>
                    </a:cubicBezTo>
                    <a:lnTo>
                      <a:pt x="158" y="1301"/>
                    </a:lnTo>
                    <a:cubicBezTo>
                      <a:pt x="95" y="1395"/>
                      <a:pt x="0" y="1553"/>
                      <a:pt x="32" y="1710"/>
                    </a:cubicBezTo>
                    <a:cubicBezTo>
                      <a:pt x="126" y="1773"/>
                      <a:pt x="189" y="1899"/>
                      <a:pt x="315" y="1931"/>
                    </a:cubicBezTo>
                    <a:lnTo>
                      <a:pt x="4317" y="3569"/>
                    </a:lnTo>
                    <a:lnTo>
                      <a:pt x="6995" y="891"/>
                    </a:lnTo>
                    <a:lnTo>
                      <a:pt x="1702" y="9"/>
                    </a:lnTo>
                    <a:cubicBezTo>
                      <a:pt x="1679" y="4"/>
                      <a:pt x="1656" y="1"/>
                      <a:pt x="16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88" name="Google Shape;4988;p59"/>
              <p:cNvSpPr/>
              <p:nvPr/>
            </p:nvSpPr>
            <p:spPr>
              <a:xfrm>
                <a:off x="-60795650" y="3513975"/>
                <a:ext cx="8900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3560" h="6932" extrusionOk="0">
                    <a:moveTo>
                      <a:pt x="2678" y="0"/>
                    </a:moveTo>
                    <a:lnTo>
                      <a:pt x="0" y="2678"/>
                    </a:lnTo>
                    <a:lnTo>
                      <a:pt x="1607" y="6679"/>
                    </a:lnTo>
                    <a:cubicBezTo>
                      <a:pt x="1638" y="6805"/>
                      <a:pt x="1764" y="6931"/>
                      <a:pt x="1922" y="6931"/>
                    </a:cubicBezTo>
                    <a:lnTo>
                      <a:pt x="1985" y="6931"/>
                    </a:lnTo>
                    <a:cubicBezTo>
                      <a:pt x="2111" y="6931"/>
                      <a:pt x="2206" y="6900"/>
                      <a:pt x="2269" y="6805"/>
                    </a:cubicBezTo>
                    <a:lnTo>
                      <a:pt x="3466" y="5640"/>
                    </a:lnTo>
                    <a:cubicBezTo>
                      <a:pt x="3529" y="5545"/>
                      <a:pt x="3560" y="5388"/>
                      <a:pt x="3560" y="5262"/>
                    </a:cubicBezTo>
                    <a:lnTo>
                      <a:pt x="267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89" name="Google Shape;4989;p59"/>
            <p:cNvGrpSpPr/>
            <p:nvPr/>
          </p:nvGrpSpPr>
          <p:grpSpPr>
            <a:xfrm>
              <a:off x="3883184" y="2379737"/>
              <a:ext cx="239156" cy="234398"/>
              <a:chOff x="-60988625" y="3740800"/>
              <a:chExt cx="316650" cy="310350"/>
            </a:xfrm>
            <a:grpFill/>
          </p:grpSpPr>
          <p:sp>
            <p:nvSpPr>
              <p:cNvPr id="4990" name="Google Shape;4990;p59"/>
              <p:cNvSpPr/>
              <p:nvPr/>
            </p:nvSpPr>
            <p:spPr>
              <a:xfrm>
                <a:off x="-60988625" y="3740800"/>
                <a:ext cx="311125" cy="3103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14" extrusionOk="0">
                    <a:moveTo>
                      <a:pt x="7026" y="1670"/>
                    </a:moveTo>
                    <a:cubicBezTo>
                      <a:pt x="7278" y="1670"/>
                      <a:pt x="7467" y="1859"/>
                      <a:pt x="7467" y="2111"/>
                    </a:cubicBezTo>
                    <a:cubicBezTo>
                      <a:pt x="7467" y="2332"/>
                      <a:pt x="7278" y="2490"/>
                      <a:pt x="7026" y="2490"/>
                    </a:cubicBezTo>
                    <a:lnTo>
                      <a:pt x="2080" y="2490"/>
                    </a:lnTo>
                    <a:cubicBezTo>
                      <a:pt x="1828" y="2490"/>
                      <a:pt x="1639" y="2300"/>
                      <a:pt x="1639" y="2111"/>
                    </a:cubicBezTo>
                    <a:cubicBezTo>
                      <a:pt x="1639" y="1828"/>
                      <a:pt x="1828" y="1670"/>
                      <a:pt x="2080" y="1670"/>
                    </a:cubicBezTo>
                    <a:close/>
                    <a:moveTo>
                      <a:pt x="7026" y="4159"/>
                    </a:moveTo>
                    <a:cubicBezTo>
                      <a:pt x="7278" y="4159"/>
                      <a:pt x="7467" y="4348"/>
                      <a:pt x="7467" y="4537"/>
                    </a:cubicBezTo>
                    <a:cubicBezTo>
                      <a:pt x="7467" y="4789"/>
                      <a:pt x="7278" y="4978"/>
                      <a:pt x="7026" y="4978"/>
                    </a:cubicBezTo>
                    <a:lnTo>
                      <a:pt x="2080" y="4978"/>
                    </a:lnTo>
                    <a:cubicBezTo>
                      <a:pt x="1828" y="4978"/>
                      <a:pt x="1639" y="4789"/>
                      <a:pt x="1639" y="4537"/>
                    </a:cubicBezTo>
                    <a:cubicBezTo>
                      <a:pt x="1639" y="4317"/>
                      <a:pt x="1828" y="4159"/>
                      <a:pt x="2080" y="4159"/>
                    </a:cubicBezTo>
                    <a:close/>
                    <a:moveTo>
                      <a:pt x="7026" y="6648"/>
                    </a:moveTo>
                    <a:cubicBezTo>
                      <a:pt x="7278" y="6648"/>
                      <a:pt x="7467" y="6837"/>
                      <a:pt x="7467" y="7058"/>
                    </a:cubicBezTo>
                    <a:cubicBezTo>
                      <a:pt x="7467" y="7310"/>
                      <a:pt x="7278" y="7467"/>
                      <a:pt x="7026" y="7467"/>
                    </a:cubicBezTo>
                    <a:lnTo>
                      <a:pt x="2080" y="7467"/>
                    </a:lnTo>
                    <a:cubicBezTo>
                      <a:pt x="1828" y="7467"/>
                      <a:pt x="1639" y="7278"/>
                      <a:pt x="1639" y="7058"/>
                    </a:cubicBezTo>
                    <a:cubicBezTo>
                      <a:pt x="1639" y="6806"/>
                      <a:pt x="1828" y="6648"/>
                      <a:pt x="2080" y="6648"/>
                    </a:cubicBezTo>
                    <a:close/>
                    <a:moveTo>
                      <a:pt x="7026" y="9106"/>
                    </a:moveTo>
                    <a:cubicBezTo>
                      <a:pt x="7278" y="9106"/>
                      <a:pt x="7467" y="9295"/>
                      <a:pt x="7467" y="9515"/>
                    </a:cubicBezTo>
                    <a:cubicBezTo>
                      <a:pt x="7467" y="9736"/>
                      <a:pt x="7278" y="9893"/>
                      <a:pt x="7026" y="9893"/>
                    </a:cubicBezTo>
                    <a:lnTo>
                      <a:pt x="2080" y="9893"/>
                    </a:lnTo>
                    <a:cubicBezTo>
                      <a:pt x="1828" y="9893"/>
                      <a:pt x="1639" y="9704"/>
                      <a:pt x="1639" y="9515"/>
                    </a:cubicBezTo>
                    <a:cubicBezTo>
                      <a:pt x="1639" y="9263"/>
                      <a:pt x="1828" y="9106"/>
                      <a:pt x="2080" y="9106"/>
                    </a:cubicBezTo>
                    <a:close/>
                    <a:moveTo>
                      <a:pt x="11500" y="10775"/>
                    </a:moveTo>
                    <a:cubicBezTo>
                      <a:pt x="11342" y="11248"/>
                      <a:pt x="10870" y="11594"/>
                      <a:pt x="10303" y="11594"/>
                    </a:cubicBezTo>
                    <a:cubicBezTo>
                      <a:pt x="9767" y="11594"/>
                      <a:pt x="9326" y="11248"/>
                      <a:pt x="9137" y="10775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29"/>
                    </a:cubicBezTo>
                    <a:lnTo>
                      <a:pt x="32" y="10334"/>
                    </a:lnTo>
                    <a:cubicBezTo>
                      <a:pt x="0" y="11468"/>
                      <a:pt x="946" y="12414"/>
                      <a:pt x="2080" y="12414"/>
                    </a:cubicBezTo>
                    <a:lnTo>
                      <a:pt x="10334" y="12414"/>
                    </a:lnTo>
                    <a:cubicBezTo>
                      <a:pt x="11500" y="12414"/>
                      <a:pt x="12445" y="11468"/>
                      <a:pt x="12445" y="10334"/>
                    </a:cubicBezTo>
                    <a:cubicBezTo>
                      <a:pt x="12445" y="10082"/>
                      <a:pt x="12224" y="9893"/>
                      <a:pt x="12004" y="9893"/>
                    </a:cubicBezTo>
                    <a:lnTo>
                      <a:pt x="9074" y="9893"/>
                    </a:lnTo>
                    <a:lnTo>
                      <a:pt x="9074" y="1229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91" name="Google Shape;4991;p59"/>
              <p:cNvSpPr/>
              <p:nvPr/>
            </p:nvSpPr>
            <p:spPr>
              <a:xfrm>
                <a:off x="-60742100" y="3920375"/>
                <a:ext cx="6855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207" extrusionOk="0">
                    <a:moveTo>
                      <a:pt x="0" y="1"/>
                    </a:moveTo>
                    <a:lnTo>
                      <a:pt x="0" y="32"/>
                    </a:lnTo>
                    <a:lnTo>
                      <a:pt x="1009" y="1986"/>
                    </a:lnTo>
                    <a:cubicBezTo>
                      <a:pt x="1103" y="2080"/>
                      <a:pt x="1261" y="2206"/>
                      <a:pt x="1418" y="2206"/>
                    </a:cubicBezTo>
                    <a:cubicBezTo>
                      <a:pt x="1576" y="2206"/>
                      <a:pt x="1733" y="2143"/>
                      <a:pt x="1796" y="1986"/>
                    </a:cubicBezTo>
                    <a:lnTo>
                      <a:pt x="2741" y="32"/>
                    </a:lnTo>
                    <a:lnTo>
                      <a:pt x="274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92" name="Google Shape;4992;p59"/>
              <p:cNvSpPr/>
              <p:nvPr/>
            </p:nvSpPr>
            <p:spPr>
              <a:xfrm>
                <a:off x="-60740525" y="3741600"/>
                <a:ext cx="68550" cy="15832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6333" extrusionOk="0">
                    <a:moveTo>
                      <a:pt x="1796" y="819"/>
                    </a:moveTo>
                    <a:cubicBezTo>
                      <a:pt x="1891" y="819"/>
                      <a:pt x="1922" y="882"/>
                      <a:pt x="1922" y="945"/>
                    </a:cubicBezTo>
                    <a:lnTo>
                      <a:pt x="1922" y="1638"/>
                    </a:lnTo>
                    <a:lnTo>
                      <a:pt x="820" y="1638"/>
                    </a:lnTo>
                    <a:lnTo>
                      <a:pt x="820" y="945"/>
                    </a:lnTo>
                    <a:cubicBezTo>
                      <a:pt x="820" y="851"/>
                      <a:pt x="883" y="819"/>
                      <a:pt x="977" y="819"/>
                    </a:cubicBezTo>
                    <a:close/>
                    <a:moveTo>
                      <a:pt x="977" y="0"/>
                    </a:moveTo>
                    <a:cubicBezTo>
                      <a:pt x="410" y="0"/>
                      <a:pt x="1" y="410"/>
                      <a:pt x="1" y="945"/>
                    </a:cubicBezTo>
                    <a:lnTo>
                      <a:pt x="1" y="6333"/>
                    </a:lnTo>
                    <a:lnTo>
                      <a:pt x="2741" y="6333"/>
                    </a:lnTo>
                    <a:lnTo>
                      <a:pt x="2741" y="945"/>
                    </a:lnTo>
                    <a:cubicBezTo>
                      <a:pt x="2741" y="410"/>
                      <a:pt x="2300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93" name="Google Shape;4993;p59"/>
            <p:cNvGrpSpPr/>
            <p:nvPr/>
          </p:nvGrpSpPr>
          <p:grpSpPr>
            <a:xfrm>
              <a:off x="3883184" y="2657724"/>
              <a:ext cx="239156" cy="238402"/>
              <a:chOff x="-60987850" y="4100950"/>
              <a:chExt cx="316650" cy="315650"/>
            </a:xfrm>
            <a:grpFill/>
          </p:grpSpPr>
          <p:sp>
            <p:nvSpPr>
              <p:cNvPr id="4994" name="Google Shape;4994;p59"/>
              <p:cNvSpPr/>
              <p:nvPr/>
            </p:nvSpPr>
            <p:spPr>
              <a:xfrm>
                <a:off x="-60987850" y="4355925"/>
                <a:ext cx="3158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2635" h="2427" extrusionOk="0">
                    <a:moveTo>
                      <a:pt x="1230" y="1"/>
                    </a:moveTo>
                    <a:cubicBezTo>
                      <a:pt x="537" y="1"/>
                      <a:pt x="1" y="536"/>
                      <a:pt x="1" y="1198"/>
                    </a:cubicBezTo>
                    <a:lnTo>
                      <a:pt x="1" y="2049"/>
                    </a:lnTo>
                    <a:cubicBezTo>
                      <a:pt x="1" y="2269"/>
                      <a:pt x="190" y="2427"/>
                      <a:pt x="379" y="2427"/>
                    </a:cubicBezTo>
                    <a:lnTo>
                      <a:pt x="12256" y="2427"/>
                    </a:lnTo>
                    <a:cubicBezTo>
                      <a:pt x="12477" y="2427"/>
                      <a:pt x="12634" y="2238"/>
                      <a:pt x="12634" y="2049"/>
                    </a:cubicBezTo>
                    <a:lnTo>
                      <a:pt x="12634" y="1198"/>
                    </a:lnTo>
                    <a:cubicBezTo>
                      <a:pt x="12634" y="536"/>
                      <a:pt x="12099" y="1"/>
                      <a:pt x="114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95" name="Google Shape;4995;p59"/>
              <p:cNvSpPr/>
              <p:nvPr/>
            </p:nvSpPr>
            <p:spPr>
              <a:xfrm>
                <a:off x="-60987050" y="4100950"/>
                <a:ext cx="315850" cy="123475"/>
              </a:xfrm>
              <a:custGeom>
                <a:avLst/>
                <a:gdLst/>
                <a:ahLst/>
                <a:cxnLst/>
                <a:rect l="l" t="t" r="r" b="b"/>
                <a:pathLst>
                  <a:path w="12634" h="4939" extrusionOk="0">
                    <a:moveTo>
                      <a:pt x="6270" y="2355"/>
                    </a:moveTo>
                    <a:cubicBezTo>
                      <a:pt x="6490" y="2355"/>
                      <a:pt x="6711" y="2544"/>
                      <a:pt x="6711" y="2796"/>
                    </a:cubicBezTo>
                    <a:cubicBezTo>
                      <a:pt x="6711" y="2985"/>
                      <a:pt x="6490" y="3174"/>
                      <a:pt x="6270" y="3174"/>
                    </a:cubicBezTo>
                    <a:cubicBezTo>
                      <a:pt x="6018" y="3174"/>
                      <a:pt x="5860" y="2985"/>
                      <a:pt x="5860" y="2796"/>
                    </a:cubicBezTo>
                    <a:cubicBezTo>
                      <a:pt x="5860" y="2544"/>
                      <a:pt x="6081" y="2355"/>
                      <a:pt x="6270" y="2355"/>
                    </a:cubicBezTo>
                    <a:close/>
                    <a:moveTo>
                      <a:pt x="6290" y="0"/>
                    </a:moveTo>
                    <a:cubicBezTo>
                      <a:pt x="6238" y="0"/>
                      <a:pt x="6191" y="8"/>
                      <a:pt x="6144" y="24"/>
                    </a:cubicBezTo>
                    <a:lnTo>
                      <a:pt x="252" y="2513"/>
                    </a:lnTo>
                    <a:cubicBezTo>
                      <a:pt x="95" y="2576"/>
                      <a:pt x="0" y="2702"/>
                      <a:pt x="0" y="2891"/>
                    </a:cubicBezTo>
                    <a:lnTo>
                      <a:pt x="0" y="4561"/>
                    </a:lnTo>
                    <a:cubicBezTo>
                      <a:pt x="0" y="4781"/>
                      <a:pt x="189" y="4939"/>
                      <a:pt x="410" y="4939"/>
                    </a:cubicBezTo>
                    <a:lnTo>
                      <a:pt x="12256" y="4939"/>
                    </a:lnTo>
                    <a:cubicBezTo>
                      <a:pt x="12476" y="4939"/>
                      <a:pt x="12634" y="4750"/>
                      <a:pt x="12634" y="4561"/>
                    </a:cubicBezTo>
                    <a:lnTo>
                      <a:pt x="12634" y="2891"/>
                    </a:lnTo>
                    <a:cubicBezTo>
                      <a:pt x="12602" y="2702"/>
                      <a:pt x="12539" y="2544"/>
                      <a:pt x="12382" y="2513"/>
                    </a:cubicBezTo>
                    <a:lnTo>
                      <a:pt x="6459" y="24"/>
                    </a:lnTo>
                    <a:cubicBezTo>
                      <a:pt x="6396" y="8"/>
                      <a:pt x="6341" y="0"/>
                      <a:pt x="62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96" name="Google Shape;4996;p59"/>
              <p:cNvSpPr/>
              <p:nvPr/>
            </p:nvSpPr>
            <p:spPr>
              <a:xfrm>
                <a:off x="-60757075" y="4245675"/>
                <a:ext cx="61475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3561" extrusionOk="0">
                    <a:moveTo>
                      <a:pt x="1" y="0"/>
                    </a:moveTo>
                    <a:lnTo>
                      <a:pt x="1" y="3560"/>
                    </a:lnTo>
                    <a:lnTo>
                      <a:pt x="2458" y="3560"/>
                    </a:lnTo>
                    <a:lnTo>
                      <a:pt x="245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97" name="Google Shape;4997;p59"/>
              <p:cNvSpPr/>
              <p:nvPr/>
            </p:nvSpPr>
            <p:spPr>
              <a:xfrm>
                <a:off x="-60861025" y="4245675"/>
                <a:ext cx="62225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3561" extrusionOk="0">
                    <a:moveTo>
                      <a:pt x="0" y="0"/>
                    </a:moveTo>
                    <a:lnTo>
                      <a:pt x="0" y="3560"/>
                    </a:lnTo>
                    <a:lnTo>
                      <a:pt x="2489" y="3560"/>
                    </a:lnTo>
                    <a:lnTo>
                      <a:pt x="24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4998" name="Google Shape;4998;p59"/>
              <p:cNvSpPr/>
              <p:nvPr/>
            </p:nvSpPr>
            <p:spPr>
              <a:xfrm>
                <a:off x="-60964200" y="4245675"/>
                <a:ext cx="62225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3561" extrusionOk="0">
                    <a:moveTo>
                      <a:pt x="0" y="0"/>
                    </a:moveTo>
                    <a:lnTo>
                      <a:pt x="0" y="3560"/>
                    </a:lnTo>
                    <a:lnTo>
                      <a:pt x="2489" y="3560"/>
                    </a:lnTo>
                    <a:lnTo>
                      <a:pt x="24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4999" name="Google Shape;4999;p59"/>
            <p:cNvGrpSpPr/>
            <p:nvPr/>
          </p:nvGrpSpPr>
          <p:grpSpPr>
            <a:xfrm>
              <a:off x="5038470" y="2380333"/>
              <a:ext cx="240931" cy="233209"/>
              <a:chOff x="-59447250" y="3706150"/>
              <a:chExt cx="319000" cy="308775"/>
            </a:xfrm>
            <a:grpFill/>
          </p:grpSpPr>
          <p:sp>
            <p:nvSpPr>
              <p:cNvPr id="5000" name="Google Shape;5000;p59"/>
              <p:cNvSpPr/>
              <p:nvPr/>
            </p:nvSpPr>
            <p:spPr>
              <a:xfrm>
                <a:off x="-59381875" y="3922750"/>
                <a:ext cx="79575" cy="29950"/>
              </a:xfrm>
              <a:custGeom>
                <a:avLst/>
                <a:gdLst/>
                <a:ahLst/>
                <a:cxnLst/>
                <a:rect l="l" t="t" r="r" b="b"/>
                <a:pathLst>
                  <a:path w="3183" h="1198" extrusionOk="0">
                    <a:moveTo>
                      <a:pt x="1607" y="0"/>
                    </a:moveTo>
                    <a:cubicBezTo>
                      <a:pt x="820" y="0"/>
                      <a:pt x="190" y="504"/>
                      <a:pt x="1" y="1197"/>
                    </a:cubicBezTo>
                    <a:lnTo>
                      <a:pt x="3183" y="1197"/>
                    </a:lnTo>
                    <a:cubicBezTo>
                      <a:pt x="3025" y="536"/>
                      <a:pt x="2363" y="0"/>
                      <a:pt x="16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01" name="Google Shape;5001;p59"/>
              <p:cNvSpPr/>
              <p:nvPr/>
            </p:nvSpPr>
            <p:spPr>
              <a:xfrm>
                <a:off x="-59364550" y="3861525"/>
                <a:ext cx="433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1636" extrusionOk="0">
                    <a:moveTo>
                      <a:pt x="858" y="0"/>
                    </a:moveTo>
                    <a:cubicBezTo>
                      <a:pt x="784" y="0"/>
                      <a:pt x="707" y="8"/>
                      <a:pt x="631" y="23"/>
                    </a:cubicBezTo>
                    <a:cubicBezTo>
                      <a:pt x="347" y="118"/>
                      <a:pt x="127" y="307"/>
                      <a:pt x="95" y="590"/>
                    </a:cubicBezTo>
                    <a:cubicBezTo>
                      <a:pt x="1" y="906"/>
                      <a:pt x="95" y="1189"/>
                      <a:pt x="284" y="1410"/>
                    </a:cubicBezTo>
                    <a:cubicBezTo>
                      <a:pt x="446" y="1548"/>
                      <a:pt x="658" y="1636"/>
                      <a:pt x="871" y="1636"/>
                    </a:cubicBezTo>
                    <a:cubicBezTo>
                      <a:pt x="949" y="1636"/>
                      <a:pt x="1027" y="1624"/>
                      <a:pt x="1103" y="1599"/>
                    </a:cubicBezTo>
                    <a:cubicBezTo>
                      <a:pt x="1387" y="1536"/>
                      <a:pt x="1607" y="1347"/>
                      <a:pt x="1670" y="1063"/>
                    </a:cubicBezTo>
                    <a:cubicBezTo>
                      <a:pt x="1733" y="748"/>
                      <a:pt x="1670" y="464"/>
                      <a:pt x="1450" y="244"/>
                    </a:cubicBezTo>
                    <a:cubicBezTo>
                      <a:pt x="1307" y="77"/>
                      <a:pt x="1091" y="0"/>
                      <a:pt x="8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02" name="Google Shape;5002;p59"/>
              <p:cNvSpPr/>
              <p:nvPr/>
            </p:nvSpPr>
            <p:spPr>
              <a:xfrm>
                <a:off x="-59447250" y="3706150"/>
                <a:ext cx="319000" cy="3087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351" extrusionOk="0">
                    <a:moveTo>
                      <a:pt x="6428" y="820"/>
                    </a:moveTo>
                    <a:cubicBezTo>
                      <a:pt x="6900" y="820"/>
                      <a:pt x="7247" y="1166"/>
                      <a:pt x="7247" y="1639"/>
                    </a:cubicBezTo>
                    <a:lnTo>
                      <a:pt x="7247" y="4128"/>
                    </a:lnTo>
                    <a:lnTo>
                      <a:pt x="5609" y="4128"/>
                    </a:lnTo>
                    <a:lnTo>
                      <a:pt x="5609" y="1639"/>
                    </a:lnTo>
                    <a:cubicBezTo>
                      <a:pt x="5609" y="1166"/>
                      <a:pt x="5955" y="820"/>
                      <a:pt x="6428" y="820"/>
                    </a:cubicBezTo>
                    <a:close/>
                    <a:moveTo>
                      <a:pt x="10681" y="6616"/>
                    </a:moveTo>
                    <a:cubicBezTo>
                      <a:pt x="10901" y="6616"/>
                      <a:pt x="11059" y="6805"/>
                      <a:pt x="11059" y="6994"/>
                    </a:cubicBezTo>
                    <a:cubicBezTo>
                      <a:pt x="11122" y="7247"/>
                      <a:pt x="10901" y="7436"/>
                      <a:pt x="10681" y="7436"/>
                    </a:cubicBezTo>
                    <a:lnTo>
                      <a:pt x="8192" y="7436"/>
                    </a:lnTo>
                    <a:cubicBezTo>
                      <a:pt x="7971" y="7436"/>
                      <a:pt x="7751" y="7247"/>
                      <a:pt x="7751" y="6994"/>
                    </a:cubicBezTo>
                    <a:cubicBezTo>
                      <a:pt x="7751" y="6742"/>
                      <a:pt x="7971" y="6616"/>
                      <a:pt x="8192" y="6616"/>
                    </a:cubicBezTo>
                    <a:close/>
                    <a:moveTo>
                      <a:pt x="10681" y="8255"/>
                    </a:moveTo>
                    <a:cubicBezTo>
                      <a:pt x="10901" y="8255"/>
                      <a:pt x="11059" y="8444"/>
                      <a:pt x="11059" y="8696"/>
                    </a:cubicBezTo>
                    <a:cubicBezTo>
                      <a:pt x="11122" y="8885"/>
                      <a:pt x="10901" y="9074"/>
                      <a:pt x="10681" y="9074"/>
                    </a:cubicBezTo>
                    <a:lnTo>
                      <a:pt x="8192" y="9074"/>
                    </a:lnTo>
                    <a:cubicBezTo>
                      <a:pt x="7971" y="9074"/>
                      <a:pt x="7751" y="8885"/>
                      <a:pt x="7751" y="8696"/>
                    </a:cubicBezTo>
                    <a:cubicBezTo>
                      <a:pt x="7751" y="8444"/>
                      <a:pt x="7971" y="8255"/>
                      <a:pt x="8192" y="8255"/>
                    </a:cubicBezTo>
                    <a:close/>
                    <a:moveTo>
                      <a:pt x="4233" y="5360"/>
                    </a:moveTo>
                    <a:cubicBezTo>
                      <a:pt x="4671" y="5360"/>
                      <a:pt x="5082" y="5531"/>
                      <a:pt x="5388" y="5860"/>
                    </a:cubicBezTo>
                    <a:cubicBezTo>
                      <a:pt x="5829" y="6301"/>
                      <a:pt x="5987" y="6868"/>
                      <a:pt x="5829" y="7467"/>
                    </a:cubicBezTo>
                    <a:cubicBezTo>
                      <a:pt x="5766" y="7751"/>
                      <a:pt x="5640" y="7971"/>
                      <a:pt x="5451" y="8192"/>
                    </a:cubicBezTo>
                    <a:cubicBezTo>
                      <a:pt x="6176" y="8601"/>
                      <a:pt x="6711" y="9389"/>
                      <a:pt x="6711" y="10334"/>
                    </a:cubicBezTo>
                    <a:cubicBezTo>
                      <a:pt x="6711" y="10555"/>
                      <a:pt x="6491" y="10744"/>
                      <a:pt x="6270" y="10744"/>
                    </a:cubicBezTo>
                    <a:lnTo>
                      <a:pt x="2143" y="10744"/>
                    </a:lnTo>
                    <a:cubicBezTo>
                      <a:pt x="1891" y="10744"/>
                      <a:pt x="1733" y="10555"/>
                      <a:pt x="1733" y="10303"/>
                    </a:cubicBezTo>
                    <a:cubicBezTo>
                      <a:pt x="1733" y="9357"/>
                      <a:pt x="2238" y="8570"/>
                      <a:pt x="3025" y="8129"/>
                    </a:cubicBezTo>
                    <a:cubicBezTo>
                      <a:pt x="2647" y="7688"/>
                      <a:pt x="2490" y="7121"/>
                      <a:pt x="2647" y="6553"/>
                    </a:cubicBezTo>
                    <a:cubicBezTo>
                      <a:pt x="2805" y="6018"/>
                      <a:pt x="3246" y="5577"/>
                      <a:pt x="3781" y="5419"/>
                    </a:cubicBezTo>
                    <a:cubicBezTo>
                      <a:pt x="3933" y="5379"/>
                      <a:pt x="4084" y="5360"/>
                      <a:pt x="4233" y="5360"/>
                    </a:cubicBezTo>
                    <a:close/>
                    <a:moveTo>
                      <a:pt x="10681" y="9893"/>
                    </a:moveTo>
                    <a:cubicBezTo>
                      <a:pt x="10901" y="9893"/>
                      <a:pt x="11059" y="10113"/>
                      <a:pt x="11059" y="10303"/>
                    </a:cubicBezTo>
                    <a:cubicBezTo>
                      <a:pt x="11122" y="10555"/>
                      <a:pt x="10901" y="10744"/>
                      <a:pt x="10681" y="10744"/>
                    </a:cubicBezTo>
                    <a:lnTo>
                      <a:pt x="8192" y="10744"/>
                    </a:lnTo>
                    <a:cubicBezTo>
                      <a:pt x="7971" y="10744"/>
                      <a:pt x="7751" y="10555"/>
                      <a:pt x="7751" y="10303"/>
                    </a:cubicBezTo>
                    <a:cubicBezTo>
                      <a:pt x="7751" y="10050"/>
                      <a:pt x="7971" y="9893"/>
                      <a:pt x="8192" y="9893"/>
                    </a:cubicBezTo>
                    <a:close/>
                    <a:moveTo>
                      <a:pt x="6396" y="0"/>
                    </a:moveTo>
                    <a:cubicBezTo>
                      <a:pt x="5483" y="0"/>
                      <a:pt x="4726" y="725"/>
                      <a:pt x="4726" y="1639"/>
                    </a:cubicBezTo>
                    <a:lnTo>
                      <a:pt x="4726" y="2458"/>
                    </a:lnTo>
                    <a:lnTo>
                      <a:pt x="1261" y="2458"/>
                    </a:lnTo>
                    <a:cubicBezTo>
                      <a:pt x="599" y="2458"/>
                      <a:pt x="1" y="3025"/>
                      <a:pt x="1" y="3686"/>
                    </a:cubicBezTo>
                    <a:lnTo>
                      <a:pt x="1" y="11122"/>
                    </a:lnTo>
                    <a:cubicBezTo>
                      <a:pt x="1" y="11815"/>
                      <a:pt x="568" y="12350"/>
                      <a:pt x="1261" y="12350"/>
                    </a:cubicBezTo>
                    <a:lnTo>
                      <a:pt x="11468" y="12350"/>
                    </a:lnTo>
                    <a:cubicBezTo>
                      <a:pt x="12130" y="12350"/>
                      <a:pt x="12697" y="11815"/>
                      <a:pt x="12697" y="11122"/>
                    </a:cubicBezTo>
                    <a:lnTo>
                      <a:pt x="12697" y="3686"/>
                    </a:lnTo>
                    <a:cubicBezTo>
                      <a:pt x="12760" y="3025"/>
                      <a:pt x="12162" y="2458"/>
                      <a:pt x="11500" y="2458"/>
                    </a:cubicBezTo>
                    <a:lnTo>
                      <a:pt x="8034" y="2458"/>
                    </a:lnTo>
                    <a:lnTo>
                      <a:pt x="8034" y="1639"/>
                    </a:lnTo>
                    <a:cubicBezTo>
                      <a:pt x="8034" y="725"/>
                      <a:pt x="7278" y="0"/>
                      <a:pt x="63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03" name="Google Shape;5003;p59"/>
              <p:cNvSpPr/>
              <p:nvPr/>
            </p:nvSpPr>
            <p:spPr>
              <a:xfrm>
                <a:off x="-59293650" y="3740025"/>
                <a:ext cx="14175" cy="14200"/>
              </a:xfrm>
              <a:custGeom>
                <a:avLst/>
                <a:gdLst/>
                <a:ahLst/>
                <a:cxnLst/>
                <a:rect l="l" t="t" r="r" b="b"/>
                <a:pathLst>
                  <a:path w="567" h="568" extrusionOk="0">
                    <a:moveTo>
                      <a:pt x="284" y="0"/>
                    </a:moveTo>
                    <a:cubicBezTo>
                      <a:pt x="126" y="0"/>
                      <a:pt x="0" y="126"/>
                      <a:pt x="0" y="284"/>
                    </a:cubicBezTo>
                    <a:cubicBezTo>
                      <a:pt x="0" y="441"/>
                      <a:pt x="126" y="567"/>
                      <a:pt x="284" y="567"/>
                    </a:cubicBezTo>
                    <a:cubicBezTo>
                      <a:pt x="441" y="567"/>
                      <a:pt x="567" y="441"/>
                      <a:pt x="567" y="284"/>
                    </a:cubicBezTo>
                    <a:cubicBezTo>
                      <a:pt x="567" y="126"/>
                      <a:pt x="441" y="0"/>
                      <a:pt x="2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04" name="Google Shape;5004;p59"/>
            <p:cNvGrpSpPr/>
            <p:nvPr/>
          </p:nvGrpSpPr>
          <p:grpSpPr>
            <a:xfrm>
              <a:off x="1274672" y="2088873"/>
              <a:ext cx="240346" cy="237759"/>
              <a:chOff x="-64406125" y="3362225"/>
              <a:chExt cx="318225" cy="314800"/>
            </a:xfrm>
            <a:grpFill/>
          </p:grpSpPr>
          <p:sp>
            <p:nvSpPr>
              <p:cNvPr id="5005" name="Google Shape;5005;p59"/>
              <p:cNvSpPr/>
              <p:nvPr/>
            </p:nvSpPr>
            <p:spPr>
              <a:xfrm>
                <a:off x="-64332100" y="3362225"/>
                <a:ext cx="170150" cy="199025"/>
              </a:xfrm>
              <a:custGeom>
                <a:avLst/>
                <a:gdLst/>
                <a:ahLst/>
                <a:cxnLst/>
                <a:rect l="l" t="t" r="r" b="b"/>
                <a:pathLst>
                  <a:path w="6806" h="7961" extrusionOk="0">
                    <a:moveTo>
                      <a:pt x="4506" y="3266"/>
                    </a:moveTo>
                    <a:cubicBezTo>
                      <a:pt x="4569" y="3266"/>
                      <a:pt x="4601" y="3298"/>
                      <a:pt x="4632" y="3298"/>
                    </a:cubicBezTo>
                    <a:lnTo>
                      <a:pt x="5577" y="4621"/>
                    </a:lnTo>
                    <a:cubicBezTo>
                      <a:pt x="5420" y="5881"/>
                      <a:pt x="4664" y="7110"/>
                      <a:pt x="3403" y="7110"/>
                    </a:cubicBezTo>
                    <a:cubicBezTo>
                      <a:pt x="2206" y="7110"/>
                      <a:pt x="1419" y="5944"/>
                      <a:pt x="1261" y="4621"/>
                    </a:cubicBezTo>
                    <a:lnTo>
                      <a:pt x="2206" y="3298"/>
                    </a:lnTo>
                    <a:cubicBezTo>
                      <a:pt x="2238" y="3266"/>
                      <a:pt x="2269" y="3266"/>
                      <a:pt x="2301" y="3266"/>
                    </a:cubicBezTo>
                    <a:close/>
                    <a:moveTo>
                      <a:pt x="4055" y="1"/>
                    </a:moveTo>
                    <a:cubicBezTo>
                      <a:pt x="3400" y="1"/>
                      <a:pt x="2703" y="167"/>
                      <a:pt x="2049" y="494"/>
                    </a:cubicBezTo>
                    <a:cubicBezTo>
                      <a:pt x="1957" y="483"/>
                      <a:pt x="1867" y="478"/>
                      <a:pt x="1779" y="478"/>
                    </a:cubicBezTo>
                    <a:cubicBezTo>
                      <a:pt x="1354" y="478"/>
                      <a:pt x="976" y="600"/>
                      <a:pt x="662" y="809"/>
                    </a:cubicBezTo>
                    <a:cubicBezTo>
                      <a:pt x="347" y="1061"/>
                      <a:pt x="1" y="1534"/>
                      <a:pt x="1" y="2384"/>
                    </a:cubicBezTo>
                    <a:cubicBezTo>
                      <a:pt x="1" y="2857"/>
                      <a:pt x="95" y="3613"/>
                      <a:pt x="347" y="4621"/>
                    </a:cubicBezTo>
                    <a:cubicBezTo>
                      <a:pt x="473" y="4810"/>
                      <a:pt x="536" y="6070"/>
                      <a:pt x="1482" y="7078"/>
                    </a:cubicBezTo>
                    <a:cubicBezTo>
                      <a:pt x="2049" y="7646"/>
                      <a:pt x="2710" y="7961"/>
                      <a:pt x="3403" y="7961"/>
                    </a:cubicBezTo>
                    <a:cubicBezTo>
                      <a:pt x="5136" y="7961"/>
                      <a:pt x="6207" y="6417"/>
                      <a:pt x="6396" y="4621"/>
                    </a:cubicBezTo>
                    <a:cubicBezTo>
                      <a:pt x="6554" y="4085"/>
                      <a:pt x="6774" y="3046"/>
                      <a:pt x="6806" y="2447"/>
                    </a:cubicBezTo>
                    <a:cubicBezTo>
                      <a:pt x="6806" y="1565"/>
                      <a:pt x="6459" y="872"/>
                      <a:pt x="5703" y="431"/>
                    </a:cubicBezTo>
                    <a:cubicBezTo>
                      <a:pt x="5234" y="143"/>
                      <a:pt x="4662" y="1"/>
                      <a:pt x="40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06" name="Google Shape;5006;p59"/>
              <p:cNvSpPr/>
              <p:nvPr/>
            </p:nvSpPr>
            <p:spPr>
              <a:xfrm>
                <a:off x="-64406125" y="3559050"/>
                <a:ext cx="318225" cy="117975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4719" extrusionOk="0">
                    <a:moveTo>
                      <a:pt x="4474" y="1001"/>
                    </a:moveTo>
                    <a:lnTo>
                      <a:pt x="5797" y="2293"/>
                    </a:lnTo>
                    <a:lnTo>
                      <a:pt x="5199" y="2891"/>
                    </a:lnTo>
                    <a:lnTo>
                      <a:pt x="4002" y="1159"/>
                    </a:lnTo>
                    <a:cubicBezTo>
                      <a:pt x="4159" y="1096"/>
                      <a:pt x="4380" y="1064"/>
                      <a:pt x="4474" y="1001"/>
                    </a:cubicBezTo>
                    <a:close/>
                    <a:moveTo>
                      <a:pt x="8318" y="1001"/>
                    </a:moveTo>
                    <a:cubicBezTo>
                      <a:pt x="8475" y="1064"/>
                      <a:pt x="8633" y="1159"/>
                      <a:pt x="8790" y="1190"/>
                    </a:cubicBezTo>
                    <a:lnTo>
                      <a:pt x="7593" y="2891"/>
                    </a:lnTo>
                    <a:lnTo>
                      <a:pt x="6995" y="2293"/>
                    </a:lnTo>
                    <a:lnTo>
                      <a:pt x="8318" y="1001"/>
                    </a:lnTo>
                    <a:close/>
                    <a:moveTo>
                      <a:pt x="10681" y="3112"/>
                    </a:moveTo>
                    <a:cubicBezTo>
                      <a:pt x="10901" y="3112"/>
                      <a:pt x="11059" y="3301"/>
                      <a:pt x="11059" y="3553"/>
                    </a:cubicBezTo>
                    <a:cubicBezTo>
                      <a:pt x="11059" y="3742"/>
                      <a:pt x="10870" y="3931"/>
                      <a:pt x="10681" y="3931"/>
                    </a:cubicBezTo>
                    <a:lnTo>
                      <a:pt x="9578" y="3931"/>
                    </a:lnTo>
                    <a:cubicBezTo>
                      <a:pt x="9326" y="3931"/>
                      <a:pt x="9137" y="3742"/>
                      <a:pt x="9137" y="3553"/>
                    </a:cubicBezTo>
                    <a:cubicBezTo>
                      <a:pt x="9137" y="3301"/>
                      <a:pt x="9326" y="3112"/>
                      <a:pt x="9578" y="3112"/>
                    </a:cubicBezTo>
                    <a:close/>
                    <a:moveTo>
                      <a:pt x="4458" y="1"/>
                    </a:moveTo>
                    <a:cubicBezTo>
                      <a:pt x="4348" y="1"/>
                      <a:pt x="4238" y="40"/>
                      <a:pt x="4159" y="119"/>
                    </a:cubicBezTo>
                    <a:cubicBezTo>
                      <a:pt x="4065" y="245"/>
                      <a:pt x="3939" y="308"/>
                      <a:pt x="3781" y="308"/>
                    </a:cubicBezTo>
                    <a:lnTo>
                      <a:pt x="2395" y="308"/>
                    </a:lnTo>
                    <a:cubicBezTo>
                      <a:pt x="914" y="308"/>
                      <a:pt x="0" y="1442"/>
                      <a:pt x="0" y="2639"/>
                    </a:cubicBezTo>
                    <a:lnTo>
                      <a:pt x="0" y="4341"/>
                    </a:lnTo>
                    <a:cubicBezTo>
                      <a:pt x="0" y="4561"/>
                      <a:pt x="189" y="4719"/>
                      <a:pt x="441" y="4719"/>
                    </a:cubicBezTo>
                    <a:lnTo>
                      <a:pt x="12287" y="4719"/>
                    </a:lnTo>
                    <a:cubicBezTo>
                      <a:pt x="12508" y="4719"/>
                      <a:pt x="12665" y="4530"/>
                      <a:pt x="12665" y="4341"/>
                    </a:cubicBezTo>
                    <a:lnTo>
                      <a:pt x="12665" y="2639"/>
                    </a:lnTo>
                    <a:cubicBezTo>
                      <a:pt x="12728" y="1474"/>
                      <a:pt x="11783" y="371"/>
                      <a:pt x="10303" y="371"/>
                    </a:cubicBezTo>
                    <a:lnTo>
                      <a:pt x="8948" y="371"/>
                    </a:lnTo>
                    <a:cubicBezTo>
                      <a:pt x="8727" y="371"/>
                      <a:pt x="8664" y="277"/>
                      <a:pt x="8538" y="151"/>
                    </a:cubicBezTo>
                    <a:cubicBezTo>
                      <a:pt x="8456" y="52"/>
                      <a:pt x="8339" y="5"/>
                      <a:pt x="8219" y="5"/>
                    </a:cubicBezTo>
                    <a:cubicBezTo>
                      <a:pt x="8110" y="5"/>
                      <a:pt x="7998" y="44"/>
                      <a:pt x="7908" y="119"/>
                    </a:cubicBezTo>
                    <a:lnTo>
                      <a:pt x="6333" y="1694"/>
                    </a:lnTo>
                    <a:lnTo>
                      <a:pt x="4758" y="119"/>
                    </a:lnTo>
                    <a:cubicBezTo>
                      <a:pt x="4679" y="40"/>
                      <a:pt x="4569" y="1"/>
                      <a:pt x="4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007" name="Google Shape;5007;p59"/>
            <p:cNvSpPr/>
            <p:nvPr/>
          </p:nvSpPr>
          <p:spPr>
            <a:xfrm>
              <a:off x="1314644" y="2377145"/>
              <a:ext cx="157663" cy="239742"/>
            </a:xfrm>
            <a:custGeom>
              <a:avLst/>
              <a:gdLst/>
              <a:ahLst/>
              <a:cxnLst/>
              <a:rect l="l" t="t" r="r" b="b"/>
              <a:pathLst>
                <a:path w="8350" h="12697" extrusionOk="0">
                  <a:moveTo>
                    <a:pt x="4222" y="1166"/>
                  </a:moveTo>
                  <a:cubicBezTo>
                    <a:pt x="4443" y="1166"/>
                    <a:pt x="4600" y="1386"/>
                    <a:pt x="4600" y="1607"/>
                  </a:cubicBezTo>
                  <a:lnTo>
                    <a:pt x="4600" y="1890"/>
                  </a:lnTo>
                  <a:cubicBezTo>
                    <a:pt x="5073" y="2048"/>
                    <a:pt x="5451" y="2520"/>
                    <a:pt x="5451" y="3088"/>
                  </a:cubicBezTo>
                  <a:cubicBezTo>
                    <a:pt x="5451" y="3308"/>
                    <a:pt x="5231" y="3497"/>
                    <a:pt x="5010" y="3497"/>
                  </a:cubicBezTo>
                  <a:cubicBezTo>
                    <a:pt x="4758" y="3497"/>
                    <a:pt x="4600" y="3308"/>
                    <a:pt x="4600" y="3088"/>
                  </a:cubicBezTo>
                  <a:cubicBezTo>
                    <a:pt x="4600" y="2835"/>
                    <a:pt x="4411" y="2678"/>
                    <a:pt x="4222" y="2678"/>
                  </a:cubicBezTo>
                  <a:cubicBezTo>
                    <a:pt x="3970" y="2678"/>
                    <a:pt x="3781" y="2867"/>
                    <a:pt x="3781" y="3088"/>
                  </a:cubicBezTo>
                  <a:cubicBezTo>
                    <a:pt x="3781" y="3308"/>
                    <a:pt x="4096" y="3529"/>
                    <a:pt x="4443" y="3781"/>
                  </a:cubicBezTo>
                  <a:cubicBezTo>
                    <a:pt x="4884" y="4096"/>
                    <a:pt x="5451" y="4505"/>
                    <a:pt x="5451" y="5167"/>
                  </a:cubicBezTo>
                  <a:cubicBezTo>
                    <a:pt x="5451" y="5702"/>
                    <a:pt x="5073" y="6143"/>
                    <a:pt x="4600" y="6333"/>
                  </a:cubicBezTo>
                  <a:lnTo>
                    <a:pt x="4600" y="6616"/>
                  </a:lnTo>
                  <a:cubicBezTo>
                    <a:pt x="4600" y="6868"/>
                    <a:pt x="4411" y="7026"/>
                    <a:pt x="4222" y="7026"/>
                  </a:cubicBezTo>
                  <a:cubicBezTo>
                    <a:pt x="3970" y="7026"/>
                    <a:pt x="3781" y="6805"/>
                    <a:pt x="3781" y="6616"/>
                  </a:cubicBezTo>
                  <a:lnTo>
                    <a:pt x="3781" y="6333"/>
                  </a:lnTo>
                  <a:cubicBezTo>
                    <a:pt x="3309" y="6143"/>
                    <a:pt x="2962" y="5702"/>
                    <a:pt x="2962" y="5167"/>
                  </a:cubicBezTo>
                  <a:cubicBezTo>
                    <a:pt x="2962" y="4915"/>
                    <a:pt x="3151" y="4757"/>
                    <a:pt x="3372" y="4757"/>
                  </a:cubicBezTo>
                  <a:cubicBezTo>
                    <a:pt x="3624" y="4757"/>
                    <a:pt x="3781" y="4978"/>
                    <a:pt x="3781" y="5167"/>
                  </a:cubicBezTo>
                  <a:cubicBezTo>
                    <a:pt x="3781" y="5387"/>
                    <a:pt x="3970" y="5608"/>
                    <a:pt x="4222" y="5608"/>
                  </a:cubicBezTo>
                  <a:cubicBezTo>
                    <a:pt x="4443" y="5608"/>
                    <a:pt x="4600" y="5387"/>
                    <a:pt x="4600" y="5167"/>
                  </a:cubicBezTo>
                  <a:cubicBezTo>
                    <a:pt x="4600" y="4915"/>
                    <a:pt x="4285" y="4694"/>
                    <a:pt x="3939" y="4442"/>
                  </a:cubicBezTo>
                  <a:cubicBezTo>
                    <a:pt x="3498" y="4127"/>
                    <a:pt x="2962" y="3749"/>
                    <a:pt x="2962" y="3088"/>
                  </a:cubicBezTo>
                  <a:cubicBezTo>
                    <a:pt x="2962" y="2520"/>
                    <a:pt x="3309" y="2079"/>
                    <a:pt x="3781" y="1890"/>
                  </a:cubicBezTo>
                  <a:lnTo>
                    <a:pt x="3781" y="1607"/>
                  </a:lnTo>
                  <a:cubicBezTo>
                    <a:pt x="3781" y="1386"/>
                    <a:pt x="3970" y="1166"/>
                    <a:pt x="4222" y="1166"/>
                  </a:cubicBezTo>
                  <a:close/>
                  <a:moveTo>
                    <a:pt x="4222" y="0"/>
                  </a:moveTo>
                  <a:cubicBezTo>
                    <a:pt x="1923" y="0"/>
                    <a:pt x="64" y="1859"/>
                    <a:pt x="64" y="4127"/>
                  </a:cubicBezTo>
                  <a:cubicBezTo>
                    <a:pt x="64" y="6270"/>
                    <a:pt x="1733" y="8034"/>
                    <a:pt x="3781" y="8223"/>
                  </a:cubicBezTo>
                  <a:lnTo>
                    <a:pt x="3781" y="9767"/>
                  </a:lnTo>
                  <a:cubicBezTo>
                    <a:pt x="3655" y="9609"/>
                    <a:pt x="3529" y="9483"/>
                    <a:pt x="3372" y="9325"/>
                  </a:cubicBezTo>
                  <a:cubicBezTo>
                    <a:pt x="2647" y="8601"/>
                    <a:pt x="1576" y="8128"/>
                    <a:pt x="442" y="8128"/>
                  </a:cubicBezTo>
                  <a:cubicBezTo>
                    <a:pt x="190" y="8128"/>
                    <a:pt x="32" y="8317"/>
                    <a:pt x="32" y="8506"/>
                  </a:cubicBezTo>
                  <a:cubicBezTo>
                    <a:pt x="1" y="9609"/>
                    <a:pt x="442" y="10617"/>
                    <a:pt x="1261" y="11468"/>
                  </a:cubicBezTo>
                  <a:cubicBezTo>
                    <a:pt x="2049" y="12255"/>
                    <a:pt x="3057" y="12696"/>
                    <a:pt x="4096" y="12696"/>
                  </a:cubicBezTo>
                  <a:lnTo>
                    <a:pt x="4159" y="12696"/>
                  </a:lnTo>
                  <a:cubicBezTo>
                    <a:pt x="5231" y="12696"/>
                    <a:pt x="6302" y="12287"/>
                    <a:pt x="7089" y="11468"/>
                  </a:cubicBezTo>
                  <a:cubicBezTo>
                    <a:pt x="7877" y="10680"/>
                    <a:pt x="8318" y="9641"/>
                    <a:pt x="8318" y="8506"/>
                  </a:cubicBezTo>
                  <a:cubicBezTo>
                    <a:pt x="8350" y="8317"/>
                    <a:pt x="8160" y="8128"/>
                    <a:pt x="7940" y="8128"/>
                  </a:cubicBezTo>
                  <a:cubicBezTo>
                    <a:pt x="7871" y="8124"/>
                    <a:pt x="7801" y="8122"/>
                    <a:pt x="7733" y="8122"/>
                  </a:cubicBezTo>
                  <a:cubicBezTo>
                    <a:pt x="6711" y="8122"/>
                    <a:pt x="5778" y="8558"/>
                    <a:pt x="5010" y="9325"/>
                  </a:cubicBezTo>
                  <a:cubicBezTo>
                    <a:pt x="4852" y="9483"/>
                    <a:pt x="4726" y="9609"/>
                    <a:pt x="4600" y="9767"/>
                  </a:cubicBezTo>
                  <a:lnTo>
                    <a:pt x="4600" y="8223"/>
                  </a:lnTo>
                  <a:cubicBezTo>
                    <a:pt x="6680" y="8034"/>
                    <a:pt x="8350" y="6270"/>
                    <a:pt x="8350" y="4127"/>
                  </a:cubicBezTo>
                  <a:cubicBezTo>
                    <a:pt x="8350" y="1859"/>
                    <a:pt x="6491" y="0"/>
                    <a:pt x="42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008" name="Google Shape;5008;p59"/>
            <p:cNvGrpSpPr/>
            <p:nvPr/>
          </p:nvGrpSpPr>
          <p:grpSpPr>
            <a:xfrm>
              <a:off x="1274974" y="2657347"/>
              <a:ext cx="239742" cy="239156"/>
              <a:chOff x="-64410850" y="4094450"/>
              <a:chExt cx="317425" cy="316650"/>
            </a:xfrm>
            <a:grpFill/>
          </p:grpSpPr>
          <p:sp>
            <p:nvSpPr>
              <p:cNvPr id="5009" name="Google Shape;5009;p59"/>
              <p:cNvSpPr/>
              <p:nvPr/>
            </p:nvSpPr>
            <p:spPr>
              <a:xfrm>
                <a:off x="-64410850" y="4348850"/>
                <a:ext cx="3174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2490" extrusionOk="0">
                    <a:moveTo>
                      <a:pt x="3403" y="0"/>
                    </a:moveTo>
                    <a:cubicBezTo>
                      <a:pt x="2741" y="0"/>
                      <a:pt x="2206" y="536"/>
                      <a:pt x="2206" y="1229"/>
                    </a:cubicBezTo>
                    <a:lnTo>
                      <a:pt x="2206" y="1639"/>
                    </a:lnTo>
                    <a:lnTo>
                      <a:pt x="410" y="1639"/>
                    </a:lnTo>
                    <a:cubicBezTo>
                      <a:pt x="189" y="1639"/>
                      <a:pt x="0" y="1859"/>
                      <a:pt x="0" y="2048"/>
                    </a:cubicBezTo>
                    <a:cubicBezTo>
                      <a:pt x="0" y="2269"/>
                      <a:pt x="189" y="2489"/>
                      <a:pt x="410" y="2489"/>
                    </a:cubicBezTo>
                    <a:lnTo>
                      <a:pt x="12287" y="2489"/>
                    </a:lnTo>
                    <a:cubicBezTo>
                      <a:pt x="12508" y="2489"/>
                      <a:pt x="12697" y="2269"/>
                      <a:pt x="12697" y="2048"/>
                    </a:cubicBezTo>
                    <a:cubicBezTo>
                      <a:pt x="12634" y="1859"/>
                      <a:pt x="12445" y="1639"/>
                      <a:pt x="12193" y="1639"/>
                    </a:cubicBezTo>
                    <a:lnTo>
                      <a:pt x="10429" y="1639"/>
                    </a:lnTo>
                    <a:lnTo>
                      <a:pt x="10429" y="1229"/>
                    </a:lnTo>
                    <a:cubicBezTo>
                      <a:pt x="10429" y="536"/>
                      <a:pt x="9861" y="0"/>
                      <a:pt x="92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10" name="Google Shape;5010;p59"/>
              <p:cNvSpPr/>
              <p:nvPr/>
            </p:nvSpPr>
            <p:spPr>
              <a:xfrm>
                <a:off x="-64315550" y="4094450"/>
                <a:ext cx="122100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7688" extrusionOk="0">
                    <a:moveTo>
                      <a:pt x="2489" y="0"/>
                    </a:moveTo>
                    <a:cubicBezTo>
                      <a:pt x="2269" y="0"/>
                      <a:pt x="2080" y="189"/>
                      <a:pt x="2080" y="410"/>
                    </a:cubicBezTo>
                    <a:lnTo>
                      <a:pt x="2080" y="819"/>
                    </a:lnTo>
                    <a:lnTo>
                      <a:pt x="1639" y="819"/>
                    </a:lnTo>
                    <a:cubicBezTo>
                      <a:pt x="1418" y="819"/>
                      <a:pt x="1261" y="1040"/>
                      <a:pt x="1261" y="1229"/>
                    </a:cubicBezTo>
                    <a:cubicBezTo>
                      <a:pt x="1261" y="1450"/>
                      <a:pt x="1450" y="1670"/>
                      <a:pt x="1639" y="1670"/>
                    </a:cubicBezTo>
                    <a:lnTo>
                      <a:pt x="2080" y="1670"/>
                    </a:lnTo>
                    <a:lnTo>
                      <a:pt x="2080" y="2489"/>
                    </a:lnTo>
                    <a:lnTo>
                      <a:pt x="1481" y="2489"/>
                    </a:lnTo>
                    <a:cubicBezTo>
                      <a:pt x="820" y="2489"/>
                      <a:pt x="347" y="3151"/>
                      <a:pt x="599" y="3781"/>
                    </a:cubicBezTo>
                    <a:cubicBezTo>
                      <a:pt x="662" y="3970"/>
                      <a:pt x="694" y="4222"/>
                      <a:pt x="788" y="4411"/>
                    </a:cubicBezTo>
                    <a:lnTo>
                      <a:pt x="473" y="4411"/>
                    </a:lnTo>
                    <a:cubicBezTo>
                      <a:pt x="221" y="4411"/>
                      <a:pt x="63" y="4632"/>
                      <a:pt x="63" y="4821"/>
                    </a:cubicBezTo>
                    <a:cubicBezTo>
                      <a:pt x="0" y="5010"/>
                      <a:pt x="158" y="5199"/>
                      <a:pt x="379" y="5199"/>
                    </a:cubicBezTo>
                    <a:lnTo>
                      <a:pt x="820" y="5199"/>
                    </a:lnTo>
                    <a:cubicBezTo>
                      <a:pt x="851" y="6081"/>
                      <a:pt x="694" y="6900"/>
                      <a:pt x="316" y="7687"/>
                    </a:cubicBezTo>
                    <a:lnTo>
                      <a:pt x="4569" y="7687"/>
                    </a:lnTo>
                    <a:cubicBezTo>
                      <a:pt x="4159" y="6900"/>
                      <a:pt x="4002" y="6081"/>
                      <a:pt x="4065" y="5199"/>
                    </a:cubicBezTo>
                    <a:lnTo>
                      <a:pt x="4474" y="5199"/>
                    </a:lnTo>
                    <a:cubicBezTo>
                      <a:pt x="4726" y="5199"/>
                      <a:pt x="4884" y="5010"/>
                      <a:pt x="4884" y="4821"/>
                    </a:cubicBezTo>
                    <a:cubicBezTo>
                      <a:pt x="4884" y="4568"/>
                      <a:pt x="4695" y="4411"/>
                      <a:pt x="4474" y="4411"/>
                    </a:cubicBezTo>
                    <a:lnTo>
                      <a:pt x="4159" y="4411"/>
                    </a:lnTo>
                    <a:cubicBezTo>
                      <a:pt x="4222" y="4222"/>
                      <a:pt x="4285" y="3970"/>
                      <a:pt x="4380" y="3781"/>
                    </a:cubicBezTo>
                    <a:cubicBezTo>
                      <a:pt x="4600" y="3151"/>
                      <a:pt x="4128" y="2489"/>
                      <a:pt x="3466" y="2489"/>
                    </a:cubicBezTo>
                    <a:lnTo>
                      <a:pt x="2867" y="2489"/>
                    </a:lnTo>
                    <a:lnTo>
                      <a:pt x="2867" y="1670"/>
                    </a:lnTo>
                    <a:lnTo>
                      <a:pt x="3309" y="1670"/>
                    </a:lnTo>
                    <a:cubicBezTo>
                      <a:pt x="3561" y="1670"/>
                      <a:pt x="3687" y="1450"/>
                      <a:pt x="3687" y="1229"/>
                    </a:cubicBezTo>
                    <a:cubicBezTo>
                      <a:pt x="3687" y="977"/>
                      <a:pt x="3498" y="819"/>
                      <a:pt x="3309" y="819"/>
                    </a:cubicBezTo>
                    <a:lnTo>
                      <a:pt x="2867" y="819"/>
                    </a:lnTo>
                    <a:lnTo>
                      <a:pt x="2867" y="410"/>
                    </a:lnTo>
                    <a:cubicBezTo>
                      <a:pt x="2867" y="158"/>
                      <a:pt x="2678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11" name="Google Shape;5011;p59"/>
              <p:cNvSpPr/>
              <p:nvPr/>
            </p:nvSpPr>
            <p:spPr>
              <a:xfrm>
                <a:off x="-64335250" y="4307100"/>
                <a:ext cx="16150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6460" h="852" extrusionOk="0">
                    <a:moveTo>
                      <a:pt x="1167" y="1"/>
                    </a:moveTo>
                    <a:cubicBezTo>
                      <a:pt x="631" y="1"/>
                      <a:pt x="190" y="379"/>
                      <a:pt x="1" y="851"/>
                    </a:cubicBezTo>
                    <a:lnTo>
                      <a:pt x="6459" y="851"/>
                    </a:lnTo>
                    <a:cubicBezTo>
                      <a:pt x="6302" y="379"/>
                      <a:pt x="5861" y="1"/>
                      <a:pt x="53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012" name="Google Shape;5012;p59"/>
            <p:cNvSpPr/>
            <p:nvPr/>
          </p:nvSpPr>
          <p:spPr>
            <a:xfrm>
              <a:off x="2738714" y="2087887"/>
              <a:ext cx="208814" cy="239874"/>
            </a:xfrm>
            <a:custGeom>
              <a:avLst/>
              <a:gdLst/>
              <a:ahLst/>
              <a:cxnLst/>
              <a:rect l="l" t="t" r="r" b="b"/>
              <a:pathLst>
                <a:path w="11059" h="12704" extrusionOk="0">
                  <a:moveTo>
                    <a:pt x="5545" y="3449"/>
                  </a:moveTo>
                  <a:cubicBezTo>
                    <a:pt x="5797" y="3449"/>
                    <a:pt x="5955" y="3638"/>
                    <a:pt x="5955" y="3859"/>
                  </a:cubicBezTo>
                  <a:lnTo>
                    <a:pt x="5955" y="4111"/>
                  </a:lnTo>
                  <a:cubicBezTo>
                    <a:pt x="6427" y="4268"/>
                    <a:pt x="6774" y="4741"/>
                    <a:pt x="6774" y="5308"/>
                  </a:cubicBezTo>
                  <a:cubicBezTo>
                    <a:pt x="6774" y="5528"/>
                    <a:pt x="6585" y="5749"/>
                    <a:pt x="6333" y="5749"/>
                  </a:cubicBezTo>
                  <a:cubicBezTo>
                    <a:pt x="6081" y="5749"/>
                    <a:pt x="5955" y="5528"/>
                    <a:pt x="5955" y="5308"/>
                  </a:cubicBezTo>
                  <a:cubicBezTo>
                    <a:pt x="5955" y="5056"/>
                    <a:pt x="5734" y="4898"/>
                    <a:pt x="5545" y="4898"/>
                  </a:cubicBezTo>
                  <a:cubicBezTo>
                    <a:pt x="5293" y="4898"/>
                    <a:pt x="5104" y="5119"/>
                    <a:pt x="5104" y="5308"/>
                  </a:cubicBezTo>
                  <a:cubicBezTo>
                    <a:pt x="5104" y="5528"/>
                    <a:pt x="5419" y="5780"/>
                    <a:pt x="5766" y="6001"/>
                  </a:cubicBezTo>
                  <a:cubicBezTo>
                    <a:pt x="6207" y="6316"/>
                    <a:pt x="6774" y="6725"/>
                    <a:pt x="6774" y="7387"/>
                  </a:cubicBezTo>
                  <a:cubicBezTo>
                    <a:pt x="6774" y="7954"/>
                    <a:pt x="6427" y="8364"/>
                    <a:pt x="5923" y="8584"/>
                  </a:cubicBezTo>
                  <a:lnTo>
                    <a:pt x="5923" y="8836"/>
                  </a:lnTo>
                  <a:cubicBezTo>
                    <a:pt x="5923" y="9088"/>
                    <a:pt x="5734" y="9246"/>
                    <a:pt x="5545" y="9246"/>
                  </a:cubicBezTo>
                  <a:cubicBezTo>
                    <a:pt x="5293" y="9246"/>
                    <a:pt x="5104" y="9057"/>
                    <a:pt x="5104" y="8836"/>
                  </a:cubicBezTo>
                  <a:lnTo>
                    <a:pt x="5104" y="8584"/>
                  </a:lnTo>
                  <a:cubicBezTo>
                    <a:pt x="4632" y="8427"/>
                    <a:pt x="4285" y="7954"/>
                    <a:pt x="4285" y="7387"/>
                  </a:cubicBezTo>
                  <a:cubicBezTo>
                    <a:pt x="4285" y="7167"/>
                    <a:pt x="4474" y="7009"/>
                    <a:pt x="4726" y="7009"/>
                  </a:cubicBezTo>
                  <a:cubicBezTo>
                    <a:pt x="4947" y="7009"/>
                    <a:pt x="5104" y="7198"/>
                    <a:pt x="5104" y="7387"/>
                  </a:cubicBezTo>
                  <a:cubicBezTo>
                    <a:pt x="5104" y="7639"/>
                    <a:pt x="5293" y="7828"/>
                    <a:pt x="5545" y="7828"/>
                  </a:cubicBezTo>
                  <a:cubicBezTo>
                    <a:pt x="5766" y="7828"/>
                    <a:pt x="5923" y="7639"/>
                    <a:pt x="5923" y="7387"/>
                  </a:cubicBezTo>
                  <a:cubicBezTo>
                    <a:pt x="5923" y="7167"/>
                    <a:pt x="5608" y="6914"/>
                    <a:pt x="5262" y="6694"/>
                  </a:cubicBezTo>
                  <a:cubicBezTo>
                    <a:pt x="4821" y="6379"/>
                    <a:pt x="4285" y="5969"/>
                    <a:pt x="4285" y="5308"/>
                  </a:cubicBezTo>
                  <a:cubicBezTo>
                    <a:pt x="4285" y="4741"/>
                    <a:pt x="4632" y="4331"/>
                    <a:pt x="5104" y="4111"/>
                  </a:cubicBezTo>
                  <a:lnTo>
                    <a:pt x="5104" y="3859"/>
                  </a:lnTo>
                  <a:cubicBezTo>
                    <a:pt x="5104" y="3606"/>
                    <a:pt x="5293" y="3449"/>
                    <a:pt x="5545" y="3449"/>
                  </a:cubicBezTo>
                  <a:close/>
                  <a:moveTo>
                    <a:pt x="10651" y="1"/>
                  </a:moveTo>
                  <a:cubicBezTo>
                    <a:pt x="10562" y="1"/>
                    <a:pt x="10473" y="34"/>
                    <a:pt x="10397" y="109"/>
                  </a:cubicBezTo>
                  <a:cubicBezTo>
                    <a:pt x="9389" y="834"/>
                    <a:pt x="8538" y="960"/>
                    <a:pt x="8034" y="960"/>
                  </a:cubicBezTo>
                  <a:cubicBezTo>
                    <a:pt x="7310" y="960"/>
                    <a:pt x="6396" y="645"/>
                    <a:pt x="5766" y="172"/>
                  </a:cubicBezTo>
                  <a:cubicBezTo>
                    <a:pt x="5703" y="109"/>
                    <a:pt x="5616" y="78"/>
                    <a:pt x="5526" y="78"/>
                  </a:cubicBezTo>
                  <a:cubicBezTo>
                    <a:pt x="5435" y="78"/>
                    <a:pt x="5341" y="109"/>
                    <a:pt x="5262" y="172"/>
                  </a:cubicBezTo>
                  <a:cubicBezTo>
                    <a:pt x="4632" y="645"/>
                    <a:pt x="3781" y="960"/>
                    <a:pt x="3025" y="960"/>
                  </a:cubicBezTo>
                  <a:cubicBezTo>
                    <a:pt x="2237" y="960"/>
                    <a:pt x="1418" y="645"/>
                    <a:pt x="662" y="109"/>
                  </a:cubicBezTo>
                  <a:cubicBezTo>
                    <a:pt x="582" y="47"/>
                    <a:pt x="495" y="20"/>
                    <a:pt x="411" y="20"/>
                  </a:cubicBezTo>
                  <a:cubicBezTo>
                    <a:pt x="196" y="20"/>
                    <a:pt x="0" y="198"/>
                    <a:pt x="0" y="424"/>
                  </a:cubicBezTo>
                  <a:lnTo>
                    <a:pt x="0" y="5276"/>
                  </a:lnTo>
                  <a:cubicBezTo>
                    <a:pt x="0" y="8616"/>
                    <a:pt x="2143" y="11609"/>
                    <a:pt x="5388" y="12680"/>
                  </a:cubicBezTo>
                  <a:cubicBezTo>
                    <a:pt x="5419" y="12696"/>
                    <a:pt x="5459" y="12703"/>
                    <a:pt x="5506" y="12703"/>
                  </a:cubicBezTo>
                  <a:cubicBezTo>
                    <a:pt x="5553" y="12703"/>
                    <a:pt x="5608" y="12696"/>
                    <a:pt x="5671" y="12680"/>
                  </a:cubicBezTo>
                  <a:cubicBezTo>
                    <a:pt x="8885" y="11609"/>
                    <a:pt x="11059" y="8616"/>
                    <a:pt x="11059" y="5276"/>
                  </a:cubicBezTo>
                  <a:lnTo>
                    <a:pt x="11059" y="424"/>
                  </a:lnTo>
                  <a:cubicBezTo>
                    <a:pt x="11059" y="182"/>
                    <a:pt x="10858" y="1"/>
                    <a:pt x="106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013" name="Google Shape;5013;p59"/>
            <p:cNvGrpSpPr/>
            <p:nvPr/>
          </p:nvGrpSpPr>
          <p:grpSpPr>
            <a:xfrm>
              <a:off x="2725166" y="2376698"/>
              <a:ext cx="238571" cy="240479"/>
              <a:chOff x="-62516625" y="3743175"/>
              <a:chExt cx="315875" cy="318400"/>
            </a:xfrm>
            <a:grpFill/>
          </p:grpSpPr>
          <p:sp>
            <p:nvSpPr>
              <p:cNvPr id="5014" name="Google Shape;5014;p59"/>
              <p:cNvSpPr/>
              <p:nvPr/>
            </p:nvSpPr>
            <p:spPr>
              <a:xfrm>
                <a:off x="-62334675" y="3884950"/>
                <a:ext cx="62250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29" extrusionOk="0">
                    <a:moveTo>
                      <a:pt x="1229" y="0"/>
                    </a:moveTo>
                    <a:cubicBezTo>
                      <a:pt x="977" y="0"/>
                      <a:pt x="820" y="189"/>
                      <a:pt x="820" y="410"/>
                    </a:cubicBezTo>
                    <a:lnTo>
                      <a:pt x="820" y="662"/>
                    </a:lnTo>
                    <a:cubicBezTo>
                      <a:pt x="347" y="819"/>
                      <a:pt x="0" y="1292"/>
                      <a:pt x="0" y="1859"/>
                    </a:cubicBezTo>
                    <a:cubicBezTo>
                      <a:pt x="0" y="2520"/>
                      <a:pt x="536" y="2930"/>
                      <a:pt x="977" y="3245"/>
                    </a:cubicBezTo>
                    <a:cubicBezTo>
                      <a:pt x="1292" y="3466"/>
                      <a:pt x="1639" y="3718"/>
                      <a:pt x="1639" y="3938"/>
                    </a:cubicBezTo>
                    <a:cubicBezTo>
                      <a:pt x="1639" y="4190"/>
                      <a:pt x="1450" y="4348"/>
                      <a:pt x="1229" y="4348"/>
                    </a:cubicBezTo>
                    <a:cubicBezTo>
                      <a:pt x="977" y="4348"/>
                      <a:pt x="820" y="4127"/>
                      <a:pt x="820" y="3938"/>
                    </a:cubicBezTo>
                    <a:cubicBezTo>
                      <a:pt x="820" y="3718"/>
                      <a:pt x="631" y="3497"/>
                      <a:pt x="442" y="3497"/>
                    </a:cubicBezTo>
                    <a:cubicBezTo>
                      <a:pt x="221" y="3497"/>
                      <a:pt x="0" y="3718"/>
                      <a:pt x="0" y="3938"/>
                    </a:cubicBezTo>
                    <a:cubicBezTo>
                      <a:pt x="0" y="4505"/>
                      <a:pt x="347" y="4915"/>
                      <a:pt x="820" y="5135"/>
                    </a:cubicBezTo>
                    <a:lnTo>
                      <a:pt x="820" y="5387"/>
                    </a:lnTo>
                    <a:cubicBezTo>
                      <a:pt x="820" y="5639"/>
                      <a:pt x="1009" y="5828"/>
                      <a:pt x="1229" y="5828"/>
                    </a:cubicBezTo>
                    <a:cubicBezTo>
                      <a:pt x="1450" y="5828"/>
                      <a:pt x="1639" y="5639"/>
                      <a:pt x="1639" y="5387"/>
                    </a:cubicBezTo>
                    <a:lnTo>
                      <a:pt x="1639" y="5135"/>
                    </a:lnTo>
                    <a:cubicBezTo>
                      <a:pt x="2111" y="4978"/>
                      <a:pt x="2489" y="4505"/>
                      <a:pt x="2489" y="3938"/>
                    </a:cubicBezTo>
                    <a:cubicBezTo>
                      <a:pt x="2489" y="3277"/>
                      <a:pt x="1922" y="2867"/>
                      <a:pt x="1481" y="2552"/>
                    </a:cubicBezTo>
                    <a:cubicBezTo>
                      <a:pt x="1166" y="2331"/>
                      <a:pt x="820" y="2079"/>
                      <a:pt x="820" y="1859"/>
                    </a:cubicBezTo>
                    <a:cubicBezTo>
                      <a:pt x="820" y="1607"/>
                      <a:pt x="1009" y="1418"/>
                      <a:pt x="1229" y="1418"/>
                    </a:cubicBezTo>
                    <a:cubicBezTo>
                      <a:pt x="1450" y="1418"/>
                      <a:pt x="1639" y="1607"/>
                      <a:pt x="1639" y="1859"/>
                    </a:cubicBezTo>
                    <a:cubicBezTo>
                      <a:pt x="1639" y="2079"/>
                      <a:pt x="1859" y="2237"/>
                      <a:pt x="2048" y="2237"/>
                    </a:cubicBezTo>
                    <a:cubicBezTo>
                      <a:pt x="2237" y="2237"/>
                      <a:pt x="2489" y="2048"/>
                      <a:pt x="2489" y="1859"/>
                    </a:cubicBezTo>
                    <a:cubicBezTo>
                      <a:pt x="2489" y="1292"/>
                      <a:pt x="2143" y="882"/>
                      <a:pt x="1639" y="662"/>
                    </a:cubicBezTo>
                    <a:lnTo>
                      <a:pt x="1639" y="410"/>
                    </a:lnTo>
                    <a:cubicBezTo>
                      <a:pt x="1639" y="158"/>
                      <a:pt x="1450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15" name="Google Shape;5015;p59"/>
              <p:cNvSpPr/>
              <p:nvPr/>
            </p:nvSpPr>
            <p:spPr>
              <a:xfrm>
                <a:off x="-62516625" y="3743175"/>
                <a:ext cx="315875" cy="318400"/>
              </a:xfrm>
              <a:custGeom>
                <a:avLst/>
                <a:gdLst/>
                <a:ahLst/>
                <a:cxnLst/>
                <a:rect l="l" t="t" r="r" b="b"/>
                <a:pathLst>
                  <a:path w="12635" h="12736" extrusionOk="0">
                    <a:moveTo>
                      <a:pt x="4632" y="3308"/>
                    </a:moveTo>
                    <a:cubicBezTo>
                      <a:pt x="5388" y="3308"/>
                      <a:pt x="6018" y="3938"/>
                      <a:pt x="6018" y="4694"/>
                    </a:cubicBezTo>
                    <a:cubicBezTo>
                      <a:pt x="6018" y="5450"/>
                      <a:pt x="5420" y="6049"/>
                      <a:pt x="4632" y="6049"/>
                    </a:cubicBezTo>
                    <a:cubicBezTo>
                      <a:pt x="3876" y="6049"/>
                      <a:pt x="3246" y="5419"/>
                      <a:pt x="3246" y="4694"/>
                    </a:cubicBezTo>
                    <a:cubicBezTo>
                      <a:pt x="3246" y="3938"/>
                      <a:pt x="3876" y="3308"/>
                      <a:pt x="4632" y="3308"/>
                    </a:cubicBezTo>
                    <a:close/>
                    <a:moveTo>
                      <a:pt x="8507" y="5230"/>
                    </a:moveTo>
                    <a:cubicBezTo>
                      <a:pt x="10303" y="5230"/>
                      <a:pt x="11815" y="6742"/>
                      <a:pt x="11815" y="8538"/>
                    </a:cubicBezTo>
                    <a:cubicBezTo>
                      <a:pt x="11815" y="10365"/>
                      <a:pt x="10334" y="11846"/>
                      <a:pt x="8507" y="11846"/>
                    </a:cubicBezTo>
                    <a:cubicBezTo>
                      <a:pt x="6680" y="11846"/>
                      <a:pt x="5199" y="10365"/>
                      <a:pt x="5199" y="8538"/>
                    </a:cubicBezTo>
                    <a:cubicBezTo>
                      <a:pt x="5199" y="6742"/>
                      <a:pt x="6680" y="5230"/>
                      <a:pt x="8507" y="5230"/>
                    </a:cubicBezTo>
                    <a:close/>
                    <a:moveTo>
                      <a:pt x="4664" y="0"/>
                    </a:moveTo>
                    <a:cubicBezTo>
                      <a:pt x="2080" y="0"/>
                      <a:pt x="1" y="2079"/>
                      <a:pt x="1" y="4694"/>
                    </a:cubicBezTo>
                    <a:cubicBezTo>
                      <a:pt x="1" y="5703"/>
                      <a:pt x="316" y="6711"/>
                      <a:pt x="914" y="7498"/>
                    </a:cubicBezTo>
                    <a:lnTo>
                      <a:pt x="4317" y="12571"/>
                    </a:lnTo>
                    <a:cubicBezTo>
                      <a:pt x="4396" y="12681"/>
                      <a:pt x="4530" y="12736"/>
                      <a:pt x="4660" y="12736"/>
                    </a:cubicBezTo>
                    <a:cubicBezTo>
                      <a:pt x="4790" y="12736"/>
                      <a:pt x="4916" y="12681"/>
                      <a:pt x="4979" y="12571"/>
                    </a:cubicBezTo>
                    <a:lnTo>
                      <a:pt x="5672" y="11531"/>
                    </a:lnTo>
                    <a:cubicBezTo>
                      <a:pt x="6396" y="12256"/>
                      <a:pt x="7404" y="12665"/>
                      <a:pt x="8507" y="12665"/>
                    </a:cubicBezTo>
                    <a:cubicBezTo>
                      <a:pt x="10776" y="12665"/>
                      <a:pt x="12634" y="10838"/>
                      <a:pt x="12634" y="8538"/>
                    </a:cubicBezTo>
                    <a:cubicBezTo>
                      <a:pt x="12634" y="6553"/>
                      <a:pt x="11217" y="4852"/>
                      <a:pt x="9326" y="4474"/>
                    </a:cubicBezTo>
                    <a:lnTo>
                      <a:pt x="9326" y="4222"/>
                    </a:lnTo>
                    <a:cubicBezTo>
                      <a:pt x="9074" y="1796"/>
                      <a:pt x="7089" y="0"/>
                      <a:pt x="46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16" name="Google Shape;5016;p59"/>
            <p:cNvGrpSpPr/>
            <p:nvPr/>
          </p:nvGrpSpPr>
          <p:grpSpPr>
            <a:xfrm>
              <a:off x="2729631" y="2670432"/>
              <a:ext cx="229640" cy="212987"/>
              <a:chOff x="-62511900" y="4129100"/>
              <a:chExt cx="304050" cy="282000"/>
            </a:xfrm>
            <a:grpFill/>
          </p:grpSpPr>
          <p:sp>
            <p:nvSpPr>
              <p:cNvPr id="5017" name="Google Shape;5017;p59"/>
              <p:cNvSpPr/>
              <p:nvPr/>
            </p:nvSpPr>
            <p:spPr>
              <a:xfrm>
                <a:off x="-62414225" y="4203925"/>
                <a:ext cx="206375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8287" extrusionOk="0">
                    <a:moveTo>
                      <a:pt x="4128" y="1229"/>
                    </a:moveTo>
                    <a:cubicBezTo>
                      <a:pt x="4348" y="1229"/>
                      <a:pt x="4506" y="1418"/>
                      <a:pt x="4506" y="1670"/>
                    </a:cubicBezTo>
                    <a:lnTo>
                      <a:pt x="4506" y="1922"/>
                    </a:lnTo>
                    <a:cubicBezTo>
                      <a:pt x="4978" y="2080"/>
                      <a:pt x="5356" y="2552"/>
                      <a:pt x="5356" y="3119"/>
                    </a:cubicBezTo>
                    <a:cubicBezTo>
                      <a:pt x="5356" y="3340"/>
                      <a:pt x="5136" y="3498"/>
                      <a:pt x="4947" y="3498"/>
                    </a:cubicBezTo>
                    <a:cubicBezTo>
                      <a:pt x="4726" y="3498"/>
                      <a:pt x="4506" y="3308"/>
                      <a:pt x="4506" y="3119"/>
                    </a:cubicBezTo>
                    <a:cubicBezTo>
                      <a:pt x="4506" y="2867"/>
                      <a:pt x="4317" y="2710"/>
                      <a:pt x="4128" y="2710"/>
                    </a:cubicBezTo>
                    <a:cubicBezTo>
                      <a:pt x="3939" y="2710"/>
                      <a:pt x="3687" y="2930"/>
                      <a:pt x="3687" y="3119"/>
                    </a:cubicBezTo>
                    <a:cubicBezTo>
                      <a:pt x="3718" y="3340"/>
                      <a:pt x="4033" y="3592"/>
                      <a:pt x="4411" y="3813"/>
                    </a:cubicBezTo>
                    <a:cubicBezTo>
                      <a:pt x="4821" y="4128"/>
                      <a:pt x="5388" y="4537"/>
                      <a:pt x="5388" y="5199"/>
                    </a:cubicBezTo>
                    <a:cubicBezTo>
                      <a:pt x="5388" y="5766"/>
                      <a:pt x="5041" y="6175"/>
                      <a:pt x="4569" y="6396"/>
                    </a:cubicBezTo>
                    <a:lnTo>
                      <a:pt x="4569" y="6648"/>
                    </a:lnTo>
                    <a:cubicBezTo>
                      <a:pt x="4569" y="6900"/>
                      <a:pt x="4348" y="7089"/>
                      <a:pt x="4159" y="7089"/>
                    </a:cubicBezTo>
                    <a:cubicBezTo>
                      <a:pt x="3970" y="7089"/>
                      <a:pt x="3718" y="6900"/>
                      <a:pt x="3718" y="6648"/>
                    </a:cubicBezTo>
                    <a:lnTo>
                      <a:pt x="3718" y="6396"/>
                    </a:lnTo>
                    <a:cubicBezTo>
                      <a:pt x="3245" y="6238"/>
                      <a:pt x="2899" y="5766"/>
                      <a:pt x="2899" y="5199"/>
                    </a:cubicBezTo>
                    <a:cubicBezTo>
                      <a:pt x="2899" y="4978"/>
                      <a:pt x="3088" y="4821"/>
                      <a:pt x="3308" y="4821"/>
                    </a:cubicBezTo>
                    <a:cubicBezTo>
                      <a:pt x="3498" y="4821"/>
                      <a:pt x="3687" y="5010"/>
                      <a:pt x="3687" y="5199"/>
                    </a:cubicBezTo>
                    <a:cubicBezTo>
                      <a:pt x="3687" y="5451"/>
                      <a:pt x="3876" y="5608"/>
                      <a:pt x="4128" y="5608"/>
                    </a:cubicBezTo>
                    <a:cubicBezTo>
                      <a:pt x="4348" y="5608"/>
                      <a:pt x="4506" y="5388"/>
                      <a:pt x="4506" y="5199"/>
                    </a:cubicBezTo>
                    <a:cubicBezTo>
                      <a:pt x="4506" y="4978"/>
                      <a:pt x="4191" y="4726"/>
                      <a:pt x="3844" y="4506"/>
                    </a:cubicBezTo>
                    <a:cubicBezTo>
                      <a:pt x="3403" y="4191"/>
                      <a:pt x="2867" y="3781"/>
                      <a:pt x="2867" y="3119"/>
                    </a:cubicBezTo>
                    <a:cubicBezTo>
                      <a:pt x="2867" y="2552"/>
                      <a:pt x="3214" y="2143"/>
                      <a:pt x="3687" y="1922"/>
                    </a:cubicBezTo>
                    <a:lnTo>
                      <a:pt x="3687" y="1670"/>
                    </a:lnTo>
                    <a:cubicBezTo>
                      <a:pt x="3687" y="1418"/>
                      <a:pt x="3876" y="1229"/>
                      <a:pt x="4128" y="1229"/>
                    </a:cubicBezTo>
                    <a:close/>
                    <a:moveTo>
                      <a:pt x="4128" y="0"/>
                    </a:moveTo>
                    <a:cubicBezTo>
                      <a:pt x="1828" y="0"/>
                      <a:pt x="0" y="1859"/>
                      <a:pt x="0" y="4128"/>
                    </a:cubicBezTo>
                    <a:cubicBezTo>
                      <a:pt x="0" y="6427"/>
                      <a:pt x="1828" y="8286"/>
                      <a:pt x="4128" y="8286"/>
                    </a:cubicBezTo>
                    <a:cubicBezTo>
                      <a:pt x="6396" y="8286"/>
                      <a:pt x="8255" y="6427"/>
                      <a:pt x="8255" y="4128"/>
                    </a:cubicBezTo>
                    <a:cubicBezTo>
                      <a:pt x="8255" y="1859"/>
                      <a:pt x="6396" y="0"/>
                      <a:pt x="41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18" name="Google Shape;5018;p59"/>
              <p:cNvSpPr/>
              <p:nvPr/>
            </p:nvSpPr>
            <p:spPr>
              <a:xfrm>
                <a:off x="-62511100" y="4129100"/>
                <a:ext cx="159900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6396" h="2994" extrusionOk="0">
                    <a:moveTo>
                      <a:pt x="3214" y="1"/>
                    </a:moveTo>
                    <a:cubicBezTo>
                      <a:pt x="1450" y="1"/>
                      <a:pt x="0" y="662"/>
                      <a:pt x="0" y="1513"/>
                    </a:cubicBezTo>
                    <a:cubicBezTo>
                      <a:pt x="0" y="2332"/>
                      <a:pt x="1450" y="2993"/>
                      <a:pt x="3214" y="2993"/>
                    </a:cubicBezTo>
                    <a:cubicBezTo>
                      <a:pt x="4947" y="2993"/>
                      <a:pt x="6396" y="2332"/>
                      <a:pt x="6396" y="1513"/>
                    </a:cubicBezTo>
                    <a:cubicBezTo>
                      <a:pt x="6396" y="662"/>
                      <a:pt x="4947" y="1"/>
                      <a:pt x="32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19" name="Google Shape;5019;p59"/>
              <p:cNvSpPr/>
              <p:nvPr/>
            </p:nvSpPr>
            <p:spPr>
              <a:xfrm>
                <a:off x="-62511100" y="4207075"/>
                <a:ext cx="110275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4411" h="2395" extrusionOk="0">
                    <a:moveTo>
                      <a:pt x="0" y="0"/>
                    </a:moveTo>
                    <a:lnTo>
                      <a:pt x="0" y="1135"/>
                    </a:lnTo>
                    <a:cubicBezTo>
                      <a:pt x="0" y="1450"/>
                      <a:pt x="347" y="1765"/>
                      <a:pt x="882" y="2017"/>
                    </a:cubicBezTo>
                    <a:cubicBezTo>
                      <a:pt x="1355" y="2237"/>
                      <a:pt x="2332" y="2395"/>
                      <a:pt x="3151" y="2395"/>
                    </a:cubicBezTo>
                    <a:lnTo>
                      <a:pt x="3308" y="2395"/>
                    </a:lnTo>
                    <a:cubicBezTo>
                      <a:pt x="3560" y="1733"/>
                      <a:pt x="3907" y="1135"/>
                      <a:pt x="4411" y="631"/>
                    </a:cubicBezTo>
                    <a:lnTo>
                      <a:pt x="4411" y="631"/>
                    </a:lnTo>
                    <a:cubicBezTo>
                      <a:pt x="4033" y="694"/>
                      <a:pt x="3623" y="757"/>
                      <a:pt x="3182" y="757"/>
                    </a:cubicBezTo>
                    <a:cubicBezTo>
                      <a:pt x="2363" y="757"/>
                      <a:pt x="1261" y="599"/>
                      <a:pt x="567" y="316"/>
                    </a:cubicBezTo>
                    <a:cubicBezTo>
                      <a:pt x="347" y="221"/>
                      <a:pt x="158" y="12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20" name="Google Shape;5020;p59"/>
              <p:cNvSpPr/>
              <p:nvPr/>
            </p:nvSpPr>
            <p:spPr>
              <a:xfrm>
                <a:off x="-62511100" y="4329950"/>
                <a:ext cx="106350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395" extrusionOk="0">
                    <a:moveTo>
                      <a:pt x="0" y="0"/>
                    </a:moveTo>
                    <a:lnTo>
                      <a:pt x="0" y="1197"/>
                    </a:lnTo>
                    <a:cubicBezTo>
                      <a:pt x="0" y="1701"/>
                      <a:pt x="1355" y="2395"/>
                      <a:pt x="3182" y="2395"/>
                    </a:cubicBezTo>
                    <a:cubicBezTo>
                      <a:pt x="3560" y="2395"/>
                      <a:pt x="3907" y="2363"/>
                      <a:pt x="4254" y="2332"/>
                    </a:cubicBezTo>
                    <a:cubicBezTo>
                      <a:pt x="3875" y="1859"/>
                      <a:pt x="3560" y="1355"/>
                      <a:pt x="3340" y="756"/>
                    </a:cubicBezTo>
                    <a:lnTo>
                      <a:pt x="3182" y="756"/>
                    </a:lnTo>
                    <a:cubicBezTo>
                      <a:pt x="2363" y="756"/>
                      <a:pt x="1261" y="599"/>
                      <a:pt x="567" y="315"/>
                    </a:cubicBezTo>
                    <a:cubicBezTo>
                      <a:pt x="347" y="252"/>
                      <a:pt x="158" y="12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21" name="Google Shape;5021;p59"/>
              <p:cNvSpPr/>
              <p:nvPr/>
            </p:nvSpPr>
            <p:spPr>
              <a:xfrm>
                <a:off x="-62511900" y="4268500"/>
                <a:ext cx="780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2427" extrusionOk="0">
                    <a:moveTo>
                      <a:pt x="1" y="1"/>
                    </a:moveTo>
                    <a:lnTo>
                      <a:pt x="1" y="1167"/>
                    </a:lnTo>
                    <a:lnTo>
                      <a:pt x="32" y="1167"/>
                    </a:lnTo>
                    <a:cubicBezTo>
                      <a:pt x="32" y="1482"/>
                      <a:pt x="379" y="1797"/>
                      <a:pt x="914" y="2017"/>
                    </a:cubicBezTo>
                    <a:cubicBezTo>
                      <a:pt x="1387" y="2238"/>
                      <a:pt x="2332" y="2395"/>
                      <a:pt x="3120" y="2427"/>
                    </a:cubicBezTo>
                    <a:cubicBezTo>
                      <a:pt x="3057" y="2143"/>
                      <a:pt x="3025" y="1860"/>
                      <a:pt x="3025" y="1608"/>
                    </a:cubicBezTo>
                    <a:cubicBezTo>
                      <a:pt x="3025" y="1324"/>
                      <a:pt x="3088" y="1041"/>
                      <a:pt x="3120" y="757"/>
                    </a:cubicBezTo>
                    <a:cubicBezTo>
                      <a:pt x="2332" y="757"/>
                      <a:pt x="1230" y="599"/>
                      <a:pt x="536" y="316"/>
                    </a:cubicBezTo>
                    <a:cubicBezTo>
                      <a:pt x="347" y="253"/>
                      <a:pt x="158" y="12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22" name="Google Shape;5022;p59"/>
            <p:cNvGrpSpPr/>
            <p:nvPr/>
          </p:nvGrpSpPr>
          <p:grpSpPr>
            <a:xfrm>
              <a:off x="4187045" y="2087881"/>
              <a:ext cx="202866" cy="239742"/>
              <a:chOff x="-60597975" y="3367475"/>
              <a:chExt cx="268600" cy="317425"/>
            </a:xfrm>
            <a:grpFill/>
          </p:grpSpPr>
          <p:sp>
            <p:nvSpPr>
              <p:cNvPr id="5023" name="Google Shape;5023;p59"/>
              <p:cNvSpPr/>
              <p:nvPr/>
            </p:nvSpPr>
            <p:spPr>
              <a:xfrm>
                <a:off x="-60535750" y="3495075"/>
                <a:ext cx="20637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3309" extrusionOk="0">
                    <a:moveTo>
                      <a:pt x="5357" y="1229"/>
                    </a:moveTo>
                    <a:cubicBezTo>
                      <a:pt x="5577" y="1229"/>
                      <a:pt x="5766" y="1418"/>
                      <a:pt x="5766" y="1607"/>
                    </a:cubicBezTo>
                    <a:cubicBezTo>
                      <a:pt x="5766" y="1890"/>
                      <a:pt x="5577" y="2048"/>
                      <a:pt x="5357" y="2048"/>
                    </a:cubicBezTo>
                    <a:lnTo>
                      <a:pt x="2049" y="2048"/>
                    </a:lnTo>
                    <a:cubicBezTo>
                      <a:pt x="1797" y="2048"/>
                      <a:pt x="1639" y="1859"/>
                      <a:pt x="1639" y="1607"/>
                    </a:cubicBezTo>
                    <a:cubicBezTo>
                      <a:pt x="1639" y="1386"/>
                      <a:pt x="1828" y="1229"/>
                      <a:pt x="2049" y="1229"/>
                    </a:cubicBezTo>
                    <a:close/>
                    <a:moveTo>
                      <a:pt x="1" y="0"/>
                    </a:moveTo>
                    <a:lnTo>
                      <a:pt x="1" y="3308"/>
                    </a:lnTo>
                    <a:lnTo>
                      <a:pt x="8255" y="3308"/>
                    </a:lnTo>
                    <a:lnTo>
                      <a:pt x="82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24" name="Google Shape;5024;p59"/>
              <p:cNvSpPr/>
              <p:nvPr/>
            </p:nvSpPr>
            <p:spPr>
              <a:xfrm>
                <a:off x="-60432575" y="3367475"/>
                <a:ext cx="2050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1891" extrusionOk="0">
                    <a:moveTo>
                      <a:pt x="1" y="0"/>
                    </a:moveTo>
                    <a:lnTo>
                      <a:pt x="1" y="1891"/>
                    </a:lnTo>
                    <a:cubicBezTo>
                      <a:pt x="127" y="1765"/>
                      <a:pt x="221" y="1639"/>
                      <a:pt x="379" y="1639"/>
                    </a:cubicBezTo>
                    <a:cubicBezTo>
                      <a:pt x="600" y="1639"/>
                      <a:pt x="694" y="1765"/>
                      <a:pt x="820" y="1891"/>
                    </a:cubicBezTo>
                    <a:lnTo>
                      <a:pt x="8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25" name="Google Shape;5025;p59"/>
              <p:cNvSpPr/>
              <p:nvPr/>
            </p:nvSpPr>
            <p:spPr>
              <a:xfrm>
                <a:off x="-60535750" y="3367475"/>
                <a:ext cx="206375" cy="107150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4286" extrusionOk="0">
                    <a:moveTo>
                      <a:pt x="1" y="0"/>
                    </a:moveTo>
                    <a:lnTo>
                      <a:pt x="1" y="4285"/>
                    </a:lnTo>
                    <a:lnTo>
                      <a:pt x="8255" y="4285"/>
                    </a:lnTo>
                    <a:lnTo>
                      <a:pt x="8255" y="1261"/>
                    </a:lnTo>
                    <a:cubicBezTo>
                      <a:pt x="8255" y="567"/>
                      <a:pt x="7720" y="32"/>
                      <a:pt x="7026" y="32"/>
                    </a:cubicBezTo>
                    <a:lnTo>
                      <a:pt x="5829" y="32"/>
                    </a:lnTo>
                    <a:lnTo>
                      <a:pt x="5829" y="2930"/>
                    </a:lnTo>
                    <a:cubicBezTo>
                      <a:pt x="5829" y="3182"/>
                      <a:pt x="5633" y="3350"/>
                      <a:pt x="5418" y="3350"/>
                    </a:cubicBezTo>
                    <a:cubicBezTo>
                      <a:pt x="5311" y="3350"/>
                      <a:pt x="5199" y="3308"/>
                      <a:pt x="5105" y="3214"/>
                    </a:cubicBezTo>
                    <a:lnTo>
                      <a:pt x="4569" y="2678"/>
                    </a:lnTo>
                    <a:lnTo>
                      <a:pt x="4002" y="3214"/>
                    </a:lnTo>
                    <a:cubicBezTo>
                      <a:pt x="3917" y="3289"/>
                      <a:pt x="3821" y="3322"/>
                      <a:pt x="3728" y="3322"/>
                    </a:cubicBezTo>
                    <a:cubicBezTo>
                      <a:pt x="3510" y="3322"/>
                      <a:pt x="3309" y="3142"/>
                      <a:pt x="3309" y="2899"/>
                    </a:cubicBezTo>
                    <a:lnTo>
                      <a:pt x="330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26" name="Google Shape;5026;p59"/>
              <p:cNvSpPr/>
              <p:nvPr/>
            </p:nvSpPr>
            <p:spPr>
              <a:xfrm>
                <a:off x="-60597975" y="3368175"/>
                <a:ext cx="40200" cy="31672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2669" extrusionOk="0">
                    <a:moveTo>
                      <a:pt x="337" y="0"/>
                    </a:moveTo>
                    <a:cubicBezTo>
                      <a:pt x="163" y="0"/>
                      <a:pt x="1" y="178"/>
                      <a:pt x="1" y="382"/>
                    </a:cubicBezTo>
                    <a:lnTo>
                      <a:pt x="1" y="12259"/>
                    </a:lnTo>
                    <a:cubicBezTo>
                      <a:pt x="1" y="12480"/>
                      <a:pt x="190" y="12669"/>
                      <a:pt x="379" y="12669"/>
                    </a:cubicBezTo>
                    <a:lnTo>
                      <a:pt x="1608" y="12669"/>
                    </a:lnTo>
                    <a:lnTo>
                      <a:pt x="1608" y="4"/>
                    </a:lnTo>
                    <a:lnTo>
                      <a:pt x="379" y="4"/>
                    </a:lnTo>
                    <a:cubicBezTo>
                      <a:pt x="365" y="2"/>
                      <a:pt x="351" y="0"/>
                      <a:pt x="3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27" name="Google Shape;5027;p59"/>
              <p:cNvSpPr/>
              <p:nvPr/>
            </p:nvSpPr>
            <p:spPr>
              <a:xfrm>
                <a:off x="-60535750" y="3597450"/>
                <a:ext cx="20637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3467" extrusionOk="0">
                    <a:moveTo>
                      <a:pt x="1" y="1"/>
                    </a:moveTo>
                    <a:lnTo>
                      <a:pt x="1" y="3466"/>
                    </a:lnTo>
                    <a:lnTo>
                      <a:pt x="7026" y="3466"/>
                    </a:lnTo>
                    <a:cubicBezTo>
                      <a:pt x="7720" y="3466"/>
                      <a:pt x="8255" y="2931"/>
                      <a:pt x="8255" y="2206"/>
                    </a:cubicBezTo>
                    <a:lnTo>
                      <a:pt x="825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028" name="Google Shape;5028;p59"/>
            <p:cNvSpPr/>
            <p:nvPr/>
          </p:nvSpPr>
          <p:spPr>
            <a:xfrm>
              <a:off x="4166722" y="2377882"/>
              <a:ext cx="240931" cy="238269"/>
            </a:xfrm>
            <a:custGeom>
              <a:avLst/>
              <a:gdLst/>
              <a:ahLst/>
              <a:cxnLst/>
              <a:rect l="l" t="t" r="r" b="b"/>
              <a:pathLst>
                <a:path w="12760" h="12619" extrusionOk="0">
                  <a:moveTo>
                    <a:pt x="10082" y="2190"/>
                  </a:moveTo>
                  <a:lnTo>
                    <a:pt x="11027" y="2726"/>
                  </a:lnTo>
                  <a:lnTo>
                    <a:pt x="8948" y="6317"/>
                  </a:lnTo>
                  <a:lnTo>
                    <a:pt x="8003" y="5781"/>
                  </a:lnTo>
                  <a:cubicBezTo>
                    <a:pt x="8349" y="5151"/>
                    <a:pt x="9704" y="2820"/>
                    <a:pt x="10082" y="2190"/>
                  </a:cubicBezTo>
                  <a:close/>
                  <a:moveTo>
                    <a:pt x="7813" y="6601"/>
                  </a:moveTo>
                  <a:lnTo>
                    <a:pt x="8318" y="6916"/>
                  </a:lnTo>
                  <a:lnTo>
                    <a:pt x="7782" y="7262"/>
                  </a:lnTo>
                  <a:lnTo>
                    <a:pt x="7813" y="6601"/>
                  </a:lnTo>
                  <a:close/>
                  <a:moveTo>
                    <a:pt x="10554" y="8522"/>
                  </a:moveTo>
                  <a:cubicBezTo>
                    <a:pt x="10806" y="8522"/>
                    <a:pt x="10964" y="8711"/>
                    <a:pt x="10964" y="8900"/>
                  </a:cubicBezTo>
                  <a:cubicBezTo>
                    <a:pt x="10964" y="9153"/>
                    <a:pt x="10806" y="9342"/>
                    <a:pt x="10554" y="9342"/>
                  </a:cubicBezTo>
                  <a:lnTo>
                    <a:pt x="5608" y="9342"/>
                  </a:lnTo>
                  <a:cubicBezTo>
                    <a:pt x="5356" y="9342"/>
                    <a:pt x="5167" y="9153"/>
                    <a:pt x="5167" y="8900"/>
                  </a:cubicBezTo>
                  <a:cubicBezTo>
                    <a:pt x="5167" y="8680"/>
                    <a:pt x="5356" y="8522"/>
                    <a:pt x="5608" y="8522"/>
                  </a:cubicBezTo>
                  <a:close/>
                  <a:moveTo>
                    <a:pt x="3088" y="5592"/>
                  </a:moveTo>
                  <a:cubicBezTo>
                    <a:pt x="3308" y="5592"/>
                    <a:pt x="3497" y="5813"/>
                    <a:pt x="3497" y="6002"/>
                  </a:cubicBezTo>
                  <a:lnTo>
                    <a:pt x="3497" y="6286"/>
                  </a:lnTo>
                  <a:cubicBezTo>
                    <a:pt x="3970" y="6443"/>
                    <a:pt x="4348" y="6916"/>
                    <a:pt x="4348" y="7451"/>
                  </a:cubicBezTo>
                  <a:cubicBezTo>
                    <a:pt x="4348" y="7703"/>
                    <a:pt x="4159" y="7861"/>
                    <a:pt x="3907" y="7861"/>
                  </a:cubicBezTo>
                  <a:cubicBezTo>
                    <a:pt x="3655" y="7861"/>
                    <a:pt x="3497" y="7640"/>
                    <a:pt x="3497" y="7451"/>
                  </a:cubicBezTo>
                  <a:cubicBezTo>
                    <a:pt x="3497" y="7231"/>
                    <a:pt x="3308" y="7010"/>
                    <a:pt x="3088" y="7010"/>
                  </a:cubicBezTo>
                  <a:cubicBezTo>
                    <a:pt x="2836" y="7010"/>
                    <a:pt x="2678" y="7231"/>
                    <a:pt x="2678" y="7451"/>
                  </a:cubicBezTo>
                  <a:cubicBezTo>
                    <a:pt x="2678" y="7703"/>
                    <a:pt x="3025" y="7924"/>
                    <a:pt x="3340" y="8176"/>
                  </a:cubicBezTo>
                  <a:cubicBezTo>
                    <a:pt x="3781" y="8491"/>
                    <a:pt x="4348" y="8869"/>
                    <a:pt x="4348" y="9531"/>
                  </a:cubicBezTo>
                  <a:cubicBezTo>
                    <a:pt x="4348" y="10098"/>
                    <a:pt x="3970" y="10539"/>
                    <a:pt x="3497" y="10728"/>
                  </a:cubicBezTo>
                  <a:lnTo>
                    <a:pt x="3497" y="11011"/>
                  </a:lnTo>
                  <a:cubicBezTo>
                    <a:pt x="3497" y="11232"/>
                    <a:pt x="3308" y="11452"/>
                    <a:pt x="3088" y="11452"/>
                  </a:cubicBezTo>
                  <a:cubicBezTo>
                    <a:pt x="2836" y="11452"/>
                    <a:pt x="2678" y="11232"/>
                    <a:pt x="2678" y="11011"/>
                  </a:cubicBezTo>
                  <a:lnTo>
                    <a:pt x="2678" y="10728"/>
                  </a:lnTo>
                  <a:cubicBezTo>
                    <a:pt x="2206" y="10570"/>
                    <a:pt x="1859" y="10098"/>
                    <a:pt x="1859" y="9531"/>
                  </a:cubicBezTo>
                  <a:cubicBezTo>
                    <a:pt x="1859" y="9310"/>
                    <a:pt x="2048" y="9121"/>
                    <a:pt x="2300" y="9121"/>
                  </a:cubicBezTo>
                  <a:cubicBezTo>
                    <a:pt x="2521" y="9121"/>
                    <a:pt x="2678" y="9310"/>
                    <a:pt x="2678" y="9531"/>
                  </a:cubicBezTo>
                  <a:cubicBezTo>
                    <a:pt x="2678" y="9783"/>
                    <a:pt x="2867" y="9940"/>
                    <a:pt x="3088" y="9940"/>
                  </a:cubicBezTo>
                  <a:cubicBezTo>
                    <a:pt x="3308" y="9940"/>
                    <a:pt x="3497" y="9751"/>
                    <a:pt x="3497" y="9531"/>
                  </a:cubicBezTo>
                  <a:cubicBezTo>
                    <a:pt x="3497" y="9310"/>
                    <a:pt x="3182" y="9089"/>
                    <a:pt x="2836" y="8837"/>
                  </a:cubicBezTo>
                  <a:cubicBezTo>
                    <a:pt x="2395" y="8522"/>
                    <a:pt x="1859" y="8113"/>
                    <a:pt x="1859" y="7451"/>
                  </a:cubicBezTo>
                  <a:cubicBezTo>
                    <a:pt x="1859" y="6916"/>
                    <a:pt x="2206" y="6475"/>
                    <a:pt x="2678" y="6286"/>
                  </a:cubicBezTo>
                  <a:lnTo>
                    <a:pt x="2678" y="6002"/>
                  </a:lnTo>
                  <a:cubicBezTo>
                    <a:pt x="2678" y="5750"/>
                    <a:pt x="2867" y="5592"/>
                    <a:pt x="3088" y="5592"/>
                  </a:cubicBezTo>
                  <a:close/>
                  <a:moveTo>
                    <a:pt x="10554" y="11011"/>
                  </a:moveTo>
                  <a:cubicBezTo>
                    <a:pt x="10806" y="11011"/>
                    <a:pt x="10964" y="11200"/>
                    <a:pt x="10964" y="11452"/>
                  </a:cubicBezTo>
                  <a:cubicBezTo>
                    <a:pt x="10964" y="11641"/>
                    <a:pt x="10806" y="11830"/>
                    <a:pt x="10554" y="11830"/>
                  </a:cubicBezTo>
                  <a:lnTo>
                    <a:pt x="5608" y="11830"/>
                  </a:lnTo>
                  <a:cubicBezTo>
                    <a:pt x="5356" y="11830"/>
                    <a:pt x="5167" y="11641"/>
                    <a:pt x="5167" y="11452"/>
                  </a:cubicBezTo>
                  <a:cubicBezTo>
                    <a:pt x="5167" y="11200"/>
                    <a:pt x="5356" y="11011"/>
                    <a:pt x="5608" y="11011"/>
                  </a:cubicBezTo>
                  <a:close/>
                  <a:moveTo>
                    <a:pt x="10933" y="1"/>
                  </a:moveTo>
                  <a:cubicBezTo>
                    <a:pt x="10599" y="1"/>
                    <a:pt x="10280" y="176"/>
                    <a:pt x="10113" y="489"/>
                  </a:cubicBezTo>
                  <a:lnTo>
                    <a:pt x="7877" y="4395"/>
                  </a:lnTo>
                  <a:lnTo>
                    <a:pt x="1229" y="4395"/>
                  </a:lnTo>
                  <a:cubicBezTo>
                    <a:pt x="567" y="4395"/>
                    <a:pt x="0" y="4931"/>
                    <a:pt x="0" y="5592"/>
                  </a:cubicBezTo>
                  <a:lnTo>
                    <a:pt x="0" y="11389"/>
                  </a:lnTo>
                  <a:cubicBezTo>
                    <a:pt x="0" y="12051"/>
                    <a:pt x="567" y="12618"/>
                    <a:pt x="1229" y="12618"/>
                  </a:cubicBezTo>
                  <a:lnTo>
                    <a:pt x="11437" y="12618"/>
                  </a:lnTo>
                  <a:cubicBezTo>
                    <a:pt x="12098" y="12618"/>
                    <a:pt x="12697" y="12082"/>
                    <a:pt x="12697" y="11389"/>
                  </a:cubicBezTo>
                  <a:lnTo>
                    <a:pt x="12697" y="5592"/>
                  </a:lnTo>
                  <a:cubicBezTo>
                    <a:pt x="12602" y="4931"/>
                    <a:pt x="12067" y="4395"/>
                    <a:pt x="11374" y="4395"/>
                  </a:cubicBezTo>
                  <a:lnTo>
                    <a:pt x="11027" y="4395"/>
                  </a:lnTo>
                  <a:lnTo>
                    <a:pt x="12476" y="1875"/>
                  </a:lnTo>
                  <a:cubicBezTo>
                    <a:pt x="12760" y="1402"/>
                    <a:pt x="12602" y="804"/>
                    <a:pt x="12130" y="583"/>
                  </a:cubicBezTo>
                  <a:lnTo>
                    <a:pt x="11437" y="142"/>
                  </a:lnTo>
                  <a:cubicBezTo>
                    <a:pt x="11277" y="46"/>
                    <a:pt x="11103" y="1"/>
                    <a:pt x="109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029" name="Google Shape;5029;p59"/>
            <p:cNvGrpSpPr/>
            <p:nvPr/>
          </p:nvGrpSpPr>
          <p:grpSpPr>
            <a:xfrm>
              <a:off x="4168900" y="2691258"/>
              <a:ext cx="239156" cy="171333"/>
              <a:chOff x="-60621600" y="4145650"/>
              <a:chExt cx="316650" cy="226850"/>
            </a:xfrm>
            <a:grpFill/>
          </p:grpSpPr>
          <p:sp>
            <p:nvSpPr>
              <p:cNvPr id="5030" name="Google Shape;5030;p59"/>
              <p:cNvSpPr/>
              <p:nvPr/>
            </p:nvSpPr>
            <p:spPr>
              <a:xfrm>
                <a:off x="-60463275" y="4249600"/>
                <a:ext cx="6145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2427" extrusionOk="0"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cubicBezTo>
                      <a:pt x="0" y="1891"/>
                      <a:pt x="567" y="2427"/>
                      <a:pt x="1229" y="2427"/>
                    </a:cubicBezTo>
                    <a:cubicBezTo>
                      <a:pt x="1891" y="2427"/>
                      <a:pt x="2458" y="1891"/>
                      <a:pt x="2458" y="1198"/>
                    </a:cubicBezTo>
                    <a:cubicBezTo>
                      <a:pt x="2458" y="536"/>
                      <a:pt x="1891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1" name="Google Shape;5031;p59"/>
              <p:cNvSpPr/>
              <p:nvPr/>
            </p:nvSpPr>
            <p:spPr>
              <a:xfrm>
                <a:off x="-60526300" y="4249600"/>
                <a:ext cx="480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923" h="2427" extrusionOk="0">
                    <a:moveTo>
                      <a:pt x="1261" y="1"/>
                    </a:moveTo>
                    <a:cubicBezTo>
                      <a:pt x="599" y="1"/>
                      <a:pt x="1" y="536"/>
                      <a:pt x="1" y="1198"/>
                    </a:cubicBezTo>
                    <a:cubicBezTo>
                      <a:pt x="1" y="1891"/>
                      <a:pt x="568" y="2427"/>
                      <a:pt x="1261" y="2427"/>
                    </a:cubicBezTo>
                    <a:cubicBezTo>
                      <a:pt x="1513" y="2427"/>
                      <a:pt x="1734" y="2364"/>
                      <a:pt x="1923" y="2238"/>
                    </a:cubicBezTo>
                    <a:cubicBezTo>
                      <a:pt x="1765" y="1923"/>
                      <a:pt x="1671" y="1576"/>
                      <a:pt x="1671" y="1198"/>
                    </a:cubicBezTo>
                    <a:cubicBezTo>
                      <a:pt x="1671" y="851"/>
                      <a:pt x="1765" y="505"/>
                      <a:pt x="1923" y="190"/>
                    </a:cubicBezTo>
                    <a:cubicBezTo>
                      <a:pt x="1734" y="64"/>
                      <a:pt x="1513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2" name="Google Shape;5032;p59"/>
              <p:cNvSpPr/>
              <p:nvPr/>
            </p:nvSpPr>
            <p:spPr>
              <a:xfrm>
                <a:off x="-60621600" y="4145650"/>
                <a:ext cx="316650" cy="2268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9074" extrusionOk="0">
                    <a:moveTo>
                      <a:pt x="11374" y="851"/>
                    </a:moveTo>
                    <a:cubicBezTo>
                      <a:pt x="11626" y="851"/>
                      <a:pt x="11815" y="1040"/>
                      <a:pt x="11815" y="1229"/>
                    </a:cubicBezTo>
                    <a:lnTo>
                      <a:pt x="11815" y="1670"/>
                    </a:lnTo>
                    <a:lnTo>
                      <a:pt x="788" y="1670"/>
                    </a:lnTo>
                    <a:lnTo>
                      <a:pt x="788" y="1229"/>
                    </a:lnTo>
                    <a:cubicBezTo>
                      <a:pt x="788" y="1008"/>
                      <a:pt x="977" y="851"/>
                      <a:pt x="1166" y="851"/>
                    </a:cubicBezTo>
                    <a:close/>
                    <a:moveTo>
                      <a:pt x="7562" y="3277"/>
                    </a:moveTo>
                    <a:cubicBezTo>
                      <a:pt x="8696" y="3277"/>
                      <a:pt x="9641" y="4222"/>
                      <a:pt x="9641" y="5356"/>
                    </a:cubicBezTo>
                    <a:cubicBezTo>
                      <a:pt x="9610" y="6522"/>
                      <a:pt x="8696" y="7467"/>
                      <a:pt x="7562" y="7467"/>
                    </a:cubicBezTo>
                    <a:cubicBezTo>
                      <a:pt x="7089" y="7467"/>
                      <a:pt x="6648" y="7309"/>
                      <a:pt x="6333" y="7026"/>
                    </a:cubicBezTo>
                    <a:cubicBezTo>
                      <a:pt x="5987" y="7309"/>
                      <a:pt x="5546" y="7467"/>
                      <a:pt x="5073" y="7467"/>
                    </a:cubicBezTo>
                    <a:cubicBezTo>
                      <a:pt x="3939" y="7467"/>
                      <a:pt x="2994" y="6522"/>
                      <a:pt x="2994" y="5356"/>
                    </a:cubicBezTo>
                    <a:cubicBezTo>
                      <a:pt x="2994" y="4222"/>
                      <a:pt x="3939" y="3277"/>
                      <a:pt x="5073" y="3277"/>
                    </a:cubicBezTo>
                    <a:cubicBezTo>
                      <a:pt x="5514" y="3277"/>
                      <a:pt x="5987" y="3434"/>
                      <a:pt x="6333" y="3718"/>
                    </a:cubicBezTo>
                    <a:cubicBezTo>
                      <a:pt x="6680" y="3434"/>
                      <a:pt x="7121" y="3277"/>
                      <a:pt x="7562" y="3277"/>
                    </a:cubicBezTo>
                    <a:close/>
                    <a:moveTo>
                      <a:pt x="1229" y="0"/>
                    </a:moveTo>
                    <a:cubicBezTo>
                      <a:pt x="536" y="0"/>
                      <a:pt x="1" y="567"/>
                      <a:pt x="1" y="1229"/>
                    </a:cubicBezTo>
                    <a:lnTo>
                      <a:pt x="1" y="7845"/>
                    </a:lnTo>
                    <a:cubicBezTo>
                      <a:pt x="1" y="8506"/>
                      <a:pt x="536" y="9073"/>
                      <a:pt x="1229" y="9073"/>
                    </a:cubicBezTo>
                    <a:lnTo>
                      <a:pt x="11406" y="9073"/>
                    </a:lnTo>
                    <a:cubicBezTo>
                      <a:pt x="12099" y="9073"/>
                      <a:pt x="12666" y="8506"/>
                      <a:pt x="12666" y="7845"/>
                    </a:cubicBezTo>
                    <a:lnTo>
                      <a:pt x="12666" y="1229"/>
                    </a:lnTo>
                    <a:cubicBezTo>
                      <a:pt x="12634" y="567"/>
                      <a:pt x="12099" y="0"/>
                      <a:pt x="114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33" name="Google Shape;5033;p59"/>
            <p:cNvGrpSpPr/>
            <p:nvPr/>
          </p:nvGrpSpPr>
          <p:grpSpPr>
            <a:xfrm>
              <a:off x="5041443" y="2657641"/>
              <a:ext cx="234983" cy="238571"/>
              <a:chOff x="-59400775" y="4084200"/>
              <a:chExt cx="311125" cy="315875"/>
            </a:xfrm>
            <a:grpFill/>
          </p:grpSpPr>
          <p:sp>
            <p:nvSpPr>
              <p:cNvPr id="5034" name="Google Shape;5034;p59"/>
              <p:cNvSpPr/>
              <p:nvPr/>
            </p:nvSpPr>
            <p:spPr>
              <a:xfrm>
                <a:off x="-59400775" y="4317350"/>
                <a:ext cx="898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309" extrusionOk="0">
                    <a:moveTo>
                      <a:pt x="1796" y="851"/>
                    </a:moveTo>
                    <a:cubicBezTo>
                      <a:pt x="2048" y="851"/>
                      <a:pt x="2237" y="1071"/>
                      <a:pt x="2237" y="1260"/>
                    </a:cubicBezTo>
                    <a:cubicBezTo>
                      <a:pt x="2237" y="1449"/>
                      <a:pt x="2048" y="1701"/>
                      <a:pt x="1796" y="1701"/>
                    </a:cubicBezTo>
                    <a:cubicBezTo>
                      <a:pt x="1576" y="1701"/>
                      <a:pt x="1418" y="1481"/>
                      <a:pt x="1418" y="1260"/>
                    </a:cubicBezTo>
                    <a:cubicBezTo>
                      <a:pt x="1418" y="1008"/>
                      <a:pt x="1576" y="851"/>
                      <a:pt x="1796" y="851"/>
                    </a:cubicBezTo>
                    <a:close/>
                    <a:moveTo>
                      <a:pt x="0" y="0"/>
                    </a:moveTo>
                    <a:lnTo>
                      <a:pt x="0" y="2079"/>
                    </a:lnTo>
                    <a:cubicBezTo>
                      <a:pt x="0" y="2741"/>
                      <a:pt x="536" y="3308"/>
                      <a:pt x="1229" y="3308"/>
                    </a:cubicBezTo>
                    <a:lnTo>
                      <a:pt x="2332" y="3308"/>
                    </a:lnTo>
                    <a:cubicBezTo>
                      <a:pt x="2993" y="3308"/>
                      <a:pt x="3592" y="2741"/>
                      <a:pt x="3592" y="2079"/>
                    </a:cubicBezTo>
                    <a:lnTo>
                      <a:pt x="35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5" name="Google Shape;5035;p59"/>
              <p:cNvSpPr/>
              <p:nvPr/>
            </p:nvSpPr>
            <p:spPr>
              <a:xfrm>
                <a:off x="-59400000" y="4084200"/>
                <a:ext cx="89825" cy="21270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8508" extrusionOk="0">
                    <a:moveTo>
                      <a:pt x="1734" y="1607"/>
                    </a:moveTo>
                    <a:cubicBezTo>
                      <a:pt x="1923" y="1607"/>
                      <a:pt x="2175" y="1797"/>
                      <a:pt x="2175" y="2049"/>
                    </a:cubicBezTo>
                    <a:lnTo>
                      <a:pt x="2175" y="7278"/>
                    </a:lnTo>
                    <a:cubicBezTo>
                      <a:pt x="2175" y="7499"/>
                      <a:pt x="1986" y="7656"/>
                      <a:pt x="1734" y="7656"/>
                    </a:cubicBezTo>
                    <a:cubicBezTo>
                      <a:pt x="1513" y="7656"/>
                      <a:pt x="1356" y="7467"/>
                      <a:pt x="1356" y="7278"/>
                    </a:cubicBezTo>
                    <a:lnTo>
                      <a:pt x="1356" y="2049"/>
                    </a:lnTo>
                    <a:cubicBezTo>
                      <a:pt x="1356" y="1797"/>
                      <a:pt x="1545" y="1607"/>
                      <a:pt x="1734" y="1607"/>
                    </a:cubicBezTo>
                    <a:close/>
                    <a:moveTo>
                      <a:pt x="1230" y="1"/>
                    </a:moveTo>
                    <a:cubicBezTo>
                      <a:pt x="568" y="1"/>
                      <a:pt x="1" y="536"/>
                      <a:pt x="1" y="1198"/>
                    </a:cubicBezTo>
                    <a:lnTo>
                      <a:pt x="1" y="8507"/>
                    </a:lnTo>
                    <a:lnTo>
                      <a:pt x="3593" y="8507"/>
                    </a:lnTo>
                    <a:lnTo>
                      <a:pt x="3593" y="1198"/>
                    </a:lnTo>
                    <a:cubicBezTo>
                      <a:pt x="3561" y="536"/>
                      <a:pt x="2994" y="1"/>
                      <a:pt x="23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6" name="Google Shape;5036;p59"/>
              <p:cNvSpPr/>
              <p:nvPr/>
            </p:nvSpPr>
            <p:spPr>
              <a:xfrm>
                <a:off x="-59290500" y="4317350"/>
                <a:ext cx="898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309" extrusionOk="0">
                    <a:moveTo>
                      <a:pt x="1796" y="851"/>
                    </a:moveTo>
                    <a:cubicBezTo>
                      <a:pt x="2048" y="851"/>
                      <a:pt x="2205" y="1071"/>
                      <a:pt x="2205" y="1260"/>
                    </a:cubicBezTo>
                    <a:cubicBezTo>
                      <a:pt x="2205" y="1449"/>
                      <a:pt x="2016" y="1701"/>
                      <a:pt x="1796" y="1701"/>
                    </a:cubicBezTo>
                    <a:cubicBezTo>
                      <a:pt x="1575" y="1701"/>
                      <a:pt x="1386" y="1481"/>
                      <a:pt x="1386" y="1260"/>
                    </a:cubicBezTo>
                    <a:cubicBezTo>
                      <a:pt x="1386" y="1008"/>
                      <a:pt x="1575" y="851"/>
                      <a:pt x="1796" y="851"/>
                    </a:cubicBezTo>
                    <a:close/>
                    <a:moveTo>
                      <a:pt x="0" y="0"/>
                    </a:moveTo>
                    <a:lnTo>
                      <a:pt x="0" y="2079"/>
                    </a:lnTo>
                    <a:cubicBezTo>
                      <a:pt x="0" y="2741"/>
                      <a:pt x="536" y="3308"/>
                      <a:pt x="1260" y="3308"/>
                    </a:cubicBezTo>
                    <a:lnTo>
                      <a:pt x="2363" y="3308"/>
                    </a:lnTo>
                    <a:cubicBezTo>
                      <a:pt x="3025" y="3308"/>
                      <a:pt x="3592" y="2741"/>
                      <a:pt x="3592" y="2079"/>
                    </a:cubicBezTo>
                    <a:lnTo>
                      <a:pt x="35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7" name="Google Shape;5037;p59"/>
              <p:cNvSpPr/>
              <p:nvPr/>
            </p:nvSpPr>
            <p:spPr>
              <a:xfrm>
                <a:off x="-59290500" y="4084200"/>
                <a:ext cx="89800" cy="212700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8508" extrusionOk="0">
                    <a:moveTo>
                      <a:pt x="1796" y="1607"/>
                    </a:moveTo>
                    <a:cubicBezTo>
                      <a:pt x="2048" y="1607"/>
                      <a:pt x="2205" y="1797"/>
                      <a:pt x="2205" y="2049"/>
                    </a:cubicBezTo>
                    <a:lnTo>
                      <a:pt x="2205" y="7278"/>
                    </a:lnTo>
                    <a:cubicBezTo>
                      <a:pt x="2205" y="7499"/>
                      <a:pt x="2016" y="7656"/>
                      <a:pt x="1796" y="7656"/>
                    </a:cubicBezTo>
                    <a:cubicBezTo>
                      <a:pt x="1607" y="7656"/>
                      <a:pt x="1386" y="7467"/>
                      <a:pt x="1386" y="7278"/>
                    </a:cubicBezTo>
                    <a:lnTo>
                      <a:pt x="1386" y="2049"/>
                    </a:lnTo>
                    <a:cubicBezTo>
                      <a:pt x="1386" y="1797"/>
                      <a:pt x="1575" y="1607"/>
                      <a:pt x="1796" y="1607"/>
                    </a:cubicBezTo>
                    <a:close/>
                    <a:moveTo>
                      <a:pt x="1260" y="1"/>
                    </a:moveTo>
                    <a:cubicBezTo>
                      <a:pt x="599" y="1"/>
                      <a:pt x="0" y="536"/>
                      <a:pt x="0" y="1198"/>
                    </a:cubicBezTo>
                    <a:lnTo>
                      <a:pt x="0" y="8507"/>
                    </a:lnTo>
                    <a:lnTo>
                      <a:pt x="3592" y="8507"/>
                    </a:lnTo>
                    <a:lnTo>
                      <a:pt x="3592" y="1198"/>
                    </a:lnTo>
                    <a:cubicBezTo>
                      <a:pt x="3592" y="536"/>
                      <a:pt x="3025" y="1"/>
                      <a:pt x="23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8" name="Google Shape;5038;p59"/>
              <p:cNvSpPr/>
              <p:nvPr/>
            </p:nvSpPr>
            <p:spPr>
              <a:xfrm>
                <a:off x="-59181025" y="4317350"/>
                <a:ext cx="898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309" extrusionOk="0">
                    <a:moveTo>
                      <a:pt x="1828" y="851"/>
                    </a:moveTo>
                    <a:cubicBezTo>
                      <a:pt x="2080" y="851"/>
                      <a:pt x="2269" y="1071"/>
                      <a:pt x="2269" y="1260"/>
                    </a:cubicBezTo>
                    <a:cubicBezTo>
                      <a:pt x="2269" y="1449"/>
                      <a:pt x="2080" y="1701"/>
                      <a:pt x="1828" y="1701"/>
                    </a:cubicBezTo>
                    <a:cubicBezTo>
                      <a:pt x="1607" y="1701"/>
                      <a:pt x="1450" y="1481"/>
                      <a:pt x="1450" y="1260"/>
                    </a:cubicBezTo>
                    <a:cubicBezTo>
                      <a:pt x="1450" y="1008"/>
                      <a:pt x="1607" y="851"/>
                      <a:pt x="1828" y="851"/>
                    </a:cubicBezTo>
                    <a:close/>
                    <a:moveTo>
                      <a:pt x="0" y="0"/>
                    </a:moveTo>
                    <a:lnTo>
                      <a:pt x="0" y="2079"/>
                    </a:lnTo>
                    <a:lnTo>
                      <a:pt x="32" y="2079"/>
                    </a:lnTo>
                    <a:cubicBezTo>
                      <a:pt x="32" y="2741"/>
                      <a:pt x="567" y="3308"/>
                      <a:pt x="1261" y="3308"/>
                    </a:cubicBezTo>
                    <a:lnTo>
                      <a:pt x="2363" y="3308"/>
                    </a:lnTo>
                    <a:cubicBezTo>
                      <a:pt x="3025" y="3308"/>
                      <a:pt x="3592" y="2741"/>
                      <a:pt x="3592" y="2079"/>
                    </a:cubicBezTo>
                    <a:lnTo>
                      <a:pt x="35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39" name="Google Shape;5039;p59"/>
              <p:cNvSpPr/>
              <p:nvPr/>
            </p:nvSpPr>
            <p:spPr>
              <a:xfrm>
                <a:off x="-59179450" y="4084200"/>
                <a:ext cx="89800" cy="212700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8508" extrusionOk="0">
                    <a:moveTo>
                      <a:pt x="1733" y="1607"/>
                    </a:moveTo>
                    <a:cubicBezTo>
                      <a:pt x="1922" y="1607"/>
                      <a:pt x="2174" y="1797"/>
                      <a:pt x="2174" y="2049"/>
                    </a:cubicBezTo>
                    <a:lnTo>
                      <a:pt x="2174" y="7278"/>
                    </a:lnTo>
                    <a:cubicBezTo>
                      <a:pt x="2174" y="7499"/>
                      <a:pt x="1985" y="7656"/>
                      <a:pt x="1733" y="7656"/>
                    </a:cubicBezTo>
                    <a:cubicBezTo>
                      <a:pt x="1513" y="7656"/>
                      <a:pt x="1355" y="7467"/>
                      <a:pt x="1355" y="7278"/>
                    </a:cubicBezTo>
                    <a:lnTo>
                      <a:pt x="1355" y="2049"/>
                    </a:lnTo>
                    <a:cubicBezTo>
                      <a:pt x="1355" y="1797"/>
                      <a:pt x="1544" y="1607"/>
                      <a:pt x="1733" y="1607"/>
                    </a:cubicBezTo>
                    <a:close/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lnTo>
                      <a:pt x="0" y="8507"/>
                    </a:lnTo>
                    <a:lnTo>
                      <a:pt x="3592" y="8507"/>
                    </a:lnTo>
                    <a:lnTo>
                      <a:pt x="3592" y="1198"/>
                    </a:lnTo>
                    <a:cubicBezTo>
                      <a:pt x="3560" y="536"/>
                      <a:pt x="2993" y="1"/>
                      <a:pt x="23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40" name="Google Shape;5040;p59"/>
            <p:cNvGrpSpPr/>
            <p:nvPr/>
          </p:nvGrpSpPr>
          <p:grpSpPr>
            <a:xfrm>
              <a:off x="1561846" y="2088174"/>
              <a:ext cx="238553" cy="239156"/>
              <a:chOff x="-64044600" y="3360375"/>
              <a:chExt cx="315850" cy="316650"/>
            </a:xfrm>
            <a:grpFill/>
          </p:grpSpPr>
          <p:sp>
            <p:nvSpPr>
              <p:cNvPr id="5041" name="Google Shape;5041;p59"/>
              <p:cNvSpPr/>
              <p:nvPr/>
            </p:nvSpPr>
            <p:spPr>
              <a:xfrm>
                <a:off x="-63980025" y="3532875"/>
                <a:ext cx="185900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5766" extrusionOk="0">
                    <a:moveTo>
                      <a:pt x="410" y="0"/>
                    </a:moveTo>
                    <a:cubicBezTo>
                      <a:pt x="158" y="0"/>
                      <a:pt x="1" y="189"/>
                      <a:pt x="1" y="410"/>
                    </a:cubicBezTo>
                    <a:cubicBezTo>
                      <a:pt x="1" y="662"/>
                      <a:pt x="190" y="820"/>
                      <a:pt x="410" y="820"/>
                    </a:cubicBezTo>
                    <a:lnTo>
                      <a:pt x="883" y="820"/>
                    </a:lnTo>
                    <a:lnTo>
                      <a:pt x="1670" y="5419"/>
                    </a:lnTo>
                    <a:cubicBezTo>
                      <a:pt x="1702" y="5608"/>
                      <a:pt x="1859" y="5766"/>
                      <a:pt x="2048" y="5766"/>
                    </a:cubicBezTo>
                    <a:lnTo>
                      <a:pt x="5356" y="5766"/>
                    </a:lnTo>
                    <a:cubicBezTo>
                      <a:pt x="5545" y="5766"/>
                      <a:pt x="5766" y="5608"/>
                      <a:pt x="5766" y="5419"/>
                    </a:cubicBezTo>
                    <a:lnTo>
                      <a:pt x="6554" y="820"/>
                    </a:lnTo>
                    <a:lnTo>
                      <a:pt x="7026" y="820"/>
                    </a:lnTo>
                    <a:cubicBezTo>
                      <a:pt x="7247" y="820"/>
                      <a:pt x="7404" y="630"/>
                      <a:pt x="7404" y="410"/>
                    </a:cubicBezTo>
                    <a:cubicBezTo>
                      <a:pt x="7436" y="189"/>
                      <a:pt x="7247" y="0"/>
                      <a:pt x="70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42" name="Google Shape;5042;p59"/>
              <p:cNvSpPr/>
              <p:nvPr/>
            </p:nvSpPr>
            <p:spPr>
              <a:xfrm>
                <a:off x="-64044600" y="3360375"/>
                <a:ext cx="31585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12634" h="6113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442"/>
                    </a:cubicBezTo>
                    <a:lnTo>
                      <a:pt x="0" y="5672"/>
                    </a:lnTo>
                    <a:cubicBezTo>
                      <a:pt x="0" y="5892"/>
                      <a:pt x="189" y="6113"/>
                      <a:pt x="378" y="6113"/>
                    </a:cubicBezTo>
                    <a:lnTo>
                      <a:pt x="3088" y="6113"/>
                    </a:lnTo>
                    <a:cubicBezTo>
                      <a:pt x="3245" y="5514"/>
                      <a:pt x="3560" y="4947"/>
                      <a:pt x="4001" y="4569"/>
                    </a:cubicBezTo>
                    <a:cubicBezTo>
                      <a:pt x="3875" y="4285"/>
                      <a:pt x="3812" y="3970"/>
                      <a:pt x="3812" y="3624"/>
                    </a:cubicBezTo>
                    <a:cubicBezTo>
                      <a:pt x="3812" y="2238"/>
                      <a:pt x="4915" y="1135"/>
                      <a:pt x="6301" y="1135"/>
                    </a:cubicBezTo>
                    <a:cubicBezTo>
                      <a:pt x="7656" y="1135"/>
                      <a:pt x="8759" y="2238"/>
                      <a:pt x="8759" y="3624"/>
                    </a:cubicBezTo>
                    <a:cubicBezTo>
                      <a:pt x="8759" y="3939"/>
                      <a:pt x="8696" y="4254"/>
                      <a:pt x="8570" y="4569"/>
                    </a:cubicBezTo>
                    <a:cubicBezTo>
                      <a:pt x="9011" y="5010"/>
                      <a:pt x="9326" y="5514"/>
                      <a:pt x="9483" y="6113"/>
                    </a:cubicBezTo>
                    <a:lnTo>
                      <a:pt x="12193" y="6113"/>
                    </a:lnTo>
                    <a:cubicBezTo>
                      <a:pt x="12445" y="6113"/>
                      <a:pt x="12602" y="5892"/>
                      <a:pt x="12602" y="5672"/>
                    </a:cubicBezTo>
                    <a:lnTo>
                      <a:pt x="12602" y="442"/>
                    </a:lnTo>
                    <a:cubicBezTo>
                      <a:pt x="12634" y="190"/>
                      <a:pt x="12445" y="1"/>
                      <a:pt x="122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43" name="Google Shape;5043;p59"/>
              <p:cNvSpPr/>
              <p:nvPr/>
            </p:nvSpPr>
            <p:spPr>
              <a:xfrm>
                <a:off x="-63945375" y="3408425"/>
                <a:ext cx="11737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4695" h="4128" extrusionOk="0">
                    <a:moveTo>
                      <a:pt x="2364" y="1"/>
                    </a:moveTo>
                    <a:cubicBezTo>
                      <a:pt x="1450" y="1"/>
                      <a:pt x="694" y="757"/>
                      <a:pt x="694" y="1670"/>
                    </a:cubicBezTo>
                    <a:cubicBezTo>
                      <a:pt x="694" y="2080"/>
                      <a:pt x="851" y="2489"/>
                      <a:pt x="1167" y="2805"/>
                    </a:cubicBezTo>
                    <a:cubicBezTo>
                      <a:pt x="599" y="3120"/>
                      <a:pt x="190" y="3592"/>
                      <a:pt x="1" y="4128"/>
                    </a:cubicBezTo>
                    <a:lnTo>
                      <a:pt x="4695" y="4128"/>
                    </a:lnTo>
                    <a:cubicBezTo>
                      <a:pt x="4475" y="3561"/>
                      <a:pt x="4065" y="3088"/>
                      <a:pt x="3529" y="2805"/>
                    </a:cubicBezTo>
                    <a:cubicBezTo>
                      <a:pt x="3813" y="2489"/>
                      <a:pt x="4002" y="2080"/>
                      <a:pt x="4002" y="1670"/>
                    </a:cubicBezTo>
                    <a:cubicBezTo>
                      <a:pt x="4002" y="757"/>
                      <a:pt x="3277" y="1"/>
                      <a:pt x="23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44" name="Google Shape;5044;p59"/>
            <p:cNvGrpSpPr/>
            <p:nvPr/>
          </p:nvGrpSpPr>
          <p:grpSpPr>
            <a:xfrm>
              <a:off x="1579094" y="2377066"/>
              <a:ext cx="204056" cy="239742"/>
              <a:chOff x="-64022550" y="3727425"/>
              <a:chExt cx="270175" cy="317425"/>
            </a:xfrm>
            <a:grpFill/>
          </p:grpSpPr>
          <p:sp>
            <p:nvSpPr>
              <p:cNvPr id="5045" name="Google Shape;5045;p59"/>
              <p:cNvSpPr/>
              <p:nvPr/>
            </p:nvSpPr>
            <p:spPr>
              <a:xfrm>
                <a:off x="-64022550" y="3912500"/>
                <a:ext cx="270175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3624" extrusionOk="0">
                    <a:moveTo>
                      <a:pt x="2111" y="1"/>
                    </a:moveTo>
                    <a:cubicBezTo>
                      <a:pt x="945" y="1"/>
                      <a:pt x="0" y="946"/>
                      <a:pt x="0" y="2080"/>
                    </a:cubicBezTo>
                    <a:lnTo>
                      <a:pt x="0" y="3183"/>
                    </a:lnTo>
                    <a:cubicBezTo>
                      <a:pt x="0" y="3435"/>
                      <a:pt x="221" y="3624"/>
                      <a:pt x="441" y="3624"/>
                    </a:cubicBezTo>
                    <a:lnTo>
                      <a:pt x="10365" y="3624"/>
                    </a:lnTo>
                    <a:cubicBezTo>
                      <a:pt x="10618" y="3624"/>
                      <a:pt x="10807" y="3435"/>
                      <a:pt x="10807" y="3183"/>
                    </a:cubicBezTo>
                    <a:lnTo>
                      <a:pt x="10807" y="2080"/>
                    </a:lnTo>
                    <a:cubicBezTo>
                      <a:pt x="10807" y="946"/>
                      <a:pt x="9861" y="1"/>
                      <a:pt x="87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46" name="Google Shape;5046;p59"/>
              <p:cNvSpPr/>
              <p:nvPr/>
            </p:nvSpPr>
            <p:spPr>
              <a:xfrm>
                <a:off x="-64000500" y="4023550"/>
                <a:ext cx="22765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852" extrusionOk="0">
                    <a:moveTo>
                      <a:pt x="0" y="1"/>
                    </a:moveTo>
                    <a:lnTo>
                      <a:pt x="0" y="442"/>
                    </a:lnTo>
                    <a:cubicBezTo>
                      <a:pt x="0" y="694"/>
                      <a:pt x="190" y="851"/>
                      <a:pt x="442" y="851"/>
                    </a:cubicBezTo>
                    <a:lnTo>
                      <a:pt x="8696" y="851"/>
                    </a:lnTo>
                    <a:cubicBezTo>
                      <a:pt x="8948" y="851"/>
                      <a:pt x="9105" y="631"/>
                      <a:pt x="9105" y="442"/>
                    </a:cubicBezTo>
                    <a:lnTo>
                      <a:pt x="910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47" name="Google Shape;5047;p59"/>
              <p:cNvSpPr/>
              <p:nvPr/>
            </p:nvSpPr>
            <p:spPr>
              <a:xfrm>
                <a:off x="-63960325" y="3727425"/>
                <a:ext cx="144925" cy="165425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6617" extrusionOk="0">
                    <a:moveTo>
                      <a:pt x="2930" y="0"/>
                    </a:moveTo>
                    <a:cubicBezTo>
                      <a:pt x="1292" y="0"/>
                      <a:pt x="0" y="1292"/>
                      <a:pt x="0" y="2867"/>
                    </a:cubicBezTo>
                    <a:cubicBezTo>
                      <a:pt x="32" y="3812"/>
                      <a:pt x="504" y="4694"/>
                      <a:pt x="1260" y="5230"/>
                    </a:cubicBezTo>
                    <a:lnTo>
                      <a:pt x="1260" y="6616"/>
                    </a:lnTo>
                    <a:lnTo>
                      <a:pt x="4568" y="6616"/>
                    </a:lnTo>
                    <a:lnTo>
                      <a:pt x="4568" y="5230"/>
                    </a:lnTo>
                    <a:cubicBezTo>
                      <a:pt x="5356" y="4694"/>
                      <a:pt x="5797" y="3812"/>
                      <a:pt x="5797" y="2867"/>
                    </a:cubicBezTo>
                    <a:cubicBezTo>
                      <a:pt x="5797" y="1260"/>
                      <a:pt x="4505" y="0"/>
                      <a:pt x="29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48" name="Google Shape;5048;p59"/>
            <p:cNvGrpSpPr/>
            <p:nvPr/>
          </p:nvGrpSpPr>
          <p:grpSpPr>
            <a:xfrm>
              <a:off x="1594851" y="2657045"/>
              <a:ext cx="172542" cy="239761"/>
              <a:chOff x="-64001300" y="4093650"/>
              <a:chExt cx="228450" cy="317450"/>
            </a:xfrm>
            <a:grpFill/>
          </p:grpSpPr>
          <p:sp>
            <p:nvSpPr>
              <p:cNvPr id="5049" name="Google Shape;5049;p59"/>
              <p:cNvSpPr/>
              <p:nvPr/>
            </p:nvSpPr>
            <p:spPr>
              <a:xfrm>
                <a:off x="-63933550" y="4328375"/>
                <a:ext cx="937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1639" extrusionOk="0">
                    <a:moveTo>
                      <a:pt x="1859" y="0"/>
                    </a:moveTo>
                    <a:cubicBezTo>
                      <a:pt x="1009" y="0"/>
                      <a:pt x="315" y="662"/>
                      <a:pt x="0" y="1638"/>
                    </a:cubicBezTo>
                    <a:lnTo>
                      <a:pt x="3749" y="1638"/>
                    </a:lnTo>
                    <a:cubicBezTo>
                      <a:pt x="3434" y="662"/>
                      <a:pt x="2710" y="0"/>
                      <a:pt x="18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50" name="Google Shape;5050;p59"/>
              <p:cNvSpPr/>
              <p:nvPr/>
            </p:nvSpPr>
            <p:spPr>
              <a:xfrm>
                <a:off x="-63980025" y="4135400"/>
                <a:ext cx="185900" cy="234725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9389" extrusionOk="0">
                    <a:moveTo>
                      <a:pt x="6617" y="1"/>
                    </a:moveTo>
                    <a:lnTo>
                      <a:pt x="6617" y="725"/>
                    </a:lnTo>
                    <a:cubicBezTo>
                      <a:pt x="6196" y="593"/>
                      <a:pt x="5771" y="530"/>
                      <a:pt x="5358" y="530"/>
                    </a:cubicBezTo>
                    <a:cubicBezTo>
                      <a:pt x="4686" y="530"/>
                      <a:pt x="4044" y="697"/>
                      <a:pt x="3498" y="1009"/>
                    </a:cubicBezTo>
                    <a:cubicBezTo>
                      <a:pt x="3103" y="1242"/>
                      <a:pt x="2617" y="1373"/>
                      <a:pt x="2085" y="1373"/>
                    </a:cubicBezTo>
                    <a:cubicBezTo>
                      <a:pt x="1683" y="1373"/>
                      <a:pt x="1254" y="1298"/>
                      <a:pt x="820" y="1135"/>
                    </a:cubicBezTo>
                    <a:lnTo>
                      <a:pt x="820" y="32"/>
                    </a:lnTo>
                    <a:lnTo>
                      <a:pt x="1" y="32"/>
                    </a:lnTo>
                    <a:lnTo>
                      <a:pt x="1" y="1418"/>
                    </a:lnTo>
                    <a:cubicBezTo>
                      <a:pt x="1" y="2867"/>
                      <a:pt x="820" y="4096"/>
                      <a:pt x="2017" y="4726"/>
                    </a:cubicBezTo>
                    <a:cubicBezTo>
                      <a:pt x="820" y="5356"/>
                      <a:pt x="1" y="6554"/>
                      <a:pt x="1" y="8034"/>
                    </a:cubicBezTo>
                    <a:lnTo>
                      <a:pt x="1" y="9389"/>
                    </a:lnTo>
                    <a:lnTo>
                      <a:pt x="820" y="9389"/>
                    </a:lnTo>
                    <a:lnTo>
                      <a:pt x="820" y="8034"/>
                    </a:lnTo>
                    <a:cubicBezTo>
                      <a:pt x="820" y="6396"/>
                      <a:pt x="2143" y="5104"/>
                      <a:pt x="3750" y="5104"/>
                    </a:cubicBezTo>
                    <a:cubicBezTo>
                      <a:pt x="5356" y="5104"/>
                      <a:pt x="6617" y="6396"/>
                      <a:pt x="6617" y="8034"/>
                    </a:cubicBezTo>
                    <a:lnTo>
                      <a:pt x="6617" y="9389"/>
                    </a:lnTo>
                    <a:lnTo>
                      <a:pt x="7436" y="9389"/>
                    </a:lnTo>
                    <a:lnTo>
                      <a:pt x="7436" y="9357"/>
                    </a:lnTo>
                    <a:lnTo>
                      <a:pt x="7436" y="7971"/>
                    </a:lnTo>
                    <a:cubicBezTo>
                      <a:pt x="7436" y="6522"/>
                      <a:pt x="6617" y="5293"/>
                      <a:pt x="5451" y="4663"/>
                    </a:cubicBezTo>
                    <a:cubicBezTo>
                      <a:pt x="6617" y="4033"/>
                      <a:pt x="7436" y="2836"/>
                      <a:pt x="7436" y="1355"/>
                    </a:cubicBezTo>
                    <a:lnTo>
                      <a:pt x="743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51" name="Google Shape;5051;p59"/>
              <p:cNvSpPr/>
              <p:nvPr/>
            </p:nvSpPr>
            <p:spPr>
              <a:xfrm>
                <a:off x="-64001300" y="4389800"/>
                <a:ext cx="22845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9138" h="852" extrusionOk="0">
                    <a:moveTo>
                      <a:pt x="411" y="1"/>
                    </a:moveTo>
                    <a:cubicBezTo>
                      <a:pt x="190" y="1"/>
                      <a:pt x="1" y="221"/>
                      <a:pt x="1" y="410"/>
                    </a:cubicBezTo>
                    <a:cubicBezTo>
                      <a:pt x="1" y="631"/>
                      <a:pt x="190" y="851"/>
                      <a:pt x="411" y="851"/>
                    </a:cubicBezTo>
                    <a:lnTo>
                      <a:pt x="8696" y="851"/>
                    </a:lnTo>
                    <a:cubicBezTo>
                      <a:pt x="8917" y="851"/>
                      <a:pt x="9074" y="631"/>
                      <a:pt x="9074" y="410"/>
                    </a:cubicBezTo>
                    <a:cubicBezTo>
                      <a:pt x="9137" y="221"/>
                      <a:pt x="8917" y="1"/>
                      <a:pt x="86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52" name="Google Shape;5052;p59"/>
              <p:cNvSpPr/>
              <p:nvPr/>
            </p:nvSpPr>
            <p:spPr>
              <a:xfrm>
                <a:off x="-64001300" y="4093650"/>
                <a:ext cx="2268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9075" h="820" extrusionOk="0">
                    <a:moveTo>
                      <a:pt x="411" y="1"/>
                    </a:moveTo>
                    <a:cubicBezTo>
                      <a:pt x="190" y="1"/>
                      <a:pt x="1" y="190"/>
                      <a:pt x="1" y="410"/>
                    </a:cubicBezTo>
                    <a:cubicBezTo>
                      <a:pt x="32" y="631"/>
                      <a:pt x="190" y="820"/>
                      <a:pt x="411" y="820"/>
                    </a:cubicBezTo>
                    <a:lnTo>
                      <a:pt x="8696" y="820"/>
                    </a:lnTo>
                    <a:cubicBezTo>
                      <a:pt x="8917" y="820"/>
                      <a:pt x="9074" y="631"/>
                      <a:pt x="9074" y="410"/>
                    </a:cubicBezTo>
                    <a:cubicBezTo>
                      <a:pt x="9074" y="158"/>
                      <a:pt x="8885" y="1"/>
                      <a:pt x="86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53" name="Google Shape;5053;p59"/>
            <p:cNvGrpSpPr/>
            <p:nvPr/>
          </p:nvGrpSpPr>
          <p:grpSpPr>
            <a:xfrm>
              <a:off x="3013675" y="2088136"/>
              <a:ext cx="234983" cy="239232"/>
              <a:chOff x="-62148800" y="3377700"/>
              <a:chExt cx="311125" cy="316750"/>
            </a:xfrm>
            <a:grpFill/>
          </p:grpSpPr>
          <p:sp>
            <p:nvSpPr>
              <p:cNvPr id="5054" name="Google Shape;5054;p59"/>
              <p:cNvSpPr/>
              <p:nvPr/>
            </p:nvSpPr>
            <p:spPr>
              <a:xfrm>
                <a:off x="-62085775" y="3653375"/>
                <a:ext cx="185875" cy="41075"/>
              </a:xfrm>
              <a:custGeom>
                <a:avLst/>
                <a:gdLst/>
                <a:ahLst/>
                <a:cxnLst/>
                <a:rect l="l" t="t" r="r" b="b"/>
                <a:pathLst>
                  <a:path w="7435" h="1643" extrusionOk="0">
                    <a:moveTo>
                      <a:pt x="819" y="1"/>
                    </a:moveTo>
                    <a:cubicBezTo>
                      <a:pt x="347" y="1"/>
                      <a:pt x="0" y="347"/>
                      <a:pt x="0" y="851"/>
                    </a:cubicBezTo>
                    <a:lnTo>
                      <a:pt x="0" y="1229"/>
                    </a:lnTo>
                    <a:cubicBezTo>
                      <a:pt x="0" y="1481"/>
                      <a:pt x="189" y="1639"/>
                      <a:pt x="410" y="1639"/>
                    </a:cubicBezTo>
                    <a:lnTo>
                      <a:pt x="7026" y="1639"/>
                    </a:lnTo>
                    <a:cubicBezTo>
                      <a:pt x="7044" y="1641"/>
                      <a:pt x="7062" y="1642"/>
                      <a:pt x="7080" y="1642"/>
                    </a:cubicBezTo>
                    <a:cubicBezTo>
                      <a:pt x="7300" y="1642"/>
                      <a:pt x="7435" y="1463"/>
                      <a:pt x="7435" y="1229"/>
                    </a:cubicBezTo>
                    <a:lnTo>
                      <a:pt x="7435" y="851"/>
                    </a:lnTo>
                    <a:cubicBezTo>
                      <a:pt x="7435" y="379"/>
                      <a:pt x="7089" y="1"/>
                      <a:pt x="66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55" name="Google Shape;5055;p59"/>
              <p:cNvSpPr/>
              <p:nvPr/>
            </p:nvSpPr>
            <p:spPr>
              <a:xfrm>
                <a:off x="-62148800" y="3377700"/>
                <a:ext cx="311125" cy="254425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0177" extrusionOk="0">
                    <a:moveTo>
                      <a:pt x="11626" y="1608"/>
                    </a:moveTo>
                    <a:lnTo>
                      <a:pt x="11626" y="2899"/>
                    </a:lnTo>
                    <a:cubicBezTo>
                      <a:pt x="11626" y="3939"/>
                      <a:pt x="10807" y="4853"/>
                      <a:pt x="9767" y="4916"/>
                    </a:cubicBezTo>
                    <a:cubicBezTo>
                      <a:pt x="9893" y="4538"/>
                      <a:pt x="9956" y="4128"/>
                      <a:pt x="9956" y="3718"/>
                    </a:cubicBezTo>
                    <a:lnTo>
                      <a:pt x="9956" y="1608"/>
                    </a:lnTo>
                    <a:close/>
                    <a:moveTo>
                      <a:pt x="2521" y="1639"/>
                    </a:moveTo>
                    <a:lnTo>
                      <a:pt x="2521" y="3718"/>
                    </a:lnTo>
                    <a:cubicBezTo>
                      <a:pt x="2521" y="4160"/>
                      <a:pt x="2616" y="4538"/>
                      <a:pt x="2710" y="4947"/>
                    </a:cubicBezTo>
                    <a:cubicBezTo>
                      <a:pt x="1702" y="4853"/>
                      <a:pt x="883" y="4002"/>
                      <a:pt x="883" y="2899"/>
                    </a:cubicBezTo>
                    <a:lnTo>
                      <a:pt x="883" y="1639"/>
                    </a:lnTo>
                    <a:close/>
                    <a:moveTo>
                      <a:pt x="6176" y="1576"/>
                    </a:moveTo>
                    <a:cubicBezTo>
                      <a:pt x="6333" y="1576"/>
                      <a:pt x="6491" y="1671"/>
                      <a:pt x="6554" y="1828"/>
                    </a:cubicBezTo>
                    <a:lnTo>
                      <a:pt x="6932" y="2647"/>
                    </a:lnTo>
                    <a:lnTo>
                      <a:pt x="7845" y="2773"/>
                    </a:lnTo>
                    <a:cubicBezTo>
                      <a:pt x="8003" y="2805"/>
                      <a:pt x="8129" y="2899"/>
                      <a:pt x="8160" y="3025"/>
                    </a:cubicBezTo>
                    <a:cubicBezTo>
                      <a:pt x="8349" y="3214"/>
                      <a:pt x="8318" y="3403"/>
                      <a:pt x="8192" y="3466"/>
                    </a:cubicBezTo>
                    <a:lnTo>
                      <a:pt x="7530" y="4097"/>
                    </a:lnTo>
                    <a:lnTo>
                      <a:pt x="7688" y="5010"/>
                    </a:lnTo>
                    <a:cubicBezTo>
                      <a:pt x="7719" y="5168"/>
                      <a:pt x="7656" y="5325"/>
                      <a:pt x="7530" y="5420"/>
                    </a:cubicBezTo>
                    <a:cubicBezTo>
                      <a:pt x="7452" y="5459"/>
                      <a:pt x="7363" y="5486"/>
                      <a:pt x="7268" y="5486"/>
                    </a:cubicBezTo>
                    <a:cubicBezTo>
                      <a:pt x="7210" y="5486"/>
                      <a:pt x="7149" y="5475"/>
                      <a:pt x="7089" y="5451"/>
                    </a:cubicBezTo>
                    <a:lnTo>
                      <a:pt x="6270" y="5010"/>
                    </a:lnTo>
                    <a:lnTo>
                      <a:pt x="5451" y="5451"/>
                    </a:lnTo>
                    <a:cubicBezTo>
                      <a:pt x="5380" y="5480"/>
                      <a:pt x="5309" y="5495"/>
                      <a:pt x="5241" y="5495"/>
                    </a:cubicBezTo>
                    <a:cubicBezTo>
                      <a:pt x="5158" y="5495"/>
                      <a:pt x="5079" y="5472"/>
                      <a:pt x="5010" y="5420"/>
                    </a:cubicBezTo>
                    <a:cubicBezTo>
                      <a:pt x="4884" y="5325"/>
                      <a:pt x="4821" y="5168"/>
                      <a:pt x="4852" y="5010"/>
                    </a:cubicBezTo>
                    <a:lnTo>
                      <a:pt x="5010" y="4097"/>
                    </a:lnTo>
                    <a:lnTo>
                      <a:pt x="4348" y="3466"/>
                    </a:lnTo>
                    <a:cubicBezTo>
                      <a:pt x="4222" y="3340"/>
                      <a:pt x="4191" y="3214"/>
                      <a:pt x="4222" y="3025"/>
                    </a:cubicBezTo>
                    <a:cubicBezTo>
                      <a:pt x="4254" y="2899"/>
                      <a:pt x="4411" y="2773"/>
                      <a:pt x="4537" y="2773"/>
                    </a:cubicBezTo>
                    <a:lnTo>
                      <a:pt x="5451" y="2647"/>
                    </a:lnTo>
                    <a:lnTo>
                      <a:pt x="5829" y="1828"/>
                    </a:lnTo>
                    <a:cubicBezTo>
                      <a:pt x="5924" y="1671"/>
                      <a:pt x="6018" y="1576"/>
                      <a:pt x="6176" y="1576"/>
                    </a:cubicBezTo>
                    <a:close/>
                    <a:moveTo>
                      <a:pt x="2931" y="1"/>
                    </a:moveTo>
                    <a:cubicBezTo>
                      <a:pt x="2679" y="1"/>
                      <a:pt x="2521" y="190"/>
                      <a:pt x="2521" y="410"/>
                    </a:cubicBezTo>
                    <a:lnTo>
                      <a:pt x="2521" y="852"/>
                    </a:lnTo>
                    <a:lnTo>
                      <a:pt x="442" y="852"/>
                    </a:lnTo>
                    <a:cubicBezTo>
                      <a:pt x="190" y="852"/>
                      <a:pt x="1" y="1041"/>
                      <a:pt x="1" y="1230"/>
                    </a:cubicBezTo>
                    <a:lnTo>
                      <a:pt x="1" y="2899"/>
                    </a:lnTo>
                    <a:cubicBezTo>
                      <a:pt x="1" y="4506"/>
                      <a:pt x="1292" y="5766"/>
                      <a:pt x="2931" y="5766"/>
                    </a:cubicBezTo>
                    <a:lnTo>
                      <a:pt x="3120" y="5766"/>
                    </a:lnTo>
                    <a:cubicBezTo>
                      <a:pt x="3561" y="6428"/>
                      <a:pt x="4222" y="6932"/>
                      <a:pt x="4978" y="7216"/>
                    </a:cubicBezTo>
                    <a:lnTo>
                      <a:pt x="4978" y="8507"/>
                    </a:lnTo>
                    <a:cubicBezTo>
                      <a:pt x="4506" y="8507"/>
                      <a:pt x="4128" y="8854"/>
                      <a:pt x="4128" y="9358"/>
                    </a:cubicBezTo>
                    <a:lnTo>
                      <a:pt x="4128" y="10177"/>
                    </a:lnTo>
                    <a:lnTo>
                      <a:pt x="8286" y="10177"/>
                    </a:lnTo>
                    <a:lnTo>
                      <a:pt x="8286" y="9358"/>
                    </a:lnTo>
                    <a:cubicBezTo>
                      <a:pt x="8286" y="8885"/>
                      <a:pt x="7908" y="8507"/>
                      <a:pt x="7436" y="8507"/>
                    </a:cubicBezTo>
                    <a:lnTo>
                      <a:pt x="7436" y="7216"/>
                    </a:lnTo>
                    <a:cubicBezTo>
                      <a:pt x="8192" y="6932"/>
                      <a:pt x="8854" y="6428"/>
                      <a:pt x="9295" y="5766"/>
                    </a:cubicBezTo>
                    <a:lnTo>
                      <a:pt x="9484" y="5766"/>
                    </a:lnTo>
                    <a:cubicBezTo>
                      <a:pt x="11122" y="5766"/>
                      <a:pt x="12414" y="4475"/>
                      <a:pt x="12414" y="2899"/>
                    </a:cubicBezTo>
                    <a:lnTo>
                      <a:pt x="12414" y="1230"/>
                    </a:lnTo>
                    <a:cubicBezTo>
                      <a:pt x="12445" y="978"/>
                      <a:pt x="12288" y="852"/>
                      <a:pt x="12067" y="852"/>
                    </a:cubicBezTo>
                    <a:lnTo>
                      <a:pt x="9956" y="852"/>
                    </a:lnTo>
                    <a:lnTo>
                      <a:pt x="9956" y="410"/>
                    </a:lnTo>
                    <a:cubicBezTo>
                      <a:pt x="9956" y="158"/>
                      <a:pt x="9767" y="1"/>
                      <a:pt x="95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56" name="Google Shape;5056;p59"/>
            <p:cNvGrpSpPr/>
            <p:nvPr/>
          </p:nvGrpSpPr>
          <p:grpSpPr>
            <a:xfrm>
              <a:off x="3011003" y="2377056"/>
              <a:ext cx="240328" cy="239761"/>
              <a:chOff x="-62154300" y="3743950"/>
              <a:chExt cx="318200" cy="317450"/>
            </a:xfrm>
            <a:grpFill/>
          </p:grpSpPr>
          <p:sp>
            <p:nvSpPr>
              <p:cNvPr id="5057" name="Google Shape;5057;p59"/>
              <p:cNvSpPr/>
              <p:nvPr/>
            </p:nvSpPr>
            <p:spPr>
              <a:xfrm>
                <a:off x="-61992850" y="3743950"/>
                <a:ext cx="63825" cy="69150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2766" extrusionOk="0">
                    <a:moveTo>
                      <a:pt x="1261" y="1"/>
                    </a:moveTo>
                    <a:cubicBezTo>
                      <a:pt x="1009" y="1"/>
                      <a:pt x="851" y="221"/>
                      <a:pt x="851" y="410"/>
                    </a:cubicBezTo>
                    <a:lnTo>
                      <a:pt x="851" y="1355"/>
                    </a:lnTo>
                    <a:lnTo>
                      <a:pt x="725" y="1229"/>
                    </a:lnTo>
                    <a:cubicBezTo>
                      <a:pt x="646" y="1151"/>
                      <a:pt x="544" y="1111"/>
                      <a:pt x="442" y="1111"/>
                    </a:cubicBezTo>
                    <a:cubicBezTo>
                      <a:pt x="339" y="1111"/>
                      <a:pt x="237" y="1151"/>
                      <a:pt x="158" y="1229"/>
                    </a:cubicBezTo>
                    <a:cubicBezTo>
                      <a:pt x="1" y="1387"/>
                      <a:pt x="1" y="1670"/>
                      <a:pt x="158" y="1828"/>
                    </a:cubicBezTo>
                    <a:lnTo>
                      <a:pt x="977" y="2647"/>
                    </a:lnTo>
                    <a:cubicBezTo>
                      <a:pt x="1056" y="2726"/>
                      <a:pt x="1166" y="2765"/>
                      <a:pt x="1277" y="2765"/>
                    </a:cubicBezTo>
                    <a:cubicBezTo>
                      <a:pt x="1387" y="2765"/>
                      <a:pt x="1497" y="2726"/>
                      <a:pt x="1576" y="2647"/>
                    </a:cubicBezTo>
                    <a:lnTo>
                      <a:pt x="2395" y="1828"/>
                    </a:lnTo>
                    <a:cubicBezTo>
                      <a:pt x="2553" y="1670"/>
                      <a:pt x="2553" y="1387"/>
                      <a:pt x="2395" y="1229"/>
                    </a:cubicBezTo>
                    <a:cubicBezTo>
                      <a:pt x="2316" y="1151"/>
                      <a:pt x="2206" y="1111"/>
                      <a:pt x="2096" y="1111"/>
                    </a:cubicBezTo>
                    <a:cubicBezTo>
                      <a:pt x="1985" y="1111"/>
                      <a:pt x="1875" y="1151"/>
                      <a:pt x="1796" y="1229"/>
                    </a:cubicBezTo>
                    <a:lnTo>
                      <a:pt x="1670" y="1355"/>
                    </a:lnTo>
                    <a:lnTo>
                      <a:pt x="1670" y="410"/>
                    </a:lnTo>
                    <a:cubicBezTo>
                      <a:pt x="1670" y="221"/>
                      <a:pt x="1481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58" name="Google Shape;5058;p59"/>
              <p:cNvSpPr/>
              <p:nvPr/>
            </p:nvSpPr>
            <p:spPr>
              <a:xfrm>
                <a:off x="-62154300" y="3785700"/>
                <a:ext cx="318200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2728" h="11028" extrusionOk="0">
                    <a:moveTo>
                      <a:pt x="5261" y="3560"/>
                    </a:moveTo>
                    <a:cubicBezTo>
                      <a:pt x="5513" y="3560"/>
                      <a:pt x="5671" y="3781"/>
                      <a:pt x="5671" y="4002"/>
                    </a:cubicBezTo>
                    <a:lnTo>
                      <a:pt x="5671" y="5671"/>
                    </a:lnTo>
                    <a:cubicBezTo>
                      <a:pt x="5671" y="5892"/>
                      <a:pt x="5450" y="6112"/>
                      <a:pt x="5261" y="6112"/>
                    </a:cubicBezTo>
                    <a:cubicBezTo>
                      <a:pt x="5072" y="6112"/>
                      <a:pt x="4820" y="5892"/>
                      <a:pt x="4820" y="5671"/>
                    </a:cubicBezTo>
                    <a:lnTo>
                      <a:pt x="4820" y="4002"/>
                    </a:lnTo>
                    <a:cubicBezTo>
                      <a:pt x="4820" y="3781"/>
                      <a:pt x="5041" y="3560"/>
                      <a:pt x="5261" y="3560"/>
                    </a:cubicBezTo>
                    <a:close/>
                    <a:moveTo>
                      <a:pt x="7719" y="3560"/>
                    </a:moveTo>
                    <a:cubicBezTo>
                      <a:pt x="7908" y="3560"/>
                      <a:pt x="8128" y="3781"/>
                      <a:pt x="8128" y="4002"/>
                    </a:cubicBezTo>
                    <a:lnTo>
                      <a:pt x="8128" y="5671"/>
                    </a:lnTo>
                    <a:cubicBezTo>
                      <a:pt x="8128" y="5892"/>
                      <a:pt x="7939" y="6112"/>
                      <a:pt x="7719" y="6112"/>
                    </a:cubicBezTo>
                    <a:cubicBezTo>
                      <a:pt x="7467" y="6112"/>
                      <a:pt x="7309" y="5892"/>
                      <a:pt x="7309" y="5671"/>
                    </a:cubicBezTo>
                    <a:lnTo>
                      <a:pt x="7309" y="4002"/>
                    </a:lnTo>
                    <a:cubicBezTo>
                      <a:pt x="7309" y="3781"/>
                      <a:pt x="7498" y="3560"/>
                      <a:pt x="7719" y="3560"/>
                    </a:cubicBezTo>
                    <a:close/>
                    <a:moveTo>
                      <a:pt x="10239" y="3560"/>
                    </a:moveTo>
                    <a:cubicBezTo>
                      <a:pt x="10460" y="3560"/>
                      <a:pt x="10617" y="3781"/>
                      <a:pt x="10617" y="4002"/>
                    </a:cubicBezTo>
                    <a:lnTo>
                      <a:pt x="10617" y="5671"/>
                    </a:lnTo>
                    <a:cubicBezTo>
                      <a:pt x="10617" y="5892"/>
                      <a:pt x="10428" y="6112"/>
                      <a:pt x="10239" y="6112"/>
                    </a:cubicBezTo>
                    <a:cubicBezTo>
                      <a:pt x="9987" y="6112"/>
                      <a:pt x="9798" y="5892"/>
                      <a:pt x="9798" y="5671"/>
                    </a:cubicBezTo>
                    <a:lnTo>
                      <a:pt x="9798" y="4002"/>
                    </a:lnTo>
                    <a:cubicBezTo>
                      <a:pt x="9798" y="3781"/>
                      <a:pt x="9987" y="3560"/>
                      <a:pt x="10239" y="3560"/>
                    </a:cubicBezTo>
                    <a:close/>
                    <a:moveTo>
                      <a:pt x="5230" y="9357"/>
                    </a:moveTo>
                    <a:cubicBezTo>
                      <a:pt x="5450" y="9357"/>
                      <a:pt x="5608" y="9578"/>
                      <a:pt x="5608" y="9767"/>
                    </a:cubicBezTo>
                    <a:cubicBezTo>
                      <a:pt x="5608" y="9987"/>
                      <a:pt x="5419" y="10208"/>
                      <a:pt x="5230" y="10208"/>
                    </a:cubicBezTo>
                    <a:cubicBezTo>
                      <a:pt x="5041" y="10208"/>
                      <a:pt x="4789" y="9987"/>
                      <a:pt x="4789" y="9767"/>
                    </a:cubicBezTo>
                    <a:cubicBezTo>
                      <a:pt x="4820" y="9578"/>
                      <a:pt x="5041" y="9357"/>
                      <a:pt x="5230" y="9357"/>
                    </a:cubicBezTo>
                    <a:close/>
                    <a:moveTo>
                      <a:pt x="9924" y="9357"/>
                    </a:moveTo>
                    <a:cubicBezTo>
                      <a:pt x="10145" y="9357"/>
                      <a:pt x="10302" y="9578"/>
                      <a:pt x="10302" y="9767"/>
                    </a:cubicBezTo>
                    <a:cubicBezTo>
                      <a:pt x="10302" y="9987"/>
                      <a:pt x="10113" y="10208"/>
                      <a:pt x="9924" y="10208"/>
                    </a:cubicBezTo>
                    <a:cubicBezTo>
                      <a:pt x="9704" y="10208"/>
                      <a:pt x="9515" y="9987"/>
                      <a:pt x="9515" y="9767"/>
                    </a:cubicBezTo>
                    <a:cubicBezTo>
                      <a:pt x="9515" y="9578"/>
                      <a:pt x="9704" y="9357"/>
                      <a:pt x="9924" y="9357"/>
                    </a:cubicBezTo>
                    <a:close/>
                    <a:moveTo>
                      <a:pt x="441" y="0"/>
                    </a:moveTo>
                    <a:cubicBezTo>
                      <a:pt x="189" y="0"/>
                      <a:pt x="0" y="189"/>
                      <a:pt x="0" y="378"/>
                    </a:cubicBezTo>
                    <a:cubicBezTo>
                      <a:pt x="0" y="599"/>
                      <a:pt x="347" y="820"/>
                      <a:pt x="536" y="820"/>
                    </a:cubicBezTo>
                    <a:lnTo>
                      <a:pt x="2111" y="820"/>
                    </a:lnTo>
                    <a:cubicBezTo>
                      <a:pt x="2174" y="1103"/>
                      <a:pt x="3245" y="6711"/>
                      <a:pt x="3308" y="6994"/>
                    </a:cubicBezTo>
                    <a:cubicBezTo>
                      <a:pt x="2867" y="7184"/>
                      <a:pt x="2584" y="7625"/>
                      <a:pt x="2584" y="8097"/>
                    </a:cubicBezTo>
                    <a:cubicBezTo>
                      <a:pt x="2584" y="8759"/>
                      <a:pt x="3151" y="9326"/>
                      <a:pt x="3812" y="9326"/>
                    </a:cubicBezTo>
                    <a:lnTo>
                      <a:pt x="4001" y="9326"/>
                    </a:lnTo>
                    <a:cubicBezTo>
                      <a:pt x="3970" y="9452"/>
                      <a:pt x="3938" y="9609"/>
                      <a:pt x="3938" y="9767"/>
                    </a:cubicBezTo>
                    <a:cubicBezTo>
                      <a:pt x="3938" y="10429"/>
                      <a:pt x="4474" y="11027"/>
                      <a:pt x="5167" y="11027"/>
                    </a:cubicBezTo>
                    <a:cubicBezTo>
                      <a:pt x="5829" y="11027"/>
                      <a:pt x="6364" y="10460"/>
                      <a:pt x="6364" y="9767"/>
                    </a:cubicBezTo>
                    <a:cubicBezTo>
                      <a:pt x="6364" y="9609"/>
                      <a:pt x="6333" y="9483"/>
                      <a:pt x="6301" y="9326"/>
                    </a:cubicBezTo>
                    <a:lnTo>
                      <a:pt x="8664" y="9326"/>
                    </a:lnTo>
                    <a:cubicBezTo>
                      <a:pt x="8632" y="9452"/>
                      <a:pt x="8569" y="9609"/>
                      <a:pt x="8569" y="9767"/>
                    </a:cubicBezTo>
                    <a:cubicBezTo>
                      <a:pt x="8569" y="10429"/>
                      <a:pt x="9137" y="11027"/>
                      <a:pt x="9798" y="11027"/>
                    </a:cubicBezTo>
                    <a:cubicBezTo>
                      <a:pt x="10460" y="11027"/>
                      <a:pt x="11027" y="10460"/>
                      <a:pt x="11027" y="9767"/>
                    </a:cubicBezTo>
                    <a:cubicBezTo>
                      <a:pt x="11027" y="9609"/>
                      <a:pt x="10995" y="9483"/>
                      <a:pt x="10932" y="9357"/>
                    </a:cubicBezTo>
                    <a:lnTo>
                      <a:pt x="11562" y="9357"/>
                    </a:lnTo>
                    <a:cubicBezTo>
                      <a:pt x="11814" y="9357"/>
                      <a:pt x="12003" y="9168"/>
                      <a:pt x="12003" y="8979"/>
                    </a:cubicBezTo>
                    <a:cubicBezTo>
                      <a:pt x="12003" y="8727"/>
                      <a:pt x="11814" y="8538"/>
                      <a:pt x="11562" y="8538"/>
                    </a:cubicBezTo>
                    <a:lnTo>
                      <a:pt x="3749" y="8538"/>
                    </a:lnTo>
                    <a:cubicBezTo>
                      <a:pt x="3497" y="8538"/>
                      <a:pt x="3308" y="8349"/>
                      <a:pt x="3308" y="8160"/>
                    </a:cubicBezTo>
                    <a:cubicBezTo>
                      <a:pt x="3308" y="7940"/>
                      <a:pt x="3497" y="7719"/>
                      <a:pt x="3749" y="7719"/>
                    </a:cubicBezTo>
                    <a:lnTo>
                      <a:pt x="11468" y="7719"/>
                    </a:lnTo>
                    <a:cubicBezTo>
                      <a:pt x="11657" y="7719"/>
                      <a:pt x="11846" y="7562"/>
                      <a:pt x="11846" y="7373"/>
                    </a:cubicBezTo>
                    <a:lnTo>
                      <a:pt x="12665" y="2395"/>
                    </a:lnTo>
                    <a:cubicBezTo>
                      <a:pt x="12728" y="2143"/>
                      <a:pt x="12508" y="1922"/>
                      <a:pt x="12287" y="1922"/>
                    </a:cubicBezTo>
                    <a:lnTo>
                      <a:pt x="3056" y="1922"/>
                    </a:lnTo>
                    <a:lnTo>
                      <a:pt x="2741" y="347"/>
                    </a:lnTo>
                    <a:cubicBezTo>
                      <a:pt x="2710" y="158"/>
                      <a:pt x="2552" y="0"/>
                      <a:pt x="23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59" name="Google Shape;5059;p59"/>
            <p:cNvGrpSpPr/>
            <p:nvPr/>
          </p:nvGrpSpPr>
          <p:grpSpPr>
            <a:xfrm>
              <a:off x="3010994" y="2657347"/>
              <a:ext cx="240346" cy="239156"/>
              <a:chOff x="-62151950" y="4111775"/>
              <a:chExt cx="318225" cy="316650"/>
            </a:xfrm>
            <a:grpFill/>
          </p:grpSpPr>
          <p:sp>
            <p:nvSpPr>
              <p:cNvPr id="5060" name="Google Shape;5060;p59"/>
              <p:cNvSpPr/>
              <p:nvPr/>
            </p:nvSpPr>
            <p:spPr>
              <a:xfrm>
                <a:off x="-62151950" y="4407925"/>
                <a:ext cx="3182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441"/>
                    </a:cubicBezTo>
                    <a:cubicBezTo>
                      <a:pt x="1" y="662"/>
                      <a:pt x="221" y="819"/>
                      <a:pt x="442" y="819"/>
                    </a:cubicBezTo>
                    <a:lnTo>
                      <a:pt x="12288" y="819"/>
                    </a:lnTo>
                    <a:cubicBezTo>
                      <a:pt x="12540" y="819"/>
                      <a:pt x="12697" y="630"/>
                      <a:pt x="12697" y="441"/>
                    </a:cubicBezTo>
                    <a:cubicBezTo>
                      <a:pt x="12729" y="158"/>
                      <a:pt x="12540" y="0"/>
                      <a:pt x="122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61" name="Google Shape;5061;p59"/>
              <p:cNvSpPr/>
              <p:nvPr/>
            </p:nvSpPr>
            <p:spPr>
              <a:xfrm>
                <a:off x="-62151950" y="4283475"/>
                <a:ext cx="843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4160" extrusionOk="0">
                    <a:moveTo>
                      <a:pt x="1009" y="0"/>
                    </a:moveTo>
                    <a:cubicBezTo>
                      <a:pt x="442" y="0"/>
                      <a:pt x="1" y="442"/>
                      <a:pt x="1" y="1009"/>
                    </a:cubicBezTo>
                    <a:lnTo>
                      <a:pt x="1" y="3214"/>
                    </a:lnTo>
                    <a:cubicBezTo>
                      <a:pt x="64" y="3718"/>
                      <a:pt x="473" y="4159"/>
                      <a:pt x="1009" y="4159"/>
                    </a:cubicBezTo>
                    <a:lnTo>
                      <a:pt x="2363" y="4159"/>
                    </a:lnTo>
                    <a:cubicBezTo>
                      <a:pt x="2931" y="4159"/>
                      <a:pt x="3372" y="3718"/>
                      <a:pt x="3372" y="3214"/>
                    </a:cubicBezTo>
                    <a:lnTo>
                      <a:pt x="3372" y="1009"/>
                    </a:lnTo>
                    <a:cubicBezTo>
                      <a:pt x="3372" y="442"/>
                      <a:pt x="2931" y="0"/>
                      <a:pt x="23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62" name="Google Shape;5062;p59"/>
              <p:cNvSpPr/>
              <p:nvPr/>
            </p:nvSpPr>
            <p:spPr>
              <a:xfrm>
                <a:off x="-62033800" y="4111775"/>
                <a:ext cx="8272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1028" extrusionOk="0">
                    <a:moveTo>
                      <a:pt x="946" y="0"/>
                    </a:moveTo>
                    <a:cubicBezTo>
                      <a:pt x="410" y="0"/>
                      <a:pt x="0" y="410"/>
                      <a:pt x="0" y="977"/>
                    </a:cubicBezTo>
                    <a:lnTo>
                      <a:pt x="0" y="10082"/>
                    </a:lnTo>
                    <a:cubicBezTo>
                      <a:pt x="0" y="10618"/>
                      <a:pt x="441" y="11027"/>
                      <a:pt x="946" y="11027"/>
                    </a:cubicBezTo>
                    <a:lnTo>
                      <a:pt x="2332" y="11027"/>
                    </a:lnTo>
                    <a:cubicBezTo>
                      <a:pt x="2899" y="11027"/>
                      <a:pt x="3308" y="10586"/>
                      <a:pt x="3308" y="10082"/>
                    </a:cubicBezTo>
                    <a:lnTo>
                      <a:pt x="3308" y="977"/>
                    </a:lnTo>
                    <a:cubicBezTo>
                      <a:pt x="3308" y="410"/>
                      <a:pt x="2899" y="0"/>
                      <a:pt x="23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63" name="Google Shape;5063;p59"/>
              <p:cNvSpPr/>
              <p:nvPr/>
            </p:nvSpPr>
            <p:spPr>
              <a:xfrm>
                <a:off x="-61916450" y="4200775"/>
                <a:ext cx="82725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7468" extrusionOk="0">
                    <a:moveTo>
                      <a:pt x="946" y="0"/>
                    </a:moveTo>
                    <a:cubicBezTo>
                      <a:pt x="410" y="0"/>
                      <a:pt x="1" y="442"/>
                      <a:pt x="1" y="1009"/>
                    </a:cubicBezTo>
                    <a:lnTo>
                      <a:pt x="1" y="6522"/>
                    </a:lnTo>
                    <a:cubicBezTo>
                      <a:pt x="1" y="7058"/>
                      <a:pt x="442" y="7467"/>
                      <a:pt x="946" y="7467"/>
                    </a:cubicBezTo>
                    <a:lnTo>
                      <a:pt x="2332" y="7467"/>
                    </a:lnTo>
                    <a:cubicBezTo>
                      <a:pt x="2868" y="7467"/>
                      <a:pt x="3309" y="7026"/>
                      <a:pt x="3309" y="6522"/>
                    </a:cubicBezTo>
                    <a:lnTo>
                      <a:pt x="3309" y="1009"/>
                    </a:lnTo>
                    <a:cubicBezTo>
                      <a:pt x="3309" y="442"/>
                      <a:pt x="2868" y="0"/>
                      <a:pt x="23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64" name="Google Shape;5064;p59"/>
            <p:cNvGrpSpPr/>
            <p:nvPr/>
          </p:nvGrpSpPr>
          <p:grpSpPr>
            <a:xfrm>
              <a:off x="4459277" y="2087825"/>
              <a:ext cx="240328" cy="239856"/>
              <a:chOff x="-60254550" y="3367325"/>
              <a:chExt cx="318200" cy="317575"/>
            </a:xfrm>
            <a:grpFill/>
          </p:grpSpPr>
          <p:sp>
            <p:nvSpPr>
              <p:cNvPr id="5065" name="Google Shape;5065;p59"/>
              <p:cNvSpPr/>
              <p:nvPr/>
            </p:nvSpPr>
            <p:spPr>
              <a:xfrm>
                <a:off x="-60219125" y="3367325"/>
                <a:ext cx="51225" cy="1035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43" extrusionOk="0">
                    <a:moveTo>
                      <a:pt x="1051" y="0"/>
                    </a:moveTo>
                    <a:cubicBezTo>
                      <a:pt x="935" y="0"/>
                      <a:pt x="815" y="57"/>
                      <a:pt x="725" y="164"/>
                    </a:cubicBezTo>
                    <a:cubicBezTo>
                      <a:pt x="568" y="290"/>
                      <a:pt x="568" y="573"/>
                      <a:pt x="757" y="731"/>
                    </a:cubicBezTo>
                    <a:cubicBezTo>
                      <a:pt x="1103" y="1046"/>
                      <a:pt x="1103" y="1456"/>
                      <a:pt x="757" y="1771"/>
                    </a:cubicBezTo>
                    <a:cubicBezTo>
                      <a:pt x="32" y="2401"/>
                      <a:pt x="1" y="3377"/>
                      <a:pt x="757" y="4039"/>
                    </a:cubicBezTo>
                    <a:cubicBezTo>
                      <a:pt x="828" y="4110"/>
                      <a:pt x="924" y="4143"/>
                      <a:pt x="1023" y="4143"/>
                    </a:cubicBezTo>
                    <a:cubicBezTo>
                      <a:pt x="1144" y="4143"/>
                      <a:pt x="1269" y="4094"/>
                      <a:pt x="1356" y="4007"/>
                    </a:cubicBezTo>
                    <a:cubicBezTo>
                      <a:pt x="1513" y="3850"/>
                      <a:pt x="1513" y="3566"/>
                      <a:pt x="1292" y="3409"/>
                    </a:cubicBezTo>
                    <a:cubicBezTo>
                      <a:pt x="946" y="3094"/>
                      <a:pt x="946" y="2716"/>
                      <a:pt x="1292" y="2401"/>
                    </a:cubicBezTo>
                    <a:cubicBezTo>
                      <a:pt x="2017" y="1771"/>
                      <a:pt x="2049" y="762"/>
                      <a:pt x="1292" y="101"/>
                    </a:cubicBezTo>
                    <a:cubicBezTo>
                      <a:pt x="1224" y="33"/>
                      <a:pt x="1139" y="0"/>
                      <a:pt x="10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66" name="Google Shape;5066;p59"/>
              <p:cNvSpPr/>
              <p:nvPr/>
            </p:nvSpPr>
            <p:spPr>
              <a:xfrm>
                <a:off x="-60156900" y="3367325"/>
                <a:ext cx="51225" cy="1035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43" extrusionOk="0">
                    <a:moveTo>
                      <a:pt x="1038" y="0"/>
                    </a:moveTo>
                    <a:cubicBezTo>
                      <a:pt x="913" y="0"/>
                      <a:pt x="783" y="57"/>
                      <a:pt x="694" y="164"/>
                    </a:cubicBezTo>
                    <a:cubicBezTo>
                      <a:pt x="536" y="290"/>
                      <a:pt x="536" y="573"/>
                      <a:pt x="757" y="731"/>
                    </a:cubicBezTo>
                    <a:cubicBezTo>
                      <a:pt x="1103" y="1046"/>
                      <a:pt x="1103" y="1456"/>
                      <a:pt x="757" y="1771"/>
                    </a:cubicBezTo>
                    <a:cubicBezTo>
                      <a:pt x="32" y="2401"/>
                      <a:pt x="1" y="3377"/>
                      <a:pt x="757" y="4039"/>
                    </a:cubicBezTo>
                    <a:cubicBezTo>
                      <a:pt x="828" y="4110"/>
                      <a:pt x="918" y="4143"/>
                      <a:pt x="1010" y="4143"/>
                    </a:cubicBezTo>
                    <a:cubicBezTo>
                      <a:pt x="1122" y="4143"/>
                      <a:pt x="1237" y="4094"/>
                      <a:pt x="1324" y="4007"/>
                    </a:cubicBezTo>
                    <a:cubicBezTo>
                      <a:pt x="1481" y="3850"/>
                      <a:pt x="1481" y="3566"/>
                      <a:pt x="1292" y="3409"/>
                    </a:cubicBezTo>
                    <a:cubicBezTo>
                      <a:pt x="946" y="3094"/>
                      <a:pt x="946" y="2716"/>
                      <a:pt x="1292" y="2401"/>
                    </a:cubicBezTo>
                    <a:cubicBezTo>
                      <a:pt x="2017" y="1771"/>
                      <a:pt x="2049" y="762"/>
                      <a:pt x="1292" y="101"/>
                    </a:cubicBezTo>
                    <a:cubicBezTo>
                      <a:pt x="1224" y="33"/>
                      <a:pt x="1133" y="0"/>
                      <a:pt x="10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67" name="Google Shape;5067;p59"/>
              <p:cNvSpPr/>
              <p:nvPr/>
            </p:nvSpPr>
            <p:spPr>
              <a:xfrm>
                <a:off x="-60094675" y="3367325"/>
                <a:ext cx="51225" cy="1035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43" extrusionOk="0">
                    <a:moveTo>
                      <a:pt x="1038" y="0"/>
                    </a:moveTo>
                    <a:cubicBezTo>
                      <a:pt x="913" y="0"/>
                      <a:pt x="783" y="57"/>
                      <a:pt x="694" y="164"/>
                    </a:cubicBezTo>
                    <a:cubicBezTo>
                      <a:pt x="536" y="290"/>
                      <a:pt x="536" y="573"/>
                      <a:pt x="725" y="731"/>
                    </a:cubicBezTo>
                    <a:cubicBezTo>
                      <a:pt x="1103" y="1046"/>
                      <a:pt x="1103" y="1456"/>
                      <a:pt x="725" y="1771"/>
                    </a:cubicBezTo>
                    <a:cubicBezTo>
                      <a:pt x="32" y="2401"/>
                      <a:pt x="1" y="3377"/>
                      <a:pt x="725" y="4039"/>
                    </a:cubicBezTo>
                    <a:cubicBezTo>
                      <a:pt x="796" y="4110"/>
                      <a:pt x="893" y="4143"/>
                      <a:pt x="992" y="4143"/>
                    </a:cubicBezTo>
                    <a:cubicBezTo>
                      <a:pt x="1113" y="4143"/>
                      <a:pt x="1237" y="4094"/>
                      <a:pt x="1324" y="4007"/>
                    </a:cubicBezTo>
                    <a:cubicBezTo>
                      <a:pt x="1481" y="3850"/>
                      <a:pt x="1481" y="3566"/>
                      <a:pt x="1292" y="3409"/>
                    </a:cubicBezTo>
                    <a:cubicBezTo>
                      <a:pt x="946" y="3094"/>
                      <a:pt x="946" y="2716"/>
                      <a:pt x="1292" y="2401"/>
                    </a:cubicBezTo>
                    <a:cubicBezTo>
                      <a:pt x="1985" y="1771"/>
                      <a:pt x="2048" y="762"/>
                      <a:pt x="1292" y="101"/>
                    </a:cubicBezTo>
                    <a:cubicBezTo>
                      <a:pt x="1224" y="33"/>
                      <a:pt x="1133" y="0"/>
                      <a:pt x="10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68" name="Google Shape;5068;p59"/>
              <p:cNvSpPr/>
              <p:nvPr/>
            </p:nvSpPr>
            <p:spPr>
              <a:xfrm>
                <a:off x="-60254550" y="3478525"/>
                <a:ext cx="31820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12728" h="8255" extrusionOk="0">
                    <a:moveTo>
                      <a:pt x="10428" y="1607"/>
                    </a:moveTo>
                    <a:cubicBezTo>
                      <a:pt x="11184" y="1607"/>
                      <a:pt x="11814" y="2237"/>
                      <a:pt x="11814" y="2994"/>
                    </a:cubicBezTo>
                    <a:cubicBezTo>
                      <a:pt x="11814" y="3718"/>
                      <a:pt x="11184" y="4380"/>
                      <a:pt x="10428" y="4380"/>
                    </a:cubicBezTo>
                    <a:lnTo>
                      <a:pt x="9767" y="4380"/>
                    </a:lnTo>
                    <a:cubicBezTo>
                      <a:pt x="9861" y="4002"/>
                      <a:pt x="9893" y="3655"/>
                      <a:pt x="9893" y="3246"/>
                    </a:cubicBezTo>
                    <a:lnTo>
                      <a:pt x="9893" y="1607"/>
                    </a:lnTo>
                    <a:close/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3309"/>
                    </a:lnTo>
                    <a:cubicBezTo>
                      <a:pt x="0" y="5041"/>
                      <a:pt x="882" y="6522"/>
                      <a:pt x="2237" y="7436"/>
                    </a:cubicBezTo>
                    <a:lnTo>
                      <a:pt x="441" y="7436"/>
                    </a:lnTo>
                    <a:cubicBezTo>
                      <a:pt x="189" y="7436"/>
                      <a:pt x="32" y="7625"/>
                      <a:pt x="32" y="7845"/>
                    </a:cubicBezTo>
                    <a:cubicBezTo>
                      <a:pt x="32" y="8066"/>
                      <a:pt x="252" y="8255"/>
                      <a:pt x="441" y="8255"/>
                    </a:cubicBezTo>
                    <a:lnTo>
                      <a:pt x="9546" y="8255"/>
                    </a:lnTo>
                    <a:cubicBezTo>
                      <a:pt x="9767" y="8255"/>
                      <a:pt x="9924" y="8066"/>
                      <a:pt x="9924" y="7845"/>
                    </a:cubicBezTo>
                    <a:cubicBezTo>
                      <a:pt x="9924" y="7593"/>
                      <a:pt x="9735" y="7436"/>
                      <a:pt x="9546" y="7436"/>
                    </a:cubicBezTo>
                    <a:lnTo>
                      <a:pt x="7719" y="7436"/>
                    </a:lnTo>
                    <a:cubicBezTo>
                      <a:pt x="8538" y="6900"/>
                      <a:pt x="9168" y="6144"/>
                      <a:pt x="9578" y="5230"/>
                    </a:cubicBezTo>
                    <a:lnTo>
                      <a:pt x="10523" y="5230"/>
                    </a:lnTo>
                    <a:cubicBezTo>
                      <a:pt x="11751" y="5230"/>
                      <a:pt x="12728" y="4254"/>
                      <a:pt x="12728" y="3025"/>
                    </a:cubicBezTo>
                    <a:cubicBezTo>
                      <a:pt x="12728" y="1796"/>
                      <a:pt x="11657" y="788"/>
                      <a:pt x="10428" y="788"/>
                    </a:cubicBezTo>
                    <a:lnTo>
                      <a:pt x="9893" y="788"/>
                    </a:lnTo>
                    <a:lnTo>
                      <a:pt x="9893" y="379"/>
                    </a:lnTo>
                    <a:cubicBezTo>
                      <a:pt x="9893" y="158"/>
                      <a:pt x="9704" y="1"/>
                      <a:pt x="94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69" name="Google Shape;5069;p59"/>
            <p:cNvGrpSpPr/>
            <p:nvPr/>
          </p:nvGrpSpPr>
          <p:grpSpPr>
            <a:xfrm>
              <a:off x="4459862" y="2377396"/>
              <a:ext cx="239156" cy="239081"/>
              <a:chOff x="-60255350" y="3733825"/>
              <a:chExt cx="316650" cy="316550"/>
            </a:xfrm>
            <a:grpFill/>
          </p:grpSpPr>
          <p:sp>
            <p:nvSpPr>
              <p:cNvPr id="5070" name="Google Shape;5070;p59"/>
              <p:cNvSpPr/>
              <p:nvPr/>
            </p:nvSpPr>
            <p:spPr>
              <a:xfrm>
                <a:off x="-60218325" y="3733825"/>
                <a:ext cx="235525" cy="316550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12662" extrusionOk="0">
                    <a:moveTo>
                      <a:pt x="4821" y="1666"/>
                    </a:moveTo>
                    <a:cubicBezTo>
                      <a:pt x="5073" y="1666"/>
                      <a:pt x="5262" y="1886"/>
                      <a:pt x="5262" y="2075"/>
                    </a:cubicBezTo>
                    <a:lnTo>
                      <a:pt x="5262" y="2359"/>
                    </a:lnTo>
                    <a:cubicBezTo>
                      <a:pt x="5734" y="2485"/>
                      <a:pt x="6081" y="2989"/>
                      <a:pt x="6081" y="3525"/>
                    </a:cubicBezTo>
                    <a:cubicBezTo>
                      <a:pt x="6081" y="3777"/>
                      <a:pt x="5892" y="3934"/>
                      <a:pt x="5640" y="3934"/>
                    </a:cubicBezTo>
                    <a:cubicBezTo>
                      <a:pt x="5419" y="3934"/>
                      <a:pt x="5262" y="3714"/>
                      <a:pt x="5262" y="3525"/>
                    </a:cubicBezTo>
                    <a:cubicBezTo>
                      <a:pt x="5262" y="3273"/>
                      <a:pt x="5073" y="3084"/>
                      <a:pt x="4821" y="3084"/>
                    </a:cubicBezTo>
                    <a:cubicBezTo>
                      <a:pt x="4569" y="3084"/>
                      <a:pt x="4411" y="3273"/>
                      <a:pt x="4411" y="3525"/>
                    </a:cubicBezTo>
                    <a:cubicBezTo>
                      <a:pt x="4411" y="3777"/>
                      <a:pt x="4789" y="3997"/>
                      <a:pt x="5104" y="4249"/>
                    </a:cubicBezTo>
                    <a:cubicBezTo>
                      <a:pt x="5514" y="4564"/>
                      <a:pt x="6081" y="4942"/>
                      <a:pt x="6081" y="5604"/>
                    </a:cubicBezTo>
                    <a:cubicBezTo>
                      <a:pt x="6081" y="6171"/>
                      <a:pt x="5734" y="6612"/>
                      <a:pt x="5262" y="6801"/>
                    </a:cubicBezTo>
                    <a:lnTo>
                      <a:pt x="5262" y="7085"/>
                    </a:lnTo>
                    <a:cubicBezTo>
                      <a:pt x="5262" y="7305"/>
                      <a:pt x="5041" y="7463"/>
                      <a:pt x="4821" y="7463"/>
                    </a:cubicBezTo>
                    <a:cubicBezTo>
                      <a:pt x="4569" y="7463"/>
                      <a:pt x="4411" y="7274"/>
                      <a:pt x="4411" y="7085"/>
                    </a:cubicBezTo>
                    <a:lnTo>
                      <a:pt x="4411" y="6801"/>
                    </a:lnTo>
                    <a:cubicBezTo>
                      <a:pt x="3938" y="6644"/>
                      <a:pt x="3592" y="6171"/>
                      <a:pt x="3592" y="5604"/>
                    </a:cubicBezTo>
                    <a:cubicBezTo>
                      <a:pt x="3592" y="5383"/>
                      <a:pt x="3781" y="5194"/>
                      <a:pt x="4033" y="5194"/>
                    </a:cubicBezTo>
                    <a:cubicBezTo>
                      <a:pt x="4253" y="5194"/>
                      <a:pt x="4411" y="5383"/>
                      <a:pt x="4411" y="5604"/>
                    </a:cubicBezTo>
                    <a:cubicBezTo>
                      <a:pt x="4411" y="5856"/>
                      <a:pt x="4632" y="6014"/>
                      <a:pt x="4821" y="6014"/>
                    </a:cubicBezTo>
                    <a:cubicBezTo>
                      <a:pt x="5041" y="6014"/>
                      <a:pt x="5262" y="5824"/>
                      <a:pt x="5262" y="5604"/>
                    </a:cubicBezTo>
                    <a:cubicBezTo>
                      <a:pt x="5262" y="5383"/>
                      <a:pt x="4947" y="5131"/>
                      <a:pt x="4569" y="4911"/>
                    </a:cubicBezTo>
                    <a:cubicBezTo>
                      <a:pt x="4159" y="4596"/>
                      <a:pt x="3592" y="4186"/>
                      <a:pt x="3592" y="3525"/>
                    </a:cubicBezTo>
                    <a:cubicBezTo>
                      <a:pt x="3592" y="2989"/>
                      <a:pt x="3938" y="2548"/>
                      <a:pt x="4411" y="2359"/>
                    </a:cubicBezTo>
                    <a:lnTo>
                      <a:pt x="4411" y="2075"/>
                    </a:lnTo>
                    <a:cubicBezTo>
                      <a:pt x="4411" y="1823"/>
                      <a:pt x="4632" y="1666"/>
                      <a:pt x="4821" y="1666"/>
                    </a:cubicBezTo>
                    <a:close/>
                    <a:moveTo>
                      <a:pt x="6081" y="9385"/>
                    </a:moveTo>
                    <a:lnTo>
                      <a:pt x="6081" y="10235"/>
                    </a:lnTo>
                    <a:lnTo>
                      <a:pt x="3592" y="10235"/>
                    </a:lnTo>
                    <a:lnTo>
                      <a:pt x="3592" y="9385"/>
                    </a:lnTo>
                    <a:close/>
                    <a:moveTo>
                      <a:pt x="4801" y="0"/>
                    </a:moveTo>
                    <a:cubicBezTo>
                      <a:pt x="4498" y="0"/>
                      <a:pt x="4188" y="29"/>
                      <a:pt x="3875" y="91"/>
                    </a:cubicBezTo>
                    <a:cubicBezTo>
                      <a:pt x="2111" y="500"/>
                      <a:pt x="693" y="1949"/>
                      <a:pt x="378" y="3714"/>
                    </a:cubicBezTo>
                    <a:cubicBezTo>
                      <a:pt x="0" y="5698"/>
                      <a:pt x="1008" y="7652"/>
                      <a:pt x="2773" y="8565"/>
                    </a:cubicBezTo>
                    <a:lnTo>
                      <a:pt x="2773" y="10582"/>
                    </a:lnTo>
                    <a:cubicBezTo>
                      <a:pt x="2773" y="11716"/>
                      <a:pt x="3718" y="12661"/>
                      <a:pt x="4852" y="12661"/>
                    </a:cubicBezTo>
                    <a:cubicBezTo>
                      <a:pt x="5986" y="12661"/>
                      <a:pt x="6963" y="11716"/>
                      <a:pt x="6963" y="10582"/>
                    </a:cubicBezTo>
                    <a:lnTo>
                      <a:pt x="6963" y="8565"/>
                    </a:lnTo>
                    <a:cubicBezTo>
                      <a:pt x="8444" y="7778"/>
                      <a:pt x="9420" y="6234"/>
                      <a:pt x="9420" y="4501"/>
                    </a:cubicBezTo>
                    <a:cubicBezTo>
                      <a:pt x="9392" y="2000"/>
                      <a:pt x="7308" y="0"/>
                      <a:pt x="48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1" name="Google Shape;5071;p59"/>
              <p:cNvSpPr/>
              <p:nvPr/>
            </p:nvSpPr>
            <p:spPr>
              <a:xfrm>
                <a:off x="-60255350" y="3844775"/>
                <a:ext cx="346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820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379" y="819"/>
                    </a:cubicBezTo>
                    <a:lnTo>
                      <a:pt x="946" y="819"/>
                    </a:lnTo>
                    <a:cubicBezTo>
                      <a:pt x="1166" y="819"/>
                      <a:pt x="1387" y="630"/>
                      <a:pt x="1387" y="378"/>
                    </a:cubicBezTo>
                    <a:cubicBezTo>
                      <a:pt x="1387" y="158"/>
                      <a:pt x="1166" y="0"/>
                      <a:pt x="9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2" name="Google Shape;5072;p59"/>
              <p:cNvSpPr/>
              <p:nvPr/>
            </p:nvSpPr>
            <p:spPr>
              <a:xfrm>
                <a:off x="-59974175" y="3844775"/>
                <a:ext cx="3547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820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378"/>
                    </a:cubicBezTo>
                    <a:cubicBezTo>
                      <a:pt x="1" y="630"/>
                      <a:pt x="221" y="819"/>
                      <a:pt x="442" y="819"/>
                    </a:cubicBezTo>
                    <a:lnTo>
                      <a:pt x="1009" y="819"/>
                    </a:lnTo>
                    <a:cubicBezTo>
                      <a:pt x="1230" y="819"/>
                      <a:pt x="1387" y="630"/>
                      <a:pt x="1387" y="378"/>
                    </a:cubicBezTo>
                    <a:cubicBezTo>
                      <a:pt x="1419" y="158"/>
                      <a:pt x="1230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3" name="Google Shape;5073;p59"/>
              <p:cNvSpPr/>
              <p:nvPr/>
            </p:nvSpPr>
            <p:spPr>
              <a:xfrm>
                <a:off x="-60212825" y="3939475"/>
                <a:ext cx="323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4" extrusionOk="0">
                    <a:moveTo>
                      <a:pt x="836" y="1"/>
                    </a:moveTo>
                    <a:cubicBezTo>
                      <a:pt x="725" y="1"/>
                      <a:pt x="615" y="40"/>
                      <a:pt x="536" y="119"/>
                    </a:cubicBezTo>
                    <a:lnTo>
                      <a:pt x="158" y="497"/>
                    </a:lnTo>
                    <a:cubicBezTo>
                      <a:pt x="1" y="654"/>
                      <a:pt x="1" y="938"/>
                      <a:pt x="158" y="1096"/>
                    </a:cubicBezTo>
                    <a:cubicBezTo>
                      <a:pt x="237" y="1174"/>
                      <a:pt x="340" y="1214"/>
                      <a:pt x="442" y="1214"/>
                    </a:cubicBezTo>
                    <a:cubicBezTo>
                      <a:pt x="544" y="1214"/>
                      <a:pt x="647" y="1174"/>
                      <a:pt x="725" y="1096"/>
                    </a:cubicBezTo>
                    <a:lnTo>
                      <a:pt x="1135" y="686"/>
                    </a:lnTo>
                    <a:cubicBezTo>
                      <a:pt x="1293" y="528"/>
                      <a:pt x="1293" y="245"/>
                      <a:pt x="1135" y="119"/>
                    </a:cubicBezTo>
                    <a:cubicBezTo>
                      <a:pt x="1056" y="40"/>
                      <a:pt x="946" y="1"/>
                      <a:pt x="8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4" name="Google Shape;5074;p59"/>
              <p:cNvSpPr/>
              <p:nvPr/>
            </p:nvSpPr>
            <p:spPr>
              <a:xfrm>
                <a:off x="-60012750" y="3739425"/>
                <a:ext cx="323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4" extrusionOk="0">
                    <a:moveTo>
                      <a:pt x="835" y="1"/>
                    </a:moveTo>
                    <a:cubicBezTo>
                      <a:pt x="725" y="1"/>
                      <a:pt x="614" y="40"/>
                      <a:pt x="536" y="119"/>
                    </a:cubicBezTo>
                    <a:lnTo>
                      <a:pt x="126" y="497"/>
                    </a:lnTo>
                    <a:cubicBezTo>
                      <a:pt x="0" y="654"/>
                      <a:pt x="0" y="938"/>
                      <a:pt x="126" y="1095"/>
                    </a:cubicBezTo>
                    <a:cubicBezTo>
                      <a:pt x="205" y="1174"/>
                      <a:pt x="315" y="1213"/>
                      <a:pt x="425" y="1213"/>
                    </a:cubicBezTo>
                    <a:cubicBezTo>
                      <a:pt x="536" y="1213"/>
                      <a:pt x="646" y="1174"/>
                      <a:pt x="725" y="1095"/>
                    </a:cubicBezTo>
                    <a:lnTo>
                      <a:pt x="1134" y="686"/>
                    </a:lnTo>
                    <a:cubicBezTo>
                      <a:pt x="1292" y="560"/>
                      <a:pt x="1292" y="276"/>
                      <a:pt x="1134" y="119"/>
                    </a:cubicBezTo>
                    <a:cubicBezTo>
                      <a:pt x="1056" y="40"/>
                      <a:pt x="945" y="1"/>
                      <a:pt x="8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5" name="Google Shape;5075;p59"/>
              <p:cNvSpPr/>
              <p:nvPr/>
            </p:nvSpPr>
            <p:spPr>
              <a:xfrm>
                <a:off x="-60012750" y="3939475"/>
                <a:ext cx="32300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14" extrusionOk="0">
                    <a:moveTo>
                      <a:pt x="425" y="1"/>
                    </a:moveTo>
                    <a:cubicBezTo>
                      <a:pt x="315" y="1"/>
                      <a:pt x="205" y="40"/>
                      <a:pt x="126" y="119"/>
                    </a:cubicBezTo>
                    <a:cubicBezTo>
                      <a:pt x="0" y="245"/>
                      <a:pt x="0" y="528"/>
                      <a:pt x="126" y="686"/>
                    </a:cubicBezTo>
                    <a:lnTo>
                      <a:pt x="536" y="1096"/>
                    </a:lnTo>
                    <a:cubicBezTo>
                      <a:pt x="614" y="1174"/>
                      <a:pt x="725" y="1214"/>
                      <a:pt x="835" y="1214"/>
                    </a:cubicBezTo>
                    <a:cubicBezTo>
                      <a:pt x="945" y="1214"/>
                      <a:pt x="1056" y="1174"/>
                      <a:pt x="1134" y="1096"/>
                    </a:cubicBezTo>
                    <a:cubicBezTo>
                      <a:pt x="1292" y="938"/>
                      <a:pt x="1292" y="654"/>
                      <a:pt x="1134" y="497"/>
                    </a:cubicBezTo>
                    <a:lnTo>
                      <a:pt x="725" y="119"/>
                    </a:lnTo>
                    <a:cubicBezTo>
                      <a:pt x="646" y="40"/>
                      <a:pt x="536" y="1"/>
                      <a:pt x="4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6" name="Google Shape;5076;p59"/>
              <p:cNvSpPr/>
              <p:nvPr/>
            </p:nvSpPr>
            <p:spPr>
              <a:xfrm>
                <a:off x="-60212825" y="3739425"/>
                <a:ext cx="32325" cy="30350"/>
              </a:xfrm>
              <a:custGeom>
                <a:avLst/>
                <a:gdLst/>
                <a:ahLst/>
                <a:cxnLst/>
                <a:rect l="l" t="t" r="r" b="b"/>
                <a:pathLst>
                  <a:path w="1293" h="1214" extrusionOk="0">
                    <a:moveTo>
                      <a:pt x="442" y="1"/>
                    </a:moveTo>
                    <a:cubicBezTo>
                      <a:pt x="340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686"/>
                    </a:cubicBezTo>
                    <a:lnTo>
                      <a:pt x="536" y="1095"/>
                    </a:lnTo>
                    <a:cubicBezTo>
                      <a:pt x="615" y="1174"/>
                      <a:pt x="725" y="1213"/>
                      <a:pt x="836" y="1213"/>
                    </a:cubicBezTo>
                    <a:cubicBezTo>
                      <a:pt x="946" y="1213"/>
                      <a:pt x="1056" y="1174"/>
                      <a:pt x="1135" y="1095"/>
                    </a:cubicBezTo>
                    <a:cubicBezTo>
                      <a:pt x="1293" y="938"/>
                      <a:pt x="1293" y="654"/>
                      <a:pt x="1135" y="497"/>
                    </a:cubicBezTo>
                    <a:lnTo>
                      <a:pt x="725" y="119"/>
                    </a:lnTo>
                    <a:cubicBezTo>
                      <a:pt x="647" y="40"/>
                      <a:pt x="544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77" name="Google Shape;5077;p59"/>
            <p:cNvGrpSpPr/>
            <p:nvPr/>
          </p:nvGrpSpPr>
          <p:grpSpPr>
            <a:xfrm>
              <a:off x="4478008" y="2657640"/>
              <a:ext cx="202866" cy="238571"/>
              <a:chOff x="-60232500" y="4101525"/>
              <a:chExt cx="268600" cy="315875"/>
            </a:xfrm>
            <a:grpFill/>
          </p:grpSpPr>
          <p:sp>
            <p:nvSpPr>
              <p:cNvPr id="5078" name="Google Shape;5078;p59"/>
              <p:cNvSpPr/>
              <p:nvPr/>
            </p:nvSpPr>
            <p:spPr>
              <a:xfrm>
                <a:off x="-60222275" y="4273225"/>
                <a:ext cx="63025" cy="1441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5767" extrusionOk="0">
                    <a:moveTo>
                      <a:pt x="1261" y="1"/>
                    </a:moveTo>
                    <a:cubicBezTo>
                      <a:pt x="1072" y="1"/>
                      <a:pt x="851" y="190"/>
                      <a:pt x="851" y="379"/>
                    </a:cubicBezTo>
                    <a:lnTo>
                      <a:pt x="851" y="662"/>
                    </a:lnTo>
                    <a:cubicBezTo>
                      <a:pt x="379" y="820"/>
                      <a:pt x="1" y="1293"/>
                      <a:pt x="1" y="1828"/>
                    </a:cubicBezTo>
                    <a:cubicBezTo>
                      <a:pt x="1" y="2521"/>
                      <a:pt x="568" y="2899"/>
                      <a:pt x="1009" y="3214"/>
                    </a:cubicBezTo>
                    <a:cubicBezTo>
                      <a:pt x="1324" y="3466"/>
                      <a:pt x="1671" y="3687"/>
                      <a:pt x="1671" y="3939"/>
                    </a:cubicBezTo>
                    <a:cubicBezTo>
                      <a:pt x="1671" y="4160"/>
                      <a:pt x="1482" y="4349"/>
                      <a:pt x="1261" y="4349"/>
                    </a:cubicBezTo>
                    <a:cubicBezTo>
                      <a:pt x="1072" y="4349"/>
                      <a:pt x="851" y="4160"/>
                      <a:pt x="851" y="3939"/>
                    </a:cubicBezTo>
                    <a:cubicBezTo>
                      <a:pt x="851" y="3687"/>
                      <a:pt x="631" y="3529"/>
                      <a:pt x="442" y="3529"/>
                    </a:cubicBezTo>
                    <a:cubicBezTo>
                      <a:pt x="253" y="3529"/>
                      <a:pt x="64" y="3718"/>
                      <a:pt x="64" y="3939"/>
                    </a:cubicBezTo>
                    <a:cubicBezTo>
                      <a:pt x="64" y="4475"/>
                      <a:pt x="410" y="4916"/>
                      <a:pt x="883" y="5105"/>
                    </a:cubicBezTo>
                    <a:lnTo>
                      <a:pt x="883" y="5388"/>
                    </a:lnTo>
                    <a:cubicBezTo>
                      <a:pt x="883" y="5609"/>
                      <a:pt x="1072" y="5766"/>
                      <a:pt x="1324" y="5766"/>
                    </a:cubicBezTo>
                    <a:cubicBezTo>
                      <a:pt x="1545" y="5766"/>
                      <a:pt x="1702" y="5577"/>
                      <a:pt x="1702" y="5388"/>
                    </a:cubicBezTo>
                    <a:lnTo>
                      <a:pt x="1702" y="5105"/>
                    </a:lnTo>
                    <a:cubicBezTo>
                      <a:pt x="2175" y="4947"/>
                      <a:pt x="2521" y="4475"/>
                      <a:pt x="2521" y="3939"/>
                    </a:cubicBezTo>
                    <a:cubicBezTo>
                      <a:pt x="2521" y="3246"/>
                      <a:pt x="1986" y="2868"/>
                      <a:pt x="1545" y="2553"/>
                    </a:cubicBezTo>
                    <a:cubicBezTo>
                      <a:pt x="1229" y="2301"/>
                      <a:pt x="883" y="2080"/>
                      <a:pt x="883" y="1828"/>
                    </a:cubicBezTo>
                    <a:cubicBezTo>
                      <a:pt x="883" y="1608"/>
                      <a:pt x="1072" y="1450"/>
                      <a:pt x="1261" y="1450"/>
                    </a:cubicBezTo>
                    <a:cubicBezTo>
                      <a:pt x="1513" y="1450"/>
                      <a:pt x="1671" y="1639"/>
                      <a:pt x="1671" y="1828"/>
                    </a:cubicBezTo>
                    <a:cubicBezTo>
                      <a:pt x="1671" y="2080"/>
                      <a:pt x="1860" y="2269"/>
                      <a:pt x="2112" y="2269"/>
                    </a:cubicBezTo>
                    <a:cubicBezTo>
                      <a:pt x="2332" y="2269"/>
                      <a:pt x="2490" y="2080"/>
                      <a:pt x="2490" y="1828"/>
                    </a:cubicBezTo>
                    <a:cubicBezTo>
                      <a:pt x="2490" y="1293"/>
                      <a:pt x="2143" y="852"/>
                      <a:pt x="1671" y="662"/>
                    </a:cubicBezTo>
                    <a:lnTo>
                      <a:pt x="1671" y="379"/>
                    </a:lnTo>
                    <a:cubicBezTo>
                      <a:pt x="1671" y="158"/>
                      <a:pt x="1482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79" name="Google Shape;5079;p59"/>
              <p:cNvSpPr/>
              <p:nvPr/>
            </p:nvSpPr>
            <p:spPr>
              <a:xfrm>
                <a:off x="-60232500" y="4101525"/>
                <a:ext cx="268600" cy="315875"/>
              </a:xfrm>
              <a:custGeom>
                <a:avLst/>
                <a:gdLst/>
                <a:ahLst/>
                <a:cxnLst/>
                <a:rect l="l" t="t" r="r" b="b"/>
                <a:pathLst>
                  <a:path w="10744" h="12635" extrusionOk="0">
                    <a:moveTo>
                      <a:pt x="5356" y="1"/>
                    </a:moveTo>
                    <a:cubicBezTo>
                      <a:pt x="5104" y="1"/>
                      <a:pt x="4946" y="190"/>
                      <a:pt x="4946" y="410"/>
                    </a:cubicBezTo>
                    <a:lnTo>
                      <a:pt x="4946" y="820"/>
                    </a:lnTo>
                    <a:cubicBezTo>
                      <a:pt x="2206" y="1041"/>
                      <a:pt x="0" y="3340"/>
                      <a:pt x="0" y="6176"/>
                    </a:cubicBezTo>
                    <a:lnTo>
                      <a:pt x="0" y="6585"/>
                    </a:lnTo>
                    <a:lnTo>
                      <a:pt x="32" y="6585"/>
                    </a:lnTo>
                    <a:cubicBezTo>
                      <a:pt x="32" y="6806"/>
                      <a:pt x="221" y="6963"/>
                      <a:pt x="473" y="6963"/>
                    </a:cubicBezTo>
                    <a:cubicBezTo>
                      <a:pt x="693" y="6963"/>
                      <a:pt x="851" y="6774"/>
                      <a:pt x="851" y="6585"/>
                    </a:cubicBezTo>
                    <a:cubicBezTo>
                      <a:pt x="851" y="6113"/>
                      <a:pt x="1197" y="5766"/>
                      <a:pt x="1701" y="5766"/>
                    </a:cubicBezTo>
                    <a:cubicBezTo>
                      <a:pt x="2174" y="5766"/>
                      <a:pt x="2521" y="6113"/>
                      <a:pt x="2521" y="6585"/>
                    </a:cubicBezTo>
                    <a:cubicBezTo>
                      <a:pt x="2521" y="6806"/>
                      <a:pt x="2710" y="6963"/>
                      <a:pt x="2899" y="6963"/>
                    </a:cubicBezTo>
                    <a:cubicBezTo>
                      <a:pt x="3119" y="6963"/>
                      <a:pt x="3308" y="6774"/>
                      <a:pt x="3308" y="6585"/>
                    </a:cubicBezTo>
                    <a:cubicBezTo>
                      <a:pt x="3308" y="6113"/>
                      <a:pt x="3655" y="5766"/>
                      <a:pt x="4127" y="5766"/>
                    </a:cubicBezTo>
                    <a:cubicBezTo>
                      <a:pt x="4600" y="5766"/>
                      <a:pt x="4946" y="6113"/>
                      <a:pt x="4946" y="6585"/>
                    </a:cubicBezTo>
                    <a:lnTo>
                      <a:pt x="4946" y="11437"/>
                    </a:lnTo>
                    <a:cubicBezTo>
                      <a:pt x="4946" y="12099"/>
                      <a:pt x="5514" y="12634"/>
                      <a:pt x="6175" y="12634"/>
                    </a:cubicBezTo>
                    <a:cubicBezTo>
                      <a:pt x="6837" y="12634"/>
                      <a:pt x="7404" y="12099"/>
                      <a:pt x="7404" y="11437"/>
                    </a:cubicBezTo>
                    <a:lnTo>
                      <a:pt x="7404" y="10586"/>
                    </a:lnTo>
                    <a:cubicBezTo>
                      <a:pt x="7404" y="10366"/>
                      <a:pt x="7215" y="10208"/>
                      <a:pt x="6994" y="10208"/>
                    </a:cubicBezTo>
                    <a:cubicBezTo>
                      <a:pt x="6805" y="10208"/>
                      <a:pt x="6616" y="10397"/>
                      <a:pt x="6616" y="10586"/>
                    </a:cubicBezTo>
                    <a:lnTo>
                      <a:pt x="6616" y="11437"/>
                    </a:lnTo>
                    <a:cubicBezTo>
                      <a:pt x="6616" y="11658"/>
                      <a:pt x="6427" y="11815"/>
                      <a:pt x="6175" y="11815"/>
                    </a:cubicBezTo>
                    <a:cubicBezTo>
                      <a:pt x="5955" y="11815"/>
                      <a:pt x="5797" y="11626"/>
                      <a:pt x="5797" y="11437"/>
                    </a:cubicBezTo>
                    <a:lnTo>
                      <a:pt x="5797" y="6585"/>
                    </a:lnTo>
                    <a:cubicBezTo>
                      <a:pt x="5797" y="6113"/>
                      <a:pt x="6144" y="5766"/>
                      <a:pt x="6616" y="5766"/>
                    </a:cubicBezTo>
                    <a:cubicBezTo>
                      <a:pt x="7089" y="5766"/>
                      <a:pt x="7435" y="6113"/>
                      <a:pt x="7435" y="6585"/>
                    </a:cubicBezTo>
                    <a:cubicBezTo>
                      <a:pt x="7435" y="6806"/>
                      <a:pt x="7624" y="6963"/>
                      <a:pt x="7876" y="6963"/>
                    </a:cubicBezTo>
                    <a:cubicBezTo>
                      <a:pt x="8097" y="6963"/>
                      <a:pt x="8255" y="6774"/>
                      <a:pt x="8255" y="6585"/>
                    </a:cubicBezTo>
                    <a:cubicBezTo>
                      <a:pt x="8255" y="6113"/>
                      <a:pt x="8633" y="5766"/>
                      <a:pt x="9105" y="5766"/>
                    </a:cubicBezTo>
                    <a:cubicBezTo>
                      <a:pt x="9578" y="5766"/>
                      <a:pt x="9924" y="6113"/>
                      <a:pt x="9924" y="6585"/>
                    </a:cubicBezTo>
                    <a:cubicBezTo>
                      <a:pt x="9924" y="6806"/>
                      <a:pt x="10113" y="6963"/>
                      <a:pt x="10302" y="6963"/>
                    </a:cubicBezTo>
                    <a:cubicBezTo>
                      <a:pt x="10523" y="6963"/>
                      <a:pt x="10743" y="6774"/>
                      <a:pt x="10743" y="6585"/>
                    </a:cubicBezTo>
                    <a:lnTo>
                      <a:pt x="10743" y="6176"/>
                    </a:lnTo>
                    <a:cubicBezTo>
                      <a:pt x="10743" y="3340"/>
                      <a:pt x="8538" y="1041"/>
                      <a:pt x="5797" y="820"/>
                    </a:cubicBezTo>
                    <a:lnTo>
                      <a:pt x="5797" y="410"/>
                    </a:lnTo>
                    <a:cubicBezTo>
                      <a:pt x="5797" y="158"/>
                      <a:pt x="5577" y="1"/>
                      <a:pt x="5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080" name="Google Shape;5080;p59"/>
            <p:cNvSpPr/>
            <p:nvPr/>
          </p:nvSpPr>
          <p:spPr>
            <a:xfrm>
              <a:off x="5328608" y="2087944"/>
              <a:ext cx="239138" cy="239761"/>
            </a:xfrm>
            <a:custGeom>
              <a:avLst/>
              <a:gdLst/>
              <a:ahLst/>
              <a:cxnLst/>
              <a:rect l="l" t="t" r="r" b="b"/>
              <a:pathLst>
                <a:path w="12665" h="12698" extrusionOk="0">
                  <a:moveTo>
                    <a:pt x="9200" y="883"/>
                  </a:moveTo>
                  <a:lnTo>
                    <a:pt x="9200" y="1702"/>
                  </a:lnTo>
                  <a:lnTo>
                    <a:pt x="3403" y="1702"/>
                  </a:lnTo>
                  <a:lnTo>
                    <a:pt x="3403" y="883"/>
                  </a:lnTo>
                  <a:close/>
                  <a:moveTo>
                    <a:pt x="4222" y="3340"/>
                  </a:moveTo>
                  <a:lnTo>
                    <a:pt x="4222" y="4191"/>
                  </a:lnTo>
                  <a:lnTo>
                    <a:pt x="3403" y="4191"/>
                  </a:lnTo>
                  <a:lnTo>
                    <a:pt x="3403" y="3340"/>
                  </a:lnTo>
                  <a:close/>
                  <a:moveTo>
                    <a:pt x="6711" y="3340"/>
                  </a:moveTo>
                  <a:lnTo>
                    <a:pt x="6711" y="4191"/>
                  </a:lnTo>
                  <a:lnTo>
                    <a:pt x="5892" y="4191"/>
                  </a:lnTo>
                  <a:lnTo>
                    <a:pt x="5892" y="3340"/>
                  </a:lnTo>
                  <a:close/>
                  <a:moveTo>
                    <a:pt x="9200" y="3340"/>
                  </a:moveTo>
                  <a:lnTo>
                    <a:pt x="9200" y="4191"/>
                  </a:lnTo>
                  <a:lnTo>
                    <a:pt x="8349" y="4191"/>
                  </a:lnTo>
                  <a:lnTo>
                    <a:pt x="8349" y="3340"/>
                  </a:lnTo>
                  <a:close/>
                  <a:moveTo>
                    <a:pt x="4222" y="5010"/>
                  </a:moveTo>
                  <a:lnTo>
                    <a:pt x="4222" y="5829"/>
                  </a:lnTo>
                  <a:lnTo>
                    <a:pt x="3403" y="5829"/>
                  </a:lnTo>
                  <a:lnTo>
                    <a:pt x="3403" y="5010"/>
                  </a:lnTo>
                  <a:close/>
                  <a:moveTo>
                    <a:pt x="6711" y="5010"/>
                  </a:moveTo>
                  <a:lnTo>
                    <a:pt x="6711" y="5829"/>
                  </a:lnTo>
                  <a:lnTo>
                    <a:pt x="5892" y="5829"/>
                  </a:lnTo>
                  <a:lnTo>
                    <a:pt x="5892" y="5010"/>
                  </a:lnTo>
                  <a:close/>
                  <a:moveTo>
                    <a:pt x="9200" y="5010"/>
                  </a:moveTo>
                  <a:lnTo>
                    <a:pt x="9200" y="5829"/>
                  </a:lnTo>
                  <a:lnTo>
                    <a:pt x="8349" y="5829"/>
                  </a:lnTo>
                  <a:lnTo>
                    <a:pt x="8349" y="5010"/>
                  </a:lnTo>
                  <a:close/>
                  <a:moveTo>
                    <a:pt x="4222" y="6648"/>
                  </a:moveTo>
                  <a:lnTo>
                    <a:pt x="4222" y="7499"/>
                  </a:lnTo>
                  <a:lnTo>
                    <a:pt x="3403" y="7499"/>
                  </a:lnTo>
                  <a:lnTo>
                    <a:pt x="3403" y="6648"/>
                  </a:lnTo>
                  <a:close/>
                  <a:moveTo>
                    <a:pt x="6711" y="6648"/>
                  </a:moveTo>
                  <a:lnTo>
                    <a:pt x="6711" y="7499"/>
                  </a:lnTo>
                  <a:lnTo>
                    <a:pt x="5892" y="7499"/>
                  </a:lnTo>
                  <a:lnTo>
                    <a:pt x="5892" y="6648"/>
                  </a:lnTo>
                  <a:close/>
                  <a:moveTo>
                    <a:pt x="9200" y="6648"/>
                  </a:moveTo>
                  <a:lnTo>
                    <a:pt x="9200" y="7499"/>
                  </a:lnTo>
                  <a:lnTo>
                    <a:pt x="8349" y="7499"/>
                  </a:lnTo>
                  <a:lnTo>
                    <a:pt x="8349" y="6648"/>
                  </a:lnTo>
                  <a:close/>
                  <a:moveTo>
                    <a:pt x="1733" y="9137"/>
                  </a:moveTo>
                  <a:lnTo>
                    <a:pt x="1733" y="11909"/>
                  </a:lnTo>
                  <a:lnTo>
                    <a:pt x="819" y="11909"/>
                  </a:lnTo>
                  <a:lnTo>
                    <a:pt x="819" y="9137"/>
                  </a:lnTo>
                  <a:close/>
                  <a:moveTo>
                    <a:pt x="5892" y="9137"/>
                  </a:moveTo>
                  <a:lnTo>
                    <a:pt x="5892" y="11909"/>
                  </a:lnTo>
                  <a:lnTo>
                    <a:pt x="4222" y="11909"/>
                  </a:lnTo>
                  <a:lnTo>
                    <a:pt x="4222" y="9137"/>
                  </a:lnTo>
                  <a:close/>
                  <a:moveTo>
                    <a:pt x="8349" y="9137"/>
                  </a:moveTo>
                  <a:lnTo>
                    <a:pt x="8349" y="11909"/>
                  </a:lnTo>
                  <a:lnTo>
                    <a:pt x="6711" y="11909"/>
                  </a:lnTo>
                  <a:lnTo>
                    <a:pt x="6711" y="9137"/>
                  </a:lnTo>
                  <a:close/>
                  <a:moveTo>
                    <a:pt x="11783" y="9137"/>
                  </a:moveTo>
                  <a:lnTo>
                    <a:pt x="11783" y="11909"/>
                  </a:lnTo>
                  <a:lnTo>
                    <a:pt x="10806" y="11909"/>
                  </a:lnTo>
                  <a:lnTo>
                    <a:pt x="10806" y="9137"/>
                  </a:lnTo>
                  <a:close/>
                  <a:moveTo>
                    <a:pt x="2993" y="1"/>
                  </a:moveTo>
                  <a:cubicBezTo>
                    <a:pt x="2773" y="1"/>
                    <a:pt x="2615" y="190"/>
                    <a:pt x="2615" y="410"/>
                  </a:cubicBezTo>
                  <a:lnTo>
                    <a:pt x="2615" y="1670"/>
                  </a:lnTo>
                  <a:lnTo>
                    <a:pt x="2206" y="1670"/>
                  </a:lnTo>
                  <a:cubicBezTo>
                    <a:pt x="1985" y="1670"/>
                    <a:pt x="1796" y="1859"/>
                    <a:pt x="1796" y="2080"/>
                  </a:cubicBezTo>
                  <a:lnTo>
                    <a:pt x="1796" y="8318"/>
                  </a:lnTo>
                  <a:lnTo>
                    <a:pt x="410" y="8318"/>
                  </a:lnTo>
                  <a:cubicBezTo>
                    <a:pt x="158" y="8318"/>
                    <a:pt x="0" y="8507"/>
                    <a:pt x="0" y="8696"/>
                  </a:cubicBezTo>
                  <a:lnTo>
                    <a:pt x="0" y="12287"/>
                  </a:lnTo>
                  <a:cubicBezTo>
                    <a:pt x="0" y="12540"/>
                    <a:pt x="221" y="12697"/>
                    <a:pt x="410" y="12697"/>
                  </a:cubicBezTo>
                  <a:lnTo>
                    <a:pt x="12256" y="12697"/>
                  </a:lnTo>
                  <a:cubicBezTo>
                    <a:pt x="12508" y="12697"/>
                    <a:pt x="12665" y="12477"/>
                    <a:pt x="12665" y="12287"/>
                  </a:cubicBezTo>
                  <a:lnTo>
                    <a:pt x="12665" y="8696"/>
                  </a:lnTo>
                  <a:cubicBezTo>
                    <a:pt x="12602" y="8475"/>
                    <a:pt x="12445" y="8318"/>
                    <a:pt x="12224" y="8318"/>
                  </a:cubicBezTo>
                  <a:lnTo>
                    <a:pt x="10838" y="8318"/>
                  </a:lnTo>
                  <a:lnTo>
                    <a:pt x="10838" y="2080"/>
                  </a:lnTo>
                  <a:cubicBezTo>
                    <a:pt x="10838" y="1859"/>
                    <a:pt x="10649" y="1670"/>
                    <a:pt x="10460" y="1670"/>
                  </a:cubicBezTo>
                  <a:lnTo>
                    <a:pt x="10019" y="1670"/>
                  </a:lnTo>
                  <a:lnTo>
                    <a:pt x="10019" y="410"/>
                  </a:lnTo>
                  <a:cubicBezTo>
                    <a:pt x="10019" y="158"/>
                    <a:pt x="9830" y="1"/>
                    <a:pt x="96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081" name="Google Shape;5081;p59"/>
            <p:cNvGrpSpPr/>
            <p:nvPr/>
          </p:nvGrpSpPr>
          <p:grpSpPr>
            <a:xfrm>
              <a:off x="1852842" y="2088174"/>
              <a:ext cx="240346" cy="239156"/>
              <a:chOff x="-63679950" y="3360375"/>
              <a:chExt cx="318225" cy="316650"/>
            </a:xfrm>
            <a:grpFill/>
          </p:grpSpPr>
          <p:sp>
            <p:nvSpPr>
              <p:cNvPr id="5082" name="Google Shape;5082;p59"/>
              <p:cNvSpPr/>
              <p:nvPr/>
            </p:nvSpPr>
            <p:spPr>
              <a:xfrm>
                <a:off x="-63497200" y="3423400"/>
                <a:ext cx="409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39" extrusionOk="0">
                    <a:moveTo>
                      <a:pt x="819" y="0"/>
                    </a:moveTo>
                    <a:cubicBezTo>
                      <a:pt x="378" y="0"/>
                      <a:pt x="0" y="378"/>
                      <a:pt x="0" y="819"/>
                    </a:cubicBezTo>
                    <a:cubicBezTo>
                      <a:pt x="0" y="1260"/>
                      <a:pt x="378" y="1638"/>
                      <a:pt x="819" y="1638"/>
                    </a:cubicBezTo>
                    <a:cubicBezTo>
                      <a:pt x="1260" y="1638"/>
                      <a:pt x="1638" y="1260"/>
                      <a:pt x="1638" y="819"/>
                    </a:cubicBezTo>
                    <a:cubicBezTo>
                      <a:pt x="1638" y="378"/>
                      <a:pt x="1260" y="0"/>
                      <a:pt x="8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83" name="Google Shape;5083;p59"/>
              <p:cNvSpPr/>
              <p:nvPr/>
            </p:nvSpPr>
            <p:spPr>
              <a:xfrm>
                <a:off x="-63516900" y="3485625"/>
                <a:ext cx="79575" cy="29950"/>
              </a:xfrm>
              <a:custGeom>
                <a:avLst/>
                <a:gdLst/>
                <a:ahLst/>
                <a:cxnLst/>
                <a:rect l="l" t="t" r="r" b="b"/>
                <a:pathLst>
                  <a:path w="3183" h="1198" extrusionOk="0">
                    <a:moveTo>
                      <a:pt x="1607" y="0"/>
                    </a:moveTo>
                    <a:cubicBezTo>
                      <a:pt x="820" y="0"/>
                      <a:pt x="190" y="504"/>
                      <a:pt x="1" y="1197"/>
                    </a:cubicBezTo>
                    <a:lnTo>
                      <a:pt x="3183" y="1197"/>
                    </a:lnTo>
                    <a:cubicBezTo>
                      <a:pt x="3025" y="504"/>
                      <a:pt x="2395" y="0"/>
                      <a:pt x="16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84" name="Google Shape;5084;p59"/>
              <p:cNvSpPr/>
              <p:nvPr/>
            </p:nvSpPr>
            <p:spPr>
              <a:xfrm>
                <a:off x="-63618500" y="3360375"/>
                <a:ext cx="256775" cy="256600"/>
              </a:xfrm>
              <a:custGeom>
                <a:avLst/>
                <a:gdLst/>
                <a:ahLst/>
                <a:cxnLst/>
                <a:rect l="l" t="t" r="r" b="b"/>
                <a:pathLst>
                  <a:path w="10271" h="10264" extrusionOk="0">
                    <a:moveTo>
                      <a:pt x="5703" y="1639"/>
                    </a:moveTo>
                    <a:cubicBezTo>
                      <a:pt x="6616" y="1639"/>
                      <a:pt x="7373" y="2395"/>
                      <a:pt x="7373" y="3309"/>
                    </a:cubicBezTo>
                    <a:cubicBezTo>
                      <a:pt x="7373" y="3750"/>
                      <a:pt x="7215" y="4128"/>
                      <a:pt x="6900" y="4443"/>
                    </a:cubicBezTo>
                    <a:cubicBezTo>
                      <a:pt x="7625" y="4884"/>
                      <a:pt x="8192" y="5672"/>
                      <a:pt x="8192" y="6617"/>
                    </a:cubicBezTo>
                    <a:cubicBezTo>
                      <a:pt x="8160" y="6900"/>
                      <a:pt x="8003" y="7058"/>
                      <a:pt x="7751" y="7058"/>
                    </a:cubicBezTo>
                    <a:lnTo>
                      <a:pt x="3623" y="7058"/>
                    </a:lnTo>
                    <a:cubicBezTo>
                      <a:pt x="3371" y="7058"/>
                      <a:pt x="3214" y="6837"/>
                      <a:pt x="3214" y="6617"/>
                    </a:cubicBezTo>
                    <a:cubicBezTo>
                      <a:pt x="3214" y="5672"/>
                      <a:pt x="3749" y="4884"/>
                      <a:pt x="4537" y="4443"/>
                    </a:cubicBezTo>
                    <a:cubicBezTo>
                      <a:pt x="4254" y="4128"/>
                      <a:pt x="4065" y="3718"/>
                      <a:pt x="4065" y="3309"/>
                    </a:cubicBezTo>
                    <a:cubicBezTo>
                      <a:pt x="4065" y="2395"/>
                      <a:pt x="4789" y="1639"/>
                      <a:pt x="5703" y="1639"/>
                    </a:cubicBezTo>
                    <a:close/>
                    <a:moveTo>
                      <a:pt x="5703" y="1"/>
                    </a:moveTo>
                    <a:cubicBezTo>
                      <a:pt x="3182" y="1"/>
                      <a:pt x="1135" y="2049"/>
                      <a:pt x="1135" y="4569"/>
                    </a:cubicBezTo>
                    <a:cubicBezTo>
                      <a:pt x="1135" y="5609"/>
                      <a:pt x="1481" y="6648"/>
                      <a:pt x="2206" y="7467"/>
                    </a:cubicBezTo>
                    <a:lnTo>
                      <a:pt x="1607" y="8066"/>
                    </a:lnTo>
                    <a:lnTo>
                      <a:pt x="756" y="7184"/>
                    </a:lnTo>
                    <a:cubicBezTo>
                      <a:pt x="678" y="7121"/>
                      <a:pt x="567" y="7089"/>
                      <a:pt x="457" y="7089"/>
                    </a:cubicBezTo>
                    <a:cubicBezTo>
                      <a:pt x="347" y="7089"/>
                      <a:pt x="237" y="7121"/>
                      <a:pt x="158" y="7184"/>
                    </a:cubicBezTo>
                    <a:cubicBezTo>
                      <a:pt x="0" y="7341"/>
                      <a:pt x="0" y="7625"/>
                      <a:pt x="158" y="7783"/>
                    </a:cubicBezTo>
                    <a:lnTo>
                      <a:pt x="1324" y="8980"/>
                    </a:lnTo>
                    <a:lnTo>
                      <a:pt x="2521" y="10145"/>
                    </a:lnTo>
                    <a:cubicBezTo>
                      <a:pt x="2600" y="10224"/>
                      <a:pt x="2710" y="10264"/>
                      <a:pt x="2820" y="10264"/>
                    </a:cubicBezTo>
                    <a:cubicBezTo>
                      <a:pt x="2930" y="10264"/>
                      <a:pt x="3041" y="10224"/>
                      <a:pt x="3119" y="10145"/>
                    </a:cubicBezTo>
                    <a:cubicBezTo>
                      <a:pt x="3277" y="9988"/>
                      <a:pt x="3277" y="9704"/>
                      <a:pt x="3119" y="9547"/>
                    </a:cubicBezTo>
                    <a:lnTo>
                      <a:pt x="2237" y="8696"/>
                    </a:lnTo>
                    <a:lnTo>
                      <a:pt x="2836" y="8098"/>
                    </a:lnTo>
                    <a:cubicBezTo>
                      <a:pt x="3655" y="8759"/>
                      <a:pt x="4695" y="9169"/>
                      <a:pt x="5734" y="9169"/>
                    </a:cubicBezTo>
                    <a:cubicBezTo>
                      <a:pt x="8255" y="9169"/>
                      <a:pt x="10271" y="7121"/>
                      <a:pt x="10271" y="4632"/>
                    </a:cubicBezTo>
                    <a:cubicBezTo>
                      <a:pt x="10239" y="2049"/>
                      <a:pt x="8223" y="1"/>
                      <a:pt x="57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85" name="Google Shape;5085;p59"/>
              <p:cNvSpPr/>
              <p:nvPr/>
            </p:nvSpPr>
            <p:spPr>
              <a:xfrm>
                <a:off x="-63679950" y="3576200"/>
                <a:ext cx="102425" cy="100825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4033" extrusionOk="0">
                    <a:moveTo>
                      <a:pt x="2332" y="0"/>
                    </a:moveTo>
                    <a:lnTo>
                      <a:pt x="159" y="2142"/>
                    </a:lnTo>
                    <a:cubicBezTo>
                      <a:pt x="1" y="2300"/>
                      <a:pt x="1" y="2584"/>
                      <a:pt x="159" y="2741"/>
                    </a:cubicBezTo>
                    <a:lnTo>
                      <a:pt x="1356" y="3938"/>
                    </a:lnTo>
                    <a:cubicBezTo>
                      <a:pt x="1434" y="4001"/>
                      <a:pt x="1545" y="4033"/>
                      <a:pt x="1655" y="4033"/>
                    </a:cubicBezTo>
                    <a:cubicBezTo>
                      <a:pt x="1765" y="4033"/>
                      <a:pt x="1876" y="4001"/>
                      <a:pt x="1954" y="3938"/>
                    </a:cubicBezTo>
                    <a:lnTo>
                      <a:pt x="4097" y="1764"/>
                    </a:lnTo>
                    <a:lnTo>
                      <a:pt x="233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086" name="Google Shape;5086;p59"/>
            <p:cNvSpPr/>
            <p:nvPr/>
          </p:nvSpPr>
          <p:spPr>
            <a:xfrm>
              <a:off x="1850892" y="2376994"/>
              <a:ext cx="241536" cy="240044"/>
            </a:xfrm>
            <a:custGeom>
              <a:avLst/>
              <a:gdLst/>
              <a:ahLst/>
              <a:cxnLst/>
              <a:rect l="l" t="t" r="r" b="b"/>
              <a:pathLst>
                <a:path w="12792" h="12713" extrusionOk="0">
                  <a:moveTo>
                    <a:pt x="8633" y="1229"/>
                  </a:moveTo>
                  <a:cubicBezTo>
                    <a:pt x="8854" y="1229"/>
                    <a:pt x="9011" y="1418"/>
                    <a:pt x="9011" y="1607"/>
                  </a:cubicBezTo>
                  <a:lnTo>
                    <a:pt x="9011" y="1890"/>
                  </a:lnTo>
                  <a:cubicBezTo>
                    <a:pt x="9484" y="2048"/>
                    <a:pt x="9831" y="2520"/>
                    <a:pt x="9831" y="3088"/>
                  </a:cubicBezTo>
                  <a:cubicBezTo>
                    <a:pt x="9831" y="3308"/>
                    <a:pt x="9641" y="3497"/>
                    <a:pt x="9452" y="3497"/>
                  </a:cubicBezTo>
                  <a:cubicBezTo>
                    <a:pt x="9200" y="3497"/>
                    <a:pt x="9011" y="3308"/>
                    <a:pt x="9011" y="3088"/>
                  </a:cubicBezTo>
                  <a:cubicBezTo>
                    <a:pt x="9011" y="2835"/>
                    <a:pt x="8822" y="2678"/>
                    <a:pt x="8633" y="2678"/>
                  </a:cubicBezTo>
                  <a:cubicBezTo>
                    <a:pt x="8413" y="2678"/>
                    <a:pt x="8192" y="2867"/>
                    <a:pt x="8192" y="3088"/>
                  </a:cubicBezTo>
                  <a:cubicBezTo>
                    <a:pt x="8224" y="3308"/>
                    <a:pt x="8570" y="3529"/>
                    <a:pt x="8885" y="3781"/>
                  </a:cubicBezTo>
                  <a:cubicBezTo>
                    <a:pt x="9326" y="4096"/>
                    <a:pt x="9894" y="4505"/>
                    <a:pt x="9894" y="5167"/>
                  </a:cubicBezTo>
                  <a:cubicBezTo>
                    <a:pt x="9894" y="5702"/>
                    <a:pt x="9515" y="6143"/>
                    <a:pt x="9043" y="6333"/>
                  </a:cubicBezTo>
                  <a:lnTo>
                    <a:pt x="9043" y="6616"/>
                  </a:lnTo>
                  <a:cubicBezTo>
                    <a:pt x="9043" y="6868"/>
                    <a:pt x="8854" y="7026"/>
                    <a:pt x="8665" y="7026"/>
                  </a:cubicBezTo>
                  <a:cubicBezTo>
                    <a:pt x="8476" y="7026"/>
                    <a:pt x="8224" y="6805"/>
                    <a:pt x="8224" y="6616"/>
                  </a:cubicBezTo>
                  <a:lnTo>
                    <a:pt x="8224" y="6333"/>
                  </a:lnTo>
                  <a:cubicBezTo>
                    <a:pt x="7751" y="6175"/>
                    <a:pt x="7405" y="5702"/>
                    <a:pt x="7405" y="5167"/>
                  </a:cubicBezTo>
                  <a:cubicBezTo>
                    <a:pt x="7405" y="4915"/>
                    <a:pt x="7594" y="4757"/>
                    <a:pt x="7783" y="4757"/>
                  </a:cubicBezTo>
                  <a:cubicBezTo>
                    <a:pt x="8003" y="4757"/>
                    <a:pt x="8192" y="4978"/>
                    <a:pt x="8192" y="5167"/>
                  </a:cubicBezTo>
                  <a:cubicBezTo>
                    <a:pt x="8192" y="5387"/>
                    <a:pt x="8381" y="5608"/>
                    <a:pt x="8633" y="5608"/>
                  </a:cubicBezTo>
                  <a:cubicBezTo>
                    <a:pt x="8854" y="5608"/>
                    <a:pt x="9011" y="5387"/>
                    <a:pt x="9011" y="5167"/>
                  </a:cubicBezTo>
                  <a:cubicBezTo>
                    <a:pt x="9011" y="4915"/>
                    <a:pt x="8696" y="4694"/>
                    <a:pt x="8350" y="4442"/>
                  </a:cubicBezTo>
                  <a:cubicBezTo>
                    <a:pt x="7909" y="4127"/>
                    <a:pt x="7373" y="3749"/>
                    <a:pt x="7373" y="3088"/>
                  </a:cubicBezTo>
                  <a:cubicBezTo>
                    <a:pt x="7373" y="2520"/>
                    <a:pt x="7720" y="2079"/>
                    <a:pt x="8192" y="1890"/>
                  </a:cubicBezTo>
                  <a:lnTo>
                    <a:pt x="8192" y="1607"/>
                  </a:lnTo>
                  <a:cubicBezTo>
                    <a:pt x="8192" y="1386"/>
                    <a:pt x="8381" y="1229"/>
                    <a:pt x="8633" y="1229"/>
                  </a:cubicBezTo>
                  <a:close/>
                  <a:moveTo>
                    <a:pt x="6050" y="6616"/>
                  </a:moveTo>
                  <a:lnTo>
                    <a:pt x="5073" y="10239"/>
                  </a:lnTo>
                  <a:lnTo>
                    <a:pt x="4853" y="9388"/>
                  </a:lnTo>
                  <a:cubicBezTo>
                    <a:pt x="4793" y="9168"/>
                    <a:pt x="4617" y="9049"/>
                    <a:pt x="4433" y="9049"/>
                  </a:cubicBezTo>
                  <a:cubicBezTo>
                    <a:pt x="4328" y="9049"/>
                    <a:pt x="4220" y="9088"/>
                    <a:pt x="4128" y="9168"/>
                  </a:cubicBezTo>
                  <a:lnTo>
                    <a:pt x="1450" y="11846"/>
                  </a:lnTo>
                  <a:lnTo>
                    <a:pt x="852" y="11279"/>
                  </a:lnTo>
                  <a:lnTo>
                    <a:pt x="3530" y="8601"/>
                  </a:lnTo>
                  <a:cubicBezTo>
                    <a:pt x="3782" y="8349"/>
                    <a:pt x="3656" y="7939"/>
                    <a:pt x="3341" y="7876"/>
                  </a:cubicBezTo>
                  <a:lnTo>
                    <a:pt x="2490" y="7624"/>
                  </a:lnTo>
                  <a:lnTo>
                    <a:pt x="6050" y="6616"/>
                  </a:lnTo>
                  <a:close/>
                  <a:moveTo>
                    <a:pt x="8665" y="0"/>
                  </a:moveTo>
                  <a:cubicBezTo>
                    <a:pt x="6365" y="0"/>
                    <a:pt x="4538" y="1859"/>
                    <a:pt x="4538" y="4127"/>
                  </a:cubicBezTo>
                  <a:cubicBezTo>
                    <a:pt x="4538" y="4852"/>
                    <a:pt x="4695" y="5513"/>
                    <a:pt x="5042" y="6112"/>
                  </a:cubicBezTo>
                  <a:lnTo>
                    <a:pt x="820" y="7341"/>
                  </a:lnTo>
                  <a:cubicBezTo>
                    <a:pt x="442" y="7435"/>
                    <a:pt x="442" y="8034"/>
                    <a:pt x="820" y="8128"/>
                  </a:cubicBezTo>
                  <a:lnTo>
                    <a:pt x="2490" y="8538"/>
                  </a:lnTo>
                  <a:lnTo>
                    <a:pt x="316" y="10712"/>
                  </a:lnTo>
                  <a:cubicBezTo>
                    <a:pt x="1" y="11027"/>
                    <a:pt x="1" y="11594"/>
                    <a:pt x="316" y="11909"/>
                  </a:cubicBezTo>
                  <a:lnTo>
                    <a:pt x="915" y="12476"/>
                  </a:lnTo>
                  <a:cubicBezTo>
                    <a:pt x="1072" y="12633"/>
                    <a:pt x="1285" y="12712"/>
                    <a:pt x="1497" y="12712"/>
                  </a:cubicBezTo>
                  <a:cubicBezTo>
                    <a:pt x="1710" y="12712"/>
                    <a:pt x="1923" y="12633"/>
                    <a:pt x="2080" y="12476"/>
                  </a:cubicBezTo>
                  <a:lnTo>
                    <a:pt x="4254" y="10334"/>
                  </a:lnTo>
                  <a:lnTo>
                    <a:pt x="4695" y="11972"/>
                  </a:lnTo>
                  <a:cubicBezTo>
                    <a:pt x="4759" y="12180"/>
                    <a:pt x="4930" y="12291"/>
                    <a:pt x="5098" y="12291"/>
                  </a:cubicBezTo>
                  <a:cubicBezTo>
                    <a:pt x="5261" y="12291"/>
                    <a:pt x="5421" y="12188"/>
                    <a:pt x="5483" y="11972"/>
                  </a:cubicBezTo>
                  <a:lnTo>
                    <a:pt x="6712" y="7750"/>
                  </a:lnTo>
                  <a:cubicBezTo>
                    <a:pt x="7279" y="8065"/>
                    <a:pt x="7972" y="8286"/>
                    <a:pt x="8665" y="8286"/>
                  </a:cubicBezTo>
                  <a:cubicBezTo>
                    <a:pt x="10965" y="8286"/>
                    <a:pt x="12792" y="6427"/>
                    <a:pt x="12792" y="4127"/>
                  </a:cubicBezTo>
                  <a:cubicBezTo>
                    <a:pt x="12760" y="1859"/>
                    <a:pt x="10902" y="0"/>
                    <a:pt x="86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087" name="Google Shape;5087;p59"/>
            <p:cNvGrpSpPr/>
            <p:nvPr/>
          </p:nvGrpSpPr>
          <p:grpSpPr>
            <a:xfrm>
              <a:off x="1851945" y="2656969"/>
              <a:ext cx="242140" cy="239912"/>
              <a:chOff x="-63679950" y="4093450"/>
              <a:chExt cx="320600" cy="317650"/>
            </a:xfrm>
            <a:grpFill/>
          </p:grpSpPr>
          <p:sp>
            <p:nvSpPr>
              <p:cNvPr id="5088" name="Google Shape;5088;p59"/>
              <p:cNvSpPr/>
              <p:nvPr/>
            </p:nvSpPr>
            <p:spPr>
              <a:xfrm>
                <a:off x="-63595650" y="4093450"/>
                <a:ext cx="236300" cy="230425"/>
              </a:xfrm>
              <a:custGeom>
                <a:avLst/>
                <a:gdLst/>
                <a:ahLst/>
                <a:cxnLst/>
                <a:rect l="l" t="t" r="r" b="b"/>
                <a:pathLst>
                  <a:path w="9452" h="9217" extrusionOk="0">
                    <a:moveTo>
                      <a:pt x="3387" y="836"/>
                    </a:moveTo>
                    <a:cubicBezTo>
                      <a:pt x="3497" y="836"/>
                      <a:pt x="3607" y="875"/>
                      <a:pt x="3686" y="954"/>
                    </a:cubicBezTo>
                    <a:cubicBezTo>
                      <a:pt x="3844" y="1111"/>
                      <a:pt x="3844" y="1395"/>
                      <a:pt x="3686" y="1553"/>
                    </a:cubicBezTo>
                    <a:lnTo>
                      <a:pt x="1638" y="3600"/>
                    </a:lnTo>
                    <a:cubicBezTo>
                      <a:pt x="1560" y="3679"/>
                      <a:pt x="1449" y="3718"/>
                      <a:pt x="1339" y="3718"/>
                    </a:cubicBezTo>
                    <a:cubicBezTo>
                      <a:pt x="1229" y="3718"/>
                      <a:pt x="1118" y="3679"/>
                      <a:pt x="1040" y="3600"/>
                    </a:cubicBezTo>
                    <a:cubicBezTo>
                      <a:pt x="882" y="3443"/>
                      <a:pt x="882" y="3159"/>
                      <a:pt x="1040" y="3002"/>
                    </a:cubicBezTo>
                    <a:lnTo>
                      <a:pt x="3088" y="954"/>
                    </a:lnTo>
                    <a:cubicBezTo>
                      <a:pt x="3166" y="875"/>
                      <a:pt x="3277" y="836"/>
                      <a:pt x="3387" y="836"/>
                    </a:cubicBezTo>
                    <a:close/>
                    <a:moveTo>
                      <a:pt x="8081" y="5530"/>
                    </a:moveTo>
                    <a:cubicBezTo>
                      <a:pt x="8191" y="5530"/>
                      <a:pt x="8302" y="5569"/>
                      <a:pt x="8380" y="5648"/>
                    </a:cubicBezTo>
                    <a:cubicBezTo>
                      <a:pt x="8538" y="5806"/>
                      <a:pt x="8538" y="6089"/>
                      <a:pt x="8380" y="6247"/>
                    </a:cubicBezTo>
                    <a:lnTo>
                      <a:pt x="6333" y="8295"/>
                    </a:lnTo>
                    <a:cubicBezTo>
                      <a:pt x="6254" y="8358"/>
                      <a:pt x="6143" y="8389"/>
                      <a:pt x="6033" y="8389"/>
                    </a:cubicBezTo>
                    <a:cubicBezTo>
                      <a:pt x="5923" y="8389"/>
                      <a:pt x="5813" y="8358"/>
                      <a:pt x="5734" y="8295"/>
                    </a:cubicBezTo>
                    <a:cubicBezTo>
                      <a:pt x="5576" y="8137"/>
                      <a:pt x="5576" y="7853"/>
                      <a:pt x="5734" y="7696"/>
                    </a:cubicBezTo>
                    <a:lnTo>
                      <a:pt x="7782" y="5648"/>
                    </a:lnTo>
                    <a:cubicBezTo>
                      <a:pt x="7861" y="5569"/>
                      <a:pt x="7971" y="5530"/>
                      <a:pt x="8081" y="5530"/>
                    </a:cubicBezTo>
                    <a:close/>
                    <a:moveTo>
                      <a:pt x="3414" y="1"/>
                    </a:moveTo>
                    <a:cubicBezTo>
                      <a:pt x="3095" y="1"/>
                      <a:pt x="2772" y="119"/>
                      <a:pt x="2520" y="355"/>
                    </a:cubicBezTo>
                    <a:lnTo>
                      <a:pt x="473" y="2403"/>
                    </a:lnTo>
                    <a:cubicBezTo>
                      <a:pt x="0" y="2876"/>
                      <a:pt x="0" y="3663"/>
                      <a:pt x="473" y="4199"/>
                    </a:cubicBezTo>
                    <a:cubicBezTo>
                      <a:pt x="700" y="4406"/>
                      <a:pt x="1008" y="4544"/>
                      <a:pt x="1345" y="4544"/>
                    </a:cubicBezTo>
                    <a:cubicBezTo>
                      <a:pt x="1522" y="4544"/>
                      <a:pt x="1706" y="4506"/>
                      <a:pt x="1890" y="4419"/>
                    </a:cubicBezTo>
                    <a:lnTo>
                      <a:pt x="4915" y="7444"/>
                    </a:lnTo>
                    <a:cubicBezTo>
                      <a:pt x="4663" y="7980"/>
                      <a:pt x="4789" y="8515"/>
                      <a:pt x="5135" y="8862"/>
                    </a:cubicBezTo>
                    <a:cubicBezTo>
                      <a:pt x="5372" y="9098"/>
                      <a:pt x="5687" y="9216"/>
                      <a:pt x="6010" y="9216"/>
                    </a:cubicBezTo>
                    <a:cubicBezTo>
                      <a:pt x="6333" y="9216"/>
                      <a:pt x="6663" y="9098"/>
                      <a:pt x="6931" y="8862"/>
                    </a:cubicBezTo>
                    <a:lnTo>
                      <a:pt x="8979" y="6814"/>
                    </a:lnTo>
                    <a:cubicBezTo>
                      <a:pt x="9452" y="6341"/>
                      <a:pt x="9452" y="5554"/>
                      <a:pt x="8979" y="5050"/>
                    </a:cubicBezTo>
                    <a:cubicBezTo>
                      <a:pt x="8757" y="4828"/>
                      <a:pt x="8445" y="4696"/>
                      <a:pt x="8117" y="4696"/>
                    </a:cubicBezTo>
                    <a:cubicBezTo>
                      <a:pt x="7933" y="4696"/>
                      <a:pt x="7743" y="4738"/>
                      <a:pt x="7561" y="4829"/>
                    </a:cubicBezTo>
                    <a:lnTo>
                      <a:pt x="4505" y="1773"/>
                    </a:lnTo>
                    <a:cubicBezTo>
                      <a:pt x="4757" y="1269"/>
                      <a:pt x="4631" y="733"/>
                      <a:pt x="4285" y="355"/>
                    </a:cubicBezTo>
                    <a:cubicBezTo>
                      <a:pt x="4048" y="119"/>
                      <a:pt x="3733" y="1"/>
                      <a:pt x="3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89" name="Google Shape;5089;p59"/>
              <p:cNvSpPr/>
              <p:nvPr/>
            </p:nvSpPr>
            <p:spPr>
              <a:xfrm>
                <a:off x="-63679950" y="4233850"/>
                <a:ext cx="177250" cy="177250"/>
              </a:xfrm>
              <a:custGeom>
                <a:avLst/>
                <a:gdLst/>
                <a:ahLst/>
                <a:cxnLst/>
                <a:rect l="l" t="t" r="r" b="b"/>
                <a:pathLst>
                  <a:path w="7090" h="7090" extrusionOk="0">
                    <a:moveTo>
                      <a:pt x="5325" y="1"/>
                    </a:moveTo>
                    <a:lnTo>
                      <a:pt x="4160" y="1166"/>
                    </a:lnTo>
                    <a:cubicBezTo>
                      <a:pt x="4081" y="1088"/>
                      <a:pt x="3971" y="1048"/>
                      <a:pt x="3860" y="1048"/>
                    </a:cubicBezTo>
                    <a:cubicBezTo>
                      <a:pt x="3750" y="1048"/>
                      <a:pt x="3640" y="1088"/>
                      <a:pt x="3561" y="1166"/>
                    </a:cubicBezTo>
                    <a:lnTo>
                      <a:pt x="474" y="4254"/>
                    </a:lnTo>
                    <a:cubicBezTo>
                      <a:pt x="159" y="4569"/>
                      <a:pt x="1" y="4947"/>
                      <a:pt x="1" y="5419"/>
                    </a:cubicBezTo>
                    <a:cubicBezTo>
                      <a:pt x="1" y="5861"/>
                      <a:pt x="159" y="6302"/>
                      <a:pt x="474" y="6617"/>
                    </a:cubicBezTo>
                    <a:cubicBezTo>
                      <a:pt x="789" y="6932"/>
                      <a:pt x="1214" y="7089"/>
                      <a:pt x="1639" y="7089"/>
                    </a:cubicBezTo>
                    <a:cubicBezTo>
                      <a:pt x="2065" y="7089"/>
                      <a:pt x="2490" y="6932"/>
                      <a:pt x="2805" y="6617"/>
                    </a:cubicBezTo>
                    <a:lnTo>
                      <a:pt x="5892" y="3529"/>
                    </a:lnTo>
                    <a:cubicBezTo>
                      <a:pt x="6081" y="3372"/>
                      <a:pt x="6081" y="3088"/>
                      <a:pt x="5924" y="2931"/>
                    </a:cubicBezTo>
                    <a:lnTo>
                      <a:pt x="7090" y="1765"/>
                    </a:lnTo>
                    <a:lnTo>
                      <a:pt x="53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0" name="Google Shape;5090;p59"/>
              <p:cNvSpPr/>
              <p:nvPr/>
            </p:nvSpPr>
            <p:spPr>
              <a:xfrm>
                <a:off x="-63548400" y="4348850"/>
                <a:ext cx="1859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2490" extrusionOk="0">
                    <a:moveTo>
                      <a:pt x="2048" y="0"/>
                    </a:moveTo>
                    <a:cubicBezTo>
                      <a:pt x="1355" y="0"/>
                      <a:pt x="819" y="536"/>
                      <a:pt x="819" y="1229"/>
                    </a:cubicBezTo>
                    <a:lnTo>
                      <a:pt x="819" y="1639"/>
                    </a:lnTo>
                    <a:lnTo>
                      <a:pt x="410" y="1639"/>
                    </a:lnTo>
                    <a:cubicBezTo>
                      <a:pt x="189" y="1639"/>
                      <a:pt x="0" y="1859"/>
                      <a:pt x="0" y="2048"/>
                    </a:cubicBezTo>
                    <a:cubicBezTo>
                      <a:pt x="0" y="2269"/>
                      <a:pt x="189" y="2489"/>
                      <a:pt x="410" y="2489"/>
                    </a:cubicBezTo>
                    <a:lnTo>
                      <a:pt x="7026" y="2489"/>
                    </a:lnTo>
                    <a:cubicBezTo>
                      <a:pt x="7278" y="2489"/>
                      <a:pt x="7435" y="2269"/>
                      <a:pt x="7435" y="2048"/>
                    </a:cubicBezTo>
                    <a:cubicBezTo>
                      <a:pt x="7435" y="1859"/>
                      <a:pt x="7246" y="1639"/>
                      <a:pt x="6994" y="1639"/>
                    </a:cubicBezTo>
                    <a:lnTo>
                      <a:pt x="6616" y="1639"/>
                    </a:lnTo>
                    <a:lnTo>
                      <a:pt x="6616" y="1229"/>
                    </a:lnTo>
                    <a:cubicBezTo>
                      <a:pt x="6616" y="536"/>
                      <a:pt x="6049" y="0"/>
                      <a:pt x="53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91" name="Google Shape;5091;p59"/>
            <p:cNvGrpSpPr/>
            <p:nvPr/>
          </p:nvGrpSpPr>
          <p:grpSpPr>
            <a:xfrm>
              <a:off x="3297607" y="2087872"/>
              <a:ext cx="239156" cy="239761"/>
              <a:chOff x="-61784125" y="3377700"/>
              <a:chExt cx="316650" cy="317450"/>
            </a:xfrm>
            <a:grpFill/>
          </p:grpSpPr>
          <p:sp>
            <p:nvSpPr>
              <p:cNvPr id="5092" name="Google Shape;5092;p59"/>
              <p:cNvSpPr/>
              <p:nvPr/>
            </p:nvSpPr>
            <p:spPr>
              <a:xfrm>
                <a:off x="-61688025" y="3460400"/>
                <a:ext cx="1244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2049" extrusionOk="0">
                    <a:moveTo>
                      <a:pt x="630" y="1"/>
                    </a:moveTo>
                    <a:cubicBezTo>
                      <a:pt x="252" y="442"/>
                      <a:pt x="0" y="1041"/>
                      <a:pt x="0" y="1671"/>
                    </a:cubicBezTo>
                    <a:cubicBezTo>
                      <a:pt x="0" y="1891"/>
                      <a:pt x="189" y="2049"/>
                      <a:pt x="441" y="2049"/>
                    </a:cubicBezTo>
                    <a:lnTo>
                      <a:pt x="4568" y="2049"/>
                    </a:lnTo>
                    <a:cubicBezTo>
                      <a:pt x="4820" y="2049"/>
                      <a:pt x="4978" y="1860"/>
                      <a:pt x="4978" y="1671"/>
                    </a:cubicBezTo>
                    <a:cubicBezTo>
                      <a:pt x="4978" y="1041"/>
                      <a:pt x="4726" y="442"/>
                      <a:pt x="4348" y="1"/>
                    </a:cubicBezTo>
                    <a:cubicBezTo>
                      <a:pt x="3875" y="568"/>
                      <a:pt x="3182" y="852"/>
                      <a:pt x="2489" y="852"/>
                    </a:cubicBezTo>
                    <a:cubicBezTo>
                      <a:pt x="1827" y="852"/>
                      <a:pt x="1134" y="568"/>
                      <a:pt x="6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3" name="Google Shape;5093;p59"/>
              <p:cNvSpPr/>
              <p:nvPr/>
            </p:nvSpPr>
            <p:spPr>
              <a:xfrm>
                <a:off x="-61677800" y="3518900"/>
                <a:ext cx="104775" cy="618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2474" extrusionOk="0">
                    <a:moveTo>
                      <a:pt x="2096" y="0"/>
                    </a:moveTo>
                    <a:cubicBezTo>
                      <a:pt x="1985" y="0"/>
                      <a:pt x="1875" y="40"/>
                      <a:pt x="1796" y="118"/>
                    </a:cubicBezTo>
                    <a:lnTo>
                      <a:pt x="158" y="1757"/>
                    </a:lnTo>
                    <a:cubicBezTo>
                      <a:pt x="1" y="1914"/>
                      <a:pt x="1" y="2198"/>
                      <a:pt x="158" y="2355"/>
                    </a:cubicBezTo>
                    <a:cubicBezTo>
                      <a:pt x="237" y="2434"/>
                      <a:pt x="339" y="2473"/>
                      <a:pt x="442" y="2473"/>
                    </a:cubicBezTo>
                    <a:cubicBezTo>
                      <a:pt x="544" y="2473"/>
                      <a:pt x="646" y="2434"/>
                      <a:pt x="725" y="2355"/>
                    </a:cubicBezTo>
                    <a:lnTo>
                      <a:pt x="2111" y="969"/>
                    </a:lnTo>
                    <a:lnTo>
                      <a:pt x="3498" y="2355"/>
                    </a:lnTo>
                    <a:cubicBezTo>
                      <a:pt x="3576" y="2434"/>
                      <a:pt x="3687" y="2473"/>
                      <a:pt x="3797" y="2473"/>
                    </a:cubicBezTo>
                    <a:cubicBezTo>
                      <a:pt x="3907" y="2473"/>
                      <a:pt x="4017" y="2434"/>
                      <a:pt x="4096" y="2355"/>
                    </a:cubicBezTo>
                    <a:cubicBezTo>
                      <a:pt x="4191" y="2198"/>
                      <a:pt x="4191" y="1914"/>
                      <a:pt x="4033" y="1757"/>
                    </a:cubicBezTo>
                    <a:lnTo>
                      <a:pt x="2395" y="118"/>
                    </a:lnTo>
                    <a:cubicBezTo>
                      <a:pt x="2316" y="40"/>
                      <a:pt x="2206" y="0"/>
                      <a:pt x="2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4" name="Google Shape;5094;p59"/>
              <p:cNvSpPr/>
              <p:nvPr/>
            </p:nvSpPr>
            <p:spPr>
              <a:xfrm>
                <a:off x="-61667550" y="3377700"/>
                <a:ext cx="827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8" h="3309" extrusionOk="0">
                    <a:moveTo>
                      <a:pt x="1670" y="1"/>
                    </a:moveTo>
                    <a:cubicBezTo>
                      <a:pt x="756" y="1"/>
                      <a:pt x="0" y="757"/>
                      <a:pt x="0" y="1671"/>
                    </a:cubicBezTo>
                    <a:cubicBezTo>
                      <a:pt x="0" y="2584"/>
                      <a:pt x="756" y="3309"/>
                      <a:pt x="1670" y="3309"/>
                    </a:cubicBezTo>
                    <a:cubicBezTo>
                      <a:pt x="2584" y="3309"/>
                      <a:pt x="3308" y="2584"/>
                      <a:pt x="3308" y="1671"/>
                    </a:cubicBezTo>
                    <a:cubicBezTo>
                      <a:pt x="3308" y="757"/>
                      <a:pt x="2584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5" name="Google Shape;5095;p59"/>
              <p:cNvSpPr/>
              <p:nvPr/>
            </p:nvSpPr>
            <p:spPr>
              <a:xfrm>
                <a:off x="-61591150" y="3643150"/>
                <a:ext cx="12367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2048" extrusionOk="0">
                    <a:moveTo>
                      <a:pt x="630" y="0"/>
                    </a:moveTo>
                    <a:cubicBezTo>
                      <a:pt x="221" y="410"/>
                      <a:pt x="0" y="1008"/>
                      <a:pt x="0" y="1638"/>
                    </a:cubicBezTo>
                    <a:cubicBezTo>
                      <a:pt x="0" y="1890"/>
                      <a:pt x="189" y="2048"/>
                      <a:pt x="378" y="2048"/>
                    </a:cubicBezTo>
                    <a:lnTo>
                      <a:pt x="4505" y="2048"/>
                    </a:lnTo>
                    <a:cubicBezTo>
                      <a:pt x="4757" y="2048"/>
                      <a:pt x="4946" y="1827"/>
                      <a:pt x="4946" y="1638"/>
                    </a:cubicBezTo>
                    <a:cubicBezTo>
                      <a:pt x="4946" y="1008"/>
                      <a:pt x="4726" y="410"/>
                      <a:pt x="4316" y="0"/>
                    </a:cubicBezTo>
                    <a:cubicBezTo>
                      <a:pt x="3844" y="536"/>
                      <a:pt x="3182" y="819"/>
                      <a:pt x="2458" y="819"/>
                    </a:cubicBezTo>
                    <a:cubicBezTo>
                      <a:pt x="1796" y="819"/>
                      <a:pt x="1134" y="536"/>
                      <a:pt x="6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6" name="Google Shape;5096;p59"/>
              <p:cNvSpPr/>
              <p:nvPr/>
            </p:nvSpPr>
            <p:spPr>
              <a:xfrm>
                <a:off x="-61570675" y="3560450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70" y="0"/>
                    </a:moveTo>
                    <a:cubicBezTo>
                      <a:pt x="756" y="0"/>
                      <a:pt x="0" y="725"/>
                      <a:pt x="0" y="1638"/>
                    </a:cubicBezTo>
                    <a:cubicBezTo>
                      <a:pt x="0" y="2552"/>
                      <a:pt x="756" y="3308"/>
                      <a:pt x="1670" y="3308"/>
                    </a:cubicBezTo>
                    <a:cubicBezTo>
                      <a:pt x="2552" y="3308"/>
                      <a:pt x="3308" y="2552"/>
                      <a:pt x="3308" y="1638"/>
                    </a:cubicBezTo>
                    <a:cubicBezTo>
                      <a:pt x="3308" y="725"/>
                      <a:pt x="2552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7" name="Google Shape;5097;p59"/>
              <p:cNvSpPr/>
              <p:nvPr/>
            </p:nvSpPr>
            <p:spPr>
              <a:xfrm>
                <a:off x="-61784125" y="3643925"/>
                <a:ext cx="1244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2049" extrusionOk="0">
                    <a:moveTo>
                      <a:pt x="662" y="1"/>
                    </a:moveTo>
                    <a:cubicBezTo>
                      <a:pt x="252" y="442"/>
                      <a:pt x="32" y="1009"/>
                      <a:pt x="32" y="1639"/>
                    </a:cubicBezTo>
                    <a:cubicBezTo>
                      <a:pt x="0" y="1859"/>
                      <a:pt x="189" y="2048"/>
                      <a:pt x="410" y="2048"/>
                    </a:cubicBezTo>
                    <a:lnTo>
                      <a:pt x="4569" y="2048"/>
                    </a:lnTo>
                    <a:cubicBezTo>
                      <a:pt x="4789" y="2048"/>
                      <a:pt x="4978" y="1859"/>
                      <a:pt x="4978" y="1639"/>
                    </a:cubicBezTo>
                    <a:cubicBezTo>
                      <a:pt x="4978" y="1009"/>
                      <a:pt x="4758" y="442"/>
                      <a:pt x="4348" y="1"/>
                    </a:cubicBezTo>
                    <a:cubicBezTo>
                      <a:pt x="3876" y="536"/>
                      <a:pt x="3214" y="820"/>
                      <a:pt x="2521" y="820"/>
                    </a:cubicBezTo>
                    <a:cubicBezTo>
                      <a:pt x="1828" y="820"/>
                      <a:pt x="1166" y="536"/>
                      <a:pt x="6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098" name="Google Shape;5098;p59"/>
              <p:cNvSpPr/>
              <p:nvPr/>
            </p:nvSpPr>
            <p:spPr>
              <a:xfrm>
                <a:off x="-61763650" y="3560450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70" y="0"/>
                    </a:moveTo>
                    <a:cubicBezTo>
                      <a:pt x="757" y="0"/>
                      <a:pt x="1" y="725"/>
                      <a:pt x="1" y="1638"/>
                    </a:cubicBezTo>
                    <a:cubicBezTo>
                      <a:pt x="1" y="2552"/>
                      <a:pt x="757" y="3308"/>
                      <a:pt x="1670" y="3308"/>
                    </a:cubicBezTo>
                    <a:cubicBezTo>
                      <a:pt x="2552" y="3308"/>
                      <a:pt x="3309" y="2552"/>
                      <a:pt x="3309" y="1638"/>
                    </a:cubicBezTo>
                    <a:cubicBezTo>
                      <a:pt x="3309" y="725"/>
                      <a:pt x="2552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099" name="Google Shape;5099;p59"/>
            <p:cNvGrpSpPr/>
            <p:nvPr/>
          </p:nvGrpSpPr>
          <p:grpSpPr>
            <a:xfrm>
              <a:off x="3297607" y="2377056"/>
              <a:ext cx="239156" cy="239761"/>
              <a:chOff x="-61783350" y="3743950"/>
              <a:chExt cx="316650" cy="317450"/>
            </a:xfrm>
            <a:grpFill/>
          </p:grpSpPr>
          <p:sp>
            <p:nvSpPr>
              <p:cNvPr id="5100" name="Google Shape;5100;p59"/>
              <p:cNvSpPr/>
              <p:nvPr/>
            </p:nvSpPr>
            <p:spPr>
              <a:xfrm>
                <a:off x="-61783350" y="3743950"/>
                <a:ext cx="31665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98" extrusionOk="0">
                    <a:moveTo>
                      <a:pt x="379" y="1"/>
                    </a:moveTo>
                    <a:cubicBezTo>
                      <a:pt x="158" y="1"/>
                      <a:pt x="1" y="190"/>
                      <a:pt x="1" y="410"/>
                    </a:cubicBezTo>
                    <a:lnTo>
                      <a:pt x="1" y="12256"/>
                    </a:lnTo>
                    <a:cubicBezTo>
                      <a:pt x="1" y="12508"/>
                      <a:pt x="190" y="12697"/>
                      <a:pt x="379" y="12697"/>
                    </a:cubicBezTo>
                    <a:lnTo>
                      <a:pt x="12256" y="12697"/>
                    </a:lnTo>
                    <a:cubicBezTo>
                      <a:pt x="12477" y="12697"/>
                      <a:pt x="12666" y="12508"/>
                      <a:pt x="12666" y="12256"/>
                    </a:cubicBezTo>
                    <a:cubicBezTo>
                      <a:pt x="12634" y="12067"/>
                      <a:pt x="12477" y="11878"/>
                      <a:pt x="12256" y="11878"/>
                    </a:cubicBezTo>
                    <a:lnTo>
                      <a:pt x="820" y="11878"/>
                    </a:lnTo>
                    <a:lnTo>
                      <a:pt x="820" y="410"/>
                    </a:lnTo>
                    <a:cubicBezTo>
                      <a:pt x="820" y="158"/>
                      <a:pt x="631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01" name="Google Shape;5101;p59"/>
              <p:cNvSpPr/>
              <p:nvPr/>
            </p:nvSpPr>
            <p:spPr>
              <a:xfrm>
                <a:off x="-61739225" y="3833750"/>
                <a:ext cx="2725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10901" h="5987" extrusionOk="0">
                    <a:moveTo>
                      <a:pt x="9641" y="0"/>
                    </a:moveTo>
                    <a:cubicBezTo>
                      <a:pt x="8979" y="0"/>
                      <a:pt x="8444" y="536"/>
                      <a:pt x="8444" y="1229"/>
                    </a:cubicBezTo>
                    <a:cubicBezTo>
                      <a:pt x="8444" y="1418"/>
                      <a:pt x="8475" y="1575"/>
                      <a:pt x="8538" y="1733"/>
                    </a:cubicBezTo>
                    <a:lnTo>
                      <a:pt x="6900" y="3403"/>
                    </a:lnTo>
                    <a:cubicBezTo>
                      <a:pt x="6742" y="3308"/>
                      <a:pt x="6553" y="3277"/>
                      <a:pt x="6396" y="3277"/>
                    </a:cubicBezTo>
                    <a:cubicBezTo>
                      <a:pt x="6238" y="3277"/>
                      <a:pt x="6018" y="3308"/>
                      <a:pt x="5860" y="3403"/>
                    </a:cubicBezTo>
                    <a:lnTo>
                      <a:pt x="5041" y="2552"/>
                    </a:lnTo>
                    <a:cubicBezTo>
                      <a:pt x="5136" y="2395"/>
                      <a:pt x="5167" y="2206"/>
                      <a:pt x="5167" y="2048"/>
                    </a:cubicBezTo>
                    <a:cubicBezTo>
                      <a:pt x="5167" y="1386"/>
                      <a:pt x="4600" y="819"/>
                      <a:pt x="3938" y="819"/>
                    </a:cubicBezTo>
                    <a:cubicBezTo>
                      <a:pt x="3277" y="819"/>
                      <a:pt x="2710" y="1386"/>
                      <a:pt x="2710" y="2048"/>
                    </a:cubicBezTo>
                    <a:cubicBezTo>
                      <a:pt x="2710" y="2237"/>
                      <a:pt x="2773" y="2395"/>
                      <a:pt x="2836" y="2552"/>
                    </a:cubicBezTo>
                    <a:lnTo>
                      <a:pt x="1733" y="3655"/>
                    </a:lnTo>
                    <a:cubicBezTo>
                      <a:pt x="1575" y="3592"/>
                      <a:pt x="1386" y="3560"/>
                      <a:pt x="1229" y="3560"/>
                    </a:cubicBezTo>
                    <a:cubicBezTo>
                      <a:pt x="567" y="3560"/>
                      <a:pt x="0" y="4096"/>
                      <a:pt x="0" y="4757"/>
                    </a:cubicBezTo>
                    <a:cubicBezTo>
                      <a:pt x="0" y="5451"/>
                      <a:pt x="567" y="5986"/>
                      <a:pt x="1229" y="5986"/>
                    </a:cubicBezTo>
                    <a:cubicBezTo>
                      <a:pt x="1891" y="5986"/>
                      <a:pt x="2458" y="5451"/>
                      <a:pt x="2458" y="4757"/>
                    </a:cubicBezTo>
                    <a:cubicBezTo>
                      <a:pt x="2458" y="4568"/>
                      <a:pt x="2395" y="4411"/>
                      <a:pt x="2332" y="4253"/>
                    </a:cubicBezTo>
                    <a:lnTo>
                      <a:pt x="3434" y="3151"/>
                    </a:lnTo>
                    <a:cubicBezTo>
                      <a:pt x="3592" y="3214"/>
                      <a:pt x="3781" y="3277"/>
                      <a:pt x="3938" y="3277"/>
                    </a:cubicBezTo>
                    <a:cubicBezTo>
                      <a:pt x="4096" y="3277"/>
                      <a:pt x="4285" y="3214"/>
                      <a:pt x="4442" y="3151"/>
                    </a:cubicBezTo>
                    <a:lnTo>
                      <a:pt x="5293" y="3970"/>
                    </a:lnTo>
                    <a:cubicBezTo>
                      <a:pt x="5199" y="4127"/>
                      <a:pt x="5167" y="4348"/>
                      <a:pt x="5167" y="4505"/>
                    </a:cubicBezTo>
                    <a:cubicBezTo>
                      <a:pt x="5167" y="5167"/>
                      <a:pt x="5703" y="5703"/>
                      <a:pt x="6396" y="5703"/>
                    </a:cubicBezTo>
                    <a:cubicBezTo>
                      <a:pt x="7057" y="5703"/>
                      <a:pt x="7593" y="5167"/>
                      <a:pt x="7593" y="4505"/>
                    </a:cubicBezTo>
                    <a:cubicBezTo>
                      <a:pt x="7593" y="4285"/>
                      <a:pt x="7561" y="4127"/>
                      <a:pt x="7498" y="3970"/>
                    </a:cubicBezTo>
                    <a:lnTo>
                      <a:pt x="9137" y="2332"/>
                    </a:lnTo>
                    <a:cubicBezTo>
                      <a:pt x="9294" y="2395"/>
                      <a:pt x="9483" y="2458"/>
                      <a:pt x="9641" y="2458"/>
                    </a:cubicBezTo>
                    <a:cubicBezTo>
                      <a:pt x="10334" y="2458"/>
                      <a:pt x="10901" y="1890"/>
                      <a:pt x="10901" y="1229"/>
                    </a:cubicBezTo>
                    <a:cubicBezTo>
                      <a:pt x="10901" y="536"/>
                      <a:pt x="10334" y="0"/>
                      <a:pt x="96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102" name="Google Shape;5102;p59"/>
            <p:cNvSpPr/>
            <p:nvPr/>
          </p:nvSpPr>
          <p:spPr>
            <a:xfrm>
              <a:off x="3296291" y="2657331"/>
              <a:ext cx="239156" cy="239364"/>
            </a:xfrm>
            <a:custGeom>
              <a:avLst/>
              <a:gdLst/>
              <a:ahLst/>
              <a:cxnLst/>
              <a:rect l="l" t="t" r="r" b="b"/>
              <a:pathLst>
                <a:path w="12666" h="12677" extrusionOk="0">
                  <a:moveTo>
                    <a:pt x="8916" y="1639"/>
                  </a:moveTo>
                  <a:cubicBezTo>
                    <a:pt x="9137" y="1639"/>
                    <a:pt x="9294" y="1828"/>
                    <a:pt x="9294" y="2048"/>
                  </a:cubicBezTo>
                  <a:cubicBezTo>
                    <a:pt x="9294" y="2269"/>
                    <a:pt x="9105" y="2458"/>
                    <a:pt x="8916" y="2458"/>
                  </a:cubicBezTo>
                  <a:lnTo>
                    <a:pt x="3655" y="2458"/>
                  </a:lnTo>
                  <a:cubicBezTo>
                    <a:pt x="3434" y="2458"/>
                    <a:pt x="3245" y="2269"/>
                    <a:pt x="3245" y="2048"/>
                  </a:cubicBezTo>
                  <a:cubicBezTo>
                    <a:pt x="3245" y="1796"/>
                    <a:pt x="3434" y="1639"/>
                    <a:pt x="3655" y="1639"/>
                  </a:cubicBezTo>
                  <a:close/>
                  <a:moveTo>
                    <a:pt x="10555" y="3245"/>
                  </a:moveTo>
                  <a:cubicBezTo>
                    <a:pt x="10807" y="3245"/>
                    <a:pt x="10964" y="3434"/>
                    <a:pt x="10964" y="3686"/>
                  </a:cubicBezTo>
                  <a:cubicBezTo>
                    <a:pt x="10964" y="3939"/>
                    <a:pt x="10807" y="4128"/>
                    <a:pt x="10555" y="4128"/>
                  </a:cubicBezTo>
                  <a:lnTo>
                    <a:pt x="2017" y="4128"/>
                  </a:lnTo>
                  <a:cubicBezTo>
                    <a:pt x="1765" y="4128"/>
                    <a:pt x="1607" y="3939"/>
                    <a:pt x="1607" y="3686"/>
                  </a:cubicBezTo>
                  <a:cubicBezTo>
                    <a:pt x="1607" y="3434"/>
                    <a:pt x="1828" y="3245"/>
                    <a:pt x="2017" y="3245"/>
                  </a:cubicBezTo>
                  <a:close/>
                  <a:moveTo>
                    <a:pt x="6711" y="5766"/>
                  </a:moveTo>
                  <a:cubicBezTo>
                    <a:pt x="7593" y="5766"/>
                    <a:pt x="8349" y="6522"/>
                    <a:pt x="8349" y="7436"/>
                  </a:cubicBezTo>
                  <a:cubicBezTo>
                    <a:pt x="8349" y="8349"/>
                    <a:pt x="7593" y="9074"/>
                    <a:pt x="6711" y="9074"/>
                  </a:cubicBezTo>
                  <a:cubicBezTo>
                    <a:pt x="5797" y="9074"/>
                    <a:pt x="5041" y="8349"/>
                    <a:pt x="5041" y="7436"/>
                  </a:cubicBezTo>
                  <a:cubicBezTo>
                    <a:pt x="5041" y="6522"/>
                    <a:pt x="5797" y="5766"/>
                    <a:pt x="6711" y="5766"/>
                  </a:cubicBezTo>
                  <a:close/>
                  <a:moveTo>
                    <a:pt x="2048" y="0"/>
                  </a:moveTo>
                  <a:cubicBezTo>
                    <a:pt x="1828" y="0"/>
                    <a:pt x="1670" y="189"/>
                    <a:pt x="1670" y="378"/>
                  </a:cubicBezTo>
                  <a:cubicBezTo>
                    <a:pt x="1670" y="1040"/>
                    <a:pt x="1103" y="1639"/>
                    <a:pt x="410" y="1639"/>
                  </a:cubicBezTo>
                  <a:cubicBezTo>
                    <a:pt x="158" y="1639"/>
                    <a:pt x="0" y="1828"/>
                    <a:pt x="0" y="2048"/>
                  </a:cubicBezTo>
                  <a:lnTo>
                    <a:pt x="0" y="6994"/>
                  </a:lnTo>
                  <a:cubicBezTo>
                    <a:pt x="0" y="7247"/>
                    <a:pt x="189" y="7404"/>
                    <a:pt x="410" y="7404"/>
                  </a:cubicBezTo>
                  <a:cubicBezTo>
                    <a:pt x="1072" y="7404"/>
                    <a:pt x="1670" y="7940"/>
                    <a:pt x="1670" y="8601"/>
                  </a:cubicBezTo>
                  <a:cubicBezTo>
                    <a:pt x="1670" y="8853"/>
                    <a:pt x="1859" y="9042"/>
                    <a:pt x="2048" y="9042"/>
                  </a:cubicBezTo>
                  <a:lnTo>
                    <a:pt x="4884" y="9042"/>
                  </a:lnTo>
                  <a:lnTo>
                    <a:pt x="5073" y="9231"/>
                  </a:lnTo>
                  <a:lnTo>
                    <a:pt x="5073" y="12224"/>
                  </a:lnTo>
                  <a:cubicBezTo>
                    <a:pt x="5073" y="12468"/>
                    <a:pt x="5298" y="12654"/>
                    <a:pt x="5517" y="12654"/>
                  </a:cubicBezTo>
                  <a:cubicBezTo>
                    <a:pt x="5581" y="12654"/>
                    <a:pt x="5645" y="12638"/>
                    <a:pt x="5703" y="12602"/>
                  </a:cubicBezTo>
                  <a:lnTo>
                    <a:pt x="6743" y="11909"/>
                  </a:lnTo>
                  <a:lnTo>
                    <a:pt x="7782" y="12602"/>
                  </a:lnTo>
                  <a:cubicBezTo>
                    <a:pt x="7850" y="12653"/>
                    <a:pt x="7926" y="12676"/>
                    <a:pt x="8002" y="12676"/>
                  </a:cubicBezTo>
                  <a:cubicBezTo>
                    <a:pt x="8210" y="12676"/>
                    <a:pt x="8412" y="12501"/>
                    <a:pt x="8412" y="12224"/>
                  </a:cubicBezTo>
                  <a:lnTo>
                    <a:pt x="8412" y="9231"/>
                  </a:lnTo>
                  <a:lnTo>
                    <a:pt x="8601" y="9042"/>
                  </a:lnTo>
                  <a:lnTo>
                    <a:pt x="10618" y="9042"/>
                  </a:lnTo>
                  <a:cubicBezTo>
                    <a:pt x="10838" y="9042"/>
                    <a:pt x="10996" y="8853"/>
                    <a:pt x="10996" y="8601"/>
                  </a:cubicBezTo>
                  <a:cubicBezTo>
                    <a:pt x="10996" y="7940"/>
                    <a:pt x="11563" y="7404"/>
                    <a:pt x="12224" y="7404"/>
                  </a:cubicBezTo>
                  <a:cubicBezTo>
                    <a:pt x="12445" y="7404"/>
                    <a:pt x="12665" y="7184"/>
                    <a:pt x="12665" y="6994"/>
                  </a:cubicBezTo>
                  <a:lnTo>
                    <a:pt x="12665" y="2048"/>
                  </a:lnTo>
                  <a:cubicBezTo>
                    <a:pt x="12602" y="1796"/>
                    <a:pt x="12445" y="1639"/>
                    <a:pt x="12224" y="1639"/>
                  </a:cubicBezTo>
                  <a:cubicBezTo>
                    <a:pt x="11531" y="1639"/>
                    <a:pt x="10996" y="1103"/>
                    <a:pt x="10996" y="378"/>
                  </a:cubicBezTo>
                  <a:cubicBezTo>
                    <a:pt x="10996" y="158"/>
                    <a:pt x="10807" y="0"/>
                    <a:pt x="10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103" name="Google Shape;5103;p59"/>
            <p:cNvSpPr/>
            <p:nvPr/>
          </p:nvSpPr>
          <p:spPr>
            <a:xfrm>
              <a:off x="4747340" y="2094382"/>
              <a:ext cx="239156" cy="226883"/>
            </a:xfrm>
            <a:custGeom>
              <a:avLst/>
              <a:gdLst/>
              <a:ahLst/>
              <a:cxnLst/>
              <a:rect l="l" t="t" r="r" b="b"/>
              <a:pathLst>
                <a:path w="12666" h="12016" extrusionOk="0">
                  <a:moveTo>
                    <a:pt x="3844" y="5105"/>
                  </a:moveTo>
                  <a:cubicBezTo>
                    <a:pt x="4096" y="5105"/>
                    <a:pt x="4285" y="5325"/>
                    <a:pt x="4285" y="5514"/>
                  </a:cubicBezTo>
                  <a:lnTo>
                    <a:pt x="4285" y="7153"/>
                  </a:lnTo>
                  <a:cubicBezTo>
                    <a:pt x="4285" y="7405"/>
                    <a:pt x="4096" y="7562"/>
                    <a:pt x="3844" y="7562"/>
                  </a:cubicBezTo>
                  <a:lnTo>
                    <a:pt x="2206" y="7562"/>
                  </a:lnTo>
                  <a:cubicBezTo>
                    <a:pt x="1954" y="7562"/>
                    <a:pt x="1765" y="7342"/>
                    <a:pt x="1765" y="7153"/>
                  </a:cubicBezTo>
                  <a:lnTo>
                    <a:pt x="1765" y="5514"/>
                  </a:lnTo>
                  <a:cubicBezTo>
                    <a:pt x="1765" y="5262"/>
                    <a:pt x="1954" y="5105"/>
                    <a:pt x="2206" y="5105"/>
                  </a:cubicBezTo>
                  <a:close/>
                  <a:moveTo>
                    <a:pt x="7215" y="1765"/>
                  </a:moveTo>
                  <a:cubicBezTo>
                    <a:pt x="7436" y="1765"/>
                    <a:pt x="7593" y="1954"/>
                    <a:pt x="7593" y="2206"/>
                  </a:cubicBezTo>
                  <a:lnTo>
                    <a:pt x="7593" y="7153"/>
                  </a:lnTo>
                  <a:cubicBezTo>
                    <a:pt x="7593" y="7405"/>
                    <a:pt x="7404" y="7562"/>
                    <a:pt x="7215" y="7562"/>
                  </a:cubicBezTo>
                  <a:lnTo>
                    <a:pt x="5545" y="7562"/>
                  </a:lnTo>
                  <a:cubicBezTo>
                    <a:pt x="5325" y="7562"/>
                    <a:pt x="5167" y="7342"/>
                    <a:pt x="5167" y="7153"/>
                  </a:cubicBezTo>
                  <a:lnTo>
                    <a:pt x="5167" y="2206"/>
                  </a:lnTo>
                  <a:cubicBezTo>
                    <a:pt x="5167" y="1954"/>
                    <a:pt x="5356" y="1765"/>
                    <a:pt x="5545" y="1765"/>
                  </a:cubicBezTo>
                  <a:close/>
                  <a:moveTo>
                    <a:pt x="10523" y="4286"/>
                  </a:moveTo>
                  <a:cubicBezTo>
                    <a:pt x="10744" y="4286"/>
                    <a:pt x="10901" y="4475"/>
                    <a:pt x="10901" y="4664"/>
                  </a:cubicBezTo>
                  <a:lnTo>
                    <a:pt x="10901" y="7153"/>
                  </a:lnTo>
                  <a:cubicBezTo>
                    <a:pt x="10901" y="7405"/>
                    <a:pt x="10712" y="7562"/>
                    <a:pt x="10523" y="7562"/>
                  </a:cubicBezTo>
                  <a:lnTo>
                    <a:pt x="8853" y="7562"/>
                  </a:lnTo>
                  <a:cubicBezTo>
                    <a:pt x="8633" y="7562"/>
                    <a:pt x="8475" y="7342"/>
                    <a:pt x="8475" y="7153"/>
                  </a:cubicBezTo>
                  <a:lnTo>
                    <a:pt x="8475" y="4664"/>
                  </a:lnTo>
                  <a:cubicBezTo>
                    <a:pt x="8475" y="4443"/>
                    <a:pt x="8664" y="4286"/>
                    <a:pt x="8853" y="4286"/>
                  </a:cubicBezTo>
                  <a:close/>
                  <a:moveTo>
                    <a:pt x="6333" y="1"/>
                  </a:moveTo>
                  <a:cubicBezTo>
                    <a:pt x="2836" y="1"/>
                    <a:pt x="0" y="2490"/>
                    <a:pt x="0" y="5514"/>
                  </a:cubicBezTo>
                  <a:cubicBezTo>
                    <a:pt x="0" y="6900"/>
                    <a:pt x="599" y="8224"/>
                    <a:pt x="1639" y="9200"/>
                  </a:cubicBezTo>
                  <a:lnTo>
                    <a:pt x="1639" y="11626"/>
                  </a:lnTo>
                  <a:cubicBezTo>
                    <a:pt x="1639" y="11856"/>
                    <a:pt x="1832" y="12016"/>
                    <a:pt x="2045" y="12016"/>
                  </a:cubicBezTo>
                  <a:cubicBezTo>
                    <a:pt x="2153" y="12016"/>
                    <a:pt x="2267" y="11974"/>
                    <a:pt x="2363" y="11878"/>
                  </a:cubicBezTo>
                  <a:lnTo>
                    <a:pt x="3749" y="10492"/>
                  </a:lnTo>
                  <a:cubicBezTo>
                    <a:pt x="4569" y="10839"/>
                    <a:pt x="5419" y="10965"/>
                    <a:pt x="6333" y="10965"/>
                  </a:cubicBezTo>
                  <a:cubicBezTo>
                    <a:pt x="9830" y="10965"/>
                    <a:pt x="12665" y="8507"/>
                    <a:pt x="12665" y="5451"/>
                  </a:cubicBezTo>
                  <a:cubicBezTo>
                    <a:pt x="12665" y="2427"/>
                    <a:pt x="9830" y="1"/>
                    <a:pt x="63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104" name="Google Shape;5104;p59"/>
            <p:cNvSpPr/>
            <p:nvPr/>
          </p:nvSpPr>
          <p:spPr>
            <a:xfrm>
              <a:off x="4746745" y="2403315"/>
              <a:ext cx="240346" cy="187402"/>
            </a:xfrm>
            <a:custGeom>
              <a:avLst/>
              <a:gdLst/>
              <a:ahLst/>
              <a:cxnLst/>
              <a:rect l="l" t="t" r="r" b="b"/>
              <a:pathLst>
                <a:path w="12729" h="9925" extrusionOk="0">
                  <a:moveTo>
                    <a:pt x="925" y="3644"/>
                  </a:moveTo>
                  <a:cubicBezTo>
                    <a:pt x="944" y="3644"/>
                    <a:pt x="963" y="3648"/>
                    <a:pt x="978" y="3655"/>
                  </a:cubicBezTo>
                  <a:lnTo>
                    <a:pt x="1608" y="3970"/>
                  </a:lnTo>
                  <a:lnTo>
                    <a:pt x="1608" y="5924"/>
                  </a:lnTo>
                  <a:lnTo>
                    <a:pt x="978" y="6239"/>
                  </a:lnTo>
                  <a:cubicBezTo>
                    <a:pt x="960" y="6256"/>
                    <a:pt x="937" y="6264"/>
                    <a:pt x="914" y="6264"/>
                  </a:cubicBezTo>
                  <a:cubicBezTo>
                    <a:pt x="854" y="6264"/>
                    <a:pt x="788" y="6212"/>
                    <a:pt x="788" y="6144"/>
                  </a:cubicBezTo>
                  <a:lnTo>
                    <a:pt x="788" y="3781"/>
                  </a:lnTo>
                  <a:cubicBezTo>
                    <a:pt x="788" y="3685"/>
                    <a:pt x="862" y="3644"/>
                    <a:pt x="925" y="3644"/>
                  </a:cubicBezTo>
                  <a:close/>
                  <a:moveTo>
                    <a:pt x="4128" y="7184"/>
                  </a:moveTo>
                  <a:lnTo>
                    <a:pt x="6963" y="8035"/>
                  </a:lnTo>
                  <a:cubicBezTo>
                    <a:pt x="6648" y="8507"/>
                    <a:pt x="6176" y="8759"/>
                    <a:pt x="5640" y="8759"/>
                  </a:cubicBezTo>
                  <a:cubicBezTo>
                    <a:pt x="4821" y="8759"/>
                    <a:pt x="4097" y="8066"/>
                    <a:pt x="4128" y="7184"/>
                  </a:cubicBezTo>
                  <a:close/>
                  <a:moveTo>
                    <a:pt x="11374" y="820"/>
                  </a:moveTo>
                  <a:cubicBezTo>
                    <a:pt x="11626" y="820"/>
                    <a:pt x="11815" y="1009"/>
                    <a:pt x="11815" y="1198"/>
                  </a:cubicBezTo>
                  <a:lnTo>
                    <a:pt x="11815" y="8665"/>
                  </a:lnTo>
                  <a:cubicBezTo>
                    <a:pt x="11815" y="8885"/>
                    <a:pt x="11626" y="9043"/>
                    <a:pt x="11374" y="9043"/>
                  </a:cubicBezTo>
                  <a:cubicBezTo>
                    <a:pt x="11154" y="9043"/>
                    <a:pt x="10996" y="8854"/>
                    <a:pt x="10996" y="8665"/>
                  </a:cubicBezTo>
                  <a:lnTo>
                    <a:pt x="10996" y="1198"/>
                  </a:lnTo>
                  <a:cubicBezTo>
                    <a:pt x="10996" y="977"/>
                    <a:pt x="11185" y="820"/>
                    <a:pt x="11374" y="820"/>
                  </a:cubicBezTo>
                  <a:close/>
                  <a:moveTo>
                    <a:pt x="11437" y="1"/>
                  </a:moveTo>
                  <a:cubicBezTo>
                    <a:pt x="10870" y="1"/>
                    <a:pt x="10366" y="379"/>
                    <a:pt x="10240" y="883"/>
                  </a:cubicBezTo>
                  <a:lnTo>
                    <a:pt x="2080" y="3246"/>
                  </a:lnTo>
                  <a:lnTo>
                    <a:pt x="1387" y="2899"/>
                  </a:lnTo>
                  <a:cubicBezTo>
                    <a:pt x="1251" y="2831"/>
                    <a:pt x="1109" y="2800"/>
                    <a:pt x="970" y="2800"/>
                  </a:cubicBezTo>
                  <a:cubicBezTo>
                    <a:pt x="466" y="2800"/>
                    <a:pt x="1" y="3213"/>
                    <a:pt x="1" y="3781"/>
                  </a:cubicBezTo>
                  <a:lnTo>
                    <a:pt x="1" y="6144"/>
                  </a:lnTo>
                  <a:cubicBezTo>
                    <a:pt x="1" y="6687"/>
                    <a:pt x="465" y="7095"/>
                    <a:pt x="983" y="7095"/>
                  </a:cubicBezTo>
                  <a:cubicBezTo>
                    <a:pt x="1127" y="7095"/>
                    <a:pt x="1275" y="7063"/>
                    <a:pt x="1419" y="6995"/>
                  </a:cubicBezTo>
                  <a:lnTo>
                    <a:pt x="2143" y="6648"/>
                  </a:lnTo>
                  <a:lnTo>
                    <a:pt x="3340" y="6995"/>
                  </a:lnTo>
                  <a:cubicBezTo>
                    <a:pt x="3151" y="8444"/>
                    <a:pt x="4286" y="9641"/>
                    <a:pt x="5672" y="9641"/>
                  </a:cubicBezTo>
                  <a:cubicBezTo>
                    <a:pt x="6585" y="9641"/>
                    <a:pt x="7405" y="9074"/>
                    <a:pt x="7814" y="8287"/>
                  </a:cubicBezTo>
                  <a:lnTo>
                    <a:pt x="10271" y="9011"/>
                  </a:lnTo>
                  <a:cubicBezTo>
                    <a:pt x="10429" y="9515"/>
                    <a:pt x="10902" y="9925"/>
                    <a:pt x="11469" y="9925"/>
                  </a:cubicBezTo>
                  <a:cubicBezTo>
                    <a:pt x="12130" y="9925"/>
                    <a:pt x="12729" y="9358"/>
                    <a:pt x="12729" y="8696"/>
                  </a:cubicBezTo>
                  <a:lnTo>
                    <a:pt x="12729" y="1261"/>
                  </a:lnTo>
                  <a:cubicBezTo>
                    <a:pt x="12634" y="536"/>
                    <a:pt x="12099" y="1"/>
                    <a:pt x="114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105" name="Google Shape;5105;p59"/>
            <p:cNvGrpSpPr/>
            <p:nvPr/>
          </p:nvGrpSpPr>
          <p:grpSpPr>
            <a:xfrm>
              <a:off x="4747717" y="2657904"/>
              <a:ext cx="240951" cy="238043"/>
              <a:chOff x="-59869425" y="4102225"/>
              <a:chExt cx="319025" cy="315175"/>
            </a:xfrm>
            <a:grpFill/>
          </p:grpSpPr>
          <p:sp>
            <p:nvSpPr>
              <p:cNvPr id="5106" name="Google Shape;5106;p59"/>
              <p:cNvSpPr/>
              <p:nvPr/>
            </p:nvSpPr>
            <p:spPr>
              <a:xfrm>
                <a:off x="-59869425" y="4102225"/>
                <a:ext cx="149675" cy="256825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10273" extrusionOk="0">
                    <a:moveTo>
                      <a:pt x="5532" y="1"/>
                    </a:moveTo>
                    <a:cubicBezTo>
                      <a:pt x="5515" y="1"/>
                      <a:pt x="5499" y="2"/>
                      <a:pt x="5483" y="4"/>
                    </a:cubicBezTo>
                    <a:cubicBezTo>
                      <a:pt x="2364" y="445"/>
                      <a:pt x="1" y="3123"/>
                      <a:pt x="1" y="6274"/>
                    </a:cubicBezTo>
                    <a:cubicBezTo>
                      <a:pt x="1" y="7692"/>
                      <a:pt x="442" y="8983"/>
                      <a:pt x="1293" y="10086"/>
                    </a:cubicBezTo>
                    <a:cubicBezTo>
                      <a:pt x="1381" y="10209"/>
                      <a:pt x="1507" y="10273"/>
                      <a:pt x="1635" y="10273"/>
                    </a:cubicBezTo>
                    <a:cubicBezTo>
                      <a:pt x="1737" y="10273"/>
                      <a:pt x="1839" y="10233"/>
                      <a:pt x="1923" y="10149"/>
                    </a:cubicBezTo>
                    <a:lnTo>
                      <a:pt x="3719" y="8353"/>
                    </a:lnTo>
                    <a:cubicBezTo>
                      <a:pt x="3813" y="8259"/>
                      <a:pt x="3845" y="8007"/>
                      <a:pt x="3782" y="7849"/>
                    </a:cubicBezTo>
                    <a:cubicBezTo>
                      <a:pt x="3498" y="7376"/>
                      <a:pt x="3341" y="6809"/>
                      <a:pt x="3341" y="6274"/>
                    </a:cubicBezTo>
                    <a:cubicBezTo>
                      <a:pt x="3341" y="4888"/>
                      <a:pt x="4286" y="3659"/>
                      <a:pt x="5672" y="3312"/>
                    </a:cubicBezTo>
                    <a:cubicBezTo>
                      <a:pt x="5861" y="3281"/>
                      <a:pt x="5987" y="3123"/>
                      <a:pt x="5987" y="2934"/>
                    </a:cubicBezTo>
                    <a:lnTo>
                      <a:pt x="5987" y="414"/>
                    </a:lnTo>
                    <a:cubicBezTo>
                      <a:pt x="5958" y="180"/>
                      <a:pt x="5739" y="1"/>
                      <a:pt x="55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07" name="Google Shape;5107;p59"/>
              <p:cNvSpPr/>
              <p:nvPr/>
            </p:nvSpPr>
            <p:spPr>
              <a:xfrm>
                <a:off x="-59811125" y="4322075"/>
                <a:ext cx="201650" cy="95325"/>
              </a:xfrm>
              <a:custGeom>
                <a:avLst/>
                <a:gdLst/>
                <a:ahLst/>
                <a:cxnLst/>
                <a:rect l="l" t="t" r="r" b="b"/>
                <a:pathLst>
                  <a:path w="8066" h="3813" extrusionOk="0">
                    <a:moveTo>
                      <a:pt x="5758" y="0"/>
                    </a:moveTo>
                    <a:cubicBezTo>
                      <a:pt x="5692" y="0"/>
                      <a:pt x="5629" y="11"/>
                      <a:pt x="5577" y="32"/>
                    </a:cubicBezTo>
                    <a:cubicBezTo>
                      <a:pt x="5091" y="339"/>
                      <a:pt x="4530" y="489"/>
                      <a:pt x="3972" y="489"/>
                    </a:cubicBezTo>
                    <a:cubicBezTo>
                      <a:pt x="3444" y="489"/>
                      <a:pt x="2917" y="355"/>
                      <a:pt x="2458" y="95"/>
                    </a:cubicBezTo>
                    <a:cubicBezTo>
                      <a:pt x="2389" y="53"/>
                      <a:pt x="2314" y="30"/>
                      <a:pt x="2239" y="30"/>
                    </a:cubicBezTo>
                    <a:cubicBezTo>
                      <a:pt x="2141" y="30"/>
                      <a:pt x="2042" y="69"/>
                      <a:pt x="1954" y="158"/>
                    </a:cubicBezTo>
                    <a:lnTo>
                      <a:pt x="189" y="1922"/>
                    </a:lnTo>
                    <a:cubicBezTo>
                      <a:pt x="0" y="2143"/>
                      <a:pt x="32" y="2395"/>
                      <a:pt x="221" y="2552"/>
                    </a:cubicBezTo>
                    <a:cubicBezTo>
                      <a:pt x="1324" y="3403"/>
                      <a:pt x="2615" y="3812"/>
                      <a:pt x="4001" y="3812"/>
                    </a:cubicBezTo>
                    <a:cubicBezTo>
                      <a:pt x="5388" y="3812"/>
                      <a:pt x="6711" y="3403"/>
                      <a:pt x="7814" y="2521"/>
                    </a:cubicBezTo>
                    <a:cubicBezTo>
                      <a:pt x="8034" y="2363"/>
                      <a:pt x="8066" y="2080"/>
                      <a:pt x="7877" y="1890"/>
                    </a:cubicBezTo>
                    <a:lnTo>
                      <a:pt x="6112" y="126"/>
                    </a:lnTo>
                    <a:cubicBezTo>
                      <a:pt x="6028" y="42"/>
                      <a:pt x="5888" y="0"/>
                      <a:pt x="57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08" name="Google Shape;5108;p59"/>
              <p:cNvSpPr/>
              <p:nvPr/>
            </p:nvSpPr>
            <p:spPr>
              <a:xfrm>
                <a:off x="-59700075" y="4102225"/>
                <a:ext cx="149675" cy="256525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10261" extrusionOk="0">
                    <a:moveTo>
                      <a:pt x="418" y="1"/>
                    </a:moveTo>
                    <a:cubicBezTo>
                      <a:pt x="190" y="1"/>
                      <a:pt x="1" y="180"/>
                      <a:pt x="1" y="414"/>
                    </a:cubicBezTo>
                    <a:lnTo>
                      <a:pt x="1" y="2934"/>
                    </a:lnTo>
                    <a:cubicBezTo>
                      <a:pt x="1" y="3123"/>
                      <a:pt x="127" y="3281"/>
                      <a:pt x="316" y="3312"/>
                    </a:cubicBezTo>
                    <a:cubicBezTo>
                      <a:pt x="1639" y="3659"/>
                      <a:pt x="2647" y="4856"/>
                      <a:pt x="2647" y="6274"/>
                    </a:cubicBezTo>
                    <a:cubicBezTo>
                      <a:pt x="2647" y="6809"/>
                      <a:pt x="2489" y="7376"/>
                      <a:pt x="2206" y="7849"/>
                    </a:cubicBezTo>
                    <a:cubicBezTo>
                      <a:pt x="2080" y="8007"/>
                      <a:pt x="2111" y="8196"/>
                      <a:pt x="2269" y="8353"/>
                    </a:cubicBezTo>
                    <a:lnTo>
                      <a:pt x="4065" y="10149"/>
                    </a:lnTo>
                    <a:cubicBezTo>
                      <a:pt x="4137" y="10221"/>
                      <a:pt x="4242" y="10260"/>
                      <a:pt x="4350" y="10260"/>
                    </a:cubicBezTo>
                    <a:cubicBezTo>
                      <a:pt x="4478" y="10260"/>
                      <a:pt x="4609" y="10205"/>
                      <a:pt x="4695" y="10086"/>
                    </a:cubicBezTo>
                    <a:cubicBezTo>
                      <a:pt x="5514" y="8983"/>
                      <a:pt x="5987" y="7660"/>
                      <a:pt x="5987" y="6274"/>
                    </a:cubicBezTo>
                    <a:cubicBezTo>
                      <a:pt x="5892" y="3123"/>
                      <a:pt x="3592" y="445"/>
                      <a:pt x="473" y="4"/>
                    </a:cubicBezTo>
                    <a:cubicBezTo>
                      <a:pt x="455" y="2"/>
                      <a:pt x="436" y="1"/>
                      <a:pt x="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09" name="Google Shape;5109;p59"/>
              <p:cNvSpPr/>
              <p:nvPr/>
            </p:nvSpPr>
            <p:spPr>
              <a:xfrm>
                <a:off x="-59742600" y="4187375"/>
                <a:ext cx="63025" cy="1449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5798" extrusionOk="0">
                    <a:moveTo>
                      <a:pt x="1260" y="1"/>
                    </a:moveTo>
                    <a:cubicBezTo>
                      <a:pt x="1040" y="1"/>
                      <a:pt x="819" y="190"/>
                      <a:pt x="819" y="379"/>
                    </a:cubicBezTo>
                    <a:lnTo>
                      <a:pt x="819" y="662"/>
                    </a:lnTo>
                    <a:cubicBezTo>
                      <a:pt x="347" y="820"/>
                      <a:pt x="0" y="1293"/>
                      <a:pt x="0" y="1860"/>
                    </a:cubicBezTo>
                    <a:cubicBezTo>
                      <a:pt x="0" y="2521"/>
                      <a:pt x="567" y="2899"/>
                      <a:pt x="977" y="3214"/>
                    </a:cubicBezTo>
                    <a:cubicBezTo>
                      <a:pt x="1292" y="3466"/>
                      <a:pt x="1670" y="3687"/>
                      <a:pt x="1670" y="3939"/>
                    </a:cubicBezTo>
                    <a:cubicBezTo>
                      <a:pt x="1670" y="4160"/>
                      <a:pt x="1450" y="4380"/>
                      <a:pt x="1260" y="4380"/>
                    </a:cubicBezTo>
                    <a:cubicBezTo>
                      <a:pt x="1071" y="4380"/>
                      <a:pt x="819" y="4160"/>
                      <a:pt x="819" y="3939"/>
                    </a:cubicBezTo>
                    <a:cubicBezTo>
                      <a:pt x="819" y="3687"/>
                      <a:pt x="630" y="3529"/>
                      <a:pt x="441" y="3529"/>
                    </a:cubicBezTo>
                    <a:cubicBezTo>
                      <a:pt x="252" y="3529"/>
                      <a:pt x="32" y="3750"/>
                      <a:pt x="32" y="3939"/>
                    </a:cubicBezTo>
                    <a:cubicBezTo>
                      <a:pt x="32" y="4475"/>
                      <a:pt x="410" y="4916"/>
                      <a:pt x="882" y="5105"/>
                    </a:cubicBezTo>
                    <a:lnTo>
                      <a:pt x="882" y="5388"/>
                    </a:lnTo>
                    <a:cubicBezTo>
                      <a:pt x="882" y="5640"/>
                      <a:pt x="1071" y="5798"/>
                      <a:pt x="1292" y="5798"/>
                    </a:cubicBezTo>
                    <a:cubicBezTo>
                      <a:pt x="1544" y="5798"/>
                      <a:pt x="1702" y="5577"/>
                      <a:pt x="1702" y="5388"/>
                    </a:cubicBezTo>
                    <a:lnTo>
                      <a:pt x="1702" y="5073"/>
                    </a:lnTo>
                    <a:cubicBezTo>
                      <a:pt x="2174" y="4916"/>
                      <a:pt x="2521" y="4443"/>
                      <a:pt x="2521" y="3907"/>
                    </a:cubicBezTo>
                    <a:cubicBezTo>
                      <a:pt x="2521" y="3214"/>
                      <a:pt x="1985" y="2836"/>
                      <a:pt x="1544" y="2521"/>
                    </a:cubicBezTo>
                    <a:cubicBezTo>
                      <a:pt x="1229" y="2269"/>
                      <a:pt x="882" y="2049"/>
                      <a:pt x="882" y="1797"/>
                    </a:cubicBezTo>
                    <a:cubicBezTo>
                      <a:pt x="882" y="1576"/>
                      <a:pt x="1071" y="1419"/>
                      <a:pt x="1292" y="1419"/>
                    </a:cubicBezTo>
                    <a:cubicBezTo>
                      <a:pt x="1544" y="1419"/>
                      <a:pt x="1702" y="1608"/>
                      <a:pt x="1702" y="1797"/>
                    </a:cubicBezTo>
                    <a:cubicBezTo>
                      <a:pt x="1702" y="2049"/>
                      <a:pt x="1891" y="2238"/>
                      <a:pt x="2143" y="2238"/>
                    </a:cubicBezTo>
                    <a:cubicBezTo>
                      <a:pt x="2363" y="2238"/>
                      <a:pt x="2521" y="2049"/>
                      <a:pt x="2521" y="1797"/>
                    </a:cubicBezTo>
                    <a:cubicBezTo>
                      <a:pt x="2521" y="1261"/>
                      <a:pt x="2174" y="820"/>
                      <a:pt x="1702" y="631"/>
                    </a:cubicBezTo>
                    <a:lnTo>
                      <a:pt x="1702" y="347"/>
                    </a:lnTo>
                    <a:cubicBezTo>
                      <a:pt x="1702" y="158"/>
                      <a:pt x="1513" y="1"/>
                      <a:pt x="12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110" name="Google Shape;5110;p59"/>
            <p:cNvGrpSpPr/>
            <p:nvPr/>
          </p:nvGrpSpPr>
          <p:grpSpPr>
            <a:xfrm>
              <a:off x="5329855" y="2377652"/>
              <a:ext cx="239156" cy="238571"/>
              <a:chOff x="-59029025" y="3711650"/>
              <a:chExt cx="316650" cy="315875"/>
            </a:xfrm>
            <a:grpFill/>
          </p:grpSpPr>
          <p:sp>
            <p:nvSpPr>
              <p:cNvPr id="5111" name="Google Shape;5111;p59"/>
              <p:cNvSpPr/>
              <p:nvPr/>
            </p:nvSpPr>
            <p:spPr>
              <a:xfrm>
                <a:off x="-59029025" y="3712450"/>
                <a:ext cx="7012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805" extrusionOk="0">
                    <a:moveTo>
                      <a:pt x="1229" y="0"/>
                    </a:moveTo>
                    <a:cubicBezTo>
                      <a:pt x="568" y="0"/>
                      <a:pt x="1" y="568"/>
                      <a:pt x="1" y="1229"/>
                    </a:cubicBezTo>
                    <a:cubicBezTo>
                      <a:pt x="1" y="1891"/>
                      <a:pt x="568" y="2458"/>
                      <a:pt x="1229" y="2458"/>
                    </a:cubicBezTo>
                    <a:cubicBezTo>
                      <a:pt x="1419" y="2458"/>
                      <a:pt x="1576" y="2426"/>
                      <a:pt x="1734" y="2332"/>
                    </a:cubicBezTo>
                    <a:lnTo>
                      <a:pt x="2206" y="2804"/>
                    </a:lnTo>
                    <a:cubicBezTo>
                      <a:pt x="2458" y="2489"/>
                      <a:pt x="2584" y="2426"/>
                      <a:pt x="2805" y="2206"/>
                    </a:cubicBezTo>
                    <a:lnTo>
                      <a:pt x="2332" y="1733"/>
                    </a:lnTo>
                    <a:cubicBezTo>
                      <a:pt x="2427" y="1576"/>
                      <a:pt x="2458" y="1387"/>
                      <a:pt x="2458" y="1229"/>
                    </a:cubicBezTo>
                    <a:cubicBezTo>
                      <a:pt x="2458" y="568"/>
                      <a:pt x="1923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12" name="Google Shape;5112;p59"/>
              <p:cNvSpPr/>
              <p:nvPr/>
            </p:nvSpPr>
            <p:spPr>
              <a:xfrm>
                <a:off x="-58782500" y="3958175"/>
                <a:ext cx="701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774" extrusionOk="0">
                    <a:moveTo>
                      <a:pt x="599" y="1"/>
                    </a:moveTo>
                    <a:cubicBezTo>
                      <a:pt x="379" y="222"/>
                      <a:pt x="316" y="316"/>
                      <a:pt x="1" y="568"/>
                    </a:cubicBezTo>
                    <a:lnTo>
                      <a:pt x="473" y="1041"/>
                    </a:lnTo>
                    <a:cubicBezTo>
                      <a:pt x="379" y="1198"/>
                      <a:pt x="347" y="1387"/>
                      <a:pt x="347" y="1576"/>
                    </a:cubicBezTo>
                    <a:cubicBezTo>
                      <a:pt x="347" y="2238"/>
                      <a:pt x="914" y="2773"/>
                      <a:pt x="1576" y="2773"/>
                    </a:cubicBezTo>
                    <a:cubicBezTo>
                      <a:pt x="2238" y="2773"/>
                      <a:pt x="2805" y="2238"/>
                      <a:pt x="2805" y="1576"/>
                    </a:cubicBezTo>
                    <a:cubicBezTo>
                      <a:pt x="2805" y="883"/>
                      <a:pt x="2238" y="348"/>
                      <a:pt x="1576" y="348"/>
                    </a:cubicBezTo>
                    <a:cubicBezTo>
                      <a:pt x="1387" y="348"/>
                      <a:pt x="1230" y="379"/>
                      <a:pt x="1072" y="474"/>
                    </a:cubicBezTo>
                    <a:lnTo>
                      <a:pt x="59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13" name="Google Shape;5113;p59"/>
              <p:cNvSpPr/>
              <p:nvPr/>
            </p:nvSpPr>
            <p:spPr>
              <a:xfrm>
                <a:off x="-58782500" y="3711650"/>
                <a:ext cx="7012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2805" extrusionOk="0">
                    <a:moveTo>
                      <a:pt x="1576" y="1"/>
                    </a:moveTo>
                    <a:cubicBezTo>
                      <a:pt x="914" y="1"/>
                      <a:pt x="347" y="568"/>
                      <a:pt x="347" y="1230"/>
                    </a:cubicBezTo>
                    <a:cubicBezTo>
                      <a:pt x="347" y="1419"/>
                      <a:pt x="379" y="1576"/>
                      <a:pt x="473" y="1734"/>
                    </a:cubicBezTo>
                    <a:lnTo>
                      <a:pt x="1" y="2206"/>
                    </a:lnTo>
                    <a:cubicBezTo>
                      <a:pt x="284" y="2458"/>
                      <a:pt x="347" y="2521"/>
                      <a:pt x="599" y="2805"/>
                    </a:cubicBezTo>
                    <a:lnTo>
                      <a:pt x="1072" y="2332"/>
                    </a:lnTo>
                    <a:cubicBezTo>
                      <a:pt x="1230" y="2395"/>
                      <a:pt x="1419" y="2458"/>
                      <a:pt x="1576" y="2458"/>
                    </a:cubicBezTo>
                    <a:cubicBezTo>
                      <a:pt x="2238" y="2458"/>
                      <a:pt x="2805" y="1891"/>
                      <a:pt x="2805" y="1230"/>
                    </a:cubicBezTo>
                    <a:cubicBezTo>
                      <a:pt x="2805" y="568"/>
                      <a:pt x="2238" y="1"/>
                      <a:pt x="15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14" name="Google Shape;5114;p59"/>
              <p:cNvSpPr/>
              <p:nvPr/>
            </p:nvSpPr>
            <p:spPr>
              <a:xfrm>
                <a:off x="-58911650" y="3880200"/>
                <a:ext cx="79550" cy="30750"/>
              </a:xfrm>
              <a:custGeom>
                <a:avLst/>
                <a:gdLst/>
                <a:ahLst/>
                <a:cxnLst/>
                <a:rect l="l" t="t" r="r" b="b"/>
                <a:pathLst>
                  <a:path w="3182" h="1230" extrusionOk="0">
                    <a:moveTo>
                      <a:pt x="1607" y="1"/>
                    </a:moveTo>
                    <a:cubicBezTo>
                      <a:pt x="819" y="1"/>
                      <a:pt x="189" y="505"/>
                      <a:pt x="0" y="1230"/>
                    </a:cubicBezTo>
                    <a:lnTo>
                      <a:pt x="3182" y="1230"/>
                    </a:lnTo>
                    <a:cubicBezTo>
                      <a:pt x="3025" y="537"/>
                      <a:pt x="2394" y="1"/>
                      <a:pt x="16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15" name="Google Shape;5115;p59"/>
              <p:cNvSpPr/>
              <p:nvPr/>
            </p:nvSpPr>
            <p:spPr>
              <a:xfrm>
                <a:off x="-58891975" y="3818000"/>
                <a:ext cx="41775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70" extrusionOk="0">
                    <a:moveTo>
                      <a:pt x="851" y="0"/>
                    </a:moveTo>
                    <a:cubicBezTo>
                      <a:pt x="379" y="0"/>
                      <a:pt x="1" y="378"/>
                      <a:pt x="1" y="819"/>
                    </a:cubicBezTo>
                    <a:cubicBezTo>
                      <a:pt x="1" y="1292"/>
                      <a:pt x="379" y="1670"/>
                      <a:pt x="851" y="1670"/>
                    </a:cubicBezTo>
                    <a:cubicBezTo>
                      <a:pt x="1292" y="1670"/>
                      <a:pt x="1670" y="1292"/>
                      <a:pt x="1670" y="819"/>
                    </a:cubicBezTo>
                    <a:cubicBezTo>
                      <a:pt x="1670" y="378"/>
                      <a:pt x="1292" y="0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16" name="Google Shape;5116;p59"/>
              <p:cNvSpPr/>
              <p:nvPr/>
            </p:nvSpPr>
            <p:spPr>
              <a:xfrm>
                <a:off x="-58983325" y="3755775"/>
                <a:ext cx="227625" cy="226850"/>
              </a:xfrm>
              <a:custGeom>
                <a:avLst/>
                <a:gdLst/>
                <a:ahLst/>
                <a:cxnLst/>
                <a:rect l="l" t="t" r="r" b="b"/>
                <a:pathLst>
                  <a:path w="9105" h="9074" extrusionOk="0">
                    <a:moveTo>
                      <a:pt x="4537" y="1701"/>
                    </a:moveTo>
                    <a:cubicBezTo>
                      <a:pt x="5419" y="1701"/>
                      <a:pt x="6175" y="2458"/>
                      <a:pt x="6175" y="3371"/>
                    </a:cubicBezTo>
                    <a:cubicBezTo>
                      <a:pt x="6175" y="3781"/>
                      <a:pt x="6018" y="4190"/>
                      <a:pt x="5702" y="4505"/>
                    </a:cubicBezTo>
                    <a:cubicBezTo>
                      <a:pt x="6459" y="4946"/>
                      <a:pt x="6994" y="5734"/>
                      <a:pt x="6994" y="6679"/>
                    </a:cubicBezTo>
                    <a:cubicBezTo>
                      <a:pt x="6963" y="6868"/>
                      <a:pt x="6805" y="7057"/>
                      <a:pt x="6585" y="7057"/>
                    </a:cubicBezTo>
                    <a:lnTo>
                      <a:pt x="2426" y="7057"/>
                    </a:lnTo>
                    <a:cubicBezTo>
                      <a:pt x="2205" y="7057"/>
                      <a:pt x="2048" y="6868"/>
                      <a:pt x="2048" y="6679"/>
                    </a:cubicBezTo>
                    <a:cubicBezTo>
                      <a:pt x="2048" y="5734"/>
                      <a:pt x="2552" y="4946"/>
                      <a:pt x="3340" y="4505"/>
                    </a:cubicBezTo>
                    <a:cubicBezTo>
                      <a:pt x="3056" y="4190"/>
                      <a:pt x="2867" y="3781"/>
                      <a:pt x="2867" y="3371"/>
                    </a:cubicBezTo>
                    <a:cubicBezTo>
                      <a:pt x="2867" y="2458"/>
                      <a:pt x="3623" y="1701"/>
                      <a:pt x="4537" y="1701"/>
                    </a:cubicBezTo>
                    <a:close/>
                    <a:moveTo>
                      <a:pt x="4537" y="0"/>
                    </a:moveTo>
                    <a:cubicBezTo>
                      <a:pt x="2016" y="0"/>
                      <a:pt x="0" y="2048"/>
                      <a:pt x="0" y="4537"/>
                    </a:cubicBezTo>
                    <a:cubicBezTo>
                      <a:pt x="0" y="7057"/>
                      <a:pt x="2048" y="9074"/>
                      <a:pt x="4537" y="9074"/>
                    </a:cubicBezTo>
                    <a:cubicBezTo>
                      <a:pt x="7057" y="9074"/>
                      <a:pt x="9042" y="7026"/>
                      <a:pt x="9042" y="4537"/>
                    </a:cubicBezTo>
                    <a:cubicBezTo>
                      <a:pt x="9105" y="2017"/>
                      <a:pt x="7057" y="0"/>
                      <a:pt x="45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117" name="Google Shape;5117;p59"/>
              <p:cNvSpPr/>
              <p:nvPr/>
            </p:nvSpPr>
            <p:spPr>
              <a:xfrm>
                <a:off x="-59029025" y="3956600"/>
                <a:ext cx="70900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37" extrusionOk="0">
                    <a:moveTo>
                      <a:pt x="2269" y="1"/>
                    </a:moveTo>
                    <a:lnTo>
                      <a:pt x="1734" y="537"/>
                    </a:lnTo>
                    <a:cubicBezTo>
                      <a:pt x="1576" y="442"/>
                      <a:pt x="1387" y="411"/>
                      <a:pt x="1229" y="411"/>
                    </a:cubicBezTo>
                    <a:cubicBezTo>
                      <a:pt x="568" y="411"/>
                      <a:pt x="1" y="946"/>
                      <a:pt x="1" y="1639"/>
                    </a:cubicBezTo>
                    <a:cubicBezTo>
                      <a:pt x="1" y="2301"/>
                      <a:pt x="568" y="2836"/>
                      <a:pt x="1229" y="2836"/>
                    </a:cubicBezTo>
                    <a:cubicBezTo>
                      <a:pt x="1891" y="2836"/>
                      <a:pt x="2458" y="2301"/>
                      <a:pt x="2458" y="1639"/>
                    </a:cubicBezTo>
                    <a:cubicBezTo>
                      <a:pt x="2458" y="1419"/>
                      <a:pt x="2427" y="1261"/>
                      <a:pt x="2332" y="1104"/>
                    </a:cubicBezTo>
                    <a:lnTo>
                      <a:pt x="2836" y="600"/>
                    </a:lnTo>
                    <a:cubicBezTo>
                      <a:pt x="2584" y="379"/>
                      <a:pt x="2490" y="285"/>
                      <a:pt x="22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6503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04143" y="892474"/>
            <a:ext cx="4865514" cy="1744065"/>
            <a:chOff x="702801" y="1151629"/>
            <a:chExt cx="4865514" cy="1744065"/>
          </a:xfrm>
        </p:grpSpPr>
        <p:grpSp>
          <p:nvGrpSpPr>
            <p:cNvPr id="6536" name="Google Shape;6536;p63"/>
            <p:cNvGrpSpPr/>
            <p:nvPr/>
          </p:nvGrpSpPr>
          <p:grpSpPr>
            <a:xfrm>
              <a:off x="724506" y="1153721"/>
              <a:ext cx="189550" cy="230578"/>
              <a:chOff x="-35830350" y="1912725"/>
              <a:chExt cx="241050" cy="293225"/>
            </a:xfrm>
            <a:solidFill>
              <a:schemeClr val="tx1"/>
            </a:solidFill>
          </p:grpSpPr>
          <p:sp>
            <p:nvSpPr>
              <p:cNvPr id="6537" name="Google Shape;6537;p63"/>
              <p:cNvSpPr/>
              <p:nvPr/>
            </p:nvSpPr>
            <p:spPr>
              <a:xfrm>
                <a:off x="-35830350" y="1912725"/>
                <a:ext cx="241050" cy="293225"/>
              </a:xfrm>
              <a:custGeom>
                <a:avLst/>
                <a:gdLst/>
                <a:ahLst/>
                <a:cxnLst/>
                <a:rect l="l" t="t" r="r" b="b"/>
                <a:pathLst>
                  <a:path w="9642" h="11729" extrusionOk="0">
                    <a:moveTo>
                      <a:pt x="8665" y="694"/>
                    </a:moveTo>
                    <a:cubicBezTo>
                      <a:pt x="8822" y="726"/>
                      <a:pt x="8980" y="883"/>
                      <a:pt x="8980" y="1041"/>
                    </a:cubicBezTo>
                    <a:lnTo>
                      <a:pt x="8980" y="7562"/>
                    </a:lnTo>
                    <a:lnTo>
                      <a:pt x="2836" y="7562"/>
                    </a:lnTo>
                    <a:lnTo>
                      <a:pt x="2836" y="694"/>
                    </a:lnTo>
                    <a:close/>
                    <a:moveTo>
                      <a:pt x="2175" y="726"/>
                    </a:moveTo>
                    <a:lnTo>
                      <a:pt x="2175" y="7625"/>
                    </a:lnTo>
                    <a:lnTo>
                      <a:pt x="1828" y="7625"/>
                    </a:lnTo>
                    <a:cubicBezTo>
                      <a:pt x="1450" y="7625"/>
                      <a:pt x="1072" y="7720"/>
                      <a:pt x="788" y="7972"/>
                    </a:cubicBezTo>
                    <a:lnTo>
                      <a:pt x="788" y="1797"/>
                    </a:lnTo>
                    <a:cubicBezTo>
                      <a:pt x="788" y="1198"/>
                      <a:pt x="1261" y="726"/>
                      <a:pt x="1828" y="726"/>
                    </a:cubicBezTo>
                    <a:close/>
                    <a:moveTo>
                      <a:pt x="8791" y="8287"/>
                    </a:moveTo>
                    <a:cubicBezTo>
                      <a:pt x="8696" y="8507"/>
                      <a:pt x="8665" y="8759"/>
                      <a:pt x="8633" y="8948"/>
                    </a:cubicBezTo>
                    <a:lnTo>
                      <a:pt x="1734" y="8948"/>
                    </a:lnTo>
                    <a:cubicBezTo>
                      <a:pt x="1545" y="8948"/>
                      <a:pt x="1387" y="9106"/>
                      <a:pt x="1387" y="9295"/>
                    </a:cubicBezTo>
                    <a:cubicBezTo>
                      <a:pt x="1387" y="9515"/>
                      <a:pt x="1545" y="9673"/>
                      <a:pt x="1734" y="9673"/>
                    </a:cubicBezTo>
                    <a:lnTo>
                      <a:pt x="4821" y="9673"/>
                    </a:lnTo>
                    <a:lnTo>
                      <a:pt x="4821" y="10335"/>
                    </a:lnTo>
                    <a:lnTo>
                      <a:pt x="1860" y="10335"/>
                    </a:lnTo>
                    <a:cubicBezTo>
                      <a:pt x="1293" y="10335"/>
                      <a:pt x="757" y="9925"/>
                      <a:pt x="757" y="9295"/>
                    </a:cubicBezTo>
                    <a:cubicBezTo>
                      <a:pt x="757" y="8728"/>
                      <a:pt x="1230" y="8287"/>
                      <a:pt x="1765" y="8287"/>
                    </a:cubicBezTo>
                    <a:close/>
                    <a:moveTo>
                      <a:pt x="8665" y="9673"/>
                    </a:moveTo>
                    <a:cubicBezTo>
                      <a:pt x="8696" y="9894"/>
                      <a:pt x="8759" y="10146"/>
                      <a:pt x="8822" y="10335"/>
                    </a:cubicBezTo>
                    <a:lnTo>
                      <a:pt x="7594" y="10335"/>
                    </a:lnTo>
                    <a:lnTo>
                      <a:pt x="7594" y="9673"/>
                    </a:lnTo>
                    <a:close/>
                    <a:moveTo>
                      <a:pt x="6900" y="9673"/>
                    </a:moveTo>
                    <a:lnTo>
                      <a:pt x="6900" y="10693"/>
                    </a:lnTo>
                    <a:lnTo>
                      <a:pt x="6428" y="10398"/>
                    </a:lnTo>
                    <a:cubicBezTo>
                      <a:pt x="6396" y="10366"/>
                      <a:pt x="6302" y="10366"/>
                      <a:pt x="6239" y="10366"/>
                    </a:cubicBezTo>
                    <a:cubicBezTo>
                      <a:pt x="6144" y="10366"/>
                      <a:pt x="6113" y="10366"/>
                      <a:pt x="6018" y="10398"/>
                    </a:cubicBezTo>
                    <a:lnTo>
                      <a:pt x="5514" y="10713"/>
                    </a:lnTo>
                    <a:lnTo>
                      <a:pt x="5514" y="9673"/>
                    </a:lnTo>
                    <a:close/>
                    <a:moveTo>
                      <a:pt x="1734" y="1"/>
                    </a:moveTo>
                    <a:cubicBezTo>
                      <a:pt x="1261" y="1"/>
                      <a:pt x="820" y="222"/>
                      <a:pt x="505" y="537"/>
                    </a:cubicBezTo>
                    <a:cubicBezTo>
                      <a:pt x="190" y="820"/>
                      <a:pt x="1" y="1261"/>
                      <a:pt x="1" y="1734"/>
                    </a:cubicBezTo>
                    <a:lnTo>
                      <a:pt x="1" y="9295"/>
                    </a:lnTo>
                    <a:cubicBezTo>
                      <a:pt x="95" y="10272"/>
                      <a:pt x="946" y="10996"/>
                      <a:pt x="1860" y="10996"/>
                    </a:cubicBezTo>
                    <a:lnTo>
                      <a:pt x="4853" y="10996"/>
                    </a:lnTo>
                    <a:lnTo>
                      <a:pt x="4853" y="11343"/>
                    </a:lnTo>
                    <a:cubicBezTo>
                      <a:pt x="4853" y="11469"/>
                      <a:pt x="4916" y="11595"/>
                      <a:pt x="5042" y="11658"/>
                    </a:cubicBezTo>
                    <a:cubicBezTo>
                      <a:pt x="5099" y="11700"/>
                      <a:pt x="5155" y="11717"/>
                      <a:pt x="5209" y="11717"/>
                    </a:cubicBezTo>
                    <a:cubicBezTo>
                      <a:pt x="5275" y="11717"/>
                      <a:pt x="5336" y="11692"/>
                      <a:pt x="5388" y="11658"/>
                    </a:cubicBezTo>
                    <a:lnTo>
                      <a:pt x="6239" y="11122"/>
                    </a:lnTo>
                    <a:lnTo>
                      <a:pt x="7058" y="11658"/>
                    </a:lnTo>
                    <a:cubicBezTo>
                      <a:pt x="7121" y="11705"/>
                      <a:pt x="7176" y="11729"/>
                      <a:pt x="7231" y="11729"/>
                    </a:cubicBezTo>
                    <a:cubicBezTo>
                      <a:pt x="7286" y="11729"/>
                      <a:pt x="7342" y="11705"/>
                      <a:pt x="7405" y="11658"/>
                    </a:cubicBezTo>
                    <a:cubicBezTo>
                      <a:pt x="7531" y="11595"/>
                      <a:pt x="7594" y="11500"/>
                      <a:pt x="7594" y="11343"/>
                    </a:cubicBezTo>
                    <a:lnTo>
                      <a:pt x="7594" y="10996"/>
                    </a:lnTo>
                    <a:lnTo>
                      <a:pt x="9295" y="10996"/>
                    </a:lnTo>
                    <a:cubicBezTo>
                      <a:pt x="9421" y="10996"/>
                      <a:pt x="9547" y="10933"/>
                      <a:pt x="9578" y="10839"/>
                    </a:cubicBezTo>
                    <a:cubicBezTo>
                      <a:pt x="9641" y="10713"/>
                      <a:pt x="9641" y="10618"/>
                      <a:pt x="9578" y="10524"/>
                    </a:cubicBezTo>
                    <a:cubicBezTo>
                      <a:pt x="9169" y="9767"/>
                      <a:pt x="9169" y="8885"/>
                      <a:pt x="9578" y="8098"/>
                    </a:cubicBezTo>
                    <a:cubicBezTo>
                      <a:pt x="9610" y="8035"/>
                      <a:pt x="9610" y="8003"/>
                      <a:pt x="9610" y="7909"/>
                    </a:cubicBezTo>
                    <a:lnTo>
                      <a:pt x="9610" y="1041"/>
                    </a:lnTo>
                    <a:cubicBezTo>
                      <a:pt x="9610" y="474"/>
                      <a:pt x="9137" y="1"/>
                      <a:pt x="86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38" name="Google Shape;6538;p63"/>
              <p:cNvSpPr/>
              <p:nvPr/>
            </p:nvSpPr>
            <p:spPr>
              <a:xfrm>
                <a:off x="-35742925" y="1965500"/>
                <a:ext cx="120550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4790" extrusionOk="0">
                    <a:moveTo>
                      <a:pt x="2364" y="694"/>
                    </a:moveTo>
                    <a:cubicBezTo>
                      <a:pt x="2773" y="694"/>
                      <a:pt x="3057" y="1009"/>
                      <a:pt x="3057" y="1356"/>
                    </a:cubicBezTo>
                    <a:cubicBezTo>
                      <a:pt x="3057" y="1765"/>
                      <a:pt x="2742" y="2049"/>
                      <a:pt x="2364" y="2049"/>
                    </a:cubicBezTo>
                    <a:cubicBezTo>
                      <a:pt x="2348" y="2050"/>
                      <a:pt x="2332" y="2051"/>
                      <a:pt x="2316" y="2051"/>
                    </a:cubicBezTo>
                    <a:cubicBezTo>
                      <a:pt x="1989" y="2051"/>
                      <a:pt x="1702" y="1746"/>
                      <a:pt x="1702" y="1356"/>
                    </a:cubicBezTo>
                    <a:cubicBezTo>
                      <a:pt x="1702" y="977"/>
                      <a:pt x="2017" y="694"/>
                      <a:pt x="2364" y="694"/>
                    </a:cubicBezTo>
                    <a:close/>
                    <a:moveTo>
                      <a:pt x="2427" y="2742"/>
                    </a:moveTo>
                    <a:cubicBezTo>
                      <a:pt x="3246" y="2742"/>
                      <a:pt x="3939" y="3340"/>
                      <a:pt x="4097" y="4128"/>
                    </a:cubicBezTo>
                    <a:lnTo>
                      <a:pt x="757" y="4128"/>
                    </a:lnTo>
                    <a:cubicBezTo>
                      <a:pt x="883" y="3340"/>
                      <a:pt x="1576" y="2742"/>
                      <a:pt x="2427" y="2742"/>
                    </a:cubicBezTo>
                    <a:close/>
                    <a:moveTo>
                      <a:pt x="2427" y="1"/>
                    </a:moveTo>
                    <a:cubicBezTo>
                      <a:pt x="1671" y="1"/>
                      <a:pt x="1041" y="599"/>
                      <a:pt x="1041" y="1356"/>
                    </a:cubicBezTo>
                    <a:cubicBezTo>
                      <a:pt x="1041" y="1734"/>
                      <a:pt x="1167" y="2049"/>
                      <a:pt x="1387" y="2269"/>
                    </a:cubicBezTo>
                    <a:cubicBezTo>
                      <a:pt x="568" y="2647"/>
                      <a:pt x="32" y="3498"/>
                      <a:pt x="32" y="4443"/>
                    </a:cubicBezTo>
                    <a:cubicBezTo>
                      <a:pt x="1" y="4632"/>
                      <a:pt x="158" y="4790"/>
                      <a:pt x="379" y="4790"/>
                    </a:cubicBezTo>
                    <a:lnTo>
                      <a:pt x="4475" y="4790"/>
                    </a:lnTo>
                    <a:cubicBezTo>
                      <a:pt x="4664" y="4790"/>
                      <a:pt x="4821" y="4632"/>
                      <a:pt x="4821" y="4443"/>
                    </a:cubicBezTo>
                    <a:cubicBezTo>
                      <a:pt x="4821" y="3498"/>
                      <a:pt x="4254" y="2647"/>
                      <a:pt x="3435" y="2269"/>
                    </a:cubicBezTo>
                    <a:cubicBezTo>
                      <a:pt x="3687" y="2049"/>
                      <a:pt x="3813" y="1702"/>
                      <a:pt x="3813" y="1356"/>
                    </a:cubicBezTo>
                    <a:cubicBezTo>
                      <a:pt x="3813" y="599"/>
                      <a:pt x="3183" y="1"/>
                      <a:pt x="24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39" name="Google Shape;6539;p63"/>
            <p:cNvGrpSpPr/>
            <p:nvPr/>
          </p:nvGrpSpPr>
          <p:grpSpPr>
            <a:xfrm>
              <a:off x="704081" y="1446755"/>
              <a:ext cx="230401" cy="229182"/>
              <a:chOff x="-35854750" y="2272675"/>
              <a:chExt cx="293000" cy="291450"/>
            </a:xfrm>
            <a:solidFill>
              <a:schemeClr val="tx1"/>
            </a:solidFill>
          </p:grpSpPr>
          <p:sp>
            <p:nvSpPr>
              <p:cNvPr id="6540" name="Google Shape;6540;p63"/>
              <p:cNvSpPr/>
              <p:nvPr/>
            </p:nvSpPr>
            <p:spPr>
              <a:xfrm>
                <a:off x="-35854750" y="2272675"/>
                <a:ext cx="2930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20" h="11658" extrusionOk="0">
                    <a:moveTo>
                      <a:pt x="5844" y="654"/>
                    </a:moveTo>
                    <a:cubicBezTo>
                      <a:pt x="6144" y="654"/>
                      <a:pt x="6443" y="773"/>
                      <a:pt x="6679" y="1009"/>
                    </a:cubicBezTo>
                    <a:lnTo>
                      <a:pt x="7057" y="1355"/>
                    </a:lnTo>
                    <a:lnTo>
                      <a:pt x="4600" y="1355"/>
                    </a:lnTo>
                    <a:lnTo>
                      <a:pt x="5009" y="1009"/>
                    </a:lnTo>
                    <a:cubicBezTo>
                      <a:pt x="5246" y="773"/>
                      <a:pt x="5545" y="654"/>
                      <a:pt x="5844" y="654"/>
                    </a:cubicBezTo>
                    <a:close/>
                    <a:moveTo>
                      <a:pt x="2080" y="3939"/>
                    </a:moveTo>
                    <a:lnTo>
                      <a:pt x="2080" y="6365"/>
                    </a:lnTo>
                    <a:lnTo>
                      <a:pt x="819" y="5136"/>
                    </a:lnTo>
                    <a:lnTo>
                      <a:pt x="2080" y="3939"/>
                    </a:lnTo>
                    <a:close/>
                    <a:moveTo>
                      <a:pt x="9609" y="3876"/>
                    </a:moveTo>
                    <a:lnTo>
                      <a:pt x="10869" y="5136"/>
                    </a:lnTo>
                    <a:lnTo>
                      <a:pt x="9609" y="6365"/>
                    </a:lnTo>
                    <a:lnTo>
                      <a:pt x="9609" y="3876"/>
                    </a:lnTo>
                    <a:close/>
                    <a:moveTo>
                      <a:pt x="8570" y="2080"/>
                    </a:moveTo>
                    <a:cubicBezTo>
                      <a:pt x="8790" y="2080"/>
                      <a:pt x="8948" y="2238"/>
                      <a:pt x="8948" y="2427"/>
                    </a:cubicBezTo>
                    <a:lnTo>
                      <a:pt x="8948" y="7089"/>
                    </a:lnTo>
                    <a:lnTo>
                      <a:pt x="8286" y="7751"/>
                    </a:lnTo>
                    <a:cubicBezTo>
                      <a:pt x="7593" y="7152"/>
                      <a:pt x="6774" y="6837"/>
                      <a:pt x="5860" y="6837"/>
                    </a:cubicBezTo>
                    <a:cubicBezTo>
                      <a:pt x="4978" y="6837"/>
                      <a:pt x="4127" y="7152"/>
                      <a:pt x="3466" y="7751"/>
                    </a:cubicBezTo>
                    <a:lnTo>
                      <a:pt x="2804" y="7089"/>
                    </a:lnTo>
                    <a:lnTo>
                      <a:pt x="2804" y="2427"/>
                    </a:lnTo>
                    <a:cubicBezTo>
                      <a:pt x="2804" y="2238"/>
                      <a:pt x="2962" y="2080"/>
                      <a:pt x="3119" y="2080"/>
                    </a:cubicBezTo>
                    <a:close/>
                    <a:moveTo>
                      <a:pt x="693" y="5987"/>
                    </a:moveTo>
                    <a:lnTo>
                      <a:pt x="2993" y="8223"/>
                    </a:lnTo>
                    <a:lnTo>
                      <a:pt x="693" y="10492"/>
                    </a:lnTo>
                    <a:lnTo>
                      <a:pt x="693" y="5987"/>
                    </a:lnTo>
                    <a:close/>
                    <a:moveTo>
                      <a:pt x="11027" y="5987"/>
                    </a:moveTo>
                    <a:lnTo>
                      <a:pt x="11027" y="10492"/>
                    </a:lnTo>
                    <a:lnTo>
                      <a:pt x="8727" y="8223"/>
                    </a:lnTo>
                    <a:lnTo>
                      <a:pt x="11027" y="5987"/>
                    </a:lnTo>
                    <a:close/>
                    <a:moveTo>
                      <a:pt x="5829" y="7499"/>
                    </a:moveTo>
                    <a:cubicBezTo>
                      <a:pt x="6616" y="7499"/>
                      <a:pt x="7309" y="7814"/>
                      <a:pt x="7876" y="8381"/>
                    </a:cubicBezTo>
                    <a:lnTo>
                      <a:pt x="10523" y="10964"/>
                    </a:lnTo>
                    <a:lnTo>
                      <a:pt x="1166" y="10964"/>
                    </a:lnTo>
                    <a:lnTo>
                      <a:pt x="3781" y="8381"/>
                    </a:lnTo>
                    <a:cubicBezTo>
                      <a:pt x="4316" y="7814"/>
                      <a:pt x="5041" y="7499"/>
                      <a:pt x="5829" y="7499"/>
                    </a:cubicBezTo>
                    <a:close/>
                    <a:moveTo>
                      <a:pt x="5864" y="1"/>
                    </a:moveTo>
                    <a:cubicBezTo>
                      <a:pt x="5380" y="1"/>
                      <a:pt x="4899" y="190"/>
                      <a:pt x="4537" y="568"/>
                    </a:cubicBezTo>
                    <a:lnTo>
                      <a:pt x="3655" y="1387"/>
                    </a:lnTo>
                    <a:lnTo>
                      <a:pt x="3119" y="1387"/>
                    </a:lnTo>
                    <a:cubicBezTo>
                      <a:pt x="2552" y="1387"/>
                      <a:pt x="2080" y="1859"/>
                      <a:pt x="2080" y="2427"/>
                    </a:cubicBezTo>
                    <a:lnTo>
                      <a:pt x="2080" y="2962"/>
                    </a:lnTo>
                    <a:lnTo>
                      <a:pt x="315" y="4726"/>
                    </a:lnTo>
                    <a:cubicBezTo>
                      <a:pt x="126" y="4915"/>
                      <a:pt x="0" y="5136"/>
                      <a:pt x="0" y="5420"/>
                    </a:cubicBezTo>
                    <a:lnTo>
                      <a:pt x="0" y="10618"/>
                    </a:lnTo>
                    <a:cubicBezTo>
                      <a:pt x="32" y="11216"/>
                      <a:pt x="473" y="11657"/>
                      <a:pt x="1071" y="11657"/>
                    </a:cubicBezTo>
                    <a:lnTo>
                      <a:pt x="10680" y="11657"/>
                    </a:lnTo>
                    <a:cubicBezTo>
                      <a:pt x="11216" y="11657"/>
                      <a:pt x="11720" y="11185"/>
                      <a:pt x="11720" y="10618"/>
                    </a:cubicBezTo>
                    <a:lnTo>
                      <a:pt x="11720" y="5420"/>
                    </a:lnTo>
                    <a:cubicBezTo>
                      <a:pt x="11720" y="5136"/>
                      <a:pt x="11626" y="4915"/>
                      <a:pt x="11405" y="4726"/>
                    </a:cubicBezTo>
                    <a:lnTo>
                      <a:pt x="9641" y="2962"/>
                    </a:lnTo>
                    <a:lnTo>
                      <a:pt x="9641" y="2427"/>
                    </a:lnTo>
                    <a:cubicBezTo>
                      <a:pt x="9641" y="1859"/>
                      <a:pt x="9168" y="1387"/>
                      <a:pt x="8633" y="1387"/>
                    </a:cubicBezTo>
                    <a:lnTo>
                      <a:pt x="8065" y="1387"/>
                    </a:lnTo>
                    <a:lnTo>
                      <a:pt x="7215" y="568"/>
                    </a:lnTo>
                    <a:cubicBezTo>
                      <a:pt x="6837" y="190"/>
                      <a:pt x="6348" y="1"/>
                      <a:pt x="58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41" name="Google Shape;6541;p63"/>
              <p:cNvSpPr/>
              <p:nvPr/>
            </p:nvSpPr>
            <p:spPr>
              <a:xfrm>
                <a:off x="-35733475" y="2340425"/>
                <a:ext cx="512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742" extrusionOk="0">
                    <a:moveTo>
                      <a:pt x="1009" y="0"/>
                    </a:moveTo>
                    <a:cubicBezTo>
                      <a:pt x="474" y="0"/>
                      <a:pt x="1" y="473"/>
                      <a:pt x="1" y="1008"/>
                    </a:cubicBezTo>
                    <a:cubicBezTo>
                      <a:pt x="1" y="1260"/>
                      <a:pt x="158" y="1418"/>
                      <a:pt x="316" y="1418"/>
                    </a:cubicBezTo>
                    <a:cubicBezTo>
                      <a:pt x="505" y="1418"/>
                      <a:pt x="663" y="1260"/>
                      <a:pt x="663" y="1040"/>
                    </a:cubicBezTo>
                    <a:cubicBezTo>
                      <a:pt x="663" y="851"/>
                      <a:pt x="820" y="693"/>
                      <a:pt x="1009" y="693"/>
                    </a:cubicBezTo>
                    <a:cubicBezTo>
                      <a:pt x="1198" y="693"/>
                      <a:pt x="1356" y="851"/>
                      <a:pt x="1356" y="1040"/>
                    </a:cubicBezTo>
                    <a:cubicBezTo>
                      <a:pt x="1356" y="1229"/>
                      <a:pt x="1293" y="1323"/>
                      <a:pt x="1135" y="1386"/>
                    </a:cubicBezTo>
                    <a:cubicBezTo>
                      <a:pt x="852" y="1449"/>
                      <a:pt x="663" y="1733"/>
                      <a:pt x="663" y="2016"/>
                    </a:cubicBezTo>
                    <a:lnTo>
                      <a:pt x="663" y="2394"/>
                    </a:lnTo>
                    <a:cubicBezTo>
                      <a:pt x="663" y="2583"/>
                      <a:pt x="820" y="2741"/>
                      <a:pt x="1009" y="2741"/>
                    </a:cubicBezTo>
                    <a:cubicBezTo>
                      <a:pt x="1230" y="2741"/>
                      <a:pt x="1387" y="2583"/>
                      <a:pt x="1387" y="2394"/>
                    </a:cubicBezTo>
                    <a:lnTo>
                      <a:pt x="1387" y="2016"/>
                    </a:lnTo>
                    <a:cubicBezTo>
                      <a:pt x="1765" y="1827"/>
                      <a:pt x="2049" y="1449"/>
                      <a:pt x="2049" y="1008"/>
                    </a:cubicBezTo>
                    <a:cubicBezTo>
                      <a:pt x="2049" y="473"/>
                      <a:pt x="1576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42" name="Google Shape;6542;p63"/>
              <p:cNvSpPr/>
              <p:nvPr/>
            </p:nvSpPr>
            <p:spPr>
              <a:xfrm>
                <a:off x="-35716925" y="24184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62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43" name="Google Shape;6543;p63"/>
            <p:cNvGrpSpPr/>
            <p:nvPr/>
          </p:nvGrpSpPr>
          <p:grpSpPr>
            <a:xfrm>
              <a:off x="703765" y="1717102"/>
              <a:ext cx="231030" cy="229812"/>
              <a:chOff x="-35853975" y="2631825"/>
              <a:chExt cx="293800" cy="292250"/>
            </a:xfrm>
            <a:solidFill>
              <a:schemeClr val="tx1"/>
            </a:solidFill>
          </p:grpSpPr>
          <p:sp>
            <p:nvSpPr>
              <p:cNvPr id="6544" name="Google Shape;6544;p63"/>
              <p:cNvSpPr/>
              <p:nvPr/>
            </p:nvSpPr>
            <p:spPr>
              <a:xfrm>
                <a:off x="-35813025" y="2701825"/>
                <a:ext cx="201675" cy="171925"/>
              </a:xfrm>
              <a:custGeom>
                <a:avLst/>
                <a:gdLst/>
                <a:ahLst/>
                <a:cxnLst/>
                <a:rect l="l" t="t" r="r" b="b"/>
                <a:pathLst>
                  <a:path w="8067" h="6877" extrusionOk="0">
                    <a:moveTo>
                      <a:pt x="1765" y="824"/>
                    </a:moveTo>
                    <a:lnTo>
                      <a:pt x="2868" y="1643"/>
                    </a:lnTo>
                    <a:lnTo>
                      <a:pt x="2238" y="2462"/>
                    </a:lnTo>
                    <a:cubicBezTo>
                      <a:pt x="2112" y="2620"/>
                      <a:pt x="2143" y="2840"/>
                      <a:pt x="2301" y="2935"/>
                    </a:cubicBezTo>
                    <a:lnTo>
                      <a:pt x="5042" y="4983"/>
                    </a:lnTo>
                    <a:cubicBezTo>
                      <a:pt x="5108" y="5035"/>
                      <a:pt x="5179" y="5060"/>
                      <a:pt x="5246" y="5060"/>
                    </a:cubicBezTo>
                    <a:cubicBezTo>
                      <a:pt x="5341" y="5060"/>
                      <a:pt x="5428" y="5011"/>
                      <a:pt x="5483" y="4920"/>
                    </a:cubicBezTo>
                    <a:lnTo>
                      <a:pt x="6113" y="4100"/>
                    </a:lnTo>
                    <a:lnTo>
                      <a:pt x="7247" y="4920"/>
                    </a:lnTo>
                    <a:lnTo>
                      <a:pt x="6554" y="5739"/>
                    </a:lnTo>
                    <a:cubicBezTo>
                      <a:pt x="6348" y="6001"/>
                      <a:pt x="6042" y="6152"/>
                      <a:pt x="5735" y="6152"/>
                    </a:cubicBezTo>
                    <a:cubicBezTo>
                      <a:pt x="5525" y="6152"/>
                      <a:pt x="5315" y="6081"/>
                      <a:pt x="5136" y="5928"/>
                    </a:cubicBezTo>
                    <a:lnTo>
                      <a:pt x="1324" y="3061"/>
                    </a:lnTo>
                    <a:cubicBezTo>
                      <a:pt x="883" y="2714"/>
                      <a:pt x="757" y="2084"/>
                      <a:pt x="1135" y="1643"/>
                    </a:cubicBezTo>
                    <a:lnTo>
                      <a:pt x="1765" y="824"/>
                    </a:lnTo>
                    <a:close/>
                    <a:moveTo>
                      <a:pt x="1647" y="1"/>
                    </a:moveTo>
                    <a:cubicBezTo>
                      <a:pt x="1540" y="1"/>
                      <a:pt x="1435" y="63"/>
                      <a:pt x="1356" y="162"/>
                    </a:cubicBezTo>
                    <a:lnTo>
                      <a:pt x="537" y="1265"/>
                    </a:lnTo>
                    <a:cubicBezTo>
                      <a:pt x="1" y="1990"/>
                      <a:pt x="95" y="3061"/>
                      <a:pt x="883" y="3659"/>
                    </a:cubicBezTo>
                    <a:lnTo>
                      <a:pt x="4727" y="6526"/>
                    </a:lnTo>
                    <a:cubicBezTo>
                      <a:pt x="5026" y="6760"/>
                      <a:pt x="5384" y="6876"/>
                      <a:pt x="5744" y="6876"/>
                    </a:cubicBezTo>
                    <a:cubicBezTo>
                      <a:pt x="6255" y="6876"/>
                      <a:pt x="6770" y="6642"/>
                      <a:pt x="7121" y="6180"/>
                    </a:cubicBezTo>
                    <a:lnTo>
                      <a:pt x="7940" y="5077"/>
                    </a:lnTo>
                    <a:cubicBezTo>
                      <a:pt x="8066" y="4888"/>
                      <a:pt x="8003" y="4668"/>
                      <a:pt x="7846" y="4573"/>
                    </a:cubicBezTo>
                    <a:lnTo>
                      <a:pt x="6207" y="3344"/>
                    </a:lnTo>
                    <a:cubicBezTo>
                      <a:pt x="6142" y="3292"/>
                      <a:pt x="6070" y="3267"/>
                      <a:pt x="6001" y="3267"/>
                    </a:cubicBezTo>
                    <a:cubicBezTo>
                      <a:pt x="5903" y="3267"/>
                      <a:pt x="5808" y="3316"/>
                      <a:pt x="5735" y="3407"/>
                    </a:cubicBezTo>
                    <a:lnTo>
                      <a:pt x="5105" y="4258"/>
                    </a:lnTo>
                    <a:lnTo>
                      <a:pt x="2931" y="2588"/>
                    </a:lnTo>
                    <a:lnTo>
                      <a:pt x="3561" y="1769"/>
                    </a:lnTo>
                    <a:cubicBezTo>
                      <a:pt x="3687" y="1612"/>
                      <a:pt x="3656" y="1423"/>
                      <a:pt x="3498" y="1297"/>
                    </a:cubicBezTo>
                    <a:lnTo>
                      <a:pt x="1828" y="68"/>
                    </a:lnTo>
                    <a:cubicBezTo>
                      <a:pt x="1770" y="22"/>
                      <a:pt x="1708" y="1"/>
                      <a:pt x="16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45" name="Google Shape;6545;p63"/>
              <p:cNvSpPr/>
              <p:nvPr/>
            </p:nvSpPr>
            <p:spPr>
              <a:xfrm>
                <a:off x="-35853975" y="2631825"/>
                <a:ext cx="293800" cy="292250"/>
              </a:xfrm>
              <a:custGeom>
                <a:avLst/>
                <a:gdLst/>
                <a:ahLst/>
                <a:cxnLst/>
                <a:rect l="l" t="t" r="r" b="b"/>
                <a:pathLst>
                  <a:path w="11752" h="11690" extrusionOk="0">
                    <a:moveTo>
                      <a:pt x="5861" y="662"/>
                    </a:moveTo>
                    <a:cubicBezTo>
                      <a:pt x="8696" y="662"/>
                      <a:pt x="11027" y="2994"/>
                      <a:pt x="11027" y="5829"/>
                    </a:cubicBezTo>
                    <a:cubicBezTo>
                      <a:pt x="11027" y="6806"/>
                      <a:pt x="10744" y="7751"/>
                      <a:pt x="10240" y="8539"/>
                    </a:cubicBezTo>
                    <a:cubicBezTo>
                      <a:pt x="10177" y="8665"/>
                      <a:pt x="10114" y="8791"/>
                      <a:pt x="10177" y="8854"/>
                    </a:cubicBezTo>
                    <a:lnTo>
                      <a:pt x="10807" y="10776"/>
                    </a:lnTo>
                    <a:lnTo>
                      <a:pt x="8854" y="10145"/>
                    </a:lnTo>
                    <a:cubicBezTo>
                      <a:pt x="8837" y="10137"/>
                      <a:pt x="8815" y="10133"/>
                      <a:pt x="8792" y="10133"/>
                    </a:cubicBezTo>
                    <a:cubicBezTo>
                      <a:pt x="8728" y="10133"/>
                      <a:pt x="8648" y="10162"/>
                      <a:pt x="8602" y="10208"/>
                    </a:cubicBezTo>
                    <a:cubicBezTo>
                      <a:pt x="7751" y="10713"/>
                      <a:pt x="6806" y="10996"/>
                      <a:pt x="5861" y="10996"/>
                    </a:cubicBezTo>
                    <a:cubicBezTo>
                      <a:pt x="3025" y="10996"/>
                      <a:pt x="725" y="8665"/>
                      <a:pt x="725" y="5829"/>
                    </a:cubicBezTo>
                    <a:cubicBezTo>
                      <a:pt x="725" y="2994"/>
                      <a:pt x="3025" y="662"/>
                      <a:pt x="5861" y="662"/>
                    </a:cubicBezTo>
                    <a:close/>
                    <a:moveTo>
                      <a:pt x="5829" y="1"/>
                    </a:moveTo>
                    <a:cubicBezTo>
                      <a:pt x="2616" y="1"/>
                      <a:pt x="1" y="2647"/>
                      <a:pt x="1" y="5829"/>
                    </a:cubicBezTo>
                    <a:cubicBezTo>
                      <a:pt x="1" y="7373"/>
                      <a:pt x="599" y="8854"/>
                      <a:pt x="1733" y="9956"/>
                    </a:cubicBezTo>
                    <a:cubicBezTo>
                      <a:pt x="2836" y="11059"/>
                      <a:pt x="4285" y="11689"/>
                      <a:pt x="5861" y="11689"/>
                    </a:cubicBezTo>
                    <a:cubicBezTo>
                      <a:pt x="6900" y="11689"/>
                      <a:pt x="7908" y="11406"/>
                      <a:pt x="8822" y="10870"/>
                    </a:cubicBezTo>
                    <a:lnTo>
                      <a:pt x="11279" y="11658"/>
                    </a:lnTo>
                    <a:cubicBezTo>
                      <a:pt x="11303" y="11666"/>
                      <a:pt x="11331" y="11669"/>
                      <a:pt x="11360" y="11669"/>
                    </a:cubicBezTo>
                    <a:cubicBezTo>
                      <a:pt x="11449" y="11669"/>
                      <a:pt x="11555" y="11634"/>
                      <a:pt x="11626" y="11563"/>
                    </a:cubicBezTo>
                    <a:cubicBezTo>
                      <a:pt x="11689" y="11500"/>
                      <a:pt x="11752" y="11343"/>
                      <a:pt x="11689" y="11217"/>
                    </a:cubicBezTo>
                    <a:lnTo>
                      <a:pt x="10901" y="8791"/>
                    </a:lnTo>
                    <a:cubicBezTo>
                      <a:pt x="11469" y="7877"/>
                      <a:pt x="11752" y="6837"/>
                      <a:pt x="11752" y="5829"/>
                    </a:cubicBezTo>
                    <a:cubicBezTo>
                      <a:pt x="11689" y="2647"/>
                      <a:pt x="9074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46" name="Google Shape;6546;p63"/>
              <p:cNvSpPr/>
              <p:nvPr/>
            </p:nvSpPr>
            <p:spPr>
              <a:xfrm>
                <a:off x="-35715350" y="2735025"/>
                <a:ext cx="49650" cy="40675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627" extrusionOk="0">
                    <a:moveTo>
                      <a:pt x="410" y="0"/>
                    </a:moveTo>
                    <a:cubicBezTo>
                      <a:pt x="221" y="0"/>
                      <a:pt x="64" y="126"/>
                      <a:pt x="64" y="315"/>
                    </a:cubicBezTo>
                    <a:cubicBezTo>
                      <a:pt x="1" y="504"/>
                      <a:pt x="158" y="662"/>
                      <a:pt x="379" y="662"/>
                    </a:cubicBezTo>
                    <a:cubicBezTo>
                      <a:pt x="788" y="725"/>
                      <a:pt x="1166" y="977"/>
                      <a:pt x="1261" y="1386"/>
                    </a:cubicBezTo>
                    <a:cubicBezTo>
                      <a:pt x="1311" y="1536"/>
                      <a:pt x="1439" y="1626"/>
                      <a:pt x="1585" y="1626"/>
                    </a:cubicBezTo>
                    <a:cubicBezTo>
                      <a:pt x="1623" y="1626"/>
                      <a:pt x="1662" y="1620"/>
                      <a:pt x="1702" y="1607"/>
                    </a:cubicBezTo>
                    <a:cubicBezTo>
                      <a:pt x="1891" y="1575"/>
                      <a:pt x="1985" y="1386"/>
                      <a:pt x="1954" y="1197"/>
                    </a:cubicBezTo>
                    <a:cubicBezTo>
                      <a:pt x="1733" y="504"/>
                      <a:pt x="1103" y="32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47" name="Google Shape;6547;p63"/>
              <p:cNvSpPr/>
              <p:nvPr/>
            </p:nvSpPr>
            <p:spPr>
              <a:xfrm>
                <a:off x="-35705900" y="2667275"/>
                <a:ext cx="107925" cy="101750"/>
              </a:xfrm>
              <a:custGeom>
                <a:avLst/>
                <a:gdLst/>
                <a:ahLst/>
                <a:cxnLst/>
                <a:rect l="l" t="t" r="r" b="b"/>
                <a:pathLst>
                  <a:path w="4317" h="4070" extrusionOk="0">
                    <a:moveTo>
                      <a:pt x="347" y="1"/>
                    </a:moveTo>
                    <a:cubicBezTo>
                      <a:pt x="158" y="1"/>
                      <a:pt x="1" y="127"/>
                      <a:pt x="1" y="316"/>
                    </a:cubicBezTo>
                    <a:cubicBezTo>
                      <a:pt x="1" y="505"/>
                      <a:pt x="95" y="662"/>
                      <a:pt x="316" y="662"/>
                    </a:cubicBezTo>
                    <a:cubicBezTo>
                      <a:pt x="2048" y="820"/>
                      <a:pt x="3372" y="2111"/>
                      <a:pt x="3655" y="3781"/>
                    </a:cubicBezTo>
                    <a:cubicBezTo>
                      <a:pt x="3683" y="3951"/>
                      <a:pt x="3813" y="4070"/>
                      <a:pt x="3976" y="4070"/>
                    </a:cubicBezTo>
                    <a:cubicBezTo>
                      <a:pt x="3995" y="4070"/>
                      <a:pt x="4014" y="4068"/>
                      <a:pt x="4033" y="4065"/>
                    </a:cubicBezTo>
                    <a:cubicBezTo>
                      <a:pt x="4191" y="4065"/>
                      <a:pt x="4317" y="3844"/>
                      <a:pt x="4317" y="3687"/>
                    </a:cubicBezTo>
                    <a:cubicBezTo>
                      <a:pt x="4002" y="1733"/>
                      <a:pt x="2364" y="190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48" name="Google Shape;6548;p63"/>
              <p:cNvSpPr/>
              <p:nvPr/>
            </p:nvSpPr>
            <p:spPr>
              <a:xfrm>
                <a:off x="-35709825" y="2700350"/>
                <a:ext cx="77200" cy="68700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2748" extrusionOk="0">
                    <a:moveTo>
                      <a:pt x="347" y="1"/>
                    </a:moveTo>
                    <a:cubicBezTo>
                      <a:pt x="158" y="1"/>
                      <a:pt x="0" y="127"/>
                      <a:pt x="0" y="316"/>
                    </a:cubicBezTo>
                    <a:cubicBezTo>
                      <a:pt x="0" y="536"/>
                      <a:pt x="95" y="694"/>
                      <a:pt x="315" y="725"/>
                    </a:cubicBezTo>
                    <a:cubicBezTo>
                      <a:pt x="1323" y="788"/>
                      <a:pt x="2142" y="1545"/>
                      <a:pt x="2394" y="2490"/>
                    </a:cubicBezTo>
                    <a:cubicBezTo>
                      <a:pt x="2422" y="2655"/>
                      <a:pt x="2570" y="2748"/>
                      <a:pt x="2753" y="2748"/>
                    </a:cubicBezTo>
                    <a:cubicBezTo>
                      <a:pt x="2780" y="2748"/>
                      <a:pt x="2808" y="2746"/>
                      <a:pt x="2836" y="2742"/>
                    </a:cubicBezTo>
                    <a:cubicBezTo>
                      <a:pt x="3025" y="2679"/>
                      <a:pt x="3088" y="2490"/>
                      <a:pt x="3056" y="2301"/>
                    </a:cubicBezTo>
                    <a:cubicBezTo>
                      <a:pt x="2741" y="1072"/>
                      <a:pt x="1670" y="127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49" name="Google Shape;6549;p63"/>
            <p:cNvGrpSpPr/>
            <p:nvPr/>
          </p:nvGrpSpPr>
          <p:grpSpPr>
            <a:xfrm>
              <a:off x="2154747" y="1154419"/>
              <a:ext cx="229182" cy="229182"/>
              <a:chOff x="-34032200" y="1916675"/>
              <a:chExt cx="291450" cy="291450"/>
            </a:xfrm>
            <a:solidFill>
              <a:schemeClr val="tx1"/>
            </a:solidFill>
          </p:grpSpPr>
          <p:sp>
            <p:nvSpPr>
              <p:cNvPr id="6550" name="Google Shape;6550;p63"/>
              <p:cNvSpPr/>
              <p:nvPr/>
            </p:nvSpPr>
            <p:spPr>
              <a:xfrm>
                <a:off x="-34032200" y="1916675"/>
                <a:ext cx="29145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58" extrusionOk="0">
                    <a:moveTo>
                      <a:pt x="6459" y="694"/>
                    </a:moveTo>
                    <a:cubicBezTo>
                      <a:pt x="6648" y="694"/>
                      <a:pt x="6806" y="851"/>
                      <a:pt x="6806" y="1040"/>
                    </a:cubicBezTo>
                    <a:lnTo>
                      <a:pt x="6806" y="1387"/>
                    </a:lnTo>
                    <a:lnTo>
                      <a:pt x="662" y="1387"/>
                    </a:lnTo>
                    <a:lnTo>
                      <a:pt x="662" y="1040"/>
                    </a:lnTo>
                    <a:cubicBezTo>
                      <a:pt x="662" y="851"/>
                      <a:pt x="820" y="694"/>
                      <a:pt x="977" y="694"/>
                    </a:cubicBezTo>
                    <a:close/>
                    <a:moveTo>
                      <a:pt x="10303" y="4096"/>
                    </a:moveTo>
                    <a:lnTo>
                      <a:pt x="8192" y="5419"/>
                    </a:lnTo>
                    <a:lnTo>
                      <a:pt x="6207" y="4096"/>
                    </a:lnTo>
                    <a:close/>
                    <a:moveTo>
                      <a:pt x="5420" y="4411"/>
                    </a:moveTo>
                    <a:lnTo>
                      <a:pt x="7971" y="6112"/>
                    </a:lnTo>
                    <a:cubicBezTo>
                      <a:pt x="8034" y="6144"/>
                      <a:pt x="8097" y="6144"/>
                      <a:pt x="8192" y="6144"/>
                    </a:cubicBezTo>
                    <a:cubicBezTo>
                      <a:pt x="8255" y="6144"/>
                      <a:pt x="8286" y="6144"/>
                      <a:pt x="8381" y="6112"/>
                    </a:cubicBezTo>
                    <a:lnTo>
                      <a:pt x="10933" y="4537"/>
                    </a:lnTo>
                    <a:lnTo>
                      <a:pt x="10933" y="7184"/>
                    </a:lnTo>
                    <a:cubicBezTo>
                      <a:pt x="10933" y="7373"/>
                      <a:pt x="10775" y="7530"/>
                      <a:pt x="10618" y="7530"/>
                    </a:cubicBezTo>
                    <a:lnTo>
                      <a:pt x="5766" y="7530"/>
                    </a:lnTo>
                    <a:cubicBezTo>
                      <a:pt x="5577" y="7530"/>
                      <a:pt x="5420" y="7373"/>
                      <a:pt x="5420" y="7184"/>
                    </a:cubicBezTo>
                    <a:lnTo>
                      <a:pt x="5420" y="4443"/>
                    </a:lnTo>
                    <a:lnTo>
                      <a:pt x="5420" y="4411"/>
                    </a:lnTo>
                    <a:close/>
                    <a:moveTo>
                      <a:pt x="6806" y="2048"/>
                    </a:moveTo>
                    <a:lnTo>
                      <a:pt x="6806" y="3435"/>
                    </a:lnTo>
                    <a:lnTo>
                      <a:pt x="5766" y="3435"/>
                    </a:lnTo>
                    <a:cubicBezTo>
                      <a:pt x="5231" y="3435"/>
                      <a:pt x="4758" y="3907"/>
                      <a:pt x="4758" y="4443"/>
                    </a:cubicBezTo>
                    <a:lnTo>
                      <a:pt x="4758" y="7184"/>
                    </a:lnTo>
                    <a:cubicBezTo>
                      <a:pt x="4758" y="7719"/>
                      <a:pt x="5231" y="8192"/>
                      <a:pt x="5766" y="8192"/>
                    </a:cubicBezTo>
                    <a:lnTo>
                      <a:pt x="6806" y="8192"/>
                    </a:lnTo>
                    <a:lnTo>
                      <a:pt x="6806" y="8916"/>
                    </a:lnTo>
                    <a:lnTo>
                      <a:pt x="662" y="8916"/>
                    </a:lnTo>
                    <a:lnTo>
                      <a:pt x="662" y="2048"/>
                    </a:lnTo>
                    <a:close/>
                    <a:moveTo>
                      <a:pt x="6774" y="9578"/>
                    </a:moveTo>
                    <a:lnTo>
                      <a:pt x="6774" y="10649"/>
                    </a:lnTo>
                    <a:cubicBezTo>
                      <a:pt x="6806" y="10838"/>
                      <a:pt x="6648" y="10996"/>
                      <a:pt x="6459" y="10996"/>
                    </a:cubicBezTo>
                    <a:lnTo>
                      <a:pt x="977" y="10996"/>
                    </a:lnTo>
                    <a:cubicBezTo>
                      <a:pt x="788" y="10996"/>
                      <a:pt x="631" y="10838"/>
                      <a:pt x="631" y="10649"/>
                    </a:cubicBezTo>
                    <a:lnTo>
                      <a:pt x="631" y="9578"/>
                    </a:lnTo>
                    <a:close/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10649"/>
                    </a:lnTo>
                    <a:cubicBezTo>
                      <a:pt x="1" y="11185"/>
                      <a:pt x="473" y="11657"/>
                      <a:pt x="1009" y="11657"/>
                    </a:cubicBezTo>
                    <a:lnTo>
                      <a:pt x="6491" y="11657"/>
                    </a:lnTo>
                    <a:cubicBezTo>
                      <a:pt x="7026" y="11657"/>
                      <a:pt x="7499" y="11185"/>
                      <a:pt x="7499" y="10649"/>
                    </a:cubicBezTo>
                    <a:lnTo>
                      <a:pt x="7499" y="8255"/>
                    </a:lnTo>
                    <a:lnTo>
                      <a:pt x="10618" y="8255"/>
                    </a:lnTo>
                    <a:cubicBezTo>
                      <a:pt x="11185" y="8255"/>
                      <a:pt x="11658" y="7782"/>
                      <a:pt x="11658" y="7215"/>
                    </a:cubicBezTo>
                    <a:lnTo>
                      <a:pt x="11658" y="4506"/>
                    </a:lnTo>
                    <a:cubicBezTo>
                      <a:pt x="11658" y="3907"/>
                      <a:pt x="11185" y="3435"/>
                      <a:pt x="10618" y="3435"/>
                    </a:cubicBezTo>
                    <a:lnTo>
                      <a:pt x="7499" y="3435"/>
                    </a:lnTo>
                    <a:lnTo>
                      <a:pt x="7499" y="1040"/>
                    </a:lnTo>
                    <a:cubicBezTo>
                      <a:pt x="7499" y="473"/>
                      <a:pt x="7026" y="1"/>
                      <a:pt x="64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51" name="Google Shape;6551;p63"/>
              <p:cNvSpPr/>
              <p:nvPr/>
            </p:nvSpPr>
            <p:spPr>
              <a:xfrm>
                <a:off x="-33999125" y="2019075"/>
                <a:ext cx="69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2395" y="725"/>
                    </a:lnTo>
                    <a:cubicBezTo>
                      <a:pt x="2616" y="725"/>
                      <a:pt x="2773" y="567"/>
                      <a:pt x="2773" y="378"/>
                    </a:cubicBezTo>
                    <a:cubicBezTo>
                      <a:pt x="2710" y="158"/>
                      <a:pt x="2616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52" name="Google Shape;6552;p63"/>
              <p:cNvSpPr/>
              <p:nvPr/>
            </p:nvSpPr>
            <p:spPr>
              <a:xfrm>
                <a:off x="-33999900" y="2053725"/>
                <a:ext cx="520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733" y="725"/>
                    </a:lnTo>
                    <a:cubicBezTo>
                      <a:pt x="1922" y="725"/>
                      <a:pt x="2080" y="567"/>
                      <a:pt x="2080" y="347"/>
                    </a:cubicBezTo>
                    <a:cubicBezTo>
                      <a:pt x="2080" y="158"/>
                      <a:pt x="1922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53" name="Google Shape;6553;p63"/>
              <p:cNvSpPr/>
              <p:nvPr/>
            </p:nvSpPr>
            <p:spPr>
              <a:xfrm>
                <a:off x="-33999125" y="2088375"/>
                <a:ext cx="346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1041" y="694"/>
                    </a:lnTo>
                    <a:cubicBezTo>
                      <a:pt x="1230" y="694"/>
                      <a:pt x="1387" y="536"/>
                      <a:pt x="1387" y="347"/>
                    </a:cubicBezTo>
                    <a:cubicBezTo>
                      <a:pt x="1387" y="158"/>
                      <a:pt x="1230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54" name="Google Shape;6554;p63"/>
            <p:cNvSpPr/>
            <p:nvPr/>
          </p:nvSpPr>
          <p:spPr>
            <a:xfrm>
              <a:off x="2153236" y="1445842"/>
              <a:ext cx="229792" cy="231148"/>
            </a:xfrm>
            <a:custGeom>
              <a:avLst/>
              <a:gdLst/>
              <a:ahLst/>
              <a:cxnLst/>
              <a:rect l="l" t="t" r="r" b="b"/>
              <a:pathLst>
                <a:path w="11689" h="11758" extrusionOk="0">
                  <a:moveTo>
                    <a:pt x="8538" y="2747"/>
                  </a:moveTo>
                  <a:cubicBezTo>
                    <a:pt x="8727" y="2747"/>
                    <a:pt x="8853" y="2905"/>
                    <a:pt x="8853" y="3094"/>
                  </a:cubicBezTo>
                  <a:cubicBezTo>
                    <a:pt x="8885" y="3251"/>
                    <a:pt x="8727" y="3409"/>
                    <a:pt x="8538" y="3409"/>
                  </a:cubicBezTo>
                  <a:cubicBezTo>
                    <a:pt x="8444" y="3409"/>
                    <a:pt x="8381" y="3377"/>
                    <a:pt x="8286" y="3346"/>
                  </a:cubicBezTo>
                  <a:lnTo>
                    <a:pt x="8538" y="2747"/>
                  </a:lnTo>
                  <a:close/>
                  <a:moveTo>
                    <a:pt x="3277" y="1581"/>
                  </a:moveTo>
                  <a:cubicBezTo>
                    <a:pt x="3844" y="1581"/>
                    <a:pt x="4316" y="2023"/>
                    <a:pt x="4316" y="2590"/>
                  </a:cubicBezTo>
                  <a:cubicBezTo>
                    <a:pt x="4316" y="3157"/>
                    <a:pt x="3844" y="3598"/>
                    <a:pt x="3277" y="3598"/>
                  </a:cubicBezTo>
                  <a:cubicBezTo>
                    <a:pt x="2741" y="3598"/>
                    <a:pt x="2269" y="3157"/>
                    <a:pt x="2269" y="2590"/>
                  </a:cubicBezTo>
                  <a:cubicBezTo>
                    <a:pt x="2269" y="1991"/>
                    <a:pt x="2741" y="1581"/>
                    <a:pt x="3277" y="1581"/>
                  </a:cubicBezTo>
                  <a:close/>
                  <a:moveTo>
                    <a:pt x="9231" y="5457"/>
                  </a:moveTo>
                  <a:cubicBezTo>
                    <a:pt x="9672" y="5457"/>
                    <a:pt x="10050" y="5740"/>
                    <a:pt x="10208" y="6150"/>
                  </a:cubicBezTo>
                  <a:lnTo>
                    <a:pt x="8286" y="6150"/>
                  </a:lnTo>
                  <a:cubicBezTo>
                    <a:pt x="8412" y="5772"/>
                    <a:pt x="8759" y="5457"/>
                    <a:pt x="9231" y="5457"/>
                  </a:cubicBezTo>
                  <a:close/>
                  <a:moveTo>
                    <a:pt x="10932" y="6843"/>
                  </a:moveTo>
                  <a:lnTo>
                    <a:pt x="10932" y="7504"/>
                  </a:lnTo>
                  <a:lnTo>
                    <a:pt x="5262" y="7504"/>
                  </a:lnTo>
                  <a:lnTo>
                    <a:pt x="5262" y="6843"/>
                  </a:lnTo>
                  <a:close/>
                  <a:moveTo>
                    <a:pt x="3403" y="4291"/>
                  </a:moveTo>
                  <a:cubicBezTo>
                    <a:pt x="4064" y="4322"/>
                    <a:pt x="4631" y="4921"/>
                    <a:pt x="4631" y="5583"/>
                  </a:cubicBezTo>
                  <a:lnTo>
                    <a:pt x="4631" y="7725"/>
                  </a:lnTo>
                  <a:cubicBezTo>
                    <a:pt x="4348" y="7567"/>
                    <a:pt x="4033" y="7441"/>
                    <a:pt x="3686" y="7441"/>
                  </a:cubicBezTo>
                  <a:lnTo>
                    <a:pt x="3340" y="7441"/>
                  </a:lnTo>
                  <a:lnTo>
                    <a:pt x="3340" y="6402"/>
                  </a:lnTo>
                  <a:cubicBezTo>
                    <a:pt x="3340" y="6213"/>
                    <a:pt x="3182" y="6055"/>
                    <a:pt x="2962" y="6055"/>
                  </a:cubicBezTo>
                  <a:cubicBezTo>
                    <a:pt x="2773" y="6055"/>
                    <a:pt x="2615" y="6213"/>
                    <a:pt x="2615" y="6402"/>
                  </a:cubicBezTo>
                  <a:lnTo>
                    <a:pt x="2615" y="7788"/>
                  </a:lnTo>
                  <a:cubicBezTo>
                    <a:pt x="2615" y="7977"/>
                    <a:pt x="2773" y="8134"/>
                    <a:pt x="2962" y="8134"/>
                  </a:cubicBezTo>
                  <a:lnTo>
                    <a:pt x="3655" y="8134"/>
                  </a:lnTo>
                  <a:cubicBezTo>
                    <a:pt x="4064" y="8134"/>
                    <a:pt x="4474" y="8418"/>
                    <a:pt x="4600" y="8828"/>
                  </a:cubicBezTo>
                  <a:lnTo>
                    <a:pt x="1985" y="8828"/>
                  </a:lnTo>
                  <a:lnTo>
                    <a:pt x="1985" y="5583"/>
                  </a:lnTo>
                  <a:lnTo>
                    <a:pt x="2080" y="5583"/>
                  </a:lnTo>
                  <a:cubicBezTo>
                    <a:pt x="2080" y="5236"/>
                    <a:pt x="2237" y="4858"/>
                    <a:pt x="2458" y="4637"/>
                  </a:cubicBezTo>
                  <a:cubicBezTo>
                    <a:pt x="2741" y="4385"/>
                    <a:pt x="3056" y="4291"/>
                    <a:pt x="3403" y="4291"/>
                  </a:cubicBezTo>
                  <a:close/>
                  <a:moveTo>
                    <a:pt x="1040" y="4795"/>
                  </a:moveTo>
                  <a:cubicBezTo>
                    <a:pt x="1229" y="4795"/>
                    <a:pt x="1418" y="4952"/>
                    <a:pt x="1418" y="5141"/>
                  </a:cubicBezTo>
                  <a:lnTo>
                    <a:pt x="1418" y="9174"/>
                  </a:lnTo>
                  <a:lnTo>
                    <a:pt x="1418" y="9300"/>
                  </a:lnTo>
                  <a:cubicBezTo>
                    <a:pt x="1449" y="9458"/>
                    <a:pt x="1575" y="9521"/>
                    <a:pt x="1733" y="9521"/>
                  </a:cubicBezTo>
                  <a:lnTo>
                    <a:pt x="5860" y="9521"/>
                  </a:lnTo>
                  <a:cubicBezTo>
                    <a:pt x="6049" y="9521"/>
                    <a:pt x="6175" y="9678"/>
                    <a:pt x="6175" y="9836"/>
                  </a:cubicBezTo>
                  <a:lnTo>
                    <a:pt x="6175" y="10938"/>
                  </a:lnTo>
                  <a:lnTo>
                    <a:pt x="693" y="10938"/>
                  </a:lnTo>
                  <a:lnTo>
                    <a:pt x="693" y="5141"/>
                  </a:lnTo>
                  <a:cubicBezTo>
                    <a:pt x="693" y="4952"/>
                    <a:pt x="851" y="4795"/>
                    <a:pt x="1040" y="4795"/>
                  </a:cubicBezTo>
                  <a:close/>
                  <a:moveTo>
                    <a:pt x="7656" y="8197"/>
                  </a:moveTo>
                  <a:cubicBezTo>
                    <a:pt x="7971" y="8260"/>
                    <a:pt x="8254" y="8576"/>
                    <a:pt x="8254" y="8922"/>
                  </a:cubicBezTo>
                  <a:lnTo>
                    <a:pt x="8254" y="10938"/>
                  </a:lnTo>
                  <a:lnTo>
                    <a:pt x="6868" y="10938"/>
                  </a:lnTo>
                  <a:lnTo>
                    <a:pt x="6868" y="9836"/>
                  </a:lnTo>
                  <a:cubicBezTo>
                    <a:pt x="6868" y="9269"/>
                    <a:pt x="6396" y="8796"/>
                    <a:pt x="5860" y="8796"/>
                  </a:cubicBezTo>
                  <a:lnTo>
                    <a:pt x="5388" y="8796"/>
                  </a:lnTo>
                  <a:cubicBezTo>
                    <a:pt x="5356" y="8576"/>
                    <a:pt x="5230" y="8386"/>
                    <a:pt x="5104" y="8197"/>
                  </a:cubicBezTo>
                  <a:close/>
                  <a:moveTo>
                    <a:pt x="9185" y="1"/>
                  </a:moveTo>
                  <a:cubicBezTo>
                    <a:pt x="9049" y="1"/>
                    <a:pt x="8908" y="88"/>
                    <a:pt x="8885" y="227"/>
                  </a:cubicBezTo>
                  <a:lnTo>
                    <a:pt x="6837" y="5078"/>
                  </a:lnTo>
                  <a:cubicBezTo>
                    <a:pt x="6774" y="5236"/>
                    <a:pt x="6837" y="5457"/>
                    <a:pt x="7026" y="5520"/>
                  </a:cubicBezTo>
                  <a:cubicBezTo>
                    <a:pt x="7089" y="5520"/>
                    <a:pt x="7120" y="5551"/>
                    <a:pt x="7152" y="5551"/>
                  </a:cubicBezTo>
                  <a:cubicBezTo>
                    <a:pt x="7278" y="5551"/>
                    <a:pt x="7435" y="5457"/>
                    <a:pt x="7467" y="5362"/>
                  </a:cubicBezTo>
                  <a:lnTo>
                    <a:pt x="8034" y="4039"/>
                  </a:lnTo>
                  <a:cubicBezTo>
                    <a:pt x="8191" y="4133"/>
                    <a:pt x="8349" y="4165"/>
                    <a:pt x="8538" y="4165"/>
                  </a:cubicBezTo>
                  <a:cubicBezTo>
                    <a:pt x="8664" y="4165"/>
                    <a:pt x="8759" y="4133"/>
                    <a:pt x="8885" y="4133"/>
                  </a:cubicBezTo>
                  <a:lnTo>
                    <a:pt x="8885" y="4921"/>
                  </a:lnTo>
                  <a:cubicBezTo>
                    <a:pt x="8223" y="5047"/>
                    <a:pt x="7719" y="5583"/>
                    <a:pt x="7561" y="6244"/>
                  </a:cubicBezTo>
                  <a:lnTo>
                    <a:pt x="5293" y="6244"/>
                  </a:lnTo>
                  <a:lnTo>
                    <a:pt x="5293" y="5709"/>
                  </a:lnTo>
                  <a:cubicBezTo>
                    <a:pt x="5293" y="4984"/>
                    <a:pt x="4915" y="4354"/>
                    <a:pt x="4348" y="4007"/>
                  </a:cubicBezTo>
                  <a:cubicBezTo>
                    <a:pt x="4757" y="3692"/>
                    <a:pt x="4978" y="3220"/>
                    <a:pt x="4978" y="2653"/>
                  </a:cubicBezTo>
                  <a:cubicBezTo>
                    <a:pt x="4978" y="1707"/>
                    <a:pt x="4253" y="983"/>
                    <a:pt x="3308" y="983"/>
                  </a:cubicBezTo>
                  <a:cubicBezTo>
                    <a:pt x="2363" y="983"/>
                    <a:pt x="1607" y="1707"/>
                    <a:pt x="1607" y="2653"/>
                  </a:cubicBezTo>
                  <a:cubicBezTo>
                    <a:pt x="1607" y="3220"/>
                    <a:pt x="1890" y="3724"/>
                    <a:pt x="2269" y="4039"/>
                  </a:cubicBezTo>
                  <a:cubicBezTo>
                    <a:pt x="2143" y="4133"/>
                    <a:pt x="2080" y="4196"/>
                    <a:pt x="1985" y="4291"/>
                  </a:cubicBezTo>
                  <a:cubicBezTo>
                    <a:pt x="1922" y="4354"/>
                    <a:pt x="1827" y="4448"/>
                    <a:pt x="1764" y="4543"/>
                  </a:cubicBezTo>
                  <a:cubicBezTo>
                    <a:pt x="1575" y="4354"/>
                    <a:pt x="1323" y="4228"/>
                    <a:pt x="1008" y="4228"/>
                  </a:cubicBezTo>
                  <a:cubicBezTo>
                    <a:pt x="473" y="4228"/>
                    <a:pt x="0" y="4700"/>
                    <a:pt x="0" y="5268"/>
                  </a:cubicBezTo>
                  <a:lnTo>
                    <a:pt x="0" y="11411"/>
                  </a:lnTo>
                  <a:cubicBezTo>
                    <a:pt x="0" y="11600"/>
                    <a:pt x="158" y="11758"/>
                    <a:pt x="347" y="11758"/>
                  </a:cubicBezTo>
                  <a:lnTo>
                    <a:pt x="8570" y="11758"/>
                  </a:lnTo>
                  <a:cubicBezTo>
                    <a:pt x="8759" y="11758"/>
                    <a:pt x="8916" y="11600"/>
                    <a:pt x="8916" y="11411"/>
                  </a:cubicBezTo>
                  <a:lnTo>
                    <a:pt x="8916" y="9048"/>
                  </a:lnTo>
                  <a:cubicBezTo>
                    <a:pt x="8916" y="8765"/>
                    <a:pt x="8853" y="8544"/>
                    <a:pt x="8727" y="8292"/>
                  </a:cubicBezTo>
                  <a:lnTo>
                    <a:pt x="11342" y="8292"/>
                  </a:lnTo>
                  <a:cubicBezTo>
                    <a:pt x="11531" y="8292"/>
                    <a:pt x="11689" y="8134"/>
                    <a:pt x="11689" y="7945"/>
                  </a:cubicBezTo>
                  <a:lnTo>
                    <a:pt x="11689" y="6559"/>
                  </a:lnTo>
                  <a:cubicBezTo>
                    <a:pt x="11689" y="6339"/>
                    <a:pt x="11531" y="6181"/>
                    <a:pt x="11310" y="6181"/>
                  </a:cubicBezTo>
                  <a:lnTo>
                    <a:pt x="10901" y="6181"/>
                  </a:lnTo>
                  <a:cubicBezTo>
                    <a:pt x="10775" y="5520"/>
                    <a:pt x="10239" y="4984"/>
                    <a:pt x="9546" y="4826"/>
                  </a:cubicBezTo>
                  <a:lnTo>
                    <a:pt x="9546" y="3094"/>
                  </a:lnTo>
                  <a:cubicBezTo>
                    <a:pt x="9546" y="2621"/>
                    <a:pt x="9231" y="2243"/>
                    <a:pt x="8790" y="2117"/>
                  </a:cubicBezTo>
                  <a:lnTo>
                    <a:pt x="9515" y="447"/>
                  </a:lnTo>
                  <a:cubicBezTo>
                    <a:pt x="9578" y="290"/>
                    <a:pt x="9515" y="69"/>
                    <a:pt x="9326" y="38"/>
                  </a:cubicBezTo>
                  <a:cubicBezTo>
                    <a:pt x="9283" y="12"/>
                    <a:pt x="9234" y="1"/>
                    <a:pt x="9185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55" name="Google Shape;6555;p63"/>
            <p:cNvGrpSpPr/>
            <p:nvPr/>
          </p:nvGrpSpPr>
          <p:grpSpPr>
            <a:xfrm>
              <a:off x="2154442" y="1717102"/>
              <a:ext cx="229792" cy="229812"/>
              <a:chOff x="-34032200" y="2634975"/>
              <a:chExt cx="292225" cy="292250"/>
            </a:xfrm>
            <a:solidFill>
              <a:schemeClr val="tx1"/>
            </a:solidFill>
          </p:grpSpPr>
          <p:sp>
            <p:nvSpPr>
              <p:cNvPr id="6556" name="Google Shape;6556;p63"/>
              <p:cNvSpPr/>
              <p:nvPr/>
            </p:nvSpPr>
            <p:spPr>
              <a:xfrm>
                <a:off x="-34032200" y="2634975"/>
                <a:ext cx="292225" cy="2922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90" extrusionOk="0">
                    <a:moveTo>
                      <a:pt x="5766" y="662"/>
                    </a:moveTo>
                    <a:cubicBezTo>
                      <a:pt x="8602" y="662"/>
                      <a:pt x="10933" y="2962"/>
                      <a:pt x="10933" y="5798"/>
                    </a:cubicBezTo>
                    <a:cubicBezTo>
                      <a:pt x="10933" y="6806"/>
                      <a:pt x="10649" y="7783"/>
                      <a:pt x="10114" y="8602"/>
                    </a:cubicBezTo>
                    <a:lnTo>
                      <a:pt x="10145" y="8444"/>
                    </a:lnTo>
                    <a:cubicBezTo>
                      <a:pt x="10177" y="8350"/>
                      <a:pt x="10145" y="8224"/>
                      <a:pt x="10082" y="8129"/>
                    </a:cubicBezTo>
                    <a:cubicBezTo>
                      <a:pt x="9988" y="8066"/>
                      <a:pt x="9862" y="8035"/>
                      <a:pt x="9767" y="8035"/>
                    </a:cubicBezTo>
                    <a:lnTo>
                      <a:pt x="9641" y="8066"/>
                    </a:lnTo>
                    <a:cubicBezTo>
                      <a:pt x="10019" y="7405"/>
                      <a:pt x="10240" y="6617"/>
                      <a:pt x="10240" y="5829"/>
                    </a:cubicBezTo>
                    <a:cubicBezTo>
                      <a:pt x="10240" y="3372"/>
                      <a:pt x="8223" y="1356"/>
                      <a:pt x="5766" y="1356"/>
                    </a:cubicBezTo>
                    <a:cubicBezTo>
                      <a:pt x="5136" y="1356"/>
                      <a:pt x="4506" y="1482"/>
                      <a:pt x="3970" y="1765"/>
                    </a:cubicBezTo>
                    <a:cubicBezTo>
                      <a:pt x="3813" y="1828"/>
                      <a:pt x="3718" y="2017"/>
                      <a:pt x="3813" y="2175"/>
                    </a:cubicBezTo>
                    <a:lnTo>
                      <a:pt x="3970" y="2553"/>
                    </a:lnTo>
                    <a:lnTo>
                      <a:pt x="2710" y="2742"/>
                    </a:lnTo>
                    <a:lnTo>
                      <a:pt x="2301" y="2773"/>
                    </a:lnTo>
                    <a:cubicBezTo>
                      <a:pt x="2364" y="2647"/>
                      <a:pt x="2710" y="1324"/>
                      <a:pt x="2742" y="1198"/>
                    </a:cubicBezTo>
                    <a:lnTo>
                      <a:pt x="2836" y="1293"/>
                    </a:lnTo>
                    <a:cubicBezTo>
                      <a:pt x="2898" y="1354"/>
                      <a:pt x="2986" y="1402"/>
                      <a:pt x="3084" y="1402"/>
                    </a:cubicBezTo>
                    <a:cubicBezTo>
                      <a:pt x="3136" y="1402"/>
                      <a:pt x="3191" y="1389"/>
                      <a:pt x="3246" y="1356"/>
                    </a:cubicBezTo>
                    <a:cubicBezTo>
                      <a:pt x="4033" y="883"/>
                      <a:pt x="4915" y="662"/>
                      <a:pt x="5766" y="662"/>
                    </a:cubicBezTo>
                    <a:close/>
                    <a:moveTo>
                      <a:pt x="6144" y="2080"/>
                    </a:moveTo>
                    <a:cubicBezTo>
                      <a:pt x="7940" y="2238"/>
                      <a:pt x="9358" y="3687"/>
                      <a:pt x="9515" y="5451"/>
                    </a:cubicBezTo>
                    <a:lnTo>
                      <a:pt x="9200" y="5451"/>
                    </a:lnTo>
                    <a:cubicBezTo>
                      <a:pt x="9011" y="5451"/>
                      <a:pt x="8854" y="5609"/>
                      <a:pt x="8854" y="5829"/>
                    </a:cubicBezTo>
                    <a:cubicBezTo>
                      <a:pt x="8854" y="6018"/>
                      <a:pt x="9011" y="6176"/>
                      <a:pt x="9200" y="6176"/>
                    </a:cubicBezTo>
                    <a:lnTo>
                      <a:pt x="9515" y="6176"/>
                    </a:lnTo>
                    <a:cubicBezTo>
                      <a:pt x="9452" y="6932"/>
                      <a:pt x="9169" y="7657"/>
                      <a:pt x="8665" y="8255"/>
                    </a:cubicBezTo>
                    <a:lnTo>
                      <a:pt x="6995" y="8570"/>
                    </a:lnTo>
                    <a:cubicBezTo>
                      <a:pt x="6900" y="8602"/>
                      <a:pt x="6806" y="8665"/>
                      <a:pt x="6774" y="8759"/>
                    </a:cubicBezTo>
                    <a:cubicBezTo>
                      <a:pt x="6743" y="8885"/>
                      <a:pt x="6743" y="9011"/>
                      <a:pt x="6806" y="9074"/>
                    </a:cubicBezTo>
                    <a:lnTo>
                      <a:pt x="6995" y="9389"/>
                    </a:lnTo>
                    <a:cubicBezTo>
                      <a:pt x="6743" y="9484"/>
                      <a:pt x="6459" y="9547"/>
                      <a:pt x="6176" y="9547"/>
                    </a:cubicBezTo>
                    <a:lnTo>
                      <a:pt x="6176" y="9232"/>
                    </a:lnTo>
                    <a:cubicBezTo>
                      <a:pt x="6176" y="9043"/>
                      <a:pt x="6018" y="8885"/>
                      <a:pt x="5829" y="8885"/>
                    </a:cubicBezTo>
                    <a:cubicBezTo>
                      <a:pt x="5640" y="8885"/>
                      <a:pt x="5483" y="9043"/>
                      <a:pt x="5483" y="9232"/>
                    </a:cubicBezTo>
                    <a:lnTo>
                      <a:pt x="5483" y="9547"/>
                    </a:lnTo>
                    <a:cubicBezTo>
                      <a:pt x="3655" y="9389"/>
                      <a:pt x="2238" y="7940"/>
                      <a:pt x="2080" y="6176"/>
                    </a:cubicBezTo>
                    <a:lnTo>
                      <a:pt x="2395" y="6176"/>
                    </a:lnTo>
                    <a:cubicBezTo>
                      <a:pt x="2584" y="6176"/>
                      <a:pt x="2742" y="6018"/>
                      <a:pt x="2742" y="5829"/>
                    </a:cubicBezTo>
                    <a:cubicBezTo>
                      <a:pt x="2742" y="5609"/>
                      <a:pt x="2584" y="5451"/>
                      <a:pt x="2395" y="5451"/>
                    </a:cubicBezTo>
                    <a:lnTo>
                      <a:pt x="2080" y="5451"/>
                    </a:lnTo>
                    <a:cubicBezTo>
                      <a:pt x="2175" y="4727"/>
                      <a:pt x="2427" y="3971"/>
                      <a:pt x="2962" y="3372"/>
                    </a:cubicBezTo>
                    <a:lnTo>
                      <a:pt x="4474" y="3183"/>
                    </a:lnTo>
                    <a:cubicBezTo>
                      <a:pt x="4600" y="3183"/>
                      <a:pt x="4663" y="3088"/>
                      <a:pt x="4726" y="3025"/>
                    </a:cubicBezTo>
                    <a:cubicBezTo>
                      <a:pt x="4758" y="2931"/>
                      <a:pt x="4758" y="2836"/>
                      <a:pt x="4726" y="2710"/>
                    </a:cubicBezTo>
                    <a:lnTo>
                      <a:pt x="4506" y="2269"/>
                    </a:lnTo>
                    <a:cubicBezTo>
                      <a:pt x="4789" y="2143"/>
                      <a:pt x="5104" y="2112"/>
                      <a:pt x="5420" y="2080"/>
                    </a:cubicBezTo>
                    <a:lnTo>
                      <a:pt x="5420" y="2395"/>
                    </a:lnTo>
                    <a:cubicBezTo>
                      <a:pt x="5420" y="2584"/>
                      <a:pt x="5577" y="2742"/>
                      <a:pt x="5766" y="2742"/>
                    </a:cubicBezTo>
                    <a:cubicBezTo>
                      <a:pt x="5987" y="2742"/>
                      <a:pt x="6144" y="2584"/>
                      <a:pt x="6144" y="2395"/>
                    </a:cubicBezTo>
                    <a:lnTo>
                      <a:pt x="6144" y="2080"/>
                    </a:lnTo>
                    <a:close/>
                    <a:moveTo>
                      <a:pt x="1607" y="2899"/>
                    </a:moveTo>
                    <a:lnTo>
                      <a:pt x="1544" y="3151"/>
                    </a:lnTo>
                    <a:cubicBezTo>
                      <a:pt x="1481" y="3246"/>
                      <a:pt x="1544" y="3372"/>
                      <a:pt x="1607" y="3466"/>
                    </a:cubicBezTo>
                    <a:cubicBezTo>
                      <a:pt x="1670" y="3529"/>
                      <a:pt x="1796" y="3561"/>
                      <a:pt x="1922" y="3561"/>
                    </a:cubicBezTo>
                    <a:lnTo>
                      <a:pt x="1985" y="3561"/>
                    </a:lnTo>
                    <a:cubicBezTo>
                      <a:pt x="1607" y="4254"/>
                      <a:pt x="1387" y="5042"/>
                      <a:pt x="1387" y="5861"/>
                    </a:cubicBezTo>
                    <a:cubicBezTo>
                      <a:pt x="1387" y="8287"/>
                      <a:pt x="3372" y="10303"/>
                      <a:pt x="5829" y="10303"/>
                    </a:cubicBezTo>
                    <a:cubicBezTo>
                      <a:pt x="6459" y="10303"/>
                      <a:pt x="7089" y="10177"/>
                      <a:pt x="7688" y="9925"/>
                    </a:cubicBezTo>
                    <a:cubicBezTo>
                      <a:pt x="7751" y="9862"/>
                      <a:pt x="7845" y="9799"/>
                      <a:pt x="7877" y="9704"/>
                    </a:cubicBezTo>
                    <a:cubicBezTo>
                      <a:pt x="7908" y="9641"/>
                      <a:pt x="7877" y="9515"/>
                      <a:pt x="7845" y="9452"/>
                    </a:cubicBezTo>
                    <a:lnTo>
                      <a:pt x="7688" y="9200"/>
                    </a:lnTo>
                    <a:lnTo>
                      <a:pt x="9421" y="8854"/>
                    </a:lnTo>
                    <a:lnTo>
                      <a:pt x="9421" y="8854"/>
                    </a:lnTo>
                    <a:cubicBezTo>
                      <a:pt x="9326" y="9200"/>
                      <a:pt x="9074" y="10177"/>
                      <a:pt x="9011" y="10492"/>
                    </a:cubicBezTo>
                    <a:lnTo>
                      <a:pt x="8759" y="10303"/>
                    </a:lnTo>
                    <a:cubicBezTo>
                      <a:pt x="8708" y="10235"/>
                      <a:pt x="8640" y="10204"/>
                      <a:pt x="8567" y="10204"/>
                    </a:cubicBezTo>
                    <a:cubicBezTo>
                      <a:pt x="8505" y="10204"/>
                      <a:pt x="8439" y="10228"/>
                      <a:pt x="8381" y="10271"/>
                    </a:cubicBezTo>
                    <a:cubicBezTo>
                      <a:pt x="7593" y="10744"/>
                      <a:pt x="6680" y="10965"/>
                      <a:pt x="5829" y="10965"/>
                    </a:cubicBezTo>
                    <a:cubicBezTo>
                      <a:pt x="2994" y="10965"/>
                      <a:pt x="662" y="8665"/>
                      <a:pt x="662" y="5829"/>
                    </a:cubicBezTo>
                    <a:cubicBezTo>
                      <a:pt x="662" y="4758"/>
                      <a:pt x="977" y="3781"/>
                      <a:pt x="1607" y="2899"/>
                    </a:cubicBezTo>
                    <a:close/>
                    <a:moveTo>
                      <a:pt x="5766" y="1"/>
                    </a:moveTo>
                    <a:cubicBezTo>
                      <a:pt x="4884" y="1"/>
                      <a:pt x="3970" y="221"/>
                      <a:pt x="3151" y="662"/>
                    </a:cubicBezTo>
                    <a:lnTo>
                      <a:pt x="2836" y="316"/>
                    </a:lnTo>
                    <a:cubicBezTo>
                      <a:pt x="2765" y="245"/>
                      <a:pt x="2677" y="210"/>
                      <a:pt x="2597" y="210"/>
                    </a:cubicBezTo>
                    <a:cubicBezTo>
                      <a:pt x="2570" y="210"/>
                      <a:pt x="2545" y="214"/>
                      <a:pt x="2521" y="221"/>
                    </a:cubicBezTo>
                    <a:cubicBezTo>
                      <a:pt x="2395" y="253"/>
                      <a:pt x="2301" y="347"/>
                      <a:pt x="2269" y="473"/>
                    </a:cubicBezTo>
                    <a:lnTo>
                      <a:pt x="1985" y="1450"/>
                    </a:lnTo>
                    <a:cubicBezTo>
                      <a:pt x="694" y="2553"/>
                      <a:pt x="1" y="4160"/>
                      <a:pt x="1" y="5829"/>
                    </a:cubicBezTo>
                    <a:cubicBezTo>
                      <a:pt x="1" y="7342"/>
                      <a:pt x="599" y="8854"/>
                      <a:pt x="1733" y="9956"/>
                    </a:cubicBezTo>
                    <a:cubicBezTo>
                      <a:pt x="2836" y="11059"/>
                      <a:pt x="4285" y="11689"/>
                      <a:pt x="5861" y="11689"/>
                    </a:cubicBezTo>
                    <a:cubicBezTo>
                      <a:pt x="6774" y="11689"/>
                      <a:pt x="7719" y="11437"/>
                      <a:pt x="8539" y="11028"/>
                    </a:cubicBezTo>
                    <a:lnTo>
                      <a:pt x="8980" y="11406"/>
                    </a:lnTo>
                    <a:cubicBezTo>
                      <a:pt x="9027" y="11477"/>
                      <a:pt x="9110" y="11512"/>
                      <a:pt x="9201" y="11512"/>
                    </a:cubicBezTo>
                    <a:cubicBezTo>
                      <a:pt x="9232" y="11512"/>
                      <a:pt x="9263" y="11508"/>
                      <a:pt x="9295" y="11500"/>
                    </a:cubicBezTo>
                    <a:cubicBezTo>
                      <a:pt x="9421" y="11437"/>
                      <a:pt x="9484" y="11374"/>
                      <a:pt x="9515" y="11248"/>
                    </a:cubicBezTo>
                    <a:lnTo>
                      <a:pt x="9799" y="10114"/>
                    </a:lnTo>
                    <a:cubicBezTo>
                      <a:pt x="10996" y="9011"/>
                      <a:pt x="11689" y="7468"/>
                      <a:pt x="11689" y="5861"/>
                    </a:cubicBezTo>
                    <a:cubicBezTo>
                      <a:pt x="11658" y="2616"/>
                      <a:pt x="9011" y="1"/>
                      <a:pt x="57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57" name="Google Shape;6557;p63"/>
              <p:cNvSpPr/>
              <p:nvPr/>
            </p:nvSpPr>
            <p:spPr>
              <a:xfrm>
                <a:off x="-33947125" y="2735800"/>
                <a:ext cx="5120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3467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229"/>
                      <a:pt x="158" y="1387"/>
                      <a:pt x="378" y="1387"/>
                    </a:cubicBezTo>
                    <a:cubicBezTo>
                      <a:pt x="567" y="1387"/>
                      <a:pt x="725" y="1229"/>
                      <a:pt x="725" y="1040"/>
                    </a:cubicBezTo>
                    <a:cubicBezTo>
                      <a:pt x="725" y="851"/>
                      <a:pt x="882" y="662"/>
                      <a:pt x="1071" y="662"/>
                    </a:cubicBezTo>
                    <a:cubicBezTo>
                      <a:pt x="1292" y="662"/>
                      <a:pt x="1449" y="851"/>
                      <a:pt x="1449" y="1040"/>
                    </a:cubicBezTo>
                    <a:lnTo>
                      <a:pt x="1449" y="1292"/>
                    </a:lnTo>
                    <a:cubicBezTo>
                      <a:pt x="1449" y="1418"/>
                      <a:pt x="1355" y="1544"/>
                      <a:pt x="1229" y="1639"/>
                    </a:cubicBezTo>
                    <a:lnTo>
                      <a:pt x="599" y="1954"/>
                    </a:lnTo>
                    <a:cubicBezTo>
                      <a:pt x="252" y="2111"/>
                      <a:pt x="63" y="2458"/>
                      <a:pt x="63" y="2836"/>
                    </a:cubicBezTo>
                    <a:lnTo>
                      <a:pt x="63" y="3119"/>
                    </a:lnTo>
                    <a:cubicBezTo>
                      <a:pt x="0" y="3372"/>
                      <a:pt x="158" y="3466"/>
                      <a:pt x="315" y="3466"/>
                    </a:cubicBezTo>
                    <a:lnTo>
                      <a:pt x="1701" y="3466"/>
                    </a:lnTo>
                    <a:cubicBezTo>
                      <a:pt x="1891" y="3466"/>
                      <a:pt x="2048" y="3309"/>
                      <a:pt x="2048" y="3119"/>
                    </a:cubicBezTo>
                    <a:cubicBezTo>
                      <a:pt x="2048" y="2930"/>
                      <a:pt x="1891" y="2773"/>
                      <a:pt x="1701" y="2773"/>
                    </a:cubicBezTo>
                    <a:lnTo>
                      <a:pt x="693" y="2773"/>
                    </a:lnTo>
                    <a:cubicBezTo>
                      <a:pt x="725" y="2678"/>
                      <a:pt x="756" y="2584"/>
                      <a:pt x="882" y="2521"/>
                    </a:cubicBezTo>
                    <a:lnTo>
                      <a:pt x="1512" y="2206"/>
                    </a:lnTo>
                    <a:cubicBezTo>
                      <a:pt x="1859" y="2048"/>
                      <a:pt x="2048" y="1702"/>
                      <a:pt x="2048" y="1292"/>
                    </a:cubicBezTo>
                    <a:lnTo>
                      <a:pt x="2048" y="1040"/>
                    </a:lnTo>
                    <a:cubicBezTo>
                      <a:pt x="2048" y="473"/>
                      <a:pt x="1575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58" name="Google Shape;6558;p63"/>
              <p:cNvSpPr/>
              <p:nvPr/>
            </p:nvSpPr>
            <p:spPr>
              <a:xfrm>
                <a:off x="-33878600" y="2737375"/>
                <a:ext cx="5200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3467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733"/>
                    </a:lnTo>
                    <a:cubicBezTo>
                      <a:pt x="0" y="1922"/>
                      <a:pt x="158" y="2080"/>
                      <a:pt x="347" y="2080"/>
                    </a:cubicBezTo>
                    <a:lnTo>
                      <a:pt x="1355" y="2080"/>
                    </a:lnTo>
                    <a:lnTo>
                      <a:pt x="1355" y="3088"/>
                    </a:lnTo>
                    <a:cubicBezTo>
                      <a:pt x="1355" y="3309"/>
                      <a:pt x="1512" y="3466"/>
                      <a:pt x="1733" y="3466"/>
                    </a:cubicBezTo>
                    <a:cubicBezTo>
                      <a:pt x="1922" y="3466"/>
                      <a:pt x="2079" y="3309"/>
                      <a:pt x="2079" y="3088"/>
                    </a:cubicBezTo>
                    <a:lnTo>
                      <a:pt x="2079" y="1733"/>
                    </a:lnTo>
                    <a:lnTo>
                      <a:pt x="2079" y="347"/>
                    </a:lnTo>
                    <a:cubicBezTo>
                      <a:pt x="2079" y="158"/>
                      <a:pt x="1922" y="1"/>
                      <a:pt x="1733" y="1"/>
                    </a:cubicBezTo>
                    <a:cubicBezTo>
                      <a:pt x="1512" y="1"/>
                      <a:pt x="1355" y="158"/>
                      <a:pt x="1355" y="347"/>
                    </a:cubicBezTo>
                    <a:lnTo>
                      <a:pt x="1355" y="1355"/>
                    </a:lnTo>
                    <a:lnTo>
                      <a:pt x="693" y="1355"/>
                    </a:ln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59" name="Google Shape;6559;p63"/>
            <p:cNvGrpSpPr/>
            <p:nvPr/>
          </p:nvGrpSpPr>
          <p:grpSpPr>
            <a:xfrm>
              <a:off x="3595146" y="1154113"/>
              <a:ext cx="232288" cy="229792"/>
              <a:chOff x="-32245875" y="1938725"/>
              <a:chExt cx="295400" cy="292225"/>
            </a:xfrm>
            <a:solidFill>
              <a:schemeClr val="tx1"/>
            </a:solidFill>
          </p:grpSpPr>
          <p:sp>
            <p:nvSpPr>
              <p:cNvPr id="6560" name="Google Shape;6560;p63"/>
              <p:cNvSpPr/>
              <p:nvPr/>
            </p:nvSpPr>
            <p:spPr>
              <a:xfrm>
                <a:off x="-32156075" y="2042700"/>
                <a:ext cx="120525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821" extrusionOk="0">
                    <a:moveTo>
                      <a:pt x="2395" y="725"/>
                    </a:moveTo>
                    <a:cubicBezTo>
                      <a:pt x="3340" y="725"/>
                      <a:pt x="4096" y="1481"/>
                      <a:pt x="4096" y="2426"/>
                    </a:cubicBezTo>
                    <a:cubicBezTo>
                      <a:pt x="4096" y="3308"/>
                      <a:pt x="3340" y="4096"/>
                      <a:pt x="2395" y="4096"/>
                    </a:cubicBezTo>
                    <a:cubicBezTo>
                      <a:pt x="1450" y="4096"/>
                      <a:pt x="725" y="3340"/>
                      <a:pt x="725" y="2426"/>
                    </a:cubicBezTo>
                    <a:cubicBezTo>
                      <a:pt x="725" y="1450"/>
                      <a:pt x="1450" y="725"/>
                      <a:pt x="2395" y="725"/>
                    </a:cubicBezTo>
                    <a:close/>
                    <a:moveTo>
                      <a:pt x="2395" y="0"/>
                    </a:moveTo>
                    <a:cubicBezTo>
                      <a:pt x="1072" y="0"/>
                      <a:pt x="1" y="1071"/>
                      <a:pt x="1" y="2426"/>
                    </a:cubicBezTo>
                    <a:cubicBezTo>
                      <a:pt x="1" y="3749"/>
                      <a:pt x="1072" y="4821"/>
                      <a:pt x="2395" y="4821"/>
                    </a:cubicBezTo>
                    <a:cubicBezTo>
                      <a:pt x="3750" y="4821"/>
                      <a:pt x="4821" y="3749"/>
                      <a:pt x="4821" y="2426"/>
                    </a:cubicBezTo>
                    <a:cubicBezTo>
                      <a:pt x="4758" y="1071"/>
                      <a:pt x="3718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61" name="Google Shape;6561;p63"/>
              <p:cNvSpPr/>
              <p:nvPr/>
            </p:nvSpPr>
            <p:spPr>
              <a:xfrm>
                <a:off x="-32105675" y="2076550"/>
                <a:ext cx="3547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56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lnTo>
                      <a:pt x="1" y="1009"/>
                    </a:lnTo>
                    <a:cubicBezTo>
                      <a:pt x="1" y="1230"/>
                      <a:pt x="158" y="1356"/>
                      <a:pt x="347" y="1356"/>
                    </a:cubicBezTo>
                    <a:lnTo>
                      <a:pt x="1009" y="1356"/>
                    </a:lnTo>
                    <a:cubicBezTo>
                      <a:pt x="1230" y="1356"/>
                      <a:pt x="1387" y="1198"/>
                      <a:pt x="1387" y="1009"/>
                    </a:cubicBezTo>
                    <a:cubicBezTo>
                      <a:pt x="1419" y="852"/>
                      <a:pt x="1261" y="694"/>
                      <a:pt x="1072" y="694"/>
                    </a:cubicBezTo>
                    <a:lnTo>
                      <a:pt x="694" y="694"/>
                    </a:lnTo>
                    <a:lnTo>
                      <a:pt x="694" y="348"/>
                    </a:lnTo>
                    <a:cubicBezTo>
                      <a:pt x="694" y="159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62" name="Google Shape;6562;p63"/>
              <p:cNvSpPr/>
              <p:nvPr/>
            </p:nvSpPr>
            <p:spPr>
              <a:xfrm>
                <a:off x="-32245875" y="1938725"/>
                <a:ext cx="29540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11689" extrusionOk="0">
                    <a:moveTo>
                      <a:pt x="10965" y="1355"/>
                    </a:moveTo>
                    <a:cubicBezTo>
                      <a:pt x="11154" y="1355"/>
                      <a:pt x="11311" y="1544"/>
                      <a:pt x="11311" y="1733"/>
                    </a:cubicBezTo>
                    <a:lnTo>
                      <a:pt x="11311" y="2742"/>
                    </a:lnTo>
                    <a:lnTo>
                      <a:pt x="1009" y="2742"/>
                    </a:lnTo>
                    <a:lnTo>
                      <a:pt x="1009" y="1733"/>
                    </a:lnTo>
                    <a:lnTo>
                      <a:pt x="852" y="1733"/>
                    </a:lnTo>
                    <a:cubicBezTo>
                      <a:pt x="852" y="1544"/>
                      <a:pt x="1009" y="1355"/>
                      <a:pt x="1198" y="1355"/>
                    </a:cubicBezTo>
                    <a:lnTo>
                      <a:pt x="1545" y="1355"/>
                    </a:lnTo>
                    <a:lnTo>
                      <a:pt x="1545" y="1733"/>
                    </a:lnTo>
                    <a:cubicBezTo>
                      <a:pt x="1545" y="1922"/>
                      <a:pt x="1702" y="2080"/>
                      <a:pt x="1891" y="2080"/>
                    </a:cubicBezTo>
                    <a:cubicBezTo>
                      <a:pt x="2112" y="2080"/>
                      <a:pt x="2269" y="1922"/>
                      <a:pt x="2269" y="1733"/>
                    </a:cubicBezTo>
                    <a:lnTo>
                      <a:pt x="2269" y="1355"/>
                    </a:lnTo>
                    <a:lnTo>
                      <a:pt x="3624" y="1355"/>
                    </a:lnTo>
                    <a:lnTo>
                      <a:pt x="3624" y="1733"/>
                    </a:lnTo>
                    <a:cubicBezTo>
                      <a:pt x="3624" y="1922"/>
                      <a:pt x="3782" y="2080"/>
                      <a:pt x="4002" y="2080"/>
                    </a:cubicBezTo>
                    <a:cubicBezTo>
                      <a:pt x="4191" y="2080"/>
                      <a:pt x="4349" y="1922"/>
                      <a:pt x="4349" y="1733"/>
                    </a:cubicBezTo>
                    <a:lnTo>
                      <a:pt x="4349" y="1355"/>
                    </a:lnTo>
                    <a:lnTo>
                      <a:pt x="5735" y="1355"/>
                    </a:lnTo>
                    <a:lnTo>
                      <a:pt x="5735" y="1733"/>
                    </a:lnTo>
                    <a:cubicBezTo>
                      <a:pt x="5735" y="1922"/>
                      <a:pt x="5892" y="2080"/>
                      <a:pt x="6081" y="2080"/>
                    </a:cubicBezTo>
                    <a:cubicBezTo>
                      <a:pt x="6270" y="2080"/>
                      <a:pt x="6428" y="1922"/>
                      <a:pt x="6428" y="1733"/>
                    </a:cubicBezTo>
                    <a:lnTo>
                      <a:pt x="6428" y="1355"/>
                    </a:lnTo>
                    <a:lnTo>
                      <a:pt x="7814" y="1355"/>
                    </a:lnTo>
                    <a:lnTo>
                      <a:pt x="7814" y="1733"/>
                    </a:lnTo>
                    <a:cubicBezTo>
                      <a:pt x="7814" y="1922"/>
                      <a:pt x="7972" y="2080"/>
                      <a:pt x="8161" y="2080"/>
                    </a:cubicBezTo>
                    <a:cubicBezTo>
                      <a:pt x="8381" y="2080"/>
                      <a:pt x="8539" y="1922"/>
                      <a:pt x="8539" y="1733"/>
                    </a:cubicBezTo>
                    <a:lnTo>
                      <a:pt x="8539" y="1355"/>
                    </a:lnTo>
                    <a:lnTo>
                      <a:pt x="9893" y="1355"/>
                    </a:lnTo>
                    <a:lnTo>
                      <a:pt x="9893" y="1733"/>
                    </a:lnTo>
                    <a:cubicBezTo>
                      <a:pt x="9893" y="1922"/>
                      <a:pt x="10051" y="2080"/>
                      <a:pt x="10272" y="2080"/>
                    </a:cubicBezTo>
                    <a:cubicBezTo>
                      <a:pt x="10461" y="2080"/>
                      <a:pt x="10618" y="1922"/>
                      <a:pt x="10618" y="1733"/>
                    </a:cubicBezTo>
                    <a:lnTo>
                      <a:pt x="10618" y="1355"/>
                    </a:lnTo>
                    <a:close/>
                    <a:moveTo>
                      <a:pt x="11154" y="3466"/>
                    </a:moveTo>
                    <a:lnTo>
                      <a:pt x="11154" y="9641"/>
                    </a:lnTo>
                    <a:lnTo>
                      <a:pt x="852" y="9641"/>
                    </a:lnTo>
                    <a:lnTo>
                      <a:pt x="852" y="3466"/>
                    </a:lnTo>
                    <a:close/>
                    <a:moveTo>
                      <a:pt x="11154" y="10366"/>
                    </a:moveTo>
                    <a:lnTo>
                      <a:pt x="11154" y="10712"/>
                    </a:lnTo>
                    <a:cubicBezTo>
                      <a:pt x="11122" y="10870"/>
                      <a:pt x="10965" y="11027"/>
                      <a:pt x="10807" y="11027"/>
                    </a:cubicBezTo>
                    <a:lnTo>
                      <a:pt x="1198" y="11027"/>
                    </a:lnTo>
                    <a:cubicBezTo>
                      <a:pt x="1009" y="11027"/>
                      <a:pt x="852" y="10870"/>
                      <a:pt x="852" y="10649"/>
                    </a:cubicBezTo>
                    <a:lnTo>
                      <a:pt x="852" y="10366"/>
                    </a:lnTo>
                    <a:close/>
                    <a:moveTo>
                      <a:pt x="1734" y="1"/>
                    </a:moveTo>
                    <a:cubicBezTo>
                      <a:pt x="1545" y="1"/>
                      <a:pt x="1387" y="158"/>
                      <a:pt x="1387" y="347"/>
                    </a:cubicBezTo>
                    <a:lnTo>
                      <a:pt x="1387" y="694"/>
                    </a:lnTo>
                    <a:lnTo>
                      <a:pt x="1041" y="694"/>
                    </a:lnTo>
                    <a:cubicBezTo>
                      <a:pt x="474" y="694"/>
                      <a:pt x="1" y="1166"/>
                      <a:pt x="1" y="1733"/>
                    </a:cubicBezTo>
                    <a:lnTo>
                      <a:pt x="1" y="10649"/>
                    </a:lnTo>
                    <a:cubicBezTo>
                      <a:pt x="1" y="11216"/>
                      <a:pt x="474" y="11689"/>
                      <a:pt x="1041" y="11689"/>
                    </a:cubicBezTo>
                    <a:lnTo>
                      <a:pt x="10650" y="11689"/>
                    </a:lnTo>
                    <a:cubicBezTo>
                      <a:pt x="11185" y="11689"/>
                      <a:pt x="11658" y="11216"/>
                      <a:pt x="11658" y="10649"/>
                    </a:cubicBezTo>
                    <a:lnTo>
                      <a:pt x="11658" y="1733"/>
                    </a:lnTo>
                    <a:cubicBezTo>
                      <a:pt x="11815" y="1166"/>
                      <a:pt x="11343" y="694"/>
                      <a:pt x="10807" y="694"/>
                    </a:cubicBezTo>
                    <a:lnTo>
                      <a:pt x="10461" y="694"/>
                    </a:lnTo>
                    <a:lnTo>
                      <a:pt x="10461" y="347"/>
                    </a:lnTo>
                    <a:cubicBezTo>
                      <a:pt x="10461" y="158"/>
                      <a:pt x="10303" y="1"/>
                      <a:pt x="10083" y="1"/>
                    </a:cubicBezTo>
                    <a:cubicBezTo>
                      <a:pt x="9893" y="1"/>
                      <a:pt x="9736" y="158"/>
                      <a:pt x="9736" y="347"/>
                    </a:cubicBezTo>
                    <a:lnTo>
                      <a:pt x="9736" y="694"/>
                    </a:lnTo>
                    <a:lnTo>
                      <a:pt x="8350" y="694"/>
                    </a:lnTo>
                    <a:lnTo>
                      <a:pt x="8350" y="347"/>
                    </a:lnTo>
                    <a:cubicBezTo>
                      <a:pt x="8350" y="158"/>
                      <a:pt x="8192" y="1"/>
                      <a:pt x="8003" y="1"/>
                    </a:cubicBezTo>
                    <a:cubicBezTo>
                      <a:pt x="7814" y="1"/>
                      <a:pt x="7657" y="158"/>
                      <a:pt x="7657" y="347"/>
                    </a:cubicBezTo>
                    <a:lnTo>
                      <a:pt x="7657" y="694"/>
                    </a:lnTo>
                    <a:lnTo>
                      <a:pt x="6270" y="694"/>
                    </a:lnTo>
                    <a:lnTo>
                      <a:pt x="6270" y="347"/>
                    </a:lnTo>
                    <a:cubicBezTo>
                      <a:pt x="6270" y="158"/>
                      <a:pt x="6113" y="1"/>
                      <a:pt x="5924" y="1"/>
                    </a:cubicBezTo>
                    <a:cubicBezTo>
                      <a:pt x="5735" y="1"/>
                      <a:pt x="5577" y="158"/>
                      <a:pt x="5577" y="347"/>
                    </a:cubicBezTo>
                    <a:lnTo>
                      <a:pt x="5577" y="694"/>
                    </a:lnTo>
                    <a:lnTo>
                      <a:pt x="4191" y="694"/>
                    </a:lnTo>
                    <a:lnTo>
                      <a:pt x="4191" y="347"/>
                    </a:lnTo>
                    <a:cubicBezTo>
                      <a:pt x="4191" y="158"/>
                      <a:pt x="4034" y="1"/>
                      <a:pt x="3845" y="1"/>
                    </a:cubicBezTo>
                    <a:cubicBezTo>
                      <a:pt x="3624" y="1"/>
                      <a:pt x="3466" y="158"/>
                      <a:pt x="3466" y="347"/>
                    </a:cubicBezTo>
                    <a:lnTo>
                      <a:pt x="3466" y="694"/>
                    </a:lnTo>
                    <a:lnTo>
                      <a:pt x="2112" y="694"/>
                    </a:lnTo>
                    <a:lnTo>
                      <a:pt x="2112" y="347"/>
                    </a:lnTo>
                    <a:cubicBezTo>
                      <a:pt x="2112" y="158"/>
                      <a:pt x="1954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63" name="Google Shape;6563;p63"/>
            <p:cNvGrpSpPr/>
            <p:nvPr/>
          </p:nvGrpSpPr>
          <p:grpSpPr>
            <a:xfrm>
              <a:off x="3592984" y="1447216"/>
              <a:ext cx="236613" cy="228258"/>
              <a:chOff x="-32243500" y="2299850"/>
              <a:chExt cx="300900" cy="290275"/>
            </a:xfrm>
            <a:solidFill>
              <a:schemeClr val="tx1"/>
            </a:solidFill>
          </p:grpSpPr>
          <p:sp>
            <p:nvSpPr>
              <p:cNvPr id="6564" name="Google Shape;6564;p63"/>
              <p:cNvSpPr/>
              <p:nvPr/>
            </p:nvSpPr>
            <p:spPr>
              <a:xfrm>
                <a:off x="-32243500" y="2299850"/>
                <a:ext cx="300900" cy="2902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1611" extrusionOk="0">
                    <a:moveTo>
                      <a:pt x="7955" y="654"/>
                    </a:moveTo>
                    <a:cubicBezTo>
                      <a:pt x="8743" y="654"/>
                      <a:pt x="9531" y="946"/>
                      <a:pt x="10114" y="1529"/>
                    </a:cubicBezTo>
                    <a:cubicBezTo>
                      <a:pt x="11311" y="2726"/>
                      <a:pt x="11311" y="4679"/>
                      <a:pt x="10114" y="5876"/>
                    </a:cubicBezTo>
                    <a:cubicBezTo>
                      <a:pt x="9540" y="6450"/>
                      <a:pt x="8752" y="6766"/>
                      <a:pt x="7951" y="6766"/>
                    </a:cubicBezTo>
                    <a:cubicBezTo>
                      <a:pt x="7565" y="6766"/>
                      <a:pt x="7175" y="6692"/>
                      <a:pt x="6806" y="6538"/>
                    </a:cubicBezTo>
                    <a:cubicBezTo>
                      <a:pt x="6759" y="6526"/>
                      <a:pt x="6709" y="6519"/>
                      <a:pt x="6661" y="6519"/>
                    </a:cubicBezTo>
                    <a:cubicBezTo>
                      <a:pt x="6577" y="6519"/>
                      <a:pt x="6499" y="6541"/>
                      <a:pt x="6459" y="6601"/>
                    </a:cubicBezTo>
                    <a:lnTo>
                      <a:pt x="5545" y="7514"/>
                    </a:lnTo>
                    <a:lnTo>
                      <a:pt x="4726" y="7514"/>
                    </a:lnTo>
                    <a:cubicBezTo>
                      <a:pt x="4537" y="7514"/>
                      <a:pt x="4380" y="7672"/>
                      <a:pt x="4380" y="7861"/>
                    </a:cubicBezTo>
                    <a:lnTo>
                      <a:pt x="4380" y="8460"/>
                    </a:lnTo>
                    <a:lnTo>
                      <a:pt x="3907" y="8428"/>
                    </a:lnTo>
                    <a:cubicBezTo>
                      <a:pt x="3813" y="8428"/>
                      <a:pt x="3687" y="8428"/>
                      <a:pt x="3655" y="8491"/>
                    </a:cubicBezTo>
                    <a:cubicBezTo>
                      <a:pt x="3592" y="8554"/>
                      <a:pt x="3529" y="8649"/>
                      <a:pt x="3529" y="8743"/>
                    </a:cubicBezTo>
                    <a:lnTo>
                      <a:pt x="3466" y="9531"/>
                    </a:lnTo>
                    <a:lnTo>
                      <a:pt x="2678" y="9594"/>
                    </a:lnTo>
                    <a:cubicBezTo>
                      <a:pt x="2584" y="9594"/>
                      <a:pt x="2521" y="9657"/>
                      <a:pt x="2426" y="9720"/>
                    </a:cubicBezTo>
                    <a:cubicBezTo>
                      <a:pt x="2395" y="9814"/>
                      <a:pt x="2363" y="9877"/>
                      <a:pt x="2363" y="9972"/>
                    </a:cubicBezTo>
                    <a:lnTo>
                      <a:pt x="2426" y="10665"/>
                    </a:lnTo>
                    <a:lnTo>
                      <a:pt x="2174" y="10949"/>
                    </a:lnTo>
                    <a:lnTo>
                      <a:pt x="694" y="10949"/>
                    </a:lnTo>
                    <a:lnTo>
                      <a:pt x="694" y="9499"/>
                    </a:lnTo>
                    <a:lnTo>
                      <a:pt x="757" y="9499"/>
                    </a:lnTo>
                    <a:lnTo>
                      <a:pt x="5041" y="5215"/>
                    </a:lnTo>
                    <a:cubicBezTo>
                      <a:pt x="5104" y="5120"/>
                      <a:pt x="5167" y="4963"/>
                      <a:pt x="5104" y="4837"/>
                    </a:cubicBezTo>
                    <a:cubicBezTo>
                      <a:pt x="4695" y="3702"/>
                      <a:pt x="4947" y="2411"/>
                      <a:pt x="5797" y="1529"/>
                    </a:cubicBezTo>
                    <a:cubicBezTo>
                      <a:pt x="6380" y="946"/>
                      <a:pt x="7168" y="654"/>
                      <a:pt x="7955" y="654"/>
                    </a:cubicBezTo>
                    <a:close/>
                    <a:moveTo>
                      <a:pt x="7936" y="1"/>
                    </a:moveTo>
                    <a:cubicBezTo>
                      <a:pt x="6971" y="1"/>
                      <a:pt x="6002" y="363"/>
                      <a:pt x="5262" y="1088"/>
                    </a:cubicBezTo>
                    <a:cubicBezTo>
                      <a:pt x="4285" y="2096"/>
                      <a:pt x="3939" y="3576"/>
                      <a:pt x="4380" y="4931"/>
                    </a:cubicBezTo>
                    <a:lnTo>
                      <a:pt x="126" y="9184"/>
                    </a:lnTo>
                    <a:cubicBezTo>
                      <a:pt x="32" y="9247"/>
                      <a:pt x="0" y="9342"/>
                      <a:pt x="0" y="9405"/>
                    </a:cubicBezTo>
                    <a:lnTo>
                      <a:pt x="0" y="11358"/>
                    </a:lnTo>
                    <a:cubicBezTo>
                      <a:pt x="32" y="11453"/>
                      <a:pt x="189" y="11610"/>
                      <a:pt x="379" y="11610"/>
                    </a:cubicBezTo>
                    <a:lnTo>
                      <a:pt x="2332" y="11610"/>
                    </a:lnTo>
                    <a:cubicBezTo>
                      <a:pt x="2395" y="11610"/>
                      <a:pt x="2521" y="11579"/>
                      <a:pt x="2552" y="11516"/>
                    </a:cubicBezTo>
                    <a:lnTo>
                      <a:pt x="3025" y="11043"/>
                    </a:lnTo>
                    <a:cubicBezTo>
                      <a:pt x="3119" y="10949"/>
                      <a:pt x="3151" y="10823"/>
                      <a:pt x="3119" y="10759"/>
                    </a:cubicBezTo>
                    <a:lnTo>
                      <a:pt x="3025" y="10255"/>
                    </a:lnTo>
                    <a:lnTo>
                      <a:pt x="3750" y="10161"/>
                    </a:lnTo>
                    <a:cubicBezTo>
                      <a:pt x="3907" y="10161"/>
                      <a:pt x="4002" y="10003"/>
                      <a:pt x="4065" y="9846"/>
                    </a:cubicBezTo>
                    <a:lnTo>
                      <a:pt x="4128" y="9153"/>
                    </a:lnTo>
                    <a:lnTo>
                      <a:pt x="4663" y="9216"/>
                    </a:lnTo>
                    <a:cubicBezTo>
                      <a:pt x="4726" y="9216"/>
                      <a:pt x="4852" y="9216"/>
                      <a:pt x="4915" y="9153"/>
                    </a:cubicBezTo>
                    <a:cubicBezTo>
                      <a:pt x="5010" y="9058"/>
                      <a:pt x="5041" y="8995"/>
                      <a:pt x="5041" y="8901"/>
                    </a:cubicBezTo>
                    <a:lnTo>
                      <a:pt x="5041" y="8271"/>
                    </a:lnTo>
                    <a:lnTo>
                      <a:pt x="5671" y="8271"/>
                    </a:lnTo>
                    <a:cubicBezTo>
                      <a:pt x="5734" y="8271"/>
                      <a:pt x="5829" y="8239"/>
                      <a:pt x="5892" y="8145"/>
                    </a:cubicBezTo>
                    <a:lnTo>
                      <a:pt x="6774" y="7325"/>
                    </a:lnTo>
                    <a:cubicBezTo>
                      <a:pt x="7153" y="7452"/>
                      <a:pt x="7548" y="7514"/>
                      <a:pt x="7941" y="7514"/>
                    </a:cubicBezTo>
                    <a:cubicBezTo>
                      <a:pt x="8920" y="7514"/>
                      <a:pt x="9889" y="7131"/>
                      <a:pt x="10586" y="6412"/>
                    </a:cubicBezTo>
                    <a:cubicBezTo>
                      <a:pt x="12035" y="4963"/>
                      <a:pt x="12035" y="2568"/>
                      <a:pt x="10586" y="1088"/>
                    </a:cubicBezTo>
                    <a:cubicBezTo>
                      <a:pt x="9862" y="363"/>
                      <a:pt x="8901" y="1"/>
                      <a:pt x="7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65" name="Google Shape;6565;p63"/>
              <p:cNvSpPr/>
              <p:nvPr/>
            </p:nvSpPr>
            <p:spPr>
              <a:xfrm>
                <a:off x="-32048175" y="2342775"/>
                <a:ext cx="55950" cy="51025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2041" extrusionOk="0">
                    <a:moveTo>
                      <a:pt x="1119" y="662"/>
                    </a:moveTo>
                    <a:cubicBezTo>
                      <a:pt x="1206" y="662"/>
                      <a:pt x="1292" y="694"/>
                      <a:pt x="1355" y="757"/>
                    </a:cubicBezTo>
                    <a:cubicBezTo>
                      <a:pt x="1481" y="883"/>
                      <a:pt x="1481" y="1135"/>
                      <a:pt x="1355" y="1229"/>
                    </a:cubicBezTo>
                    <a:cubicBezTo>
                      <a:pt x="1292" y="1292"/>
                      <a:pt x="1206" y="1324"/>
                      <a:pt x="1119" y="1324"/>
                    </a:cubicBezTo>
                    <a:cubicBezTo>
                      <a:pt x="1032" y="1324"/>
                      <a:pt x="946" y="1292"/>
                      <a:pt x="883" y="1229"/>
                    </a:cubicBezTo>
                    <a:cubicBezTo>
                      <a:pt x="725" y="1135"/>
                      <a:pt x="725" y="914"/>
                      <a:pt x="883" y="757"/>
                    </a:cubicBezTo>
                    <a:cubicBezTo>
                      <a:pt x="946" y="694"/>
                      <a:pt x="1032" y="662"/>
                      <a:pt x="1119" y="662"/>
                    </a:cubicBezTo>
                    <a:close/>
                    <a:moveTo>
                      <a:pt x="1115" y="1"/>
                    </a:moveTo>
                    <a:cubicBezTo>
                      <a:pt x="851" y="1"/>
                      <a:pt x="584" y="95"/>
                      <a:pt x="379" y="284"/>
                    </a:cubicBezTo>
                    <a:cubicBezTo>
                      <a:pt x="1" y="694"/>
                      <a:pt x="1" y="1355"/>
                      <a:pt x="379" y="1733"/>
                    </a:cubicBezTo>
                    <a:cubicBezTo>
                      <a:pt x="599" y="1938"/>
                      <a:pt x="867" y="2041"/>
                      <a:pt x="1127" y="2041"/>
                    </a:cubicBezTo>
                    <a:cubicBezTo>
                      <a:pt x="1387" y="2041"/>
                      <a:pt x="1639" y="1938"/>
                      <a:pt x="1828" y="1733"/>
                    </a:cubicBezTo>
                    <a:cubicBezTo>
                      <a:pt x="2238" y="1355"/>
                      <a:pt x="2238" y="694"/>
                      <a:pt x="1828" y="284"/>
                    </a:cubicBezTo>
                    <a:cubicBezTo>
                      <a:pt x="1639" y="95"/>
                      <a:pt x="1379" y="1"/>
                      <a:pt x="11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66" name="Google Shape;6566;p63"/>
            <p:cNvSpPr/>
            <p:nvPr/>
          </p:nvSpPr>
          <p:spPr>
            <a:xfrm>
              <a:off x="3594634" y="1717813"/>
              <a:ext cx="231030" cy="228553"/>
            </a:xfrm>
            <a:custGeom>
              <a:avLst/>
              <a:gdLst/>
              <a:ahLst/>
              <a:cxnLst/>
              <a:rect l="l" t="t" r="r" b="b"/>
              <a:pathLst>
                <a:path w="11752" h="11626" extrusionOk="0">
                  <a:moveTo>
                    <a:pt x="5829" y="662"/>
                  </a:moveTo>
                  <a:cubicBezTo>
                    <a:pt x="6049" y="662"/>
                    <a:pt x="6207" y="819"/>
                    <a:pt x="6207" y="1008"/>
                  </a:cubicBezTo>
                  <a:cubicBezTo>
                    <a:pt x="6207" y="1197"/>
                    <a:pt x="6049" y="1355"/>
                    <a:pt x="5829" y="1355"/>
                  </a:cubicBezTo>
                  <a:cubicBezTo>
                    <a:pt x="5640" y="1355"/>
                    <a:pt x="5482" y="1197"/>
                    <a:pt x="5482" y="1008"/>
                  </a:cubicBezTo>
                  <a:cubicBezTo>
                    <a:pt x="5482" y="819"/>
                    <a:pt x="5640" y="662"/>
                    <a:pt x="5829" y="662"/>
                  </a:cubicBezTo>
                  <a:close/>
                  <a:moveTo>
                    <a:pt x="5829" y="2048"/>
                  </a:moveTo>
                  <a:cubicBezTo>
                    <a:pt x="6743" y="2048"/>
                    <a:pt x="7625" y="2363"/>
                    <a:pt x="8255" y="2898"/>
                  </a:cubicBezTo>
                  <a:lnTo>
                    <a:pt x="7247" y="3875"/>
                  </a:lnTo>
                  <a:cubicBezTo>
                    <a:pt x="6869" y="3560"/>
                    <a:pt x="6364" y="3403"/>
                    <a:pt x="5797" y="3403"/>
                  </a:cubicBezTo>
                  <a:cubicBezTo>
                    <a:pt x="5325" y="3403"/>
                    <a:pt x="4821" y="3560"/>
                    <a:pt x="4380" y="3875"/>
                  </a:cubicBezTo>
                  <a:lnTo>
                    <a:pt x="3435" y="2930"/>
                  </a:lnTo>
                  <a:cubicBezTo>
                    <a:pt x="4065" y="2363"/>
                    <a:pt x="4884" y="2048"/>
                    <a:pt x="5829" y="2048"/>
                  </a:cubicBezTo>
                  <a:close/>
                  <a:moveTo>
                    <a:pt x="4852" y="1355"/>
                  </a:moveTo>
                  <a:cubicBezTo>
                    <a:pt x="4852" y="1418"/>
                    <a:pt x="4884" y="1449"/>
                    <a:pt x="4884" y="1449"/>
                  </a:cubicBezTo>
                  <a:cubicBezTo>
                    <a:pt x="3214" y="1796"/>
                    <a:pt x="1828" y="3151"/>
                    <a:pt x="1481" y="4883"/>
                  </a:cubicBezTo>
                  <a:cubicBezTo>
                    <a:pt x="1450" y="4883"/>
                    <a:pt x="1387" y="4820"/>
                    <a:pt x="1387" y="4820"/>
                  </a:cubicBezTo>
                  <a:lnTo>
                    <a:pt x="1387" y="3718"/>
                  </a:lnTo>
                  <a:cubicBezTo>
                    <a:pt x="1387" y="2426"/>
                    <a:pt x="2458" y="1355"/>
                    <a:pt x="3750" y="1355"/>
                  </a:cubicBezTo>
                  <a:close/>
                  <a:moveTo>
                    <a:pt x="7908" y="1355"/>
                  </a:moveTo>
                  <a:cubicBezTo>
                    <a:pt x="9200" y="1355"/>
                    <a:pt x="10240" y="2426"/>
                    <a:pt x="10240" y="3718"/>
                  </a:cubicBezTo>
                  <a:lnTo>
                    <a:pt x="10240" y="4820"/>
                  </a:lnTo>
                  <a:cubicBezTo>
                    <a:pt x="10208" y="4820"/>
                    <a:pt x="10177" y="4883"/>
                    <a:pt x="10177" y="4883"/>
                  </a:cubicBezTo>
                  <a:cubicBezTo>
                    <a:pt x="9830" y="3182"/>
                    <a:pt x="8475" y="1796"/>
                    <a:pt x="6743" y="1449"/>
                  </a:cubicBezTo>
                  <a:cubicBezTo>
                    <a:pt x="6743" y="1418"/>
                    <a:pt x="6774" y="1355"/>
                    <a:pt x="6774" y="1355"/>
                  </a:cubicBezTo>
                  <a:close/>
                  <a:moveTo>
                    <a:pt x="10618" y="5419"/>
                  </a:moveTo>
                  <a:cubicBezTo>
                    <a:pt x="10807" y="5419"/>
                    <a:pt x="10964" y="5576"/>
                    <a:pt x="10964" y="5765"/>
                  </a:cubicBezTo>
                  <a:cubicBezTo>
                    <a:pt x="10964" y="5986"/>
                    <a:pt x="10807" y="6143"/>
                    <a:pt x="10618" y="6143"/>
                  </a:cubicBezTo>
                  <a:cubicBezTo>
                    <a:pt x="10397" y="6143"/>
                    <a:pt x="10240" y="5986"/>
                    <a:pt x="10240" y="5765"/>
                  </a:cubicBezTo>
                  <a:cubicBezTo>
                    <a:pt x="10240" y="5576"/>
                    <a:pt x="10397" y="5419"/>
                    <a:pt x="10618" y="5419"/>
                  </a:cubicBezTo>
                  <a:close/>
                  <a:moveTo>
                    <a:pt x="1040" y="5450"/>
                  </a:moveTo>
                  <a:cubicBezTo>
                    <a:pt x="1229" y="5450"/>
                    <a:pt x="1387" y="5608"/>
                    <a:pt x="1387" y="5828"/>
                  </a:cubicBezTo>
                  <a:cubicBezTo>
                    <a:pt x="1387" y="6017"/>
                    <a:pt x="1229" y="6175"/>
                    <a:pt x="1040" y="6175"/>
                  </a:cubicBezTo>
                  <a:cubicBezTo>
                    <a:pt x="851" y="6175"/>
                    <a:pt x="694" y="6017"/>
                    <a:pt x="694" y="5828"/>
                  </a:cubicBezTo>
                  <a:cubicBezTo>
                    <a:pt x="694" y="5608"/>
                    <a:pt x="851" y="5450"/>
                    <a:pt x="1040" y="5450"/>
                  </a:cubicBezTo>
                  <a:close/>
                  <a:moveTo>
                    <a:pt x="5829" y="4096"/>
                  </a:moveTo>
                  <a:cubicBezTo>
                    <a:pt x="6774" y="4096"/>
                    <a:pt x="7530" y="4820"/>
                    <a:pt x="7530" y="5765"/>
                  </a:cubicBezTo>
                  <a:cubicBezTo>
                    <a:pt x="7530" y="6711"/>
                    <a:pt x="6837" y="7498"/>
                    <a:pt x="5829" y="7498"/>
                  </a:cubicBezTo>
                  <a:cubicBezTo>
                    <a:pt x="4884" y="7498"/>
                    <a:pt x="4096" y="6711"/>
                    <a:pt x="4159" y="5734"/>
                  </a:cubicBezTo>
                  <a:cubicBezTo>
                    <a:pt x="4191" y="4789"/>
                    <a:pt x="4884" y="4096"/>
                    <a:pt x="5829" y="4096"/>
                  </a:cubicBezTo>
                  <a:close/>
                  <a:moveTo>
                    <a:pt x="2930" y="3371"/>
                  </a:moveTo>
                  <a:lnTo>
                    <a:pt x="3876" y="4316"/>
                  </a:lnTo>
                  <a:cubicBezTo>
                    <a:pt x="3561" y="4757"/>
                    <a:pt x="3403" y="5261"/>
                    <a:pt x="3403" y="5765"/>
                  </a:cubicBezTo>
                  <a:cubicBezTo>
                    <a:pt x="3403" y="6301"/>
                    <a:pt x="3561" y="6805"/>
                    <a:pt x="3876" y="7183"/>
                  </a:cubicBezTo>
                  <a:lnTo>
                    <a:pt x="2899" y="8191"/>
                  </a:lnTo>
                  <a:cubicBezTo>
                    <a:pt x="2363" y="7561"/>
                    <a:pt x="2048" y="6711"/>
                    <a:pt x="2048" y="5765"/>
                  </a:cubicBezTo>
                  <a:cubicBezTo>
                    <a:pt x="2048" y="4883"/>
                    <a:pt x="2363" y="4001"/>
                    <a:pt x="2930" y="3371"/>
                  </a:cubicBezTo>
                  <a:close/>
                  <a:moveTo>
                    <a:pt x="8759" y="3340"/>
                  </a:moveTo>
                  <a:cubicBezTo>
                    <a:pt x="9294" y="4001"/>
                    <a:pt x="9609" y="4820"/>
                    <a:pt x="9609" y="5734"/>
                  </a:cubicBezTo>
                  <a:cubicBezTo>
                    <a:pt x="9578" y="6711"/>
                    <a:pt x="9263" y="7561"/>
                    <a:pt x="8727" y="8191"/>
                  </a:cubicBezTo>
                  <a:lnTo>
                    <a:pt x="7782" y="7246"/>
                  </a:lnTo>
                  <a:cubicBezTo>
                    <a:pt x="8097" y="6805"/>
                    <a:pt x="8255" y="6301"/>
                    <a:pt x="8255" y="5765"/>
                  </a:cubicBezTo>
                  <a:cubicBezTo>
                    <a:pt x="8255" y="5576"/>
                    <a:pt x="8192" y="5387"/>
                    <a:pt x="8160" y="5198"/>
                  </a:cubicBezTo>
                  <a:cubicBezTo>
                    <a:pt x="8097" y="4883"/>
                    <a:pt x="7971" y="4600"/>
                    <a:pt x="7782" y="4316"/>
                  </a:cubicBezTo>
                  <a:lnTo>
                    <a:pt x="8759" y="3340"/>
                  </a:lnTo>
                  <a:close/>
                  <a:moveTo>
                    <a:pt x="7310" y="7719"/>
                  </a:moveTo>
                  <a:lnTo>
                    <a:pt x="8255" y="8664"/>
                  </a:lnTo>
                  <a:cubicBezTo>
                    <a:pt x="7562" y="9231"/>
                    <a:pt x="6743" y="9546"/>
                    <a:pt x="5829" y="9546"/>
                  </a:cubicBezTo>
                  <a:cubicBezTo>
                    <a:pt x="4947" y="9546"/>
                    <a:pt x="4065" y="9231"/>
                    <a:pt x="3435" y="8695"/>
                  </a:cubicBezTo>
                  <a:lnTo>
                    <a:pt x="4411" y="7719"/>
                  </a:lnTo>
                  <a:cubicBezTo>
                    <a:pt x="4821" y="8034"/>
                    <a:pt x="5325" y="8191"/>
                    <a:pt x="5829" y="8191"/>
                  </a:cubicBezTo>
                  <a:cubicBezTo>
                    <a:pt x="6364" y="8191"/>
                    <a:pt x="6869" y="8034"/>
                    <a:pt x="7310" y="7719"/>
                  </a:cubicBezTo>
                  <a:close/>
                  <a:moveTo>
                    <a:pt x="1481" y="6711"/>
                  </a:moveTo>
                  <a:cubicBezTo>
                    <a:pt x="1828" y="8443"/>
                    <a:pt x="3214" y="9798"/>
                    <a:pt x="4884" y="10145"/>
                  </a:cubicBezTo>
                  <a:cubicBezTo>
                    <a:pt x="4884" y="10176"/>
                    <a:pt x="4852" y="10239"/>
                    <a:pt x="4852" y="10271"/>
                  </a:cubicBezTo>
                  <a:lnTo>
                    <a:pt x="3781" y="10271"/>
                  </a:lnTo>
                  <a:cubicBezTo>
                    <a:pt x="2458" y="10271"/>
                    <a:pt x="1387" y="9168"/>
                    <a:pt x="1387" y="7813"/>
                  </a:cubicBezTo>
                  <a:lnTo>
                    <a:pt x="1387" y="6774"/>
                  </a:lnTo>
                  <a:cubicBezTo>
                    <a:pt x="1418" y="6774"/>
                    <a:pt x="1481" y="6711"/>
                    <a:pt x="1481" y="6711"/>
                  </a:cubicBezTo>
                  <a:close/>
                  <a:moveTo>
                    <a:pt x="10177" y="6711"/>
                  </a:moveTo>
                  <a:cubicBezTo>
                    <a:pt x="10208" y="6711"/>
                    <a:pt x="10240" y="6774"/>
                    <a:pt x="10240" y="6774"/>
                  </a:cubicBezTo>
                  <a:lnTo>
                    <a:pt x="10240" y="7876"/>
                  </a:lnTo>
                  <a:cubicBezTo>
                    <a:pt x="10240" y="9168"/>
                    <a:pt x="9200" y="10271"/>
                    <a:pt x="7877" y="10271"/>
                  </a:cubicBezTo>
                  <a:lnTo>
                    <a:pt x="6774" y="10271"/>
                  </a:lnTo>
                  <a:cubicBezTo>
                    <a:pt x="6774" y="10239"/>
                    <a:pt x="6743" y="10176"/>
                    <a:pt x="6743" y="10145"/>
                  </a:cubicBezTo>
                  <a:cubicBezTo>
                    <a:pt x="8475" y="9798"/>
                    <a:pt x="9830" y="8412"/>
                    <a:pt x="10177" y="6711"/>
                  </a:cubicBezTo>
                  <a:close/>
                  <a:moveTo>
                    <a:pt x="5829" y="10239"/>
                  </a:moveTo>
                  <a:cubicBezTo>
                    <a:pt x="6049" y="10239"/>
                    <a:pt x="6207" y="10397"/>
                    <a:pt x="6207" y="10586"/>
                  </a:cubicBezTo>
                  <a:cubicBezTo>
                    <a:pt x="6144" y="10775"/>
                    <a:pt x="5986" y="10932"/>
                    <a:pt x="5829" y="10932"/>
                  </a:cubicBezTo>
                  <a:cubicBezTo>
                    <a:pt x="5640" y="10932"/>
                    <a:pt x="5482" y="10775"/>
                    <a:pt x="5482" y="10586"/>
                  </a:cubicBezTo>
                  <a:cubicBezTo>
                    <a:pt x="5482" y="10397"/>
                    <a:pt x="5640" y="10239"/>
                    <a:pt x="5829" y="10239"/>
                  </a:cubicBezTo>
                  <a:close/>
                  <a:moveTo>
                    <a:pt x="5829" y="0"/>
                  </a:moveTo>
                  <a:cubicBezTo>
                    <a:pt x="5388" y="0"/>
                    <a:pt x="5010" y="315"/>
                    <a:pt x="4852" y="693"/>
                  </a:cubicBezTo>
                  <a:lnTo>
                    <a:pt x="3813" y="693"/>
                  </a:lnTo>
                  <a:cubicBezTo>
                    <a:pt x="2111" y="693"/>
                    <a:pt x="725" y="2079"/>
                    <a:pt x="725" y="3781"/>
                  </a:cubicBezTo>
                  <a:lnTo>
                    <a:pt x="725" y="4820"/>
                  </a:lnTo>
                  <a:cubicBezTo>
                    <a:pt x="316" y="4946"/>
                    <a:pt x="0" y="5356"/>
                    <a:pt x="0" y="5828"/>
                  </a:cubicBezTo>
                  <a:cubicBezTo>
                    <a:pt x="0" y="6301"/>
                    <a:pt x="316" y="6648"/>
                    <a:pt x="725" y="6805"/>
                  </a:cubicBezTo>
                  <a:lnTo>
                    <a:pt x="725" y="7876"/>
                  </a:lnTo>
                  <a:cubicBezTo>
                    <a:pt x="725" y="9546"/>
                    <a:pt x="2111" y="10964"/>
                    <a:pt x="3813" y="10964"/>
                  </a:cubicBezTo>
                  <a:lnTo>
                    <a:pt x="4915" y="10964"/>
                  </a:lnTo>
                  <a:cubicBezTo>
                    <a:pt x="5073" y="11373"/>
                    <a:pt x="5419" y="11625"/>
                    <a:pt x="5892" y="11625"/>
                  </a:cubicBezTo>
                  <a:cubicBezTo>
                    <a:pt x="6333" y="11625"/>
                    <a:pt x="6711" y="11310"/>
                    <a:pt x="6869" y="10932"/>
                  </a:cubicBezTo>
                  <a:lnTo>
                    <a:pt x="7971" y="10932"/>
                  </a:lnTo>
                  <a:cubicBezTo>
                    <a:pt x="9672" y="10932"/>
                    <a:pt x="11059" y="9546"/>
                    <a:pt x="11059" y="7845"/>
                  </a:cubicBezTo>
                  <a:lnTo>
                    <a:pt x="11059" y="6774"/>
                  </a:lnTo>
                  <a:cubicBezTo>
                    <a:pt x="11216" y="6711"/>
                    <a:pt x="11311" y="6648"/>
                    <a:pt x="11437" y="6522"/>
                  </a:cubicBezTo>
                  <a:cubicBezTo>
                    <a:pt x="11626" y="6333"/>
                    <a:pt x="11752" y="6049"/>
                    <a:pt x="11752" y="5765"/>
                  </a:cubicBezTo>
                  <a:cubicBezTo>
                    <a:pt x="11752" y="5513"/>
                    <a:pt x="11626" y="5230"/>
                    <a:pt x="11437" y="5041"/>
                  </a:cubicBezTo>
                  <a:cubicBezTo>
                    <a:pt x="11248" y="4946"/>
                    <a:pt x="11090" y="4883"/>
                    <a:pt x="10964" y="4820"/>
                  </a:cubicBezTo>
                  <a:lnTo>
                    <a:pt x="10964" y="3781"/>
                  </a:lnTo>
                  <a:cubicBezTo>
                    <a:pt x="10964" y="2079"/>
                    <a:pt x="9578" y="693"/>
                    <a:pt x="7877" y="693"/>
                  </a:cubicBezTo>
                  <a:lnTo>
                    <a:pt x="6837" y="693"/>
                  </a:lnTo>
                  <a:cubicBezTo>
                    <a:pt x="6711" y="315"/>
                    <a:pt x="6301" y="0"/>
                    <a:pt x="58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67" name="Google Shape;6567;p63"/>
            <p:cNvGrpSpPr/>
            <p:nvPr/>
          </p:nvGrpSpPr>
          <p:grpSpPr>
            <a:xfrm>
              <a:off x="994450" y="1153799"/>
              <a:ext cx="229792" cy="230421"/>
              <a:chOff x="-35495600" y="1912725"/>
              <a:chExt cx="292225" cy="293025"/>
            </a:xfrm>
            <a:solidFill>
              <a:schemeClr val="tx1"/>
            </a:solidFill>
          </p:grpSpPr>
          <p:sp>
            <p:nvSpPr>
              <p:cNvPr id="6568" name="Google Shape;6568;p63"/>
              <p:cNvSpPr/>
              <p:nvPr/>
            </p:nvSpPr>
            <p:spPr>
              <a:xfrm>
                <a:off x="-35495600" y="1912725"/>
                <a:ext cx="10240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1721" extrusionOk="0">
                    <a:moveTo>
                      <a:pt x="3088" y="726"/>
                    </a:moveTo>
                    <a:cubicBezTo>
                      <a:pt x="3277" y="726"/>
                      <a:pt x="3435" y="883"/>
                      <a:pt x="3435" y="1041"/>
                    </a:cubicBezTo>
                    <a:lnTo>
                      <a:pt x="3435" y="3120"/>
                    </a:lnTo>
                    <a:cubicBezTo>
                      <a:pt x="3435" y="3309"/>
                      <a:pt x="3277" y="3467"/>
                      <a:pt x="3088" y="3467"/>
                    </a:cubicBezTo>
                    <a:lnTo>
                      <a:pt x="2710" y="3467"/>
                    </a:lnTo>
                    <a:lnTo>
                      <a:pt x="2710" y="726"/>
                    </a:lnTo>
                    <a:close/>
                    <a:moveTo>
                      <a:pt x="2080" y="757"/>
                    </a:moveTo>
                    <a:lnTo>
                      <a:pt x="2080" y="3561"/>
                    </a:lnTo>
                    <a:cubicBezTo>
                      <a:pt x="1702" y="3719"/>
                      <a:pt x="1418" y="4065"/>
                      <a:pt x="1418" y="4538"/>
                    </a:cubicBezTo>
                    <a:lnTo>
                      <a:pt x="1418" y="7310"/>
                    </a:lnTo>
                    <a:cubicBezTo>
                      <a:pt x="1418" y="7720"/>
                      <a:pt x="1702" y="8129"/>
                      <a:pt x="2080" y="8287"/>
                    </a:cubicBezTo>
                    <a:lnTo>
                      <a:pt x="2080" y="11028"/>
                    </a:lnTo>
                    <a:cubicBezTo>
                      <a:pt x="1292" y="10870"/>
                      <a:pt x="725" y="10177"/>
                      <a:pt x="725" y="9326"/>
                    </a:cubicBezTo>
                    <a:lnTo>
                      <a:pt x="725" y="2458"/>
                    </a:lnTo>
                    <a:cubicBezTo>
                      <a:pt x="725" y="1639"/>
                      <a:pt x="1292" y="915"/>
                      <a:pt x="2080" y="757"/>
                    </a:cubicBezTo>
                    <a:close/>
                    <a:moveTo>
                      <a:pt x="3136" y="8314"/>
                    </a:moveTo>
                    <a:cubicBezTo>
                      <a:pt x="3303" y="8314"/>
                      <a:pt x="3435" y="8461"/>
                      <a:pt x="3435" y="8633"/>
                    </a:cubicBezTo>
                    <a:lnTo>
                      <a:pt x="3435" y="10681"/>
                    </a:lnTo>
                    <a:cubicBezTo>
                      <a:pt x="3435" y="10870"/>
                      <a:pt x="3277" y="11028"/>
                      <a:pt x="3088" y="11028"/>
                    </a:cubicBezTo>
                    <a:lnTo>
                      <a:pt x="2710" y="11028"/>
                    </a:lnTo>
                    <a:lnTo>
                      <a:pt x="2710" y="8318"/>
                    </a:lnTo>
                    <a:lnTo>
                      <a:pt x="3088" y="8318"/>
                    </a:lnTo>
                    <a:cubicBezTo>
                      <a:pt x="3104" y="8316"/>
                      <a:pt x="3120" y="8314"/>
                      <a:pt x="3136" y="8314"/>
                    </a:cubicBezTo>
                    <a:close/>
                    <a:moveTo>
                      <a:pt x="2395" y="1"/>
                    </a:moveTo>
                    <a:cubicBezTo>
                      <a:pt x="1072" y="1"/>
                      <a:pt x="0" y="1104"/>
                      <a:pt x="0" y="2427"/>
                    </a:cubicBezTo>
                    <a:lnTo>
                      <a:pt x="0" y="9263"/>
                    </a:lnTo>
                    <a:cubicBezTo>
                      <a:pt x="0" y="10618"/>
                      <a:pt x="1072" y="11721"/>
                      <a:pt x="2395" y="11721"/>
                    </a:cubicBezTo>
                    <a:lnTo>
                      <a:pt x="3088" y="11721"/>
                    </a:lnTo>
                    <a:cubicBezTo>
                      <a:pt x="3624" y="11721"/>
                      <a:pt x="4096" y="11248"/>
                      <a:pt x="4096" y="10681"/>
                    </a:cubicBezTo>
                    <a:lnTo>
                      <a:pt x="4096" y="8633"/>
                    </a:lnTo>
                    <a:cubicBezTo>
                      <a:pt x="4096" y="8098"/>
                      <a:pt x="3624" y="7625"/>
                      <a:pt x="3088" y="7625"/>
                    </a:cubicBezTo>
                    <a:lnTo>
                      <a:pt x="2395" y="7625"/>
                    </a:lnTo>
                    <a:cubicBezTo>
                      <a:pt x="2206" y="7625"/>
                      <a:pt x="2048" y="7468"/>
                      <a:pt x="2048" y="7247"/>
                    </a:cubicBezTo>
                    <a:lnTo>
                      <a:pt x="2048" y="4506"/>
                    </a:lnTo>
                    <a:cubicBezTo>
                      <a:pt x="2048" y="4317"/>
                      <a:pt x="2206" y="4160"/>
                      <a:pt x="2395" y="4160"/>
                    </a:cubicBezTo>
                    <a:lnTo>
                      <a:pt x="3088" y="4160"/>
                    </a:lnTo>
                    <a:cubicBezTo>
                      <a:pt x="3624" y="4160"/>
                      <a:pt x="4096" y="3687"/>
                      <a:pt x="4096" y="3120"/>
                    </a:cubicBezTo>
                    <a:lnTo>
                      <a:pt x="4096" y="1041"/>
                    </a:lnTo>
                    <a:cubicBezTo>
                      <a:pt x="4096" y="474"/>
                      <a:pt x="3624" y="1"/>
                      <a:pt x="3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69" name="Google Shape;6569;p63"/>
              <p:cNvSpPr/>
              <p:nvPr/>
            </p:nvSpPr>
            <p:spPr>
              <a:xfrm>
                <a:off x="-35305775" y="1912725"/>
                <a:ext cx="102400" cy="292250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11690" extrusionOk="0">
                    <a:moveTo>
                      <a:pt x="1386" y="694"/>
                    </a:moveTo>
                    <a:lnTo>
                      <a:pt x="1386" y="3435"/>
                    </a:lnTo>
                    <a:lnTo>
                      <a:pt x="1040" y="3435"/>
                    </a:lnTo>
                    <a:cubicBezTo>
                      <a:pt x="1023" y="3438"/>
                      <a:pt x="1007" y="3439"/>
                      <a:pt x="992" y="3439"/>
                    </a:cubicBezTo>
                    <a:cubicBezTo>
                      <a:pt x="825" y="3439"/>
                      <a:pt x="693" y="3293"/>
                      <a:pt x="693" y="3120"/>
                    </a:cubicBezTo>
                    <a:lnTo>
                      <a:pt x="693" y="1041"/>
                    </a:lnTo>
                    <a:cubicBezTo>
                      <a:pt x="693" y="852"/>
                      <a:pt x="851" y="694"/>
                      <a:pt x="1040" y="694"/>
                    </a:cubicBezTo>
                    <a:close/>
                    <a:moveTo>
                      <a:pt x="1386" y="8287"/>
                    </a:moveTo>
                    <a:lnTo>
                      <a:pt x="1386" y="10996"/>
                    </a:lnTo>
                    <a:lnTo>
                      <a:pt x="1040" y="10996"/>
                    </a:lnTo>
                    <a:cubicBezTo>
                      <a:pt x="851" y="10996"/>
                      <a:pt x="693" y="10839"/>
                      <a:pt x="693" y="10681"/>
                    </a:cubicBezTo>
                    <a:lnTo>
                      <a:pt x="693" y="8633"/>
                    </a:lnTo>
                    <a:cubicBezTo>
                      <a:pt x="693" y="8444"/>
                      <a:pt x="851" y="8287"/>
                      <a:pt x="1040" y="8287"/>
                    </a:cubicBezTo>
                    <a:close/>
                    <a:moveTo>
                      <a:pt x="2016" y="757"/>
                    </a:moveTo>
                    <a:cubicBezTo>
                      <a:pt x="2804" y="915"/>
                      <a:pt x="3403" y="1639"/>
                      <a:pt x="3403" y="2458"/>
                    </a:cubicBezTo>
                    <a:lnTo>
                      <a:pt x="3403" y="9295"/>
                    </a:lnTo>
                    <a:cubicBezTo>
                      <a:pt x="3403" y="10114"/>
                      <a:pt x="2804" y="10839"/>
                      <a:pt x="2016" y="10996"/>
                    </a:cubicBezTo>
                    <a:lnTo>
                      <a:pt x="2016" y="8255"/>
                    </a:lnTo>
                    <a:cubicBezTo>
                      <a:pt x="2426" y="8098"/>
                      <a:pt x="2678" y="7720"/>
                      <a:pt x="2678" y="7247"/>
                    </a:cubicBezTo>
                    <a:lnTo>
                      <a:pt x="2678" y="4506"/>
                    </a:lnTo>
                    <a:cubicBezTo>
                      <a:pt x="2678" y="4065"/>
                      <a:pt x="2426" y="3687"/>
                      <a:pt x="2016" y="3530"/>
                    </a:cubicBezTo>
                    <a:lnTo>
                      <a:pt x="2016" y="757"/>
                    </a:lnTo>
                    <a:close/>
                    <a:moveTo>
                      <a:pt x="1040" y="1"/>
                    </a:moveTo>
                    <a:cubicBezTo>
                      <a:pt x="473" y="1"/>
                      <a:pt x="0" y="474"/>
                      <a:pt x="0" y="1041"/>
                    </a:cubicBezTo>
                    <a:lnTo>
                      <a:pt x="0" y="3120"/>
                    </a:lnTo>
                    <a:cubicBezTo>
                      <a:pt x="0" y="3687"/>
                      <a:pt x="473" y="4128"/>
                      <a:pt x="1040" y="4128"/>
                    </a:cubicBezTo>
                    <a:lnTo>
                      <a:pt x="1701" y="4128"/>
                    </a:lnTo>
                    <a:cubicBezTo>
                      <a:pt x="1890" y="4128"/>
                      <a:pt x="2048" y="4286"/>
                      <a:pt x="2048" y="4506"/>
                    </a:cubicBezTo>
                    <a:lnTo>
                      <a:pt x="2048" y="7247"/>
                    </a:lnTo>
                    <a:cubicBezTo>
                      <a:pt x="2048" y="7436"/>
                      <a:pt x="1890" y="7625"/>
                      <a:pt x="1701" y="7625"/>
                    </a:cubicBezTo>
                    <a:lnTo>
                      <a:pt x="1040" y="7625"/>
                    </a:lnTo>
                    <a:cubicBezTo>
                      <a:pt x="473" y="7625"/>
                      <a:pt x="0" y="8098"/>
                      <a:pt x="0" y="8633"/>
                    </a:cubicBezTo>
                    <a:lnTo>
                      <a:pt x="0" y="10681"/>
                    </a:lnTo>
                    <a:cubicBezTo>
                      <a:pt x="0" y="11248"/>
                      <a:pt x="473" y="11689"/>
                      <a:pt x="1040" y="11689"/>
                    </a:cubicBezTo>
                    <a:lnTo>
                      <a:pt x="1701" y="11689"/>
                    </a:lnTo>
                    <a:cubicBezTo>
                      <a:pt x="3056" y="11689"/>
                      <a:pt x="4096" y="10650"/>
                      <a:pt x="4096" y="9295"/>
                    </a:cubicBezTo>
                    <a:lnTo>
                      <a:pt x="4096" y="2458"/>
                    </a:lnTo>
                    <a:cubicBezTo>
                      <a:pt x="4096" y="1104"/>
                      <a:pt x="2993" y="1"/>
                      <a:pt x="17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70" name="Google Shape;6570;p63"/>
              <p:cNvSpPr/>
              <p:nvPr/>
            </p:nvSpPr>
            <p:spPr>
              <a:xfrm>
                <a:off x="-35427875" y="2017025"/>
                <a:ext cx="155200" cy="85800"/>
              </a:xfrm>
              <a:custGeom>
                <a:avLst/>
                <a:gdLst/>
                <a:ahLst/>
                <a:cxnLst/>
                <a:rect l="l" t="t" r="r" b="b"/>
                <a:pathLst>
                  <a:path w="6208" h="3432" extrusionOk="0">
                    <a:moveTo>
                      <a:pt x="4853" y="1122"/>
                    </a:moveTo>
                    <a:lnTo>
                      <a:pt x="5420" y="1657"/>
                    </a:lnTo>
                    <a:lnTo>
                      <a:pt x="4853" y="2256"/>
                    </a:lnTo>
                    <a:cubicBezTo>
                      <a:pt x="4821" y="2130"/>
                      <a:pt x="4695" y="2035"/>
                      <a:pt x="4538" y="2035"/>
                    </a:cubicBezTo>
                    <a:lnTo>
                      <a:pt x="1734" y="2035"/>
                    </a:lnTo>
                    <a:cubicBezTo>
                      <a:pt x="1576" y="2035"/>
                      <a:pt x="1482" y="2098"/>
                      <a:pt x="1419" y="2256"/>
                    </a:cubicBezTo>
                    <a:lnTo>
                      <a:pt x="883" y="1657"/>
                    </a:lnTo>
                    <a:lnTo>
                      <a:pt x="1419" y="1122"/>
                    </a:lnTo>
                    <a:cubicBezTo>
                      <a:pt x="1482" y="1248"/>
                      <a:pt x="1576" y="1342"/>
                      <a:pt x="1734" y="1342"/>
                    </a:cubicBezTo>
                    <a:lnTo>
                      <a:pt x="4538" y="1342"/>
                    </a:lnTo>
                    <a:cubicBezTo>
                      <a:pt x="4695" y="1342"/>
                      <a:pt x="4821" y="1279"/>
                      <a:pt x="4853" y="1122"/>
                    </a:cubicBezTo>
                    <a:close/>
                    <a:moveTo>
                      <a:pt x="1715" y="0"/>
                    </a:moveTo>
                    <a:cubicBezTo>
                      <a:pt x="1631" y="0"/>
                      <a:pt x="1553" y="22"/>
                      <a:pt x="1513" y="82"/>
                    </a:cubicBezTo>
                    <a:lnTo>
                      <a:pt x="127" y="1468"/>
                    </a:lnTo>
                    <a:cubicBezTo>
                      <a:pt x="1" y="1594"/>
                      <a:pt x="1" y="1783"/>
                      <a:pt x="127" y="1941"/>
                    </a:cubicBezTo>
                    <a:lnTo>
                      <a:pt x="1513" y="3327"/>
                    </a:lnTo>
                    <a:cubicBezTo>
                      <a:pt x="1550" y="3401"/>
                      <a:pt x="1619" y="3432"/>
                      <a:pt x="1696" y="3432"/>
                    </a:cubicBezTo>
                    <a:cubicBezTo>
                      <a:pt x="1750" y="3432"/>
                      <a:pt x="1807" y="3416"/>
                      <a:pt x="1860" y="3390"/>
                    </a:cubicBezTo>
                    <a:cubicBezTo>
                      <a:pt x="1986" y="3359"/>
                      <a:pt x="2049" y="3201"/>
                      <a:pt x="2049" y="3075"/>
                    </a:cubicBezTo>
                    <a:lnTo>
                      <a:pt x="2049" y="2729"/>
                    </a:lnTo>
                    <a:lnTo>
                      <a:pt x="4160" y="2729"/>
                    </a:lnTo>
                    <a:lnTo>
                      <a:pt x="4160" y="3075"/>
                    </a:lnTo>
                    <a:cubicBezTo>
                      <a:pt x="4160" y="3233"/>
                      <a:pt x="4223" y="3359"/>
                      <a:pt x="4349" y="3390"/>
                    </a:cubicBezTo>
                    <a:cubicBezTo>
                      <a:pt x="4401" y="3416"/>
                      <a:pt x="4458" y="3432"/>
                      <a:pt x="4512" y="3432"/>
                    </a:cubicBezTo>
                    <a:cubicBezTo>
                      <a:pt x="4589" y="3432"/>
                      <a:pt x="4658" y="3401"/>
                      <a:pt x="4695" y="3327"/>
                    </a:cubicBezTo>
                    <a:lnTo>
                      <a:pt x="6081" y="1941"/>
                    </a:lnTo>
                    <a:cubicBezTo>
                      <a:pt x="6207" y="1815"/>
                      <a:pt x="6207" y="1594"/>
                      <a:pt x="6081" y="1468"/>
                    </a:cubicBezTo>
                    <a:lnTo>
                      <a:pt x="4695" y="82"/>
                    </a:lnTo>
                    <a:cubicBezTo>
                      <a:pt x="4649" y="36"/>
                      <a:pt x="4552" y="7"/>
                      <a:pt x="4454" y="7"/>
                    </a:cubicBezTo>
                    <a:cubicBezTo>
                      <a:pt x="4418" y="7"/>
                      <a:pt x="4382" y="11"/>
                      <a:pt x="4349" y="19"/>
                    </a:cubicBezTo>
                    <a:cubicBezTo>
                      <a:pt x="4223" y="51"/>
                      <a:pt x="4160" y="208"/>
                      <a:pt x="4160" y="334"/>
                    </a:cubicBezTo>
                    <a:lnTo>
                      <a:pt x="4160" y="681"/>
                    </a:lnTo>
                    <a:lnTo>
                      <a:pt x="2049" y="681"/>
                    </a:lnTo>
                    <a:lnTo>
                      <a:pt x="2049" y="334"/>
                    </a:lnTo>
                    <a:cubicBezTo>
                      <a:pt x="2049" y="177"/>
                      <a:pt x="1986" y="51"/>
                      <a:pt x="1860" y="19"/>
                    </a:cubicBezTo>
                    <a:cubicBezTo>
                      <a:pt x="1814" y="8"/>
                      <a:pt x="1763" y="0"/>
                      <a:pt x="17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71" name="Google Shape;6571;p63"/>
            <p:cNvSpPr/>
            <p:nvPr/>
          </p:nvSpPr>
          <p:spPr>
            <a:xfrm>
              <a:off x="992574" y="1446521"/>
              <a:ext cx="231030" cy="229792"/>
            </a:xfrm>
            <a:custGeom>
              <a:avLst/>
              <a:gdLst/>
              <a:ahLst/>
              <a:cxnLst/>
              <a:rect l="l" t="t" r="r" b="b"/>
              <a:pathLst>
                <a:path w="11752" h="11689" extrusionOk="0">
                  <a:moveTo>
                    <a:pt x="5860" y="662"/>
                  </a:moveTo>
                  <a:cubicBezTo>
                    <a:pt x="6427" y="662"/>
                    <a:pt x="6900" y="1135"/>
                    <a:pt x="6900" y="1670"/>
                  </a:cubicBezTo>
                  <a:cubicBezTo>
                    <a:pt x="6900" y="2238"/>
                    <a:pt x="6427" y="2710"/>
                    <a:pt x="5860" y="2710"/>
                  </a:cubicBezTo>
                  <a:cubicBezTo>
                    <a:pt x="5293" y="2710"/>
                    <a:pt x="4821" y="2238"/>
                    <a:pt x="4821" y="1670"/>
                  </a:cubicBezTo>
                  <a:cubicBezTo>
                    <a:pt x="4821" y="1135"/>
                    <a:pt x="5293" y="662"/>
                    <a:pt x="5860" y="662"/>
                  </a:cubicBezTo>
                  <a:close/>
                  <a:moveTo>
                    <a:pt x="5860" y="3372"/>
                  </a:moveTo>
                  <a:cubicBezTo>
                    <a:pt x="7058" y="3403"/>
                    <a:pt x="8034" y="4317"/>
                    <a:pt x="8223" y="5451"/>
                  </a:cubicBezTo>
                  <a:lnTo>
                    <a:pt x="3466" y="5451"/>
                  </a:lnTo>
                  <a:cubicBezTo>
                    <a:pt x="3624" y="4285"/>
                    <a:pt x="4663" y="3372"/>
                    <a:pt x="5860" y="3372"/>
                  </a:cubicBezTo>
                  <a:close/>
                  <a:moveTo>
                    <a:pt x="9420" y="7562"/>
                  </a:moveTo>
                  <a:cubicBezTo>
                    <a:pt x="9956" y="7562"/>
                    <a:pt x="10429" y="7814"/>
                    <a:pt x="10744" y="8223"/>
                  </a:cubicBezTo>
                  <a:lnTo>
                    <a:pt x="10082" y="8223"/>
                  </a:lnTo>
                  <a:cubicBezTo>
                    <a:pt x="9546" y="8223"/>
                    <a:pt x="9074" y="8696"/>
                    <a:pt x="9074" y="9232"/>
                  </a:cubicBezTo>
                  <a:cubicBezTo>
                    <a:pt x="9074" y="9799"/>
                    <a:pt x="9546" y="10271"/>
                    <a:pt x="10082" y="10271"/>
                  </a:cubicBezTo>
                  <a:lnTo>
                    <a:pt x="10744" y="10271"/>
                  </a:lnTo>
                  <a:cubicBezTo>
                    <a:pt x="10429" y="10712"/>
                    <a:pt x="9925" y="10933"/>
                    <a:pt x="9420" y="10933"/>
                  </a:cubicBezTo>
                  <a:cubicBezTo>
                    <a:pt x="8696" y="10933"/>
                    <a:pt x="8034" y="10460"/>
                    <a:pt x="7814" y="9799"/>
                  </a:cubicBezTo>
                  <a:cubicBezTo>
                    <a:pt x="7751" y="9673"/>
                    <a:pt x="7593" y="9547"/>
                    <a:pt x="7499" y="9547"/>
                  </a:cubicBezTo>
                  <a:lnTo>
                    <a:pt x="4222" y="9547"/>
                  </a:lnTo>
                  <a:cubicBezTo>
                    <a:pt x="4065" y="9547"/>
                    <a:pt x="3939" y="9641"/>
                    <a:pt x="3907" y="9799"/>
                  </a:cubicBezTo>
                  <a:cubicBezTo>
                    <a:pt x="3655" y="10460"/>
                    <a:pt x="2993" y="10933"/>
                    <a:pt x="2300" y="10933"/>
                  </a:cubicBezTo>
                  <a:cubicBezTo>
                    <a:pt x="1733" y="10933"/>
                    <a:pt x="1261" y="10649"/>
                    <a:pt x="914" y="10271"/>
                  </a:cubicBezTo>
                  <a:lnTo>
                    <a:pt x="1576" y="10271"/>
                  </a:lnTo>
                  <a:cubicBezTo>
                    <a:pt x="2143" y="10271"/>
                    <a:pt x="2615" y="9799"/>
                    <a:pt x="2615" y="9232"/>
                  </a:cubicBezTo>
                  <a:cubicBezTo>
                    <a:pt x="2615" y="8696"/>
                    <a:pt x="2143" y="8223"/>
                    <a:pt x="1576" y="8223"/>
                  </a:cubicBezTo>
                  <a:lnTo>
                    <a:pt x="914" y="8223"/>
                  </a:lnTo>
                  <a:cubicBezTo>
                    <a:pt x="1229" y="7782"/>
                    <a:pt x="1733" y="7562"/>
                    <a:pt x="2300" y="7562"/>
                  </a:cubicBezTo>
                  <a:cubicBezTo>
                    <a:pt x="2993" y="7562"/>
                    <a:pt x="3655" y="8034"/>
                    <a:pt x="3907" y="8696"/>
                  </a:cubicBezTo>
                  <a:cubicBezTo>
                    <a:pt x="3939" y="8822"/>
                    <a:pt x="4096" y="8917"/>
                    <a:pt x="4222" y="8917"/>
                  </a:cubicBezTo>
                  <a:lnTo>
                    <a:pt x="7499" y="8917"/>
                  </a:lnTo>
                  <a:cubicBezTo>
                    <a:pt x="7656" y="8917"/>
                    <a:pt x="7751" y="8854"/>
                    <a:pt x="7814" y="8696"/>
                  </a:cubicBezTo>
                  <a:cubicBezTo>
                    <a:pt x="8034" y="8034"/>
                    <a:pt x="8727" y="7562"/>
                    <a:pt x="9420" y="7562"/>
                  </a:cubicBezTo>
                  <a:close/>
                  <a:moveTo>
                    <a:pt x="5860" y="1"/>
                  </a:moveTo>
                  <a:cubicBezTo>
                    <a:pt x="4915" y="1"/>
                    <a:pt x="4128" y="725"/>
                    <a:pt x="4128" y="1670"/>
                  </a:cubicBezTo>
                  <a:cubicBezTo>
                    <a:pt x="4128" y="2143"/>
                    <a:pt x="4348" y="2584"/>
                    <a:pt x="4663" y="2899"/>
                  </a:cubicBezTo>
                  <a:lnTo>
                    <a:pt x="4695" y="2931"/>
                  </a:lnTo>
                  <a:cubicBezTo>
                    <a:pt x="3592" y="3372"/>
                    <a:pt x="2773" y="4474"/>
                    <a:pt x="2773" y="5829"/>
                  </a:cubicBezTo>
                  <a:cubicBezTo>
                    <a:pt x="2773" y="6018"/>
                    <a:pt x="2930" y="6176"/>
                    <a:pt x="3119" y="6176"/>
                  </a:cubicBezTo>
                  <a:lnTo>
                    <a:pt x="5514" y="6176"/>
                  </a:lnTo>
                  <a:lnTo>
                    <a:pt x="5514" y="8255"/>
                  </a:lnTo>
                  <a:lnTo>
                    <a:pt x="4443" y="8255"/>
                  </a:lnTo>
                  <a:cubicBezTo>
                    <a:pt x="4065" y="7436"/>
                    <a:pt x="3245" y="6869"/>
                    <a:pt x="2300" y="6869"/>
                  </a:cubicBezTo>
                  <a:cubicBezTo>
                    <a:pt x="1261" y="6869"/>
                    <a:pt x="410" y="7499"/>
                    <a:pt x="32" y="8444"/>
                  </a:cubicBezTo>
                  <a:cubicBezTo>
                    <a:pt x="0" y="8570"/>
                    <a:pt x="0" y="8696"/>
                    <a:pt x="95" y="8759"/>
                  </a:cubicBezTo>
                  <a:cubicBezTo>
                    <a:pt x="158" y="8854"/>
                    <a:pt x="253" y="8917"/>
                    <a:pt x="347" y="8917"/>
                  </a:cubicBezTo>
                  <a:lnTo>
                    <a:pt x="1607" y="8917"/>
                  </a:lnTo>
                  <a:cubicBezTo>
                    <a:pt x="1828" y="8917"/>
                    <a:pt x="1985" y="9074"/>
                    <a:pt x="1985" y="9295"/>
                  </a:cubicBezTo>
                  <a:cubicBezTo>
                    <a:pt x="1985" y="9484"/>
                    <a:pt x="1828" y="9641"/>
                    <a:pt x="1607" y="9641"/>
                  </a:cubicBezTo>
                  <a:lnTo>
                    <a:pt x="347" y="9641"/>
                  </a:lnTo>
                  <a:cubicBezTo>
                    <a:pt x="253" y="9641"/>
                    <a:pt x="158" y="9673"/>
                    <a:pt x="95" y="9799"/>
                  </a:cubicBezTo>
                  <a:cubicBezTo>
                    <a:pt x="0" y="9862"/>
                    <a:pt x="0" y="9988"/>
                    <a:pt x="32" y="10114"/>
                  </a:cubicBezTo>
                  <a:cubicBezTo>
                    <a:pt x="410" y="11059"/>
                    <a:pt x="1292" y="11689"/>
                    <a:pt x="2300" y="11689"/>
                  </a:cubicBezTo>
                  <a:cubicBezTo>
                    <a:pt x="3182" y="11689"/>
                    <a:pt x="4065" y="11122"/>
                    <a:pt x="4443" y="10303"/>
                  </a:cubicBezTo>
                  <a:lnTo>
                    <a:pt x="7278" y="10303"/>
                  </a:lnTo>
                  <a:cubicBezTo>
                    <a:pt x="7688" y="11122"/>
                    <a:pt x="8507" y="11689"/>
                    <a:pt x="9452" y="11689"/>
                  </a:cubicBezTo>
                  <a:cubicBezTo>
                    <a:pt x="10492" y="11689"/>
                    <a:pt x="11342" y="11059"/>
                    <a:pt x="11689" y="10114"/>
                  </a:cubicBezTo>
                  <a:cubicBezTo>
                    <a:pt x="11752" y="9988"/>
                    <a:pt x="11752" y="9862"/>
                    <a:pt x="11657" y="9799"/>
                  </a:cubicBezTo>
                  <a:cubicBezTo>
                    <a:pt x="11594" y="9704"/>
                    <a:pt x="11500" y="9641"/>
                    <a:pt x="11374" y="9641"/>
                  </a:cubicBezTo>
                  <a:lnTo>
                    <a:pt x="10114" y="9641"/>
                  </a:lnTo>
                  <a:cubicBezTo>
                    <a:pt x="9925" y="9641"/>
                    <a:pt x="9767" y="9484"/>
                    <a:pt x="9767" y="9295"/>
                  </a:cubicBezTo>
                  <a:cubicBezTo>
                    <a:pt x="9767" y="9074"/>
                    <a:pt x="9925" y="8917"/>
                    <a:pt x="10114" y="8917"/>
                  </a:cubicBezTo>
                  <a:lnTo>
                    <a:pt x="11374" y="8917"/>
                  </a:lnTo>
                  <a:cubicBezTo>
                    <a:pt x="11500" y="8917"/>
                    <a:pt x="11594" y="8885"/>
                    <a:pt x="11657" y="8759"/>
                  </a:cubicBezTo>
                  <a:cubicBezTo>
                    <a:pt x="11752" y="8696"/>
                    <a:pt x="11752" y="8570"/>
                    <a:pt x="11689" y="8444"/>
                  </a:cubicBezTo>
                  <a:cubicBezTo>
                    <a:pt x="11342" y="7499"/>
                    <a:pt x="10429" y="6869"/>
                    <a:pt x="9452" y="6869"/>
                  </a:cubicBezTo>
                  <a:cubicBezTo>
                    <a:pt x="8538" y="6869"/>
                    <a:pt x="7688" y="7436"/>
                    <a:pt x="7278" y="8255"/>
                  </a:cubicBezTo>
                  <a:lnTo>
                    <a:pt x="6238" y="8255"/>
                  </a:lnTo>
                  <a:lnTo>
                    <a:pt x="6238" y="6176"/>
                  </a:lnTo>
                  <a:lnTo>
                    <a:pt x="8633" y="6176"/>
                  </a:lnTo>
                  <a:cubicBezTo>
                    <a:pt x="8822" y="6176"/>
                    <a:pt x="8979" y="6018"/>
                    <a:pt x="8979" y="5829"/>
                  </a:cubicBezTo>
                  <a:cubicBezTo>
                    <a:pt x="8979" y="4506"/>
                    <a:pt x="8192" y="3403"/>
                    <a:pt x="7058" y="2931"/>
                  </a:cubicBezTo>
                  <a:cubicBezTo>
                    <a:pt x="7341" y="2616"/>
                    <a:pt x="7562" y="2175"/>
                    <a:pt x="7562" y="1670"/>
                  </a:cubicBezTo>
                  <a:cubicBezTo>
                    <a:pt x="7562" y="725"/>
                    <a:pt x="6806" y="1"/>
                    <a:pt x="5860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72" name="Google Shape;6572;p63"/>
            <p:cNvGrpSpPr/>
            <p:nvPr/>
          </p:nvGrpSpPr>
          <p:grpSpPr>
            <a:xfrm>
              <a:off x="994450" y="1717417"/>
              <a:ext cx="229792" cy="229182"/>
              <a:chOff x="-35495600" y="2631825"/>
              <a:chExt cx="292225" cy="291450"/>
            </a:xfrm>
            <a:solidFill>
              <a:schemeClr val="tx1"/>
            </a:solidFill>
          </p:grpSpPr>
          <p:sp>
            <p:nvSpPr>
              <p:cNvPr id="6573" name="Google Shape;6573;p63"/>
              <p:cNvSpPr/>
              <p:nvPr/>
            </p:nvSpPr>
            <p:spPr>
              <a:xfrm>
                <a:off x="-35495600" y="2735025"/>
                <a:ext cx="137075" cy="18825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7530" extrusionOk="0">
                    <a:moveTo>
                      <a:pt x="4443" y="662"/>
                    </a:moveTo>
                    <a:cubicBezTo>
                      <a:pt x="4663" y="662"/>
                      <a:pt x="4821" y="819"/>
                      <a:pt x="4821" y="1040"/>
                    </a:cubicBezTo>
                    <a:lnTo>
                      <a:pt x="4821" y="1386"/>
                    </a:lnTo>
                    <a:lnTo>
                      <a:pt x="662" y="1386"/>
                    </a:lnTo>
                    <a:lnTo>
                      <a:pt x="662" y="1040"/>
                    </a:lnTo>
                    <a:cubicBezTo>
                      <a:pt x="725" y="819"/>
                      <a:pt x="820" y="662"/>
                      <a:pt x="1040" y="662"/>
                    </a:cubicBezTo>
                    <a:close/>
                    <a:moveTo>
                      <a:pt x="4821" y="2048"/>
                    </a:moveTo>
                    <a:lnTo>
                      <a:pt x="4821" y="5482"/>
                    </a:lnTo>
                    <a:lnTo>
                      <a:pt x="662" y="5482"/>
                    </a:lnTo>
                    <a:lnTo>
                      <a:pt x="662" y="2048"/>
                    </a:lnTo>
                    <a:close/>
                    <a:moveTo>
                      <a:pt x="4852" y="6143"/>
                    </a:moveTo>
                    <a:lnTo>
                      <a:pt x="4852" y="6490"/>
                    </a:lnTo>
                    <a:cubicBezTo>
                      <a:pt x="4821" y="6711"/>
                      <a:pt x="4663" y="6868"/>
                      <a:pt x="4506" y="6868"/>
                    </a:cubicBezTo>
                    <a:lnTo>
                      <a:pt x="1072" y="6868"/>
                    </a:lnTo>
                    <a:cubicBezTo>
                      <a:pt x="883" y="6868"/>
                      <a:pt x="725" y="6711"/>
                      <a:pt x="725" y="6490"/>
                    </a:cubicBezTo>
                    <a:lnTo>
                      <a:pt x="725" y="6143"/>
                    </a:lnTo>
                    <a:close/>
                    <a:moveTo>
                      <a:pt x="1040" y="0"/>
                    </a:moveTo>
                    <a:cubicBezTo>
                      <a:pt x="473" y="0"/>
                      <a:pt x="0" y="473"/>
                      <a:pt x="0" y="1040"/>
                    </a:cubicBezTo>
                    <a:lnTo>
                      <a:pt x="0" y="6490"/>
                    </a:lnTo>
                    <a:cubicBezTo>
                      <a:pt x="0" y="7057"/>
                      <a:pt x="473" y="7530"/>
                      <a:pt x="1040" y="7530"/>
                    </a:cubicBezTo>
                    <a:lnTo>
                      <a:pt x="4443" y="7530"/>
                    </a:lnTo>
                    <a:cubicBezTo>
                      <a:pt x="5010" y="7530"/>
                      <a:pt x="5482" y="7057"/>
                      <a:pt x="5482" y="6490"/>
                    </a:cubicBezTo>
                    <a:lnTo>
                      <a:pt x="5482" y="1040"/>
                    </a:lnTo>
                    <a:cubicBezTo>
                      <a:pt x="5482" y="473"/>
                      <a:pt x="5010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74" name="Google Shape;6574;p63"/>
              <p:cNvSpPr/>
              <p:nvPr/>
            </p:nvSpPr>
            <p:spPr>
              <a:xfrm>
                <a:off x="-35339650" y="2631825"/>
                <a:ext cx="136275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7531" extrusionOk="0">
                    <a:moveTo>
                      <a:pt x="4411" y="662"/>
                    </a:moveTo>
                    <a:cubicBezTo>
                      <a:pt x="4600" y="662"/>
                      <a:pt x="4758" y="820"/>
                      <a:pt x="4758" y="1009"/>
                    </a:cubicBezTo>
                    <a:lnTo>
                      <a:pt x="4758" y="1387"/>
                    </a:lnTo>
                    <a:lnTo>
                      <a:pt x="631" y="1387"/>
                    </a:lnTo>
                    <a:lnTo>
                      <a:pt x="631" y="1009"/>
                    </a:lnTo>
                    <a:cubicBezTo>
                      <a:pt x="631" y="820"/>
                      <a:pt x="788" y="662"/>
                      <a:pt x="977" y="662"/>
                    </a:cubicBezTo>
                    <a:close/>
                    <a:moveTo>
                      <a:pt x="4758" y="2049"/>
                    </a:moveTo>
                    <a:lnTo>
                      <a:pt x="4758" y="5483"/>
                    </a:lnTo>
                    <a:lnTo>
                      <a:pt x="631" y="5483"/>
                    </a:lnTo>
                    <a:lnTo>
                      <a:pt x="631" y="2049"/>
                    </a:lnTo>
                    <a:close/>
                    <a:moveTo>
                      <a:pt x="4789" y="6144"/>
                    </a:moveTo>
                    <a:lnTo>
                      <a:pt x="4789" y="6491"/>
                    </a:lnTo>
                    <a:cubicBezTo>
                      <a:pt x="4758" y="6680"/>
                      <a:pt x="4600" y="6837"/>
                      <a:pt x="4443" y="6837"/>
                    </a:cubicBezTo>
                    <a:lnTo>
                      <a:pt x="1009" y="6837"/>
                    </a:lnTo>
                    <a:cubicBezTo>
                      <a:pt x="820" y="6837"/>
                      <a:pt x="662" y="6680"/>
                      <a:pt x="662" y="6491"/>
                    </a:cubicBezTo>
                    <a:lnTo>
                      <a:pt x="662" y="6144"/>
                    </a:lnTo>
                    <a:close/>
                    <a:moveTo>
                      <a:pt x="1009" y="1"/>
                    </a:moveTo>
                    <a:cubicBezTo>
                      <a:pt x="473" y="1"/>
                      <a:pt x="0" y="473"/>
                      <a:pt x="0" y="1009"/>
                    </a:cubicBezTo>
                    <a:lnTo>
                      <a:pt x="0" y="6491"/>
                    </a:lnTo>
                    <a:cubicBezTo>
                      <a:pt x="0" y="7058"/>
                      <a:pt x="473" y="7531"/>
                      <a:pt x="1009" y="7531"/>
                    </a:cubicBezTo>
                    <a:lnTo>
                      <a:pt x="4443" y="7531"/>
                    </a:lnTo>
                    <a:cubicBezTo>
                      <a:pt x="4978" y="7531"/>
                      <a:pt x="5451" y="7058"/>
                      <a:pt x="5451" y="6491"/>
                    </a:cubicBezTo>
                    <a:lnTo>
                      <a:pt x="5451" y="1009"/>
                    </a:lnTo>
                    <a:cubicBezTo>
                      <a:pt x="5451" y="442"/>
                      <a:pt x="4978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75" name="Google Shape;6575;p63"/>
              <p:cNvSpPr/>
              <p:nvPr/>
            </p:nvSpPr>
            <p:spPr>
              <a:xfrm>
                <a:off x="-35341225" y="2836625"/>
                <a:ext cx="85075" cy="8450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380" extrusionOk="0">
                    <a:moveTo>
                      <a:pt x="3056" y="0"/>
                    </a:moveTo>
                    <a:cubicBezTo>
                      <a:pt x="2836" y="0"/>
                      <a:pt x="2678" y="158"/>
                      <a:pt x="2678" y="347"/>
                    </a:cubicBezTo>
                    <a:lnTo>
                      <a:pt x="2678" y="1008"/>
                    </a:lnTo>
                    <a:cubicBezTo>
                      <a:pt x="2678" y="1575"/>
                      <a:pt x="2206" y="2048"/>
                      <a:pt x="1670" y="2048"/>
                    </a:cubicBezTo>
                    <a:lnTo>
                      <a:pt x="1103" y="2048"/>
                    </a:lnTo>
                    <a:lnTo>
                      <a:pt x="1229" y="1922"/>
                    </a:lnTo>
                    <a:cubicBezTo>
                      <a:pt x="1418" y="1859"/>
                      <a:pt x="1418" y="1638"/>
                      <a:pt x="1261" y="1481"/>
                    </a:cubicBezTo>
                    <a:cubicBezTo>
                      <a:pt x="1213" y="1418"/>
                      <a:pt x="1127" y="1386"/>
                      <a:pt x="1036" y="1386"/>
                    </a:cubicBezTo>
                    <a:cubicBezTo>
                      <a:pt x="946" y="1386"/>
                      <a:pt x="851" y="1418"/>
                      <a:pt x="788" y="1481"/>
                    </a:cubicBezTo>
                    <a:lnTo>
                      <a:pt x="126" y="2142"/>
                    </a:lnTo>
                    <a:cubicBezTo>
                      <a:pt x="0" y="2268"/>
                      <a:pt x="0" y="2521"/>
                      <a:pt x="126" y="2615"/>
                    </a:cubicBezTo>
                    <a:lnTo>
                      <a:pt x="788" y="3308"/>
                    </a:lnTo>
                    <a:cubicBezTo>
                      <a:pt x="851" y="3355"/>
                      <a:pt x="946" y="3379"/>
                      <a:pt x="1036" y="3379"/>
                    </a:cubicBezTo>
                    <a:cubicBezTo>
                      <a:pt x="1127" y="3379"/>
                      <a:pt x="1213" y="3355"/>
                      <a:pt x="1261" y="3308"/>
                    </a:cubicBezTo>
                    <a:cubicBezTo>
                      <a:pt x="1387" y="3182"/>
                      <a:pt x="1387" y="2930"/>
                      <a:pt x="1261" y="2836"/>
                    </a:cubicBezTo>
                    <a:lnTo>
                      <a:pt x="1166" y="2710"/>
                    </a:lnTo>
                    <a:lnTo>
                      <a:pt x="1702" y="2710"/>
                    </a:lnTo>
                    <a:cubicBezTo>
                      <a:pt x="2647" y="2710"/>
                      <a:pt x="3403" y="1953"/>
                      <a:pt x="3403" y="1008"/>
                    </a:cubicBezTo>
                    <a:lnTo>
                      <a:pt x="3403" y="347"/>
                    </a:lnTo>
                    <a:cubicBezTo>
                      <a:pt x="3403" y="158"/>
                      <a:pt x="3245" y="0"/>
                      <a:pt x="30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76" name="Google Shape;6576;p63"/>
              <p:cNvSpPr/>
              <p:nvPr/>
            </p:nvSpPr>
            <p:spPr>
              <a:xfrm>
                <a:off x="-35442050" y="2632625"/>
                <a:ext cx="8430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403" extrusionOk="0">
                    <a:moveTo>
                      <a:pt x="2348" y="0"/>
                    </a:moveTo>
                    <a:cubicBezTo>
                      <a:pt x="2261" y="0"/>
                      <a:pt x="2175" y="32"/>
                      <a:pt x="2112" y="95"/>
                    </a:cubicBezTo>
                    <a:cubicBezTo>
                      <a:pt x="1986" y="189"/>
                      <a:pt x="1986" y="441"/>
                      <a:pt x="2112" y="567"/>
                    </a:cubicBezTo>
                    <a:lnTo>
                      <a:pt x="2238" y="662"/>
                    </a:lnTo>
                    <a:lnTo>
                      <a:pt x="1671" y="662"/>
                    </a:lnTo>
                    <a:cubicBezTo>
                      <a:pt x="725" y="662"/>
                      <a:pt x="1" y="1418"/>
                      <a:pt x="1" y="2363"/>
                    </a:cubicBezTo>
                    <a:lnTo>
                      <a:pt x="1" y="3025"/>
                    </a:lnTo>
                    <a:cubicBezTo>
                      <a:pt x="1" y="3245"/>
                      <a:pt x="158" y="3403"/>
                      <a:pt x="347" y="3403"/>
                    </a:cubicBezTo>
                    <a:cubicBezTo>
                      <a:pt x="536" y="3403"/>
                      <a:pt x="694" y="3245"/>
                      <a:pt x="694" y="3025"/>
                    </a:cubicBezTo>
                    <a:lnTo>
                      <a:pt x="694" y="2363"/>
                    </a:lnTo>
                    <a:cubicBezTo>
                      <a:pt x="694" y="1828"/>
                      <a:pt x="1166" y="1355"/>
                      <a:pt x="1734" y="1355"/>
                    </a:cubicBezTo>
                    <a:lnTo>
                      <a:pt x="2269" y="1355"/>
                    </a:lnTo>
                    <a:lnTo>
                      <a:pt x="2143" y="1450"/>
                    </a:lnTo>
                    <a:cubicBezTo>
                      <a:pt x="1954" y="1544"/>
                      <a:pt x="1954" y="1765"/>
                      <a:pt x="2112" y="1891"/>
                    </a:cubicBezTo>
                    <a:cubicBezTo>
                      <a:pt x="2175" y="1954"/>
                      <a:pt x="2261" y="1985"/>
                      <a:pt x="2348" y="1985"/>
                    </a:cubicBezTo>
                    <a:cubicBezTo>
                      <a:pt x="2435" y="1985"/>
                      <a:pt x="2521" y="1954"/>
                      <a:pt x="2584" y="1891"/>
                    </a:cubicBezTo>
                    <a:lnTo>
                      <a:pt x="3246" y="1229"/>
                    </a:lnTo>
                    <a:cubicBezTo>
                      <a:pt x="3372" y="1103"/>
                      <a:pt x="3372" y="883"/>
                      <a:pt x="3246" y="756"/>
                    </a:cubicBezTo>
                    <a:lnTo>
                      <a:pt x="2584" y="95"/>
                    </a:lnTo>
                    <a:cubicBezTo>
                      <a:pt x="2521" y="32"/>
                      <a:pt x="2435" y="0"/>
                      <a:pt x="2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77" name="Google Shape;6577;p63"/>
            <p:cNvGrpSpPr/>
            <p:nvPr/>
          </p:nvGrpSpPr>
          <p:grpSpPr>
            <a:xfrm>
              <a:off x="2444812" y="1154419"/>
              <a:ext cx="229182" cy="229182"/>
              <a:chOff x="-33673825" y="1916675"/>
              <a:chExt cx="291450" cy="291450"/>
            </a:xfrm>
            <a:solidFill>
              <a:schemeClr val="tx1"/>
            </a:solidFill>
          </p:grpSpPr>
          <p:sp>
            <p:nvSpPr>
              <p:cNvPr id="6578" name="Google Shape;6578;p63"/>
              <p:cNvSpPr/>
              <p:nvPr/>
            </p:nvSpPr>
            <p:spPr>
              <a:xfrm>
                <a:off x="-33486375" y="1950550"/>
                <a:ext cx="85875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3403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lnTo>
                      <a:pt x="1072" y="693"/>
                    </a:lnTo>
                    <a:cubicBezTo>
                      <a:pt x="1639" y="693"/>
                      <a:pt x="2111" y="1166"/>
                      <a:pt x="2111" y="1733"/>
                    </a:cubicBezTo>
                    <a:lnTo>
                      <a:pt x="2111" y="2269"/>
                    </a:lnTo>
                    <a:lnTo>
                      <a:pt x="1985" y="2174"/>
                    </a:lnTo>
                    <a:cubicBezTo>
                      <a:pt x="1922" y="2111"/>
                      <a:pt x="1836" y="2080"/>
                      <a:pt x="1749" y="2080"/>
                    </a:cubicBezTo>
                    <a:cubicBezTo>
                      <a:pt x="1663" y="2080"/>
                      <a:pt x="1576" y="2111"/>
                      <a:pt x="1513" y="2174"/>
                    </a:cubicBezTo>
                    <a:cubicBezTo>
                      <a:pt x="1387" y="2269"/>
                      <a:pt x="1387" y="2521"/>
                      <a:pt x="1513" y="2647"/>
                    </a:cubicBezTo>
                    <a:lnTo>
                      <a:pt x="2174" y="3308"/>
                    </a:lnTo>
                    <a:cubicBezTo>
                      <a:pt x="2237" y="3371"/>
                      <a:pt x="2324" y="3403"/>
                      <a:pt x="2411" y="3403"/>
                    </a:cubicBezTo>
                    <a:cubicBezTo>
                      <a:pt x="2497" y="3403"/>
                      <a:pt x="2584" y="3371"/>
                      <a:pt x="2647" y="3308"/>
                    </a:cubicBezTo>
                    <a:lnTo>
                      <a:pt x="3309" y="2647"/>
                    </a:lnTo>
                    <a:cubicBezTo>
                      <a:pt x="3435" y="2521"/>
                      <a:pt x="3435" y="2269"/>
                      <a:pt x="3309" y="2174"/>
                    </a:cubicBezTo>
                    <a:cubicBezTo>
                      <a:pt x="3261" y="2111"/>
                      <a:pt x="3175" y="2080"/>
                      <a:pt x="3084" y="2080"/>
                    </a:cubicBezTo>
                    <a:cubicBezTo>
                      <a:pt x="2994" y="2080"/>
                      <a:pt x="2899" y="2111"/>
                      <a:pt x="2836" y="2174"/>
                    </a:cubicBezTo>
                    <a:lnTo>
                      <a:pt x="2742" y="2269"/>
                    </a:lnTo>
                    <a:lnTo>
                      <a:pt x="2742" y="1733"/>
                    </a:lnTo>
                    <a:cubicBezTo>
                      <a:pt x="2773" y="788"/>
                      <a:pt x="1985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79" name="Google Shape;6579;p63"/>
              <p:cNvSpPr/>
              <p:nvPr/>
            </p:nvSpPr>
            <p:spPr>
              <a:xfrm>
                <a:off x="-33605300" y="2122250"/>
                <a:ext cx="85075" cy="8587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435" extrusionOk="0">
                    <a:moveTo>
                      <a:pt x="1024" y="0"/>
                    </a:moveTo>
                    <a:cubicBezTo>
                      <a:pt x="938" y="0"/>
                      <a:pt x="851" y="32"/>
                      <a:pt x="788" y="95"/>
                    </a:cubicBezTo>
                    <a:lnTo>
                      <a:pt x="126" y="756"/>
                    </a:lnTo>
                    <a:cubicBezTo>
                      <a:pt x="0" y="882"/>
                      <a:pt x="0" y="1134"/>
                      <a:pt x="126" y="1229"/>
                    </a:cubicBezTo>
                    <a:cubicBezTo>
                      <a:pt x="189" y="1292"/>
                      <a:pt x="276" y="1323"/>
                      <a:pt x="363" y="1323"/>
                    </a:cubicBezTo>
                    <a:cubicBezTo>
                      <a:pt x="449" y="1323"/>
                      <a:pt x="536" y="1292"/>
                      <a:pt x="599" y="1229"/>
                    </a:cubicBezTo>
                    <a:lnTo>
                      <a:pt x="725" y="1134"/>
                    </a:lnTo>
                    <a:lnTo>
                      <a:pt x="725" y="1670"/>
                    </a:lnTo>
                    <a:cubicBezTo>
                      <a:pt x="662" y="2174"/>
                      <a:pt x="820" y="2615"/>
                      <a:pt x="1135" y="2930"/>
                    </a:cubicBezTo>
                    <a:cubicBezTo>
                      <a:pt x="1450" y="3245"/>
                      <a:pt x="1891" y="3434"/>
                      <a:pt x="2363" y="3434"/>
                    </a:cubicBezTo>
                    <a:lnTo>
                      <a:pt x="3025" y="3434"/>
                    </a:lnTo>
                    <a:cubicBezTo>
                      <a:pt x="3245" y="3434"/>
                      <a:pt x="3403" y="3277"/>
                      <a:pt x="3403" y="3088"/>
                    </a:cubicBezTo>
                    <a:cubicBezTo>
                      <a:pt x="3403" y="2899"/>
                      <a:pt x="3245" y="2741"/>
                      <a:pt x="3025" y="2741"/>
                    </a:cubicBezTo>
                    <a:lnTo>
                      <a:pt x="2363" y="2741"/>
                    </a:lnTo>
                    <a:cubicBezTo>
                      <a:pt x="1828" y="2741"/>
                      <a:pt x="1355" y="2269"/>
                      <a:pt x="1355" y="1670"/>
                    </a:cubicBezTo>
                    <a:lnTo>
                      <a:pt x="1355" y="1134"/>
                    </a:lnTo>
                    <a:lnTo>
                      <a:pt x="1450" y="1229"/>
                    </a:lnTo>
                    <a:cubicBezTo>
                      <a:pt x="1513" y="1292"/>
                      <a:pt x="1607" y="1323"/>
                      <a:pt x="1698" y="1323"/>
                    </a:cubicBezTo>
                    <a:cubicBezTo>
                      <a:pt x="1788" y="1323"/>
                      <a:pt x="1875" y="1292"/>
                      <a:pt x="1922" y="1229"/>
                    </a:cubicBezTo>
                    <a:cubicBezTo>
                      <a:pt x="2048" y="1134"/>
                      <a:pt x="2048" y="882"/>
                      <a:pt x="1922" y="756"/>
                    </a:cubicBezTo>
                    <a:lnTo>
                      <a:pt x="1261" y="95"/>
                    </a:lnTo>
                    <a:cubicBezTo>
                      <a:pt x="1198" y="32"/>
                      <a:pt x="1111" y="0"/>
                      <a:pt x="10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80" name="Google Shape;6580;p63"/>
              <p:cNvSpPr/>
              <p:nvPr/>
            </p:nvSpPr>
            <p:spPr>
              <a:xfrm>
                <a:off x="-33673825" y="1916675"/>
                <a:ext cx="189050" cy="189050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7562" extrusionOk="0">
                    <a:moveTo>
                      <a:pt x="3718" y="694"/>
                    </a:moveTo>
                    <a:cubicBezTo>
                      <a:pt x="5073" y="694"/>
                      <a:pt x="6144" y="1733"/>
                      <a:pt x="6144" y="3088"/>
                    </a:cubicBezTo>
                    <a:lnTo>
                      <a:pt x="6144" y="3466"/>
                    </a:lnTo>
                    <a:lnTo>
                      <a:pt x="6081" y="3466"/>
                    </a:lnTo>
                    <a:cubicBezTo>
                      <a:pt x="5986" y="2647"/>
                      <a:pt x="5262" y="2048"/>
                      <a:pt x="4411" y="2048"/>
                    </a:cubicBezTo>
                    <a:lnTo>
                      <a:pt x="3025" y="2048"/>
                    </a:lnTo>
                    <a:cubicBezTo>
                      <a:pt x="2143" y="2048"/>
                      <a:pt x="1481" y="2678"/>
                      <a:pt x="1324" y="3466"/>
                    </a:cubicBezTo>
                    <a:lnTo>
                      <a:pt x="1292" y="3466"/>
                    </a:lnTo>
                    <a:lnTo>
                      <a:pt x="1292" y="3088"/>
                    </a:lnTo>
                    <a:cubicBezTo>
                      <a:pt x="1355" y="1733"/>
                      <a:pt x="2426" y="694"/>
                      <a:pt x="3718" y="694"/>
                    </a:cubicBezTo>
                    <a:close/>
                    <a:moveTo>
                      <a:pt x="4380" y="2741"/>
                    </a:moveTo>
                    <a:cubicBezTo>
                      <a:pt x="4915" y="2741"/>
                      <a:pt x="5388" y="3214"/>
                      <a:pt x="5388" y="3750"/>
                    </a:cubicBezTo>
                    <a:lnTo>
                      <a:pt x="5388" y="4096"/>
                    </a:lnTo>
                    <a:lnTo>
                      <a:pt x="5388" y="4096"/>
                    </a:lnTo>
                    <a:cubicBezTo>
                      <a:pt x="5153" y="4096"/>
                      <a:pt x="4907" y="4091"/>
                      <a:pt x="4821" y="4033"/>
                    </a:cubicBezTo>
                    <a:cubicBezTo>
                      <a:pt x="4789" y="4002"/>
                      <a:pt x="4758" y="3876"/>
                      <a:pt x="4758" y="3781"/>
                    </a:cubicBezTo>
                    <a:cubicBezTo>
                      <a:pt x="4758" y="3592"/>
                      <a:pt x="4600" y="3435"/>
                      <a:pt x="4411" y="3435"/>
                    </a:cubicBezTo>
                    <a:cubicBezTo>
                      <a:pt x="4191" y="3435"/>
                      <a:pt x="4033" y="3592"/>
                      <a:pt x="4033" y="3781"/>
                    </a:cubicBezTo>
                    <a:cubicBezTo>
                      <a:pt x="4033" y="3876"/>
                      <a:pt x="4033" y="4002"/>
                      <a:pt x="3970" y="4033"/>
                    </a:cubicBezTo>
                    <a:cubicBezTo>
                      <a:pt x="3907" y="4096"/>
                      <a:pt x="3757" y="4112"/>
                      <a:pt x="3576" y="4112"/>
                    </a:cubicBezTo>
                    <a:cubicBezTo>
                      <a:pt x="3395" y="4112"/>
                      <a:pt x="3182" y="4096"/>
                      <a:pt x="2993" y="4096"/>
                    </a:cubicBezTo>
                    <a:lnTo>
                      <a:pt x="1954" y="4096"/>
                    </a:lnTo>
                    <a:lnTo>
                      <a:pt x="1954" y="3750"/>
                    </a:lnTo>
                    <a:cubicBezTo>
                      <a:pt x="1954" y="3214"/>
                      <a:pt x="2426" y="2741"/>
                      <a:pt x="2993" y="2741"/>
                    </a:cubicBezTo>
                    <a:close/>
                    <a:moveTo>
                      <a:pt x="1009" y="4065"/>
                    </a:moveTo>
                    <a:cubicBezTo>
                      <a:pt x="1198" y="4065"/>
                      <a:pt x="1355" y="4222"/>
                      <a:pt x="1355" y="4411"/>
                    </a:cubicBezTo>
                    <a:lnTo>
                      <a:pt x="1355" y="5104"/>
                    </a:lnTo>
                    <a:cubicBezTo>
                      <a:pt x="1355" y="5293"/>
                      <a:pt x="1198" y="5451"/>
                      <a:pt x="1009" y="5451"/>
                    </a:cubicBezTo>
                    <a:cubicBezTo>
                      <a:pt x="820" y="5451"/>
                      <a:pt x="662" y="5293"/>
                      <a:pt x="662" y="5104"/>
                    </a:cubicBezTo>
                    <a:lnTo>
                      <a:pt x="662" y="4411"/>
                    </a:lnTo>
                    <a:cubicBezTo>
                      <a:pt x="662" y="4222"/>
                      <a:pt x="820" y="4065"/>
                      <a:pt x="1009" y="4065"/>
                    </a:cubicBezTo>
                    <a:close/>
                    <a:moveTo>
                      <a:pt x="6490" y="4096"/>
                    </a:moveTo>
                    <a:cubicBezTo>
                      <a:pt x="6679" y="4096"/>
                      <a:pt x="6837" y="4254"/>
                      <a:pt x="6837" y="4474"/>
                    </a:cubicBezTo>
                    <a:lnTo>
                      <a:pt x="6837" y="5136"/>
                    </a:lnTo>
                    <a:cubicBezTo>
                      <a:pt x="6837" y="5325"/>
                      <a:pt x="6679" y="5482"/>
                      <a:pt x="6490" y="5482"/>
                    </a:cubicBezTo>
                    <a:cubicBezTo>
                      <a:pt x="6301" y="5482"/>
                      <a:pt x="6144" y="5325"/>
                      <a:pt x="6144" y="5136"/>
                    </a:cubicBezTo>
                    <a:lnTo>
                      <a:pt x="6144" y="4474"/>
                    </a:lnTo>
                    <a:cubicBezTo>
                      <a:pt x="6144" y="4254"/>
                      <a:pt x="6301" y="4096"/>
                      <a:pt x="6490" y="4096"/>
                    </a:cubicBezTo>
                    <a:close/>
                    <a:moveTo>
                      <a:pt x="4443" y="4537"/>
                    </a:moveTo>
                    <a:cubicBezTo>
                      <a:pt x="4726" y="4726"/>
                      <a:pt x="5073" y="4789"/>
                      <a:pt x="5451" y="4789"/>
                    </a:cubicBezTo>
                    <a:lnTo>
                      <a:pt x="5451" y="5136"/>
                    </a:lnTo>
                    <a:cubicBezTo>
                      <a:pt x="5451" y="6081"/>
                      <a:pt x="4663" y="6869"/>
                      <a:pt x="3718" y="6869"/>
                    </a:cubicBezTo>
                    <a:cubicBezTo>
                      <a:pt x="2773" y="6869"/>
                      <a:pt x="2048" y="6081"/>
                      <a:pt x="2048" y="5136"/>
                    </a:cubicBezTo>
                    <a:lnTo>
                      <a:pt x="2048" y="4789"/>
                    </a:lnTo>
                    <a:lnTo>
                      <a:pt x="3056" y="4789"/>
                    </a:lnTo>
                    <a:cubicBezTo>
                      <a:pt x="3148" y="4789"/>
                      <a:pt x="3241" y="4790"/>
                      <a:pt x="3333" y="4790"/>
                    </a:cubicBezTo>
                    <a:cubicBezTo>
                      <a:pt x="3749" y="4790"/>
                      <a:pt x="4159" y="4769"/>
                      <a:pt x="4443" y="4537"/>
                    </a:cubicBezTo>
                    <a:close/>
                    <a:moveTo>
                      <a:pt x="3813" y="1"/>
                    </a:moveTo>
                    <a:cubicBezTo>
                      <a:pt x="2111" y="1"/>
                      <a:pt x="725" y="1387"/>
                      <a:pt x="725" y="3088"/>
                    </a:cubicBezTo>
                    <a:lnTo>
                      <a:pt x="725" y="3466"/>
                    </a:lnTo>
                    <a:cubicBezTo>
                      <a:pt x="347" y="3624"/>
                      <a:pt x="63" y="4002"/>
                      <a:pt x="63" y="4474"/>
                    </a:cubicBezTo>
                    <a:lnTo>
                      <a:pt x="63" y="5136"/>
                    </a:lnTo>
                    <a:cubicBezTo>
                      <a:pt x="0" y="5671"/>
                      <a:pt x="473" y="6144"/>
                      <a:pt x="1009" y="6144"/>
                    </a:cubicBezTo>
                    <a:cubicBezTo>
                      <a:pt x="1198" y="6144"/>
                      <a:pt x="1355" y="6112"/>
                      <a:pt x="1513" y="6049"/>
                    </a:cubicBezTo>
                    <a:cubicBezTo>
                      <a:pt x="1891" y="6932"/>
                      <a:pt x="2741" y="7562"/>
                      <a:pt x="3781" y="7562"/>
                    </a:cubicBezTo>
                    <a:cubicBezTo>
                      <a:pt x="4789" y="7562"/>
                      <a:pt x="5671" y="6932"/>
                      <a:pt x="6018" y="6049"/>
                    </a:cubicBezTo>
                    <a:cubicBezTo>
                      <a:pt x="6175" y="6112"/>
                      <a:pt x="6333" y="6144"/>
                      <a:pt x="6522" y="6144"/>
                    </a:cubicBezTo>
                    <a:cubicBezTo>
                      <a:pt x="7089" y="6144"/>
                      <a:pt x="7562" y="5671"/>
                      <a:pt x="7562" y="5136"/>
                    </a:cubicBezTo>
                    <a:lnTo>
                      <a:pt x="7562" y="4474"/>
                    </a:lnTo>
                    <a:cubicBezTo>
                      <a:pt x="7562" y="4033"/>
                      <a:pt x="7278" y="3624"/>
                      <a:pt x="6869" y="3466"/>
                    </a:cubicBezTo>
                    <a:lnTo>
                      <a:pt x="6869" y="3088"/>
                    </a:lnTo>
                    <a:cubicBezTo>
                      <a:pt x="6869" y="1387"/>
                      <a:pt x="5514" y="1"/>
                      <a:pt x="38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81" name="Google Shape;6581;p63"/>
              <p:cNvSpPr/>
              <p:nvPr/>
            </p:nvSpPr>
            <p:spPr>
              <a:xfrm>
                <a:off x="-33503700" y="2070250"/>
                <a:ext cx="121325" cy="137075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5483" extrusionOk="0">
                    <a:moveTo>
                      <a:pt x="3151" y="726"/>
                    </a:moveTo>
                    <a:cubicBezTo>
                      <a:pt x="3687" y="726"/>
                      <a:pt x="4222" y="1198"/>
                      <a:pt x="4222" y="1734"/>
                    </a:cubicBezTo>
                    <a:lnTo>
                      <a:pt x="4222" y="2112"/>
                    </a:lnTo>
                    <a:cubicBezTo>
                      <a:pt x="3939" y="2112"/>
                      <a:pt x="3655" y="2112"/>
                      <a:pt x="3592" y="1986"/>
                    </a:cubicBezTo>
                    <a:cubicBezTo>
                      <a:pt x="3529" y="1954"/>
                      <a:pt x="3498" y="1828"/>
                      <a:pt x="3498" y="1734"/>
                    </a:cubicBezTo>
                    <a:cubicBezTo>
                      <a:pt x="3498" y="1545"/>
                      <a:pt x="3340" y="1387"/>
                      <a:pt x="3151" y="1387"/>
                    </a:cubicBezTo>
                    <a:cubicBezTo>
                      <a:pt x="2962" y="1387"/>
                      <a:pt x="2804" y="1545"/>
                      <a:pt x="2804" y="1734"/>
                    </a:cubicBezTo>
                    <a:cubicBezTo>
                      <a:pt x="2804" y="1828"/>
                      <a:pt x="2804" y="1954"/>
                      <a:pt x="2710" y="1986"/>
                    </a:cubicBezTo>
                    <a:cubicBezTo>
                      <a:pt x="2636" y="2060"/>
                      <a:pt x="2487" y="2090"/>
                      <a:pt x="2312" y="2090"/>
                    </a:cubicBezTo>
                    <a:cubicBezTo>
                      <a:pt x="2189" y="2090"/>
                      <a:pt x="2053" y="2075"/>
                      <a:pt x="1922" y="2049"/>
                    </a:cubicBezTo>
                    <a:lnTo>
                      <a:pt x="694" y="2049"/>
                    </a:lnTo>
                    <a:lnTo>
                      <a:pt x="694" y="1734"/>
                    </a:lnTo>
                    <a:cubicBezTo>
                      <a:pt x="694" y="1198"/>
                      <a:pt x="1166" y="726"/>
                      <a:pt x="1765" y="726"/>
                    </a:cubicBezTo>
                    <a:close/>
                    <a:moveTo>
                      <a:pt x="3151" y="2521"/>
                    </a:moveTo>
                    <a:cubicBezTo>
                      <a:pt x="3435" y="2742"/>
                      <a:pt x="3813" y="2773"/>
                      <a:pt x="4222" y="2773"/>
                    </a:cubicBezTo>
                    <a:lnTo>
                      <a:pt x="4222" y="3120"/>
                    </a:lnTo>
                    <a:cubicBezTo>
                      <a:pt x="4159" y="4034"/>
                      <a:pt x="3372" y="4853"/>
                      <a:pt x="2426" y="4853"/>
                    </a:cubicBezTo>
                    <a:cubicBezTo>
                      <a:pt x="1481" y="4853"/>
                      <a:pt x="694" y="4065"/>
                      <a:pt x="694" y="3120"/>
                    </a:cubicBezTo>
                    <a:lnTo>
                      <a:pt x="694" y="2773"/>
                    </a:lnTo>
                    <a:lnTo>
                      <a:pt x="1765" y="2773"/>
                    </a:lnTo>
                    <a:cubicBezTo>
                      <a:pt x="1859" y="2773"/>
                      <a:pt x="2836" y="2773"/>
                      <a:pt x="3151" y="2521"/>
                    </a:cubicBezTo>
                    <a:close/>
                    <a:moveTo>
                      <a:pt x="1733" y="1"/>
                    </a:moveTo>
                    <a:cubicBezTo>
                      <a:pt x="788" y="1"/>
                      <a:pt x="1" y="757"/>
                      <a:pt x="1" y="1702"/>
                    </a:cubicBezTo>
                    <a:lnTo>
                      <a:pt x="1" y="3088"/>
                    </a:lnTo>
                    <a:cubicBezTo>
                      <a:pt x="1" y="4412"/>
                      <a:pt x="1103" y="5483"/>
                      <a:pt x="2395" y="5483"/>
                    </a:cubicBezTo>
                    <a:cubicBezTo>
                      <a:pt x="3750" y="5483"/>
                      <a:pt x="4789" y="4380"/>
                      <a:pt x="4789" y="3088"/>
                    </a:cubicBezTo>
                    <a:lnTo>
                      <a:pt x="4789" y="1702"/>
                    </a:lnTo>
                    <a:cubicBezTo>
                      <a:pt x="4852" y="789"/>
                      <a:pt x="4065" y="1"/>
                      <a:pt x="31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82" name="Google Shape;6582;p63"/>
            <p:cNvGrpSpPr/>
            <p:nvPr/>
          </p:nvGrpSpPr>
          <p:grpSpPr>
            <a:xfrm>
              <a:off x="2443269" y="1446146"/>
              <a:ext cx="232269" cy="230401"/>
              <a:chOff x="-33676975" y="2275050"/>
              <a:chExt cx="295375" cy="293000"/>
            </a:xfrm>
            <a:solidFill>
              <a:schemeClr val="tx1"/>
            </a:solidFill>
          </p:grpSpPr>
          <p:sp>
            <p:nvSpPr>
              <p:cNvPr id="6583" name="Google Shape;6583;p63"/>
              <p:cNvSpPr/>
              <p:nvPr/>
            </p:nvSpPr>
            <p:spPr>
              <a:xfrm>
                <a:off x="-33502125" y="2309700"/>
                <a:ext cx="52800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710" extrusionOk="0">
                    <a:moveTo>
                      <a:pt x="1040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229"/>
                      <a:pt x="158" y="1387"/>
                      <a:pt x="379" y="1387"/>
                    </a:cubicBezTo>
                    <a:cubicBezTo>
                      <a:pt x="568" y="1387"/>
                      <a:pt x="725" y="1229"/>
                      <a:pt x="725" y="1040"/>
                    </a:cubicBezTo>
                    <a:cubicBezTo>
                      <a:pt x="725" y="820"/>
                      <a:pt x="883" y="662"/>
                      <a:pt x="1072" y="662"/>
                    </a:cubicBezTo>
                    <a:cubicBezTo>
                      <a:pt x="1261" y="662"/>
                      <a:pt x="1450" y="820"/>
                      <a:pt x="1450" y="1040"/>
                    </a:cubicBezTo>
                    <a:cubicBezTo>
                      <a:pt x="1450" y="1198"/>
                      <a:pt x="1355" y="1292"/>
                      <a:pt x="1198" y="1355"/>
                    </a:cubicBezTo>
                    <a:cubicBezTo>
                      <a:pt x="914" y="1418"/>
                      <a:pt x="725" y="1702"/>
                      <a:pt x="725" y="1985"/>
                    </a:cubicBezTo>
                    <a:lnTo>
                      <a:pt x="725" y="2363"/>
                    </a:lnTo>
                    <a:cubicBezTo>
                      <a:pt x="725" y="2552"/>
                      <a:pt x="883" y="2710"/>
                      <a:pt x="1072" y="2710"/>
                    </a:cubicBezTo>
                    <a:cubicBezTo>
                      <a:pt x="1292" y="2710"/>
                      <a:pt x="1450" y="2552"/>
                      <a:pt x="1450" y="2363"/>
                    </a:cubicBezTo>
                    <a:lnTo>
                      <a:pt x="1450" y="1985"/>
                    </a:lnTo>
                    <a:cubicBezTo>
                      <a:pt x="1828" y="1828"/>
                      <a:pt x="2111" y="1418"/>
                      <a:pt x="2111" y="977"/>
                    </a:cubicBezTo>
                    <a:cubicBezTo>
                      <a:pt x="2048" y="473"/>
                      <a:pt x="1576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84" name="Google Shape;6584;p63"/>
              <p:cNvSpPr/>
              <p:nvPr/>
            </p:nvSpPr>
            <p:spPr>
              <a:xfrm>
                <a:off x="-33484800" y="23955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85" name="Google Shape;6585;p63"/>
              <p:cNvSpPr/>
              <p:nvPr/>
            </p:nvSpPr>
            <p:spPr>
              <a:xfrm>
                <a:off x="-33676975" y="2275050"/>
                <a:ext cx="295375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720" extrusionOk="0">
                    <a:moveTo>
                      <a:pt x="8034" y="725"/>
                    </a:moveTo>
                    <a:cubicBezTo>
                      <a:pt x="9735" y="725"/>
                      <a:pt x="11090" y="2080"/>
                      <a:pt x="11090" y="3781"/>
                    </a:cubicBezTo>
                    <a:cubicBezTo>
                      <a:pt x="11090" y="5482"/>
                      <a:pt x="9735" y="6868"/>
                      <a:pt x="8034" y="6868"/>
                    </a:cubicBezTo>
                    <a:cubicBezTo>
                      <a:pt x="6333" y="6868"/>
                      <a:pt x="4947" y="5482"/>
                      <a:pt x="4947" y="3781"/>
                    </a:cubicBezTo>
                    <a:cubicBezTo>
                      <a:pt x="4947" y="2080"/>
                      <a:pt x="6333" y="725"/>
                      <a:pt x="8034" y="725"/>
                    </a:cubicBezTo>
                    <a:close/>
                    <a:moveTo>
                      <a:pt x="5104" y="6207"/>
                    </a:moveTo>
                    <a:cubicBezTo>
                      <a:pt x="5262" y="6364"/>
                      <a:pt x="5419" y="6553"/>
                      <a:pt x="5577" y="6679"/>
                    </a:cubicBezTo>
                    <a:lnTo>
                      <a:pt x="5325" y="6931"/>
                    </a:lnTo>
                    <a:cubicBezTo>
                      <a:pt x="5262" y="6994"/>
                      <a:pt x="5167" y="7026"/>
                      <a:pt x="5077" y="7026"/>
                    </a:cubicBezTo>
                    <a:cubicBezTo>
                      <a:pt x="4986" y="7026"/>
                      <a:pt x="4899" y="6994"/>
                      <a:pt x="4852" y="6931"/>
                    </a:cubicBezTo>
                    <a:cubicBezTo>
                      <a:pt x="4726" y="6805"/>
                      <a:pt x="4726" y="6585"/>
                      <a:pt x="4852" y="6459"/>
                    </a:cubicBezTo>
                    <a:lnTo>
                      <a:pt x="5104" y="6207"/>
                    </a:lnTo>
                    <a:close/>
                    <a:moveTo>
                      <a:pt x="3104" y="8380"/>
                    </a:moveTo>
                    <a:cubicBezTo>
                      <a:pt x="3190" y="8380"/>
                      <a:pt x="3277" y="8412"/>
                      <a:pt x="3340" y="8475"/>
                    </a:cubicBezTo>
                    <a:cubicBezTo>
                      <a:pt x="3466" y="8601"/>
                      <a:pt x="3466" y="8822"/>
                      <a:pt x="3340" y="8948"/>
                    </a:cubicBezTo>
                    <a:lnTo>
                      <a:pt x="1387" y="10932"/>
                    </a:lnTo>
                    <a:cubicBezTo>
                      <a:pt x="1324" y="10980"/>
                      <a:pt x="1229" y="11003"/>
                      <a:pt x="1139" y="11003"/>
                    </a:cubicBezTo>
                    <a:cubicBezTo>
                      <a:pt x="1048" y="11003"/>
                      <a:pt x="961" y="10980"/>
                      <a:pt x="914" y="10932"/>
                    </a:cubicBezTo>
                    <a:cubicBezTo>
                      <a:pt x="788" y="10806"/>
                      <a:pt x="788" y="10554"/>
                      <a:pt x="914" y="10460"/>
                    </a:cubicBezTo>
                    <a:lnTo>
                      <a:pt x="2867" y="8475"/>
                    </a:lnTo>
                    <a:cubicBezTo>
                      <a:pt x="2930" y="8412"/>
                      <a:pt x="3017" y="8380"/>
                      <a:pt x="3104" y="8380"/>
                    </a:cubicBezTo>
                    <a:close/>
                    <a:moveTo>
                      <a:pt x="8034" y="0"/>
                    </a:moveTo>
                    <a:cubicBezTo>
                      <a:pt x="5955" y="0"/>
                      <a:pt x="4285" y="1701"/>
                      <a:pt x="4285" y="3749"/>
                    </a:cubicBezTo>
                    <a:cubicBezTo>
                      <a:pt x="4285" y="4411"/>
                      <a:pt x="4443" y="5041"/>
                      <a:pt x="4758" y="5608"/>
                    </a:cubicBezTo>
                    <a:lnTo>
                      <a:pt x="4380" y="5986"/>
                    </a:lnTo>
                    <a:cubicBezTo>
                      <a:pt x="4065" y="6301"/>
                      <a:pt x="3970" y="6774"/>
                      <a:pt x="4159" y="7183"/>
                    </a:cubicBezTo>
                    <a:lnTo>
                      <a:pt x="3529" y="7813"/>
                    </a:lnTo>
                    <a:cubicBezTo>
                      <a:pt x="3387" y="7743"/>
                      <a:pt x="3232" y="7707"/>
                      <a:pt x="3077" y="7707"/>
                    </a:cubicBezTo>
                    <a:cubicBezTo>
                      <a:pt x="2819" y="7707"/>
                      <a:pt x="2560" y="7806"/>
                      <a:pt x="2363" y="8002"/>
                    </a:cubicBezTo>
                    <a:lnTo>
                      <a:pt x="378" y="9987"/>
                    </a:lnTo>
                    <a:cubicBezTo>
                      <a:pt x="0" y="10365"/>
                      <a:pt x="0" y="11027"/>
                      <a:pt x="378" y="11436"/>
                    </a:cubicBezTo>
                    <a:cubicBezTo>
                      <a:pt x="583" y="11625"/>
                      <a:pt x="851" y="11720"/>
                      <a:pt x="1119" y="11720"/>
                    </a:cubicBezTo>
                    <a:cubicBezTo>
                      <a:pt x="1387" y="11720"/>
                      <a:pt x="1654" y="11625"/>
                      <a:pt x="1859" y="11436"/>
                    </a:cubicBezTo>
                    <a:lnTo>
                      <a:pt x="3813" y="9452"/>
                    </a:lnTo>
                    <a:cubicBezTo>
                      <a:pt x="4128" y="9137"/>
                      <a:pt x="4222" y="8664"/>
                      <a:pt x="4002" y="8286"/>
                    </a:cubicBezTo>
                    <a:lnTo>
                      <a:pt x="4632" y="7656"/>
                    </a:lnTo>
                    <a:cubicBezTo>
                      <a:pt x="4782" y="7725"/>
                      <a:pt x="4940" y="7761"/>
                      <a:pt x="5097" y="7761"/>
                    </a:cubicBezTo>
                    <a:cubicBezTo>
                      <a:pt x="5367" y="7761"/>
                      <a:pt x="5629" y="7655"/>
                      <a:pt x="5829" y="7435"/>
                    </a:cubicBezTo>
                    <a:lnTo>
                      <a:pt x="6207" y="7057"/>
                    </a:lnTo>
                    <a:cubicBezTo>
                      <a:pt x="6774" y="7372"/>
                      <a:pt x="7404" y="7530"/>
                      <a:pt x="8066" y="7530"/>
                    </a:cubicBezTo>
                    <a:cubicBezTo>
                      <a:pt x="10145" y="7530"/>
                      <a:pt x="11815" y="5829"/>
                      <a:pt x="11815" y="3781"/>
                    </a:cubicBezTo>
                    <a:cubicBezTo>
                      <a:pt x="11815" y="1733"/>
                      <a:pt x="10082" y="0"/>
                      <a:pt x="80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86" name="Google Shape;6586;p63"/>
            <p:cNvGrpSpPr/>
            <p:nvPr/>
          </p:nvGrpSpPr>
          <p:grpSpPr>
            <a:xfrm>
              <a:off x="2444812" y="1716954"/>
              <a:ext cx="229182" cy="230107"/>
              <a:chOff x="-33673825" y="2634975"/>
              <a:chExt cx="291450" cy="292625"/>
            </a:xfrm>
            <a:solidFill>
              <a:schemeClr val="tx1"/>
            </a:solidFill>
          </p:grpSpPr>
          <p:sp>
            <p:nvSpPr>
              <p:cNvPr id="6587" name="Google Shape;6587;p63"/>
              <p:cNvSpPr/>
              <p:nvPr/>
            </p:nvSpPr>
            <p:spPr>
              <a:xfrm>
                <a:off x="-33673825" y="2634975"/>
                <a:ext cx="291450" cy="2926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05" extrusionOk="0">
                    <a:moveTo>
                      <a:pt x="5829" y="662"/>
                    </a:moveTo>
                    <a:cubicBezTo>
                      <a:pt x="6459" y="662"/>
                      <a:pt x="7089" y="1261"/>
                      <a:pt x="7562" y="2238"/>
                    </a:cubicBezTo>
                    <a:cubicBezTo>
                      <a:pt x="7310" y="2364"/>
                      <a:pt x="7152" y="2553"/>
                      <a:pt x="7026" y="2773"/>
                    </a:cubicBezTo>
                    <a:cubicBezTo>
                      <a:pt x="6648" y="2742"/>
                      <a:pt x="6238" y="2710"/>
                      <a:pt x="5860" y="2710"/>
                    </a:cubicBezTo>
                    <a:cubicBezTo>
                      <a:pt x="5451" y="2710"/>
                      <a:pt x="5041" y="2742"/>
                      <a:pt x="4663" y="2773"/>
                    </a:cubicBezTo>
                    <a:cubicBezTo>
                      <a:pt x="4569" y="2553"/>
                      <a:pt x="4348" y="2364"/>
                      <a:pt x="4159" y="2238"/>
                    </a:cubicBezTo>
                    <a:cubicBezTo>
                      <a:pt x="4569" y="1261"/>
                      <a:pt x="5199" y="662"/>
                      <a:pt x="5829" y="662"/>
                    </a:cubicBezTo>
                    <a:close/>
                    <a:moveTo>
                      <a:pt x="3403" y="2742"/>
                    </a:moveTo>
                    <a:cubicBezTo>
                      <a:pt x="3813" y="2742"/>
                      <a:pt x="4096" y="3057"/>
                      <a:pt x="4096" y="3403"/>
                    </a:cubicBezTo>
                    <a:cubicBezTo>
                      <a:pt x="4096" y="3750"/>
                      <a:pt x="3781" y="4097"/>
                      <a:pt x="3403" y="4097"/>
                    </a:cubicBezTo>
                    <a:cubicBezTo>
                      <a:pt x="3025" y="4097"/>
                      <a:pt x="2741" y="3750"/>
                      <a:pt x="2741" y="3403"/>
                    </a:cubicBezTo>
                    <a:cubicBezTo>
                      <a:pt x="2741" y="3057"/>
                      <a:pt x="3025" y="2742"/>
                      <a:pt x="3403" y="2742"/>
                    </a:cubicBezTo>
                    <a:close/>
                    <a:moveTo>
                      <a:pt x="7562" y="946"/>
                    </a:moveTo>
                    <a:cubicBezTo>
                      <a:pt x="9011" y="1482"/>
                      <a:pt x="10145" y="2616"/>
                      <a:pt x="10649" y="4097"/>
                    </a:cubicBezTo>
                    <a:cubicBezTo>
                      <a:pt x="10334" y="3844"/>
                      <a:pt x="9988" y="3655"/>
                      <a:pt x="9609" y="3466"/>
                    </a:cubicBezTo>
                    <a:lnTo>
                      <a:pt x="9609" y="3403"/>
                    </a:lnTo>
                    <a:cubicBezTo>
                      <a:pt x="9609" y="2679"/>
                      <a:pt x="8979" y="2049"/>
                      <a:pt x="8223" y="2049"/>
                    </a:cubicBezTo>
                    <a:lnTo>
                      <a:pt x="8192" y="2049"/>
                    </a:lnTo>
                    <a:cubicBezTo>
                      <a:pt x="7971" y="1608"/>
                      <a:pt x="7782" y="1261"/>
                      <a:pt x="7562" y="946"/>
                    </a:cubicBezTo>
                    <a:close/>
                    <a:moveTo>
                      <a:pt x="4096" y="978"/>
                    </a:moveTo>
                    <a:lnTo>
                      <a:pt x="4096" y="978"/>
                    </a:lnTo>
                    <a:cubicBezTo>
                      <a:pt x="3844" y="1293"/>
                      <a:pt x="3624" y="1639"/>
                      <a:pt x="3466" y="2080"/>
                    </a:cubicBezTo>
                    <a:lnTo>
                      <a:pt x="3403" y="2080"/>
                    </a:lnTo>
                    <a:cubicBezTo>
                      <a:pt x="2678" y="2080"/>
                      <a:pt x="2048" y="2710"/>
                      <a:pt x="2048" y="3466"/>
                    </a:cubicBezTo>
                    <a:lnTo>
                      <a:pt x="2048" y="3498"/>
                    </a:lnTo>
                    <a:cubicBezTo>
                      <a:pt x="1639" y="3687"/>
                      <a:pt x="1292" y="3876"/>
                      <a:pt x="977" y="4128"/>
                    </a:cubicBezTo>
                    <a:cubicBezTo>
                      <a:pt x="1481" y="2616"/>
                      <a:pt x="2615" y="1482"/>
                      <a:pt x="4096" y="978"/>
                    </a:cubicBezTo>
                    <a:close/>
                    <a:moveTo>
                      <a:pt x="8223" y="2773"/>
                    </a:moveTo>
                    <a:cubicBezTo>
                      <a:pt x="8601" y="2773"/>
                      <a:pt x="8885" y="3088"/>
                      <a:pt x="8885" y="3466"/>
                    </a:cubicBezTo>
                    <a:cubicBezTo>
                      <a:pt x="8885" y="3813"/>
                      <a:pt x="8601" y="4128"/>
                      <a:pt x="8223" y="4128"/>
                    </a:cubicBezTo>
                    <a:cubicBezTo>
                      <a:pt x="7814" y="4128"/>
                      <a:pt x="7562" y="3813"/>
                      <a:pt x="7562" y="3466"/>
                    </a:cubicBezTo>
                    <a:cubicBezTo>
                      <a:pt x="7562" y="3088"/>
                      <a:pt x="7877" y="2773"/>
                      <a:pt x="8223" y="2773"/>
                    </a:cubicBezTo>
                    <a:close/>
                    <a:moveTo>
                      <a:pt x="9452" y="4160"/>
                    </a:moveTo>
                    <a:cubicBezTo>
                      <a:pt x="10429" y="4632"/>
                      <a:pt x="11027" y="5262"/>
                      <a:pt x="11027" y="5892"/>
                    </a:cubicBezTo>
                    <a:cubicBezTo>
                      <a:pt x="10964" y="5924"/>
                      <a:pt x="10933" y="6050"/>
                      <a:pt x="10933" y="6176"/>
                    </a:cubicBezTo>
                    <a:cubicBezTo>
                      <a:pt x="10492" y="5735"/>
                      <a:pt x="9925" y="5514"/>
                      <a:pt x="9294" y="5514"/>
                    </a:cubicBezTo>
                    <a:cubicBezTo>
                      <a:pt x="9168" y="5514"/>
                      <a:pt x="9042" y="5514"/>
                      <a:pt x="8916" y="5546"/>
                    </a:cubicBezTo>
                    <a:cubicBezTo>
                      <a:pt x="8916" y="5231"/>
                      <a:pt x="8885" y="4947"/>
                      <a:pt x="8885" y="4664"/>
                    </a:cubicBezTo>
                    <a:cubicBezTo>
                      <a:pt x="9137" y="4569"/>
                      <a:pt x="9326" y="4349"/>
                      <a:pt x="9452" y="4160"/>
                    </a:cubicBezTo>
                    <a:close/>
                    <a:moveTo>
                      <a:pt x="2237" y="4097"/>
                    </a:moveTo>
                    <a:cubicBezTo>
                      <a:pt x="2363" y="4349"/>
                      <a:pt x="2552" y="4506"/>
                      <a:pt x="2773" y="4632"/>
                    </a:cubicBezTo>
                    <a:cubicBezTo>
                      <a:pt x="2741" y="5042"/>
                      <a:pt x="2710" y="5420"/>
                      <a:pt x="2710" y="5829"/>
                    </a:cubicBezTo>
                    <a:cubicBezTo>
                      <a:pt x="2710" y="6207"/>
                      <a:pt x="2741" y="6617"/>
                      <a:pt x="2773" y="6995"/>
                    </a:cubicBezTo>
                    <a:cubicBezTo>
                      <a:pt x="2552" y="7121"/>
                      <a:pt x="2363" y="7310"/>
                      <a:pt x="2237" y="7499"/>
                    </a:cubicBezTo>
                    <a:cubicBezTo>
                      <a:pt x="1261" y="7026"/>
                      <a:pt x="662" y="6459"/>
                      <a:pt x="662" y="5829"/>
                    </a:cubicBezTo>
                    <a:cubicBezTo>
                      <a:pt x="662" y="5199"/>
                      <a:pt x="1261" y="4569"/>
                      <a:pt x="2237" y="4097"/>
                    </a:cubicBezTo>
                    <a:close/>
                    <a:moveTo>
                      <a:pt x="5829" y="3466"/>
                    </a:moveTo>
                    <a:cubicBezTo>
                      <a:pt x="6175" y="3466"/>
                      <a:pt x="6522" y="3466"/>
                      <a:pt x="6869" y="3498"/>
                    </a:cubicBezTo>
                    <a:cubicBezTo>
                      <a:pt x="6932" y="4191"/>
                      <a:pt x="7467" y="4790"/>
                      <a:pt x="8192" y="4790"/>
                    </a:cubicBezTo>
                    <a:cubicBezTo>
                      <a:pt x="8223" y="5105"/>
                      <a:pt x="8223" y="5420"/>
                      <a:pt x="8223" y="5735"/>
                    </a:cubicBezTo>
                    <a:cubicBezTo>
                      <a:pt x="7436" y="6144"/>
                      <a:pt x="6869" y="6963"/>
                      <a:pt x="6869" y="7909"/>
                    </a:cubicBezTo>
                    <a:lnTo>
                      <a:pt x="6869" y="8192"/>
                    </a:lnTo>
                    <a:cubicBezTo>
                      <a:pt x="6522" y="8224"/>
                      <a:pt x="6175" y="8224"/>
                      <a:pt x="5829" y="8224"/>
                    </a:cubicBezTo>
                    <a:cubicBezTo>
                      <a:pt x="5451" y="8224"/>
                      <a:pt x="5104" y="8224"/>
                      <a:pt x="4758" y="8192"/>
                    </a:cubicBezTo>
                    <a:cubicBezTo>
                      <a:pt x="4726" y="7468"/>
                      <a:pt x="4159" y="6869"/>
                      <a:pt x="3466" y="6869"/>
                    </a:cubicBezTo>
                    <a:cubicBezTo>
                      <a:pt x="3403" y="6522"/>
                      <a:pt x="3403" y="6207"/>
                      <a:pt x="3403" y="5861"/>
                    </a:cubicBezTo>
                    <a:cubicBezTo>
                      <a:pt x="3403" y="5483"/>
                      <a:pt x="3403" y="5136"/>
                      <a:pt x="3466" y="4790"/>
                    </a:cubicBezTo>
                    <a:cubicBezTo>
                      <a:pt x="4159" y="4758"/>
                      <a:pt x="4758" y="4191"/>
                      <a:pt x="4758" y="3498"/>
                    </a:cubicBezTo>
                    <a:cubicBezTo>
                      <a:pt x="5104" y="3466"/>
                      <a:pt x="5482" y="3466"/>
                      <a:pt x="5829" y="3466"/>
                    </a:cubicBezTo>
                    <a:close/>
                    <a:moveTo>
                      <a:pt x="3403" y="7562"/>
                    </a:moveTo>
                    <a:cubicBezTo>
                      <a:pt x="3813" y="7562"/>
                      <a:pt x="4096" y="7877"/>
                      <a:pt x="4096" y="8224"/>
                    </a:cubicBezTo>
                    <a:cubicBezTo>
                      <a:pt x="4096" y="8570"/>
                      <a:pt x="3781" y="8885"/>
                      <a:pt x="3403" y="8885"/>
                    </a:cubicBezTo>
                    <a:cubicBezTo>
                      <a:pt x="3025" y="8885"/>
                      <a:pt x="2741" y="8570"/>
                      <a:pt x="2741" y="8224"/>
                    </a:cubicBezTo>
                    <a:cubicBezTo>
                      <a:pt x="2741" y="7877"/>
                      <a:pt x="3025" y="7562"/>
                      <a:pt x="3403" y="7562"/>
                    </a:cubicBezTo>
                    <a:close/>
                    <a:moveTo>
                      <a:pt x="7940" y="10114"/>
                    </a:moveTo>
                    <a:lnTo>
                      <a:pt x="8192" y="10429"/>
                    </a:lnTo>
                    <a:lnTo>
                      <a:pt x="7593" y="10650"/>
                    </a:lnTo>
                    <a:cubicBezTo>
                      <a:pt x="7719" y="10492"/>
                      <a:pt x="7814" y="10303"/>
                      <a:pt x="7940" y="10114"/>
                    </a:cubicBezTo>
                    <a:close/>
                    <a:moveTo>
                      <a:pt x="977" y="7594"/>
                    </a:moveTo>
                    <a:cubicBezTo>
                      <a:pt x="1261" y="7814"/>
                      <a:pt x="1639" y="8035"/>
                      <a:pt x="2048" y="8224"/>
                    </a:cubicBezTo>
                    <a:lnTo>
                      <a:pt x="2048" y="8255"/>
                    </a:lnTo>
                    <a:cubicBezTo>
                      <a:pt x="2048" y="9011"/>
                      <a:pt x="2678" y="9641"/>
                      <a:pt x="3403" y="9641"/>
                    </a:cubicBezTo>
                    <a:lnTo>
                      <a:pt x="3466" y="9641"/>
                    </a:lnTo>
                    <a:cubicBezTo>
                      <a:pt x="3655" y="10019"/>
                      <a:pt x="3844" y="10397"/>
                      <a:pt x="4096" y="10681"/>
                    </a:cubicBezTo>
                    <a:cubicBezTo>
                      <a:pt x="2615" y="10145"/>
                      <a:pt x="1481" y="9011"/>
                      <a:pt x="977" y="7594"/>
                    </a:cubicBezTo>
                    <a:close/>
                    <a:moveTo>
                      <a:pt x="9294" y="6207"/>
                    </a:moveTo>
                    <a:cubicBezTo>
                      <a:pt x="10240" y="6207"/>
                      <a:pt x="10964" y="6963"/>
                      <a:pt x="10964" y="7909"/>
                    </a:cubicBezTo>
                    <a:cubicBezTo>
                      <a:pt x="10964" y="8192"/>
                      <a:pt x="10901" y="8413"/>
                      <a:pt x="10807" y="8665"/>
                    </a:cubicBezTo>
                    <a:cubicBezTo>
                      <a:pt x="10744" y="8759"/>
                      <a:pt x="10177" y="9484"/>
                      <a:pt x="9294" y="10744"/>
                    </a:cubicBezTo>
                    <a:lnTo>
                      <a:pt x="8979" y="10303"/>
                    </a:lnTo>
                    <a:cubicBezTo>
                      <a:pt x="8018" y="9071"/>
                      <a:pt x="8059" y="9043"/>
                      <a:pt x="8038" y="9043"/>
                    </a:cubicBezTo>
                    <a:lnTo>
                      <a:pt x="8038" y="9043"/>
                    </a:lnTo>
                    <a:cubicBezTo>
                      <a:pt x="8037" y="9043"/>
                      <a:pt x="8036" y="9043"/>
                      <a:pt x="8034" y="9043"/>
                    </a:cubicBezTo>
                    <a:cubicBezTo>
                      <a:pt x="7751" y="8728"/>
                      <a:pt x="7593" y="8350"/>
                      <a:pt x="7593" y="7909"/>
                    </a:cubicBezTo>
                    <a:cubicBezTo>
                      <a:pt x="7593" y="6963"/>
                      <a:pt x="8349" y="6207"/>
                      <a:pt x="9294" y="6207"/>
                    </a:cubicBezTo>
                    <a:close/>
                    <a:moveTo>
                      <a:pt x="7026" y="8854"/>
                    </a:moveTo>
                    <a:cubicBezTo>
                      <a:pt x="7152" y="9074"/>
                      <a:pt x="7278" y="9326"/>
                      <a:pt x="7467" y="9515"/>
                    </a:cubicBezTo>
                    <a:cubicBezTo>
                      <a:pt x="7026" y="10429"/>
                      <a:pt x="6459" y="10965"/>
                      <a:pt x="5829" y="10965"/>
                    </a:cubicBezTo>
                    <a:cubicBezTo>
                      <a:pt x="5199" y="10965"/>
                      <a:pt x="4569" y="10397"/>
                      <a:pt x="4096" y="9389"/>
                    </a:cubicBezTo>
                    <a:cubicBezTo>
                      <a:pt x="4317" y="9295"/>
                      <a:pt x="4474" y="9074"/>
                      <a:pt x="4600" y="8854"/>
                    </a:cubicBezTo>
                    <a:cubicBezTo>
                      <a:pt x="4978" y="8885"/>
                      <a:pt x="5388" y="8917"/>
                      <a:pt x="5766" y="8917"/>
                    </a:cubicBezTo>
                    <a:cubicBezTo>
                      <a:pt x="6207" y="8917"/>
                      <a:pt x="6616" y="8885"/>
                      <a:pt x="7026" y="8854"/>
                    </a:cubicBezTo>
                    <a:close/>
                    <a:moveTo>
                      <a:pt x="5829" y="1"/>
                    </a:moveTo>
                    <a:cubicBezTo>
                      <a:pt x="2584" y="1"/>
                      <a:pt x="0" y="2616"/>
                      <a:pt x="0" y="5861"/>
                    </a:cubicBezTo>
                    <a:cubicBezTo>
                      <a:pt x="0" y="9043"/>
                      <a:pt x="2584" y="11689"/>
                      <a:pt x="5829" y="11689"/>
                    </a:cubicBezTo>
                    <a:cubicBezTo>
                      <a:pt x="6806" y="11689"/>
                      <a:pt x="7751" y="11437"/>
                      <a:pt x="8570" y="11028"/>
                    </a:cubicBezTo>
                    <a:lnTo>
                      <a:pt x="8979" y="11563"/>
                    </a:lnTo>
                    <a:cubicBezTo>
                      <a:pt x="9042" y="11658"/>
                      <a:pt x="9145" y="11705"/>
                      <a:pt x="9247" y="11705"/>
                    </a:cubicBezTo>
                    <a:cubicBezTo>
                      <a:pt x="9350" y="11705"/>
                      <a:pt x="9452" y="11658"/>
                      <a:pt x="9515" y="11563"/>
                    </a:cubicBezTo>
                    <a:cubicBezTo>
                      <a:pt x="9515" y="11563"/>
                      <a:pt x="11279" y="9169"/>
                      <a:pt x="11405" y="8980"/>
                    </a:cubicBezTo>
                    <a:cubicBezTo>
                      <a:pt x="11563" y="8665"/>
                      <a:pt x="11657" y="8287"/>
                      <a:pt x="11657" y="7940"/>
                    </a:cubicBezTo>
                    <a:cubicBezTo>
                      <a:pt x="11657" y="7657"/>
                      <a:pt x="11626" y="7405"/>
                      <a:pt x="11531" y="7152"/>
                    </a:cubicBezTo>
                    <a:cubicBezTo>
                      <a:pt x="11594" y="6774"/>
                      <a:pt x="11657" y="6333"/>
                      <a:pt x="11657" y="5892"/>
                    </a:cubicBezTo>
                    <a:cubicBezTo>
                      <a:pt x="11657" y="2616"/>
                      <a:pt x="9042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88" name="Google Shape;6588;p63"/>
              <p:cNvSpPr/>
              <p:nvPr/>
            </p:nvSpPr>
            <p:spPr>
              <a:xfrm>
                <a:off x="-33467475" y="280667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40" y="631"/>
                    </a:moveTo>
                    <a:cubicBezTo>
                      <a:pt x="1229" y="631"/>
                      <a:pt x="1387" y="789"/>
                      <a:pt x="1387" y="1009"/>
                    </a:cubicBezTo>
                    <a:cubicBezTo>
                      <a:pt x="1387" y="1198"/>
                      <a:pt x="1198" y="1356"/>
                      <a:pt x="1040" y="1356"/>
                    </a:cubicBezTo>
                    <a:cubicBezTo>
                      <a:pt x="820" y="1356"/>
                      <a:pt x="662" y="1198"/>
                      <a:pt x="662" y="1009"/>
                    </a:cubicBezTo>
                    <a:cubicBezTo>
                      <a:pt x="662" y="789"/>
                      <a:pt x="820" y="631"/>
                      <a:pt x="1040" y="631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1" y="474"/>
                      <a:pt x="1" y="1041"/>
                    </a:cubicBezTo>
                    <a:cubicBezTo>
                      <a:pt x="1" y="1576"/>
                      <a:pt x="473" y="2049"/>
                      <a:pt x="1040" y="2049"/>
                    </a:cubicBezTo>
                    <a:cubicBezTo>
                      <a:pt x="1576" y="2049"/>
                      <a:pt x="2049" y="1576"/>
                      <a:pt x="2049" y="1041"/>
                    </a:cubicBezTo>
                    <a:cubicBezTo>
                      <a:pt x="2049" y="442"/>
                      <a:pt x="1576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89" name="Google Shape;6589;p63"/>
            <p:cNvGrpSpPr/>
            <p:nvPr/>
          </p:nvGrpSpPr>
          <p:grpSpPr>
            <a:xfrm>
              <a:off x="3896933" y="1154398"/>
              <a:ext cx="213691" cy="229221"/>
              <a:chOff x="-31874100" y="1939525"/>
              <a:chExt cx="271750" cy="291500"/>
            </a:xfrm>
            <a:solidFill>
              <a:schemeClr val="tx1"/>
            </a:solidFill>
          </p:grpSpPr>
          <p:sp>
            <p:nvSpPr>
              <p:cNvPr id="6590" name="Google Shape;6590;p63"/>
              <p:cNvSpPr/>
              <p:nvPr/>
            </p:nvSpPr>
            <p:spPr>
              <a:xfrm>
                <a:off x="-31874100" y="2132475"/>
                <a:ext cx="271750" cy="98550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3942" extrusionOk="0">
                    <a:moveTo>
                      <a:pt x="2080" y="1135"/>
                    </a:moveTo>
                    <a:lnTo>
                      <a:pt x="2300" y="1576"/>
                    </a:lnTo>
                    <a:cubicBezTo>
                      <a:pt x="2363" y="1702"/>
                      <a:pt x="2458" y="1734"/>
                      <a:pt x="2584" y="1765"/>
                    </a:cubicBezTo>
                    <a:lnTo>
                      <a:pt x="3056" y="1860"/>
                    </a:lnTo>
                    <a:lnTo>
                      <a:pt x="2710" y="2206"/>
                    </a:lnTo>
                    <a:cubicBezTo>
                      <a:pt x="2615" y="2269"/>
                      <a:pt x="2584" y="2395"/>
                      <a:pt x="2615" y="2521"/>
                    </a:cubicBezTo>
                    <a:lnTo>
                      <a:pt x="2710" y="2994"/>
                    </a:lnTo>
                    <a:lnTo>
                      <a:pt x="2269" y="2773"/>
                    </a:lnTo>
                    <a:cubicBezTo>
                      <a:pt x="2237" y="2710"/>
                      <a:pt x="2143" y="2710"/>
                      <a:pt x="2111" y="2710"/>
                    </a:cubicBezTo>
                    <a:cubicBezTo>
                      <a:pt x="2080" y="2710"/>
                      <a:pt x="1985" y="2710"/>
                      <a:pt x="1954" y="2773"/>
                    </a:cubicBezTo>
                    <a:lnTo>
                      <a:pt x="1513" y="2994"/>
                    </a:lnTo>
                    <a:lnTo>
                      <a:pt x="1607" y="2521"/>
                    </a:lnTo>
                    <a:cubicBezTo>
                      <a:pt x="1607" y="2395"/>
                      <a:pt x="1607" y="2301"/>
                      <a:pt x="1513" y="2206"/>
                    </a:cubicBezTo>
                    <a:lnTo>
                      <a:pt x="1166" y="1860"/>
                    </a:lnTo>
                    <a:lnTo>
                      <a:pt x="1639" y="1765"/>
                    </a:lnTo>
                    <a:cubicBezTo>
                      <a:pt x="1670" y="1765"/>
                      <a:pt x="1796" y="1702"/>
                      <a:pt x="1828" y="1576"/>
                    </a:cubicBezTo>
                    <a:lnTo>
                      <a:pt x="2080" y="1135"/>
                    </a:lnTo>
                    <a:close/>
                    <a:moveTo>
                      <a:pt x="5514" y="1135"/>
                    </a:moveTo>
                    <a:lnTo>
                      <a:pt x="5734" y="1576"/>
                    </a:lnTo>
                    <a:cubicBezTo>
                      <a:pt x="5766" y="1702"/>
                      <a:pt x="5892" y="1734"/>
                      <a:pt x="6018" y="1765"/>
                    </a:cubicBezTo>
                    <a:lnTo>
                      <a:pt x="6490" y="1860"/>
                    </a:lnTo>
                    <a:lnTo>
                      <a:pt x="6144" y="2206"/>
                    </a:lnTo>
                    <a:cubicBezTo>
                      <a:pt x="6049" y="2269"/>
                      <a:pt x="6018" y="2395"/>
                      <a:pt x="6049" y="2521"/>
                    </a:cubicBezTo>
                    <a:lnTo>
                      <a:pt x="6144" y="2994"/>
                    </a:lnTo>
                    <a:lnTo>
                      <a:pt x="5703" y="2773"/>
                    </a:lnTo>
                    <a:cubicBezTo>
                      <a:pt x="5671" y="2710"/>
                      <a:pt x="5577" y="2710"/>
                      <a:pt x="5545" y="2710"/>
                    </a:cubicBezTo>
                    <a:cubicBezTo>
                      <a:pt x="5514" y="2710"/>
                      <a:pt x="5419" y="2710"/>
                      <a:pt x="5388" y="2773"/>
                    </a:cubicBezTo>
                    <a:lnTo>
                      <a:pt x="4947" y="2994"/>
                    </a:lnTo>
                    <a:lnTo>
                      <a:pt x="5041" y="2521"/>
                    </a:lnTo>
                    <a:cubicBezTo>
                      <a:pt x="5041" y="2395"/>
                      <a:pt x="5041" y="2301"/>
                      <a:pt x="4947" y="2206"/>
                    </a:cubicBezTo>
                    <a:lnTo>
                      <a:pt x="4600" y="1860"/>
                    </a:lnTo>
                    <a:lnTo>
                      <a:pt x="4978" y="1765"/>
                    </a:lnTo>
                    <a:cubicBezTo>
                      <a:pt x="5104" y="1765"/>
                      <a:pt x="5199" y="1702"/>
                      <a:pt x="5262" y="1576"/>
                    </a:cubicBezTo>
                    <a:lnTo>
                      <a:pt x="5514" y="1135"/>
                    </a:lnTo>
                    <a:close/>
                    <a:moveTo>
                      <a:pt x="8916" y="1135"/>
                    </a:moveTo>
                    <a:lnTo>
                      <a:pt x="9168" y="1576"/>
                    </a:lnTo>
                    <a:cubicBezTo>
                      <a:pt x="9200" y="1702"/>
                      <a:pt x="9326" y="1734"/>
                      <a:pt x="9452" y="1765"/>
                    </a:cubicBezTo>
                    <a:lnTo>
                      <a:pt x="9924" y="1860"/>
                    </a:lnTo>
                    <a:lnTo>
                      <a:pt x="9546" y="2206"/>
                    </a:lnTo>
                    <a:cubicBezTo>
                      <a:pt x="9483" y="2269"/>
                      <a:pt x="9452" y="2395"/>
                      <a:pt x="9483" y="2521"/>
                    </a:cubicBezTo>
                    <a:lnTo>
                      <a:pt x="9546" y="2994"/>
                    </a:lnTo>
                    <a:lnTo>
                      <a:pt x="9137" y="2773"/>
                    </a:lnTo>
                    <a:cubicBezTo>
                      <a:pt x="9074" y="2710"/>
                      <a:pt x="9011" y="2710"/>
                      <a:pt x="8979" y="2710"/>
                    </a:cubicBezTo>
                    <a:cubicBezTo>
                      <a:pt x="8916" y="2710"/>
                      <a:pt x="8853" y="2710"/>
                      <a:pt x="8822" y="2773"/>
                    </a:cubicBezTo>
                    <a:lnTo>
                      <a:pt x="8381" y="2994"/>
                    </a:lnTo>
                    <a:lnTo>
                      <a:pt x="8444" y="2521"/>
                    </a:lnTo>
                    <a:cubicBezTo>
                      <a:pt x="8444" y="2395"/>
                      <a:pt x="8444" y="2301"/>
                      <a:pt x="8381" y="2206"/>
                    </a:cubicBezTo>
                    <a:lnTo>
                      <a:pt x="8034" y="1860"/>
                    </a:lnTo>
                    <a:lnTo>
                      <a:pt x="8412" y="1765"/>
                    </a:lnTo>
                    <a:cubicBezTo>
                      <a:pt x="8538" y="1765"/>
                      <a:pt x="8601" y="1702"/>
                      <a:pt x="8696" y="1576"/>
                    </a:cubicBezTo>
                    <a:lnTo>
                      <a:pt x="8916" y="1135"/>
                    </a:lnTo>
                    <a:close/>
                    <a:moveTo>
                      <a:pt x="2048" y="1"/>
                    </a:moveTo>
                    <a:cubicBezTo>
                      <a:pt x="1922" y="1"/>
                      <a:pt x="1796" y="64"/>
                      <a:pt x="1733" y="190"/>
                    </a:cubicBezTo>
                    <a:lnTo>
                      <a:pt x="1292" y="1104"/>
                    </a:lnTo>
                    <a:lnTo>
                      <a:pt x="315" y="1261"/>
                    </a:lnTo>
                    <a:cubicBezTo>
                      <a:pt x="189" y="1261"/>
                      <a:pt x="63" y="1387"/>
                      <a:pt x="32" y="1482"/>
                    </a:cubicBezTo>
                    <a:cubicBezTo>
                      <a:pt x="0" y="1608"/>
                      <a:pt x="32" y="1765"/>
                      <a:pt x="95" y="1860"/>
                    </a:cubicBezTo>
                    <a:lnTo>
                      <a:pt x="819" y="2553"/>
                    </a:lnTo>
                    <a:lnTo>
                      <a:pt x="662" y="3561"/>
                    </a:lnTo>
                    <a:cubicBezTo>
                      <a:pt x="630" y="3655"/>
                      <a:pt x="693" y="3813"/>
                      <a:pt x="788" y="3876"/>
                    </a:cubicBezTo>
                    <a:cubicBezTo>
                      <a:pt x="862" y="3913"/>
                      <a:pt x="925" y="3928"/>
                      <a:pt x="990" y="3928"/>
                    </a:cubicBezTo>
                    <a:cubicBezTo>
                      <a:pt x="1035" y="3928"/>
                      <a:pt x="1082" y="3920"/>
                      <a:pt x="1134" y="3907"/>
                    </a:cubicBezTo>
                    <a:lnTo>
                      <a:pt x="2048" y="3435"/>
                    </a:lnTo>
                    <a:lnTo>
                      <a:pt x="2962" y="3907"/>
                    </a:lnTo>
                    <a:cubicBezTo>
                      <a:pt x="2998" y="3931"/>
                      <a:pt x="3039" y="3942"/>
                      <a:pt x="3082" y="3942"/>
                    </a:cubicBezTo>
                    <a:cubicBezTo>
                      <a:pt x="3153" y="3942"/>
                      <a:pt x="3230" y="3915"/>
                      <a:pt x="3308" y="3876"/>
                    </a:cubicBezTo>
                    <a:cubicBezTo>
                      <a:pt x="3434" y="3781"/>
                      <a:pt x="3466" y="3655"/>
                      <a:pt x="3434" y="3561"/>
                    </a:cubicBezTo>
                    <a:lnTo>
                      <a:pt x="3277" y="2553"/>
                    </a:lnTo>
                    <a:lnTo>
                      <a:pt x="3749" y="2080"/>
                    </a:lnTo>
                    <a:lnTo>
                      <a:pt x="4222" y="2553"/>
                    </a:lnTo>
                    <a:lnTo>
                      <a:pt x="4064" y="3561"/>
                    </a:lnTo>
                    <a:cubicBezTo>
                      <a:pt x="4001" y="3655"/>
                      <a:pt x="4096" y="3813"/>
                      <a:pt x="4159" y="3876"/>
                    </a:cubicBezTo>
                    <a:cubicBezTo>
                      <a:pt x="4233" y="3913"/>
                      <a:pt x="4307" y="3928"/>
                      <a:pt x="4380" y="3928"/>
                    </a:cubicBezTo>
                    <a:cubicBezTo>
                      <a:pt x="4433" y="3928"/>
                      <a:pt x="4485" y="3920"/>
                      <a:pt x="4537" y="3907"/>
                    </a:cubicBezTo>
                    <a:lnTo>
                      <a:pt x="5419" y="3435"/>
                    </a:lnTo>
                    <a:lnTo>
                      <a:pt x="6333" y="3907"/>
                    </a:lnTo>
                    <a:cubicBezTo>
                      <a:pt x="6381" y="3931"/>
                      <a:pt x="6429" y="3942"/>
                      <a:pt x="6475" y="3942"/>
                    </a:cubicBezTo>
                    <a:cubicBezTo>
                      <a:pt x="6550" y="3942"/>
                      <a:pt x="6621" y="3915"/>
                      <a:pt x="6679" y="3876"/>
                    </a:cubicBezTo>
                    <a:cubicBezTo>
                      <a:pt x="6805" y="3781"/>
                      <a:pt x="6837" y="3655"/>
                      <a:pt x="6805" y="3561"/>
                    </a:cubicBezTo>
                    <a:lnTo>
                      <a:pt x="6648" y="2553"/>
                    </a:lnTo>
                    <a:lnTo>
                      <a:pt x="7120" y="2080"/>
                    </a:lnTo>
                    <a:lnTo>
                      <a:pt x="7593" y="2553"/>
                    </a:lnTo>
                    <a:lnTo>
                      <a:pt x="7435" y="3561"/>
                    </a:lnTo>
                    <a:cubicBezTo>
                      <a:pt x="7404" y="3655"/>
                      <a:pt x="7467" y="3813"/>
                      <a:pt x="7561" y="3876"/>
                    </a:cubicBezTo>
                    <a:cubicBezTo>
                      <a:pt x="7635" y="3913"/>
                      <a:pt x="7698" y="3928"/>
                      <a:pt x="7763" y="3928"/>
                    </a:cubicBezTo>
                    <a:cubicBezTo>
                      <a:pt x="7809" y="3928"/>
                      <a:pt x="7856" y="3920"/>
                      <a:pt x="7908" y="3907"/>
                    </a:cubicBezTo>
                    <a:lnTo>
                      <a:pt x="8822" y="3435"/>
                    </a:lnTo>
                    <a:lnTo>
                      <a:pt x="9735" y="3907"/>
                    </a:lnTo>
                    <a:cubicBezTo>
                      <a:pt x="9771" y="3931"/>
                      <a:pt x="9812" y="3942"/>
                      <a:pt x="9856" y="3942"/>
                    </a:cubicBezTo>
                    <a:cubicBezTo>
                      <a:pt x="9926" y="3942"/>
                      <a:pt x="10004" y="3915"/>
                      <a:pt x="10082" y="3876"/>
                    </a:cubicBezTo>
                    <a:cubicBezTo>
                      <a:pt x="10208" y="3781"/>
                      <a:pt x="10239" y="3655"/>
                      <a:pt x="10208" y="3561"/>
                    </a:cubicBezTo>
                    <a:lnTo>
                      <a:pt x="10050" y="2553"/>
                    </a:lnTo>
                    <a:lnTo>
                      <a:pt x="10743" y="1860"/>
                    </a:lnTo>
                    <a:cubicBezTo>
                      <a:pt x="10838" y="1765"/>
                      <a:pt x="10869" y="1608"/>
                      <a:pt x="10838" y="1482"/>
                    </a:cubicBezTo>
                    <a:cubicBezTo>
                      <a:pt x="10775" y="1387"/>
                      <a:pt x="10680" y="1293"/>
                      <a:pt x="10554" y="1261"/>
                    </a:cubicBezTo>
                    <a:lnTo>
                      <a:pt x="9578" y="1104"/>
                    </a:lnTo>
                    <a:lnTo>
                      <a:pt x="9137" y="190"/>
                    </a:lnTo>
                    <a:cubicBezTo>
                      <a:pt x="9105" y="64"/>
                      <a:pt x="8979" y="1"/>
                      <a:pt x="8822" y="1"/>
                    </a:cubicBezTo>
                    <a:cubicBezTo>
                      <a:pt x="8696" y="1"/>
                      <a:pt x="8570" y="64"/>
                      <a:pt x="8507" y="190"/>
                    </a:cubicBezTo>
                    <a:lnTo>
                      <a:pt x="8066" y="1104"/>
                    </a:lnTo>
                    <a:lnTo>
                      <a:pt x="7120" y="1261"/>
                    </a:lnTo>
                    <a:lnTo>
                      <a:pt x="6175" y="1104"/>
                    </a:lnTo>
                    <a:lnTo>
                      <a:pt x="5734" y="190"/>
                    </a:lnTo>
                    <a:cubicBezTo>
                      <a:pt x="5703" y="64"/>
                      <a:pt x="5577" y="1"/>
                      <a:pt x="5419" y="1"/>
                    </a:cubicBezTo>
                    <a:cubicBezTo>
                      <a:pt x="5262" y="1"/>
                      <a:pt x="5199" y="64"/>
                      <a:pt x="5104" y="190"/>
                    </a:cubicBezTo>
                    <a:lnTo>
                      <a:pt x="4695" y="1104"/>
                    </a:lnTo>
                    <a:lnTo>
                      <a:pt x="3749" y="1261"/>
                    </a:lnTo>
                    <a:lnTo>
                      <a:pt x="2804" y="1104"/>
                    </a:lnTo>
                    <a:lnTo>
                      <a:pt x="2363" y="190"/>
                    </a:lnTo>
                    <a:cubicBezTo>
                      <a:pt x="2332" y="64"/>
                      <a:pt x="2206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91" name="Google Shape;6591;p63"/>
              <p:cNvSpPr/>
              <p:nvPr/>
            </p:nvSpPr>
            <p:spPr>
              <a:xfrm>
                <a:off x="-31830775" y="1939525"/>
                <a:ext cx="189050" cy="1898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7593" extrusionOk="0">
                    <a:moveTo>
                      <a:pt x="3718" y="662"/>
                    </a:moveTo>
                    <a:cubicBezTo>
                      <a:pt x="5072" y="662"/>
                      <a:pt x="6144" y="1764"/>
                      <a:pt x="6144" y="3088"/>
                    </a:cubicBezTo>
                    <a:lnTo>
                      <a:pt x="6144" y="3466"/>
                    </a:lnTo>
                    <a:lnTo>
                      <a:pt x="6081" y="3466"/>
                    </a:lnTo>
                    <a:cubicBezTo>
                      <a:pt x="5986" y="2647"/>
                      <a:pt x="5261" y="2048"/>
                      <a:pt x="4411" y="2048"/>
                    </a:cubicBezTo>
                    <a:lnTo>
                      <a:pt x="3025" y="2048"/>
                    </a:lnTo>
                    <a:cubicBezTo>
                      <a:pt x="2142" y="2048"/>
                      <a:pt x="1481" y="2678"/>
                      <a:pt x="1323" y="3466"/>
                    </a:cubicBezTo>
                    <a:lnTo>
                      <a:pt x="1292" y="3466"/>
                    </a:lnTo>
                    <a:lnTo>
                      <a:pt x="1292" y="3088"/>
                    </a:lnTo>
                    <a:cubicBezTo>
                      <a:pt x="1323" y="1764"/>
                      <a:pt x="2426" y="662"/>
                      <a:pt x="3718" y="662"/>
                    </a:cubicBezTo>
                    <a:close/>
                    <a:moveTo>
                      <a:pt x="4348" y="2773"/>
                    </a:moveTo>
                    <a:cubicBezTo>
                      <a:pt x="4915" y="2773"/>
                      <a:pt x="5387" y="3245"/>
                      <a:pt x="5387" y="3781"/>
                    </a:cubicBezTo>
                    <a:lnTo>
                      <a:pt x="5387" y="4127"/>
                    </a:lnTo>
                    <a:lnTo>
                      <a:pt x="5387" y="4127"/>
                    </a:lnTo>
                    <a:cubicBezTo>
                      <a:pt x="5153" y="4127"/>
                      <a:pt x="4907" y="4122"/>
                      <a:pt x="4820" y="4064"/>
                    </a:cubicBezTo>
                    <a:cubicBezTo>
                      <a:pt x="4789" y="4033"/>
                      <a:pt x="4757" y="3907"/>
                      <a:pt x="4757" y="3812"/>
                    </a:cubicBezTo>
                    <a:cubicBezTo>
                      <a:pt x="4757" y="3623"/>
                      <a:pt x="4600" y="3466"/>
                      <a:pt x="4411" y="3466"/>
                    </a:cubicBezTo>
                    <a:cubicBezTo>
                      <a:pt x="4190" y="3466"/>
                      <a:pt x="4033" y="3623"/>
                      <a:pt x="4033" y="3812"/>
                    </a:cubicBezTo>
                    <a:cubicBezTo>
                      <a:pt x="4033" y="3907"/>
                      <a:pt x="4033" y="4033"/>
                      <a:pt x="3970" y="4064"/>
                    </a:cubicBezTo>
                    <a:cubicBezTo>
                      <a:pt x="3907" y="4127"/>
                      <a:pt x="3789" y="4143"/>
                      <a:pt x="3643" y="4143"/>
                    </a:cubicBezTo>
                    <a:cubicBezTo>
                      <a:pt x="3497" y="4143"/>
                      <a:pt x="3324" y="4127"/>
                      <a:pt x="3151" y="4127"/>
                    </a:cubicBezTo>
                    <a:lnTo>
                      <a:pt x="1953" y="4127"/>
                    </a:lnTo>
                    <a:lnTo>
                      <a:pt x="1953" y="3781"/>
                    </a:lnTo>
                    <a:cubicBezTo>
                      <a:pt x="1953" y="3214"/>
                      <a:pt x="2426" y="2773"/>
                      <a:pt x="2993" y="2773"/>
                    </a:cubicBezTo>
                    <a:close/>
                    <a:moveTo>
                      <a:pt x="1008" y="4096"/>
                    </a:moveTo>
                    <a:cubicBezTo>
                      <a:pt x="1197" y="4096"/>
                      <a:pt x="1355" y="4253"/>
                      <a:pt x="1355" y="4442"/>
                    </a:cubicBezTo>
                    <a:lnTo>
                      <a:pt x="1355" y="5135"/>
                    </a:lnTo>
                    <a:cubicBezTo>
                      <a:pt x="1323" y="5356"/>
                      <a:pt x="1197" y="5482"/>
                      <a:pt x="1008" y="5482"/>
                    </a:cubicBezTo>
                    <a:cubicBezTo>
                      <a:pt x="819" y="5482"/>
                      <a:pt x="662" y="5324"/>
                      <a:pt x="662" y="5135"/>
                    </a:cubicBezTo>
                    <a:lnTo>
                      <a:pt x="662" y="4442"/>
                    </a:lnTo>
                    <a:cubicBezTo>
                      <a:pt x="662" y="4253"/>
                      <a:pt x="819" y="4096"/>
                      <a:pt x="1008" y="4096"/>
                    </a:cubicBezTo>
                    <a:close/>
                    <a:moveTo>
                      <a:pt x="6459" y="4127"/>
                    </a:moveTo>
                    <a:cubicBezTo>
                      <a:pt x="6648" y="4127"/>
                      <a:pt x="6805" y="4285"/>
                      <a:pt x="6805" y="4505"/>
                    </a:cubicBezTo>
                    <a:lnTo>
                      <a:pt x="6805" y="5167"/>
                    </a:lnTo>
                    <a:cubicBezTo>
                      <a:pt x="6805" y="5356"/>
                      <a:pt x="6648" y="5513"/>
                      <a:pt x="6459" y="5513"/>
                    </a:cubicBezTo>
                    <a:cubicBezTo>
                      <a:pt x="6238" y="5513"/>
                      <a:pt x="6081" y="5356"/>
                      <a:pt x="6081" y="5167"/>
                    </a:cubicBezTo>
                    <a:lnTo>
                      <a:pt x="6081" y="4505"/>
                    </a:lnTo>
                    <a:cubicBezTo>
                      <a:pt x="6081" y="4285"/>
                      <a:pt x="6238" y="4127"/>
                      <a:pt x="6459" y="4127"/>
                    </a:cubicBezTo>
                    <a:close/>
                    <a:moveTo>
                      <a:pt x="4442" y="4568"/>
                    </a:moveTo>
                    <a:cubicBezTo>
                      <a:pt x="4726" y="4757"/>
                      <a:pt x="5072" y="4820"/>
                      <a:pt x="5450" y="4820"/>
                    </a:cubicBezTo>
                    <a:lnTo>
                      <a:pt x="5450" y="5167"/>
                    </a:lnTo>
                    <a:cubicBezTo>
                      <a:pt x="5450" y="6112"/>
                      <a:pt x="4663" y="6900"/>
                      <a:pt x="3718" y="6900"/>
                    </a:cubicBezTo>
                    <a:cubicBezTo>
                      <a:pt x="2772" y="6900"/>
                      <a:pt x="2048" y="6112"/>
                      <a:pt x="2048" y="5167"/>
                    </a:cubicBezTo>
                    <a:lnTo>
                      <a:pt x="2048" y="4820"/>
                    </a:lnTo>
                    <a:lnTo>
                      <a:pt x="3214" y="4820"/>
                    </a:lnTo>
                    <a:cubicBezTo>
                      <a:pt x="3305" y="4820"/>
                      <a:pt x="3394" y="4821"/>
                      <a:pt x="3479" y="4821"/>
                    </a:cubicBezTo>
                    <a:cubicBezTo>
                      <a:pt x="3863" y="4821"/>
                      <a:pt x="4184" y="4800"/>
                      <a:pt x="4442" y="4568"/>
                    </a:cubicBezTo>
                    <a:close/>
                    <a:moveTo>
                      <a:pt x="3718" y="0"/>
                    </a:moveTo>
                    <a:cubicBezTo>
                      <a:pt x="2048" y="0"/>
                      <a:pt x="662" y="1386"/>
                      <a:pt x="662" y="3119"/>
                    </a:cubicBezTo>
                    <a:lnTo>
                      <a:pt x="662" y="3497"/>
                    </a:lnTo>
                    <a:cubicBezTo>
                      <a:pt x="252" y="3655"/>
                      <a:pt x="0" y="4033"/>
                      <a:pt x="0" y="4505"/>
                    </a:cubicBezTo>
                    <a:lnTo>
                      <a:pt x="0" y="5167"/>
                    </a:lnTo>
                    <a:cubicBezTo>
                      <a:pt x="0" y="5703"/>
                      <a:pt x="473" y="6175"/>
                      <a:pt x="1008" y="6175"/>
                    </a:cubicBezTo>
                    <a:cubicBezTo>
                      <a:pt x="1197" y="6175"/>
                      <a:pt x="1355" y="6144"/>
                      <a:pt x="1512" y="6081"/>
                    </a:cubicBezTo>
                    <a:cubicBezTo>
                      <a:pt x="1890" y="6963"/>
                      <a:pt x="2741" y="7593"/>
                      <a:pt x="3781" y="7593"/>
                    </a:cubicBezTo>
                    <a:cubicBezTo>
                      <a:pt x="4789" y="7593"/>
                      <a:pt x="5671" y="6963"/>
                      <a:pt x="6018" y="6049"/>
                    </a:cubicBezTo>
                    <a:cubicBezTo>
                      <a:pt x="6175" y="6144"/>
                      <a:pt x="6333" y="6175"/>
                      <a:pt x="6522" y="6175"/>
                    </a:cubicBezTo>
                    <a:cubicBezTo>
                      <a:pt x="7089" y="6175"/>
                      <a:pt x="7561" y="5703"/>
                      <a:pt x="7561" y="5167"/>
                    </a:cubicBezTo>
                    <a:lnTo>
                      <a:pt x="7561" y="4474"/>
                    </a:lnTo>
                    <a:cubicBezTo>
                      <a:pt x="7561" y="4064"/>
                      <a:pt x="7278" y="3655"/>
                      <a:pt x="6868" y="3497"/>
                    </a:cubicBezTo>
                    <a:lnTo>
                      <a:pt x="6868" y="3119"/>
                    </a:lnTo>
                    <a:cubicBezTo>
                      <a:pt x="6805" y="1386"/>
                      <a:pt x="5419" y="0"/>
                      <a:pt x="37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92" name="Google Shape;6592;p63"/>
            <p:cNvSpPr/>
            <p:nvPr/>
          </p:nvSpPr>
          <p:spPr>
            <a:xfrm>
              <a:off x="3901681" y="1446826"/>
              <a:ext cx="201935" cy="229182"/>
            </a:xfrm>
            <a:custGeom>
              <a:avLst/>
              <a:gdLst/>
              <a:ahLst/>
              <a:cxnLst/>
              <a:rect l="l" t="t" r="r" b="b"/>
              <a:pathLst>
                <a:path w="10272" h="11658" extrusionOk="0">
                  <a:moveTo>
                    <a:pt x="7877" y="693"/>
                  </a:moveTo>
                  <a:cubicBezTo>
                    <a:pt x="8066" y="693"/>
                    <a:pt x="8224" y="851"/>
                    <a:pt x="8224" y="1040"/>
                  </a:cubicBezTo>
                  <a:lnTo>
                    <a:pt x="8224" y="1387"/>
                  </a:lnTo>
                  <a:lnTo>
                    <a:pt x="2080" y="1387"/>
                  </a:lnTo>
                  <a:lnTo>
                    <a:pt x="2080" y="1040"/>
                  </a:lnTo>
                  <a:cubicBezTo>
                    <a:pt x="2049" y="851"/>
                    <a:pt x="2206" y="693"/>
                    <a:pt x="2395" y="693"/>
                  </a:cubicBezTo>
                  <a:close/>
                  <a:moveTo>
                    <a:pt x="9200" y="2710"/>
                  </a:moveTo>
                  <a:cubicBezTo>
                    <a:pt x="9421" y="2710"/>
                    <a:pt x="9578" y="2899"/>
                    <a:pt x="9578" y="3088"/>
                  </a:cubicBezTo>
                  <a:cubicBezTo>
                    <a:pt x="9578" y="3277"/>
                    <a:pt x="9421" y="3434"/>
                    <a:pt x="9200" y="3434"/>
                  </a:cubicBezTo>
                  <a:lnTo>
                    <a:pt x="8854" y="3434"/>
                  </a:lnTo>
                  <a:lnTo>
                    <a:pt x="8854" y="2773"/>
                  </a:lnTo>
                  <a:lnTo>
                    <a:pt x="9200" y="2773"/>
                  </a:lnTo>
                  <a:lnTo>
                    <a:pt x="9200" y="2710"/>
                  </a:lnTo>
                  <a:close/>
                  <a:moveTo>
                    <a:pt x="6176" y="3907"/>
                  </a:moveTo>
                  <a:cubicBezTo>
                    <a:pt x="6207" y="4033"/>
                    <a:pt x="6333" y="4127"/>
                    <a:pt x="6491" y="4127"/>
                  </a:cubicBezTo>
                  <a:lnTo>
                    <a:pt x="9200" y="4127"/>
                  </a:lnTo>
                  <a:cubicBezTo>
                    <a:pt x="9326" y="4127"/>
                    <a:pt x="9421" y="4127"/>
                    <a:pt x="9515" y="4096"/>
                  </a:cubicBezTo>
                  <a:lnTo>
                    <a:pt x="9515" y="4096"/>
                  </a:lnTo>
                  <a:cubicBezTo>
                    <a:pt x="9421" y="4474"/>
                    <a:pt x="9011" y="4789"/>
                    <a:pt x="8539" y="4789"/>
                  </a:cubicBezTo>
                  <a:lnTo>
                    <a:pt x="6491" y="4789"/>
                  </a:lnTo>
                  <a:cubicBezTo>
                    <a:pt x="6333" y="4789"/>
                    <a:pt x="6239" y="4852"/>
                    <a:pt x="6176" y="5010"/>
                  </a:cubicBezTo>
                  <a:lnTo>
                    <a:pt x="5640" y="4474"/>
                  </a:lnTo>
                  <a:lnTo>
                    <a:pt x="6176" y="3907"/>
                  </a:lnTo>
                  <a:close/>
                  <a:moveTo>
                    <a:pt x="1387" y="4789"/>
                  </a:moveTo>
                  <a:lnTo>
                    <a:pt x="1387" y="5451"/>
                  </a:lnTo>
                  <a:lnTo>
                    <a:pt x="1009" y="5451"/>
                  </a:lnTo>
                  <a:cubicBezTo>
                    <a:pt x="820" y="5451"/>
                    <a:pt x="662" y="5293"/>
                    <a:pt x="662" y="5073"/>
                  </a:cubicBezTo>
                  <a:cubicBezTo>
                    <a:pt x="662" y="4884"/>
                    <a:pt x="820" y="4789"/>
                    <a:pt x="1009" y="4789"/>
                  </a:cubicBezTo>
                  <a:close/>
                  <a:moveTo>
                    <a:pt x="4065" y="5923"/>
                  </a:moveTo>
                  <a:lnTo>
                    <a:pt x="4601" y="6459"/>
                  </a:lnTo>
                  <a:lnTo>
                    <a:pt x="4065" y="7026"/>
                  </a:lnTo>
                  <a:cubicBezTo>
                    <a:pt x="4033" y="6900"/>
                    <a:pt x="3907" y="6774"/>
                    <a:pt x="3750" y="6774"/>
                  </a:cubicBezTo>
                  <a:lnTo>
                    <a:pt x="1702" y="6774"/>
                  </a:lnTo>
                  <a:cubicBezTo>
                    <a:pt x="1664" y="6779"/>
                    <a:pt x="1626" y="6782"/>
                    <a:pt x="1589" y="6782"/>
                  </a:cubicBezTo>
                  <a:cubicBezTo>
                    <a:pt x="1192" y="6782"/>
                    <a:pt x="838" y="6487"/>
                    <a:pt x="694" y="6112"/>
                  </a:cubicBezTo>
                  <a:lnTo>
                    <a:pt x="694" y="6112"/>
                  </a:lnTo>
                  <a:cubicBezTo>
                    <a:pt x="788" y="6144"/>
                    <a:pt x="914" y="6144"/>
                    <a:pt x="1009" y="6144"/>
                  </a:cubicBezTo>
                  <a:lnTo>
                    <a:pt x="3750" y="6144"/>
                  </a:lnTo>
                  <a:cubicBezTo>
                    <a:pt x="3907" y="6144"/>
                    <a:pt x="4002" y="6081"/>
                    <a:pt x="4065" y="5923"/>
                  </a:cubicBezTo>
                  <a:close/>
                  <a:moveTo>
                    <a:pt x="8192" y="2048"/>
                  </a:moveTo>
                  <a:lnTo>
                    <a:pt x="8192" y="3434"/>
                  </a:lnTo>
                  <a:lnTo>
                    <a:pt x="6806" y="3434"/>
                  </a:lnTo>
                  <a:lnTo>
                    <a:pt x="6806" y="3088"/>
                  </a:lnTo>
                  <a:cubicBezTo>
                    <a:pt x="6806" y="2930"/>
                    <a:pt x="6743" y="2804"/>
                    <a:pt x="6617" y="2773"/>
                  </a:cubicBezTo>
                  <a:cubicBezTo>
                    <a:pt x="6571" y="2761"/>
                    <a:pt x="6520" y="2754"/>
                    <a:pt x="6472" y="2754"/>
                  </a:cubicBezTo>
                  <a:cubicBezTo>
                    <a:pt x="6388" y="2754"/>
                    <a:pt x="6310" y="2776"/>
                    <a:pt x="6270" y="2836"/>
                  </a:cubicBezTo>
                  <a:lnTo>
                    <a:pt x="4884" y="4222"/>
                  </a:lnTo>
                  <a:cubicBezTo>
                    <a:pt x="4758" y="4348"/>
                    <a:pt x="4758" y="4569"/>
                    <a:pt x="4884" y="4695"/>
                  </a:cubicBezTo>
                  <a:lnTo>
                    <a:pt x="6270" y="6081"/>
                  </a:lnTo>
                  <a:cubicBezTo>
                    <a:pt x="6315" y="6125"/>
                    <a:pt x="6407" y="6170"/>
                    <a:pt x="6501" y="6170"/>
                  </a:cubicBezTo>
                  <a:cubicBezTo>
                    <a:pt x="6540" y="6170"/>
                    <a:pt x="6580" y="6162"/>
                    <a:pt x="6617" y="6144"/>
                  </a:cubicBezTo>
                  <a:cubicBezTo>
                    <a:pt x="6743" y="6112"/>
                    <a:pt x="6806" y="5955"/>
                    <a:pt x="6806" y="5829"/>
                  </a:cubicBezTo>
                  <a:lnTo>
                    <a:pt x="6806" y="5482"/>
                  </a:lnTo>
                  <a:lnTo>
                    <a:pt x="8192" y="5482"/>
                  </a:lnTo>
                  <a:lnTo>
                    <a:pt x="8192" y="8948"/>
                  </a:lnTo>
                  <a:lnTo>
                    <a:pt x="2049" y="8948"/>
                  </a:lnTo>
                  <a:lnTo>
                    <a:pt x="2049" y="7530"/>
                  </a:lnTo>
                  <a:lnTo>
                    <a:pt x="3435" y="7530"/>
                  </a:lnTo>
                  <a:lnTo>
                    <a:pt x="3435" y="7877"/>
                  </a:lnTo>
                  <a:cubicBezTo>
                    <a:pt x="3435" y="8034"/>
                    <a:pt x="3498" y="8160"/>
                    <a:pt x="3624" y="8192"/>
                  </a:cubicBezTo>
                  <a:cubicBezTo>
                    <a:pt x="3676" y="8218"/>
                    <a:pt x="3734" y="8233"/>
                    <a:pt x="3788" y="8233"/>
                  </a:cubicBezTo>
                  <a:cubicBezTo>
                    <a:pt x="3864" y="8233"/>
                    <a:pt x="3934" y="8202"/>
                    <a:pt x="3970" y="8129"/>
                  </a:cubicBezTo>
                  <a:lnTo>
                    <a:pt x="5357" y="6742"/>
                  </a:lnTo>
                  <a:cubicBezTo>
                    <a:pt x="5483" y="6616"/>
                    <a:pt x="5483" y="6396"/>
                    <a:pt x="5357" y="6270"/>
                  </a:cubicBezTo>
                  <a:lnTo>
                    <a:pt x="3970" y="4884"/>
                  </a:lnTo>
                  <a:cubicBezTo>
                    <a:pt x="3924" y="4837"/>
                    <a:pt x="3828" y="4808"/>
                    <a:pt x="3730" y="4808"/>
                  </a:cubicBezTo>
                  <a:cubicBezTo>
                    <a:pt x="3694" y="4808"/>
                    <a:pt x="3658" y="4812"/>
                    <a:pt x="3624" y="4821"/>
                  </a:cubicBezTo>
                  <a:cubicBezTo>
                    <a:pt x="3498" y="4852"/>
                    <a:pt x="3435" y="5010"/>
                    <a:pt x="3435" y="5136"/>
                  </a:cubicBezTo>
                  <a:lnTo>
                    <a:pt x="3435" y="5482"/>
                  </a:lnTo>
                  <a:lnTo>
                    <a:pt x="2049" y="5482"/>
                  </a:lnTo>
                  <a:lnTo>
                    <a:pt x="2049" y="2048"/>
                  </a:lnTo>
                  <a:close/>
                  <a:moveTo>
                    <a:pt x="8192" y="9609"/>
                  </a:moveTo>
                  <a:lnTo>
                    <a:pt x="8192" y="10649"/>
                  </a:lnTo>
                  <a:cubicBezTo>
                    <a:pt x="8192" y="10838"/>
                    <a:pt x="8035" y="10996"/>
                    <a:pt x="7877" y="10996"/>
                  </a:cubicBezTo>
                  <a:lnTo>
                    <a:pt x="2395" y="10996"/>
                  </a:lnTo>
                  <a:cubicBezTo>
                    <a:pt x="2206" y="10996"/>
                    <a:pt x="2049" y="10838"/>
                    <a:pt x="2049" y="10649"/>
                  </a:cubicBezTo>
                  <a:lnTo>
                    <a:pt x="2049" y="9609"/>
                  </a:lnTo>
                  <a:close/>
                  <a:moveTo>
                    <a:pt x="2395" y="0"/>
                  </a:moveTo>
                  <a:cubicBezTo>
                    <a:pt x="1860" y="0"/>
                    <a:pt x="1387" y="473"/>
                    <a:pt x="1387" y="1040"/>
                  </a:cubicBezTo>
                  <a:lnTo>
                    <a:pt x="1387" y="4096"/>
                  </a:lnTo>
                  <a:lnTo>
                    <a:pt x="1009" y="4096"/>
                  </a:lnTo>
                  <a:cubicBezTo>
                    <a:pt x="473" y="4096"/>
                    <a:pt x="1" y="4569"/>
                    <a:pt x="1" y="5136"/>
                  </a:cubicBezTo>
                  <a:lnTo>
                    <a:pt x="1" y="5797"/>
                  </a:lnTo>
                  <a:cubicBezTo>
                    <a:pt x="1" y="6616"/>
                    <a:pt x="599" y="7341"/>
                    <a:pt x="1387" y="7498"/>
                  </a:cubicBezTo>
                  <a:lnTo>
                    <a:pt x="1387" y="10649"/>
                  </a:lnTo>
                  <a:cubicBezTo>
                    <a:pt x="1387" y="11185"/>
                    <a:pt x="1860" y="11657"/>
                    <a:pt x="2395" y="11657"/>
                  </a:cubicBezTo>
                  <a:lnTo>
                    <a:pt x="7877" y="11657"/>
                  </a:lnTo>
                  <a:cubicBezTo>
                    <a:pt x="8413" y="11657"/>
                    <a:pt x="8885" y="11185"/>
                    <a:pt x="8885" y="10649"/>
                  </a:cubicBezTo>
                  <a:lnTo>
                    <a:pt x="8885" y="5451"/>
                  </a:lnTo>
                  <a:cubicBezTo>
                    <a:pt x="9673" y="5293"/>
                    <a:pt x="10271" y="4569"/>
                    <a:pt x="10271" y="3749"/>
                  </a:cubicBezTo>
                  <a:lnTo>
                    <a:pt x="10271" y="3088"/>
                  </a:lnTo>
                  <a:cubicBezTo>
                    <a:pt x="10271" y="2521"/>
                    <a:pt x="9799" y="2048"/>
                    <a:pt x="9263" y="2048"/>
                  </a:cubicBezTo>
                  <a:lnTo>
                    <a:pt x="8885" y="2048"/>
                  </a:lnTo>
                  <a:lnTo>
                    <a:pt x="8885" y="1040"/>
                  </a:lnTo>
                  <a:cubicBezTo>
                    <a:pt x="8885" y="473"/>
                    <a:pt x="8413" y="0"/>
                    <a:pt x="787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93" name="Google Shape;6593;p63"/>
            <p:cNvGrpSpPr/>
            <p:nvPr/>
          </p:nvGrpSpPr>
          <p:grpSpPr>
            <a:xfrm>
              <a:off x="3884852" y="1717682"/>
              <a:ext cx="237852" cy="228651"/>
              <a:chOff x="-31889075" y="2658950"/>
              <a:chExt cx="302475" cy="290775"/>
            </a:xfrm>
            <a:solidFill>
              <a:schemeClr val="tx1"/>
            </a:solidFill>
          </p:grpSpPr>
          <p:sp>
            <p:nvSpPr>
              <p:cNvPr id="6594" name="Google Shape;6594;p63"/>
              <p:cNvSpPr/>
              <p:nvPr/>
            </p:nvSpPr>
            <p:spPr>
              <a:xfrm>
                <a:off x="-31889075" y="2658950"/>
                <a:ext cx="302475" cy="290775"/>
              </a:xfrm>
              <a:custGeom>
                <a:avLst/>
                <a:gdLst/>
                <a:ahLst/>
                <a:cxnLst/>
                <a:rect l="l" t="t" r="r" b="b"/>
                <a:pathLst>
                  <a:path w="12099" h="11631" extrusionOk="0">
                    <a:moveTo>
                      <a:pt x="10555" y="712"/>
                    </a:moveTo>
                    <a:lnTo>
                      <a:pt x="11153" y="1310"/>
                    </a:lnTo>
                    <a:lnTo>
                      <a:pt x="10051" y="3138"/>
                    </a:lnTo>
                    <a:lnTo>
                      <a:pt x="8728" y="1814"/>
                    </a:lnTo>
                    <a:lnTo>
                      <a:pt x="10555" y="712"/>
                    </a:lnTo>
                    <a:close/>
                    <a:moveTo>
                      <a:pt x="8665" y="2696"/>
                    </a:moveTo>
                    <a:lnTo>
                      <a:pt x="9137" y="3169"/>
                    </a:lnTo>
                    <a:lnTo>
                      <a:pt x="7278" y="4996"/>
                    </a:lnTo>
                    <a:lnTo>
                      <a:pt x="6806" y="4524"/>
                    </a:lnTo>
                    <a:lnTo>
                      <a:pt x="8665" y="2696"/>
                    </a:lnTo>
                    <a:close/>
                    <a:moveTo>
                      <a:pt x="3022" y="640"/>
                    </a:moveTo>
                    <a:cubicBezTo>
                      <a:pt x="3549" y="640"/>
                      <a:pt x="4066" y="847"/>
                      <a:pt x="4443" y="1247"/>
                    </a:cubicBezTo>
                    <a:cubicBezTo>
                      <a:pt x="5010" y="1783"/>
                      <a:pt x="5199" y="2602"/>
                      <a:pt x="4915" y="3358"/>
                    </a:cubicBezTo>
                    <a:cubicBezTo>
                      <a:pt x="4884" y="3484"/>
                      <a:pt x="4915" y="3642"/>
                      <a:pt x="5010" y="3705"/>
                    </a:cubicBezTo>
                    <a:lnTo>
                      <a:pt x="8160" y="6855"/>
                    </a:lnTo>
                    <a:cubicBezTo>
                      <a:pt x="8208" y="6926"/>
                      <a:pt x="8308" y="6961"/>
                      <a:pt x="8409" y="6961"/>
                    </a:cubicBezTo>
                    <a:cubicBezTo>
                      <a:pt x="8442" y="6961"/>
                      <a:pt x="8476" y="6957"/>
                      <a:pt x="8507" y="6950"/>
                    </a:cubicBezTo>
                    <a:cubicBezTo>
                      <a:pt x="8741" y="6862"/>
                      <a:pt x="8981" y="6819"/>
                      <a:pt x="9217" y="6819"/>
                    </a:cubicBezTo>
                    <a:cubicBezTo>
                      <a:pt x="9743" y="6819"/>
                      <a:pt x="10248" y="7031"/>
                      <a:pt x="10618" y="7422"/>
                    </a:cubicBezTo>
                    <a:cubicBezTo>
                      <a:pt x="11153" y="7926"/>
                      <a:pt x="11342" y="8682"/>
                      <a:pt x="11153" y="9375"/>
                    </a:cubicBezTo>
                    <a:lnTo>
                      <a:pt x="10240" y="8493"/>
                    </a:lnTo>
                    <a:cubicBezTo>
                      <a:pt x="10035" y="8289"/>
                      <a:pt x="9767" y="8186"/>
                      <a:pt x="9503" y="8186"/>
                    </a:cubicBezTo>
                    <a:cubicBezTo>
                      <a:pt x="9240" y="8186"/>
                      <a:pt x="8980" y="8289"/>
                      <a:pt x="8791" y="8493"/>
                    </a:cubicBezTo>
                    <a:cubicBezTo>
                      <a:pt x="8381" y="8871"/>
                      <a:pt x="8381" y="9533"/>
                      <a:pt x="8791" y="9943"/>
                    </a:cubicBezTo>
                    <a:lnTo>
                      <a:pt x="9673" y="10856"/>
                    </a:lnTo>
                    <a:cubicBezTo>
                      <a:pt x="9498" y="10904"/>
                      <a:pt x="9318" y="10928"/>
                      <a:pt x="9140" y="10928"/>
                    </a:cubicBezTo>
                    <a:cubicBezTo>
                      <a:pt x="8614" y="10928"/>
                      <a:pt x="8096" y="10721"/>
                      <a:pt x="7719" y="10321"/>
                    </a:cubicBezTo>
                    <a:cubicBezTo>
                      <a:pt x="7152" y="9785"/>
                      <a:pt x="6963" y="8966"/>
                      <a:pt x="7247" y="8210"/>
                    </a:cubicBezTo>
                    <a:cubicBezTo>
                      <a:pt x="7278" y="8084"/>
                      <a:pt x="7247" y="7926"/>
                      <a:pt x="7152" y="7863"/>
                    </a:cubicBezTo>
                    <a:lnTo>
                      <a:pt x="4002" y="4713"/>
                    </a:lnTo>
                    <a:cubicBezTo>
                      <a:pt x="3960" y="4629"/>
                      <a:pt x="3876" y="4587"/>
                      <a:pt x="3787" y="4587"/>
                    </a:cubicBezTo>
                    <a:cubicBezTo>
                      <a:pt x="3743" y="4587"/>
                      <a:pt x="3697" y="4597"/>
                      <a:pt x="3655" y="4618"/>
                    </a:cubicBezTo>
                    <a:cubicBezTo>
                      <a:pt x="3421" y="4706"/>
                      <a:pt x="3181" y="4749"/>
                      <a:pt x="2945" y="4749"/>
                    </a:cubicBezTo>
                    <a:cubicBezTo>
                      <a:pt x="2419" y="4749"/>
                      <a:pt x="1914" y="4537"/>
                      <a:pt x="1544" y="4146"/>
                    </a:cubicBezTo>
                    <a:cubicBezTo>
                      <a:pt x="1009" y="3642"/>
                      <a:pt x="820" y="2885"/>
                      <a:pt x="1009" y="2192"/>
                    </a:cubicBezTo>
                    <a:lnTo>
                      <a:pt x="1009" y="2192"/>
                    </a:lnTo>
                    <a:lnTo>
                      <a:pt x="1922" y="3075"/>
                    </a:lnTo>
                    <a:cubicBezTo>
                      <a:pt x="2127" y="3279"/>
                      <a:pt x="2395" y="3382"/>
                      <a:pt x="2659" y="3382"/>
                    </a:cubicBezTo>
                    <a:cubicBezTo>
                      <a:pt x="2923" y="3382"/>
                      <a:pt x="3183" y="3279"/>
                      <a:pt x="3372" y="3075"/>
                    </a:cubicBezTo>
                    <a:cubicBezTo>
                      <a:pt x="3781" y="2696"/>
                      <a:pt x="3781" y="2035"/>
                      <a:pt x="3372" y="1625"/>
                    </a:cubicBezTo>
                    <a:lnTo>
                      <a:pt x="2490" y="712"/>
                    </a:lnTo>
                    <a:cubicBezTo>
                      <a:pt x="2665" y="664"/>
                      <a:pt x="2844" y="640"/>
                      <a:pt x="3022" y="640"/>
                    </a:cubicBezTo>
                    <a:close/>
                    <a:moveTo>
                      <a:pt x="4380" y="6036"/>
                    </a:moveTo>
                    <a:lnTo>
                      <a:pt x="5829" y="7485"/>
                    </a:lnTo>
                    <a:lnTo>
                      <a:pt x="2679" y="10636"/>
                    </a:lnTo>
                    <a:cubicBezTo>
                      <a:pt x="2474" y="10840"/>
                      <a:pt x="2206" y="10943"/>
                      <a:pt x="1942" y="10943"/>
                    </a:cubicBezTo>
                    <a:cubicBezTo>
                      <a:pt x="1678" y="10943"/>
                      <a:pt x="1418" y="10840"/>
                      <a:pt x="1229" y="10636"/>
                    </a:cubicBezTo>
                    <a:cubicBezTo>
                      <a:pt x="820" y="10226"/>
                      <a:pt x="820" y="9596"/>
                      <a:pt x="1229" y="9186"/>
                    </a:cubicBezTo>
                    <a:lnTo>
                      <a:pt x="4380" y="6036"/>
                    </a:lnTo>
                    <a:close/>
                    <a:moveTo>
                      <a:pt x="2915" y="1"/>
                    </a:moveTo>
                    <a:cubicBezTo>
                      <a:pt x="2465" y="1"/>
                      <a:pt x="2014" y="112"/>
                      <a:pt x="1607" y="334"/>
                    </a:cubicBezTo>
                    <a:cubicBezTo>
                      <a:pt x="1544" y="365"/>
                      <a:pt x="1450" y="491"/>
                      <a:pt x="1450" y="554"/>
                    </a:cubicBezTo>
                    <a:cubicBezTo>
                      <a:pt x="1450" y="680"/>
                      <a:pt x="1481" y="775"/>
                      <a:pt x="1544" y="838"/>
                    </a:cubicBezTo>
                    <a:lnTo>
                      <a:pt x="2836" y="2129"/>
                    </a:lnTo>
                    <a:cubicBezTo>
                      <a:pt x="2962" y="2255"/>
                      <a:pt x="2962" y="2507"/>
                      <a:pt x="2836" y="2602"/>
                    </a:cubicBezTo>
                    <a:cubicBezTo>
                      <a:pt x="2773" y="2665"/>
                      <a:pt x="2686" y="2696"/>
                      <a:pt x="2600" y="2696"/>
                    </a:cubicBezTo>
                    <a:cubicBezTo>
                      <a:pt x="2513" y="2696"/>
                      <a:pt x="2427" y="2665"/>
                      <a:pt x="2364" y="2602"/>
                    </a:cubicBezTo>
                    <a:lnTo>
                      <a:pt x="1072" y="1310"/>
                    </a:lnTo>
                    <a:cubicBezTo>
                      <a:pt x="1001" y="1239"/>
                      <a:pt x="912" y="1204"/>
                      <a:pt x="846" y="1204"/>
                    </a:cubicBezTo>
                    <a:cubicBezTo>
                      <a:pt x="824" y="1204"/>
                      <a:pt x="804" y="1208"/>
                      <a:pt x="788" y="1216"/>
                    </a:cubicBezTo>
                    <a:cubicBezTo>
                      <a:pt x="662" y="1216"/>
                      <a:pt x="599" y="1310"/>
                      <a:pt x="536" y="1373"/>
                    </a:cubicBezTo>
                    <a:cubicBezTo>
                      <a:pt x="1" y="2413"/>
                      <a:pt x="127" y="3736"/>
                      <a:pt x="1009" y="4618"/>
                    </a:cubicBezTo>
                    <a:cubicBezTo>
                      <a:pt x="1549" y="5135"/>
                      <a:pt x="2230" y="5407"/>
                      <a:pt x="2934" y="5407"/>
                    </a:cubicBezTo>
                    <a:cubicBezTo>
                      <a:pt x="3173" y="5407"/>
                      <a:pt x="3415" y="5375"/>
                      <a:pt x="3655" y="5311"/>
                    </a:cubicBezTo>
                    <a:lnTo>
                      <a:pt x="3907" y="5563"/>
                    </a:lnTo>
                    <a:lnTo>
                      <a:pt x="757" y="8714"/>
                    </a:lnTo>
                    <a:cubicBezTo>
                      <a:pt x="64" y="9344"/>
                      <a:pt x="64" y="10447"/>
                      <a:pt x="757" y="11108"/>
                    </a:cubicBezTo>
                    <a:cubicBezTo>
                      <a:pt x="1088" y="11455"/>
                      <a:pt x="1521" y="11628"/>
                      <a:pt x="1954" y="11628"/>
                    </a:cubicBezTo>
                    <a:cubicBezTo>
                      <a:pt x="2387" y="11628"/>
                      <a:pt x="2820" y="11455"/>
                      <a:pt x="3151" y="11108"/>
                    </a:cubicBezTo>
                    <a:lnTo>
                      <a:pt x="6302" y="7958"/>
                    </a:lnTo>
                    <a:lnTo>
                      <a:pt x="6522" y="8210"/>
                    </a:lnTo>
                    <a:cubicBezTo>
                      <a:pt x="6302" y="9155"/>
                      <a:pt x="6522" y="10132"/>
                      <a:pt x="7247" y="10825"/>
                    </a:cubicBezTo>
                    <a:cubicBezTo>
                      <a:pt x="7765" y="11362"/>
                      <a:pt x="8469" y="11630"/>
                      <a:pt x="9169" y="11630"/>
                    </a:cubicBezTo>
                    <a:cubicBezTo>
                      <a:pt x="9618" y="11630"/>
                      <a:pt x="10066" y="11519"/>
                      <a:pt x="10460" y="11297"/>
                    </a:cubicBezTo>
                    <a:cubicBezTo>
                      <a:pt x="10555" y="11266"/>
                      <a:pt x="10618" y="11140"/>
                      <a:pt x="10618" y="11077"/>
                    </a:cubicBezTo>
                    <a:cubicBezTo>
                      <a:pt x="10618" y="11014"/>
                      <a:pt x="10586" y="10888"/>
                      <a:pt x="10555" y="10793"/>
                    </a:cubicBezTo>
                    <a:lnTo>
                      <a:pt x="9263" y="9501"/>
                    </a:lnTo>
                    <a:cubicBezTo>
                      <a:pt x="9137" y="9375"/>
                      <a:pt x="9137" y="9155"/>
                      <a:pt x="9263" y="9029"/>
                    </a:cubicBezTo>
                    <a:cubicBezTo>
                      <a:pt x="9310" y="8966"/>
                      <a:pt x="9397" y="8934"/>
                      <a:pt x="9488" y="8934"/>
                    </a:cubicBezTo>
                    <a:cubicBezTo>
                      <a:pt x="9578" y="8934"/>
                      <a:pt x="9673" y="8966"/>
                      <a:pt x="9736" y="9029"/>
                    </a:cubicBezTo>
                    <a:lnTo>
                      <a:pt x="11027" y="10321"/>
                    </a:lnTo>
                    <a:cubicBezTo>
                      <a:pt x="11075" y="10392"/>
                      <a:pt x="11157" y="10427"/>
                      <a:pt x="11236" y="10427"/>
                    </a:cubicBezTo>
                    <a:cubicBezTo>
                      <a:pt x="11262" y="10427"/>
                      <a:pt x="11287" y="10423"/>
                      <a:pt x="11311" y="10415"/>
                    </a:cubicBezTo>
                    <a:cubicBezTo>
                      <a:pt x="11405" y="10415"/>
                      <a:pt x="11500" y="10321"/>
                      <a:pt x="11532" y="10258"/>
                    </a:cubicBezTo>
                    <a:cubicBezTo>
                      <a:pt x="12099" y="9218"/>
                      <a:pt x="11973" y="7895"/>
                      <a:pt x="11059" y="7013"/>
                    </a:cubicBezTo>
                    <a:cubicBezTo>
                      <a:pt x="10542" y="6496"/>
                      <a:pt x="9850" y="6224"/>
                      <a:pt x="9139" y="6224"/>
                    </a:cubicBezTo>
                    <a:cubicBezTo>
                      <a:pt x="8897" y="6224"/>
                      <a:pt x="8653" y="6255"/>
                      <a:pt x="8413" y="6320"/>
                    </a:cubicBezTo>
                    <a:lnTo>
                      <a:pt x="7719" y="5595"/>
                    </a:lnTo>
                    <a:lnTo>
                      <a:pt x="9578" y="3736"/>
                    </a:lnTo>
                    <a:lnTo>
                      <a:pt x="9799" y="3988"/>
                    </a:lnTo>
                    <a:cubicBezTo>
                      <a:pt x="9867" y="4056"/>
                      <a:pt x="9958" y="4089"/>
                      <a:pt x="10051" y="4089"/>
                    </a:cubicBezTo>
                    <a:cubicBezTo>
                      <a:pt x="10172" y="4089"/>
                      <a:pt x="10294" y="4032"/>
                      <a:pt x="10366" y="3925"/>
                    </a:cubicBezTo>
                    <a:lnTo>
                      <a:pt x="11815" y="1499"/>
                    </a:lnTo>
                    <a:cubicBezTo>
                      <a:pt x="11878" y="1373"/>
                      <a:pt x="11878" y="1184"/>
                      <a:pt x="11784" y="1090"/>
                    </a:cubicBezTo>
                    <a:lnTo>
                      <a:pt x="10775" y="82"/>
                    </a:lnTo>
                    <a:cubicBezTo>
                      <a:pt x="10723" y="30"/>
                      <a:pt x="10652" y="6"/>
                      <a:pt x="10573" y="6"/>
                    </a:cubicBezTo>
                    <a:cubicBezTo>
                      <a:pt x="10507" y="6"/>
                      <a:pt x="10437" y="22"/>
                      <a:pt x="10366" y="50"/>
                    </a:cubicBezTo>
                    <a:lnTo>
                      <a:pt x="7940" y="1499"/>
                    </a:lnTo>
                    <a:cubicBezTo>
                      <a:pt x="7751" y="1625"/>
                      <a:pt x="7719" y="1909"/>
                      <a:pt x="7877" y="2066"/>
                    </a:cubicBezTo>
                    <a:lnTo>
                      <a:pt x="8097" y="2287"/>
                    </a:lnTo>
                    <a:lnTo>
                      <a:pt x="6270" y="4146"/>
                    </a:lnTo>
                    <a:lnTo>
                      <a:pt x="5546" y="3421"/>
                    </a:lnTo>
                    <a:cubicBezTo>
                      <a:pt x="5798" y="2476"/>
                      <a:pt x="5546" y="1499"/>
                      <a:pt x="4852" y="806"/>
                    </a:cubicBezTo>
                    <a:cubicBezTo>
                      <a:pt x="4315" y="269"/>
                      <a:pt x="3615" y="1"/>
                      <a:pt x="29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95" name="Google Shape;6595;p63"/>
              <p:cNvSpPr/>
              <p:nvPr/>
            </p:nvSpPr>
            <p:spPr>
              <a:xfrm>
                <a:off x="-31838650" y="2838200"/>
                <a:ext cx="7010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804" h="2742" extrusionOk="0">
                    <a:moveTo>
                      <a:pt x="2430" y="0"/>
                    </a:moveTo>
                    <a:cubicBezTo>
                      <a:pt x="2339" y="0"/>
                      <a:pt x="2253" y="32"/>
                      <a:pt x="2205" y="95"/>
                    </a:cubicBezTo>
                    <a:lnTo>
                      <a:pt x="95" y="2174"/>
                    </a:lnTo>
                    <a:cubicBezTo>
                      <a:pt x="0" y="2300"/>
                      <a:pt x="0" y="2521"/>
                      <a:pt x="95" y="2647"/>
                    </a:cubicBezTo>
                    <a:cubicBezTo>
                      <a:pt x="158" y="2710"/>
                      <a:pt x="236" y="2741"/>
                      <a:pt x="319" y="2741"/>
                    </a:cubicBezTo>
                    <a:cubicBezTo>
                      <a:pt x="402" y="2741"/>
                      <a:pt x="488" y="2710"/>
                      <a:pt x="567" y="2647"/>
                    </a:cubicBezTo>
                    <a:lnTo>
                      <a:pt x="2678" y="567"/>
                    </a:lnTo>
                    <a:cubicBezTo>
                      <a:pt x="2804" y="441"/>
                      <a:pt x="2804" y="221"/>
                      <a:pt x="2678" y="95"/>
                    </a:cubicBezTo>
                    <a:cubicBezTo>
                      <a:pt x="2615" y="32"/>
                      <a:pt x="2520" y="0"/>
                      <a:pt x="24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96" name="Google Shape;6596;p63"/>
            <p:cNvSpPr/>
            <p:nvPr/>
          </p:nvSpPr>
          <p:spPr>
            <a:xfrm>
              <a:off x="5044556" y="1446510"/>
              <a:ext cx="231030" cy="229812"/>
            </a:xfrm>
            <a:custGeom>
              <a:avLst/>
              <a:gdLst/>
              <a:ahLst/>
              <a:cxnLst/>
              <a:rect l="l" t="t" r="r" b="b"/>
              <a:pathLst>
                <a:path w="11752" h="11690" extrusionOk="0">
                  <a:moveTo>
                    <a:pt x="5923" y="694"/>
                  </a:moveTo>
                  <a:cubicBezTo>
                    <a:pt x="6490" y="694"/>
                    <a:pt x="6963" y="1166"/>
                    <a:pt x="6963" y="1765"/>
                  </a:cubicBezTo>
                  <a:cubicBezTo>
                    <a:pt x="6963" y="2332"/>
                    <a:pt x="6490" y="2805"/>
                    <a:pt x="5923" y="2805"/>
                  </a:cubicBezTo>
                  <a:cubicBezTo>
                    <a:pt x="5325" y="2805"/>
                    <a:pt x="4852" y="2332"/>
                    <a:pt x="4852" y="1765"/>
                  </a:cubicBezTo>
                  <a:cubicBezTo>
                    <a:pt x="4852" y="1229"/>
                    <a:pt x="5325" y="694"/>
                    <a:pt x="5923" y="694"/>
                  </a:cubicBezTo>
                  <a:close/>
                  <a:moveTo>
                    <a:pt x="2489" y="3466"/>
                  </a:moveTo>
                  <a:cubicBezTo>
                    <a:pt x="2678" y="3466"/>
                    <a:pt x="2836" y="3624"/>
                    <a:pt x="2836" y="3813"/>
                  </a:cubicBezTo>
                  <a:lnTo>
                    <a:pt x="2836" y="4916"/>
                  </a:lnTo>
                  <a:cubicBezTo>
                    <a:pt x="2678" y="4947"/>
                    <a:pt x="2584" y="5042"/>
                    <a:pt x="2458" y="5168"/>
                  </a:cubicBezTo>
                  <a:cubicBezTo>
                    <a:pt x="2363" y="5231"/>
                    <a:pt x="2300" y="5357"/>
                    <a:pt x="2237" y="5420"/>
                  </a:cubicBezTo>
                  <a:cubicBezTo>
                    <a:pt x="2174" y="5357"/>
                    <a:pt x="2143" y="5262"/>
                    <a:pt x="2143" y="5199"/>
                  </a:cubicBezTo>
                  <a:lnTo>
                    <a:pt x="2143" y="3813"/>
                  </a:lnTo>
                  <a:cubicBezTo>
                    <a:pt x="2143" y="3624"/>
                    <a:pt x="2300" y="3466"/>
                    <a:pt x="2489" y="3466"/>
                  </a:cubicBezTo>
                  <a:close/>
                  <a:moveTo>
                    <a:pt x="9326" y="3466"/>
                  </a:moveTo>
                  <a:cubicBezTo>
                    <a:pt x="9546" y="3466"/>
                    <a:pt x="9704" y="3624"/>
                    <a:pt x="9704" y="3813"/>
                  </a:cubicBezTo>
                  <a:lnTo>
                    <a:pt x="9704" y="5199"/>
                  </a:lnTo>
                  <a:cubicBezTo>
                    <a:pt x="9704" y="5262"/>
                    <a:pt x="9641" y="5357"/>
                    <a:pt x="9578" y="5420"/>
                  </a:cubicBezTo>
                  <a:cubicBezTo>
                    <a:pt x="9546" y="5294"/>
                    <a:pt x="9452" y="5231"/>
                    <a:pt x="9389" y="5168"/>
                  </a:cubicBezTo>
                  <a:cubicBezTo>
                    <a:pt x="9263" y="5042"/>
                    <a:pt x="9137" y="4947"/>
                    <a:pt x="8979" y="4916"/>
                  </a:cubicBezTo>
                  <a:lnTo>
                    <a:pt x="8979" y="3813"/>
                  </a:lnTo>
                  <a:cubicBezTo>
                    <a:pt x="9011" y="3624"/>
                    <a:pt x="9168" y="3466"/>
                    <a:pt x="9326" y="3466"/>
                  </a:cubicBezTo>
                  <a:close/>
                  <a:moveTo>
                    <a:pt x="5923" y="3466"/>
                  </a:moveTo>
                  <a:cubicBezTo>
                    <a:pt x="6900" y="3466"/>
                    <a:pt x="7814" y="4096"/>
                    <a:pt x="8160" y="4947"/>
                  </a:cubicBezTo>
                  <a:cubicBezTo>
                    <a:pt x="8066" y="5010"/>
                    <a:pt x="8003" y="5042"/>
                    <a:pt x="7971" y="5105"/>
                  </a:cubicBezTo>
                  <a:lnTo>
                    <a:pt x="6081" y="6963"/>
                  </a:lnTo>
                  <a:cubicBezTo>
                    <a:pt x="6018" y="6995"/>
                    <a:pt x="5955" y="7089"/>
                    <a:pt x="5923" y="7152"/>
                  </a:cubicBezTo>
                  <a:cubicBezTo>
                    <a:pt x="5860" y="7089"/>
                    <a:pt x="5797" y="7026"/>
                    <a:pt x="5766" y="6963"/>
                  </a:cubicBezTo>
                  <a:lnTo>
                    <a:pt x="3876" y="5105"/>
                  </a:lnTo>
                  <a:cubicBezTo>
                    <a:pt x="3781" y="5042"/>
                    <a:pt x="3750" y="5010"/>
                    <a:pt x="3655" y="4947"/>
                  </a:cubicBezTo>
                  <a:cubicBezTo>
                    <a:pt x="4033" y="4096"/>
                    <a:pt x="4915" y="3466"/>
                    <a:pt x="5923" y="3466"/>
                  </a:cubicBezTo>
                  <a:close/>
                  <a:moveTo>
                    <a:pt x="10744" y="2049"/>
                  </a:moveTo>
                  <a:cubicBezTo>
                    <a:pt x="10964" y="2049"/>
                    <a:pt x="11122" y="2206"/>
                    <a:pt x="11122" y="2395"/>
                  </a:cubicBezTo>
                  <a:lnTo>
                    <a:pt x="11122" y="6144"/>
                  </a:lnTo>
                  <a:lnTo>
                    <a:pt x="11059" y="6144"/>
                  </a:lnTo>
                  <a:cubicBezTo>
                    <a:pt x="11059" y="6333"/>
                    <a:pt x="11027" y="6491"/>
                    <a:pt x="10901" y="6648"/>
                  </a:cubicBezTo>
                  <a:lnTo>
                    <a:pt x="9263" y="9421"/>
                  </a:lnTo>
                  <a:cubicBezTo>
                    <a:pt x="9105" y="9673"/>
                    <a:pt x="9011" y="9956"/>
                    <a:pt x="9011" y="10271"/>
                  </a:cubicBezTo>
                  <a:lnTo>
                    <a:pt x="9011" y="10933"/>
                  </a:lnTo>
                  <a:lnTo>
                    <a:pt x="6270" y="10933"/>
                  </a:lnTo>
                  <a:lnTo>
                    <a:pt x="6270" y="8097"/>
                  </a:lnTo>
                  <a:cubicBezTo>
                    <a:pt x="6270" y="7845"/>
                    <a:pt x="6396" y="7593"/>
                    <a:pt x="6585" y="7404"/>
                  </a:cubicBezTo>
                  <a:lnTo>
                    <a:pt x="8475" y="5546"/>
                  </a:lnTo>
                  <a:cubicBezTo>
                    <a:pt x="8538" y="5483"/>
                    <a:pt x="8625" y="5451"/>
                    <a:pt x="8712" y="5451"/>
                  </a:cubicBezTo>
                  <a:cubicBezTo>
                    <a:pt x="8798" y="5451"/>
                    <a:pt x="8885" y="5483"/>
                    <a:pt x="8948" y="5546"/>
                  </a:cubicBezTo>
                  <a:cubicBezTo>
                    <a:pt x="9074" y="5672"/>
                    <a:pt x="9074" y="5892"/>
                    <a:pt x="8948" y="6018"/>
                  </a:cubicBezTo>
                  <a:lnTo>
                    <a:pt x="7751" y="7215"/>
                  </a:lnTo>
                  <a:cubicBezTo>
                    <a:pt x="7656" y="7310"/>
                    <a:pt x="7656" y="7562"/>
                    <a:pt x="7751" y="7656"/>
                  </a:cubicBezTo>
                  <a:cubicBezTo>
                    <a:pt x="7814" y="7719"/>
                    <a:pt x="7908" y="7751"/>
                    <a:pt x="7999" y="7751"/>
                  </a:cubicBezTo>
                  <a:cubicBezTo>
                    <a:pt x="8089" y="7751"/>
                    <a:pt x="8176" y="7719"/>
                    <a:pt x="8223" y="7656"/>
                  </a:cubicBezTo>
                  <a:lnTo>
                    <a:pt x="10082" y="5829"/>
                  </a:lnTo>
                  <a:cubicBezTo>
                    <a:pt x="10271" y="5609"/>
                    <a:pt x="10397" y="5388"/>
                    <a:pt x="10397" y="5105"/>
                  </a:cubicBezTo>
                  <a:lnTo>
                    <a:pt x="10397" y="2395"/>
                  </a:lnTo>
                  <a:cubicBezTo>
                    <a:pt x="10397" y="2206"/>
                    <a:pt x="10555" y="2049"/>
                    <a:pt x="10744" y="2049"/>
                  </a:cubicBezTo>
                  <a:close/>
                  <a:moveTo>
                    <a:pt x="1103" y="2080"/>
                  </a:moveTo>
                  <a:cubicBezTo>
                    <a:pt x="1292" y="2080"/>
                    <a:pt x="1450" y="2238"/>
                    <a:pt x="1450" y="2427"/>
                  </a:cubicBezTo>
                  <a:lnTo>
                    <a:pt x="1450" y="5168"/>
                  </a:lnTo>
                  <a:cubicBezTo>
                    <a:pt x="1450" y="5420"/>
                    <a:pt x="1576" y="5672"/>
                    <a:pt x="1796" y="5861"/>
                  </a:cubicBezTo>
                  <a:lnTo>
                    <a:pt x="3624" y="7719"/>
                  </a:lnTo>
                  <a:cubicBezTo>
                    <a:pt x="3687" y="7782"/>
                    <a:pt x="3781" y="7814"/>
                    <a:pt x="3872" y="7814"/>
                  </a:cubicBezTo>
                  <a:cubicBezTo>
                    <a:pt x="3962" y="7814"/>
                    <a:pt x="4049" y="7782"/>
                    <a:pt x="4096" y="7719"/>
                  </a:cubicBezTo>
                  <a:cubicBezTo>
                    <a:pt x="4222" y="7593"/>
                    <a:pt x="4222" y="7373"/>
                    <a:pt x="4096" y="7247"/>
                  </a:cubicBezTo>
                  <a:lnTo>
                    <a:pt x="2930" y="6050"/>
                  </a:lnTo>
                  <a:cubicBezTo>
                    <a:pt x="2804" y="5955"/>
                    <a:pt x="2804" y="5703"/>
                    <a:pt x="2930" y="5577"/>
                  </a:cubicBezTo>
                  <a:cubicBezTo>
                    <a:pt x="2978" y="5530"/>
                    <a:pt x="3064" y="5506"/>
                    <a:pt x="3155" y="5506"/>
                  </a:cubicBezTo>
                  <a:cubicBezTo>
                    <a:pt x="3245" y="5506"/>
                    <a:pt x="3340" y="5530"/>
                    <a:pt x="3403" y="5577"/>
                  </a:cubicBezTo>
                  <a:lnTo>
                    <a:pt x="5293" y="7436"/>
                  </a:lnTo>
                  <a:cubicBezTo>
                    <a:pt x="5482" y="7625"/>
                    <a:pt x="5608" y="7877"/>
                    <a:pt x="5608" y="8161"/>
                  </a:cubicBezTo>
                  <a:lnTo>
                    <a:pt x="5608" y="10996"/>
                  </a:lnTo>
                  <a:lnTo>
                    <a:pt x="2836" y="10996"/>
                  </a:lnTo>
                  <a:lnTo>
                    <a:pt x="2836" y="10303"/>
                  </a:lnTo>
                  <a:cubicBezTo>
                    <a:pt x="2804" y="10051"/>
                    <a:pt x="2710" y="9736"/>
                    <a:pt x="2552" y="9452"/>
                  </a:cubicBezTo>
                  <a:lnTo>
                    <a:pt x="914" y="6680"/>
                  </a:lnTo>
                  <a:cubicBezTo>
                    <a:pt x="851" y="6522"/>
                    <a:pt x="757" y="6333"/>
                    <a:pt x="757" y="6176"/>
                  </a:cubicBezTo>
                  <a:lnTo>
                    <a:pt x="757" y="2427"/>
                  </a:lnTo>
                  <a:cubicBezTo>
                    <a:pt x="757" y="2238"/>
                    <a:pt x="914" y="2080"/>
                    <a:pt x="1103" y="2080"/>
                  </a:cubicBezTo>
                  <a:close/>
                  <a:moveTo>
                    <a:pt x="5860" y="1"/>
                  </a:moveTo>
                  <a:cubicBezTo>
                    <a:pt x="4915" y="1"/>
                    <a:pt x="4128" y="788"/>
                    <a:pt x="4128" y="1734"/>
                  </a:cubicBezTo>
                  <a:cubicBezTo>
                    <a:pt x="4128" y="2206"/>
                    <a:pt x="4348" y="2647"/>
                    <a:pt x="4695" y="2994"/>
                  </a:cubicBezTo>
                  <a:cubicBezTo>
                    <a:pt x="4411" y="3120"/>
                    <a:pt x="4191" y="3214"/>
                    <a:pt x="3939" y="3435"/>
                  </a:cubicBezTo>
                  <a:cubicBezTo>
                    <a:pt x="3750" y="3592"/>
                    <a:pt x="3592" y="3750"/>
                    <a:pt x="3435" y="3939"/>
                  </a:cubicBezTo>
                  <a:lnTo>
                    <a:pt x="3435" y="3813"/>
                  </a:lnTo>
                  <a:cubicBezTo>
                    <a:pt x="3435" y="3246"/>
                    <a:pt x="2962" y="2805"/>
                    <a:pt x="2395" y="2805"/>
                  </a:cubicBezTo>
                  <a:cubicBezTo>
                    <a:pt x="2300" y="2805"/>
                    <a:pt x="2174" y="2836"/>
                    <a:pt x="2048" y="2836"/>
                  </a:cubicBezTo>
                  <a:lnTo>
                    <a:pt x="2048" y="2427"/>
                  </a:lnTo>
                  <a:cubicBezTo>
                    <a:pt x="2048" y="1891"/>
                    <a:pt x="1576" y="1418"/>
                    <a:pt x="1040" y="1418"/>
                  </a:cubicBezTo>
                  <a:cubicBezTo>
                    <a:pt x="473" y="1418"/>
                    <a:pt x="0" y="1891"/>
                    <a:pt x="0" y="2427"/>
                  </a:cubicBezTo>
                  <a:lnTo>
                    <a:pt x="0" y="6176"/>
                  </a:lnTo>
                  <a:cubicBezTo>
                    <a:pt x="0" y="6491"/>
                    <a:pt x="95" y="6806"/>
                    <a:pt x="253" y="7026"/>
                  </a:cubicBezTo>
                  <a:lnTo>
                    <a:pt x="1891" y="9799"/>
                  </a:lnTo>
                  <a:cubicBezTo>
                    <a:pt x="1985" y="9956"/>
                    <a:pt x="2048" y="10145"/>
                    <a:pt x="2048" y="10303"/>
                  </a:cubicBezTo>
                  <a:lnTo>
                    <a:pt x="2048" y="11342"/>
                  </a:lnTo>
                  <a:cubicBezTo>
                    <a:pt x="2048" y="11532"/>
                    <a:pt x="2206" y="11689"/>
                    <a:pt x="2395" y="11689"/>
                  </a:cubicBezTo>
                  <a:lnTo>
                    <a:pt x="9294" y="11689"/>
                  </a:lnTo>
                  <a:cubicBezTo>
                    <a:pt x="9483" y="11689"/>
                    <a:pt x="9641" y="11532"/>
                    <a:pt x="9641" y="11342"/>
                  </a:cubicBezTo>
                  <a:lnTo>
                    <a:pt x="9641" y="10303"/>
                  </a:lnTo>
                  <a:cubicBezTo>
                    <a:pt x="9641" y="10114"/>
                    <a:pt x="9704" y="9956"/>
                    <a:pt x="9799" y="9799"/>
                  </a:cubicBezTo>
                  <a:lnTo>
                    <a:pt x="11468" y="7026"/>
                  </a:lnTo>
                  <a:cubicBezTo>
                    <a:pt x="11626" y="6774"/>
                    <a:pt x="11689" y="6491"/>
                    <a:pt x="11689" y="6176"/>
                  </a:cubicBezTo>
                  <a:lnTo>
                    <a:pt x="11689" y="2427"/>
                  </a:lnTo>
                  <a:cubicBezTo>
                    <a:pt x="11752" y="1891"/>
                    <a:pt x="11279" y="1418"/>
                    <a:pt x="10712" y="1418"/>
                  </a:cubicBezTo>
                  <a:cubicBezTo>
                    <a:pt x="10177" y="1418"/>
                    <a:pt x="9704" y="1891"/>
                    <a:pt x="9704" y="2427"/>
                  </a:cubicBezTo>
                  <a:lnTo>
                    <a:pt x="9704" y="2836"/>
                  </a:lnTo>
                  <a:cubicBezTo>
                    <a:pt x="9578" y="2805"/>
                    <a:pt x="9452" y="2805"/>
                    <a:pt x="9326" y="2805"/>
                  </a:cubicBezTo>
                  <a:cubicBezTo>
                    <a:pt x="8790" y="2805"/>
                    <a:pt x="8318" y="3246"/>
                    <a:pt x="8318" y="3813"/>
                  </a:cubicBezTo>
                  <a:lnTo>
                    <a:pt x="8318" y="3939"/>
                  </a:lnTo>
                  <a:cubicBezTo>
                    <a:pt x="8160" y="3750"/>
                    <a:pt x="8003" y="3592"/>
                    <a:pt x="7814" y="3435"/>
                  </a:cubicBezTo>
                  <a:cubicBezTo>
                    <a:pt x="7562" y="3246"/>
                    <a:pt x="7341" y="3088"/>
                    <a:pt x="7058" y="2994"/>
                  </a:cubicBezTo>
                  <a:cubicBezTo>
                    <a:pt x="7404" y="2647"/>
                    <a:pt x="7593" y="2206"/>
                    <a:pt x="7593" y="1734"/>
                  </a:cubicBezTo>
                  <a:cubicBezTo>
                    <a:pt x="7593" y="788"/>
                    <a:pt x="6806" y="1"/>
                    <a:pt x="5860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97" name="Google Shape;6597;p63"/>
            <p:cNvGrpSpPr/>
            <p:nvPr/>
          </p:nvGrpSpPr>
          <p:grpSpPr>
            <a:xfrm>
              <a:off x="1284819" y="1153799"/>
              <a:ext cx="229792" cy="230421"/>
              <a:chOff x="-35136450" y="1912725"/>
              <a:chExt cx="292225" cy="293025"/>
            </a:xfrm>
            <a:solidFill>
              <a:schemeClr val="tx1"/>
            </a:solidFill>
          </p:grpSpPr>
          <p:sp>
            <p:nvSpPr>
              <p:cNvPr id="6598" name="Google Shape;6598;p63"/>
              <p:cNvSpPr/>
              <p:nvPr/>
            </p:nvSpPr>
            <p:spPr>
              <a:xfrm>
                <a:off x="-35136450" y="2050575"/>
                <a:ext cx="155975" cy="155175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6207" extrusionOk="0">
                    <a:moveTo>
                      <a:pt x="3120" y="693"/>
                    </a:moveTo>
                    <a:cubicBezTo>
                      <a:pt x="3718" y="693"/>
                      <a:pt x="4191" y="1166"/>
                      <a:pt x="4191" y="1702"/>
                    </a:cubicBezTo>
                    <a:cubicBezTo>
                      <a:pt x="4191" y="2269"/>
                      <a:pt x="3718" y="2741"/>
                      <a:pt x="3120" y="2741"/>
                    </a:cubicBezTo>
                    <a:cubicBezTo>
                      <a:pt x="2521" y="2741"/>
                      <a:pt x="2049" y="2269"/>
                      <a:pt x="2049" y="1702"/>
                    </a:cubicBezTo>
                    <a:cubicBezTo>
                      <a:pt x="2049" y="1166"/>
                      <a:pt x="2521" y="693"/>
                      <a:pt x="3120" y="693"/>
                    </a:cubicBezTo>
                    <a:close/>
                    <a:moveTo>
                      <a:pt x="3120" y="3434"/>
                    </a:moveTo>
                    <a:cubicBezTo>
                      <a:pt x="4348" y="3434"/>
                      <a:pt x="5357" y="4348"/>
                      <a:pt x="5514" y="5514"/>
                    </a:cubicBezTo>
                    <a:lnTo>
                      <a:pt x="757" y="5514"/>
                    </a:lnTo>
                    <a:cubicBezTo>
                      <a:pt x="883" y="4348"/>
                      <a:pt x="1891" y="3434"/>
                      <a:pt x="3120" y="3434"/>
                    </a:cubicBezTo>
                    <a:close/>
                    <a:moveTo>
                      <a:pt x="3120" y="0"/>
                    </a:moveTo>
                    <a:cubicBezTo>
                      <a:pt x="2175" y="0"/>
                      <a:pt x="1387" y="756"/>
                      <a:pt x="1387" y="1702"/>
                    </a:cubicBezTo>
                    <a:cubicBezTo>
                      <a:pt x="1387" y="2174"/>
                      <a:pt x="1576" y="2615"/>
                      <a:pt x="1891" y="2930"/>
                    </a:cubicBezTo>
                    <a:lnTo>
                      <a:pt x="1954" y="2962"/>
                    </a:lnTo>
                    <a:cubicBezTo>
                      <a:pt x="851" y="3403"/>
                      <a:pt x="1" y="4506"/>
                      <a:pt x="1" y="5829"/>
                    </a:cubicBezTo>
                    <a:cubicBezTo>
                      <a:pt x="1" y="6049"/>
                      <a:pt x="158" y="6207"/>
                      <a:pt x="379" y="6207"/>
                    </a:cubicBezTo>
                    <a:lnTo>
                      <a:pt x="5892" y="6207"/>
                    </a:lnTo>
                    <a:cubicBezTo>
                      <a:pt x="6081" y="6207"/>
                      <a:pt x="6239" y="6049"/>
                      <a:pt x="6239" y="5829"/>
                    </a:cubicBezTo>
                    <a:cubicBezTo>
                      <a:pt x="6239" y="4537"/>
                      <a:pt x="5420" y="3434"/>
                      <a:pt x="4317" y="2962"/>
                    </a:cubicBezTo>
                    <a:lnTo>
                      <a:pt x="4348" y="2930"/>
                    </a:lnTo>
                    <a:cubicBezTo>
                      <a:pt x="4663" y="2615"/>
                      <a:pt x="4852" y="2174"/>
                      <a:pt x="4852" y="1702"/>
                    </a:cubicBezTo>
                    <a:cubicBezTo>
                      <a:pt x="4852" y="756"/>
                      <a:pt x="4065" y="0"/>
                      <a:pt x="31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99" name="Google Shape;6599;p63"/>
              <p:cNvSpPr/>
              <p:nvPr/>
            </p:nvSpPr>
            <p:spPr>
              <a:xfrm>
                <a:off x="-34964750" y="1947400"/>
                <a:ext cx="68550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4128" extrusionOk="0">
                    <a:moveTo>
                      <a:pt x="1387" y="725"/>
                    </a:moveTo>
                    <a:cubicBezTo>
                      <a:pt x="1765" y="725"/>
                      <a:pt x="2049" y="1008"/>
                      <a:pt x="2049" y="1386"/>
                    </a:cubicBezTo>
                    <a:lnTo>
                      <a:pt x="2049" y="2773"/>
                    </a:lnTo>
                    <a:cubicBezTo>
                      <a:pt x="2049" y="2836"/>
                      <a:pt x="2049" y="2867"/>
                      <a:pt x="2017" y="2930"/>
                    </a:cubicBezTo>
                    <a:lnTo>
                      <a:pt x="1923" y="2836"/>
                    </a:lnTo>
                    <a:cubicBezTo>
                      <a:pt x="1860" y="2773"/>
                      <a:pt x="1773" y="2741"/>
                      <a:pt x="1686" y="2741"/>
                    </a:cubicBezTo>
                    <a:cubicBezTo>
                      <a:pt x="1600" y="2741"/>
                      <a:pt x="1513" y="2773"/>
                      <a:pt x="1450" y="2836"/>
                    </a:cubicBezTo>
                    <a:cubicBezTo>
                      <a:pt x="1324" y="2962"/>
                      <a:pt x="1324" y="3182"/>
                      <a:pt x="1450" y="3308"/>
                    </a:cubicBezTo>
                    <a:lnTo>
                      <a:pt x="1545" y="3403"/>
                    </a:lnTo>
                    <a:cubicBezTo>
                      <a:pt x="1482" y="3434"/>
                      <a:pt x="1450" y="3434"/>
                      <a:pt x="1387" y="3434"/>
                    </a:cubicBezTo>
                    <a:cubicBezTo>
                      <a:pt x="977" y="3434"/>
                      <a:pt x="694" y="3119"/>
                      <a:pt x="694" y="2773"/>
                    </a:cubicBezTo>
                    <a:lnTo>
                      <a:pt x="694" y="1386"/>
                    </a:lnTo>
                    <a:cubicBezTo>
                      <a:pt x="694" y="977"/>
                      <a:pt x="1040" y="725"/>
                      <a:pt x="1387" y="725"/>
                    </a:cubicBezTo>
                    <a:close/>
                    <a:moveTo>
                      <a:pt x="1387" y="0"/>
                    </a:moveTo>
                    <a:cubicBezTo>
                      <a:pt x="631" y="0"/>
                      <a:pt x="1" y="630"/>
                      <a:pt x="1" y="1386"/>
                    </a:cubicBezTo>
                    <a:lnTo>
                      <a:pt x="1" y="2773"/>
                    </a:lnTo>
                    <a:cubicBezTo>
                      <a:pt x="1" y="3497"/>
                      <a:pt x="631" y="4127"/>
                      <a:pt x="1387" y="4127"/>
                    </a:cubicBezTo>
                    <a:cubicBezTo>
                      <a:pt x="1608" y="4127"/>
                      <a:pt x="1860" y="4064"/>
                      <a:pt x="2080" y="3938"/>
                    </a:cubicBezTo>
                    <a:lnTo>
                      <a:pt x="2175" y="4033"/>
                    </a:lnTo>
                    <a:cubicBezTo>
                      <a:pt x="2222" y="4080"/>
                      <a:pt x="2309" y="4104"/>
                      <a:pt x="2399" y="4104"/>
                    </a:cubicBezTo>
                    <a:cubicBezTo>
                      <a:pt x="2490" y="4104"/>
                      <a:pt x="2584" y="4080"/>
                      <a:pt x="2647" y="4033"/>
                    </a:cubicBezTo>
                    <a:cubicBezTo>
                      <a:pt x="2742" y="3907"/>
                      <a:pt x="2742" y="3655"/>
                      <a:pt x="2647" y="3560"/>
                    </a:cubicBezTo>
                    <a:lnTo>
                      <a:pt x="2553" y="3466"/>
                    </a:lnTo>
                    <a:cubicBezTo>
                      <a:pt x="2679" y="3277"/>
                      <a:pt x="2742" y="3025"/>
                      <a:pt x="2742" y="2773"/>
                    </a:cubicBezTo>
                    <a:lnTo>
                      <a:pt x="2742" y="1386"/>
                    </a:lnTo>
                    <a:cubicBezTo>
                      <a:pt x="2742" y="630"/>
                      <a:pt x="2112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00" name="Google Shape;6600;p63"/>
              <p:cNvSpPr/>
              <p:nvPr/>
            </p:nvSpPr>
            <p:spPr>
              <a:xfrm>
                <a:off x="-35016725" y="1912725"/>
                <a:ext cx="172500" cy="172025"/>
              </a:xfrm>
              <a:custGeom>
                <a:avLst/>
                <a:gdLst/>
                <a:ahLst/>
                <a:cxnLst/>
                <a:rect l="l" t="t" r="r" b="b"/>
                <a:pathLst>
                  <a:path w="6900" h="6881" extrusionOk="0">
                    <a:moveTo>
                      <a:pt x="3466" y="726"/>
                    </a:moveTo>
                    <a:cubicBezTo>
                      <a:pt x="4947" y="726"/>
                      <a:pt x="6175" y="1954"/>
                      <a:pt x="6175" y="3467"/>
                    </a:cubicBezTo>
                    <a:cubicBezTo>
                      <a:pt x="6207" y="4979"/>
                      <a:pt x="4978" y="6207"/>
                      <a:pt x="3466" y="6207"/>
                    </a:cubicBezTo>
                    <a:cubicBezTo>
                      <a:pt x="2930" y="6207"/>
                      <a:pt x="2426" y="6050"/>
                      <a:pt x="1985" y="5766"/>
                    </a:cubicBezTo>
                    <a:cubicBezTo>
                      <a:pt x="1942" y="5745"/>
                      <a:pt x="1868" y="5708"/>
                      <a:pt x="1806" y="5708"/>
                    </a:cubicBezTo>
                    <a:cubicBezTo>
                      <a:pt x="1778" y="5708"/>
                      <a:pt x="1753" y="5715"/>
                      <a:pt x="1733" y="5735"/>
                    </a:cubicBezTo>
                    <a:lnTo>
                      <a:pt x="946" y="5987"/>
                    </a:lnTo>
                    <a:lnTo>
                      <a:pt x="1198" y="5199"/>
                    </a:lnTo>
                    <a:cubicBezTo>
                      <a:pt x="1261" y="5136"/>
                      <a:pt x="1198" y="5010"/>
                      <a:pt x="1166" y="4947"/>
                    </a:cubicBezTo>
                    <a:cubicBezTo>
                      <a:pt x="914" y="4506"/>
                      <a:pt x="757" y="4002"/>
                      <a:pt x="757" y="3467"/>
                    </a:cubicBezTo>
                    <a:cubicBezTo>
                      <a:pt x="757" y="1954"/>
                      <a:pt x="1954" y="726"/>
                      <a:pt x="3466" y="726"/>
                    </a:cubicBezTo>
                    <a:close/>
                    <a:moveTo>
                      <a:pt x="3466" y="1"/>
                    </a:moveTo>
                    <a:cubicBezTo>
                      <a:pt x="1576" y="1"/>
                      <a:pt x="32" y="1545"/>
                      <a:pt x="32" y="3435"/>
                    </a:cubicBezTo>
                    <a:cubicBezTo>
                      <a:pt x="32" y="4034"/>
                      <a:pt x="190" y="4569"/>
                      <a:pt x="473" y="5136"/>
                    </a:cubicBezTo>
                    <a:lnTo>
                      <a:pt x="32" y="6428"/>
                    </a:lnTo>
                    <a:cubicBezTo>
                      <a:pt x="0" y="6554"/>
                      <a:pt x="32" y="6712"/>
                      <a:pt x="95" y="6775"/>
                    </a:cubicBezTo>
                    <a:cubicBezTo>
                      <a:pt x="166" y="6845"/>
                      <a:pt x="272" y="6881"/>
                      <a:pt x="374" y="6881"/>
                    </a:cubicBezTo>
                    <a:cubicBezTo>
                      <a:pt x="408" y="6881"/>
                      <a:pt x="442" y="6877"/>
                      <a:pt x="473" y="6869"/>
                    </a:cubicBezTo>
                    <a:lnTo>
                      <a:pt x="1765" y="6428"/>
                    </a:lnTo>
                    <a:cubicBezTo>
                      <a:pt x="2269" y="6712"/>
                      <a:pt x="2867" y="6869"/>
                      <a:pt x="3466" y="6869"/>
                    </a:cubicBezTo>
                    <a:cubicBezTo>
                      <a:pt x="5356" y="6869"/>
                      <a:pt x="6900" y="5325"/>
                      <a:pt x="6900" y="3435"/>
                    </a:cubicBezTo>
                    <a:cubicBezTo>
                      <a:pt x="6869" y="1576"/>
                      <a:pt x="5356" y="1"/>
                      <a:pt x="34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01" name="Google Shape;6601;p63"/>
            <p:cNvGrpSpPr/>
            <p:nvPr/>
          </p:nvGrpSpPr>
          <p:grpSpPr>
            <a:xfrm>
              <a:off x="1285124" y="1446587"/>
              <a:ext cx="229182" cy="229517"/>
              <a:chOff x="-35134875" y="2272675"/>
              <a:chExt cx="291450" cy="291875"/>
            </a:xfrm>
            <a:solidFill>
              <a:schemeClr val="tx1"/>
            </a:solidFill>
          </p:grpSpPr>
          <p:sp>
            <p:nvSpPr>
              <p:cNvPr id="6602" name="Google Shape;6602;p63"/>
              <p:cNvSpPr/>
              <p:nvPr/>
            </p:nvSpPr>
            <p:spPr>
              <a:xfrm>
                <a:off x="-35134875" y="2272675"/>
                <a:ext cx="291450" cy="29187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75" extrusionOk="0">
                    <a:moveTo>
                      <a:pt x="9925" y="662"/>
                    </a:moveTo>
                    <a:cubicBezTo>
                      <a:pt x="10460" y="662"/>
                      <a:pt x="10933" y="1135"/>
                      <a:pt x="10933" y="1733"/>
                    </a:cubicBezTo>
                    <a:lnTo>
                      <a:pt x="10933" y="5136"/>
                    </a:lnTo>
                    <a:cubicBezTo>
                      <a:pt x="10933" y="5703"/>
                      <a:pt x="10460" y="6176"/>
                      <a:pt x="9925" y="6176"/>
                    </a:cubicBezTo>
                    <a:cubicBezTo>
                      <a:pt x="9704" y="6176"/>
                      <a:pt x="9547" y="6333"/>
                      <a:pt x="9547" y="6522"/>
                    </a:cubicBezTo>
                    <a:lnTo>
                      <a:pt x="9547" y="7751"/>
                    </a:lnTo>
                    <a:lnTo>
                      <a:pt x="8192" y="6365"/>
                    </a:lnTo>
                    <a:lnTo>
                      <a:pt x="8192" y="4474"/>
                    </a:lnTo>
                    <a:cubicBezTo>
                      <a:pt x="8192" y="3529"/>
                      <a:pt x="7404" y="2742"/>
                      <a:pt x="6459" y="2742"/>
                    </a:cubicBezTo>
                    <a:lnTo>
                      <a:pt x="3372" y="2742"/>
                    </a:lnTo>
                    <a:lnTo>
                      <a:pt x="3372" y="1733"/>
                    </a:lnTo>
                    <a:cubicBezTo>
                      <a:pt x="3372" y="1166"/>
                      <a:pt x="3844" y="662"/>
                      <a:pt x="4411" y="662"/>
                    </a:cubicBezTo>
                    <a:close/>
                    <a:moveTo>
                      <a:pt x="6459" y="3403"/>
                    </a:moveTo>
                    <a:cubicBezTo>
                      <a:pt x="6995" y="3403"/>
                      <a:pt x="7499" y="3876"/>
                      <a:pt x="7499" y="4474"/>
                    </a:cubicBezTo>
                    <a:lnTo>
                      <a:pt x="7499" y="7908"/>
                    </a:lnTo>
                    <a:lnTo>
                      <a:pt x="7467" y="7908"/>
                    </a:lnTo>
                    <a:cubicBezTo>
                      <a:pt x="7467" y="8444"/>
                      <a:pt x="6995" y="8917"/>
                      <a:pt x="6396" y="8917"/>
                    </a:cubicBezTo>
                    <a:lnTo>
                      <a:pt x="3687" y="8917"/>
                    </a:lnTo>
                    <a:cubicBezTo>
                      <a:pt x="3624" y="8917"/>
                      <a:pt x="3498" y="8948"/>
                      <a:pt x="3466" y="9043"/>
                    </a:cubicBezTo>
                    <a:lnTo>
                      <a:pt x="1986" y="10492"/>
                    </a:lnTo>
                    <a:lnTo>
                      <a:pt x="1986" y="9295"/>
                    </a:lnTo>
                    <a:cubicBezTo>
                      <a:pt x="1986" y="9074"/>
                      <a:pt x="1828" y="8917"/>
                      <a:pt x="1639" y="8917"/>
                    </a:cubicBezTo>
                    <a:cubicBezTo>
                      <a:pt x="1103" y="8917"/>
                      <a:pt x="631" y="8444"/>
                      <a:pt x="631" y="7908"/>
                    </a:cubicBezTo>
                    <a:lnTo>
                      <a:pt x="631" y="4474"/>
                    </a:lnTo>
                    <a:cubicBezTo>
                      <a:pt x="631" y="3939"/>
                      <a:pt x="1103" y="3403"/>
                      <a:pt x="1639" y="3403"/>
                    </a:cubicBezTo>
                    <a:close/>
                    <a:moveTo>
                      <a:pt x="4411" y="1"/>
                    </a:moveTo>
                    <a:cubicBezTo>
                      <a:pt x="3466" y="1"/>
                      <a:pt x="2710" y="788"/>
                      <a:pt x="2710" y="1733"/>
                    </a:cubicBezTo>
                    <a:lnTo>
                      <a:pt x="2710" y="2742"/>
                    </a:lnTo>
                    <a:lnTo>
                      <a:pt x="1671" y="2742"/>
                    </a:lnTo>
                    <a:cubicBezTo>
                      <a:pt x="725" y="2742"/>
                      <a:pt x="1" y="3529"/>
                      <a:pt x="1" y="4474"/>
                    </a:cubicBezTo>
                    <a:lnTo>
                      <a:pt x="1" y="7908"/>
                    </a:lnTo>
                    <a:cubicBezTo>
                      <a:pt x="1" y="8728"/>
                      <a:pt x="568" y="9452"/>
                      <a:pt x="1355" y="9610"/>
                    </a:cubicBezTo>
                    <a:lnTo>
                      <a:pt x="1355" y="11342"/>
                    </a:lnTo>
                    <a:cubicBezTo>
                      <a:pt x="1355" y="11500"/>
                      <a:pt x="1450" y="11594"/>
                      <a:pt x="1576" y="11657"/>
                    </a:cubicBezTo>
                    <a:cubicBezTo>
                      <a:pt x="1607" y="11668"/>
                      <a:pt x="1646" y="11675"/>
                      <a:pt x="1687" y="11675"/>
                    </a:cubicBezTo>
                    <a:cubicBezTo>
                      <a:pt x="1769" y="11675"/>
                      <a:pt x="1860" y="11647"/>
                      <a:pt x="1923" y="11563"/>
                    </a:cubicBezTo>
                    <a:lnTo>
                      <a:pt x="3876" y="9610"/>
                    </a:lnTo>
                    <a:lnTo>
                      <a:pt x="6491" y="9610"/>
                    </a:lnTo>
                    <a:cubicBezTo>
                      <a:pt x="7436" y="9610"/>
                      <a:pt x="8224" y="8854"/>
                      <a:pt x="8224" y="7908"/>
                    </a:cubicBezTo>
                    <a:lnTo>
                      <a:pt x="8224" y="7341"/>
                    </a:lnTo>
                    <a:lnTo>
                      <a:pt x="9704" y="8822"/>
                    </a:lnTo>
                    <a:cubicBezTo>
                      <a:pt x="9773" y="8868"/>
                      <a:pt x="9876" y="8897"/>
                      <a:pt x="9976" y="8897"/>
                    </a:cubicBezTo>
                    <a:cubicBezTo>
                      <a:pt x="10013" y="8897"/>
                      <a:pt x="10049" y="8893"/>
                      <a:pt x="10082" y="8885"/>
                    </a:cubicBezTo>
                    <a:cubicBezTo>
                      <a:pt x="10208" y="8854"/>
                      <a:pt x="10271" y="8696"/>
                      <a:pt x="10271" y="8570"/>
                    </a:cubicBezTo>
                    <a:lnTo>
                      <a:pt x="10271" y="6837"/>
                    </a:lnTo>
                    <a:cubicBezTo>
                      <a:pt x="11059" y="6680"/>
                      <a:pt x="11658" y="5987"/>
                      <a:pt x="11658" y="5136"/>
                    </a:cubicBezTo>
                    <a:lnTo>
                      <a:pt x="11658" y="1733"/>
                    </a:lnTo>
                    <a:cubicBezTo>
                      <a:pt x="11595" y="788"/>
                      <a:pt x="10870" y="1"/>
                      <a:pt x="99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03" name="Google Shape;6603;p63"/>
              <p:cNvSpPr/>
              <p:nvPr/>
            </p:nvSpPr>
            <p:spPr>
              <a:xfrm>
                <a:off x="-35093925" y="24191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8" y="1"/>
                    </a:moveTo>
                    <a:cubicBezTo>
                      <a:pt x="159" y="1"/>
                      <a:pt x="1" y="158"/>
                      <a:pt x="1" y="347"/>
                    </a:cubicBezTo>
                    <a:cubicBezTo>
                      <a:pt x="1" y="536"/>
                      <a:pt x="159" y="694"/>
                      <a:pt x="348" y="694"/>
                    </a:cubicBezTo>
                    <a:cubicBezTo>
                      <a:pt x="568" y="694"/>
                      <a:pt x="726" y="536"/>
                      <a:pt x="726" y="347"/>
                    </a:cubicBezTo>
                    <a:cubicBezTo>
                      <a:pt x="726" y="158"/>
                      <a:pt x="568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04" name="Google Shape;6604;p63"/>
              <p:cNvSpPr/>
              <p:nvPr/>
            </p:nvSpPr>
            <p:spPr>
              <a:xfrm>
                <a:off x="-35042725" y="24191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05" name="Google Shape;6605;p63"/>
              <p:cNvSpPr/>
              <p:nvPr/>
            </p:nvSpPr>
            <p:spPr>
              <a:xfrm>
                <a:off x="-34991525" y="24191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06" name="Google Shape;6606;p63"/>
            <p:cNvGrpSpPr/>
            <p:nvPr/>
          </p:nvGrpSpPr>
          <p:grpSpPr>
            <a:xfrm>
              <a:off x="1312067" y="1717417"/>
              <a:ext cx="175297" cy="229182"/>
              <a:chOff x="-35101800" y="2631050"/>
              <a:chExt cx="222925" cy="291450"/>
            </a:xfrm>
            <a:solidFill>
              <a:schemeClr val="tx1"/>
            </a:solidFill>
          </p:grpSpPr>
          <p:sp>
            <p:nvSpPr>
              <p:cNvPr id="6607" name="Google Shape;6607;p63"/>
              <p:cNvSpPr/>
              <p:nvPr/>
            </p:nvSpPr>
            <p:spPr>
              <a:xfrm>
                <a:off x="-34999400" y="2699575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68" y="725"/>
                      <a:pt x="725" y="567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08" name="Google Shape;6608;p63"/>
              <p:cNvSpPr/>
              <p:nvPr/>
            </p:nvSpPr>
            <p:spPr>
              <a:xfrm>
                <a:off x="-34999400" y="2732650"/>
                <a:ext cx="181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112" extrusionOk="0">
                    <a:moveTo>
                      <a:pt x="347" y="0"/>
                    </a:moveTo>
                    <a:cubicBezTo>
                      <a:pt x="158" y="0"/>
                      <a:pt x="1" y="190"/>
                      <a:pt x="1" y="379"/>
                    </a:cubicBezTo>
                    <a:lnTo>
                      <a:pt x="1" y="1765"/>
                    </a:lnTo>
                    <a:cubicBezTo>
                      <a:pt x="1" y="1985"/>
                      <a:pt x="158" y="2111"/>
                      <a:pt x="347" y="2111"/>
                    </a:cubicBezTo>
                    <a:cubicBezTo>
                      <a:pt x="568" y="2111"/>
                      <a:pt x="725" y="1954"/>
                      <a:pt x="725" y="1765"/>
                    </a:cubicBezTo>
                    <a:lnTo>
                      <a:pt x="725" y="379"/>
                    </a:lnTo>
                    <a:cubicBezTo>
                      <a:pt x="725" y="190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09" name="Google Shape;6609;p63"/>
              <p:cNvSpPr/>
              <p:nvPr/>
            </p:nvSpPr>
            <p:spPr>
              <a:xfrm>
                <a:off x="-35067125" y="2665700"/>
                <a:ext cx="153600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6176" extrusionOk="0">
                    <a:moveTo>
                      <a:pt x="3056" y="694"/>
                    </a:moveTo>
                    <a:cubicBezTo>
                      <a:pt x="4411" y="694"/>
                      <a:pt x="5482" y="1765"/>
                      <a:pt x="5482" y="3088"/>
                    </a:cubicBezTo>
                    <a:cubicBezTo>
                      <a:pt x="5482" y="4443"/>
                      <a:pt x="4411" y="5482"/>
                      <a:pt x="3056" y="5482"/>
                    </a:cubicBezTo>
                    <a:cubicBezTo>
                      <a:pt x="1733" y="5482"/>
                      <a:pt x="662" y="4443"/>
                      <a:pt x="662" y="3088"/>
                    </a:cubicBezTo>
                    <a:cubicBezTo>
                      <a:pt x="662" y="1796"/>
                      <a:pt x="1764" y="694"/>
                      <a:pt x="3056" y="694"/>
                    </a:cubicBezTo>
                    <a:close/>
                    <a:moveTo>
                      <a:pt x="3056" y="1"/>
                    </a:moveTo>
                    <a:cubicBezTo>
                      <a:pt x="1386" y="1"/>
                      <a:pt x="0" y="1387"/>
                      <a:pt x="0" y="3088"/>
                    </a:cubicBezTo>
                    <a:cubicBezTo>
                      <a:pt x="0" y="4789"/>
                      <a:pt x="1386" y="6176"/>
                      <a:pt x="3056" y="6176"/>
                    </a:cubicBezTo>
                    <a:cubicBezTo>
                      <a:pt x="4757" y="6176"/>
                      <a:pt x="6144" y="4789"/>
                      <a:pt x="6144" y="3088"/>
                    </a:cubicBezTo>
                    <a:cubicBezTo>
                      <a:pt x="6144" y="1387"/>
                      <a:pt x="4757" y="1"/>
                      <a:pt x="30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10" name="Google Shape;6610;p63"/>
              <p:cNvSpPr/>
              <p:nvPr/>
            </p:nvSpPr>
            <p:spPr>
              <a:xfrm>
                <a:off x="-35101800" y="2631050"/>
                <a:ext cx="2229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11658" extrusionOk="0">
                    <a:moveTo>
                      <a:pt x="4443" y="693"/>
                    </a:moveTo>
                    <a:cubicBezTo>
                      <a:pt x="6554" y="693"/>
                      <a:pt x="8192" y="2395"/>
                      <a:pt x="8192" y="4474"/>
                    </a:cubicBezTo>
                    <a:cubicBezTo>
                      <a:pt x="8192" y="5293"/>
                      <a:pt x="7940" y="6081"/>
                      <a:pt x="7436" y="6711"/>
                    </a:cubicBezTo>
                    <a:lnTo>
                      <a:pt x="4443" y="10775"/>
                    </a:lnTo>
                    <a:lnTo>
                      <a:pt x="1450" y="6711"/>
                    </a:lnTo>
                    <a:cubicBezTo>
                      <a:pt x="1009" y="6049"/>
                      <a:pt x="726" y="5293"/>
                      <a:pt x="726" y="4474"/>
                    </a:cubicBezTo>
                    <a:cubicBezTo>
                      <a:pt x="726" y="2395"/>
                      <a:pt x="2364" y="693"/>
                      <a:pt x="4443" y="693"/>
                    </a:cubicBezTo>
                    <a:close/>
                    <a:moveTo>
                      <a:pt x="4443" y="0"/>
                    </a:moveTo>
                    <a:cubicBezTo>
                      <a:pt x="2017" y="0"/>
                      <a:pt x="1" y="1985"/>
                      <a:pt x="1" y="4443"/>
                    </a:cubicBezTo>
                    <a:cubicBezTo>
                      <a:pt x="1" y="5419"/>
                      <a:pt x="316" y="6333"/>
                      <a:pt x="883" y="7120"/>
                    </a:cubicBezTo>
                    <a:lnTo>
                      <a:pt x="4191" y="11531"/>
                    </a:lnTo>
                    <a:cubicBezTo>
                      <a:pt x="4254" y="11594"/>
                      <a:pt x="4349" y="11657"/>
                      <a:pt x="4443" y="11657"/>
                    </a:cubicBezTo>
                    <a:cubicBezTo>
                      <a:pt x="4569" y="11657"/>
                      <a:pt x="4664" y="11594"/>
                      <a:pt x="4727" y="11531"/>
                    </a:cubicBezTo>
                    <a:lnTo>
                      <a:pt x="8003" y="7120"/>
                    </a:lnTo>
                    <a:cubicBezTo>
                      <a:pt x="8602" y="6333"/>
                      <a:pt x="8917" y="5419"/>
                      <a:pt x="8917" y="4443"/>
                    </a:cubicBezTo>
                    <a:cubicBezTo>
                      <a:pt x="8917" y="1985"/>
                      <a:pt x="6901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611" name="Google Shape;6611;p63"/>
            <p:cNvSpPr/>
            <p:nvPr/>
          </p:nvSpPr>
          <p:spPr>
            <a:xfrm>
              <a:off x="2734066" y="1153937"/>
              <a:ext cx="219254" cy="230264"/>
            </a:xfrm>
            <a:custGeom>
              <a:avLst/>
              <a:gdLst/>
              <a:ahLst/>
              <a:cxnLst/>
              <a:rect l="l" t="t" r="r" b="b"/>
              <a:pathLst>
                <a:path w="11153" h="11713" extrusionOk="0">
                  <a:moveTo>
                    <a:pt x="9594" y="693"/>
                  </a:moveTo>
                  <a:cubicBezTo>
                    <a:pt x="9767" y="693"/>
                    <a:pt x="9940" y="764"/>
                    <a:pt x="10082" y="906"/>
                  </a:cubicBezTo>
                  <a:cubicBezTo>
                    <a:pt x="10365" y="1158"/>
                    <a:pt x="10365" y="1599"/>
                    <a:pt x="10082" y="1883"/>
                  </a:cubicBezTo>
                  <a:lnTo>
                    <a:pt x="9168" y="2796"/>
                  </a:lnTo>
                  <a:lnTo>
                    <a:pt x="6175" y="3364"/>
                  </a:lnTo>
                  <a:lnTo>
                    <a:pt x="6175" y="1410"/>
                  </a:lnTo>
                  <a:lnTo>
                    <a:pt x="8475" y="1410"/>
                  </a:lnTo>
                  <a:cubicBezTo>
                    <a:pt x="8538" y="1410"/>
                    <a:pt x="8664" y="1379"/>
                    <a:pt x="8696" y="1284"/>
                  </a:cubicBezTo>
                  <a:lnTo>
                    <a:pt x="9105" y="906"/>
                  </a:lnTo>
                  <a:cubicBezTo>
                    <a:pt x="9247" y="764"/>
                    <a:pt x="9420" y="693"/>
                    <a:pt x="9594" y="693"/>
                  </a:cubicBezTo>
                  <a:close/>
                  <a:moveTo>
                    <a:pt x="5136" y="749"/>
                  </a:moveTo>
                  <a:cubicBezTo>
                    <a:pt x="5325" y="749"/>
                    <a:pt x="5482" y="906"/>
                    <a:pt x="5482" y="1095"/>
                  </a:cubicBezTo>
                  <a:lnTo>
                    <a:pt x="5482" y="4214"/>
                  </a:lnTo>
                  <a:cubicBezTo>
                    <a:pt x="5356" y="4151"/>
                    <a:pt x="5230" y="4151"/>
                    <a:pt x="5136" y="4151"/>
                  </a:cubicBezTo>
                  <a:cubicBezTo>
                    <a:pt x="5010" y="4151"/>
                    <a:pt x="4884" y="4151"/>
                    <a:pt x="4758" y="4214"/>
                  </a:cubicBezTo>
                  <a:lnTo>
                    <a:pt x="4758" y="1095"/>
                  </a:lnTo>
                  <a:cubicBezTo>
                    <a:pt x="4758" y="906"/>
                    <a:pt x="4915" y="749"/>
                    <a:pt x="5136" y="749"/>
                  </a:cubicBezTo>
                  <a:close/>
                  <a:moveTo>
                    <a:pt x="5136" y="4844"/>
                  </a:moveTo>
                  <a:cubicBezTo>
                    <a:pt x="5671" y="4844"/>
                    <a:pt x="6144" y="5317"/>
                    <a:pt x="6144" y="5852"/>
                  </a:cubicBezTo>
                  <a:cubicBezTo>
                    <a:pt x="6144" y="6419"/>
                    <a:pt x="5671" y="6861"/>
                    <a:pt x="5136" y="6861"/>
                  </a:cubicBezTo>
                  <a:cubicBezTo>
                    <a:pt x="4568" y="6861"/>
                    <a:pt x="4096" y="6388"/>
                    <a:pt x="4096" y="5852"/>
                  </a:cubicBezTo>
                  <a:cubicBezTo>
                    <a:pt x="4096" y="5317"/>
                    <a:pt x="4568" y="4844"/>
                    <a:pt x="5136" y="4844"/>
                  </a:cubicBezTo>
                  <a:close/>
                  <a:moveTo>
                    <a:pt x="4096" y="1442"/>
                  </a:moveTo>
                  <a:lnTo>
                    <a:pt x="4096" y="4529"/>
                  </a:lnTo>
                  <a:cubicBezTo>
                    <a:pt x="3655" y="4844"/>
                    <a:pt x="3434" y="5348"/>
                    <a:pt x="3434" y="5884"/>
                  </a:cubicBezTo>
                  <a:cubicBezTo>
                    <a:pt x="3434" y="6136"/>
                    <a:pt x="3466" y="6419"/>
                    <a:pt x="3592" y="6609"/>
                  </a:cubicBezTo>
                  <a:lnTo>
                    <a:pt x="2332" y="8184"/>
                  </a:lnTo>
                  <a:cubicBezTo>
                    <a:pt x="1323" y="7522"/>
                    <a:pt x="725" y="6356"/>
                    <a:pt x="725" y="5159"/>
                  </a:cubicBezTo>
                  <a:cubicBezTo>
                    <a:pt x="662" y="3143"/>
                    <a:pt x="2206" y="1568"/>
                    <a:pt x="4096" y="1442"/>
                  </a:cubicBezTo>
                  <a:close/>
                  <a:moveTo>
                    <a:pt x="8916" y="3521"/>
                  </a:moveTo>
                  <a:lnTo>
                    <a:pt x="8916" y="4466"/>
                  </a:lnTo>
                  <a:cubicBezTo>
                    <a:pt x="8916" y="4529"/>
                    <a:pt x="8916" y="4592"/>
                    <a:pt x="8948" y="4624"/>
                  </a:cubicBezTo>
                  <a:lnTo>
                    <a:pt x="9798" y="6419"/>
                  </a:lnTo>
                  <a:cubicBezTo>
                    <a:pt x="9893" y="6577"/>
                    <a:pt x="9798" y="6672"/>
                    <a:pt x="9798" y="6735"/>
                  </a:cubicBezTo>
                  <a:cubicBezTo>
                    <a:pt x="9767" y="6766"/>
                    <a:pt x="9704" y="6892"/>
                    <a:pt x="9546" y="6892"/>
                  </a:cubicBezTo>
                  <a:lnTo>
                    <a:pt x="9263" y="6892"/>
                  </a:lnTo>
                  <a:cubicBezTo>
                    <a:pt x="9074" y="6892"/>
                    <a:pt x="8916" y="7050"/>
                    <a:pt x="8916" y="7239"/>
                  </a:cubicBezTo>
                  <a:lnTo>
                    <a:pt x="8916" y="8341"/>
                  </a:lnTo>
                  <a:cubicBezTo>
                    <a:pt x="8633" y="8467"/>
                    <a:pt x="8381" y="8656"/>
                    <a:pt x="8286" y="8971"/>
                  </a:cubicBezTo>
                  <a:lnTo>
                    <a:pt x="6522" y="8971"/>
                  </a:lnTo>
                  <a:cubicBezTo>
                    <a:pt x="5955" y="8971"/>
                    <a:pt x="5482" y="8499"/>
                    <a:pt x="5482" y="7932"/>
                  </a:cubicBezTo>
                  <a:lnTo>
                    <a:pt x="5482" y="7554"/>
                  </a:lnTo>
                  <a:cubicBezTo>
                    <a:pt x="6270" y="7396"/>
                    <a:pt x="6868" y="6672"/>
                    <a:pt x="6868" y="5852"/>
                  </a:cubicBezTo>
                  <a:cubicBezTo>
                    <a:pt x="6868" y="5317"/>
                    <a:pt x="6585" y="4781"/>
                    <a:pt x="6207" y="4466"/>
                  </a:cubicBezTo>
                  <a:lnTo>
                    <a:pt x="6207" y="4088"/>
                  </a:lnTo>
                  <a:lnTo>
                    <a:pt x="8916" y="3521"/>
                  </a:lnTo>
                  <a:close/>
                  <a:moveTo>
                    <a:pt x="9231" y="8940"/>
                  </a:moveTo>
                  <a:cubicBezTo>
                    <a:pt x="9420" y="8940"/>
                    <a:pt x="9578" y="9097"/>
                    <a:pt x="9578" y="9286"/>
                  </a:cubicBezTo>
                  <a:cubicBezTo>
                    <a:pt x="9578" y="9475"/>
                    <a:pt x="9420" y="9633"/>
                    <a:pt x="9231" y="9633"/>
                  </a:cubicBezTo>
                  <a:cubicBezTo>
                    <a:pt x="9011" y="9633"/>
                    <a:pt x="8853" y="9475"/>
                    <a:pt x="8853" y="9286"/>
                  </a:cubicBezTo>
                  <a:cubicBezTo>
                    <a:pt x="8853" y="9097"/>
                    <a:pt x="9011" y="8940"/>
                    <a:pt x="9231" y="8940"/>
                  </a:cubicBezTo>
                  <a:close/>
                  <a:moveTo>
                    <a:pt x="3970" y="7144"/>
                  </a:moveTo>
                  <a:cubicBezTo>
                    <a:pt x="4222" y="7365"/>
                    <a:pt x="4442" y="7522"/>
                    <a:pt x="4758" y="7554"/>
                  </a:cubicBezTo>
                  <a:lnTo>
                    <a:pt x="4758" y="7932"/>
                  </a:lnTo>
                  <a:cubicBezTo>
                    <a:pt x="4758" y="8877"/>
                    <a:pt x="5514" y="9633"/>
                    <a:pt x="6459" y="9633"/>
                  </a:cubicBezTo>
                  <a:lnTo>
                    <a:pt x="8223" y="9633"/>
                  </a:lnTo>
                  <a:cubicBezTo>
                    <a:pt x="8286" y="9727"/>
                    <a:pt x="8318" y="9791"/>
                    <a:pt x="8349" y="9822"/>
                  </a:cubicBezTo>
                  <a:cubicBezTo>
                    <a:pt x="8034" y="10137"/>
                    <a:pt x="7593" y="10295"/>
                    <a:pt x="7183" y="10295"/>
                  </a:cubicBezTo>
                  <a:lnTo>
                    <a:pt x="5797" y="10295"/>
                  </a:lnTo>
                  <a:cubicBezTo>
                    <a:pt x="5608" y="10295"/>
                    <a:pt x="5451" y="10452"/>
                    <a:pt x="5451" y="10673"/>
                  </a:cubicBezTo>
                  <a:lnTo>
                    <a:pt x="5451" y="11051"/>
                  </a:lnTo>
                  <a:lnTo>
                    <a:pt x="2710" y="11051"/>
                  </a:lnTo>
                  <a:lnTo>
                    <a:pt x="2710" y="8719"/>
                  </a:lnTo>
                  <a:lnTo>
                    <a:pt x="3970" y="7144"/>
                  </a:lnTo>
                  <a:close/>
                  <a:moveTo>
                    <a:pt x="9629" y="0"/>
                  </a:moveTo>
                  <a:cubicBezTo>
                    <a:pt x="9278" y="0"/>
                    <a:pt x="8932" y="134"/>
                    <a:pt x="8664" y="402"/>
                  </a:cubicBezTo>
                  <a:lnTo>
                    <a:pt x="8412" y="686"/>
                  </a:lnTo>
                  <a:lnTo>
                    <a:pt x="6144" y="686"/>
                  </a:lnTo>
                  <a:cubicBezTo>
                    <a:pt x="5986" y="308"/>
                    <a:pt x="5640" y="24"/>
                    <a:pt x="5167" y="24"/>
                  </a:cubicBezTo>
                  <a:cubicBezTo>
                    <a:pt x="4726" y="24"/>
                    <a:pt x="4348" y="308"/>
                    <a:pt x="4190" y="686"/>
                  </a:cubicBezTo>
                  <a:cubicBezTo>
                    <a:pt x="1859" y="812"/>
                    <a:pt x="0" y="2702"/>
                    <a:pt x="0" y="5033"/>
                  </a:cubicBezTo>
                  <a:cubicBezTo>
                    <a:pt x="0" y="6514"/>
                    <a:pt x="725" y="7900"/>
                    <a:pt x="1922" y="8688"/>
                  </a:cubicBezTo>
                  <a:lnTo>
                    <a:pt x="2048" y="8782"/>
                  </a:lnTo>
                  <a:lnTo>
                    <a:pt x="2048" y="11366"/>
                  </a:lnTo>
                  <a:cubicBezTo>
                    <a:pt x="2048" y="11555"/>
                    <a:pt x="2206" y="11712"/>
                    <a:pt x="2426" y="11712"/>
                  </a:cubicBezTo>
                  <a:lnTo>
                    <a:pt x="5829" y="11712"/>
                  </a:lnTo>
                  <a:cubicBezTo>
                    <a:pt x="6018" y="11712"/>
                    <a:pt x="6207" y="11555"/>
                    <a:pt x="6207" y="11366"/>
                  </a:cubicBezTo>
                  <a:lnTo>
                    <a:pt x="6207" y="10956"/>
                  </a:lnTo>
                  <a:lnTo>
                    <a:pt x="7215" y="10956"/>
                  </a:lnTo>
                  <a:cubicBezTo>
                    <a:pt x="7877" y="10956"/>
                    <a:pt x="8475" y="10704"/>
                    <a:pt x="8948" y="10232"/>
                  </a:cubicBezTo>
                  <a:cubicBezTo>
                    <a:pt x="9074" y="10263"/>
                    <a:pt x="9137" y="10263"/>
                    <a:pt x="9263" y="10263"/>
                  </a:cubicBezTo>
                  <a:cubicBezTo>
                    <a:pt x="9830" y="10263"/>
                    <a:pt x="10302" y="9791"/>
                    <a:pt x="10302" y="9223"/>
                  </a:cubicBezTo>
                  <a:cubicBezTo>
                    <a:pt x="10302" y="8814"/>
                    <a:pt x="10019" y="8404"/>
                    <a:pt x="9609" y="8247"/>
                  </a:cubicBezTo>
                  <a:lnTo>
                    <a:pt x="9609" y="7491"/>
                  </a:lnTo>
                  <a:cubicBezTo>
                    <a:pt x="9924" y="7459"/>
                    <a:pt x="10239" y="7302"/>
                    <a:pt x="10397" y="7018"/>
                  </a:cubicBezTo>
                  <a:cubicBezTo>
                    <a:pt x="10617" y="6703"/>
                    <a:pt x="10617" y="6356"/>
                    <a:pt x="10460" y="6041"/>
                  </a:cubicBezTo>
                  <a:lnTo>
                    <a:pt x="9609" y="4403"/>
                  </a:lnTo>
                  <a:lnTo>
                    <a:pt x="9609" y="3332"/>
                  </a:lnTo>
                  <a:lnTo>
                    <a:pt x="10617" y="2355"/>
                  </a:lnTo>
                  <a:cubicBezTo>
                    <a:pt x="11153" y="1788"/>
                    <a:pt x="11153" y="938"/>
                    <a:pt x="10617" y="402"/>
                  </a:cubicBezTo>
                  <a:cubicBezTo>
                    <a:pt x="10334" y="134"/>
                    <a:pt x="9979" y="0"/>
                    <a:pt x="96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612" name="Google Shape;6612;p63"/>
            <p:cNvGrpSpPr/>
            <p:nvPr/>
          </p:nvGrpSpPr>
          <p:grpSpPr>
            <a:xfrm>
              <a:off x="2730282" y="1446146"/>
              <a:ext cx="229182" cy="230401"/>
              <a:chOff x="-33314675" y="2275050"/>
              <a:chExt cx="291450" cy="293000"/>
            </a:xfrm>
            <a:solidFill>
              <a:schemeClr val="tx1"/>
            </a:solidFill>
          </p:grpSpPr>
          <p:sp>
            <p:nvSpPr>
              <p:cNvPr id="6613" name="Google Shape;6613;p63"/>
              <p:cNvSpPr/>
              <p:nvPr/>
            </p:nvSpPr>
            <p:spPr>
              <a:xfrm>
                <a:off x="-33143750" y="2275050"/>
                <a:ext cx="120525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821" extrusionOk="0">
                    <a:moveTo>
                      <a:pt x="2426" y="725"/>
                    </a:moveTo>
                    <a:cubicBezTo>
                      <a:pt x="3371" y="725"/>
                      <a:pt x="4096" y="1512"/>
                      <a:pt x="4096" y="2458"/>
                    </a:cubicBezTo>
                    <a:cubicBezTo>
                      <a:pt x="4159" y="3403"/>
                      <a:pt x="3371" y="4159"/>
                      <a:pt x="2426" y="4159"/>
                    </a:cubicBezTo>
                    <a:cubicBezTo>
                      <a:pt x="1481" y="4159"/>
                      <a:pt x="725" y="3403"/>
                      <a:pt x="725" y="2458"/>
                    </a:cubicBezTo>
                    <a:cubicBezTo>
                      <a:pt x="725" y="1512"/>
                      <a:pt x="1481" y="725"/>
                      <a:pt x="2426" y="725"/>
                    </a:cubicBezTo>
                    <a:close/>
                    <a:moveTo>
                      <a:pt x="2426" y="0"/>
                    </a:moveTo>
                    <a:cubicBezTo>
                      <a:pt x="1071" y="0"/>
                      <a:pt x="0" y="1103"/>
                      <a:pt x="0" y="2426"/>
                    </a:cubicBezTo>
                    <a:cubicBezTo>
                      <a:pt x="0" y="3749"/>
                      <a:pt x="1071" y="4820"/>
                      <a:pt x="2426" y="4820"/>
                    </a:cubicBezTo>
                    <a:cubicBezTo>
                      <a:pt x="3749" y="4820"/>
                      <a:pt x="4821" y="3749"/>
                      <a:pt x="4821" y="2426"/>
                    </a:cubicBezTo>
                    <a:cubicBezTo>
                      <a:pt x="4821" y="1103"/>
                      <a:pt x="3749" y="0"/>
                      <a:pt x="24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14" name="Google Shape;6614;p63"/>
              <p:cNvSpPr/>
              <p:nvPr/>
            </p:nvSpPr>
            <p:spPr>
              <a:xfrm>
                <a:off x="-33093350" y="2309700"/>
                <a:ext cx="354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87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009"/>
                    </a:lnTo>
                    <a:cubicBezTo>
                      <a:pt x="1" y="1229"/>
                      <a:pt x="158" y="1387"/>
                      <a:pt x="347" y="1387"/>
                    </a:cubicBezTo>
                    <a:lnTo>
                      <a:pt x="1040" y="1387"/>
                    </a:lnTo>
                    <a:cubicBezTo>
                      <a:pt x="1229" y="1387"/>
                      <a:pt x="1387" y="1229"/>
                      <a:pt x="1387" y="1009"/>
                    </a:cubicBezTo>
                    <a:cubicBezTo>
                      <a:pt x="1418" y="883"/>
                      <a:pt x="1261" y="694"/>
                      <a:pt x="1072" y="694"/>
                    </a:cubicBezTo>
                    <a:lnTo>
                      <a:pt x="725" y="694"/>
                    </a:lnTo>
                    <a:lnTo>
                      <a:pt x="725" y="347"/>
                    </a:ln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15" name="Google Shape;6615;p63"/>
              <p:cNvSpPr/>
              <p:nvPr/>
            </p:nvSpPr>
            <p:spPr>
              <a:xfrm>
                <a:off x="-33314675" y="2328600"/>
                <a:ext cx="239475" cy="239450"/>
              </a:xfrm>
              <a:custGeom>
                <a:avLst/>
                <a:gdLst/>
                <a:ahLst/>
                <a:cxnLst/>
                <a:rect l="l" t="t" r="r" b="b"/>
                <a:pathLst>
                  <a:path w="9579" h="9578" extrusionOk="0">
                    <a:moveTo>
                      <a:pt x="3057" y="631"/>
                    </a:moveTo>
                    <a:cubicBezTo>
                      <a:pt x="3624" y="631"/>
                      <a:pt x="4096" y="1103"/>
                      <a:pt x="4096" y="1639"/>
                    </a:cubicBezTo>
                    <a:cubicBezTo>
                      <a:pt x="4096" y="2206"/>
                      <a:pt x="3624" y="2678"/>
                      <a:pt x="3057" y="2678"/>
                    </a:cubicBezTo>
                    <a:cubicBezTo>
                      <a:pt x="2521" y="2678"/>
                      <a:pt x="2049" y="2206"/>
                      <a:pt x="2049" y="1639"/>
                    </a:cubicBezTo>
                    <a:cubicBezTo>
                      <a:pt x="2049" y="1103"/>
                      <a:pt x="2490" y="631"/>
                      <a:pt x="3057" y="631"/>
                    </a:cubicBezTo>
                    <a:close/>
                    <a:moveTo>
                      <a:pt x="3063" y="3369"/>
                    </a:moveTo>
                    <a:cubicBezTo>
                      <a:pt x="3690" y="3369"/>
                      <a:pt x="4308" y="3646"/>
                      <a:pt x="4726" y="4065"/>
                    </a:cubicBezTo>
                    <a:lnTo>
                      <a:pt x="4411" y="4065"/>
                    </a:lnTo>
                    <a:cubicBezTo>
                      <a:pt x="3844" y="4065"/>
                      <a:pt x="3372" y="4506"/>
                      <a:pt x="3372" y="5073"/>
                    </a:cubicBezTo>
                    <a:lnTo>
                      <a:pt x="3372" y="6774"/>
                    </a:lnTo>
                    <a:lnTo>
                      <a:pt x="662" y="6774"/>
                    </a:lnTo>
                    <a:lnTo>
                      <a:pt x="662" y="5892"/>
                    </a:lnTo>
                    <a:cubicBezTo>
                      <a:pt x="662" y="4569"/>
                      <a:pt x="1702" y="3435"/>
                      <a:pt x="2962" y="3372"/>
                    </a:cubicBezTo>
                    <a:cubicBezTo>
                      <a:pt x="2996" y="3370"/>
                      <a:pt x="3029" y="3369"/>
                      <a:pt x="3063" y="3369"/>
                    </a:cubicBezTo>
                    <a:close/>
                    <a:moveTo>
                      <a:pt x="7215" y="4726"/>
                    </a:moveTo>
                    <a:cubicBezTo>
                      <a:pt x="7373" y="4726"/>
                      <a:pt x="7530" y="4884"/>
                      <a:pt x="7530" y="5073"/>
                    </a:cubicBezTo>
                    <a:lnTo>
                      <a:pt x="7530" y="6774"/>
                    </a:lnTo>
                    <a:lnTo>
                      <a:pt x="4096" y="6774"/>
                    </a:lnTo>
                    <a:lnTo>
                      <a:pt x="4096" y="5073"/>
                    </a:lnTo>
                    <a:cubicBezTo>
                      <a:pt x="4096" y="4884"/>
                      <a:pt x="4254" y="4726"/>
                      <a:pt x="4443" y="4726"/>
                    </a:cubicBezTo>
                    <a:close/>
                    <a:moveTo>
                      <a:pt x="8586" y="7495"/>
                    </a:moveTo>
                    <a:cubicBezTo>
                      <a:pt x="8753" y="7495"/>
                      <a:pt x="8885" y="7644"/>
                      <a:pt x="8885" y="7845"/>
                    </a:cubicBezTo>
                    <a:lnTo>
                      <a:pt x="8885" y="8885"/>
                    </a:lnTo>
                    <a:lnTo>
                      <a:pt x="662" y="8885"/>
                    </a:lnTo>
                    <a:lnTo>
                      <a:pt x="662" y="7499"/>
                    </a:lnTo>
                    <a:lnTo>
                      <a:pt x="8539" y="7499"/>
                    </a:lnTo>
                    <a:cubicBezTo>
                      <a:pt x="8555" y="7496"/>
                      <a:pt x="8571" y="7495"/>
                      <a:pt x="8586" y="7495"/>
                    </a:cubicBezTo>
                    <a:close/>
                    <a:moveTo>
                      <a:pt x="3057" y="1"/>
                    </a:moveTo>
                    <a:cubicBezTo>
                      <a:pt x="2112" y="1"/>
                      <a:pt x="1387" y="725"/>
                      <a:pt x="1387" y="1702"/>
                    </a:cubicBezTo>
                    <a:cubicBezTo>
                      <a:pt x="1387" y="2206"/>
                      <a:pt x="1576" y="2647"/>
                      <a:pt x="1923" y="2930"/>
                    </a:cubicBezTo>
                    <a:cubicBezTo>
                      <a:pt x="820" y="3403"/>
                      <a:pt x="1" y="4600"/>
                      <a:pt x="1" y="5923"/>
                    </a:cubicBezTo>
                    <a:lnTo>
                      <a:pt x="1" y="9263"/>
                    </a:lnTo>
                    <a:cubicBezTo>
                      <a:pt x="1" y="9420"/>
                      <a:pt x="127" y="9578"/>
                      <a:pt x="316" y="9578"/>
                    </a:cubicBezTo>
                    <a:lnTo>
                      <a:pt x="9200" y="9578"/>
                    </a:lnTo>
                    <a:cubicBezTo>
                      <a:pt x="9421" y="9578"/>
                      <a:pt x="9578" y="9420"/>
                      <a:pt x="9578" y="9200"/>
                    </a:cubicBezTo>
                    <a:lnTo>
                      <a:pt x="9578" y="7845"/>
                    </a:lnTo>
                    <a:cubicBezTo>
                      <a:pt x="9578" y="7278"/>
                      <a:pt x="9106" y="6806"/>
                      <a:pt x="8539" y="6806"/>
                    </a:cubicBezTo>
                    <a:lnTo>
                      <a:pt x="8192" y="6806"/>
                    </a:lnTo>
                    <a:lnTo>
                      <a:pt x="8192" y="5104"/>
                    </a:lnTo>
                    <a:cubicBezTo>
                      <a:pt x="8192" y="4569"/>
                      <a:pt x="7719" y="4096"/>
                      <a:pt x="7152" y="4096"/>
                    </a:cubicBezTo>
                    <a:lnTo>
                      <a:pt x="5577" y="4096"/>
                    </a:lnTo>
                    <a:cubicBezTo>
                      <a:pt x="5231" y="3561"/>
                      <a:pt x="4758" y="3183"/>
                      <a:pt x="4222" y="2930"/>
                    </a:cubicBezTo>
                    <a:cubicBezTo>
                      <a:pt x="4569" y="2615"/>
                      <a:pt x="4758" y="2206"/>
                      <a:pt x="4758" y="1702"/>
                    </a:cubicBezTo>
                    <a:cubicBezTo>
                      <a:pt x="4758" y="725"/>
                      <a:pt x="4002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616" name="Google Shape;6616;p63"/>
            <p:cNvSpPr/>
            <p:nvPr/>
          </p:nvSpPr>
          <p:spPr>
            <a:xfrm>
              <a:off x="2728177" y="1716565"/>
              <a:ext cx="231030" cy="231050"/>
            </a:xfrm>
            <a:custGeom>
              <a:avLst/>
              <a:gdLst/>
              <a:ahLst/>
              <a:cxnLst/>
              <a:rect l="l" t="t" r="r" b="b"/>
              <a:pathLst>
                <a:path w="11752" h="11753" extrusionOk="0">
                  <a:moveTo>
                    <a:pt x="9672" y="725"/>
                  </a:moveTo>
                  <a:lnTo>
                    <a:pt x="9672" y="4191"/>
                  </a:lnTo>
                  <a:cubicBezTo>
                    <a:pt x="9546" y="4160"/>
                    <a:pt x="9420" y="4160"/>
                    <a:pt x="9294" y="4160"/>
                  </a:cubicBezTo>
                  <a:cubicBezTo>
                    <a:pt x="9200" y="4160"/>
                    <a:pt x="9074" y="4191"/>
                    <a:pt x="8948" y="4223"/>
                  </a:cubicBezTo>
                  <a:lnTo>
                    <a:pt x="8948" y="3844"/>
                  </a:lnTo>
                  <a:cubicBezTo>
                    <a:pt x="8948" y="3277"/>
                    <a:pt x="8475" y="2805"/>
                    <a:pt x="7939" y="2805"/>
                  </a:cubicBezTo>
                  <a:cubicBezTo>
                    <a:pt x="7813" y="2805"/>
                    <a:pt x="7687" y="2836"/>
                    <a:pt x="7561" y="2836"/>
                  </a:cubicBezTo>
                  <a:lnTo>
                    <a:pt x="7561" y="2458"/>
                  </a:lnTo>
                  <a:cubicBezTo>
                    <a:pt x="7561" y="1891"/>
                    <a:pt x="7089" y="1419"/>
                    <a:pt x="6553" y="1419"/>
                  </a:cubicBezTo>
                  <a:cubicBezTo>
                    <a:pt x="6427" y="1419"/>
                    <a:pt x="6364" y="1419"/>
                    <a:pt x="6238" y="1482"/>
                  </a:cubicBezTo>
                  <a:cubicBezTo>
                    <a:pt x="6427" y="1041"/>
                    <a:pt x="6837" y="725"/>
                    <a:pt x="7246" y="725"/>
                  </a:cubicBezTo>
                  <a:close/>
                  <a:moveTo>
                    <a:pt x="11090" y="1419"/>
                  </a:moveTo>
                  <a:lnTo>
                    <a:pt x="11090" y="4884"/>
                  </a:lnTo>
                  <a:cubicBezTo>
                    <a:pt x="10964" y="4853"/>
                    <a:pt x="10838" y="4853"/>
                    <a:pt x="10712" y="4853"/>
                  </a:cubicBezTo>
                  <a:cubicBezTo>
                    <a:pt x="10617" y="4853"/>
                    <a:pt x="10491" y="4884"/>
                    <a:pt x="10365" y="4884"/>
                  </a:cubicBezTo>
                  <a:lnTo>
                    <a:pt x="10365" y="1419"/>
                  </a:lnTo>
                  <a:close/>
                  <a:moveTo>
                    <a:pt x="4537" y="725"/>
                  </a:moveTo>
                  <a:cubicBezTo>
                    <a:pt x="5104" y="725"/>
                    <a:pt x="5577" y="1198"/>
                    <a:pt x="5577" y="1734"/>
                  </a:cubicBezTo>
                  <a:lnTo>
                    <a:pt x="5577" y="5010"/>
                  </a:lnTo>
                  <a:lnTo>
                    <a:pt x="4474" y="6113"/>
                  </a:lnTo>
                  <a:cubicBezTo>
                    <a:pt x="4253" y="6302"/>
                    <a:pt x="4096" y="6585"/>
                    <a:pt x="4033" y="6869"/>
                  </a:cubicBezTo>
                  <a:lnTo>
                    <a:pt x="2143" y="6869"/>
                  </a:lnTo>
                  <a:lnTo>
                    <a:pt x="2143" y="725"/>
                  </a:lnTo>
                  <a:close/>
                  <a:moveTo>
                    <a:pt x="1418" y="1419"/>
                  </a:moveTo>
                  <a:lnTo>
                    <a:pt x="1418" y="7247"/>
                  </a:lnTo>
                  <a:cubicBezTo>
                    <a:pt x="1418" y="7468"/>
                    <a:pt x="1575" y="7625"/>
                    <a:pt x="1796" y="7625"/>
                  </a:cubicBezTo>
                  <a:lnTo>
                    <a:pt x="3938" y="7625"/>
                  </a:lnTo>
                  <a:cubicBezTo>
                    <a:pt x="4001" y="7846"/>
                    <a:pt x="4064" y="8098"/>
                    <a:pt x="4190" y="8287"/>
                  </a:cubicBezTo>
                  <a:lnTo>
                    <a:pt x="725" y="8287"/>
                  </a:lnTo>
                  <a:lnTo>
                    <a:pt x="725" y="1419"/>
                  </a:lnTo>
                  <a:close/>
                  <a:moveTo>
                    <a:pt x="6648" y="2112"/>
                  </a:moveTo>
                  <a:cubicBezTo>
                    <a:pt x="6837" y="2112"/>
                    <a:pt x="6994" y="2269"/>
                    <a:pt x="6994" y="2458"/>
                  </a:cubicBezTo>
                  <a:lnTo>
                    <a:pt x="6994" y="6554"/>
                  </a:lnTo>
                  <a:cubicBezTo>
                    <a:pt x="6994" y="6743"/>
                    <a:pt x="7152" y="6900"/>
                    <a:pt x="7341" y="6900"/>
                  </a:cubicBezTo>
                  <a:cubicBezTo>
                    <a:pt x="7530" y="6900"/>
                    <a:pt x="7687" y="6743"/>
                    <a:pt x="7687" y="6554"/>
                  </a:cubicBezTo>
                  <a:lnTo>
                    <a:pt x="7687" y="3844"/>
                  </a:lnTo>
                  <a:cubicBezTo>
                    <a:pt x="7687" y="3624"/>
                    <a:pt x="7845" y="3466"/>
                    <a:pt x="8065" y="3466"/>
                  </a:cubicBezTo>
                  <a:cubicBezTo>
                    <a:pt x="8254" y="3466"/>
                    <a:pt x="8412" y="3624"/>
                    <a:pt x="8412" y="3844"/>
                  </a:cubicBezTo>
                  <a:lnTo>
                    <a:pt x="8412" y="6554"/>
                  </a:lnTo>
                  <a:cubicBezTo>
                    <a:pt x="8412" y="6743"/>
                    <a:pt x="8570" y="6900"/>
                    <a:pt x="8759" y="6900"/>
                  </a:cubicBezTo>
                  <a:cubicBezTo>
                    <a:pt x="8948" y="6900"/>
                    <a:pt x="9105" y="6743"/>
                    <a:pt x="9105" y="6554"/>
                  </a:cubicBezTo>
                  <a:lnTo>
                    <a:pt x="9105" y="5168"/>
                  </a:lnTo>
                  <a:cubicBezTo>
                    <a:pt x="9105" y="4979"/>
                    <a:pt x="9263" y="4821"/>
                    <a:pt x="9483" y="4821"/>
                  </a:cubicBezTo>
                  <a:cubicBezTo>
                    <a:pt x="9672" y="4821"/>
                    <a:pt x="9830" y="4979"/>
                    <a:pt x="9830" y="5168"/>
                  </a:cubicBezTo>
                  <a:lnTo>
                    <a:pt x="9830" y="6554"/>
                  </a:lnTo>
                  <a:cubicBezTo>
                    <a:pt x="9830" y="6743"/>
                    <a:pt x="9987" y="6900"/>
                    <a:pt x="10176" y="6900"/>
                  </a:cubicBezTo>
                  <a:cubicBezTo>
                    <a:pt x="10365" y="6900"/>
                    <a:pt x="10523" y="6743"/>
                    <a:pt x="10523" y="6554"/>
                  </a:cubicBezTo>
                  <a:lnTo>
                    <a:pt x="10523" y="5892"/>
                  </a:lnTo>
                  <a:cubicBezTo>
                    <a:pt x="10523" y="5672"/>
                    <a:pt x="10680" y="5514"/>
                    <a:pt x="10901" y="5514"/>
                  </a:cubicBezTo>
                  <a:cubicBezTo>
                    <a:pt x="11090" y="5514"/>
                    <a:pt x="11247" y="5672"/>
                    <a:pt x="11247" y="5892"/>
                  </a:cubicBezTo>
                  <a:cubicBezTo>
                    <a:pt x="11090" y="5955"/>
                    <a:pt x="11090" y="8633"/>
                    <a:pt x="11090" y="8791"/>
                  </a:cubicBezTo>
                  <a:cubicBezTo>
                    <a:pt x="11090" y="9043"/>
                    <a:pt x="10995" y="9232"/>
                    <a:pt x="10838" y="9389"/>
                  </a:cubicBezTo>
                  <a:cubicBezTo>
                    <a:pt x="10586" y="9673"/>
                    <a:pt x="10397" y="10051"/>
                    <a:pt x="10397" y="10460"/>
                  </a:cubicBezTo>
                  <a:lnTo>
                    <a:pt x="10397" y="11028"/>
                  </a:lnTo>
                  <a:lnTo>
                    <a:pt x="6270" y="11028"/>
                  </a:lnTo>
                  <a:lnTo>
                    <a:pt x="6270" y="10397"/>
                  </a:lnTo>
                  <a:cubicBezTo>
                    <a:pt x="6270" y="10051"/>
                    <a:pt x="6144" y="9673"/>
                    <a:pt x="5923" y="9389"/>
                  </a:cubicBezTo>
                  <a:lnTo>
                    <a:pt x="4852" y="7972"/>
                  </a:lnTo>
                  <a:cubicBezTo>
                    <a:pt x="4537" y="7562"/>
                    <a:pt x="4600" y="6995"/>
                    <a:pt x="4946" y="6617"/>
                  </a:cubicBezTo>
                  <a:lnTo>
                    <a:pt x="5577" y="5987"/>
                  </a:lnTo>
                  <a:lnTo>
                    <a:pt x="5577" y="6554"/>
                  </a:lnTo>
                  <a:cubicBezTo>
                    <a:pt x="5577" y="6743"/>
                    <a:pt x="5734" y="6900"/>
                    <a:pt x="5923" y="6900"/>
                  </a:cubicBezTo>
                  <a:cubicBezTo>
                    <a:pt x="6112" y="6900"/>
                    <a:pt x="6270" y="6743"/>
                    <a:pt x="6270" y="6554"/>
                  </a:cubicBezTo>
                  <a:lnTo>
                    <a:pt x="6270" y="2458"/>
                  </a:lnTo>
                  <a:cubicBezTo>
                    <a:pt x="6270" y="2269"/>
                    <a:pt x="6427" y="2112"/>
                    <a:pt x="6648" y="2112"/>
                  </a:cubicBezTo>
                  <a:close/>
                  <a:moveTo>
                    <a:pt x="1733" y="1"/>
                  </a:moveTo>
                  <a:cubicBezTo>
                    <a:pt x="1544" y="1"/>
                    <a:pt x="1386" y="158"/>
                    <a:pt x="1386" y="379"/>
                  </a:cubicBezTo>
                  <a:lnTo>
                    <a:pt x="1386" y="725"/>
                  </a:lnTo>
                  <a:lnTo>
                    <a:pt x="378" y="725"/>
                  </a:lnTo>
                  <a:cubicBezTo>
                    <a:pt x="158" y="725"/>
                    <a:pt x="0" y="883"/>
                    <a:pt x="0" y="1072"/>
                  </a:cubicBezTo>
                  <a:lnTo>
                    <a:pt x="0" y="8602"/>
                  </a:lnTo>
                  <a:cubicBezTo>
                    <a:pt x="0" y="8791"/>
                    <a:pt x="158" y="8948"/>
                    <a:pt x="378" y="8948"/>
                  </a:cubicBezTo>
                  <a:lnTo>
                    <a:pt x="4663" y="8948"/>
                  </a:lnTo>
                  <a:lnTo>
                    <a:pt x="5293" y="9830"/>
                  </a:lnTo>
                  <a:cubicBezTo>
                    <a:pt x="5419" y="9988"/>
                    <a:pt x="5482" y="10208"/>
                    <a:pt x="5482" y="10460"/>
                  </a:cubicBezTo>
                  <a:lnTo>
                    <a:pt x="5482" y="11406"/>
                  </a:lnTo>
                  <a:cubicBezTo>
                    <a:pt x="5482" y="11595"/>
                    <a:pt x="5640" y="11752"/>
                    <a:pt x="5829" y="11752"/>
                  </a:cubicBezTo>
                  <a:lnTo>
                    <a:pt x="10649" y="11752"/>
                  </a:lnTo>
                  <a:cubicBezTo>
                    <a:pt x="10838" y="11752"/>
                    <a:pt x="10995" y="11595"/>
                    <a:pt x="10995" y="11406"/>
                  </a:cubicBezTo>
                  <a:lnTo>
                    <a:pt x="10995" y="10460"/>
                  </a:lnTo>
                  <a:cubicBezTo>
                    <a:pt x="10995" y="10208"/>
                    <a:pt x="11090" y="10019"/>
                    <a:pt x="11247" y="9862"/>
                  </a:cubicBezTo>
                  <a:cubicBezTo>
                    <a:pt x="11500" y="9578"/>
                    <a:pt x="11657" y="9200"/>
                    <a:pt x="11657" y="8791"/>
                  </a:cubicBezTo>
                  <a:lnTo>
                    <a:pt x="11657" y="1072"/>
                  </a:lnTo>
                  <a:cubicBezTo>
                    <a:pt x="11752" y="883"/>
                    <a:pt x="11594" y="725"/>
                    <a:pt x="11405" y="725"/>
                  </a:cubicBezTo>
                  <a:lnTo>
                    <a:pt x="10365" y="725"/>
                  </a:lnTo>
                  <a:lnTo>
                    <a:pt x="10365" y="379"/>
                  </a:lnTo>
                  <a:cubicBezTo>
                    <a:pt x="10365" y="158"/>
                    <a:pt x="10208" y="1"/>
                    <a:pt x="10019" y="1"/>
                  </a:cubicBezTo>
                  <a:lnTo>
                    <a:pt x="7246" y="1"/>
                  </a:lnTo>
                  <a:cubicBezTo>
                    <a:pt x="6711" y="1"/>
                    <a:pt x="6207" y="284"/>
                    <a:pt x="5892" y="662"/>
                  </a:cubicBezTo>
                  <a:cubicBezTo>
                    <a:pt x="5577" y="253"/>
                    <a:pt x="5041" y="1"/>
                    <a:pt x="4505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617" name="Google Shape;6617;p63"/>
            <p:cNvGrpSpPr/>
            <p:nvPr/>
          </p:nvGrpSpPr>
          <p:grpSpPr>
            <a:xfrm>
              <a:off x="4178633" y="1154428"/>
              <a:ext cx="229182" cy="229162"/>
              <a:chOff x="-31523625" y="1939525"/>
              <a:chExt cx="291450" cy="291425"/>
            </a:xfrm>
            <a:solidFill>
              <a:schemeClr val="tx1"/>
            </a:solidFill>
          </p:grpSpPr>
          <p:sp>
            <p:nvSpPr>
              <p:cNvPr id="6618" name="Google Shape;6618;p63"/>
              <p:cNvSpPr/>
              <p:nvPr/>
            </p:nvSpPr>
            <p:spPr>
              <a:xfrm>
                <a:off x="-31523625" y="1939525"/>
                <a:ext cx="29145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57" extrusionOk="0">
                    <a:moveTo>
                      <a:pt x="2269" y="756"/>
                    </a:moveTo>
                    <a:cubicBezTo>
                      <a:pt x="2899" y="756"/>
                      <a:pt x="3372" y="1260"/>
                      <a:pt x="3372" y="1859"/>
                    </a:cubicBezTo>
                    <a:cubicBezTo>
                      <a:pt x="3372" y="2363"/>
                      <a:pt x="3057" y="2615"/>
                      <a:pt x="2805" y="2867"/>
                    </a:cubicBezTo>
                    <a:cubicBezTo>
                      <a:pt x="2710" y="2962"/>
                      <a:pt x="2679" y="3025"/>
                      <a:pt x="2679" y="3119"/>
                    </a:cubicBezTo>
                    <a:lnTo>
                      <a:pt x="2679" y="7246"/>
                    </a:lnTo>
                    <a:cubicBezTo>
                      <a:pt x="2679" y="7341"/>
                      <a:pt x="2710" y="7435"/>
                      <a:pt x="2805" y="7498"/>
                    </a:cubicBezTo>
                    <a:cubicBezTo>
                      <a:pt x="3057" y="7750"/>
                      <a:pt x="3372" y="8002"/>
                      <a:pt x="3372" y="8506"/>
                    </a:cubicBezTo>
                    <a:cubicBezTo>
                      <a:pt x="3372" y="9137"/>
                      <a:pt x="2868" y="9609"/>
                      <a:pt x="2269" y="9609"/>
                    </a:cubicBezTo>
                    <a:lnTo>
                      <a:pt x="1765" y="9609"/>
                    </a:lnTo>
                    <a:cubicBezTo>
                      <a:pt x="1167" y="9609"/>
                      <a:pt x="663" y="9137"/>
                      <a:pt x="663" y="8506"/>
                    </a:cubicBezTo>
                    <a:cubicBezTo>
                      <a:pt x="663" y="8002"/>
                      <a:pt x="978" y="7750"/>
                      <a:pt x="1261" y="7498"/>
                    </a:cubicBezTo>
                    <a:cubicBezTo>
                      <a:pt x="1324" y="7404"/>
                      <a:pt x="1356" y="7341"/>
                      <a:pt x="1356" y="7246"/>
                    </a:cubicBezTo>
                    <a:lnTo>
                      <a:pt x="1356" y="3119"/>
                    </a:lnTo>
                    <a:cubicBezTo>
                      <a:pt x="1356" y="3025"/>
                      <a:pt x="1324" y="2930"/>
                      <a:pt x="1261" y="2867"/>
                    </a:cubicBezTo>
                    <a:cubicBezTo>
                      <a:pt x="978" y="2615"/>
                      <a:pt x="663" y="2363"/>
                      <a:pt x="663" y="1859"/>
                    </a:cubicBezTo>
                    <a:cubicBezTo>
                      <a:pt x="663" y="1229"/>
                      <a:pt x="1167" y="756"/>
                      <a:pt x="1765" y="756"/>
                    </a:cubicBezTo>
                    <a:close/>
                    <a:moveTo>
                      <a:pt x="10650" y="2048"/>
                    </a:moveTo>
                    <a:cubicBezTo>
                      <a:pt x="10870" y="2048"/>
                      <a:pt x="11028" y="2205"/>
                      <a:pt x="11028" y="2395"/>
                    </a:cubicBezTo>
                    <a:lnTo>
                      <a:pt x="11028" y="9294"/>
                    </a:lnTo>
                    <a:lnTo>
                      <a:pt x="10965" y="9294"/>
                    </a:lnTo>
                    <a:cubicBezTo>
                      <a:pt x="10965" y="9483"/>
                      <a:pt x="10807" y="9641"/>
                      <a:pt x="10618" y="9641"/>
                    </a:cubicBezTo>
                    <a:lnTo>
                      <a:pt x="3687" y="9641"/>
                    </a:lnTo>
                    <a:cubicBezTo>
                      <a:pt x="3939" y="9326"/>
                      <a:pt x="4097" y="8948"/>
                      <a:pt x="4097" y="8538"/>
                    </a:cubicBezTo>
                    <a:cubicBezTo>
                      <a:pt x="4097" y="8065"/>
                      <a:pt x="3876" y="7593"/>
                      <a:pt x="3561" y="7278"/>
                    </a:cubicBezTo>
                    <a:lnTo>
                      <a:pt x="3404" y="7120"/>
                    </a:lnTo>
                    <a:lnTo>
                      <a:pt x="3404" y="3245"/>
                    </a:lnTo>
                    <a:cubicBezTo>
                      <a:pt x="3624" y="3025"/>
                      <a:pt x="4002" y="2710"/>
                      <a:pt x="4097" y="2048"/>
                    </a:cubicBezTo>
                    <a:close/>
                    <a:moveTo>
                      <a:pt x="4758" y="10334"/>
                    </a:moveTo>
                    <a:lnTo>
                      <a:pt x="4758" y="10649"/>
                    </a:lnTo>
                    <a:cubicBezTo>
                      <a:pt x="4758" y="10838"/>
                      <a:pt x="4601" y="10995"/>
                      <a:pt x="4412" y="10995"/>
                    </a:cubicBezTo>
                    <a:lnTo>
                      <a:pt x="2710" y="10995"/>
                    </a:lnTo>
                    <a:cubicBezTo>
                      <a:pt x="2521" y="10995"/>
                      <a:pt x="2364" y="10838"/>
                      <a:pt x="2364" y="10649"/>
                    </a:cubicBezTo>
                    <a:lnTo>
                      <a:pt x="2364" y="10334"/>
                    </a:lnTo>
                    <a:close/>
                    <a:moveTo>
                      <a:pt x="1797" y="0"/>
                    </a:moveTo>
                    <a:cubicBezTo>
                      <a:pt x="820" y="0"/>
                      <a:pt x="1" y="788"/>
                      <a:pt x="1" y="1827"/>
                    </a:cubicBezTo>
                    <a:cubicBezTo>
                      <a:pt x="1" y="2300"/>
                      <a:pt x="190" y="2773"/>
                      <a:pt x="505" y="3088"/>
                    </a:cubicBezTo>
                    <a:lnTo>
                      <a:pt x="663" y="3245"/>
                    </a:lnTo>
                    <a:lnTo>
                      <a:pt x="663" y="7089"/>
                    </a:lnTo>
                    <a:cubicBezTo>
                      <a:pt x="474" y="7278"/>
                      <a:pt x="1" y="7719"/>
                      <a:pt x="1" y="8506"/>
                    </a:cubicBezTo>
                    <a:cubicBezTo>
                      <a:pt x="1" y="9452"/>
                      <a:pt x="694" y="10208"/>
                      <a:pt x="1639" y="10271"/>
                    </a:cubicBezTo>
                    <a:lnTo>
                      <a:pt x="1734" y="10271"/>
                    </a:lnTo>
                    <a:lnTo>
                      <a:pt x="1734" y="10649"/>
                    </a:lnTo>
                    <a:cubicBezTo>
                      <a:pt x="1734" y="11184"/>
                      <a:pt x="2206" y="11657"/>
                      <a:pt x="2742" y="11657"/>
                    </a:cubicBezTo>
                    <a:lnTo>
                      <a:pt x="4443" y="11657"/>
                    </a:lnTo>
                    <a:cubicBezTo>
                      <a:pt x="5010" y="11657"/>
                      <a:pt x="5451" y="11184"/>
                      <a:pt x="5451" y="10649"/>
                    </a:cubicBezTo>
                    <a:lnTo>
                      <a:pt x="5451" y="10334"/>
                    </a:lnTo>
                    <a:lnTo>
                      <a:pt x="10618" y="10334"/>
                    </a:lnTo>
                    <a:cubicBezTo>
                      <a:pt x="11185" y="10334"/>
                      <a:pt x="11658" y="9861"/>
                      <a:pt x="11658" y="9294"/>
                    </a:cubicBezTo>
                    <a:lnTo>
                      <a:pt x="11658" y="2395"/>
                    </a:lnTo>
                    <a:cubicBezTo>
                      <a:pt x="11658" y="1827"/>
                      <a:pt x="11185" y="1386"/>
                      <a:pt x="10618" y="1386"/>
                    </a:cubicBezTo>
                    <a:lnTo>
                      <a:pt x="4034" y="1386"/>
                    </a:lnTo>
                    <a:cubicBezTo>
                      <a:pt x="3845" y="599"/>
                      <a:pt x="3151" y="0"/>
                      <a:pt x="23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19" name="Google Shape;6619;p63"/>
              <p:cNvSpPr/>
              <p:nvPr/>
            </p:nvSpPr>
            <p:spPr>
              <a:xfrm>
                <a:off x="-31404675" y="2007250"/>
                <a:ext cx="13862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5545" h="2112" extrusionOk="0">
                    <a:moveTo>
                      <a:pt x="4852" y="725"/>
                    </a:moveTo>
                    <a:lnTo>
                      <a:pt x="4852" y="1418"/>
                    </a:lnTo>
                    <a:lnTo>
                      <a:pt x="693" y="1418"/>
                    </a:lnTo>
                    <a:lnTo>
                      <a:pt x="693" y="725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3"/>
                    </a:lnTo>
                    <a:cubicBezTo>
                      <a:pt x="0" y="1954"/>
                      <a:pt x="158" y="2111"/>
                      <a:pt x="347" y="2111"/>
                    </a:cubicBezTo>
                    <a:lnTo>
                      <a:pt x="5199" y="2111"/>
                    </a:lnTo>
                    <a:cubicBezTo>
                      <a:pt x="5388" y="2111"/>
                      <a:pt x="5545" y="1954"/>
                      <a:pt x="5545" y="1733"/>
                    </a:cubicBezTo>
                    <a:lnTo>
                      <a:pt x="5545" y="379"/>
                    </a:lnTo>
                    <a:cubicBezTo>
                      <a:pt x="5514" y="158"/>
                      <a:pt x="5356" y="1"/>
                      <a:pt x="51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0" name="Google Shape;6620;p63"/>
              <p:cNvSpPr/>
              <p:nvPr/>
            </p:nvSpPr>
            <p:spPr>
              <a:xfrm>
                <a:off x="-31404675" y="2077350"/>
                <a:ext cx="346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6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08" y="725"/>
                    </a:lnTo>
                    <a:cubicBezTo>
                      <a:pt x="1229" y="725"/>
                      <a:pt x="1386" y="568"/>
                      <a:pt x="1386" y="347"/>
                    </a:cubicBezTo>
                    <a:cubicBezTo>
                      <a:pt x="1386" y="158"/>
                      <a:pt x="1229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1" name="Google Shape;6621;p63"/>
              <p:cNvSpPr/>
              <p:nvPr/>
            </p:nvSpPr>
            <p:spPr>
              <a:xfrm>
                <a:off x="-31353475" y="2077350"/>
                <a:ext cx="354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6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8"/>
                      <a:pt x="1418" y="347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2" name="Google Shape;6622;p63"/>
              <p:cNvSpPr/>
              <p:nvPr/>
            </p:nvSpPr>
            <p:spPr>
              <a:xfrm>
                <a:off x="-31301500" y="2077350"/>
                <a:ext cx="354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6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8"/>
                      <a:pt x="1418" y="347"/>
                    </a:cubicBezTo>
                    <a:cubicBezTo>
                      <a:pt x="1387" y="158"/>
                      <a:pt x="1229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3" name="Google Shape;6623;p63"/>
              <p:cNvSpPr/>
              <p:nvPr/>
            </p:nvSpPr>
            <p:spPr>
              <a:xfrm>
                <a:off x="-31404675" y="2112000"/>
                <a:ext cx="346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08" y="694"/>
                    </a:lnTo>
                    <a:cubicBezTo>
                      <a:pt x="1229" y="694"/>
                      <a:pt x="1386" y="536"/>
                      <a:pt x="1386" y="347"/>
                    </a:cubicBezTo>
                    <a:cubicBezTo>
                      <a:pt x="1386" y="158"/>
                      <a:pt x="1229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4" name="Google Shape;6624;p63"/>
              <p:cNvSpPr/>
              <p:nvPr/>
            </p:nvSpPr>
            <p:spPr>
              <a:xfrm>
                <a:off x="-31353475" y="2112000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71" y="694"/>
                    </a:lnTo>
                    <a:cubicBezTo>
                      <a:pt x="1260" y="694"/>
                      <a:pt x="1418" y="536"/>
                      <a:pt x="1418" y="347"/>
                    </a:cubicBezTo>
                    <a:cubicBezTo>
                      <a:pt x="1418" y="158"/>
                      <a:pt x="126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5" name="Google Shape;6625;p63"/>
              <p:cNvSpPr/>
              <p:nvPr/>
            </p:nvSpPr>
            <p:spPr>
              <a:xfrm>
                <a:off x="-31301500" y="2112000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72" y="694"/>
                    </a:lnTo>
                    <a:cubicBezTo>
                      <a:pt x="1261" y="694"/>
                      <a:pt x="1418" y="536"/>
                      <a:pt x="1418" y="347"/>
                    </a:cubicBezTo>
                    <a:cubicBezTo>
                      <a:pt x="1387" y="158"/>
                      <a:pt x="1229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6" name="Google Shape;6626;p63"/>
              <p:cNvSpPr/>
              <p:nvPr/>
            </p:nvSpPr>
            <p:spPr>
              <a:xfrm>
                <a:off x="-31404675" y="2145075"/>
                <a:ext cx="346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6"/>
                      <a:pt x="347" y="726"/>
                    </a:cubicBezTo>
                    <a:lnTo>
                      <a:pt x="1008" y="726"/>
                    </a:lnTo>
                    <a:cubicBezTo>
                      <a:pt x="1229" y="726"/>
                      <a:pt x="1386" y="568"/>
                      <a:pt x="1386" y="379"/>
                    </a:cubicBezTo>
                    <a:cubicBezTo>
                      <a:pt x="1386" y="158"/>
                      <a:pt x="1229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7" name="Google Shape;6627;p63"/>
              <p:cNvSpPr/>
              <p:nvPr/>
            </p:nvSpPr>
            <p:spPr>
              <a:xfrm>
                <a:off x="-31353475" y="2145075"/>
                <a:ext cx="354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6"/>
                      <a:pt x="347" y="726"/>
                    </a:cubicBezTo>
                    <a:lnTo>
                      <a:pt x="1071" y="726"/>
                    </a:lnTo>
                    <a:cubicBezTo>
                      <a:pt x="1260" y="726"/>
                      <a:pt x="1418" y="568"/>
                      <a:pt x="1418" y="379"/>
                    </a:cubicBezTo>
                    <a:cubicBezTo>
                      <a:pt x="1418" y="158"/>
                      <a:pt x="126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28" name="Google Shape;6628;p63"/>
              <p:cNvSpPr/>
              <p:nvPr/>
            </p:nvSpPr>
            <p:spPr>
              <a:xfrm>
                <a:off x="-31301500" y="2145075"/>
                <a:ext cx="354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6"/>
                      <a:pt x="347" y="726"/>
                    </a:cubicBezTo>
                    <a:lnTo>
                      <a:pt x="1072" y="726"/>
                    </a:lnTo>
                    <a:cubicBezTo>
                      <a:pt x="1261" y="726"/>
                      <a:pt x="1418" y="568"/>
                      <a:pt x="1418" y="379"/>
                    </a:cubicBezTo>
                    <a:cubicBezTo>
                      <a:pt x="1387" y="158"/>
                      <a:pt x="1229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29" name="Google Shape;6629;p63"/>
            <p:cNvGrpSpPr/>
            <p:nvPr/>
          </p:nvGrpSpPr>
          <p:grpSpPr>
            <a:xfrm>
              <a:off x="4178012" y="1446755"/>
              <a:ext cx="230421" cy="229182"/>
              <a:chOff x="-31523625" y="2298675"/>
              <a:chExt cx="293025" cy="291450"/>
            </a:xfrm>
            <a:solidFill>
              <a:schemeClr val="tx1"/>
            </a:solidFill>
          </p:grpSpPr>
          <p:sp>
            <p:nvSpPr>
              <p:cNvPr id="6630" name="Google Shape;6630;p63"/>
              <p:cNvSpPr/>
              <p:nvPr/>
            </p:nvSpPr>
            <p:spPr>
              <a:xfrm>
                <a:off x="-31523625" y="2298675"/>
                <a:ext cx="2930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1658" extrusionOk="0">
                    <a:moveTo>
                      <a:pt x="4443" y="630"/>
                    </a:moveTo>
                    <a:cubicBezTo>
                      <a:pt x="4632" y="630"/>
                      <a:pt x="4790" y="788"/>
                      <a:pt x="4790" y="977"/>
                    </a:cubicBezTo>
                    <a:cubicBezTo>
                      <a:pt x="4790" y="1198"/>
                      <a:pt x="4632" y="1355"/>
                      <a:pt x="4443" y="1355"/>
                    </a:cubicBezTo>
                    <a:cubicBezTo>
                      <a:pt x="4254" y="1355"/>
                      <a:pt x="4097" y="1198"/>
                      <a:pt x="4097" y="977"/>
                    </a:cubicBezTo>
                    <a:cubicBezTo>
                      <a:pt x="4097" y="788"/>
                      <a:pt x="4254" y="630"/>
                      <a:pt x="4443" y="630"/>
                    </a:cubicBezTo>
                    <a:close/>
                    <a:moveTo>
                      <a:pt x="7153" y="3434"/>
                    </a:moveTo>
                    <a:cubicBezTo>
                      <a:pt x="6523" y="3938"/>
                      <a:pt x="6176" y="4663"/>
                      <a:pt x="6176" y="5482"/>
                    </a:cubicBezTo>
                    <a:lnTo>
                      <a:pt x="6176" y="7530"/>
                    </a:lnTo>
                    <a:lnTo>
                      <a:pt x="663" y="7530"/>
                    </a:lnTo>
                    <a:lnTo>
                      <a:pt x="663" y="5482"/>
                    </a:lnTo>
                    <a:cubicBezTo>
                      <a:pt x="663" y="4348"/>
                      <a:pt x="1576" y="3434"/>
                      <a:pt x="2710" y="3434"/>
                    </a:cubicBezTo>
                    <a:lnTo>
                      <a:pt x="4790" y="3434"/>
                    </a:lnTo>
                    <a:lnTo>
                      <a:pt x="4790" y="4474"/>
                    </a:lnTo>
                    <a:cubicBezTo>
                      <a:pt x="4790" y="4663"/>
                      <a:pt x="4947" y="4821"/>
                      <a:pt x="5136" y="4821"/>
                    </a:cubicBezTo>
                    <a:cubicBezTo>
                      <a:pt x="5357" y="4821"/>
                      <a:pt x="5514" y="4663"/>
                      <a:pt x="5514" y="4474"/>
                    </a:cubicBezTo>
                    <a:lnTo>
                      <a:pt x="5514" y="3434"/>
                    </a:lnTo>
                    <a:close/>
                    <a:moveTo>
                      <a:pt x="6176" y="8255"/>
                    </a:moveTo>
                    <a:lnTo>
                      <a:pt x="6176" y="8916"/>
                    </a:lnTo>
                    <a:lnTo>
                      <a:pt x="663" y="8916"/>
                    </a:lnTo>
                    <a:lnTo>
                      <a:pt x="663" y="8255"/>
                    </a:lnTo>
                    <a:close/>
                    <a:moveTo>
                      <a:pt x="8917" y="3434"/>
                    </a:moveTo>
                    <a:cubicBezTo>
                      <a:pt x="10083" y="3434"/>
                      <a:pt x="10965" y="4348"/>
                      <a:pt x="10965" y="5482"/>
                    </a:cubicBezTo>
                    <a:lnTo>
                      <a:pt x="10965" y="8916"/>
                    </a:lnTo>
                    <a:lnTo>
                      <a:pt x="6869" y="8916"/>
                    </a:lnTo>
                    <a:lnTo>
                      <a:pt x="6869" y="5482"/>
                    </a:lnTo>
                    <a:cubicBezTo>
                      <a:pt x="6869" y="4380"/>
                      <a:pt x="7783" y="3434"/>
                      <a:pt x="8917" y="3434"/>
                    </a:cubicBezTo>
                    <a:close/>
                    <a:moveTo>
                      <a:pt x="4790" y="9609"/>
                    </a:moveTo>
                    <a:lnTo>
                      <a:pt x="4790" y="10996"/>
                    </a:lnTo>
                    <a:lnTo>
                      <a:pt x="4128" y="10996"/>
                    </a:lnTo>
                    <a:lnTo>
                      <a:pt x="4128" y="9609"/>
                    </a:lnTo>
                    <a:close/>
                    <a:moveTo>
                      <a:pt x="4443" y="0"/>
                    </a:moveTo>
                    <a:cubicBezTo>
                      <a:pt x="3876" y="0"/>
                      <a:pt x="3404" y="473"/>
                      <a:pt x="3404" y="1040"/>
                    </a:cubicBezTo>
                    <a:cubicBezTo>
                      <a:pt x="3404" y="1576"/>
                      <a:pt x="3876" y="2048"/>
                      <a:pt x="4443" y="2048"/>
                    </a:cubicBezTo>
                    <a:cubicBezTo>
                      <a:pt x="4569" y="2048"/>
                      <a:pt x="4664" y="2017"/>
                      <a:pt x="4790" y="2017"/>
                    </a:cubicBezTo>
                    <a:lnTo>
                      <a:pt x="4790" y="2773"/>
                    </a:lnTo>
                    <a:lnTo>
                      <a:pt x="2710" y="2773"/>
                    </a:lnTo>
                    <a:cubicBezTo>
                      <a:pt x="1198" y="2773"/>
                      <a:pt x="1" y="4001"/>
                      <a:pt x="1" y="5482"/>
                    </a:cubicBezTo>
                    <a:lnTo>
                      <a:pt x="1" y="9231"/>
                    </a:lnTo>
                    <a:cubicBezTo>
                      <a:pt x="1" y="9420"/>
                      <a:pt x="159" y="9578"/>
                      <a:pt x="348" y="9578"/>
                    </a:cubicBezTo>
                    <a:lnTo>
                      <a:pt x="3467" y="9578"/>
                    </a:lnTo>
                    <a:lnTo>
                      <a:pt x="3467" y="11311"/>
                    </a:lnTo>
                    <a:cubicBezTo>
                      <a:pt x="3467" y="11500"/>
                      <a:pt x="3624" y="11657"/>
                      <a:pt x="3813" y="11657"/>
                    </a:cubicBezTo>
                    <a:lnTo>
                      <a:pt x="5199" y="11657"/>
                    </a:lnTo>
                    <a:cubicBezTo>
                      <a:pt x="5388" y="11657"/>
                      <a:pt x="5546" y="11500"/>
                      <a:pt x="5546" y="11311"/>
                    </a:cubicBezTo>
                    <a:lnTo>
                      <a:pt x="5546" y="9578"/>
                    </a:lnTo>
                    <a:lnTo>
                      <a:pt x="11374" y="9578"/>
                    </a:lnTo>
                    <a:cubicBezTo>
                      <a:pt x="11563" y="9578"/>
                      <a:pt x="11721" y="9420"/>
                      <a:pt x="11721" y="9231"/>
                    </a:cubicBezTo>
                    <a:lnTo>
                      <a:pt x="11721" y="5482"/>
                    </a:lnTo>
                    <a:cubicBezTo>
                      <a:pt x="11658" y="4001"/>
                      <a:pt x="10429" y="2773"/>
                      <a:pt x="8917" y="2773"/>
                    </a:cubicBezTo>
                    <a:lnTo>
                      <a:pt x="5451" y="2773"/>
                    </a:lnTo>
                    <a:lnTo>
                      <a:pt x="5451" y="1040"/>
                    </a:lnTo>
                    <a:cubicBezTo>
                      <a:pt x="5451" y="473"/>
                      <a:pt x="4979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31" name="Google Shape;6631;p63"/>
              <p:cNvSpPr/>
              <p:nvPr/>
            </p:nvSpPr>
            <p:spPr>
              <a:xfrm>
                <a:off x="-31334575" y="2452250"/>
                <a:ext cx="677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049" extrusionOk="0">
                    <a:moveTo>
                      <a:pt x="1670" y="694"/>
                    </a:moveTo>
                    <a:cubicBezTo>
                      <a:pt x="1890" y="694"/>
                      <a:pt x="2048" y="851"/>
                      <a:pt x="2048" y="1040"/>
                    </a:cubicBezTo>
                    <a:cubicBezTo>
                      <a:pt x="2048" y="1229"/>
                      <a:pt x="1890" y="1387"/>
                      <a:pt x="1670" y="1387"/>
                    </a:cubicBezTo>
                    <a:lnTo>
                      <a:pt x="1008" y="1387"/>
                    </a:lnTo>
                    <a:cubicBezTo>
                      <a:pt x="819" y="1387"/>
                      <a:pt x="662" y="1229"/>
                      <a:pt x="662" y="1040"/>
                    </a:cubicBezTo>
                    <a:cubicBezTo>
                      <a:pt x="662" y="851"/>
                      <a:pt x="819" y="694"/>
                      <a:pt x="1008" y="694"/>
                    </a:cubicBezTo>
                    <a:close/>
                    <a:moveTo>
                      <a:pt x="1008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9"/>
                      <a:pt x="1008" y="2049"/>
                    </a:cubicBezTo>
                    <a:lnTo>
                      <a:pt x="1670" y="2049"/>
                    </a:lnTo>
                    <a:cubicBezTo>
                      <a:pt x="2237" y="2049"/>
                      <a:pt x="2710" y="1576"/>
                      <a:pt x="2710" y="1040"/>
                    </a:cubicBezTo>
                    <a:cubicBezTo>
                      <a:pt x="2710" y="473"/>
                      <a:pt x="2269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32" name="Google Shape;6632;p63"/>
              <p:cNvSpPr/>
              <p:nvPr/>
            </p:nvSpPr>
            <p:spPr>
              <a:xfrm>
                <a:off x="-31334575" y="2419175"/>
                <a:ext cx="685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2395" y="694"/>
                    </a:lnTo>
                    <a:cubicBezTo>
                      <a:pt x="2584" y="694"/>
                      <a:pt x="2741" y="536"/>
                      <a:pt x="2741" y="347"/>
                    </a:cubicBezTo>
                    <a:cubicBezTo>
                      <a:pt x="2710" y="158"/>
                      <a:pt x="2552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633" name="Google Shape;6633;p63"/>
            <p:cNvSpPr/>
            <p:nvPr/>
          </p:nvSpPr>
          <p:spPr>
            <a:xfrm>
              <a:off x="4175658" y="1716574"/>
              <a:ext cx="232898" cy="231030"/>
            </a:xfrm>
            <a:custGeom>
              <a:avLst/>
              <a:gdLst/>
              <a:ahLst/>
              <a:cxnLst/>
              <a:rect l="l" t="t" r="r" b="b"/>
              <a:pathLst>
                <a:path w="11847" h="11752" extrusionOk="0">
                  <a:moveTo>
                    <a:pt x="6039" y="2796"/>
                  </a:moveTo>
                  <a:cubicBezTo>
                    <a:pt x="6845" y="2796"/>
                    <a:pt x="7621" y="3116"/>
                    <a:pt x="8224" y="3718"/>
                  </a:cubicBezTo>
                  <a:cubicBezTo>
                    <a:pt x="8917" y="4411"/>
                    <a:pt x="9232" y="5356"/>
                    <a:pt x="9074" y="6396"/>
                  </a:cubicBezTo>
                  <a:cubicBezTo>
                    <a:pt x="8885" y="7688"/>
                    <a:pt x="7814" y="8759"/>
                    <a:pt x="6522" y="8948"/>
                  </a:cubicBezTo>
                  <a:cubicBezTo>
                    <a:pt x="6377" y="8962"/>
                    <a:pt x="6232" y="8970"/>
                    <a:pt x="6088" y="8970"/>
                  </a:cubicBezTo>
                  <a:cubicBezTo>
                    <a:pt x="5606" y="8970"/>
                    <a:pt x="5132" y="8883"/>
                    <a:pt x="4695" y="8664"/>
                  </a:cubicBezTo>
                  <a:lnTo>
                    <a:pt x="5231" y="8160"/>
                  </a:lnTo>
                  <a:cubicBezTo>
                    <a:pt x="5444" y="8249"/>
                    <a:pt x="5677" y="8288"/>
                    <a:pt x="5919" y="8288"/>
                  </a:cubicBezTo>
                  <a:cubicBezTo>
                    <a:pt x="6106" y="8288"/>
                    <a:pt x="6298" y="8265"/>
                    <a:pt x="6491" y="8223"/>
                  </a:cubicBezTo>
                  <a:cubicBezTo>
                    <a:pt x="6964" y="8160"/>
                    <a:pt x="7373" y="7908"/>
                    <a:pt x="7751" y="7562"/>
                  </a:cubicBezTo>
                  <a:cubicBezTo>
                    <a:pt x="8098" y="7215"/>
                    <a:pt x="8318" y="6774"/>
                    <a:pt x="8413" y="6301"/>
                  </a:cubicBezTo>
                  <a:cubicBezTo>
                    <a:pt x="8476" y="5797"/>
                    <a:pt x="8444" y="5293"/>
                    <a:pt x="8224" y="4821"/>
                  </a:cubicBezTo>
                  <a:cubicBezTo>
                    <a:pt x="8161" y="4695"/>
                    <a:pt x="8066" y="4663"/>
                    <a:pt x="7972" y="4600"/>
                  </a:cubicBezTo>
                  <a:cubicBezTo>
                    <a:pt x="7846" y="4600"/>
                    <a:pt x="7751" y="4600"/>
                    <a:pt x="7657" y="4695"/>
                  </a:cubicBezTo>
                  <a:lnTo>
                    <a:pt x="6806" y="5545"/>
                  </a:lnTo>
                  <a:cubicBezTo>
                    <a:pt x="6743" y="5608"/>
                    <a:pt x="6649" y="5640"/>
                    <a:pt x="6558" y="5640"/>
                  </a:cubicBezTo>
                  <a:cubicBezTo>
                    <a:pt x="6467" y="5640"/>
                    <a:pt x="6381" y="5608"/>
                    <a:pt x="6333" y="5545"/>
                  </a:cubicBezTo>
                  <a:cubicBezTo>
                    <a:pt x="6207" y="5419"/>
                    <a:pt x="6207" y="5199"/>
                    <a:pt x="6333" y="5073"/>
                  </a:cubicBezTo>
                  <a:lnTo>
                    <a:pt x="7184" y="4222"/>
                  </a:lnTo>
                  <a:cubicBezTo>
                    <a:pt x="7279" y="4128"/>
                    <a:pt x="7310" y="4033"/>
                    <a:pt x="7279" y="3907"/>
                  </a:cubicBezTo>
                  <a:cubicBezTo>
                    <a:pt x="7279" y="3781"/>
                    <a:pt x="7184" y="3718"/>
                    <a:pt x="7058" y="3655"/>
                  </a:cubicBezTo>
                  <a:cubicBezTo>
                    <a:pt x="6723" y="3499"/>
                    <a:pt x="6372" y="3437"/>
                    <a:pt x="6017" y="3437"/>
                  </a:cubicBezTo>
                  <a:cubicBezTo>
                    <a:pt x="5871" y="3437"/>
                    <a:pt x="5724" y="3448"/>
                    <a:pt x="5577" y="3466"/>
                  </a:cubicBezTo>
                  <a:cubicBezTo>
                    <a:pt x="5105" y="3561"/>
                    <a:pt x="4664" y="3781"/>
                    <a:pt x="4317" y="4128"/>
                  </a:cubicBezTo>
                  <a:cubicBezTo>
                    <a:pt x="3971" y="4506"/>
                    <a:pt x="3719" y="4915"/>
                    <a:pt x="3656" y="5388"/>
                  </a:cubicBezTo>
                  <a:cubicBezTo>
                    <a:pt x="3561" y="5829"/>
                    <a:pt x="3593" y="6270"/>
                    <a:pt x="3719" y="6648"/>
                  </a:cubicBezTo>
                  <a:lnTo>
                    <a:pt x="3214" y="7184"/>
                  </a:lnTo>
                  <a:cubicBezTo>
                    <a:pt x="2962" y="6648"/>
                    <a:pt x="2868" y="6018"/>
                    <a:pt x="2962" y="5388"/>
                  </a:cubicBezTo>
                  <a:cubicBezTo>
                    <a:pt x="3183" y="4096"/>
                    <a:pt x="4223" y="3025"/>
                    <a:pt x="5546" y="2836"/>
                  </a:cubicBezTo>
                  <a:cubicBezTo>
                    <a:pt x="5710" y="2809"/>
                    <a:pt x="5875" y="2796"/>
                    <a:pt x="6039" y="2796"/>
                  </a:cubicBezTo>
                  <a:close/>
                  <a:moveTo>
                    <a:pt x="6428" y="757"/>
                  </a:moveTo>
                  <a:lnTo>
                    <a:pt x="6554" y="1261"/>
                  </a:lnTo>
                  <a:cubicBezTo>
                    <a:pt x="6585" y="1387"/>
                    <a:pt x="6680" y="1481"/>
                    <a:pt x="6838" y="1481"/>
                  </a:cubicBezTo>
                  <a:cubicBezTo>
                    <a:pt x="7468" y="1607"/>
                    <a:pt x="8003" y="1859"/>
                    <a:pt x="8539" y="2206"/>
                  </a:cubicBezTo>
                  <a:cubicBezTo>
                    <a:pt x="8586" y="2237"/>
                    <a:pt x="8641" y="2253"/>
                    <a:pt x="8700" y="2253"/>
                  </a:cubicBezTo>
                  <a:cubicBezTo>
                    <a:pt x="8759" y="2253"/>
                    <a:pt x="8822" y="2237"/>
                    <a:pt x="8885" y="2206"/>
                  </a:cubicBezTo>
                  <a:lnTo>
                    <a:pt x="9326" y="1922"/>
                  </a:lnTo>
                  <a:lnTo>
                    <a:pt x="9894" y="2521"/>
                  </a:lnTo>
                  <a:lnTo>
                    <a:pt x="9641" y="2962"/>
                  </a:lnTo>
                  <a:cubicBezTo>
                    <a:pt x="9547" y="3088"/>
                    <a:pt x="9547" y="3246"/>
                    <a:pt x="9641" y="3309"/>
                  </a:cubicBezTo>
                  <a:cubicBezTo>
                    <a:pt x="9988" y="3813"/>
                    <a:pt x="10209" y="4411"/>
                    <a:pt x="10335" y="5010"/>
                  </a:cubicBezTo>
                  <a:cubicBezTo>
                    <a:pt x="10366" y="5136"/>
                    <a:pt x="10461" y="5230"/>
                    <a:pt x="10587" y="5293"/>
                  </a:cubicBezTo>
                  <a:lnTo>
                    <a:pt x="11091" y="5388"/>
                  </a:lnTo>
                  <a:lnTo>
                    <a:pt x="11091" y="6301"/>
                  </a:lnTo>
                  <a:lnTo>
                    <a:pt x="11154" y="6301"/>
                  </a:lnTo>
                  <a:lnTo>
                    <a:pt x="10650" y="6428"/>
                  </a:lnTo>
                  <a:cubicBezTo>
                    <a:pt x="10524" y="6459"/>
                    <a:pt x="10429" y="6554"/>
                    <a:pt x="10429" y="6711"/>
                  </a:cubicBezTo>
                  <a:cubicBezTo>
                    <a:pt x="10303" y="7341"/>
                    <a:pt x="10051" y="7877"/>
                    <a:pt x="9704" y="8381"/>
                  </a:cubicBezTo>
                  <a:cubicBezTo>
                    <a:pt x="9641" y="8507"/>
                    <a:pt x="9641" y="8633"/>
                    <a:pt x="9704" y="8759"/>
                  </a:cubicBezTo>
                  <a:lnTo>
                    <a:pt x="9988" y="9168"/>
                  </a:lnTo>
                  <a:lnTo>
                    <a:pt x="9389" y="9767"/>
                  </a:lnTo>
                  <a:lnTo>
                    <a:pt x="8948" y="9483"/>
                  </a:lnTo>
                  <a:cubicBezTo>
                    <a:pt x="8901" y="9452"/>
                    <a:pt x="8838" y="9436"/>
                    <a:pt x="8775" y="9436"/>
                  </a:cubicBezTo>
                  <a:cubicBezTo>
                    <a:pt x="8712" y="9436"/>
                    <a:pt x="8649" y="9452"/>
                    <a:pt x="8602" y="9483"/>
                  </a:cubicBezTo>
                  <a:cubicBezTo>
                    <a:pt x="8098" y="9862"/>
                    <a:pt x="7499" y="10082"/>
                    <a:pt x="6901" y="10208"/>
                  </a:cubicBezTo>
                  <a:cubicBezTo>
                    <a:pt x="6806" y="10240"/>
                    <a:pt x="6680" y="10334"/>
                    <a:pt x="6649" y="10429"/>
                  </a:cubicBezTo>
                  <a:lnTo>
                    <a:pt x="6522" y="10964"/>
                  </a:lnTo>
                  <a:lnTo>
                    <a:pt x="5703" y="10964"/>
                  </a:lnTo>
                  <a:lnTo>
                    <a:pt x="5577" y="10429"/>
                  </a:lnTo>
                  <a:cubicBezTo>
                    <a:pt x="5546" y="10334"/>
                    <a:pt x="5451" y="10208"/>
                    <a:pt x="5294" y="10208"/>
                  </a:cubicBezTo>
                  <a:cubicBezTo>
                    <a:pt x="4758" y="10082"/>
                    <a:pt x="4223" y="9893"/>
                    <a:pt x="3750" y="9609"/>
                  </a:cubicBezTo>
                  <a:lnTo>
                    <a:pt x="4286" y="9105"/>
                  </a:lnTo>
                  <a:cubicBezTo>
                    <a:pt x="4821" y="9420"/>
                    <a:pt x="5451" y="9578"/>
                    <a:pt x="6113" y="9578"/>
                  </a:cubicBezTo>
                  <a:cubicBezTo>
                    <a:pt x="6333" y="9578"/>
                    <a:pt x="6522" y="9578"/>
                    <a:pt x="6712" y="9546"/>
                  </a:cubicBezTo>
                  <a:cubicBezTo>
                    <a:pt x="7499" y="9420"/>
                    <a:pt x="8224" y="9011"/>
                    <a:pt x="8759" y="8475"/>
                  </a:cubicBezTo>
                  <a:cubicBezTo>
                    <a:pt x="9326" y="7908"/>
                    <a:pt x="9704" y="7184"/>
                    <a:pt x="9831" y="6428"/>
                  </a:cubicBezTo>
                  <a:cubicBezTo>
                    <a:pt x="10020" y="5199"/>
                    <a:pt x="9641" y="4033"/>
                    <a:pt x="8759" y="3151"/>
                  </a:cubicBezTo>
                  <a:cubicBezTo>
                    <a:pt x="8046" y="2438"/>
                    <a:pt x="7089" y="2034"/>
                    <a:pt x="6074" y="2034"/>
                  </a:cubicBezTo>
                  <a:cubicBezTo>
                    <a:pt x="5878" y="2034"/>
                    <a:pt x="5681" y="2049"/>
                    <a:pt x="5483" y="2080"/>
                  </a:cubicBezTo>
                  <a:cubicBezTo>
                    <a:pt x="4695" y="2206"/>
                    <a:pt x="4002" y="2615"/>
                    <a:pt x="3435" y="3151"/>
                  </a:cubicBezTo>
                  <a:cubicBezTo>
                    <a:pt x="2899" y="3718"/>
                    <a:pt x="2490" y="4443"/>
                    <a:pt x="2395" y="5199"/>
                  </a:cubicBezTo>
                  <a:cubicBezTo>
                    <a:pt x="2269" y="6018"/>
                    <a:pt x="2427" y="6900"/>
                    <a:pt x="2805" y="7656"/>
                  </a:cubicBezTo>
                  <a:lnTo>
                    <a:pt x="2301" y="8160"/>
                  </a:lnTo>
                  <a:cubicBezTo>
                    <a:pt x="2017" y="7688"/>
                    <a:pt x="1828" y="7184"/>
                    <a:pt x="1702" y="6617"/>
                  </a:cubicBezTo>
                  <a:cubicBezTo>
                    <a:pt x="1671" y="6491"/>
                    <a:pt x="1608" y="6396"/>
                    <a:pt x="1482" y="6333"/>
                  </a:cubicBezTo>
                  <a:lnTo>
                    <a:pt x="978" y="6238"/>
                  </a:lnTo>
                  <a:lnTo>
                    <a:pt x="978" y="5388"/>
                  </a:lnTo>
                  <a:lnTo>
                    <a:pt x="1482" y="5293"/>
                  </a:lnTo>
                  <a:cubicBezTo>
                    <a:pt x="1608" y="5230"/>
                    <a:pt x="1702" y="5167"/>
                    <a:pt x="1702" y="5010"/>
                  </a:cubicBezTo>
                  <a:cubicBezTo>
                    <a:pt x="1828" y="4380"/>
                    <a:pt x="2080" y="3813"/>
                    <a:pt x="2427" y="3309"/>
                  </a:cubicBezTo>
                  <a:cubicBezTo>
                    <a:pt x="2490" y="3183"/>
                    <a:pt x="2490" y="3088"/>
                    <a:pt x="2427" y="2962"/>
                  </a:cubicBezTo>
                  <a:lnTo>
                    <a:pt x="2143" y="2521"/>
                  </a:lnTo>
                  <a:lnTo>
                    <a:pt x="2742" y="1922"/>
                  </a:lnTo>
                  <a:lnTo>
                    <a:pt x="3183" y="2206"/>
                  </a:lnTo>
                  <a:cubicBezTo>
                    <a:pt x="3230" y="2237"/>
                    <a:pt x="3293" y="2253"/>
                    <a:pt x="3356" y="2253"/>
                  </a:cubicBezTo>
                  <a:cubicBezTo>
                    <a:pt x="3419" y="2253"/>
                    <a:pt x="3482" y="2237"/>
                    <a:pt x="3530" y="2206"/>
                  </a:cubicBezTo>
                  <a:cubicBezTo>
                    <a:pt x="4034" y="1859"/>
                    <a:pt x="4632" y="1607"/>
                    <a:pt x="5231" y="1481"/>
                  </a:cubicBezTo>
                  <a:cubicBezTo>
                    <a:pt x="5325" y="1450"/>
                    <a:pt x="5451" y="1387"/>
                    <a:pt x="5483" y="1261"/>
                  </a:cubicBezTo>
                  <a:lnTo>
                    <a:pt x="5609" y="757"/>
                  </a:lnTo>
                  <a:close/>
                  <a:moveTo>
                    <a:pt x="6239" y="4222"/>
                  </a:moveTo>
                  <a:lnTo>
                    <a:pt x="5766" y="4695"/>
                  </a:lnTo>
                  <a:cubicBezTo>
                    <a:pt x="5388" y="5073"/>
                    <a:pt x="5388" y="5766"/>
                    <a:pt x="5766" y="6144"/>
                  </a:cubicBezTo>
                  <a:cubicBezTo>
                    <a:pt x="5971" y="6349"/>
                    <a:pt x="6239" y="6451"/>
                    <a:pt x="6503" y="6451"/>
                  </a:cubicBezTo>
                  <a:cubicBezTo>
                    <a:pt x="6767" y="6451"/>
                    <a:pt x="7027" y="6349"/>
                    <a:pt x="7216" y="6144"/>
                  </a:cubicBezTo>
                  <a:lnTo>
                    <a:pt x="7688" y="5671"/>
                  </a:lnTo>
                  <a:cubicBezTo>
                    <a:pt x="7751" y="5860"/>
                    <a:pt x="7751" y="6081"/>
                    <a:pt x="7688" y="6238"/>
                  </a:cubicBezTo>
                  <a:cubicBezTo>
                    <a:pt x="7594" y="6900"/>
                    <a:pt x="7027" y="7436"/>
                    <a:pt x="6365" y="7562"/>
                  </a:cubicBezTo>
                  <a:cubicBezTo>
                    <a:pt x="6267" y="7588"/>
                    <a:pt x="6163" y="7600"/>
                    <a:pt x="6059" y="7600"/>
                  </a:cubicBezTo>
                  <a:cubicBezTo>
                    <a:pt x="5794" y="7600"/>
                    <a:pt x="5520" y="7526"/>
                    <a:pt x="5294" y="7436"/>
                  </a:cubicBezTo>
                  <a:cubicBezTo>
                    <a:pt x="5252" y="7415"/>
                    <a:pt x="5206" y="7404"/>
                    <a:pt x="5161" y="7404"/>
                  </a:cubicBezTo>
                  <a:cubicBezTo>
                    <a:pt x="5070" y="7404"/>
                    <a:pt x="4979" y="7446"/>
                    <a:pt x="4916" y="7530"/>
                  </a:cubicBezTo>
                  <a:lnTo>
                    <a:pt x="3908" y="8507"/>
                  </a:lnTo>
                  <a:lnTo>
                    <a:pt x="1450" y="10964"/>
                  </a:lnTo>
                  <a:cubicBezTo>
                    <a:pt x="1387" y="11011"/>
                    <a:pt x="1293" y="11035"/>
                    <a:pt x="1202" y="11035"/>
                  </a:cubicBezTo>
                  <a:cubicBezTo>
                    <a:pt x="1112" y="11035"/>
                    <a:pt x="1025" y="11011"/>
                    <a:pt x="978" y="10964"/>
                  </a:cubicBezTo>
                  <a:cubicBezTo>
                    <a:pt x="852" y="10838"/>
                    <a:pt x="852" y="10586"/>
                    <a:pt x="978" y="10492"/>
                  </a:cubicBezTo>
                  <a:lnTo>
                    <a:pt x="3403" y="8034"/>
                  </a:lnTo>
                  <a:lnTo>
                    <a:pt x="4380" y="7058"/>
                  </a:lnTo>
                  <a:cubicBezTo>
                    <a:pt x="4506" y="6932"/>
                    <a:pt x="4506" y="6774"/>
                    <a:pt x="4475" y="6648"/>
                  </a:cubicBezTo>
                  <a:cubicBezTo>
                    <a:pt x="4317" y="6333"/>
                    <a:pt x="4286" y="5955"/>
                    <a:pt x="4349" y="5608"/>
                  </a:cubicBezTo>
                  <a:cubicBezTo>
                    <a:pt x="4475" y="4915"/>
                    <a:pt x="5010" y="4380"/>
                    <a:pt x="5703" y="4254"/>
                  </a:cubicBezTo>
                  <a:cubicBezTo>
                    <a:pt x="5798" y="4254"/>
                    <a:pt x="5892" y="4222"/>
                    <a:pt x="6018" y="4222"/>
                  </a:cubicBezTo>
                  <a:close/>
                  <a:moveTo>
                    <a:pt x="5262" y="1"/>
                  </a:moveTo>
                  <a:cubicBezTo>
                    <a:pt x="5105" y="1"/>
                    <a:pt x="4979" y="127"/>
                    <a:pt x="4947" y="284"/>
                  </a:cubicBezTo>
                  <a:lnTo>
                    <a:pt x="4790" y="883"/>
                  </a:lnTo>
                  <a:cubicBezTo>
                    <a:pt x="4223" y="977"/>
                    <a:pt x="3719" y="1229"/>
                    <a:pt x="3214" y="1513"/>
                  </a:cubicBezTo>
                  <a:lnTo>
                    <a:pt x="2710" y="1198"/>
                  </a:lnTo>
                  <a:cubicBezTo>
                    <a:pt x="2652" y="1154"/>
                    <a:pt x="2580" y="1130"/>
                    <a:pt x="2507" y="1130"/>
                  </a:cubicBezTo>
                  <a:cubicBezTo>
                    <a:pt x="2422" y="1130"/>
                    <a:pt x="2337" y="1162"/>
                    <a:pt x="2269" y="1229"/>
                  </a:cubicBezTo>
                  <a:lnTo>
                    <a:pt x="1293" y="2206"/>
                  </a:lnTo>
                  <a:cubicBezTo>
                    <a:pt x="1167" y="2332"/>
                    <a:pt x="1167" y="2489"/>
                    <a:pt x="1230" y="2647"/>
                  </a:cubicBezTo>
                  <a:lnTo>
                    <a:pt x="1545" y="3151"/>
                  </a:lnTo>
                  <a:cubicBezTo>
                    <a:pt x="1230" y="3624"/>
                    <a:pt x="1041" y="4128"/>
                    <a:pt x="915" y="4726"/>
                  </a:cubicBezTo>
                  <a:lnTo>
                    <a:pt x="348" y="4884"/>
                  </a:lnTo>
                  <a:cubicBezTo>
                    <a:pt x="190" y="4915"/>
                    <a:pt x="64" y="5041"/>
                    <a:pt x="64" y="5199"/>
                  </a:cubicBezTo>
                  <a:lnTo>
                    <a:pt x="64" y="6585"/>
                  </a:lnTo>
                  <a:cubicBezTo>
                    <a:pt x="64" y="6743"/>
                    <a:pt x="190" y="6869"/>
                    <a:pt x="348" y="6900"/>
                  </a:cubicBezTo>
                  <a:lnTo>
                    <a:pt x="915" y="7058"/>
                  </a:lnTo>
                  <a:cubicBezTo>
                    <a:pt x="1041" y="7656"/>
                    <a:pt x="1324" y="8223"/>
                    <a:pt x="1639" y="8696"/>
                  </a:cubicBezTo>
                  <a:lnTo>
                    <a:pt x="379" y="9956"/>
                  </a:lnTo>
                  <a:cubicBezTo>
                    <a:pt x="1" y="10366"/>
                    <a:pt x="1" y="11027"/>
                    <a:pt x="379" y="11437"/>
                  </a:cubicBezTo>
                  <a:cubicBezTo>
                    <a:pt x="584" y="11626"/>
                    <a:pt x="852" y="11720"/>
                    <a:pt x="1115" y="11720"/>
                  </a:cubicBezTo>
                  <a:cubicBezTo>
                    <a:pt x="1379" y="11720"/>
                    <a:pt x="1639" y="11626"/>
                    <a:pt x="1828" y="11437"/>
                  </a:cubicBezTo>
                  <a:lnTo>
                    <a:pt x="3088" y="10177"/>
                  </a:lnTo>
                  <a:cubicBezTo>
                    <a:pt x="3624" y="10523"/>
                    <a:pt x="4160" y="10744"/>
                    <a:pt x="4758" y="10870"/>
                  </a:cubicBezTo>
                  <a:lnTo>
                    <a:pt x="4916" y="11468"/>
                  </a:lnTo>
                  <a:cubicBezTo>
                    <a:pt x="4947" y="11626"/>
                    <a:pt x="5073" y="11752"/>
                    <a:pt x="5231" y="11752"/>
                  </a:cubicBezTo>
                  <a:lnTo>
                    <a:pt x="6585" y="11752"/>
                  </a:lnTo>
                  <a:cubicBezTo>
                    <a:pt x="6775" y="11752"/>
                    <a:pt x="6869" y="11626"/>
                    <a:pt x="6932" y="11468"/>
                  </a:cubicBezTo>
                  <a:lnTo>
                    <a:pt x="7090" y="10870"/>
                  </a:lnTo>
                  <a:cubicBezTo>
                    <a:pt x="7625" y="10744"/>
                    <a:pt x="8129" y="10523"/>
                    <a:pt x="8665" y="10240"/>
                  </a:cubicBezTo>
                  <a:lnTo>
                    <a:pt x="9169" y="10555"/>
                  </a:lnTo>
                  <a:cubicBezTo>
                    <a:pt x="9227" y="10599"/>
                    <a:pt x="9299" y="10622"/>
                    <a:pt x="9372" y="10622"/>
                  </a:cubicBezTo>
                  <a:cubicBezTo>
                    <a:pt x="9457" y="10622"/>
                    <a:pt x="9542" y="10591"/>
                    <a:pt x="9610" y="10523"/>
                  </a:cubicBezTo>
                  <a:lnTo>
                    <a:pt x="10587" y="9546"/>
                  </a:lnTo>
                  <a:cubicBezTo>
                    <a:pt x="10713" y="9420"/>
                    <a:pt x="10713" y="9263"/>
                    <a:pt x="10618" y="9105"/>
                  </a:cubicBezTo>
                  <a:lnTo>
                    <a:pt x="10303" y="8601"/>
                  </a:lnTo>
                  <a:cubicBezTo>
                    <a:pt x="10618" y="8129"/>
                    <a:pt x="10807" y="7593"/>
                    <a:pt x="10933" y="7026"/>
                  </a:cubicBezTo>
                  <a:lnTo>
                    <a:pt x="11532" y="6869"/>
                  </a:lnTo>
                  <a:cubicBezTo>
                    <a:pt x="11689" y="6806"/>
                    <a:pt x="11784" y="6711"/>
                    <a:pt x="11784" y="6554"/>
                  </a:cubicBezTo>
                  <a:lnTo>
                    <a:pt x="11784" y="5167"/>
                  </a:lnTo>
                  <a:cubicBezTo>
                    <a:pt x="11847" y="5041"/>
                    <a:pt x="11721" y="4915"/>
                    <a:pt x="11563" y="4884"/>
                  </a:cubicBezTo>
                  <a:lnTo>
                    <a:pt x="10965" y="4726"/>
                  </a:lnTo>
                  <a:cubicBezTo>
                    <a:pt x="10839" y="4191"/>
                    <a:pt x="10618" y="3655"/>
                    <a:pt x="10335" y="3151"/>
                  </a:cubicBezTo>
                  <a:lnTo>
                    <a:pt x="10650" y="2647"/>
                  </a:lnTo>
                  <a:cubicBezTo>
                    <a:pt x="10744" y="2521"/>
                    <a:pt x="10744" y="2332"/>
                    <a:pt x="10618" y="2206"/>
                  </a:cubicBezTo>
                  <a:lnTo>
                    <a:pt x="9641" y="1229"/>
                  </a:lnTo>
                  <a:cubicBezTo>
                    <a:pt x="9574" y="1162"/>
                    <a:pt x="9497" y="1130"/>
                    <a:pt x="9417" y="1130"/>
                  </a:cubicBezTo>
                  <a:cubicBezTo>
                    <a:pt x="9347" y="1130"/>
                    <a:pt x="9274" y="1154"/>
                    <a:pt x="9200" y="1198"/>
                  </a:cubicBezTo>
                  <a:lnTo>
                    <a:pt x="8696" y="1513"/>
                  </a:lnTo>
                  <a:cubicBezTo>
                    <a:pt x="8224" y="1198"/>
                    <a:pt x="7720" y="977"/>
                    <a:pt x="7121" y="883"/>
                  </a:cubicBezTo>
                  <a:lnTo>
                    <a:pt x="6964" y="284"/>
                  </a:lnTo>
                  <a:cubicBezTo>
                    <a:pt x="6932" y="127"/>
                    <a:pt x="6806" y="1"/>
                    <a:pt x="664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634" name="Google Shape;6634;p63"/>
            <p:cNvSpPr/>
            <p:nvPr/>
          </p:nvSpPr>
          <p:spPr>
            <a:xfrm>
              <a:off x="5045176" y="1717499"/>
              <a:ext cx="229792" cy="229182"/>
            </a:xfrm>
            <a:custGeom>
              <a:avLst/>
              <a:gdLst/>
              <a:ahLst/>
              <a:cxnLst/>
              <a:rect l="l" t="t" r="r" b="b"/>
              <a:pathLst>
                <a:path w="11689" h="11658" extrusionOk="0">
                  <a:moveTo>
                    <a:pt x="8632" y="694"/>
                  </a:moveTo>
                  <a:cubicBezTo>
                    <a:pt x="8821" y="694"/>
                    <a:pt x="8979" y="851"/>
                    <a:pt x="8979" y="1040"/>
                  </a:cubicBezTo>
                  <a:lnTo>
                    <a:pt x="8979" y="1387"/>
                  </a:lnTo>
                  <a:lnTo>
                    <a:pt x="2836" y="1387"/>
                  </a:lnTo>
                  <a:lnTo>
                    <a:pt x="2836" y="1040"/>
                  </a:lnTo>
                  <a:cubicBezTo>
                    <a:pt x="2804" y="851"/>
                    <a:pt x="2962" y="694"/>
                    <a:pt x="3151" y="694"/>
                  </a:cubicBezTo>
                  <a:close/>
                  <a:moveTo>
                    <a:pt x="4505" y="3435"/>
                  </a:moveTo>
                  <a:cubicBezTo>
                    <a:pt x="4694" y="3435"/>
                    <a:pt x="4852" y="3592"/>
                    <a:pt x="4852" y="3781"/>
                  </a:cubicBezTo>
                  <a:lnTo>
                    <a:pt x="4852" y="5829"/>
                  </a:lnTo>
                  <a:cubicBezTo>
                    <a:pt x="4852" y="6049"/>
                    <a:pt x="4694" y="6207"/>
                    <a:pt x="4505" y="6207"/>
                  </a:cubicBezTo>
                  <a:lnTo>
                    <a:pt x="3812" y="6207"/>
                  </a:lnTo>
                  <a:cubicBezTo>
                    <a:pt x="3623" y="6207"/>
                    <a:pt x="3466" y="6365"/>
                    <a:pt x="3466" y="6554"/>
                  </a:cubicBezTo>
                  <a:lnTo>
                    <a:pt x="3466" y="7089"/>
                  </a:lnTo>
                  <a:lnTo>
                    <a:pt x="2678" y="6302"/>
                  </a:lnTo>
                  <a:cubicBezTo>
                    <a:pt x="2615" y="6239"/>
                    <a:pt x="2520" y="6207"/>
                    <a:pt x="2457" y="6207"/>
                  </a:cubicBezTo>
                  <a:lnTo>
                    <a:pt x="1071" y="6207"/>
                  </a:lnTo>
                  <a:cubicBezTo>
                    <a:pt x="882" y="6144"/>
                    <a:pt x="725" y="5986"/>
                    <a:pt x="725" y="5829"/>
                  </a:cubicBezTo>
                  <a:lnTo>
                    <a:pt x="725" y="3781"/>
                  </a:lnTo>
                  <a:cubicBezTo>
                    <a:pt x="725" y="3592"/>
                    <a:pt x="882" y="3435"/>
                    <a:pt x="1071" y="3435"/>
                  </a:cubicBezTo>
                  <a:close/>
                  <a:moveTo>
                    <a:pt x="10680" y="3435"/>
                  </a:moveTo>
                  <a:cubicBezTo>
                    <a:pt x="10869" y="3435"/>
                    <a:pt x="11027" y="3592"/>
                    <a:pt x="11027" y="3781"/>
                  </a:cubicBezTo>
                  <a:lnTo>
                    <a:pt x="11027" y="5829"/>
                  </a:lnTo>
                  <a:cubicBezTo>
                    <a:pt x="11027" y="6049"/>
                    <a:pt x="10869" y="6207"/>
                    <a:pt x="10680" y="6207"/>
                  </a:cubicBezTo>
                  <a:lnTo>
                    <a:pt x="9294" y="6207"/>
                  </a:lnTo>
                  <a:cubicBezTo>
                    <a:pt x="9231" y="6207"/>
                    <a:pt x="9105" y="6239"/>
                    <a:pt x="9074" y="6302"/>
                  </a:cubicBezTo>
                  <a:lnTo>
                    <a:pt x="8286" y="7089"/>
                  </a:lnTo>
                  <a:lnTo>
                    <a:pt x="8286" y="6554"/>
                  </a:lnTo>
                  <a:cubicBezTo>
                    <a:pt x="8286" y="6365"/>
                    <a:pt x="8128" y="6207"/>
                    <a:pt x="7908" y="6207"/>
                  </a:cubicBezTo>
                  <a:lnTo>
                    <a:pt x="7246" y="6207"/>
                  </a:lnTo>
                  <a:cubicBezTo>
                    <a:pt x="7057" y="6207"/>
                    <a:pt x="6900" y="6049"/>
                    <a:pt x="6900" y="5829"/>
                  </a:cubicBezTo>
                  <a:lnTo>
                    <a:pt x="6900" y="3781"/>
                  </a:lnTo>
                  <a:cubicBezTo>
                    <a:pt x="6900" y="3592"/>
                    <a:pt x="7057" y="3435"/>
                    <a:pt x="7246" y="3435"/>
                  </a:cubicBezTo>
                  <a:close/>
                  <a:moveTo>
                    <a:pt x="8948" y="2048"/>
                  </a:moveTo>
                  <a:lnTo>
                    <a:pt x="8948" y="2773"/>
                  </a:lnTo>
                  <a:lnTo>
                    <a:pt x="7246" y="2773"/>
                  </a:lnTo>
                  <a:cubicBezTo>
                    <a:pt x="6711" y="2773"/>
                    <a:pt x="6238" y="3246"/>
                    <a:pt x="6238" y="3781"/>
                  </a:cubicBezTo>
                  <a:lnTo>
                    <a:pt x="6238" y="5829"/>
                  </a:lnTo>
                  <a:cubicBezTo>
                    <a:pt x="6238" y="6396"/>
                    <a:pt x="6711" y="6869"/>
                    <a:pt x="7246" y="6869"/>
                  </a:cubicBezTo>
                  <a:lnTo>
                    <a:pt x="7593" y="6869"/>
                  </a:lnTo>
                  <a:lnTo>
                    <a:pt x="7593" y="7877"/>
                  </a:lnTo>
                  <a:cubicBezTo>
                    <a:pt x="7593" y="8034"/>
                    <a:pt x="7687" y="8160"/>
                    <a:pt x="7813" y="8192"/>
                  </a:cubicBezTo>
                  <a:cubicBezTo>
                    <a:pt x="7852" y="8218"/>
                    <a:pt x="7902" y="8233"/>
                    <a:pt x="7954" y="8233"/>
                  </a:cubicBezTo>
                  <a:cubicBezTo>
                    <a:pt x="8028" y="8233"/>
                    <a:pt x="8105" y="8203"/>
                    <a:pt x="8160" y="8129"/>
                  </a:cubicBezTo>
                  <a:lnTo>
                    <a:pt x="8948" y="7341"/>
                  </a:lnTo>
                  <a:lnTo>
                    <a:pt x="8948" y="8916"/>
                  </a:lnTo>
                  <a:lnTo>
                    <a:pt x="2804" y="8916"/>
                  </a:lnTo>
                  <a:lnTo>
                    <a:pt x="2804" y="7341"/>
                  </a:lnTo>
                  <a:lnTo>
                    <a:pt x="3592" y="8129"/>
                  </a:lnTo>
                  <a:cubicBezTo>
                    <a:pt x="3636" y="8173"/>
                    <a:pt x="3728" y="8218"/>
                    <a:pt x="3823" y="8218"/>
                  </a:cubicBezTo>
                  <a:cubicBezTo>
                    <a:pt x="3862" y="8218"/>
                    <a:pt x="3901" y="8210"/>
                    <a:pt x="3938" y="8192"/>
                  </a:cubicBezTo>
                  <a:cubicBezTo>
                    <a:pt x="4064" y="8160"/>
                    <a:pt x="4127" y="8003"/>
                    <a:pt x="4127" y="7877"/>
                  </a:cubicBezTo>
                  <a:lnTo>
                    <a:pt x="4127" y="6869"/>
                  </a:lnTo>
                  <a:lnTo>
                    <a:pt x="4505" y="6869"/>
                  </a:lnTo>
                  <a:cubicBezTo>
                    <a:pt x="5041" y="6869"/>
                    <a:pt x="5513" y="6396"/>
                    <a:pt x="5513" y="5829"/>
                  </a:cubicBezTo>
                  <a:lnTo>
                    <a:pt x="5513" y="3781"/>
                  </a:lnTo>
                  <a:cubicBezTo>
                    <a:pt x="5513" y="3246"/>
                    <a:pt x="5041" y="2773"/>
                    <a:pt x="4505" y="2773"/>
                  </a:cubicBezTo>
                  <a:lnTo>
                    <a:pt x="2804" y="2773"/>
                  </a:lnTo>
                  <a:lnTo>
                    <a:pt x="2804" y="2048"/>
                  </a:lnTo>
                  <a:close/>
                  <a:moveTo>
                    <a:pt x="8948" y="9547"/>
                  </a:moveTo>
                  <a:lnTo>
                    <a:pt x="8948" y="10618"/>
                  </a:lnTo>
                  <a:cubicBezTo>
                    <a:pt x="8948" y="10838"/>
                    <a:pt x="8790" y="10964"/>
                    <a:pt x="8632" y="10964"/>
                  </a:cubicBezTo>
                  <a:lnTo>
                    <a:pt x="3151" y="10964"/>
                  </a:lnTo>
                  <a:cubicBezTo>
                    <a:pt x="2962" y="10964"/>
                    <a:pt x="2804" y="10807"/>
                    <a:pt x="2804" y="10618"/>
                  </a:cubicBezTo>
                  <a:lnTo>
                    <a:pt x="2804" y="9547"/>
                  </a:lnTo>
                  <a:close/>
                  <a:moveTo>
                    <a:pt x="3119" y="1"/>
                  </a:moveTo>
                  <a:cubicBezTo>
                    <a:pt x="2552" y="1"/>
                    <a:pt x="2079" y="473"/>
                    <a:pt x="2079" y="1040"/>
                  </a:cubicBezTo>
                  <a:lnTo>
                    <a:pt x="2079" y="2773"/>
                  </a:lnTo>
                  <a:lnTo>
                    <a:pt x="1040" y="2773"/>
                  </a:lnTo>
                  <a:cubicBezTo>
                    <a:pt x="473" y="2773"/>
                    <a:pt x="0" y="3246"/>
                    <a:pt x="0" y="3781"/>
                  </a:cubicBezTo>
                  <a:lnTo>
                    <a:pt x="0" y="5829"/>
                  </a:lnTo>
                  <a:cubicBezTo>
                    <a:pt x="0" y="6396"/>
                    <a:pt x="473" y="6869"/>
                    <a:pt x="1040" y="6869"/>
                  </a:cubicBezTo>
                  <a:lnTo>
                    <a:pt x="2079" y="6869"/>
                  </a:lnTo>
                  <a:lnTo>
                    <a:pt x="2079" y="10649"/>
                  </a:lnTo>
                  <a:cubicBezTo>
                    <a:pt x="2079" y="11185"/>
                    <a:pt x="2552" y="11657"/>
                    <a:pt x="3119" y="11657"/>
                  </a:cubicBezTo>
                  <a:lnTo>
                    <a:pt x="8601" y="11657"/>
                  </a:lnTo>
                  <a:cubicBezTo>
                    <a:pt x="9137" y="11657"/>
                    <a:pt x="9609" y="11185"/>
                    <a:pt x="9609" y="10649"/>
                  </a:cubicBezTo>
                  <a:lnTo>
                    <a:pt x="9609" y="6869"/>
                  </a:lnTo>
                  <a:lnTo>
                    <a:pt x="10680" y="6869"/>
                  </a:lnTo>
                  <a:cubicBezTo>
                    <a:pt x="11216" y="6869"/>
                    <a:pt x="11688" y="6396"/>
                    <a:pt x="11688" y="5829"/>
                  </a:cubicBezTo>
                  <a:lnTo>
                    <a:pt x="11688" y="3781"/>
                  </a:lnTo>
                  <a:cubicBezTo>
                    <a:pt x="11688" y="3214"/>
                    <a:pt x="11279" y="2773"/>
                    <a:pt x="10680" y="2773"/>
                  </a:cubicBezTo>
                  <a:lnTo>
                    <a:pt x="9609" y="2773"/>
                  </a:lnTo>
                  <a:lnTo>
                    <a:pt x="9609" y="1040"/>
                  </a:lnTo>
                  <a:cubicBezTo>
                    <a:pt x="9609" y="473"/>
                    <a:pt x="9137" y="1"/>
                    <a:pt x="8601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635" name="Google Shape;6635;p63"/>
            <p:cNvGrpSpPr/>
            <p:nvPr/>
          </p:nvGrpSpPr>
          <p:grpSpPr>
            <a:xfrm>
              <a:off x="1582010" y="1154429"/>
              <a:ext cx="214930" cy="229162"/>
              <a:chOff x="-34767825" y="1914325"/>
              <a:chExt cx="273325" cy="291425"/>
            </a:xfrm>
            <a:solidFill>
              <a:schemeClr val="tx1"/>
            </a:solidFill>
          </p:grpSpPr>
          <p:sp>
            <p:nvSpPr>
              <p:cNvPr id="6636" name="Google Shape;6636;p63"/>
              <p:cNvSpPr/>
              <p:nvPr/>
            </p:nvSpPr>
            <p:spPr>
              <a:xfrm>
                <a:off x="-34767825" y="1914325"/>
                <a:ext cx="273325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0933" h="11657" extrusionOk="0">
                    <a:moveTo>
                      <a:pt x="5954" y="662"/>
                    </a:moveTo>
                    <a:cubicBezTo>
                      <a:pt x="5702" y="851"/>
                      <a:pt x="5482" y="1103"/>
                      <a:pt x="5324" y="1355"/>
                    </a:cubicBezTo>
                    <a:lnTo>
                      <a:pt x="693" y="1355"/>
                    </a:lnTo>
                    <a:lnTo>
                      <a:pt x="693" y="1008"/>
                    </a:lnTo>
                    <a:cubicBezTo>
                      <a:pt x="662" y="819"/>
                      <a:pt x="819" y="662"/>
                      <a:pt x="1008" y="662"/>
                    </a:cubicBezTo>
                    <a:close/>
                    <a:moveTo>
                      <a:pt x="7902" y="692"/>
                    </a:moveTo>
                    <a:cubicBezTo>
                      <a:pt x="9199" y="692"/>
                      <a:pt x="10239" y="1752"/>
                      <a:pt x="10239" y="3056"/>
                    </a:cubicBezTo>
                    <a:cubicBezTo>
                      <a:pt x="10239" y="4411"/>
                      <a:pt x="9168" y="5450"/>
                      <a:pt x="7845" y="5450"/>
                    </a:cubicBezTo>
                    <a:cubicBezTo>
                      <a:pt x="7404" y="5450"/>
                      <a:pt x="6963" y="5356"/>
                      <a:pt x="6585" y="5104"/>
                    </a:cubicBezTo>
                    <a:cubicBezTo>
                      <a:pt x="6519" y="5082"/>
                      <a:pt x="6454" y="5045"/>
                      <a:pt x="6389" y="5045"/>
                    </a:cubicBezTo>
                    <a:cubicBezTo>
                      <a:pt x="6360" y="5045"/>
                      <a:pt x="6330" y="5053"/>
                      <a:pt x="6301" y="5072"/>
                    </a:cubicBezTo>
                    <a:lnTo>
                      <a:pt x="5671" y="5261"/>
                    </a:lnTo>
                    <a:lnTo>
                      <a:pt x="5860" y="4631"/>
                    </a:lnTo>
                    <a:cubicBezTo>
                      <a:pt x="5923" y="4568"/>
                      <a:pt x="5860" y="4442"/>
                      <a:pt x="5828" y="4348"/>
                    </a:cubicBezTo>
                    <a:cubicBezTo>
                      <a:pt x="5608" y="3970"/>
                      <a:pt x="5482" y="3529"/>
                      <a:pt x="5482" y="3087"/>
                    </a:cubicBezTo>
                    <a:cubicBezTo>
                      <a:pt x="5482" y="2678"/>
                      <a:pt x="5608" y="2268"/>
                      <a:pt x="5765" y="1953"/>
                    </a:cubicBezTo>
                    <a:cubicBezTo>
                      <a:pt x="5797" y="1922"/>
                      <a:pt x="5797" y="1922"/>
                      <a:pt x="5797" y="1859"/>
                    </a:cubicBezTo>
                    <a:cubicBezTo>
                      <a:pt x="6207" y="1166"/>
                      <a:pt x="6963" y="693"/>
                      <a:pt x="7845" y="693"/>
                    </a:cubicBezTo>
                    <a:cubicBezTo>
                      <a:pt x="7864" y="693"/>
                      <a:pt x="7883" y="692"/>
                      <a:pt x="7902" y="692"/>
                    </a:cubicBezTo>
                    <a:close/>
                    <a:moveTo>
                      <a:pt x="3749" y="5450"/>
                    </a:moveTo>
                    <a:cubicBezTo>
                      <a:pt x="4127" y="5450"/>
                      <a:pt x="4411" y="5765"/>
                      <a:pt x="4411" y="6143"/>
                    </a:cubicBezTo>
                    <a:cubicBezTo>
                      <a:pt x="4411" y="6521"/>
                      <a:pt x="4096" y="6805"/>
                      <a:pt x="3749" y="6805"/>
                    </a:cubicBezTo>
                    <a:cubicBezTo>
                      <a:pt x="3732" y="6806"/>
                      <a:pt x="3714" y="6807"/>
                      <a:pt x="3697" y="6807"/>
                    </a:cubicBezTo>
                    <a:cubicBezTo>
                      <a:pt x="3343" y="6807"/>
                      <a:pt x="3056" y="6504"/>
                      <a:pt x="3056" y="6143"/>
                    </a:cubicBezTo>
                    <a:cubicBezTo>
                      <a:pt x="3056" y="5734"/>
                      <a:pt x="3371" y="5450"/>
                      <a:pt x="3749" y="5450"/>
                    </a:cubicBezTo>
                    <a:close/>
                    <a:moveTo>
                      <a:pt x="4946" y="1985"/>
                    </a:moveTo>
                    <a:cubicBezTo>
                      <a:pt x="4852" y="2300"/>
                      <a:pt x="4789" y="2646"/>
                      <a:pt x="4789" y="3024"/>
                    </a:cubicBezTo>
                    <a:cubicBezTo>
                      <a:pt x="4757" y="3560"/>
                      <a:pt x="4915" y="4096"/>
                      <a:pt x="5167" y="4568"/>
                    </a:cubicBezTo>
                    <a:lnTo>
                      <a:pt x="4883" y="5387"/>
                    </a:lnTo>
                    <a:cubicBezTo>
                      <a:pt x="4631" y="5009"/>
                      <a:pt x="4222" y="4757"/>
                      <a:pt x="3749" y="4757"/>
                    </a:cubicBezTo>
                    <a:cubicBezTo>
                      <a:pt x="2993" y="4757"/>
                      <a:pt x="2363" y="5387"/>
                      <a:pt x="2363" y="6143"/>
                    </a:cubicBezTo>
                    <a:cubicBezTo>
                      <a:pt x="2363" y="6490"/>
                      <a:pt x="2489" y="6805"/>
                      <a:pt x="2709" y="7026"/>
                    </a:cubicBezTo>
                    <a:cubicBezTo>
                      <a:pt x="2016" y="7404"/>
                      <a:pt x="1481" y="8065"/>
                      <a:pt x="1386" y="8853"/>
                    </a:cubicBezTo>
                    <a:lnTo>
                      <a:pt x="662" y="8853"/>
                    </a:lnTo>
                    <a:lnTo>
                      <a:pt x="662" y="1985"/>
                    </a:lnTo>
                    <a:close/>
                    <a:moveTo>
                      <a:pt x="3749" y="7498"/>
                    </a:moveTo>
                    <a:cubicBezTo>
                      <a:pt x="4568" y="7498"/>
                      <a:pt x="5261" y="8097"/>
                      <a:pt x="5419" y="8884"/>
                    </a:cubicBezTo>
                    <a:lnTo>
                      <a:pt x="2079" y="8884"/>
                    </a:lnTo>
                    <a:cubicBezTo>
                      <a:pt x="2237" y="8097"/>
                      <a:pt x="2899" y="7498"/>
                      <a:pt x="3749" y="7498"/>
                    </a:cubicBezTo>
                    <a:close/>
                    <a:moveTo>
                      <a:pt x="6364" y="5765"/>
                    </a:moveTo>
                    <a:cubicBezTo>
                      <a:pt x="6522" y="5860"/>
                      <a:pt x="6679" y="5923"/>
                      <a:pt x="6837" y="5986"/>
                    </a:cubicBezTo>
                    <a:lnTo>
                      <a:pt x="6837" y="8884"/>
                    </a:lnTo>
                    <a:lnTo>
                      <a:pt x="6112" y="8884"/>
                    </a:lnTo>
                    <a:cubicBezTo>
                      <a:pt x="5986" y="8065"/>
                      <a:pt x="5482" y="7404"/>
                      <a:pt x="4757" y="7089"/>
                    </a:cubicBezTo>
                    <a:cubicBezTo>
                      <a:pt x="5009" y="6837"/>
                      <a:pt x="5104" y="6521"/>
                      <a:pt x="5104" y="6175"/>
                    </a:cubicBezTo>
                    <a:lnTo>
                      <a:pt x="5230" y="6175"/>
                    </a:lnTo>
                    <a:lnTo>
                      <a:pt x="6364" y="5765"/>
                    </a:lnTo>
                    <a:close/>
                    <a:moveTo>
                      <a:pt x="6805" y="9514"/>
                    </a:moveTo>
                    <a:lnTo>
                      <a:pt x="6805" y="10586"/>
                    </a:lnTo>
                    <a:cubicBezTo>
                      <a:pt x="6805" y="10775"/>
                      <a:pt x="6648" y="10932"/>
                      <a:pt x="6490" y="10932"/>
                    </a:cubicBezTo>
                    <a:lnTo>
                      <a:pt x="1008" y="10932"/>
                    </a:lnTo>
                    <a:cubicBezTo>
                      <a:pt x="819" y="10932"/>
                      <a:pt x="662" y="10775"/>
                      <a:pt x="662" y="10586"/>
                    </a:cubicBezTo>
                    <a:lnTo>
                      <a:pt x="662" y="9514"/>
                    </a:ln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40"/>
                    </a:cubicBezTo>
                    <a:lnTo>
                      <a:pt x="0" y="10649"/>
                    </a:lnTo>
                    <a:cubicBezTo>
                      <a:pt x="0" y="11184"/>
                      <a:pt x="441" y="11657"/>
                      <a:pt x="1008" y="11657"/>
                    </a:cubicBezTo>
                    <a:lnTo>
                      <a:pt x="6490" y="11657"/>
                    </a:lnTo>
                    <a:cubicBezTo>
                      <a:pt x="7057" y="11657"/>
                      <a:pt x="7530" y="11184"/>
                      <a:pt x="7530" y="10617"/>
                    </a:cubicBezTo>
                    <a:lnTo>
                      <a:pt x="7530" y="6143"/>
                    </a:lnTo>
                    <a:cubicBezTo>
                      <a:pt x="7624" y="6143"/>
                      <a:pt x="7750" y="6175"/>
                      <a:pt x="7876" y="6175"/>
                    </a:cubicBezTo>
                    <a:cubicBezTo>
                      <a:pt x="9578" y="6175"/>
                      <a:pt x="10932" y="4789"/>
                      <a:pt x="10932" y="3087"/>
                    </a:cubicBezTo>
                    <a:cubicBezTo>
                      <a:pt x="10932" y="1418"/>
                      <a:pt x="9578" y="0"/>
                      <a:pt x="78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37" name="Google Shape;6637;p63"/>
              <p:cNvSpPr/>
              <p:nvPr/>
            </p:nvSpPr>
            <p:spPr>
              <a:xfrm>
                <a:off x="-34579600" y="194740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89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38" name="Google Shape;6638;p63"/>
              <p:cNvSpPr/>
              <p:nvPr/>
            </p:nvSpPr>
            <p:spPr>
              <a:xfrm>
                <a:off x="-34581175" y="1982050"/>
                <a:ext cx="181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080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733"/>
                    </a:lnTo>
                    <a:cubicBezTo>
                      <a:pt x="1" y="1922"/>
                      <a:pt x="158" y="2080"/>
                      <a:pt x="379" y="2080"/>
                    </a:cubicBezTo>
                    <a:cubicBezTo>
                      <a:pt x="568" y="2080"/>
                      <a:pt x="725" y="1922"/>
                      <a:pt x="725" y="1733"/>
                    </a:cubicBezTo>
                    <a:lnTo>
                      <a:pt x="725" y="347"/>
                    </a:ln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39" name="Google Shape;6639;p63"/>
            <p:cNvGrpSpPr/>
            <p:nvPr/>
          </p:nvGrpSpPr>
          <p:grpSpPr>
            <a:xfrm>
              <a:off x="1573960" y="1446135"/>
              <a:ext cx="231030" cy="230421"/>
              <a:chOff x="-34778075" y="2272675"/>
              <a:chExt cx="293800" cy="293025"/>
            </a:xfrm>
            <a:solidFill>
              <a:schemeClr val="tx1"/>
            </a:solidFill>
          </p:grpSpPr>
          <p:sp>
            <p:nvSpPr>
              <p:cNvPr id="6640" name="Google Shape;6640;p63"/>
              <p:cNvSpPr/>
              <p:nvPr/>
            </p:nvSpPr>
            <p:spPr>
              <a:xfrm>
                <a:off x="-34725300" y="2324675"/>
                <a:ext cx="187475" cy="188250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7530" extrusionOk="0">
                    <a:moveTo>
                      <a:pt x="4127" y="693"/>
                    </a:moveTo>
                    <a:lnTo>
                      <a:pt x="4127" y="1134"/>
                    </a:lnTo>
                    <a:cubicBezTo>
                      <a:pt x="4127" y="1292"/>
                      <a:pt x="4253" y="1418"/>
                      <a:pt x="4411" y="1449"/>
                    </a:cubicBezTo>
                    <a:cubicBezTo>
                      <a:pt x="4600" y="1481"/>
                      <a:pt x="4821" y="1607"/>
                      <a:pt x="4978" y="1701"/>
                    </a:cubicBezTo>
                    <a:cubicBezTo>
                      <a:pt x="5023" y="1724"/>
                      <a:pt x="5075" y="1734"/>
                      <a:pt x="5130" y="1734"/>
                    </a:cubicBezTo>
                    <a:cubicBezTo>
                      <a:pt x="5230" y="1734"/>
                      <a:pt x="5338" y="1699"/>
                      <a:pt x="5419" y="1638"/>
                    </a:cubicBezTo>
                    <a:lnTo>
                      <a:pt x="5734" y="1323"/>
                    </a:lnTo>
                    <a:lnTo>
                      <a:pt x="6207" y="1796"/>
                    </a:lnTo>
                    <a:lnTo>
                      <a:pt x="5892" y="2111"/>
                    </a:lnTo>
                    <a:cubicBezTo>
                      <a:pt x="5766" y="2237"/>
                      <a:pt x="5766" y="2394"/>
                      <a:pt x="5860" y="2552"/>
                    </a:cubicBezTo>
                    <a:cubicBezTo>
                      <a:pt x="5986" y="2741"/>
                      <a:pt x="6049" y="2961"/>
                      <a:pt x="6081" y="3150"/>
                    </a:cubicBezTo>
                    <a:cubicBezTo>
                      <a:pt x="6144" y="3308"/>
                      <a:pt x="6238" y="3434"/>
                      <a:pt x="6396" y="3434"/>
                    </a:cubicBezTo>
                    <a:lnTo>
                      <a:pt x="6837" y="3434"/>
                    </a:lnTo>
                    <a:lnTo>
                      <a:pt x="6837" y="4096"/>
                    </a:lnTo>
                    <a:lnTo>
                      <a:pt x="6396" y="4096"/>
                    </a:lnTo>
                    <a:cubicBezTo>
                      <a:pt x="6238" y="4096"/>
                      <a:pt x="6144" y="4222"/>
                      <a:pt x="6081" y="4379"/>
                    </a:cubicBezTo>
                    <a:cubicBezTo>
                      <a:pt x="6049" y="4568"/>
                      <a:pt x="5923" y="4789"/>
                      <a:pt x="5860" y="4946"/>
                    </a:cubicBezTo>
                    <a:cubicBezTo>
                      <a:pt x="5766" y="5072"/>
                      <a:pt x="5829" y="5261"/>
                      <a:pt x="5892" y="5387"/>
                    </a:cubicBezTo>
                    <a:lnTo>
                      <a:pt x="6207" y="5702"/>
                    </a:lnTo>
                    <a:lnTo>
                      <a:pt x="5734" y="6175"/>
                    </a:lnTo>
                    <a:lnTo>
                      <a:pt x="5419" y="5860"/>
                    </a:lnTo>
                    <a:cubicBezTo>
                      <a:pt x="5352" y="5792"/>
                      <a:pt x="5275" y="5761"/>
                      <a:pt x="5194" y="5761"/>
                    </a:cubicBezTo>
                    <a:cubicBezTo>
                      <a:pt x="5124" y="5761"/>
                      <a:pt x="5051" y="5785"/>
                      <a:pt x="4978" y="5828"/>
                    </a:cubicBezTo>
                    <a:cubicBezTo>
                      <a:pt x="4789" y="5954"/>
                      <a:pt x="4600" y="6017"/>
                      <a:pt x="4411" y="6049"/>
                    </a:cubicBezTo>
                    <a:cubicBezTo>
                      <a:pt x="4253" y="6080"/>
                      <a:pt x="4127" y="6206"/>
                      <a:pt x="4127" y="6364"/>
                    </a:cubicBezTo>
                    <a:lnTo>
                      <a:pt x="4127" y="6805"/>
                    </a:lnTo>
                    <a:lnTo>
                      <a:pt x="3466" y="6805"/>
                    </a:lnTo>
                    <a:lnTo>
                      <a:pt x="3466" y="6364"/>
                    </a:lnTo>
                    <a:cubicBezTo>
                      <a:pt x="3466" y="6206"/>
                      <a:pt x="3340" y="6112"/>
                      <a:pt x="3182" y="6049"/>
                    </a:cubicBezTo>
                    <a:cubicBezTo>
                      <a:pt x="2993" y="6017"/>
                      <a:pt x="2741" y="5891"/>
                      <a:pt x="2584" y="5828"/>
                    </a:cubicBezTo>
                    <a:cubicBezTo>
                      <a:pt x="2549" y="5794"/>
                      <a:pt x="2497" y="5780"/>
                      <a:pt x="2441" y="5780"/>
                    </a:cubicBezTo>
                    <a:cubicBezTo>
                      <a:pt x="2344" y="5780"/>
                      <a:pt x="2234" y="5820"/>
                      <a:pt x="2174" y="5860"/>
                    </a:cubicBezTo>
                    <a:lnTo>
                      <a:pt x="1859" y="6175"/>
                    </a:lnTo>
                    <a:lnTo>
                      <a:pt x="1387" y="5702"/>
                    </a:lnTo>
                    <a:lnTo>
                      <a:pt x="1702" y="5387"/>
                    </a:lnTo>
                    <a:cubicBezTo>
                      <a:pt x="1796" y="5261"/>
                      <a:pt x="1796" y="5104"/>
                      <a:pt x="1733" y="4946"/>
                    </a:cubicBezTo>
                    <a:cubicBezTo>
                      <a:pt x="1607" y="4757"/>
                      <a:pt x="1544" y="4568"/>
                      <a:pt x="1481" y="4379"/>
                    </a:cubicBezTo>
                    <a:cubicBezTo>
                      <a:pt x="1450" y="4222"/>
                      <a:pt x="1324" y="4096"/>
                      <a:pt x="1166" y="4096"/>
                    </a:cubicBezTo>
                    <a:lnTo>
                      <a:pt x="756" y="4096"/>
                    </a:lnTo>
                    <a:lnTo>
                      <a:pt x="756" y="3434"/>
                    </a:lnTo>
                    <a:lnTo>
                      <a:pt x="1166" y="3434"/>
                    </a:lnTo>
                    <a:cubicBezTo>
                      <a:pt x="1324" y="3434"/>
                      <a:pt x="1450" y="3308"/>
                      <a:pt x="1481" y="3150"/>
                    </a:cubicBezTo>
                    <a:cubicBezTo>
                      <a:pt x="1544" y="2961"/>
                      <a:pt x="1639" y="2709"/>
                      <a:pt x="1733" y="2552"/>
                    </a:cubicBezTo>
                    <a:cubicBezTo>
                      <a:pt x="1796" y="2426"/>
                      <a:pt x="1765" y="2237"/>
                      <a:pt x="1702" y="2111"/>
                    </a:cubicBezTo>
                    <a:lnTo>
                      <a:pt x="1387" y="1796"/>
                    </a:lnTo>
                    <a:lnTo>
                      <a:pt x="1859" y="1323"/>
                    </a:lnTo>
                    <a:lnTo>
                      <a:pt x="2174" y="1638"/>
                    </a:lnTo>
                    <a:cubicBezTo>
                      <a:pt x="2230" y="1712"/>
                      <a:pt x="2307" y="1743"/>
                      <a:pt x="2392" y="1743"/>
                    </a:cubicBezTo>
                    <a:cubicBezTo>
                      <a:pt x="2453" y="1743"/>
                      <a:pt x="2518" y="1727"/>
                      <a:pt x="2584" y="1701"/>
                    </a:cubicBezTo>
                    <a:cubicBezTo>
                      <a:pt x="2804" y="1575"/>
                      <a:pt x="2993" y="1481"/>
                      <a:pt x="3182" y="1449"/>
                    </a:cubicBezTo>
                    <a:cubicBezTo>
                      <a:pt x="3340" y="1418"/>
                      <a:pt x="3466" y="1292"/>
                      <a:pt x="3466" y="1134"/>
                    </a:cubicBezTo>
                    <a:lnTo>
                      <a:pt x="3466" y="693"/>
                    </a:lnTo>
                    <a:close/>
                    <a:moveTo>
                      <a:pt x="3056" y="0"/>
                    </a:moveTo>
                    <a:cubicBezTo>
                      <a:pt x="2867" y="0"/>
                      <a:pt x="2710" y="158"/>
                      <a:pt x="2710" y="347"/>
                    </a:cubicBezTo>
                    <a:lnTo>
                      <a:pt x="2710" y="851"/>
                    </a:lnTo>
                    <a:cubicBezTo>
                      <a:pt x="2584" y="914"/>
                      <a:pt x="2521" y="945"/>
                      <a:pt x="2426" y="977"/>
                    </a:cubicBezTo>
                    <a:lnTo>
                      <a:pt x="2080" y="630"/>
                    </a:lnTo>
                    <a:cubicBezTo>
                      <a:pt x="1985" y="536"/>
                      <a:pt x="1922" y="504"/>
                      <a:pt x="1828" y="504"/>
                    </a:cubicBezTo>
                    <a:cubicBezTo>
                      <a:pt x="1765" y="504"/>
                      <a:pt x="1639" y="536"/>
                      <a:pt x="1607" y="630"/>
                    </a:cubicBezTo>
                    <a:lnTo>
                      <a:pt x="630" y="1607"/>
                    </a:lnTo>
                    <a:cubicBezTo>
                      <a:pt x="536" y="1701"/>
                      <a:pt x="504" y="1764"/>
                      <a:pt x="504" y="1859"/>
                    </a:cubicBezTo>
                    <a:cubicBezTo>
                      <a:pt x="504" y="1922"/>
                      <a:pt x="536" y="2048"/>
                      <a:pt x="630" y="2079"/>
                    </a:cubicBezTo>
                    <a:lnTo>
                      <a:pt x="977" y="2426"/>
                    </a:lnTo>
                    <a:cubicBezTo>
                      <a:pt x="945" y="2520"/>
                      <a:pt x="914" y="2646"/>
                      <a:pt x="851" y="2709"/>
                    </a:cubicBezTo>
                    <a:lnTo>
                      <a:pt x="347" y="2709"/>
                    </a:lnTo>
                    <a:cubicBezTo>
                      <a:pt x="158" y="2709"/>
                      <a:pt x="0" y="2867"/>
                      <a:pt x="0" y="3056"/>
                    </a:cubicBezTo>
                    <a:lnTo>
                      <a:pt x="0" y="4442"/>
                    </a:lnTo>
                    <a:cubicBezTo>
                      <a:pt x="0" y="4631"/>
                      <a:pt x="158" y="4789"/>
                      <a:pt x="347" y="4789"/>
                    </a:cubicBezTo>
                    <a:lnTo>
                      <a:pt x="851" y="4789"/>
                    </a:lnTo>
                    <a:cubicBezTo>
                      <a:pt x="882" y="4915"/>
                      <a:pt x="945" y="5009"/>
                      <a:pt x="977" y="5072"/>
                    </a:cubicBezTo>
                    <a:lnTo>
                      <a:pt x="630" y="5419"/>
                    </a:lnTo>
                    <a:cubicBezTo>
                      <a:pt x="536" y="5513"/>
                      <a:pt x="504" y="5576"/>
                      <a:pt x="504" y="5671"/>
                    </a:cubicBezTo>
                    <a:cubicBezTo>
                      <a:pt x="504" y="5734"/>
                      <a:pt x="536" y="5860"/>
                      <a:pt x="630" y="5891"/>
                    </a:cubicBezTo>
                    <a:lnTo>
                      <a:pt x="1607" y="6900"/>
                    </a:lnTo>
                    <a:cubicBezTo>
                      <a:pt x="1670" y="6963"/>
                      <a:pt x="1765" y="6994"/>
                      <a:pt x="1828" y="6994"/>
                    </a:cubicBezTo>
                    <a:cubicBezTo>
                      <a:pt x="1922" y="6994"/>
                      <a:pt x="2048" y="6963"/>
                      <a:pt x="2080" y="6900"/>
                    </a:cubicBezTo>
                    <a:lnTo>
                      <a:pt x="2426" y="6521"/>
                    </a:lnTo>
                    <a:cubicBezTo>
                      <a:pt x="2521" y="6585"/>
                      <a:pt x="2615" y="6616"/>
                      <a:pt x="2710" y="6648"/>
                    </a:cubicBezTo>
                    <a:lnTo>
                      <a:pt x="2710" y="7152"/>
                    </a:lnTo>
                    <a:cubicBezTo>
                      <a:pt x="2710" y="7372"/>
                      <a:pt x="2867" y="7530"/>
                      <a:pt x="3056" y="7530"/>
                    </a:cubicBezTo>
                    <a:lnTo>
                      <a:pt x="4443" y="7530"/>
                    </a:lnTo>
                    <a:cubicBezTo>
                      <a:pt x="4632" y="7530"/>
                      <a:pt x="4789" y="7372"/>
                      <a:pt x="4789" y="7152"/>
                    </a:cubicBezTo>
                    <a:lnTo>
                      <a:pt x="4789" y="6648"/>
                    </a:lnTo>
                    <a:cubicBezTo>
                      <a:pt x="4915" y="6616"/>
                      <a:pt x="4978" y="6585"/>
                      <a:pt x="5073" y="6521"/>
                    </a:cubicBezTo>
                    <a:lnTo>
                      <a:pt x="5419" y="6900"/>
                    </a:lnTo>
                    <a:cubicBezTo>
                      <a:pt x="5514" y="6963"/>
                      <a:pt x="5577" y="6994"/>
                      <a:pt x="5671" y="6994"/>
                    </a:cubicBezTo>
                    <a:cubicBezTo>
                      <a:pt x="5734" y="6994"/>
                      <a:pt x="5860" y="6963"/>
                      <a:pt x="5892" y="6900"/>
                    </a:cubicBezTo>
                    <a:lnTo>
                      <a:pt x="6868" y="5891"/>
                    </a:lnTo>
                    <a:cubicBezTo>
                      <a:pt x="6994" y="5797"/>
                      <a:pt x="6994" y="5545"/>
                      <a:pt x="6868" y="5419"/>
                    </a:cubicBezTo>
                    <a:lnTo>
                      <a:pt x="6522" y="5072"/>
                    </a:lnTo>
                    <a:cubicBezTo>
                      <a:pt x="6553" y="5009"/>
                      <a:pt x="6616" y="4883"/>
                      <a:pt x="6648" y="4789"/>
                    </a:cubicBezTo>
                    <a:lnTo>
                      <a:pt x="7152" y="4789"/>
                    </a:lnTo>
                    <a:cubicBezTo>
                      <a:pt x="7341" y="4789"/>
                      <a:pt x="7499" y="4631"/>
                      <a:pt x="7499" y="4442"/>
                    </a:cubicBezTo>
                    <a:lnTo>
                      <a:pt x="7499" y="3056"/>
                    </a:lnTo>
                    <a:cubicBezTo>
                      <a:pt x="7499" y="2867"/>
                      <a:pt x="7341" y="2709"/>
                      <a:pt x="7152" y="2709"/>
                    </a:cubicBezTo>
                    <a:lnTo>
                      <a:pt x="6648" y="2709"/>
                    </a:lnTo>
                    <a:cubicBezTo>
                      <a:pt x="6616" y="2583"/>
                      <a:pt x="6553" y="2520"/>
                      <a:pt x="6522" y="2426"/>
                    </a:cubicBezTo>
                    <a:lnTo>
                      <a:pt x="6868" y="2079"/>
                    </a:lnTo>
                    <a:cubicBezTo>
                      <a:pt x="6994" y="1953"/>
                      <a:pt x="6994" y="1733"/>
                      <a:pt x="6868" y="1607"/>
                    </a:cubicBezTo>
                    <a:lnTo>
                      <a:pt x="5892" y="630"/>
                    </a:lnTo>
                    <a:cubicBezTo>
                      <a:pt x="5829" y="536"/>
                      <a:pt x="5734" y="504"/>
                      <a:pt x="5671" y="504"/>
                    </a:cubicBezTo>
                    <a:cubicBezTo>
                      <a:pt x="5577" y="504"/>
                      <a:pt x="5451" y="536"/>
                      <a:pt x="5419" y="630"/>
                    </a:cubicBezTo>
                    <a:lnTo>
                      <a:pt x="5073" y="977"/>
                    </a:lnTo>
                    <a:cubicBezTo>
                      <a:pt x="4978" y="945"/>
                      <a:pt x="4884" y="914"/>
                      <a:pt x="4789" y="851"/>
                    </a:cubicBezTo>
                    <a:lnTo>
                      <a:pt x="4789" y="347"/>
                    </a:lnTo>
                    <a:cubicBezTo>
                      <a:pt x="4789" y="158"/>
                      <a:pt x="4632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41" name="Google Shape;6641;p63"/>
              <p:cNvSpPr/>
              <p:nvPr/>
            </p:nvSpPr>
            <p:spPr>
              <a:xfrm>
                <a:off x="-34673325" y="2375850"/>
                <a:ext cx="85100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3372" extrusionOk="0">
                    <a:moveTo>
                      <a:pt x="1702" y="662"/>
                    </a:moveTo>
                    <a:cubicBezTo>
                      <a:pt x="2238" y="662"/>
                      <a:pt x="2710" y="1135"/>
                      <a:pt x="2710" y="1702"/>
                    </a:cubicBezTo>
                    <a:cubicBezTo>
                      <a:pt x="2710" y="2238"/>
                      <a:pt x="2238" y="2710"/>
                      <a:pt x="1702" y="2710"/>
                    </a:cubicBezTo>
                    <a:cubicBezTo>
                      <a:pt x="1135" y="2710"/>
                      <a:pt x="662" y="2238"/>
                      <a:pt x="662" y="1702"/>
                    </a:cubicBezTo>
                    <a:cubicBezTo>
                      <a:pt x="662" y="1135"/>
                      <a:pt x="1135" y="662"/>
                      <a:pt x="1702" y="662"/>
                    </a:cubicBezTo>
                    <a:close/>
                    <a:moveTo>
                      <a:pt x="1702" y="1"/>
                    </a:moveTo>
                    <a:cubicBezTo>
                      <a:pt x="757" y="1"/>
                      <a:pt x="1" y="757"/>
                      <a:pt x="1" y="1702"/>
                    </a:cubicBezTo>
                    <a:cubicBezTo>
                      <a:pt x="1" y="2647"/>
                      <a:pt x="757" y="3372"/>
                      <a:pt x="1702" y="3372"/>
                    </a:cubicBezTo>
                    <a:cubicBezTo>
                      <a:pt x="2647" y="3372"/>
                      <a:pt x="3403" y="2647"/>
                      <a:pt x="3403" y="1702"/>
                    </a:cubicBezTo>
                    <a:cubicBezTo>
                      <a:pt x="3372" y="757"/>
                      <a:pt x="2647" y="1"/>
                      <a:pt x="17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42" name="Google Shape;6642;p63"/>
              <p:cNvSpPr/>
              <p:nvPr/>
            </p:nvSpPr>
            <p:spPr>
              <a:xfrm>
                <a:off x="-34778075" y="2272675"/>
                <a:ext cx="29380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11752" h="11721" extrusionOk="0">
                    <a:moveTo>
                      <a:pt x="5892" y="694"/>
                    </a:moveTo>
                    <a:cubicBezTo>
                      <a:pt x="8727" y="694"/>
                      <a:pt x="11027" y="3025"/>
                      <a:pt x="11027" y="5861"/>
                    </a:cubicBezTo>
                    <a:cubicBezTo>
                      <a:pt x="10996" y="8665"/>
                      <a:pt x="8727" y="10964"/>
                      <a:pt x="5892" y="10964"/>
                    </a:cubicBezTo>
                    <a:cubicBezTo>
                      <a:pt x="4884" y="10964"/>
                      <a:pt x="3939" y="10712"/>
                      <a:pt x="3119" y="10177"/>
                    </a:cubicBezTo>
                    <a:cubicBezTo>
                      <a:pt x="3075" y="10154"/>
                      <a:pt x="2999" y="10132"/>
                      <a:pt x="2936" y="10132"/>
                    </a:cubicBezTo>
                    <a:cubicBezTo>
                      <a:pt x="2910" y="10132"/>
                      <a:pt x="2886" y="10136"/>
                      <a:pt x="2867" y="10145"/>
                    </a:cubicBezTo>
                    <a:lnTo>
                      <a:pt x="914" y="10775"/>
                    </a:lnTo>
                    <a:lnTo>
                      <a:pt x="1544" y="8854"/>
                    </a:lnTo>
                    <a:cubicBezTo>
                      <a:pt x="1576" y="8759"/>
                      <a:pt x="1544" y="8665"/>
                      <a:pt x="1513" y="8570"/>
                    </a:cubicBezTo>
                    <a:cubicBezTo>
                      <a:pt x="1009" y="7751"/>
                      <a:pt x="725" y="6806"/>
                      <a:pt x="725" y="5861"/>
                    </a:cubicBezTo>
                    <a:cubicBezTo>
                      <a:pt x="725" y="3025"/>
                      <a:pt x="3056" y="694"/>
                      <a:pt x="5892" y="694"/>
                    </a:cubicBezTo>
                    <a:close/>
                    <a:moveTo>
                      <a:pt x="5892" y="1"/>
                    </a:moveTo>
                    <a:cubicBezTo>
                      <a:pt x="4348" y="1"/>
                      <a:pt x="2867" y="568"/>
                      <a:pt x="1733" y="1733"/>
                    </a:cubicBezTo>
                    <a:cubicBezTo>
                      <a:pt x="631" y="2836"/>
                      <a:pt x="0" y="4285"/>
                      <a:pt x="0" y="5861"/>
                    </a:cubicBezTo>
                    <a:cubicBezTo>
                      <a:pt x="0" y="6869"/>
                      <a:pt x="284" y="7908"/>
                      <a:pt x="851" y="8822"/>
                    </a:cubicBezTo>
                    <a:lnTo>
                      <a:pt x="63" y="11248"/>
                    </a:lnTo>
                    <a:cubicBezTo>
                      <a:pt x="0" y="11374"/>
                      <a:pt x="63" y="11531"/>
                      <a:pt x="127" y="11594"/>
                    </a:cubicBezTo>
                    <a:cubicBezTo>
                      <a:pt x="197" y="11665"/>
                      <a:pt x="304" y="11701"/>
                      <a:pt x="392" y="11701"/>
                    </a:cubicBezTo>
                    <a:cubicBezTo>
                      <a:pt x="422" y="11701"/>
                      <a:pt x="449" y="11697"/>
                      <a:pt x="473" y="11689"/>
                    </a:cubicBezTo>
                    <a:lnTo>
                      <a:pt x="2930" y="10901"/>
                    </a:lnTo>
                    <a:cubicBezTo>
                      <a:pt x="3844" y="11437"/>
                      <a:pt x="4852" y="11720"/>
                      <a:pt x="5892" y="11720"/>
                    </a:cubicBezTo>
                    <a:cubicBezTo>
                      <a:pt x="7404" y="11720"/>
                      <a:pt x="8916" y="11122"/>
                      <a:pt x="10019" y="9988"/>
                    </a:cubicBezTo>
                    <a:cubicBezTo>
                      <a:pt x="11122" y="8885"/>
                      <a:pt x="11752" y="7436"/>
                      <a:pt x="11752" y="5861"/>
                    </a:cubicBezTo>
                    <a:cubicBezTo>
                      <a:pt x="11752" y="4317"/>
                      <a:pt x="11153" y="2805"/>
                      <a:pt x="10019" y="1702"/>
                    </a:cubicBezTo>
                    <a:cubicBezTo>
                      <a:pt x="8885" y="568"/>
                      <a:pt x="7404" y="1"/>
                      <a:pt x="58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43" name="Google Shape;6643;p63"/>
            <p:cNvGrpSpPr/>
            <p:nvPr/>
          </p:nvGrpSpPr>
          <p:grpSpPr>
            <a:xfrm>
              <a:off x="1574885" y="1717417"/>
              <a:ext cx="229182" cy="229182"/>
              <a:chOff x="-34776500" y="2631825"/>
              <a:chExt cx="291450" cy="291450"/>
            </a:xfrm>
            <a:solidFill>
              <a:schemeClr val="tx1"/>
            </a:solidFill>
          </p:grpSpPr>
          <p:sp>
            <p:nvSpPr>
              <p:cNvPr id="6644" name="Google Shape;6644;p63"/>
              <p:cNvSpPr/>
              <p:nvPr/>
            </p:nvSpPr>
            <p:spPr>
              <a:xfrm>
                <a:off x="-34691425" y="2666500"/>
                <a:ext cx="120525" cy="15440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6176" extrusionOk="0">
                    <a:moveTo>
                      <a:pt x="2331" y="693"/>
                    </a:moveTo>
                    <a:cubicBezTo>
                      <a:pt x="3277" y="693"/>
                      <a:pt x="4033" y="1449"/>
                      <a:pt x="4033" y="2394"/>
                    </a:cubicBezTo>
                    <a:cubicBezTo>
                      <a:pt x="4096" y="2899"/>
                      <a:pt x="3844" y="3466"/>
                      <a:pt x="3403" y="3781"/>
                    </a:cubicBezTo>
                    <a:cubicBezTo>
                      <a:pt x="3151" y="3970"/>
                      <a:pt x="2741" y="4348"/>
                      <a:pt x="2741" y="4946"/>
                    </a:cubicBezTo>
                    <a:lnTo>
                      <a:pt x="2741" y="5135"/>
                    </a:lnTo>
                    <a:cubicBezTo>
                      <a:pt x="2741" y="5356"/>
                      <a:pt x="2583" y="5513"/>
                      <a:pt x="2363" y="5513"/>
                    </a:cubicBezTo>
                    <a:cubicBezTo>
                      <a:pt x="2174" y="5513"/>
                      <a:pt x="2016" y="5356"/>
                      <a:pt x="2016" y="5135"/>
                    </a:cubicBezTo>
                    <a:lnTo>
                      <a:pt x="2016" y="4946"/>
                    </a:lnTo>
                    <a:cubicBezTo>
                      <a:pt x="2016" y="4285"/>
                      <a:pt x="2363" y="3655"/>
                      <a:pt x="2962" y="3214"/>
                    </a:cubicBezTo>
                    <a:cubicBezTo>
                      <a:pt x="3245" y="3025"/>
                      <a:pt x="3403" y="2710"/>
                      <a:pt x="3403" y="2394"/>
                    </a:cubicBezTo>
                    <a:cubicBezTo>
                      <a:pt x="3403" y="1827"/>
                      <a:pt x="2930" y="1355"/>
                      <a:pt x="2363" y="1355"/>
                    </a:cubicBezTo>
                    <a:cubicBezTo>
                      <a:pt x="1827" y="1355"/>
                      <a:pt x="1355" y="1827"/>
                      <a:pt x="1355" y="2394"/>
                    </a:cubicBezTo>
                    <a:cubicBezTo>
                      <a:pt x="1355" y="2583"/>
                      <a:pt x="1197" y="2741"/>
                      <a:pt x="1008" y="2741"/>
                    </a:cubicBezTo>
                    <a:cubicBezTo>
                      <a:pt x="788" y="2741"/>
                      <a:pt x="630" y="2583"/>
                      <a:pt x="630" y="2394"/>
                    </a:cubicBezTo>
                    <a:cubicBezTo>
                      <a:pt x="630" y="1449"/>
                      <a:pt x="1386" y="693"/>
                      <a:pt x="2331" y="693"/>
                    </a:cubicBezTo>
                    <a:close/>
                    <a:moveTo>
                      <a:pt x="2426" y="0"/>
                    </a:moveTo>
                    <a:cubicBezTo>
                      <a:pt x="1071" y="0"/>
                      <a:pt x="0" y="1040"/>
                      <a:pt x="0" y="2394"/>
                    </a:cubicBezTo>
                    <a:cubicBezTo>
                      <a:pt x="0" y="2930"/>
                      <a:pt x="473" y="3403"/>
                      <a:pt x="1040" y="3403"/>
                    </a:cubicBezTo>
                    <a:cubicBezTo>
                      <a:pt x="1575" y="3403"/>
                      <a:pt x="2048" y="2930"/>
                      <a:pt x="2048" y="2394"/>
                    </a:cubicBezTo>
                    <a:cubicBezTo>
                      <a:pt x="2048" y="2205"/>
                      <a:pt x="2205" y="2048"/>
                      <a:pt x="2426" y="2048"/>
                    </a:cubicBezTo>
                    <a:cubicBezTo>
                      <a:pt x="2615" y="2048"/>
                      <a:pt x="2772" y="2205"/>
                      <a:pt x="2772" y="2394"/>
                    </a:cubicBezTo>
                    <a:cubicBezTo>
                      <a:pt x="2772" y="2520"/>
                      <a:pt x="2741" y="2583"/>
                      <a:pt x="2615" y="2646"/>
                    </a:cubicBezTo>
                    <a:cubicBezTo>
                      <a:pt x="1827" y="3245"/>
                      <a:pt x="1386" y="4064"/>
                      <a:pt x="1386" y="4946"/>
                    </a:cubicBezTo>
                    <a:lnTo>
                      <a:pt x="1386" y="5135"/>
                    </a:lnTo>
                    <a:cubicBezTo>
                      <a:pt x="1386" y="5702"/>
                      <a:pt x="1859" y="6175"/>
                      <a:pt x="2426" y="6175"/>
                    </a:cubicBezTo>
                    <a:cubicBezTo>
                      <a:pt x="2962" y="6175"/>
                      <a:pt x="3434" y="5702"/>
                      <a:pt x="3434" y="5135"/>
                    </a:cubicBezTo>
                    <a:lnTo>
                      <a:pt x="3434" y="4946"/>
                    </a:lnTo>
                    <a:cubicBezTo>
                      <a:pt x="3434" y="4663"/>
                      <a:pt x="3686" y="4442"/>
                      <a:pt x="3844" y="4316"/>
                    </a:cubicBezTo>
                    <a:cubicBezTo>
                      <a:pt x="4474" y="3875"/>
                      <a:pt x="4820" y="3151"/>
                      <a:pt x="4820" y="2394"/>
                    </a:cubicBezTo>
                    <a:cubicBezTo>
                      <a:pt x="4789" y="1040"/>
                      <a:pt x="3718" y="0"/>
                      <a:pt x="24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45" name="Google Shape;6645;p63"/>
              <p:cNvSpPr/>
              <p:nvPr/>
            </p:nvSpPr>
            <p:spPr>
              <a:xfrm>
                <a:off x="-34656775" y="2837400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662"/>
                    </a:moveTo>
                    <a:cubicBezTo>
                      <a:pt x="1229" y="662"/>
                      <a:pt x="1386" y="820"/>
                      <a:pt x="1386" y="1040"/>
                    </a:cubicBezTo>
                    <a:cubicBezTo>
                      <a:pt x="1386" y="1229"/>
                      <a:pt x="1197" y="1387"/>
                      <a:pt x="1040" y="1387"/>
                    </a:cubicBezTo>
                    <a:cubicBezTo>
                      <a:pt x="819" y="1387"/>
                      <a:pt x="662" y="1229"/>
                      <a:pt x="662" y="1040"/>
                    </a:cubicBezTo>
                    <a:cubicBezTo>
                      <a:pt x="662" y="820"/>
                      <a:pt x="819" y="662"/>
                      <a:pt x="1040" y="662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6" y="2048"/>
                      <a:pt x="2048" y="1576"/>
                      <a:pt x="2048" y="1040"/>
                    </a:cubicBezTo>
                    <a:cubicBezTo>
                      <a:pt x="2048" y="473"/>
                      <a:pt x="1576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46" name="Google Shape;6646;p63"/>
              <p:cNvSpPr/>
              <p:nvPr/>
            </p:nvSpPr>
            <p:spPr>
              <a:xfrm>
                <a:off x="-34776500" y="2631825"/>
                <a:ext cx="29145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58" extrusionOk="0">
                    <a:moveTo>
                      <a:pt x="5829" y="662"/>
                    </a:moveTo>
                    <a:cubicBezTo>
                      <a:pt x="8664" y="662"/>
                      <a:pt x="10964" y="2994"/>
                      <a:pt x="10964" y="5829"/>
                    </a:cubicBezTo>
                    <a:cubicBezTo>
                      <a:pt x="10933" y="8665"/>
                      <a:pt x="8664" y="10996"/>
                      <a:pt x="5829" y="10996"/>
                    </a:cubicBezTo>
                    <a:cubicBezTo>
                      <a:pt x="2993" y="10996"/>
                      <a:pt x="662" y="8665"/>
                      <a:pt x="662" y="5829"/>
                    </a:cubicBezTo>
                    <a:cubicBezTo>
                      <a:pt x="662" y="2994"/>
                      <a:pt x="2993" y="662"/>
                      <a:pt x="5829" y="662"/>
                    </a:cubicBezTo>
                    <a:close/>
                    <a:moveTo>
                      <a:pt x="5829" y="1"/>
                    </a:moveTo>
                    <a:cubicBezTo>
                      <a:pt x="2584" y="1"/>
                      <a:pt x="0" y="2647"/>
                      <a:pt x="0" y="5829"/>
                    </a:cubicBezTo>
                    <a:cubicBezTo>
                      <a:pt x="0" y="9043"/>
                      <a:pt x="2615" y="11658"/>
                      <a:pt x="5829" y="11658"/>
                    </a:cubicBezTo>
                    <a:cubicBezTo>
                      <a:pt x="9042" y="11658"/>
                      <a:pt x="11657" y="9011"/>
                      <a:pt x="11657" y="5829"/>
                    </a:cubicBezTo>
                    <a:cubicBezTo>
                      <a:pt x="11657" y="2584"/>
                      <a:pt x="9011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47" name="Google Shape;6647;p63"/>
            <p:cNvGrpSpPr/>
            <p:nvPr/>
          </p:nvGrpSpPr>
          <p:grpSpPr>
            <a:xfrm>
              <a:off x="3020966" y="1152875"/>
              <a:ext cx="229792" cy="232269"/>
              <a:chOff x="-32956300" y="1915900"/>
              <a:chExt cx="292225" cy="295375"/>
            </a:xfrm>
            <a:solidFill>
              <a:schemeClr val="tx1"/>
            </a:solidFill>
          </p:grpSpPr>
          <p:sp>
            <p:nvSpPr>
              <p:cNvPr id="6648" name="Google Shape;6648;p63"/>
              <p:cNvSpPr/>
              <p:nvPr/>
            </p:nvSpPr>
            <p:spPr>
              <a:xfrm>
                <a:off x="-32956300" y="1915900"/>
                <a:ext cx="29222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815" extrusionOk="0">
                    <a:moveTo>
                      <a:pt x="10996" y="2079"/>
                    </a:moveTo>
                    <a:lnTo>
                      <a:pt x="10996" y="3466"/>
                    </a:lnTo>
                    <a:lnTo>
                      <a:pt x="10334" y="3466"/>
                    </a:lnTo>
                    <a:lnTo>
                      <a:pt x="10334" y="2079"/>
                    </a:lnTo>
                    <a:close/>
                    <a:moveTo>
                      <a:pt x="10996" y="4127"/>
                    </a:moveTo>
                    <a:lnTo>
                      <a:pt x="10996" y="5513"/>
                    </a:lnTo>
                    <a:lnTo>
                      <a:pt x="10303" y="5513"/>
                    </a:lnTo>
                    <a:lnTo>
                      <a:pt x="10303" y="4127"/>
                    </a:lnTo>
                    <a:close/>
                    <a:moveTo>
                      <a:pt x="10996" y="6175"/>
                    </a:moveTo>
                    <a:lnTo>
                      <a:pt x="10996" y="7561"/>
                    </a:lnTo>
                    <a:lnTo>
                      <a:pt x="10334" y="7561"/>
                    </a:lnTo>
                    <a:lnTo>
                      <a:pt x="10334" y="6175"/>
                    </a:lnTo>
                    <a:close/>
                    <a:moveTo>
                      <a:pt x="2741" y="536"/>
                    </a:moveTo>
                    <a:lnTo>
                      <a:pt x="2741" y="10869"/>
                    </a:lnTo>
                    <a:lnTo>
                      <a:pt x="1733" y="10869"/>
                    </a:lnTo>
                    <a:cubicBezTo>
                      <a:pt x="1679" y="10914"/>
                      <a:pt x="1627" y="10934"/>
                      <a:pt x="1581" y="10934"/>
                    </a:cubicBezTo>
                    <a:cubicBezTo>
                      <a:pt x="1467" y="10934"/>
                      <a:pt x="1387" y="10815"/>
                      <a:pt x="1387" y="10680"/>
                    </a:cubicBezTo>
                    <a:lnTo>
                      <a:pt x="1387" y="10334"/>
                    </a:lnTo>
                    <a:lnTo>
                      <a:pt x="1733" y="10334"/>
                    </a:lnTo>
                    <a:cubicBezTo>
                      <a:pt x="1922" y="10334"/>
                      <a:pt x="2080" y="10145"/>
                      <a:pt x="2080" y="9956"/>
                    </a:cubicBezTo>
                    <a:cubicBezTo>
                      <a:pt x="2080" y="9767"/>
                      <a:pt x="1922" y="9609"/>
                      <a:pt x="1733" y="9609"/>
                    </a:cubicBezTo>
                    <a:lnTo>
                      <a:pt x="1387" y="9609"/>
                    </a:lnTo>
                    <a:lnTo>
                      <a:pt x="1387" y="8223"/>
                    </a:lnTo>
                    <a:lnTo>
                      <a:pt x="1733" y="8223"/>
                    </a:lnTo>
                    <a:cubicBezTo>
                      <a:pt x="1922" y="8223"/>
                      <a:pt x="2080" y="8065"/>
                      <a:pt x="2080" y="7876"/>
                    </a:cubicBezTo>
                    <a:cubicBezTo>
                      <a:pt x="2080" y="7687"/>
                      <a:pt x="1922" y="7530"/>
                      <a:pt x="1733" y="7530"/>
                    </a:cubicBezTo>
                    <a:lnTo>
                      <a:pt x="1387" y="7530"/>
                    </a:lnTo>
                    <a:lnTo>
                      <a:pt x="1387" y="6143"/>
                    </a:lnTo>
                    <a:lnTo>
                      <a:pt x="1733" y="6143"/>
                    </a:lnTo>
                    <a:cubicBezTo>
                      <a:pt x="1922" y="6143"/>
                      <a:pt x="2080" y="5986"/>
                      <a:pt x="2080" y="5797"/>
                    </a:cubicBezTo>
                    <a:cubicBezTo>
                      <a:pt x="2080" y="5576"/>
                      <a:pt x="1922" y="5419"/>
                      <a:pt x="1733" y="5419"/>
                    </a:cubicBezTo>
                    <a:lnTo>
                      <a:pt x="1387" y="5419"/>
                    </a:lnTo>
                    <a:lnTo>
                      <a:pt x="1387" y="4064"/>
                    </a:lnTo>
                    <a:lnTo>
                      <a:pt x="1733" y="4064"/>
                    </a:lnTo>
                    <a:cubicBezTo>
                      <a:pt x="1922" y="4064"/>
                      <a:pt x="2080" y="3907"/>
                      <a:pt x="2080" y="3686"/>
                    </a:cubicBezTo>
                    <a:cubicBezTo>
                      <a:pt x="2080" y="3497"/>
                      <a:pt x="1922" y="3340"/>
                      <a:pt x="1733" y="3340"/>
                    </a:cubicBezTo>
                    <a:lnTo>
                      <a:pt x="1387" y="3340"/>
                    </a:lnTo>
                    <a:lnTo>
                      <a:pt x="1387" y="1953"/>
                    </a:lnTo>
                    <a:lnTo>
                      <a:pt x="1733" y="1953"/>
                    </a:lnTo>
                    <a:cubicBezTo>
                      <a:pt x="1922" y="1953"/>
                      <a:pt x="2080" y="1796"/>
                      <a:pt x="2080" y="1607"/>
                    </a:cubicBezTo>
                    <a:cubicBezTo>
                      <a:pt x="2080" y="1418"/>
                      <a:pt x="1922" y="1260"/>
                      <a:pt x="1733" y="1260"/>
                    </a:cubicBezTo>
                    <a:lnTo>
                      <a:pt x="1387" y="1260"/>
                    </a:lnTo>
                    <a:lnTo>
                      <a:pt x="1387" y="914"/>
                    </a:lnTo>
                    <a:cubicBezTo>
                      <a:pt x="1387" y="693"/>
                      <a:pt x="1544" y="536"/>
                      <a:pt x="1733" y="536"/>
                    </a:cubicBezTo>
                    <a:close/>
                    <a:moveTo>
                      <a:pt x="9263" y="725"/>
                    </a:moveTo>
                    <a:cubicBezTo>
                      <a:pt x="9452" y="725"/>
                      <a:pt x="9609" y="882"/>
                      <a:pt x="9609" y="1071"/>
                    </a:cubicBezTo>
                    <a:lnTo>
                      <a:pt x="9609" y="10680"/>
                    </a:lnTo>
                    <a:cubicBezTo>
                      <a:pt x="9609" y="10869"/>
                      <a:pt x="9452" y="11027"/>
                      <a:pt x="9263" y="11027"/>
                    </a:cubicBezTo>
                    <a:lnTo>
                      <a:pt x="3371" y="11027"/>
                    </a:lnTo>
                    <a:lnTo>
                      <a:pt x="3371" y="725"/>
                    </a:lnTo>
                    <a:close/>
                    <a:moveTo>
                      <a:pt x="1733" y="0"/>
                    </a:moveTo>
                    <a:cubicBezTo>
                      <a:pt x="1166" y="0"/>
                      <a:pt x="694" y="473"/>
                      <a:pt x="694" y="1040"/>
                    </a:cubicBezTo>
                    <a:lnTo>
                      <a:pt x="694" y="1386"/>
                    </a:lnTo>
                    <a:lnTo>
                      <a:pt x="347" y="1386"/>
                    </a:lnTo>
                    <a:cubicBezTo>
                      <a:pt x="158" y="1386"/>
                      <a:pt x="0" y="1544"/>
                      <a:pt x="0" y="1733"/>
                    </a:cubicBezTo>
                    <a:cubicBezTo>
                      <a:pt x="0" y="1922"/>
                      <a:pt x="158" y="2079"/>
                      <a:pt x="347" y="2079"/>
                    </a:cubicBezTo>
                    <a:lnTo>
                      <a:pt x="694" y="2079"/>
                    </a:lnTo>
                    <a:lnTo>
                      <a:pt x="694" y="3466"/>
                    </a:lnTo>
                    <a:lnTo>
                      <a:pt x="347" y="3466"/>
                    </a:lnTo>
                    <a:cubicBezTo>
                      <a:pt x="158" y="3466"/>
                      <a:pt x="0" y="3623"/>
                      <a:pt x="0" y="3812"/>
                    </a:cubicBezTo>
                    <a:cubicBezTo>
                      <a:pt x="0" y="4033"/>
                      <a:pt x="158" y="4190"/>
                      <a:pt x="347" y="4190"/>
                    </a:cubicBezTo>
                    <a:lnTo>
                      <a:pt x="694" y="4190"/>
                    </a:lnTo>
                    <a:lnTo>
                      <a:pt x="694" y="5545"/>
                    </a:lnTo>
                    <a:lnTo>
                      <a:pt x="347" y="5545"/>
                    </a:lnTo>
                    <a:cubicBezTo>
                      <a:pt x="158" y="5545"/>
                      <a:pt x="0" y="5702"/>
                      <a:pt x="0" y="5923"/>
                    </a:cubicBezTo>
                    <a:cubicBezTo>
                      <a:pt x="0" y="6112"/>
                      <a:pt x="158" y="6269"/>
                      <a:pt x="347" y="6269"/>
                    </a:cubicBezTo>
                    <a:lnTo>
                      <a:pt x="694" y="6269"/>
                    </a:lnTo>
                    <a:lnTo>
                      <a:pt x="694" y="7656"/>
                    </a:lnTo>
                    <a:lnTo>
                      <a:pt x="347" y="7656"/>
                    </a:lnTo>
                    <a:cubicBezTo>
                      <a:pt x="158" y="7656"/>
                      <a:pt x="0" y="7813"/>
                      <a:pt x="0" y="8002"/>
                    </a:cubicBezTo>
                    <a:cubicBezTo>
                      <a:pt x="0" y="8191"/>
                      <a:pt x="158" y="8349"/>
                      <a:pt x="347" y="8349"/>
                    </a:cubicBezTo>
                    <a:lnTo>
                      <a:pt x="694" y="8349"/>
                    </a:lnTo>
                    <a:lnTo>
                      <a:pt x="694" y="9735"/>
                    </a:lnTo>
                    <a:lnTo>
                      <a:pt x="347" y="9735"/>
                    </a:lnTo>
                    <a:cubicBezTo>
                      <a:pt x="158" y="9735"/>
                      <a:pt x="0" y="9893"/>
                      <a:pt x="0" y="10082"/>
                    </a:cubicBezTo>
                    <a:cubicBezTo>
                      <a:pt x="0" y="10271"/>
                      <a:pt x="158" y="10428"/>
                      <a:pt x="347" y="10428"/>
                    </a:cubicBezTo>
                    <a:lnTo>
                      <a:pt x="694" y="10428"/>
                    </a:lnTo>
                    <a:lnTo>
                      <a:pt x="694" y="10806"/>
                    </a:lnTo>
                    <a:cubicBezTo>
                      <a:pt x="694" y="11342"/>
                      <a:pt x="1166" y="11814"/>
                      <a:pt x="1733" y="11814"/>
                    </a:cubicBezTo>
                    <a:lnTo>
                      <a:pt x="9294" y="11814"/>
                    </a:lnTo>
                    <a:cubicBezTo>
                      <a:pt x="9830" y="11814"/>
                      <a:pt x="10303" y="11342"/>
                      <a:pt x="10303" y="10806"/>
                    </a:cubicBezTo>
                    <a:lnTo>
                      <a:pt x="10303" y="8380"/>
                    </a:lnTo>
                    <a:lnTo>
                      <a:pt x="11342" y="8380"/>
                    </a:lnTo>
                    <a:cubicBezTo>
                      <a:pt x="11531" y="8380"/>
                      <a:pt x="11689" y="8223"/>
                      <a:pt x="11689" y="8034"/>
                    </a:cubicBezTo>
                    <a:lnTo>
                      <a:pt x="11689" y="1859"/>
                    </a:lnTo>
                    <a:cubicBezTo>
                      <a:pt x="11689" y="1544"/>
                      <a:pt x="11531" y="1386"/>
                      <a:pt x="11342" y="1386"/>
                    </a:cubicBezTo>
                    <a:lnTo>
                      <a:pt x="10303" y="1386"/>
                    </a:lnTo>
                    <a:lnTo>
                      <a:pt x="10303" y="1040"/>
                    </a:lnTo>
                    <a:cubicBezTo>
                      <a:pt x="10303" y="473"/>
                      <a:pt x="9830" y="0"/>
                      <a:pt x="92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49" name="Google Shape;6649;p63"/>
              <p:cNvSpPr/>
              <p:nvPr/>
            </p:nvSpPr>
            <p:spPr>
              <a:xfrm>
                <a:off x="-32836575" y="1967875"/>
                <a:ext cx="85875" cy="1882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530" extrusionOk="0">
                    <a:moveTo>
                      <a:pt x="2773" y="693"/>
                    </a:moveTo>
                    <a:lnTo>
                      <a:pt x="2773" y="2048"/>
                    </a:lnTo>
                    <a:lnTo>
                      <a:pt x="1733" y="2048"/>
                    </a:lnTo>
                    <a:cubicBezTo>
                      <a:pt x="1544" y="2048"/>
                      <a:pt x="1386" y="2206"/>
                      <a:pt x="1386" y="2426"/>
                    </a:cubicBezTo>
                    <a:lnTo>
                      <a:pt x="1386" y="5136"/>
                    </a:lnTo>
                    <a:cubicBezTo>
                      <a:pt x="1386" y="5325"/>
                      <a:pt x="1544" y="5482"/>
                      <a:pt x="1733" y="5482"/>
                    </a:cubicBezTo>
                    <a:lnTo>
                      <a:pt x="2773" y="5482"/>
                    </a:lnTo>
                    <a:lnTo>
                      <a:pt x="2773" y="6868"/>
                    </a:lnTo>
                    <a:lnTo>
                      <a:pt x="1733" y="6868"/>
                    </a:lnTo>
                    <a:cubicBezTo>
                      <a:pt x="1197" y="6868"/>
                      <a:pt x="725" y="6396"/>
                      <a:pt x="725" y="5829"/>
                    </a:cubicBezTo>
                    <a:lnTo>
                      <a:pt x="725" y="1733"/>
                    </a:lnTo>
                    <a:cubicBezTo>
                      <a:pt x="725" y="1198"/>
                      <a:pt x="1197" y="693"/>
                      <a:pt x="1733" y="693"/>
                    </a:cubicBezTo>
                    <a:close/>
                    <a:moveTo>
                      <a:pt x="1701" y="0"/>
                    </a:moveTo>
                    <a:cubicBezTo>
                      <a:pt x="756" y="0"/>
                      <a:pt x="0" y="788"/>
                      <a:pt x="0" y="1733"/>
                    </a:cubicBezTo>
                    <a:lnTo>
                      <a:pt x="0" y="5829"/>
                    </a:lnTo>
                    <a:cubicBezTo>
                      <a:pt x="0" y="6774"/>
                      <a:pt x="756" y="7530"/>
                      <a:pt x="1701" y="7530"/>
                    </a:cubicBezTo>
                    <a:lnTo>
                      <a:pt x="3088" y="7530"/>
                    </a:lnTo>
                    <a:cubicBezTo>
                      <a:pt x="3277" y="7530"/>
                      <a:pt x="3434" y="7372"/>
                      <a:pt x="3434" y="7183"/>
                    </a:cubicBezTo>
                    <a:lnTo>
                      <a:pt x="3434" y="5136"/>
                    </a:lnTo>
                    <a:cubicBezTo>
                      <a:pt x="3434" y="4947"/>
                      <a:pt x="3277" y="4789"/>
                      <a:pt x="3088" y="4789"/>
                    </a:cubicBezTo>
                    <a:lnTo>
                      <a:pt x="2048" y="4789"/>
                    </a:lnTo>
                    <a:lnTo>
                      <a:pt x="2048" y="2741"/>
                    </a:lnTo>
                    <a:lnTo>
                      <a:pt x="3088" y="2741"/>
                    </a:lnTo>
                    <a:cubicBezTo>
                      <a:pt x="3277" y="2741"/>
                      <a:pt x="3434" y="2552"/>
                      <a:pt x="3434" y="2363"/>
                    </a:cubicBezTo>
                    <a:lnTo>
                      <a:pt x="3434" y="284"/>
                    </a:lnTo>
                    <a:cubicBezTo>
                      <a:pt x="3434" y="158"/>
                      <a:pt x="3277" y="0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650" name="Google Shape;6650;p63"/>
            <p:cNvSpPr/>
            <p:nvPr/>
          </p:nvSpPr>
          <p:spPr>
            <a:xfrm>
              <a:off x="3019798" y="1446835"/>
              <a:ext cx="229792" cy="229162"/>
            </a:xfrm>
            <a:custGeom>
              <a:avLst/>
              <a:gdLst/>
              <a:ahLst/>
              <a:cxnLst/>
              <a:rect l="l" t="t" r="r" b="b"/>
              <a:pathLst>
                <a:path w="11689" h="11657" extrusionOk="0">
                  <a:moveTo>
                    <a:pt x="5829" y="725"/>
                  </a:moveTo>
                  <a:cubicBezTo>
                    <a:pt x="6112" y="725"/>
                    <a:pt x="6333" y="882"/>
                    <a:pt x="6427" y="1134"/>
                  </a:cubicBezTo>
                  <a:lnTo>
                    <a:pt x="6774" y="2080"/>
                  </a:lnTo>
                  <a:lnTo>
                    <a:pt x="4915" y="2080"/>
                  </a:lnTo>
                  <a:lnTo>
                    <a:pt x="5262" y="1134"/>
                  </a:lnTo>
                  <a:cubicBezTo>
                    <a:pt x="5356" y="882"/>
                    <a:pt x="5577" y="725"/>
                    <a:pt x="5829" y="725"/>
                  </a:cubicBezTo>
                  <a:close/>
                  <a:moveTo>
                    <a:pt x="7058" y="2773"/>
                  </a:moveTo>
                  <a:lnTo>
                    <a:pt x="7782" y="4852"/>
                  </a:lnTo>
                  <a:lnTo>
                    <a:pt x="3970" y="4852"/>
                  </a:lnTo>
                  <a:lnTo>
                    <a:pt x="4695" y="2773"/>
                  </a:lnTo>
                  <a:close/>
                  <a:moveTo>
                    <a:pt x="8003" y="5514"/>
                  </a:moveTo>
                  <a:lnTo>
                    <a:pt x="8759" y="7624"/>
                  </a:lnTo>
                  <a:lnTo>
                    <a:pt x="2962" y="7624"/>
                  </a:lnTo>
                  <a:lnTo>
                    <a:pt x="3687" y="5514"/>
                  </a:lnTo>
                  <a:close/>
                  <a:moveTo>
                    <a:pt x="8979" y="8286"/>
                  </a:moveTo>
                  <a:lnTo>
                    <a:pt x="9452" y="9672"/>
                  </a:lnTo>
                  <a:lnTo>
                    <a:pt x="2206" y="9672"/>
                  </a:lnTo>
                  <a:lnTo>
                    <a:pt x="2710" y="8286"/>
                  </a:lnTo>
                  <a:close/>
                  <a:moveTo>
                    <a:pt x="10649" y="10334"/>
                  </a:moveTo>
                  <a:cubicBezTo>
                    <a:pt x="10838" y="10334"/>
                    <a:pt x="10996" y="10491"/>
                    <a:pt x="10996" y="10680"/>
                  </a:cubicBezTo>
                  <a:lnTo>
                    <a:pt x="10996" y="10995"/>
                  </a:lnTo>
                  <a:lnTo>
                    <a:pt x="662" y="10995"/>
                  </a:lnTo>
                  <a:lnTo>
                    <a:pt x="662" y="10680"/>
                  </a:lnTo>
                  <a:cubicBezTo>
                    <a:pt x="662" y="10491"/>
                    <a:pt x="820" y="10334"/>
                    <a:pt x="1040" y="10334"/>
                  </a:cubicBezTo>
                  <a:close/>
                  <a:moveTo>
                    <a:pt x="5829" y="0"/>
                  </a:moveTo>
                  <a:cubicBezTo>
                    <a:pt x="5262" y="0"/>
                    <a:pt x="4758" y="378"/>
                    <a:pt x="4600" y="882"/>
                  </a:cubicBezTo>
                  <a:cubicBezTo>
                    <a:pt x="4474" y="1260"/>
                    <a:pt x="1670" y="9231"/>
                    <a:pt x="1481" y="9609"/>
                  </a:cubicBezTo>
                  <a:lnTo>
                    <a:pt x="1040" y="9609"/>
                  </a:lnTo>
                  <a:cubicBezTo>
                    <a:pt x="473" y="9609"/>
                    <a:pt x="0" y="10082"/>
                    <a:pt x="0" y="10649"/>
                  </a:cubicBezTo>
                  <a:lnTo>
                    <a:pt x="0" y="11310"/>
                  </a:lnTo>
                  <a:cubicBezTo>
                    <a:pt x="0" y="11499"/>
                    <a:pt x="158" y="11657"/>
                    <a:pt x="347" y="11657"/>
                  </a:cubicBezTo>
                  <a:lnTo>
                    <a:pt x="11342" y="11657"/>
                  </a:lnTo>
                  <a:cubicBezTo>
                    <a:pt x="11531" y="11657"/>
                    <a:pt x="11689" y="11499"/>
                    <a:pt x="11689" y="11310"/>
                  </a:cubicBezTo>
                  <a:lnTo>
                    <a:pt x="11689" y="10680"/>
                  </a:lnTo>
                  <a:cubicBezTo>
                    <a:pt x="11689" y="10082"/>
                    <a:pt x="11216" y="9609"/>
                    <a:pt x="10618" y="9609"/>
                  </a:cubicBezTo>
                  <a:lnTo>
                    <a:pt x="10145" y="9609"/>
                  </a:lnTo>
                  <a:cubicBezTo>
                    <a:pt x="9988" y="9231"/>
                    <a:pt x="7184" y="1229"/>
                    <a:pt x="7058" y="882"/>
                  </a:cubicBezTo>
                  <a:cubicBezTo>
                    <a:pt x="6837" y="378"/>
                    <a:pt x="6396" y="0"/>
                    <a:pt x="58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651" name="Google Shape;6651;p63"/>
            <p:cNvSpPr/>
            <p:nvPr/>
          </p:nvSpPr>
          <p:spPr>
            <a:xfrm>
              <a:off x="3019484" y="1717183"/>
              <a:ext cx="230421" cy="229812"/>
            </a:xfrm>
            <a:custGeom>
              <a:avLst/>
              <a:gdLst/>
              <a:ahLst/>
              <a:cxnLst/>
              <a:rect l="l" t="t" r="r" b="b"/>
              <a:pathLst>
                <a:path w="11721" h="11690" extrusionOk="0">
                  <a:moveTo>
                    <a:pt x="8980" y="662"/>
                  </a:moveTo>
                  <a:lnTo>
                    <a:pt x="8980" y="2710"/>
                  </a:lnTo>
                  <a:lnTo>
                    <a:pt x="7594" y="2710"/>
                  </a:lnTo>
                  <a:lnTo>
                    <a:pt x="7594" y="1671"/>
                  </a:lnTo>
                  <a:cubicBezTo>
                    <a:pt x="7594" y="1135"/>
                    <a:pt x="8066" y="662"/>
                    <a:pt x="8602" y="662"/>
                  </a:cubicBezTo>
                  <a:close/>
                  <a:moveTo>
                    <a:pt x="9988" y="662"/>
                  </a:moveTo>
                  <a:cubicBezTo>
                    <a:pt x="10177" y="662"/>
                    <a:pt x="10366" y="820"/>
                    <a:pt x="10366" y="1009"/>
                  </a:cubicBezTo>
                  <a:lnTo>
                    <a:pt x="10366" y="2395"/>
                  </a:lnTo>
                  <a:cubicBezTo>
                    <a:pt x="10366" y="2584"/>
                    <a:pt x="10177" y="2742"/>
                    <a:pt x="9988" y="2742"/>
                  </a:cubicBezTo>
                  <a:lnTo>
                    <a:pt x="9641" y="2742"/>
                  </a:lnTo>
                  <a:lnTo>
                    <a:pt x="9641" y="662"/>
                  </a:lnTo>
                  <a:close/>
                  <a:moveTo>
                    <a:pt x="10650" y="4758"/>
                  </a:moveTo>
                  <a:cubicBezTo>
                    <a:pt x="10870" y="4758"/>
                    <a:pt x="11028" y="4916"/>
                    <a:pt x="11028" y="5105"/>
                  </a:cubicBezTo>
                  <a:cubicBezTo>
                    <a:pt x="11028" y="5294"/>
                    <a:pt x="10870" y="5451"/>
                    <a:pt x="10650" y="5451"/>
                  </a:cubicBezTo>
                  <a:lnTo>
                    <a:pt x="9295" y="5451"/>
                  </a:lnTo>
                  <a:cubicBezTo>
                    <a:pt x="9074" y="5451"/>
                    <a:pt x="8917" y="5294"/>
                    <a:pt x="8917" y="5105"/>
                  </a:cubicBezTo>
                  <a:cubicBezTo>
                    <a:pt x="8917" y="4916"/>
                    <a:pt x="9074" y="4758"/>
                    <a:pt x="9295" y="4758"/>
                  </a:cubicBezTo>
                  <a:close/>
                  <a:moveTo>
                    <a:pt x="10650" y="6144"/>
                  </a:moveTo>
                  <a:cubicBezTo>
                    <a:pt x="10870" y="6144"/>
                    <a:pt x="11028" y="6302"/>
                    <a:pt x="11028" y="6491"/>
                  </a:cubicBezTo>
                  <a:cubicBezTo>
                    <a:pt x="11028" y="6680"/>
                    <a:pt x="10870" y="6837"/>
                    <a:pt x="10650" y="6837"/>
                  </a:cubicBezTo>
                  <a:lnTo>
                    <a:pt x="9295" y="6837"/>
                  </a:lnTo>
                  <a:cubicBezTo>
                    <a:pt x="9074" y="6837"/>
                    <a:pt x="8917" y="6680"/>
                    <a:pt x="8917" y="6491"/>
                  </a:cubicBezTo>
                  <a:cubicBezTo>
                    <a:pt x="8917" y="6302"/>
                    <a:pt x="9074" y="6144"/>
                    <a:pt x="9295" y="6144"/>
                  </a:cubicBezTo>
                  <a:close/>
                  <a:moveTo>
                    <a:pt x="3088" y="3372"/>
                  </a:moveTo>
                  <a:cubicBezTo>
                    <a:pt x="3309" y="3372"/>
                    <a:pt x="3467" y="3529"/>
                    <a:pt x="3467" y="3718"/>
                  </a:cubicBezTo>
                  <a:lnTo>
                    <a:pt x="3467" y="7814"/>
                  </a:lnTo>
                  <a:cubicBezTo>
                    <a:pt x="3467" y="8035"/>
                    <a:pt x="3309" y="8192"/>
                    <a:pt x="3088" y="8192"/>
                  </a:cubicBezTo>
                  <a:lnTo>
                    <a:pt x="2742" y="8192"/>
                  </a:lnTo>
                  <a:lnTo>
                    <a:pt x="2742" y="3372"/>
                  </a:lnTo>
                  <a:close/>
                  <a:moveTo>
                    <a:pt x="9988" y="7499"/>
                  </a:moveTo>
                  <a:cubicBezTo>
                    <a:pt x="10177" y="7499"/>
                    <a:pt x="10335" y="7657"/>
                    <a:pt x="10335" y="7877"/>
                  </a:cubicBezTo>
                  <a:cubicBezTo>
                    <a:pt x="10335" y="8066"/>
                    <a:pt x="10177" y="8224"/>
                    <a:pt x="9988" y="8224"/>
                  </a:cubicBezTo>
                  <a:lnTo>
                    <a:pt x="9326" y="8224"/>
                  </a:lnTo>
                  <a:cubicBezTo>
                    <a:pt x="9137" y="8224"/>
                    <a:pt x="8980" y="8066"/>
                    <a:pt x="8980" y="7877"/>
                  </a:cubicBezTo>
                  <a:cubicBezTo>
                    <a:pt x="8980" y="7657"/>
                    <a:pt x="9137" y="7499"/>
                    <a:pt x="9326" y="7499"/>
                  </a:cubicBezTo>
                  <a:close/>
                  <a:moveTo>
                    <a:pt x="9988" y="3403"/>
                  </a:moveTo>
                  <a:cubicBezTo>
                    <a:pt x="10177" y="3403"/>
                    <a:pt x="10335" y="3561"/>
                    <a:pt x="10335" y="3781"/>
                  </a:cubicBezTo>
                  <a:cubicBezTo>
                    <a:pt x="10335" y="3971"/>
                    <a:pt x="10177" y="4128"/>
                    <a:pt x="9988" y="4128"/>
                  </a:cubicBezTo>
                  <a:lnTo>
                    <a:pt x="7279" y="4128"/>
                  </a:lnTo>
                  <a:cubicBezTo>
                    <a:pt x="7090" y="4128"/>
                    <a:pt x="6932" y="4286"/>
                    <a:pt x="6932" y="4475"/>
                  </a:cubicBezTo>
                  <a:cubicBezTo>
                    <a:pt x="6932" y="5042"/>
                    <a:pt x="6459" y="5514"/>
                    <a:pt x="5892" y="5514"/>
                  </a:cubicBezTo>
                  <a:cubicBezTo>
                    <a:pt x="5703" y="5514"/>
                    <a:pt x="5546" y="5672"/>
                    <a:pt x="5546" y="5861"/>
                  </a:cubicBezTo>
                  <a:cubicBezTo>
                    <a:pt x="5546" y="6050"/>
                    <a:pt x="5703" y="6207"/>
                    <a:pt x="5892" y="6207"/>
                  </a:cubicBezTo>
                  <a:cubicBezTo>
                    <a:pt x="6302" y="6207"/>
                    <a:pt x="6649" y="6081"/>
                    <a:pt x="6932" y="5861"/>
                  </a:cubicBezTo>
                  <a:lnTo>
                    <a:pt x="6932" y="8255"/>
                  </a:lnTo>
                  <a:lnTo>
                    <a:pt x="5546" y="8255"/>
                  </a:lnTo>
                  <a:lnTo>
                    <a:pt x="5546" y="8192"/>
                  </a:lnTo>
                  <a:cubicBezTo>
                    <a:pt x="5388" y="8192"/>
                    <a:pt x="5231" y="8129"/>
                    <a:pt x="5073" y="8066"/>
                  </a:cubicBezTo>
                  <a:lnTo>
                    <a:pt x="4128" y="7625"/>
                  </a:lnTo>
                  <a:lnTo>
                    <a:pt x="4128" y="4097"/>
                  </a:lnTo>
                  <a:lnTo>
                    <a:pt x="4727" y="4097"/>
                  </a:lnTo>
                  <a:cubicBezTo>
                    <a:pt x="5105" y="4097"/>
                    <a:pt x="5514" y="3907"/>
                    <a:pt x="5766" y="3655"/>
                  </a:cubicBezTo>
                  <a:cubicBezTo>
                    <a:pt x="5924" y="3498"/>
                    <a:pt x="6144" y="3403"/>
                    <a:pt x="6365" y="3403"/>
                  </a:cubicBezTo>
                  <a:close/>
                  <a:moveTo>
                    <a:pt x="1734" y="662"/>
                  </a:moveTo>
                  <a:cubicBezTo>
                    <a:pt x="1923" y="662"/>
                    <a:pt x="2080" y="820"/>
                    <a:pt x="2080" y="1009"/>
                  </a:cubicBezTo>
                  <a:lnTo>
                    <a:pt x="2080" y="9200"/>
                  </a:lnTo>
                  <a:cubicBezTo>
                    <a:pt x="2080" y="9389"/>
                    <a:pt x="1923" y="9547"/>
                    <a:pt x="1734" y="9547"/>
                  </a:cubicBezTo>
                  <a:cubicBezTo>
                    <a:pt x="1513" y="9547"/>
                    <a:pt x="1356" y="9389"/>
                    <a:pt x="1356" y="9200"/>
                  </a:cubicBezTo>
                  <a:lnTo>
                    <a:pt x="1356" y="1009"/>
                  </a:lnTo>
                  <a:cubicBezTo>
                    <a:pt x="1356" y="820"/>
                    <a:pt x="1513" y="662"/>
                    <a:pt x="1734" y="662"/>
                  </a:cubicBezTo>
                  <a:close/>
                  <a:moveTo>
                    <a:pt x="8350" y="4790"/>
                  </a:moveTo>
                  <a:cubicBezTo>
                    <a:pt x="8287" y="4916"/>
                    <a:pt x="8287" y="5042"/>
                    <a:pt x="8287" y="5136"/>
                  </a:cubicBezTo>
                  <a:cubicBezTo>
                    <a:pt x="8287" y="5420"/>
                    <a:pt x="8413" y="5672"/>
                    <a:pt x="8570" y="5829"/>
                  </a:cubicBezTo>
                  <a:cubicBezTo>
                    <a:pt x="8413" y="6018"/>
                    <a:pt x="8287" y="6239"/>
                    <a:pt x="8287" y="6491"/>
                  </a:cubicBezTo>
                  <a:cubicBezTo>
                    <a:pt x="8287" y="6743"/>
                    <a:pt x="8413" y="6995"/>
                    <a:pt x="8570" y="7152"/>
                  </a:cubicBezTo>
                  <a:cubicBezTo>
                    <a:pt x="8413" y="7342"/>
                    <a:pt x="8287" y="7594"/>
                    <a:pt x="8287" y="7814"/>
                  </a:cubicBezTo>
                  <a:cubicBezTo>
                    <a:pt x="8287" y="8255"/>
                    <a:pt x="8570" y="8633"/>
                    <a:pt x="8980" y="8791"/>
                  </a:cubicBezTo>
                  <a:lnTo>
                    <a:pt x="8980" y="10965"/>
                  </a:lnTo>
                  <a:lnTo>
                    <a:pt x="8602" y="10965"/>
                  </a:lnTo>
                  <a:cubicBezTo>
                    <a:pt x="8066" y="10965"/>
                    <a:pt x="7594" y="10460"/>
                    <a:pt x="7594" y="9925"/>
                  </a:cubicBezTo>
                  <a:lnTo>
                    <a:pt x="7594" y="4790"/>
                  </a:lnTo>
                  <a:close/>
                  <a:moveTo>
                    <a:pt x="9988" y="8885"/>
                  </a:moveTo>
                  <a:cubicBezTo>
                    <a:pt x="10177" y="8885"/>
                    <a:pt x="10335" y="9043"/>
                    <a:pt x="10335" y="9232"/>
                  </a:cubicBezTo>
                  <a:lnTo>
                    <a:pt x="10335" y="10618"/>
                  </a:lnTo>
                  <a:cubicBezTo>
                    <a:pt x="10335" y="10807"/>
                    <a:pt x="10177" y="10965"/>
                    <a:pt x="9988" y="10965"/>
                  </a:cubicBezTo>
                  <a:lnTo>
                    <a:pt x="9641" y="10965"/>
                  </a:lnTo>
                  <a:lnTo>
                    <a:pt x="9641" y="8885"/>
                  </a:lnTo>
                  <a:close/>
                  <a:moveTo>
                    <a:pt x="1734" y="1"/>
                  </a:moveTo>
                  <a:cubicBezTo>
                    <a:pt x="1167" y="1"/>
                    <a:pt x="694" y="473"/>
                    <a:pt x="694" y="1009"/>
                  </a:cubicBezTo>
                  <a:lnTo>
                    <a:pt x="694" y="9200"/>
                  </a:lnTo>
                  <a:cubicBezTo>
                    <a:pt x="694" y="9641"/>
                    <a:pt x="978" y="10019"/>
                    <a:pt x="1356" y="10177"/>
                  </a:cubicBezTo>
                  <a:lnTo>
                    <a:pt x="1356" y="10965"/>
                  </a:lnTo>
                  <a:lnTo>
                    <a:pt x="348" y="10965"/>
                  </a:lnTo>
                  <a:cubicBezTo>
                    <a:pt x="158" y="10965"/>
                    <a:pt x="1" y="11122"/>
                    <a:pt x="1" y="11343"/>
                  </a:cubicBezTo>
                  <a:cubicBezTo>
                    <a:pt x="1" y="11532"/>
                    <a:pt x="158" y="11689"/>
                    <a:pt x="348" y="11689"/>
                  </a:cubicBezTo>
                  <a:lnTo>
                    <a:pt x="3057" y="11689"/>
                  </a:lnTo>
                  <a:cubicBezTo>
                    <a:pt x="3246" y="11689"/>
                    <a:pt x="3403" y="11532"/>
                    <a:pt x="3403" y="11343"/>
                  </a:cubicBezTo>
                  <a:cubicBezTo>
                    <a:pt x="3403" y="11122"/>
                    <a:pt x="3246" y="10965"/>
                    <a:pt x="3057" y="10965"/>
                  </a:cubicBezTo>
                  <a:lnTo>
                    <a:pt x="2049" y="10965"/>
                  </a:lnTo>
                  <a:lnTo>
                    <a:pt x="2049" y="10177"/>
                  </a:lnTo>
                  <a:cubicBezTo>
                    <a:pt x="2427" y="10019"/>
                    <a:pt x="2710" y="9673"/>
                    <a:pt x="2710" y="9200"/>
                  </a:cubicBezTo>
                  <a:lnTo>
                    <a:pt x="2710" y="8885"/>
                  </a:lnTo>
                  <a:lnTo>
                    <a:pt x="3057" y="8885"/>
                  </a:lnTo>
                  <a:cubicBezTo>
                    <a:pt x="3467" y="8885"/>
                    <a:pt x="3813" y="8665"/>
                    <a:pt x="3971" y="8350"/>
                  </a:cubicBezTo>
                  <a:lnTo>
                    <a:pt x="4727" y="8696"/>
                  </a:lnTo>
                  <a:cubicBezTo>
                    <a:pt x="4947" y="8822"/>
                    <a:pt x="5231" y="8885"/>
                    <a:pt x="5451" y="8885"/>
                  </a:cubicBezTo>
                  <a:lnTo>
                    <a:pt x="6838" y="8885"/>
                  </a:lnTo>
                  <a:lnTo>
                    <a:pt x="6838" y="9925"/>
                  </a:lnTo>
                  <a:cubicBezTo>
                    <a:pt x="6838" y="10870"/>
                    <a:pt x="7594" y="11689"/>
                    <a:pt x="8539" y="11689"/>
                  </a:cubicBezTo>
                  <a:lnTo>
                    <a:pt x="9925" y="11689"/>
                  </a:lnTo>
                  <a:cubicBezTo>
                    <a:pt x="10461" y="11689"/>
                    <a:pt x="10933" y="11217"/>
                    <a:pt x="10933" y="10650"/>
                  </a:cubicBezTo>
                  <a:lnTo>
                    <a:pt x="10933" y="9232"/>
                  </a:lnTo>
                  <a:cubicBezTo>
                    <a:pt x="10933" y="8980"/>
                    <a:pt x="10807" y="8728"/>
                    <a:pt x="10681" y="8570"/>
                  </a:cubicBezTo>
                  <a:cubicBezTo>
                    <a:pt x="10839" y="8381"/>
                    <a:pt x="10933" y="8129"/>
                    <a:pt x="10933" y="7909"/>
                  </a:cubicBezTo>
                  <a:cubicBezTo>
                    <a:pt x="10933" y="7783"/>
                    <a:pt x="10902" y="7625"/>
                    <a:pt x="10870" y="7499"/>
                  </a:cubicBezTo>
                  <a:cubicBezTo>
                    <a:pt x="11311" y="7405"/>
                    <a:pt x="11626" y="6995"/>
                    <a:pt x="11626" y="6522"/>
                  </a:cubicBezTo>
                  <a:cubicBezTo>
                    <a:pt x="11626" y="6239"/>
                    <a:pt x="11500" y="6018"/>
                    <a:pt x="11343" y="5861"/>
                  </a:cubicBezTo>
                  <a:cubicBezTo>
                    <a:pt x="11500" y="5672"/>
                    <a:pt x="11626" y="5420"/>
                    <a:pt x="11626" y="5199"/>
                  </a:cubicBezTo>
                  <a:cubicBezTo>
                    <a:pt x="11721" y="4632"/>
                    <a:pt x="11374" y="4254"/>
                    <a:pt x="10933" y="4128"/>
                  </a:cubicBezTo>
                  <a:cubicBezTo>
                    <a:pt x="10965" y="4002"/>
                    <a:pt x="11028" y="3876"/>
                    <a:pt x="11028" y="3718"/>
                  </a:cubicBezTo>
                  <a:cubicBezTo>
                    <a:pt x="11028" y="3466"/>
                    <a:pt x="10902" y="3214"/>
                    <a:pt x="10744" y="3057"/>
                  </a:cubicBezTo>
                  <a:cubicBezTo>
                    <a:pt x="10902" y="2868"/>
                    <a:pt x="11028" y="2616"/>
                    <a:pt x="11028" y="2395"/>
                  </a:cubicBezTo>
                  <a:lnTo>
                    <a:pt x="11028" y="1009"/>
                  </a:lnTo>
                  <a:cubicBezTo>
                    <a:pt x="11028" y="473"/>
                    <a:pt x="10555" y="1"/>
                    <a:pt x="9988" y="1"/>
                  </a:cubicBezTo>
                  <a:lnTo>
                    <a:pt x="8602" y="1"/>
                  </a:lnTo>
                  <a:cubicBezTo>
                    <a:pt x="7657" y="1"/>
                    <a:pt x="6932" y="726"/>
                    <a:pt x="6932" y="1671"/>
                  </a:cubicBezTo>
                  <a:lnTo>
                    <a:pt x="6932" y="2710"/>
                  </a:lnTo>
                  <a:lnTo>
                    <a:pt x="6365" y="2710"/>
                  </a:lnTo>
                  <a:cubicBezTo>
                    <a:pt x="5987" y="2710"/>
                    <a:pt x="5577" y="2868"/>
                    <a:pt x="5294" y="3151"/>
                  </a:cubicBezTo>
                  <a:cubicBezTo>
                    <a:pt x="5136" y="3309"/>
                    <a:pt x="4947" y="3372"/>
                    <a:pt x="4727" y="3372"/>
                  </a:cubicBezTo>
                  <a:lnTo>
                    <a:pt x="4097" y="3372"/>
                  </a:lnTo>
                  <a:cubicBezTo>
                    <a:pt x="3939" y="2994"/>
                    <a:pt x="3561" y="2710"/>
                    <a:pt x="3088" y="2710"/>
                  </a:cubicBezTo>
                  <a:lnTo>
                    <a:pt x="2742" y="2710"/>
                  </a:lnTo>
                  <a:lnTo>
                    <a:pt x="2742" y="1009"/>
                  </a:lnTo>
                  <a:cubicBezTo>
                    <a:pt x="2742" y="473"/>
                    <a:pt x="2269" y="1"/>
                    <a:pt x="1734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652" name="Google Shape;6652;p63"/>
            <p:cNvGrpSpPr/>
            <p:nvPr/>
          </p:nvGrpSpPr>
          <p:grpSpPr>
            <a:xfrm>
              <a:off x="4464732" y="1154428"/>
              <a:ext cx="231030" cy="229162"/>
              <a:chOff x="-31166825" y="1939525"/>
              <a:chExt cx="293800" cy="291425"/>
            </a:xfrm>
            <a:solidFill>
              <a:schemeClr val="tx1"/>
            </a:solidFill>
          </p:grpSpPr>
          <p:sp>
            <p:nvSpPr>
              <p:cNvPr id="6653" name="Google Shape;6653;p63"/>
              <p:cNvSpPr/>
              <p:nvPr/>
            </p:nvSpPr>
            <p:spPr>
              <a:xfrm>
                <a:off x="-31166825" y="1939525"/>
                <a:ext cx="22450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11657" extrusionOk="0">
                    <a:moveTo>
                      <a:pt x="5892" y="662"/>
                    </a:moveTo>
                    <a:cubicBezTo>
                      <a:pt x="6081" y="662"/>
                      <a:pt x="6239" y="819"/>
                      <a:pt x="6239" y="1040"/>
                    </a:cubicBezTo>
                    <a:lnTo>
                      <a:pt x="6239" y="1386"/>
                    </a:lnTo>
                    <a:lnTo>
                      <a:pt x="2805" y="1386"/>
                    </a:lnTo>
                    <a:lnTo>
                      <a:pt x="2805" y="1040"/>
                    </a:lnTo>
                    <a:cubicBezTo>
                      <a:pt x="2805" y="819"/>
                      <a:pt x="2962" y="662"/>
                      <a:pt x="3120" y="662"/>
                    </a:cubicBezTo>
                    <a:close/>
                    <a:moveTo>
                      <a:pt x="8035" y="1323"/>
                    </a:moveTo>
                    <a:cubicBezTo>
                      <a:pt x="8255" y="1323"/>
                      <a:pt x="8413" y="1512"/>
                      <a:pt x="8413" y="1701"/>
                    </a:cubicBezTo>
                    <a:lnTo>
                      <a:pt x="8413" y="10617"/>
                    </a:lnTo>
                    <a:cubicBezTo>
                      <a:pt x="8413" y="10838"/>
                      <a:pt x="8255" y="10995"/>
                      <a:pt x="8035" y="10995"/>
                    </a:cubicBezTo>
                    <a:lnTo>
                      <a:pt x="1166" y="10995"/>
                    </a:lnTo>
                    <a:cubicBezTo>
                      <a:pt x="946" y="10995"/>
                      <a:pt x="788" y="10838"/>
                      <a:pt x="788" y="10617"/>
                    </a:cubicBezTo>
                    <a:lnTo>
                      <a:pt x="788" y="1701"/>
                    </a:lnTo>
                    <a:lnTo>
                      <a:pt x="757" y="1701"/>
                    </a:lnTo>
                    <a:cubicBezTo>
                      <a:pt x="757" y="1512"/>
                      <a:pt x="914" y="1323"/>
                      <a:pt x="1103" y="1323"/>
                    </a:cubicBezTo>
                    <a:lnTo>
                      <a:pt x="2143" y="1323"/>
                    </a:lnTo>
                    <a:lnTo>
                      <a:pt x="2143" y="1701"/>
                    </a:lnTo>
                    <a:cubicBezTo>
                      <a:pt x="2143" y="1890"/>
                      <a:pt x="2301" y="2048"/>
                      <a:pt x="2490" y="2048"/>
                    </a:cubicBezTo>
                    <a:lnTo>
                      <a:pt x="6617" y="2048"/>
                    </a:lnTo>
                    <a:cubicBezTo>
                      <a:pt x="6837" y="2048"/>
                      <a:pt x="6995" y="1890"/>
                      <a:pt x="6995" y="1701"/>
                    </a:cubicBezTo>
                    <a:lnTo>
                      <a:pt x="6995" y="1323"/>
                    </a:lnTo>
                    <a:close/>
                    <a:moveTo>
                      <a:pt x="3120" y="0"/>
                    </a:moveTo>
                    <a:cubicBezTo>
                      <a:pt x="2679" y="0"/>
                      <a:pt x="2301" y="284"/>
                      <a:pt x="2143" y="662"/>
                    </a:cubicBezTo>
                    <a:lnTo>
                      <a:pt x="1040" y="662"/>
                    </a:lnTo>
                    <a:cubicBezTo>
                      <a:pt x="473" y="662"/>
                      <a:pt x="1" y="1134"/>
                      <a:pt x="1" y="1701"/>
                    </a:cubicBezTo>
                    <a:lnTo>
                      <a:pt x="1" y="10649"/>
                    </a:lnTo>
                    <a:cubicBezTo>
                      <a:pt x="64" y="11216"/>
                      <a:pt x="536" y="11657"/>
                      <a:pt x="1072" y="11657"/>
                    </a:cubicBezTo>
                    <a:lnTo>
                      <a:pt x="7971" y="11657"/>
                    </a:lnTo>
                    <a:cubicBezTo>
                      <a:pt x="8507" y="11657"/>
                      <a:pt x="8980" y="11184"/>
                      <a:pt x="8980" y="10649"/>
                    </a:cubicBezTo>
                    <a:lnTo>
                      <a:pt x="8980" y="1701"/>
                    </a:lnTo>
                    <a:cubicBezTo>
                      <a:pt x="8980" y="1134"/>
                      <a:pt x="8507" y="662"/>
                      <a:pt x="7971" y="662"/>
                    </a:cubicBezTo>
                    <a:lnTo>
                      <a:pt x="6869" y="662"/>
                    </a:lnTo>
                    <a:cubicBezTo>
                      <a:pt x="6711" y="284"/>
                      <a:pt x="6365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54" name="Google Shape;6654;p63"/>
              <p:cNvSpPr/>
              <p:nvPr/>
            </p:nvSpPr>
            <p:spPr>
              <a:xfrm>
                <a:off x="-31131375" y="214507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6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6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4"/>
                    </a:lnTo>
                    <a:cubicBezTo>
                      <a:pt x="0" y="1954"/>
                      <a:pt x="158" y="2112"/>
                      <a:pt x="379" y="2112"/>
                    </a:cubicBezTo>
                    <a:lnTo>
                      <a:pt x="1733" y="2112"/>
                    </a:lnTo>
                    <a:cubicBezTo>
                      <a:pt x="1954" y="2112"/>
                      <a:pt x="2111" y="1954"/>
                      <a:pt x="2111" y="1734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55" name="Google Shape;6655;p63"/>
              <p:cNvSpPr/>
              <p:nvPr/>
            </p:nvSpPr>
            <p:spPr>
              <a:xfrm>
                <a:off x="-31131375" y="2076550"/>
                <a:ext cx="528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081" extrusionOk="0">
                    <a:moveTo>
                      <a:pt x="1355" y="694"/>
                    </a:moveTo>
                    <a:lnTo>
                      <a:pt x="1355" y="1356"/>
                    </a:lnTo>
                    <a:lnTo>
                      <a:pt x="694" y="1356"/>
                    </a:lnTo>
                    <a:lnTo>
                      <a:pt x="694" y="694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9"/>
                      <a:pt x="0" y="348"/>
                    </a:cubicBezTo>
                    <a:lnTo>
                      <a:pt x="0" y="1734"/>
                    </a:lnTo>
                    <a:cubicBezTo>
                      <a:pt x="0" y="1923"/>
                      <a:pt x="158" y="2080"/>
                      <a:pt x="379" y="2080"/>
                    </a:cubicBezTo>
                    <a:lnTo>
                      <a:pt x="1733" y="2080"/>
                    </a:lnTo>
                    <a:cubicBezTo>
                      <a:pt x="1954" y="2080"/>
                      <a:pt x="2111" y="1923"/>
                      <a:pt x="2111" y="1734"/>
                    </a:cubicBezTo>
                    <a:lnTo>
                      <a:pt x="2111" y="348"/>
                    </a:lnTo>
                    <a:cubicBezTo>
                      <a:pt x="2111" y="159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56" name="Google Shape;6656;p63"/>
              <p:cNvSpPr/>
              <p:nvPr/>
            </p:nvSpPr>
            <p:spPr>
              <a:xfrm>
                <a:off x="-31131375" y="20072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5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5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3"/>
                    </a:lnTo>
                    <a:cubicBezTo>
                      <a:pt x="0" y="1954"/>
                      <a:pt x="158" y="2111"/>
                      <a:pt x="379" y="2111"/>
                    </a:cubicBezTo>
                    <a:lnTo>
                      <a:pt x="1733" y="2111"/>
                    </a:lnTo>
                    <a:cubicBezTo>
                      <a:pt x="1954" y="2111"/>
                      <a:pt x="2111" y="1954"/>
                      <a:pt x="2111" y="1733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57" name="Google Shape;6657;p63"/>
              <p:cNvSpPr/>
              <p:nvPr/>
            </p:nvSpPr>
            <p:spPr>
              <a:xfrm>
                <a:off x="-31062075" y="2007250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3057" y="725"/>
                    </a:lnTo>
                    <a:cubicBezTo>
                      <a:pt x="3277" y="725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58" name="Google Shape;6658;p63"/>
              <p:cNvSpPr/>
              <p:nvPr/>
            </p:nvSpPr>
            <p:spPr>
              <a:xfrm>
                <a:off x="-31062075" y="2041900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47"/>
                    </a:cubicBezTo>
                    <a:cubicBezTo>
                      <a:pt x="2080" y="158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59" name="Google Shape;6659;p63"/>
              <p:cNvSpPr/>
              <p:nvPr/>
            </p:nvSpPr>
            <p:spPr>
              <a:xfrm>
                <a:off x="-31062075" y="2076550"/>
                <a:ext cx="858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695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47" y="694"/>
                    </a:cubicBezTo>
                    <a:lnTo>
                      <a:pt x="3057" y="694"/>
                    </a:lnTo>
                    <a:cubicBezTo>
                      <a:pt x="3277" y="694"/>
                      <a:pt x="3435" y="537"/>
                      <a:pt x="3435" y="348"/>
                    </a:cubicBezTo>
                    <a:cubicBezTo>
                      <a:pt x="3435" y="159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60" name="Google Shape;6660;p63"/>
              <p:cNvSpPr/>
              <p:nvPr/>
            </p:nvSpPr>
            <p:spPr>
              <a:xfrm>
                <a:off x="-31062075" y="2110425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79"/>
                    </a:cubicBezTo>
                    <a:cubicBezTo>
                      <a:pt x="2080" y="190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61" name="Google Shape;6661;p63"/>
              <p:cNvSpPr/>
              <p:nvPr/>
            </p:nvSpPr>
            <p:spPr>
              <a:xfrm>
                <a:off x="-31062075" y="2145075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6"/>
                      <a:pt x="347" y="726"/>
                    </a:cubicBezTo>
                    <a:lnTo>
                      <a:pt x="3057" y="726"/>
                    </a:lnTo>
                    <a:cubicBezTo>
                      <a:pt x="3277" y="726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62" name="Google Shape;6662;p63"/>
              <p:cNvSpPr/>
              <p:nvPr/>
            </p:nvSpPr>
            <p:spPr>
              <a:xfrm>
                <a:off x="-31062075" y="2179750"/>
                <a:ext cx="520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7"/>
                      <a:pt x="2080" y="347"/>
                    </a:cubicBez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63" name="Google Shape;6663;p63"/>
              <p:cNvSpPr/>
              <p:nvPr/>
            </p:nvSpPr>
            <p:spPr>
              <a:xfrm>
                <a:off x="-30924225" y="1974175"/>
                <a:ext cx="51200" cy="24025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610" extrusionOk="0">
                    <a:moveTo>
                      <a:pt x="1008" y="662"/>
                    </a:moveTo>
                    <a:cubicBezTo>
                      <a:pt x="1229" y="662"/>
                      <a:pt x="1386" y="819"/>
                      <a:pt x="1386" y="1009"/>
                    </a:cubicBezTo>
                    <a:lnTo>
                      <a:pt x="1386" y="2080"/>
                    </a:lnTo>
                    <a:lnTo>
                      <a:pt x="725" y="2080"/>
                    </a:lnTo>
                    <a:lnTo>
                      <a:pt x="725" y="1009"/>
                    </a:lnTo>
                    <a:lnTo>
                      <a:pt x="662" y="1009"/>
                    </a:lnTo>
                    <a:cubicBezTo>
                      <a:pt x="662" y="819"/>
                      <a:pt x="819" y="662"/>
                      <a:pt x="1008" y="662"/>
                    </a:cubicBezTo>
                    <a:close/>
                    <a:moveTo>
                      <a:pt x="1323" y="2741"/>
                    </a:moveTo>
                    <a:lnTo>
                      <a:pt x="1323" y="6900"/>
                    </a:lnTo>
                    <a:lnTo>
                      <a:pt x="662" y="6900"/>
                    </a:lnTo>
                    <a:lnTo>
                      <a:pt x="662" y="2741"/>
                    </a:lnTo>
                    <a:close/>
                    <a:moveTo>
                      <a:pt x="1260" y="7562"/>
                    </a:moveTo>
                    <a:lnTo>
                      <a:pt x="1008" y="8192"/>
                    </a:lnTo>
                    <a:lnTo>
                      <a:pt x="819" y="7562"/>
                    </a:ln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09"/>
                    </a:cubicBezTo>
                    <a:lnTo>
                      <a:pt x="0" y="7215"/>
                    </a:lnTo>
                    <a:lnTo>
                      <a:pt x="0" y="7309"/>
                    </a:lnTo>
                    <a:lnTo>
                      <a:pt x="662" y="9357"/>
                    </a:lnTo>
                    <a:cubicBezTo>
                      <a:pt x="693" y="9515"/>
                      <a:pt x="819" y="9609"/>
                      <a:pt x="977" y="9609"/>
                    </a:cubicBezTo>
                    <a:cubicBezTo>
                      <a:pt x="1134" y="9609"/>
                      <a:pt x="1260" y="9515"/>
                      <a:pt x="1292" y="9357"/>
                    </a:cubicBezTo>
                    <a:lnTo>
                      <a:pt x="1954" y="7309"/>
                    </a:lnTo>
                    <a:lnTo>
                      <a:pt x="1954" y="7215"/>
                    </a:lnTo>
                    <a:lnTo>
                      <a:pt x="1954" y="1009"/>
                    </a:lnTo>
                    <a:cubicBezTo>
                      <a:pt x="2048" y="441"/>
                      <a:pt x="1576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64" name="Google Shape;6664;p63"/>
            <p:cNvGrpSpPr/>
            <p:nvPr/>
          </p:nvGrpSpPr>
          <p:grpSpPr>
            <a:xfrm>
              <a:off x="4465351" y="1446578"/>
              <a:ext cx="229792" cy="229536"/>
              <a:chOff x="-31165250" y="2298675"/>
              <a:chExt cx="292225" cy="291900"/>
            </a:xfrm>
            <a:solidFill>
              <a:schemeClr val="tx1"/>
            </a:solidFill>
          </p:grpSpPr>
          <p:sp>
            <p:nvSpPr>
              <p:cNvPr id="6665" name="Google Shape;6665;p63"/>
              <p:cNvSpPr/>
              <p:nvPr/>
            </p:nvSpPr>
            <p:spPr>
              <a:xfrm>
                <a:off x="-31003000" y="2332550"/>
                <a:ext cx="86675" cy="10340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4136" extrusionOk="0">
                    <a:moveTo>
                      <a:pt x="2049" y="1386"/>
                    </a:moveTo>
                    <a:cubicBezTo>
                      <a:pt x="2017" y="1764"/>
                      <a:pt x="1923" y="2111"/>
                      <a:pt x="1734" y="2426"/>
                    </a:cubicBezTo>
                    <a:cubicBezTo>
                      <a:pt x="1576" y="2111"/>
                      <a:pt x="1450" y="1764"/>
                      <a:pt x="1418" y="1386"/>
                    </a:cubicBezTo>
                    <a:close/>
                    <a:moveTo>
                      <a:pt x="1734" y="0"/>
                    </a:moveTo>
                    <a:cubicBezTo>
                      <a:pt x="1545" y="0"/>
                      <a:pt x="1387" y="158"/>
                      <a:pt x="1387" y="347"/>
                    </a:cubicBezTo>
                    <a:lnTo>
                      <a:pt x="1387" y="693"/>
                    </a:lnTo>
                    <a:lnTo>
                      <a:pt x="347" y="693"/>
                    </a:lnTo>
                    <a:cubicBezTo>
                      <a:pt x="158" y="693"/>
                      <a:pt x="1" y="851"/>
                      <a:pt x="1" y="1071"/>
                    </a:cubicBezTo>
                    <a:cubicBezTo>
                      <a:pt x="1" y="1260"/>
                      <a:pt x="158" y="1418"/>
                      <a:pt x="347" y="1418"/>
                    </a:cubicBezTo>
                    <a:lnTo>
                      <a:pt x="694" y="1418"/>
                    </a:lnTo>
                    <a:cubicBezTo>
                      <a:pt x="757" y="2016"/>
                      <a:pt x="946" y="2552"/>
                      <a:pt x="1292" y="3056"/>
                    </a:cubicBezTo>
                    <a:lnTo>
                      <a:pt x="788" y="3592"/>
                    </a:lnTo>
                    <a:cubicBezTo>
                      <a:pt x="662" y="3686"/>
                      <a:pt x="662" y="3938"/>
                      <a:pt x="788" y="4064"/>
                    </a:cubicBezTo>
                    <a:cubicBezTo>
                      <a:pt x="851" y="4111"/>
                      <a:pt x="938" y="4135"/>
                      <a:pt x="1025" y="4135"/>
                    </a:cubicBezTo>
                    <a:cubicBezTo>
                      <a:pt x="1111" y="4135"/>
                      <a:pt x="1198" y="4111"/>
                      <a:pt x="1261" y="4064"/>
                    </a:cubicBezTo>
                    <a:lnTo>
                      <a:pt x="1702" y="3623"/>
                    </a:lnTo>
                    <a:lnTo>
                      <a:pt x="2112" y="4064"/>
                    </a:lnTo>
                    <a:cubicBezTo>
                      <a:pt x="2175" y="4111"/>
                      <a:pt x="2269" y="4135"/>
                      <a:pt x="2360" y="4135"/>
                    </a:cubicBezTo>
                    <a:cubicBezTo>
                      <a:pt x="2450" y="4135"/>
                      <a:pt x="2537" y="4111"/>
                      <a:pt x="2584" y="4064"/>
                    </a:cubicBezTo>
                    <a:cubicBezTo>
                      <a:pt x="2710" y="3938"/>
                      <a:pt x="2710" y="3686"/>
                      <a:pt x="2584" y="3592"/>
                    </a:cubicBezTo>
                    <a:lnTo>
                      <a:pt x="2080" y="3056"/>
                    </a:lnTo>
                    <a:cubicBezTo>
                      <a:pt x="2395" y="2552"/>
                      <a:pt x="2584" y="2016"/>
                      <a:pt x="2679" y="1418"/>
                    </a:cubicBezTo>
                    <a:lnTo>
                      <a:pt x="3025" y="1418"/>
                    </a:lnTo>
                    <a:cubicBezTo>
                      <a:pt x="3214" y="1418"/>
                      <a:pt x="3372" y="1260"/>
                      <a:pt x="3372" y="1071"/>
                    </a:cubicBezTo>
                    <a:cubicBezTo>
                      <a:pt x="3466" y="851"/>
                      <a:pt x="3309" y="693"/>
                      <a:pt x="3120" y="693"/>
                    </a:cubicBezTo>
                    <a:lnTo>
                      <a:pt x="2080" y="693"/>
                    </a:lnTo>
                    <a:lnTo>
                      <a:pt x="2080" y="347"/>
                    </a:ln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66" name="Google Shape;6666;p63"/>
              <p:cNvSpPr/>
              <p:nvPr/>
            </p:nvSpPr>
            <p:spPr>
              <a:xfrm>
                <a:off x="-31165250" y="2298675"/>
                <a:ext cx="292225" cy="29190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76" extrusionOk="0">
                    <a:moveTo>
                      <a:pt x="8192" y="630"/>
                    </a:moveTo>
                    <a:cubicBezTo>
                      <a:pt x="9704" y="630"/>
                      <a:pt x="10933" y="1859"/>
                      <a:pt x="10933" y="3403"/>
                    </a:cubicBezTo>
                    <a:cubicBezTo>
                      <a:pt x="10964" y="4947"/>
                      <a:pt x="9767" y="6144"/>
                      <a:pt x="8224" y="6144"/>
                    </a:cubicBezTo>
                    <a:cubicBezTo>
                      <a:pt x="7656" y="6144"/>
                      <a:pt x="7152" y="5986"/>
                      <a:pt x="6711" y="5671"/>
                    </a:cubicBezTo>
                    <a:cubicBezTo>
                      <a:pt x="6674" y="5634"/>
                      <a:pt x="6616" y="5619"/>
                      <a:pt x="6548" y="5619"/>
                    </a:cubicBezTo>
                    <a:cubicBezTo>
                      <a:pt x="6501" y="5619"/>
                      <a:pt x="6448" y="5627"/>
                      <a:pt x="6396" y="5640"/>
                    </a:cubicBezTo>
                    <a:lnTo>
                      <a:pt x="5609" y="5923"/>
                    </a:lnTo>
                    <a:lnTo>
                      <a:pt x="5861" y="4947"/>
                    </a:lnTo>
                    <a:cubicBezTo>
                      <a:pt x="5861" y="4852"/>
                      <a:pt x="5861" y="4789"/>
                      <a:pt x="5829" y="4695"/>
                    </a:cubicBezTo>
                    <a:cubicBezTo>
                      <a:pt x="5577" y="4317"/>
                      <a:pt x="5451" y="3844"/>
                      <a:pt x="5451" y="3403"/>
                    </a:cubicBezTo>
                    <a:cubicBezTo>
                      <a:pt x="5451" y="1859"/>
                      <a:pt x="6680" y="630"/>
                      <a:pt x="8192" y="630"/>
                    </a:cubicBezTo>
                    <a:close/>
                    <a:moveTo>
                      <a:pt x="3403" y="5545"/>
                    </a:moveTo>
                    <a:cubicBezTo>
                      <a:pt x="3970" y="5545"/>
                      <a:pt x="4474" y="5703"/>
                      <a:pt x="4916" y="5986"/>
                    </a:cubicBezTo>
                    <a:lnTo>
                      <a:pt x="4790" y="6490"/>
                    </a:lnTo>
                    <a:cubicBezTo>
                      <a:pt x="4758" y="6616"/>
                      <a:pt x="4790" y="6742"/>
                      <a:pt x="4916" y="6868"/>
                    </a:cubicBezTo>
                    <a:cubicBezTo>
                      <a:pt x="4960" y="6913"/>
                      <a:pt x="5052" y="6958"/>
                      <a:pt x="5146" y="6958"/>
                    </a:cubicBezTo>
                    <a:cubicBezTo>
                      <a:pt x="5186" y="6958"/>
                      <a:pt x="5225" y="6950"/>
                      <a:pt x="5262" y="6931"/>
                    </a:cubicBezTo>
                    <a:lnTo>
                      <a:pt x="5703" y="6774"/>
                    </a:lnTo>
                    <a:cubicBezTo>
                      <a:pt x="6018" y="7152"/>
                      <a:pt x="6176" y="7656"/>
                      <a:pt x="6176" y="8255"/>
                    </a:cubicBezTo>
                    <a:cubicBezTo>
                      <a:pt x="6176" y="8696"/>
                      <a:pt x="6050" y="9137"/>
                      <a:pt x="5829" y="9546"/>
                    </a:cubicBezTo>
                    <a:cubicBezTo>
                      <a:pt x="5766" y="9609"/>
                      <a:pt x="5766" y="9704"/>
                      <a:pt x="5766" y="9767"/>
                    </a:cubicBezTo>
                    <a:lnTo>
                      <a:pt x="6018" y="10775"/>
                    </a:lnTo>
                    <a:lnTo>
                      <a:pt x="5231" y="10491"/>
                    </a:lnTo>
                    <a:cubicBezTo>
                      <a:pt x="5178" y="10478"/>
                      <a:pt x="5126" y="10471"/>
                      <a:pt x="5078" y="10471"/>
                    </a:cubicBezTo>
                    <a:cubicBezTo>
                      <a:pt x="5011" y="10471"/>
                      <a:pt x="4952" y="10486"/>
                      <a:pt x="4916" y="10523"/>
                    </a:cubicBezTo>
                    <a:cubicBezTo>
                      <a:pt x="4474" y="10838"/>
                      <a:pt x="3939" y="10996"/>
                      <a:pt x="3403" y="10996"/>
                    </a:cubicBezTo>
                    <a:cubicBezTo>
                      <a:pt x="1891" y="10996"/>
                      <a:pt x="662" y="9767"/>
                      <a:pt x="662" y="8286"/>
                    </a:cubicBezTo>
                    <a:cubicBezTo>
                      <a:pt x="662" y="6774"/>
                      <a:pt x="1891" y="5545"/>
                      <a:pt x="3403" y="5545"/>
                    </a:cubicBezTo>
                    <a:close/>
                    <a:moveTo>
                      <a:pt x="8224" y="0"/>
                    </a:moveTo>
                    <a:cubicBezTo>
                      <a:pt x="6333" y="0"/>
                      <a:pt x="4790" y="1544"/>
                      <a:pt x="4790" y="3434"/>
                    </a:cubicBezTo>
                    <a:cubicBezTo>
                      <a:pt x="4790" y="3938"/>
                      <a:pt x="4916" y="4506"/>
                      <a:pt x="5136" y="4978"/>
                    </a:cubicBezTo>
                    <a:lnTo>
                      <a:pt x="5073" y="5262"/>
                    </a:lnTo>
                    <a:cubicBezTo>
                      <a:pt x="4569" y="4978"/>
                      <a:pt x="4002" y="4821"/>
                      <a:pt x="3435" y="4821"/>
                    </a:cubicBezTo>
                    <a:cubicBezTo>
                      <a:pt x="1513" y="4821"/>
                      <a:pt x="1" y="6364"/>
                      <a:pt x="1" y="8255"/>
                    </a:cubicBezTo>
                    <a:cubicBezTo>
                      <a:pt x="1" y="10113"/>
                      <a:pt x="1544" y="11657"/>
                      <a:pt x="3435" y="11657"/>
                    </a:cubicBezTo>
                    <a:cubicBezTo>
                      <a:pt x="4065" y="11657"/>
                      <a:pt x="4632" y="11500"/>
                      <a:pt x="5168" y="11185"/>
                    </a:cubicBezTo>
                    <a:lnTo>
                      <a:pt x="6365" y="11657"/>
                    </a:lnTo>
                    <a:cubicBezTo>
                      <a:pt x="6411" y="11669"/>
                      <a:pt x="6457" y="11676"/>
                      <a:pt x="6503" y="11676"/>
                    </a:cubicBezTo>
                    <a:cubicBezTo>
                      <a:pt x="6583" y="11676"/>
                      <a:pt x="6663" y="11654"/>
                      <a:pt x="6743" y="11594"/>
                    </a:cubicBezTo>
                    <a:cubicBezTo>
                      <a:pt x="6806" y="11500"/>
                      <a:pt x="6837" y="11405"/>
                      <a:pt x="6837" y="11248"/>
                    </a:cubicBezTo>
                    <a:lnTo>
                      <a:pt x="6491" y="9767"/>
                    </a:lnTo>
                    <a:cubicBezTo>
                      <a:pt x="6743" y="9294"/>
                      <a:pt x="6837" y="8790"/>
                      <a:pt x="6837" y="8255"/>
                    </a:cubicBezTo>
                    <a:cubicBezTo>
                      <a:pt x="6837" y="7625"/>
                      <a:pt x="6648" y="6994"/>
                      <a:pt x="6333" y="6427"/>
                    </a:cubicBezTo>
                    <a:lnTo>
                      <a:pt x="6459" y="6396"/>
                    </a:lnTo>
                    <a:cubicBezTo>
                      <a:pt x="6963" y="6711"/>
                      <a:pt x="7593" y="6868"/>
                      <a:pt x="8192" y="6868"/>
                    </a:cubicBezTo>
                    <a:cubicBezTo>
                      <a:pt x="10082" y="6868"/>
                      <a:pt x="11626" y="5325"/>
                      <a:pt x="11626" y="3434"/>
                    </a:cubicBezTo>
                    <a:cubicBezTo>
                      <a:pt x="11689" y="1544"/>
                      <a:pt x="10114" y="0"/>
                      <a:pt x="82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67" name="Google Shape;6667;p63"/>
              <p:cNvSpPr/>
              <p:nvPr/>
            </p:nvSpPr>
            <p:spPr>
              <a:xfrm>
                <a:off x="-31115625" y="2452250"/>
                <a:ext cx="70900" cy="10415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4166" extrusionOk="0">
                    <a:moveTo>
                      <a:pt x="1481" y="1576"/>
                    </a:moveTo>
                    <a:lnTo>
                      <a:pt x="1639" y="2112"/>
                    </a:lnTo>
                    <a:lnTo>
                      <a:pt x="1324" y="2112"/>
                    </a:lnTo>
                    <a:lnTo>
                      <a:pt x="1481" y="1576"/>
                    </a:lnTo>
                    <a:close/>
                    <a:moveTo>
                      <a:pt x="1418" y="1"/>
                    </a:moveTo>
                    <a:cubicBezTo>
                      <a:pt x="1261" y="1"/>
                      <a:pt x="1166" y="127"/>
                      <a:pt x="1103" y="253"/>
                    </a:cubicBezTo>
                    <a:lnTo>
                      <a:pt x="568" y="2049"/>
                    </a:lnTo>
                    <a:lnTo>
                      <a:pt x="410" y="2049"/>
                    </a:lnTo>
                    <a:cubicBezTo>
                      <a:pt x="221" y="2049"/>
                      <a:pt x="64" y="2206"/>
                      <a:pt x="64" y="2427"/>
                    </a:cubicBezTo>
                    <a:cubicBezTo>
                      <a:pt x="64" y="2584"/>
                      <a:pt x="158" y="2742"/>
                      <a:pt x="316" y="2773"/>
                    </a:cubicBezTo>
                    <a:lnTo>
                      <a:pt x="64" y="3718"/>
                    </a:lnTo>
                    <a:cubicBezTo>
                      <a:pt x="1" y="3907"/>
                      <a:pt x="95" y="4065"/>
                      <a:pt x="284" y="4159"/>
                    </a:cubicBezTo>
                    <a:cubicBezTo>
                      <a:pt x="308" y="4163"/>
                      <a:pt x="332" y="4165"/>
                      <a:pt x="355" y="4165"/>
                    </a:cubicBezTo>
                    <a:cubicBezTo>
                      <a:pt x="512" y="4165"/>
                      <a:pt x="643" y="4072"/>
                      <a:pt x="725" y="3907"/>
                    </a:cubicBezTo>
                    <a:lnTo>
                      <a:pt x="1072" y="2773"/>
                    </a:lnTo>
                    <a:lnTo>
                      <a:pt x="1796" y="2773"/>
                    </a:lnTo>
                    <a:lnTo>
                      <a:pt x="2143" y="3907"/>
                    </a:lnTo>
                    <a:cubicBezTo>
                      <a:pt x="2170" y="4072"/>
                      <a:pt x="2318" y="4165"/>
                      <a:pt x="2502" y="4165"/>
                    </a:cubicBezTo>
                    <a:cubicBezTo>
                      <a:pt x="2528" y="4165"/>
                      <a:pt x="2556" y="4163"/>
                      <a:pt x="2584" y="4159"/>
                    </a:cubicBezTo>
                    <a:cubicBezTo>
                      <a:pt x="2773" y="4096"/>
                      <a:pt x="2836" y="3907"/>
                      <a:pt x="2805" y="3718"/>
                    </a:cubicBezTo>
                    <a:lnTo>
                      <a:pt x="2521" y="2773"/>
                    </a:lnTo>
                    <a:cubicBezTo>
                      <a:pt x="2678" y="2742"/>
                      <a:pt x="2805" y="2616"/>
                      <a:pt x="2805" y="2427"/>
                    </a:cubicBezTo>
                    <a:cubicBezTo>
                      <a:pt x="2805" y="2206"/>
                      <a:pt x="2647" y="2049"/>
                      <a:pt x="2458" y="2049"/>
                    </a:cubicBezTo>
                    <a:lnTo>
                      <a:pt x="2300" y="2049"/>
                    </a:lnTo>
                    <a:lnTo>
                      <a:pt x="1733" y="253"/>
                    </a:lnTo>
                    <a:cubicBezTo>
                      <a:pt x="1702" y="95"/>
                      <a:pt x="1576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68" name="Google Shape;6668;p63"/>
            <p:cNvGrpSpPr/>
            <p:nvPr/>
          </p:nvGrpSpPr>
          <p:grpSpPr>
            <a:xfrm>
              <a:off x="4465666" y="1717426"/>
              <a:ext cx="229162" cy="229162"/>
              <a:chOff x="-31164450" y="2657050"/>
              <a:chExt cx="291425" cy="291425"/>
            </a:xfrm>
            <a:solidFill>
              <a:schemeClr val="tx1"/>
            </a:solidFill>
          </p:grpSpPr>
          <p:sp>
            <p:nvSpPr>
              <p:cNvPr id="6669" name="Google Shape;6669;p63"/>
              <p:cNvSpPr/>
              <p:nvPr/>
            </p:nvSpPr>
            <p:spPr>
              <a:xfrm>
                <a:off x="-31028975" y="27610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63" y="536"/>
                      <a:pt x="221" y="694"/>
                      <a:pt x="378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70" name="Google Shape;6670;p63"/>
              <p:cNvSpPr/>
              <p:nvPr/>
            </p:nvSpPr>
            <p:spPr>
              <a:xfrm>
                <a:off x="-31028975" y="2794075"/>
                <a:ext cx="18125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081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734"/>
                    </a:lnTo>
                    <a:cubicBezTo>
                      <a:pt x="63" y="1923"/>
                      <a:pt x="221" y="2080"/>
                      <a:pt x="378" y="2080"/>
                    </a:cubicBezTo>
                    <a:cubicBezTo>
                      <a:pt x="567" y="2080"/>
                      <a:pt x="725" y="1923"/>
                      <a:pt x="725" y="1734"/>
                    </a:cubicBezTo>
                    <a:lnTo>
                      <a:pt x="725" y="347"/>
                    </a:ln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71" name="Google Shape;6671;p63"/>
              <p:cNvSpPr/>
              <p:nvPr/>
            </p:nvSpPr>
            <p:spPr>
              <a:xfrm>
                <a:off x="-31164450" y="2657050"/>
                <a:ext cx="291425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657" h="11657" extrusionOk="0">
                    <a:moveTo>
                      <a:pt x="1323" y="4852"/>
                    </a:moveTo>
                    <a:lnTo>
                      <a:pt x="1323" y="8286"/>
                    </a:lnTo>
                    <a:lnTo>
                      <a:pt x="977" y="8286"/>
                    </a:lnTo>
                    <a:cubicBezTo>
                      <a:pt x="788" y="8286"/>
                      <a:pt x="630" y="8128"/>
                      <a:pt x="630" y="7939"/>
                    </a:cubicBezTo>
                    <a:lnTo>
                      <a:pt x="630" y="5198"/>
                    </a:lnTo>
                    <a:cubicBezTo>
                      <a:pt x="630" y="5009"/>
                      <a:pt x="788" y="4852"/>
                      <a:pt x="977" y="4852"/>
                    </a:cubicBezTo>
                    <a:close/>
                    <a:moveTo>
                      <a:pt x="10554" y="4852"/>
                    </a:moveTo>
                    <a:cubicBezTo>
                      <a:pt x="10743" y="4852"/>
                      <a:pt x="10901" y="5009"/>
                      <a:pt x="10901" y="5198"/>
                    </a:cubicBezTo>
                    <a:lnTo>
                      <a:pt x="10901" y="7939"/>
                    </a:lnTo>
                    <a:lnTo>
                      <a:pt x="10932" y="7939"/>
                    </a:lnTo>
                    <a:cubicBezTo>
                      <a:pt x="10932" y="8128"/>
                      <a:pt x="10775" y="8286"/>
                      <a:pt x="10586" y="8286"/>
                    </a:cubicBezTo>
                    <a:lnTo>
                      <a:pt x="10239" y="8286"/>
                    </a:lnTo>
                    <a:lnTo>
                      <a:pt x="10239" y="4852"/>
                    </a:lnTo>
                    <a:close/>
                    <a:moveTo>
                      <a:pt x="5797" y="10302"/>
                    </a:moveTo>
                    <a:cubicBezTo>
                      <a:pt x="5986" y="10302"/>
                      <a:pt x="6144" y="10460"/>
                      <a:pt x="6144" y="10649"/>
                    </a:cubicBezTo>
                    <a:cubicBezTo>
                      <a:pt x="6144" y="10838"/>
                      <a:pt x="5986" y="10995"/>
                      <a:pt x="5797" y="10995"/>
                    </a:cubicBezTo>
                    <a:cubicBezTo>
                      <a:pt x="5577" y="10995"/>
                      <a:pt x="5419" y="10838"/>
                      <a:pt x="5419" y="10649"/>
                    </a:cubicBezTo>
                    <a:cubicBezTo>
                      <a:pt x="5419" y="10460"/>
                      <a:pt x="5577" y="10302"/>
                      <a:pt x="5797" y="10302"/>
                    </a:cubicBezTo>
                    <a:close/>
                    <a:moveTo>
                      <a:pt x="5829" y="0"/>
                    </a:moveTo>
                    <a:cubicBezTo>
                      <a:pt x="3371" y="0"/>
                      <a:pt x="1260" y="1796"/>
                      <a:pt x="788" y="4190"/>
                    </a:cubicBezTo>
                    <a:cubicBezTo>
                      <a:pt x="347" y="4316"/>
                      <a:pt x="0" y="4694"/>
                      <a:pt x="0" y="5167"/>
                    </a:cubicBezTo>
                    <a:lnTo>
                      <a:pt x="0" y="7876"/>
                    </a:lnTo>
                    <a:cubicBezTo>
                      <a:pt x="0" y="8443"/>
                      <a:pt x="473" y="8916"/>
                      <a:pt x="1008" y="8916"/>
                    </a:cubicBezTo>
                    <a:lnTo>
                      <a:pt x="1702" y="8916"/>
                    </a:lnTo>
                    <a:cubicBezTo>
                      <a:pt x="1891" y="8916"/>
                      <a:pt x="2048" y="8758"/>
                      <a:pt x="2048" y="8569"/>
                    </a:cubicBezTo>
                    <a:lnTo>
                      <a:pt x="2048" y="4474"/>
                    </a:lnTo>
                    <a:cubicBezTo>
                      <a:pt x="2048" y="4253"/>
                      <a:pt x="1891" y="4096"/>
                      <a:pt x="1702" y="4096"/>
                    </a:cubicBezTo>
                    <a:lnTo>
                      <a:pt x="1449" y="4096"/>
                    </a:lnTo>
                    <a:cubicBezTo>
                      <a:pt x="1922" y="2111"/>
                      <a:pt x="3749" y="630"/>
                      <a:pt x="5797" y="630"/>
                    </a:cubicBezTo>
                    <a:cubicBezTo>
                      <a:pt x="7876" y="630"/>
                      <a:pt x="9641" y="2079"/>
                      <a:pt x="10113" y="4096"/>
                    </a:cubicBezTo>
                    <a:lnTo>
                      <a:pt x="9893" y="4096"/>
                    </a:lnTo>
                    <a:cubicBezTo>
                      <a:pt x="9672" y="4096"/>
                      <a:pt x="9515" y="4253"/>
                      <a:pt x="9515" y="4474"/>
                    </a:cubicBezTo>
                    <a:lnTo>
                      <a:pt x="9515" y="8569"/>
                    </a:lnTo>
                    <a:cubicBezTo>
                      <a:pt x="9515" y="8758"/>
                      <a:pt x="9672" y="8916"/>
                      <a:pt x="9893" y="8916"/>
                    </a:cubicBezTo>
                    <a:lnTo>
                      <a:pt x="10208" y="8916"/>
                    </a:lnTo>
                    <a:cubicBezTo>
                      <a:pt x="10050" y="9704"/>
                      <a:pt x="9326" y="10302"/>
                      <a:pt x="8507" y="10302"/>
                    </a:cubicBezTo>
                    <a:lnTo>
                      <a:pt x="6742" y="10302"/>
                    </a:lnTo>
                    <a:cubicBezTo>
                      <a:pt x="6585" y="9893"/>
                      <a:pt x="6207" y="9609"/>
                      <a:pt x="5734" y="9609"/>
                    </a:cubicBezTo>
                    <a:cubicBezTo>
                      <a:pt x="5199" y="9609"/>
                      <a:pt x="4726" y="10082"/>
                      <a:pt x="4726" y="10649"/>
                    </a:cubicBezTo>
                    <a:cubicBezTo>
                      <a:pt x="4726" y="11184"/>
                      <a:pt x="5199" y="11657"/>
                      <a:pt x="5734" y="11657"/>
                    </a:cubicBezTo>
                    <a:cubicBezTo>
                      <a:pt x="6175" y="11657"/>
                      <a:pt x="6585" y="11405"/>
                      <a:pt x="6742" y="10995"/>
                    </a:cubicBezTo>
                    <a:lnTo>
                      <a:pt x="8507" y="10995"/>
                    </a:lnTo>
                    <a:cubicBezTo>
                      <a:pt x="9735" y="10995"/>
                      <a:pt x="10743" y="10082"/>
                      <a:pt x="10869" y="8916"/>
                    </a:cubicBezTo>
                    <a:cubicBezTo>
                      <a:pt x="11248" y="8790"/>
                      <a:pt x="11563" y="8412"/>
                      <a:pt x="11563" y="7939"/>
                    </a:cubicBezTo>
                    <a:lnTo>
                      <a:pt x="11563" y="5198"/>
                    </a:lnTo>
                    <a:cubicBezTo>
                      <a:pt x="11657" y="4694"/>
                      <a:pt x="11311" y="4316"/>
                      <a:pt x="10869" y="4190"/>
                    </a:cubicBezTo>
                    <a:cubicBezTo>
                      <a:pt x="10397" y="1796"/>
                      <a:pt x="8255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72" name="Google Shape;6672;p63"/>
              <p:cNvSpPr/>
              <p:nvPr/>
            </p:nvSpPr>
            <p:spPr>
              <a:xfrm>
                <a:off x="-31097500" y="2727125"/>
                <a:ext cx="156750" cy="153925"/>
              </a:xfrm>
              <a:custGeom>
                <a:avLst/>
                <a:gdLst/>
                <a:ahLst/>
                <a:cxnLst/>
                <a:rect l="l" t="t" r="r" b="b"/>
                <a:pathLst>
                  <a:path w="6270" h="6157" extrusionOk="0">
                    <a:moveTo>
                      <a:pt x="3119" y="663"/>
                    </a:moveTo>
                    <a:cubicBezTo>
                      <a:pt x="4442" y="663"/>
                      <a:pt x="5514" y="1734"/>
                      <a:pt x="5514" y="3088"/>
                    </a:cubicBezTo>
                    <a:cubicBezTo>
                      <a:pt x="5514" y="4412"/>
                      <a:pt x="4411" y="5483"/>
                      <a:pt x="3119" y="5483"/>
                    </a:cubicBezTo>
                    <a:cubicBezTo>
                      <a:pt x="2647" y="5483"/>
                      <a:pt x="2206" y="5357"/>
                      <a:pt x="1796" y="5136"/>
                    </a:cubicBezTo>
                    <a:cubicBezTo>
                      <a:pt x="1750" y="5090"/>
                      <a:pt x="1670" y="5061"/>
                      <a:pt x="1606" y="5061"/>
                    </a:cubicBezTo>
                    <a:cubicBezTo>
                      <a:pt x="1582" y="5061"/>
                      <a:pt x="1561" y="5065"/>
                      <a:pt x="1544" y="5073"/>
                    </a:cubicBezTo>
                    <a:lnTo>
                      <a:pt x="914" y="5294"/>
                    </a:lnTo>
                    <a:lnTo>
                      <a:pt x="1103" y="4664"/>
                    </a:lnTo>
                    <a:cubicBezTo>
                      <a:pt x="1134" y="4569"/>
                      <a:pt x="1103" y="4443"/>
                      <a:pt x="1071" y="4380"/>
                    </a:cubicBezTo>
                    <a:cubicBezTo>
                      <a:pt x="819" y="3971"/>
                      <a:pt x="693" y="3561"/>
                      <a:pt x="693" y="3120"/>
                    </a:cubicBezTo>
                    <a:cubicBezTo>
                      <a:pt x="693" y="1734"/>
                      <a:pt x="1796" y="663"/>
                      <a:pt x="3119" y="663"/>
                    </a:cubicBezTo>
                    <a:close/>
                    <a:moveTo>
                      <a:pt x="3151" y="1"/>
                    </a:moveTo>
                    <a:cubicBezTo>
                      <a:pt x="1449" y="1"/>
                      <a:pt x="32" y="1387"/>
                      <a:pt x="32" y="3057"/>
                    </a:cubicBezTo>
                    <a:cubicBezTo>
                      <a:pt x="32" y="3593"/>
                      <a:pt x="158" y="4097"/>
                      <a:pt x="441" y="4569"/>
                    </a:cubicBezTo>
                    <a:lnTo>
                      <a:pt x="32" y="5703"/>
                    </a:lnTo>
                    <a:cubicBezTo>
                      <a:pt x="0" y="5829"/>
                      <a:pt x="32" y="5955"/>
                      <a:pt x="126" y="6081"/>
                    </a:cubicBezTo>
                    <a:cubicBezTo>
                      <a:pt x="172" y="6128"/>
                      <a:pt x="269" y="6157"/>
                      <a:pt x="367" y="6157"/>
                    </a:cubicBezTo>
                    <a:cubicBezTo>
                      <a:pt x="403" y="6157"/>
                      <a:pt x="439" y="6153"/>
                      <a:pt x="473" y="6144"/>
                    </a:cubicBezTo>
                    <a:lnTo>
                      <a:pt x="1607" y="5735"/>
                    </a:lnTo>
                    <a:cubicBezTo>
                      <a:pt x="2080" y="5987"/>
                      <a:pt x="2584" y="6144"/>
                      <a:pt x="3151" y="6144"/>
                    </a:cubicBezTo>
                    <a:cubicBezTo>
                      <a:pt x="4852" y="6144"/>
                      <a:pt x="6270" y="4758"/>
                      <a:pt x="6270" y="3057"/>
                    </a:cubicBezTo>
                    <a:cubicBezTo>
                      <a:pt x="6270" y="1387"/>
                      <a:pt x="4883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673" name="Google Shape;6673;p63"/>
            <p:cNvSpPr/>
            <p:nvPr/>
          </p:nvSpPr>
          <p:spPr>
            <a:xfrm>
              <a:off x="5336529" y="1154792"/>
              <a:ext cx="230421" cy="228553"/>
            </a:xfrm>
            <a:custGeom>
              <a:avLst/>
              <a:gdLst/>
              <a:ahLst/>
              <a:cxnLst/>
              <a:rect l="l" t="t" r="r" b="b"/>
              <a:pathLst>
                <a:path w="11721" h="11626" extrusionOk="0">
                  <a:moveTo>
                    <a:pt x="8570" y="694"/>
                  </a:moveTo>
                  <a:cubicBezTo>
                    <a:pt x="9106" y="694"/>
                    <a:pt x="9578" y="1166"/>
                    <a:pt x="9578" y="1702"/>
                  </a:cubicBezTo>
                  <a:cubicBezTo>
                    <a:pt x="9578" y="2269"/>
                    <a:pt x="9106" y="2773"/>
                    <a:pt x="8570" y="2773"/>
                  </a:cubicBezTo>
                  <a:cubicBezTo>
                    <a:pt x="8003" y="2773"/>
                    <a:pt x="7530" y="2269"/>
                    <a:pt x="7530" y="1702"/>
                  </a:cubicBezTo>
                  <a:cubicBezTo>
                    <a:pt x="7530" y="1166"/>
                    <a:pt x="8003" y="694"/>
                    <a:pt x="8570" y="694"/>
                  </a:cubicBezTo>
                  <a:close/>
                  <a:moveTo>
                    <a:pt x="8570" y="3403"/>
                  </a:moveTo>
                  <a:cubicBezTo>
                    <a:pt x="9893" y="3403"/>
                    <a:pt x="10964" y="4474"/>
                    <a:pt x="10964" y="5798"/>
                  </a:cubicBezTo>
                  <a:lnTo>
                    <a:pt x="10964" y="6144"/>
                  </a:lnTo>
                  <a:lnTo>
                    <a:pt x="6144" y="6144"/>
                  </a:lnTo>
                  <a:lnTo>
                    <a:pt x="6144" y="5798"/>
                  </a:lnTo>
                  <a:cubicBezTo>
                    <a:pt x="6144" y="4443"/>
                    <a:pt x="7215" y="3403"/>
                    <a:pt x="8570" y="3403"/>
                  </a:cubicBezTo>
                  <a:close/>
                  <a:moveTo>
                    <a:pt x="3057" y="5483"/>
                  </a:moveTo>
                  <a:cubicBezTo>
                    <a:pt x="3592" y="5483"/>
                    <a:pt x="4096" y="5955"/>
                    <a:pt x="4096" y="6491"/>
                  </a:cubicBezTo>
                  <a:cubicBezTo>
                    <a:pt x="4096" y="7058"/>
                    <a:pt x="3624" y="7530"/>
                    <a:pt x="3057" y="7530"/>
                  </a:cubicBezTo>
                  <a:cubicBezTo>
                    <a:pt x="2490" y="7530"/>
                    <a:pt x="2017" y="7089"/>
                    <a:pt x="2017" y="6491"/>
                  </a:cubicBezTo>
                  <a:cubicBezTo>
                    <a:pt x="2017" y="5955"/>
                    <a:pt x="2490" y="5483"/>
                    <a:pt x="3057" y="5483"/>
                  </a:cubicBezTo>
                  <a:close/>
                  <a:moveTo>
                    <a:pt x="10964" y="6869"/>
                  </a:moveTo>
                  <a:lnTo>
                    <a:pt x="10964" y="7530"/>
                  </a:lnTo>
                  <a:lnTo>
                    <a:pt x="4411" y="7530"/>
                  </a:lnTo>
                  <a:cubicBezTo>
                    <a:pt x="4569" y="7341"/>
                    <a:pt x="4695" y="7089"/>
                    <a:pt x="4726" y="6869"/>
                  </a:cubicBezTo>
                  <a:close/>
                  <a:moveTo>
                    <a:pt x="3088" y="8255"/>
                  </a:moveTo>
                  <a:cubicBezTo>
                    <a:pt x="4411" y="8255"/>
                    <a:pt x="5514" y="9295"/>
                    <a:pt x="5514" y="10649"/>
                  </a:cubicBezTo>
                  <a:lnTo>
                    <a:pt x="5514" y="10996"/>
                  </a:lnTo>
                  <a:lnTo>
                    <a:pt x="694" y="10996"/>
                  </a:lnTo>
                  <a:lnTo>
                    <a:pt x="694" y="10649"/>
                  </a:lnTo>
                  <a:cubicBezTo>
                    <a:pt x="694" y="9295"/>
                    <a:pt x="1733" y="8255"/>
                    <a:pt x="3088" y="8255"/>
                  </a:cubicBezTo>
                  <a:close/>
                  <a:moveTo>
                    <a:pt x="10933" y="8286"/>
                  </a:moveTo>
                  <a:lnTo>
                    <a:pt x="10933" y="10996"/>
                  </a:lnTo>
                  <a:lnTo>
                    <a:pt x="6144" y="10996"/>
                  </a:lnTo>
                  <a:lnTo>
                    <a:pt x="6144" y="10649"/>
                  </a:lnTo>
                  <a:cubicBezTo>
                    <a:pt x="6144" y="9830"/>
                    <a:pt x="5829" y="9074"/>
                    <a:pt x="5199" y="8476"/>
                  </a:cubicBezTo>
                  <a:cubicBezTo>
                    <a:pt x="5136" y="8412"/>
                    <a:pt x="5041" y="8318"/>
                    <a:pt x="4978" y="8286"/>
                  </a:cubicBezTo>
                  <a:close/>
                  <a:moveTo>
                    <a:pt x="8602" y="1"/>
                  </a:moveTo>
                  <a:cubicBezTo>
                    <a:pt x="7656" y="1"/>
                    <a:pt x="6900" y="757"/>
                    <a:pt x="6900" y="1702"/>
                  </a:cubicBezTo>
                  <a:cubicBezTo>
                    <a:pt x="6900" y="2175"/>
                    <a:pt x="7058" y="2616"/>
                    <a:pt x="7404" y="2931"/>
                  </a:cubicBezTo>
                  <a:lnTo>
                    <a:pt x="7467" y="2962"/>
                  </a:lnTo>
                  <a:cubicBezTo>
                    <a:pt x="6302" y="3435"/>
                    <a:pt x="5514" y="4537"/>
                    <a:pt x="5514" y="5798"/>
                  </a:cubicBezTo>
                  <a:lnTo>
                    <a:pt x="5514" y="6144"/>
                  </a:lnTo>
                  <a:lnTo>
                    <a:pt x="4789" y="6144"/>
                  </a:lnTo>
                  <a:cubicBezTo>
                    <a:pt x="4632" y="5420"/>
                    <a:pt x="3907" y="4789"/>
                    <a:pt x="3088" y="4789"/>
                  </a:cubicBezTo>
                  <a:cubicBezTo>
                    <a:pt x="2143" y="4789"/>
                    <a:pt x="1387" y="5514"/>
                    <a:pt x="1387" y="6459"/>
                  </a:cubicBezTo>
                  <a:cubicBezTo>
                    <a:pt x="1387" y="6995"/>
                    <a:pt x="1576" y="7404"/>
                    <a:pt x="1954" y="7719"/>
                  </a:cubicBezTo>
                  <a:cubicBezTo>
                    <a:pt x="788" y="8192"/>
                    <a:pt x="1" y="9295"/>
                    <a:pt x="1" y="10555"/>
                  </a:cubicBezTo>
                  <a:lnTo>
                    <a:pt x="1" y="11279"/>
                  </a:lnTo>
                  <a:cubicBezTo>
                    <a:pt x="1" y="11468"/>
                    <a:pt x="158" y="11626"/>
                    <a:pt x="379" y="11626"/>
                  </a:cubicBezTo>
                  <a:lnTo>
                    <a:pt x="11342" y="11626"/>
                  </a:lnTo>
                  <a:cubicBezTo>
                    <a:pt x="11563" y="11626"/>
                    <a:pt x="11721" y="11468"/>
                    <a:pt x="11721" y="11279"/>
                  </a:cubicBezTo>
                  <a:lnTo>
                    <a:pt x="11721" y="5798"/>
                  </a:lnTo>
                  <a:cubicBezTo>
                    <a:pt x="11626" y="4537"/>
                    <a:pt x="10838" y="3435"/>
                    <a:pt x="9736" y="2962"/>
                  </a:cubicBezTo>
                  <a:lnTo>
                    <a:pt x="9767" y="2931"/>
                  </a:lnTo>
                  <a:cubicBezTo>
                    <a:pt x="10082" y="2616"/>
                    <a:pt x="10303" y="2175"/>
                    <a:pt x="10303" y="1702"/>
                  </a:cubicBezTo>
                  <a:cubicBezTo>
                    <a:pt x="10303" y="757"/>
                    <a:pt x="9547" y="1"/>
                    <a:pt x="8602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674" name="Google Shape;6674;p63"/>
            <p:cNvGrpSpPr/>
            <p:nvPr/>
          </p:nvGrpSpPr>
          <p:grpSpPr>
            <a:xfrm>
              <a:off x="1858811" y="1154192"/>
              <a:ext cx="232269" cy="229635"/>
              <a:chOff x="-34421275" y="1912725"/>
              <a:chExt cx="295375" cy="292025"/>
            </a:xfrm>
            <a:solidFill>
              <a:schemeClr val="tx1"/>
            </a:solidFill>
          </p:grpSpPr>
          <p:sp>
            <p:nvSpPr>
              <p:cNvPr id="6675" name="Google Shape;6675;p63"/>
              <p:cNvSpPr/>
              <p:nvPr/>
            </p:nvSpPr>
            <p:spPr>
              <a:xfrm>
                <a:off x="-34421275" y="1974375"/>
                <a:ext cx="236300" cy="230375"/>
              </a:xfrm>
              <a:custGeom>
                <a:avLst/>
                <a:gdLst/>
                <a:ahLst/>
                <a:cxnLst/>
                <a:rect l="l" t="t" r="r" b="b"/>
                <a:pathLst>
                  <a:path w="9452" h="9215" extrusionOk="0">
                    <a:moveTo>
                      <a:pt x="2158" y="725"/>
                    </a:moveTo>
                    <a:cubicBezTo>
                      <a:pt x="2245" y="725"/>
                      <a:pt x="2332" y="764"/>
                      <a:pt x="2395" y="843"/>
                    </a:cubicBezTo>
                    <a:lnTo>
                      <a:pt x="3371" y="1851"/>
                    </a:lnTo>
                    <a:cubicBezTo>
                      <a:pt x="3497" y="1946"/>
                      <a:pt x="3497" y="2198"/>
                      <a:pt x="3371" y="2324"/>
                    </a:cubicBezTo>
                    <a:lnTo>
                      <a:pt x="3151" y="2544"/>
                    </a:lnTo>
                    <a:lnTo>
                      <a:pt x="1702" y="1095"/>
                    </a:lnTo>
                    <a:lnTo>
                      <a:pt x="1922" y="843"/>
                    </a:lnTo>
                    <a:cubicBezTo>
                      <a:pt x="1985" y="764"/>
                      <a:pt x="2072" y="725"/>
                      <a:pt x="2158" y="725"/>
                    </a:cubicBezTo>
                    <a:close/>
                    <a:moveTo>
                      <a:pt x="7345" y="5884"/>
                    </a:moveTo>
                    <a:cubicBezTo>
                      <a:pt x="7428" y="5884"/>
                      <a:pt x="7514" y="5915"/>
                      <a:pt x="7593" y="5978"/>
                    </a:cubicBezTo>
                    <a:lnTo>
                      <a:pt x="8570" y="6955"/>
                    </a:lnTo>
                    <a:cubicBezTo>
                      <a:pt x="8696" y="7081"/>
                      <a:pt x="8696" y="7301"/>
                      <a:pt x="8570" y="7428"/>
                    </a:cubicBezTo>
                    <a:lnTo>
                      <a:pt x="8349" y="7648"/>
                    </a:lnTo>
                    <a:lnTo>
                      <a:pt x="6900" y="6199"/>
                    </a:lnTo>
                    <a:lnTo>
                      <a:pt x="7120" y="5978"/>
                    </a:lnTo>
                    <a:cubicBezTo>
                      <a:pt x="7183" y="5915"/>
                      <a:pt x="7262" y="5884"/>
                      <a:pt x="7345" y="5884"/>
                    </a:cubicBezTo>
                    <a:close/>
                    <a:moveTo>
                      <a:pt x="1166" y="1568"/>
                    </a:moveTo>
                    <a:lnTo>
                      <a:pt x="2678" y="3048"/>
                    </a:lnTo>
                    <a:cubicBezTo>
                      <a:pt x="2521" y="3426"/>
                      <a:pt x="2584" y="3867"/>
                      <a:pt x="2867" y="4214"/>
                    </a:cubicBezTo>
                    <a:lnTo>
                      <a:pt x="5104" y="6451"/>
                    </a:lnTo>
                    <a:cubicBezTo>
                      <a:pt x="5301" y="6648"/>
                      <a:pt x="5559" y="6746"/>
                      <a:pt x="5826" y="6746"/>
                    </a:cubicBezTo>
                    <a:cubicBezTo>
                      <a:pt x="5985" y="6746"/>
                      <a:pt x="6148" y="6711"/>
                      <a:pt x="6301" y="6640"/>
                    </a:cubicBezTo>
                    <a:lnTo>
                      <a:pt x="7782" y="8152"/>
                    </a:lnTo>
                    <a:lnTo>
                      <a:pt x="7719" y="8215"/>
                    </a:lnTo>
                    <a:cubicBezTo>
                      <a:pt x="7522" y="8412"/>
                      <a:pt x="7264" y="8510"/>
                      <a:pt x="6997" y="8510"/>
                    </a:cubicBezTo>
                    <a:cubicBezTo>
                      <a:pt x="6838" y="8510"/>
                      <a:pt x="6675" y="8475"/>
                      <a:pt x="6522" y="8404"/>
                    </a:cubicBezTo>
                    <a:cubicBezTo>
                      <a:pt x="4348" y="7301"/>
                      <a:pt x="1891" y="4876"/>
                      <a:pt x="851" y="2796"/>
                    </a:cubicBezTo>
                    <a:cubicBezTo>
                      <a:pt x="693" y="2418"/>
                      <a:pt x="788" y="1946"/>
                      <a:pt x="1103" y="1631"/>
                    </a:cubicBezTo>
                    <a:lnTo>
                      <a:pt x="1166" y="1568"/>
                    </a:lnTo>
                    <a:close/>
                    <a:moveTo>
                      <a:pt x="2190" y="0"/>
                    </a:moveTo>
                    <a:cubicBezTo>
                      <a:pt x="1922" y="0"/>
                      <a:pt x="1654" y="103"/>
                      <a:pt x="1449" y="307"/>
                    </a:cubicBezTo>
                    <a:lnTo>
                      <a:pt x="662" y="1095"/>
                    </a:lnTo>
                    <a:cubicBezTo>
                      <a:pt x="158" y="1599"/>
                      <a:pt x="0" y="2387"/>
                      <a:pt x="315" y="3017"/>
                    </a:cubicBezTo>
                    <a:cubicBezTo>
                      <a:pt x="1386" y="5348"/>
                      <a:pt x="3907" y="7869"/>
                      <a:pt x="6270" y="9034"/>
                    </a:cubicBezTo>
                    <a:cubicBezTo>
                      <a:pt x="6521" y="9154"/>
                      <a:pt x="6789" y="9214"/>
                      <a:pt x="7054" y="9214"/>
                    </a:cubicBezTo>
                    <a:cubicBezTo>
                      <a:pt x="7488" y="9214"/>
                      <a:pt x="7910" y="9052"/>
                      <a:pt x="8223" y="8719"/>
                    </a:cubicBezTo>
                    <a:lnTo>
                      <a:pt x="9042" y="7900"/>
                    </a:lnTo>
                    <a:cubicBezTo>
                      <a:pt x="9452" y="7522"/>
                      <a:pt x="9452" y="6829"/>
                      <a:pt x="9042" y="6451"/>
                    </a:cubicBezTo>
                    <a:lnTo>
                      <a:pt x="8066" y="5474"/>
                    </a:lnTo>
                    <a:cubicBezTo>
                      <a:pt x="7876" y="5269"/>
                      <a:pt x="7609" y="5167"/>
                      <a:pt x="7341" y="5167"/>
                    </a:cubicBezTo>
                    <a:cubicBezTo>
                      <a:pt x="7073" y="5167"/>
                      <a:pt x="6805" y="5269"/>
                      <a:pt x="6616" y="5474"/>
                    </a:cubicBezTo>
                    <a:lnTo>
                      <a:pt x="6144" y="5947"/>
                    </a:lnTo>
                    <a:cubicBezTo>
                      <a:pt x="6081" y="5994"/>
                      <a:pt x="5994" y="6018"/>
                      <a:pt x="5907" y="6018"/>
                    </a:cubicBezTo>
                    <a:cubicBezTo>
                      <a:pt x="5821" y="6018"/>
                      <a:pt x="5734" y="5994"/>
                      <a:pt x="5671" y="5947"/>
                    </a:cubicBezTo>
                    <a:lnTo>
                      <a:pt x="3434" y="3678"/>
                    </a:lnTo>
                    <a:cubicBezTo>
                      <a:pt x="3308" y="3584"/>
                      <a:pt x="3308" y="3332"/>
                      <a:pt x="3434" y="3206"/>
                    </a:cubicBezTo>
                    <a:lnTo>
                      <a:pt x="3907" y="2733"/>
                    </a:lnTo>
                    <a:cubicBezTo>
                      <a:pt x="4285" y="2355"/>
                      <a:pt x="4285" y="1694"/>
                      <a:pt x="3907" y="1284"/>
                    </a:cubicBezTo>
                    <a:lnTo>
                      <a:pt x="2930" y="307"/>
                    </a:lnTo>
                    <a:cubicBezTo>
                      <a:pt x="2725" y="103"/>
                      <a:pt x="2458" y="0"/>
                      <a:pt x="21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76" name="Google Shape;6676;p63"/>
              <p:cNvSpPr/>
              <p:nvPr/>
            </p:nvSpPr>
            <p:spPr>
              <a:xfrm>
                <a:off x="-34288175" y="1912725"/>
                <a:ext cx="162275" cy="163075"/>
              </a:xfrm>
              <a:custGeom>
                <a:avLst/>
                <a:gdLst/>
                <a:ahLst/>
                <a:cxnLst/>
                <a:rect l="l" t="t" r="r" b="b"/>
                <a:pathLst>
                  <a:path w="6491" h="6523" extrusionOk="0">
                    <a:moveTo>
                      <a:pt x="5766" y="726"/>
                    </a:moveTo>
                    <a:lnTo>
                      <a:pt x="5766" y="2458"/>
                    </a:lnTo>
                    <a:lnTo>
                      <a:pt x="5388" y="2049"/>
                    </a:lnTo>
                    <a:cubicBezTo>
                      <a:pt x="5325" y="2002"/>
                      <a:pt x="5238" y="1978"/>
                      <a:pt x="5152" y="1978"/>
                    </a:cubicBezTo>
                    <a:cubicBezTo>
                      <a:pt x="5065" y="1978"/>
                      <a:pt x="4978" y="2002"/>
                      <a:pt x="4915" y="2049"/>
                    </a:cubicBezTo>
                    <a:lnTo>
                      <a:pt x="1985" y="4979"/>
                    </a:lnTo>
                    <a:cubicBezTo>
                      <a:pt x="1922" y="5042"/>
                      <a:pt x="1891" y="5136"/>
                      <a:pt x="1891" y="5199"/>
                    </a:cubicBezTo>
                    <a:cubicBezTo>
                      <a:pt x="1891" y="5294"/>
                      <a:pt x="1922" y="5420"/>
                      <a:pt x="1985" y="5451"/>
                    </a:cubicBezTo>
                    <a:lnTo>
                      <a:pt x="2395" y="5829"/>
                    </a:lnTo>
                    <a:lnTo>
                      <a:pt x="662" y="5829"/>
                    </a:lnTo>
                    <a:lnTo>
                      <a:pt x="662" y="4097"/>
                    </a:lnTo>
                    <a:lnTo>
                      <a:pt x="1040" y="4506"/>
                    </a:lnTo>
                    <a:cubicBezTo>
                      <a:pt x="1103" y="4553"/>
                      <a:pt x="1198" y="4577"/>
                      <a:pt x="1288" y="4577"/>
                    </a:cubicBezTo>
                    <a:cubicBezTo>
                      <a:pt x="1379" y="4577"/>
                      <a:pt x="1466" y="4553"/>
                      <a:pt x="1513" y="4506"/>
                    </a:cubicBezTo>
                    <a:lnTo>
                      <a:pt x="4443" y="1576"/>
                    </a:lnTo>
                    <a:cubicBezTo>
                      <a:pt x="4506" y="1513"/>
                      <a:pt x="4569" y="1419"/>
                      <a:pt x="4569" y="1356"/>
                    </a:cubicBezTo>
                    <a:cubicBezTo>
                      <a:pt x="4569" y="1261"/>
                      <a:pt x="4537" y="1135"/>
                      <a:pt x="4443" y="1104"/>
                    </a:cubicBezTo>
                    <a:lnTo>
                      <a:pt x="4033" y="726"/>
                    </a:lnTo>
                    <a:close/>
                    <a:moveTo>
                      <a:pt x="3214" y="1"/>
                    </a:moveTo>
                    <a:cubicBezTo>
                      <a:pt x="3057" y="1"/>
                      <a:pt x="2931" y="96"/>
                      <a:pt x="2899" y="222"/>
                    </a:cubicBezTo>
                    <a:cubicBezTo>
                      <a:pt x="2868" y="316"/>
                      <a:pt x="2868" y="474"/>
                      <a:pt x="2994" y="568"/>
                    </a:cubicBezTo>
                    <a:lnTo>
                      <a:pt x="3687" y="1261"/>
                    </a:lnTo>
                    <a:lnTo>
                      <a:pt x="1261" y="3719"/>
                    </a:lnTo>
                    <a:lnTo>
                      <a:pt x="536" y="2994"/>
                    </a:lnTo>
                    <a:cubicBezTo>
                      <a:pt x="490" y="2948"/>
                      <a:pt x="393" y="2919"/>
                      <a:pt x="295" y="2919"/>
                    </a:cubicBezTo>
                    <a:cubicBezTo>
                      <a:pt x="259" y="2919"/>
                      <a:pt x="223" y="2922"/>
                      <a:pt x="190" y="2931"/>
                    </a:cubicBezTo>
                    <a:cubicBezTo>
                      <a:pt x="64" y="2962"/>
                      <a:pt x="1" y="3120"/>
                      <a:pt x="1" y="3246"/>
                    </a:cubicBezTo>
                    <a:lnTo>
                      <a:pt x="1" y="6144"/>
                    </a:lnTo>
                    <a:cubicBezTo>
                      <a:pt x="1" y="6365"/>
                      <a:pt x="158" y="6522"/>
                      <a:pt x="347" y="6522"/>
                    </a:cubicBezTo>
                    <a:lnTo>
                      <a:pt x="3246" y="6522"/>
                    </a:lnTo>
                    <a:cubicBezTo>
                      <a:pt x="3403" y="6522"/>
                      <a:pt x="3529" y="6428"/>
                      <a:pt x="3561" y="6302"/>
                    </a:cubicBezTo>
                    <a:cubicBezTo>
                      <a:pt x="3624" y="6207"/>
                      <a:pt x="3624" y="6050"/>
                      <a:pt x="3498" y="5955"/>
                    </a:cubicBezTo>
                    <a:lnTo>
                      <a:pt x="2773" y="5262"/>
                    </a:lnTo>
                    <a:lnTo>
                      <a:pt x="5230" y="2805"/>
                    </a:lnTo>
                    <a:lnTo>
                      <a:pt x="5924" y="3530"/>
                    </a:lnTo>
                    <a:cubicBezTo>
                      <a:pt x="5993" y="3576"/>
                      <a:pt x="6096" y="3605"/>
                      <a:pt x="6195" y="3605"/>
                    </a:cubicBezTo>
                    <a:cubicBezTo>
                      <a:pt x="6232" y="3605"/>
                      <a:pt x="6268" y="3601"/>
                      <a:pt x="6302" y="3593"/>
                    </a:cubicBezTo>
                    <a:cubicBezTo>
                      <a:pt x="6396" y="3561"/>
                      <a:pt x="6491" y="3404"/>
                      <a:pt x="6491" y="3277"/>
                    </a:cubicBezTo>
                    <a:lnTo>
                      <a:pt x="6491" y="379"/>
                    </a:lnTo>
                    <a:cubicBezTo>
                      <a:pt x="6459" y="159"/>
                      <a:pt x="6333" y="1"/>
                      <a:pt x="61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77" name="Google Shape;6677;p63"/>
            <p:cNvGrpSpPr/>
            <p:nvPr/>
          </p:nvGrpSpPr>
          <p:grpSpPr>
            <a:xfrm>
              <a:off x="1858192" y="1446135"/>
              <a:ext cx="233507" cy="230421"/>
              <a:chOff x="-34418125" y="2271100"/>
              <a:chExt cx="296950" cy="293025"/>
            </a:xfrm>
            <a:solidFill>
              <a:schemeClr val="tx1"/>
            </a:solidFill>
          </p:grpSpPr>
          <p:sp>
            <p:nvSpPr>
              <p:cNvPr id="6678" name="Google Shape;6678;p63"/>
              <p:cNvSpPr/>
              <p:nvPr/>
            </p:nvSpPr>
            <p:spPr>
              <a:xfrm>
                <a:off x="-34418125" y="2271100"/>
                <a:ext cx="296950" cy="293025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1721" extrusionOk="0">
                    <a:moveTo>
                      <a:pt x="6207" y="1229"/>
                    </a:moveTo>
                    <a:lnTo>
                      <a:pt x="7089" y="2080"/>
                    </a:lnTo>
                    <a:lnTo>
                      <a:pt x="6207" y="2080"/>
                    </a:lnTo>
                    <a:lnTo>
                      <a:pt x="6207" y="1229"/>
                    </a:lnTo>
                    <a:close/>
                    <a:moveTo>
                      <a:pt x="7561" y="9074"/>
                    </a:moveTo>
                    <a:lnTo>
                      <a:pt x="7561" y="10366"/>
                    </a:lnTo>
                    <a:lnTo>
                      <a:pt x="6238" y="10366"/>
                    </a:lnTo>
                    <a:lnTo>
                      <a:pt x="7561" y="9074"/>
                    </a:lnTo>
                    <a:close/>
                    <a:moveTo>
                      <a:pt x="5514" y="725"/>
                    </a:moveTo>
                    <a:lnTo>
                      <a:pt x="5514" y="2427"/>
                    </a:lnTo>
                    <a:cubicBezTo>
                      <a:pt x="5514" y="2616"/>
                      <a:pt x="5671" y="2773"/>
                      <a:pt x="5860" y="2773"/>
                    </a:cubicBezTo>
                    <a:lnTo>
                      <a:pt x="7561" y="2773"/>
                    </a:lnTo>
                    <a:lnTo>
                      <a:pt x="7561" y="4222"/>
                    </a:lnTo>
                    <a:cubicBezTo>
                      <a:pt x="6837" y="4947"/>
                      <a:pt x="6742" y="5924"/>
                      <a:pt x="6994" y="6711"/>
                    </a:cubicBezTo>
                    <a:lnTo>
                      <a:pt x="4726" y="8980"/>
                    </a:lnTo>
                    <a:lnTo>
                      <a:pt x="1670" y="8980"/>
                    </a:lnTo>
                    <a:cubicBezTo>
                      <a:pt x="1481" y="8980"/>
                      <a:pt x="1323" y="9137"/>
                      <a:pt x="1323" y="9358"/>
                    </a:cubicBezTo>
                    <a:cubicBezTo>
                      <a:pt x="1323" y="9547"/>
                      <a:pt x="1481" y="9704"/>
                      <a:pt x="1670" y="9704"/>
                    </a:cubicBezTo>
                    <a:lnTo>
                      <a:pt x="4033" y="9704"/>
                    </a:lnTo>
                    <a:lnTo>
                      <a:pt x="3718" y="10019"/>
                    </a:lnTo>
                    <a:cubicBezTo>
                      <a:pt x="3623" y="10145"/>
                      <a:pt x="3529" y="10240"/>
                      <a:pt x="3497" y="10397"/>
                    </a:cubicBezTo>
                    <a:lnTo>
                      <a:pt x="662" y="10397"/>
                    </a:lnTo>
                    <a:lnTo>
                      <a:pt x="662" y="725"/>
                    </a:lnTo>
                    <a:close/>
                    <a:moveTo>
                      <a:pt x="9295" y="4211"/>
                    </a:moveTo>
                    <a:cubicBezTo>
                      <a:pt x="9367" y="4211"/>
                      <a:pt x="9441" y="4215"/>
                      <a:pt x="9515" y="4222"/>
                    </a:cubicBezTo>
                    <a:lnTo>
                      <a:pt x="9042" y="4695"/>
                    </a:lnTo>
                    <a:cubicBezTo>
                      <a:pt x="8664" y="5073"/>
                      <a:pt x="8664" y="5766"/>
                      <a:pt x="9042" y="6144"/>
                    </a:cubicBezTo>
                    <a:cubicBezTo>
                      <a:pt x="9247" y="6349"/>
                      <a:pt x="9515" y="6451"/>
                      <a:pt x="9779" y="6451"/>
                    </a:cubicBezTo>
                    <a:cubicBezTo>
                      <a:pt x="10042" y="6451"/>
                      <a:pt x="10302" y="6349"/>
                      <a:pt x="10491" y="6144"/>
                    </a:cubicBezTo>
                    <a:lnTo>
                      <a:pt x="10964" y="5672"/>
                    </a:lnTo>
                    <a:lnTo>
                      <a:pt x="10964" y="5672"/>
                    </a:lnTo>
                    <a:cubicBezTo>
                      <a:pt x="11058" y="6239"/>
                      <a:pt x="10869" y="6743"/>
                      <a:pt x="10491" y="7089"/>
                    </a:cubicBezTo>
                    <a:cubicBezTo>
                      <a:pt x="10183" y="7418"/>
                      <a:pt x="9741" y="7626"/>
                      <a:pt x="9278" y="7626"/>
                    </a:cubicBezTo>
                    <a:cubicBezTo>
                      <a:pt x="9031" y="7626"/>
                      <a:pt x="8779" y="7567"/>
                      <a:pt x="8538" y="7436"/>
                    </a:cubicBezTo>
                    <a:cubicBezTo>
                      <a:pt x="8496" y="7415"/>
                      <a:pt x="8451" y="7404"/>
                      <a:pt x="8404" y="7404"/>
                    </a:cubicBezTo>
                    <a:cubicBezTo>
                      <a:pt x="8311" y="7404"/>
                      <a:pt x="8213" y="7446"/>
                      <a:pt x="8129" y="7530"/>
                    </a:cubicBezTo>
                    <a:lnTo>
                      <a:pt x="4726" y="10964"/>
                    </a:lnTo>
                    <a:cubicBezTo>
                      <a:pt x="4663" y="11012"/>
                      <a:pt x="4568" y="11035"/>
                      <a:pt x="4478" y="11035"/>
                    </a:cubicBezTo>
                    <a:cubicBezTo>
                      <a:pt x="4387" y="11035"/>
                      <a:pt x="4301" y="11012"/>
                      <a:pt x="4253" y="10964"/>
                    </a:cubicBezTo>
                    <a:cubicBezTo>
                      <a:pt x="4127" y="10838"/>
                      <a:pt x="4127" y="10586"/>
                      <a:pt x="4253" y="10492"/>
                    </a:cubicBezTo>
                    <a:lnTo>
                      <a:pt x="7656" y="7058"/>
                    </a:lnTo>
                    <a:cubicBezTo>
                      <a:pt x="7782" y="6932"/>
                      <a:pt x="7782" y="6774"/>
                      <a:pt x="7750" y="6648"/>
                    </a:cubicBezTo>
                    <a:cubicBezTo>
                      <a:pt x="7467" y="6113"/>
                      <a:pt x="7498" y="5356"/>
                      <a:pt x="7971" y="4821"/>
                    </a:cubicBezTo>
                    <a:cubicBezTo>
                      <a:pt x="8330" y="4407"/>
                      <a:pt x="8785" y="4211"/>
                      <a:pt x="9295" y="4211"/>
                    </a:cubicBezTo>
                    <a:close/>
                    <a:moveTo>
                      <a:pt x="378" y="1"/>
                    </a:moveTo>
                    <a:cubicBezTo>
                      <a:pt x="189" y="1"/>
                      <a:pt x="32" y="158"/>
                      <a:pt x="32" y="347"/>
                    </a:cubicBezTo>
                    <a:lnTo>
                      <a:pt x="32" y="10681"/>
                    </a:lnTo>
                    <a:cubicBezTo>
                      <a:pt x="0" y="10870"/>
                      <a:pt x="158" y="11027"/>
                      <a:pt x="347" y="11027"/>
                    </a:cubicBezTo>
                    <a:lnTo>
                      <a:pt x="3529" y="11027"/>
                    </a:lnTo>
                    <a:cubicBezTo>
                      <a:pt x="3560" y="11185"/>
                      <a:pt x="3655" y="11311"/>
                      <a:pt x="3781" y="11437"/>
                    </a:cubicBezTo>
                    <a:cubicBezTo>
                      <a:pt x="3970" y="11626"/>
                      <a:pt x="4230" y="11720"/>
                      <a:pt x="4494" y="11720"/>
                    </a:cubicBezTo>
                    <a:cubicBezTo>
                      <a:pt x="4758" y="11720"/>
                      <a:pt x="5025" y="11626"/>
                      <a:pt x="5230" y="11437"/>
                    </a:cubicBezTo>
                    <a:lnTo>
                      <a:pt x="5608" y="11027"/>
                    </a:lnTo>
                    <a:lnTo>
                      <a:pt x="7940" y="11027"/>
                    </a:lnTo>
                    <a:cubicBezTo>
                      <a:pt x="8129" y="11027"/>
                      <a:pt x="8286" y="10870"/>
                      <a:pt x="8286" y="10681"/>
                    </a:cubicBezTo>
                    <a:lnTo>
                      <a:pt x="8286" y="8349"/>
                    </a:lnTo>
                    <a:lnTo>
                      <a:pt x="8538" y="8129"/>
                    </a:lnTo>
                    <a:cubicBezTo>
                      <a:pt x="8792" y="8220"/>
                      <a:pt x="9065" y="8269"/>
                      <a:pt x="9344" y="8269"/>
                    </a:cubicBezTo>
                    <a:cubicBezTo>
                      <a:pt x="9929" y="8269"/>
                      <a:pt x="10536" y="8053"/>
                      <a:pt x="11027" y="7562"/>
                    </a:cubicBezTo>
                    <a:cubicBezTo>
                      <a:pt x="11752" y="6806"/>
                      <a:pt x="11878" y="5735"/>
                      <a:pt x="11500" y="4852"/>
                    </a:cubicBezTo>
                    <a:cubicBezTo>
                      <a:pt x="11437" y="4726"/>
                      <a:pt x="11342" y="4695"/>
                      <a:pt x="11248" y="4663"/>
                    </a:cubicBezTo>
                    <a:cubicBezTo>
                      <a:pt x="11122" y="4663"/>
                      <a:pt x="11027" y="4663"/>
                      <a:pt x="10932" y="4726"/>
                    </a:cubicBezTo>
                    <a:lnTo>
                      <a:pt x="10082" y="5609"/>
                    </a:lnTo>
                    <a:cubicBezTo>
                      <a:pt x="10019" y="5656"/>
                      <a:pt x="9924" y="5679"/>
                      <a:pt x="9834" y="5679"/>
                    </a:cubicBezTo>
                    <a:cubicBezTo>
                      <a:pt x="9743" y="5679"/>
                      <a:pt x="9657" y="5656"/>
                      <a:pt x="9609" y="5609"/>
                    </a:cubicBezTo>
                    <a:cubicBezTo>
                      <a:pt x="9483" y="5483"/>
                      <a:pt x="9483" y="5230"/>
                      <a:pt x="9609" y="5136"/>
                    </a:cubicBezTo>
                    <a:lnTo>
                      <a:pt x="10460" y="4254"/>
                    </a:lnTo>
                    <a:cubicBezTo>
                      <a:pt x="10554" y="4191"/>
                      <a:pt x="10586" y="4065"/>
                      <a:pt x="10554" y="3939"/>
                    </a:cubicBezTo>
                    <a:cubicBezTo>
                      <a:pt x="10554" y="3813"/>
                      <a:pt x="10460" y="3750"/>
                      <a:pt x="10334" y="3718"/>
                    </a:cubicBezTo>
                    <a:cubicBezTo>
                      <a:pt x="10003" y="3561"/>
                      <a:pt x="9649" y="3482"/>
                      <a:pt x="9298" y="3482"/>
                    </a:cubicBezTo>
                    <a:cubicBezTo>
                      <a:pt x="8948" y="3482"/>
                      <a:pt x="8601" y="3561"/>
                      <a:pt x="8286" y="3718"/>
                    </a:cubicBezTo>
                    <a:lnTo>
                      <a:pt x="8286" y="2395"/>
                    </a:lnTo>
                    <a:cubicBezTo>
                      <a:pt x="8286" y="2332"/>
                      <a:pt x="8255" y="2206"/>
                      <a:pt x="8192" y="2175"/>
                    </a:cubicBezTo>
                    <a:lnTo>
                      <a:pt x="6144" y="127"/>
                    </a:lnTo>
                    <a:cubicBezTo>
                      <a:pt x="6049" y="64"/>
                      <a:pt x="5986" y="1"/>
                      <a:pt x="58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79" name="Google Shape;6679;p63"/>
              <p:cNvSpPr/>
              <p:nvPr/>
            </p:nvSpPr>
            <p:spPr>
              <a:xfrm>
                <a:off x="-34331500" y="23057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80" name="Google Shape;6680;p63"/>
              <p:cNvSpPr/>
              <p:nvPr/>
            </p:nvSpPr>
            <p:spPr>
              <a:xfrm>
                <a:off x="-34331500" y="2341200"/>
                <a:ext cx="17350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77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2395"/>
                    </a:lnTo>
                    <a:cubicBezTo>
                      <a:pt x="1" y="2584"/>
                      <a:pt x="158" y="2773"/>
                      <a:pt x="347" y="2773"/>
                    </a:cubicBezTo>
                    <a:cubicBezTo>
                      <a:pt x="536" y="2773"/>
                      <a:pt x="694" y="2584"/>
                      <a:pt x="694" y="2395"/>
                    </a:cubicBezTo>
                    <a:lnTo>
                      <a:pt x="694" y="347"/>
                    </a:ln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81" name="Google Shape;6681;p63"/>
              <p:cNvSpPr/>
              <p:nvPr/>
            </p:nvSpPr>
            <p:spPr>
              <a:xfrm>
                <a:off x="-34384275" y="2427050"/>
                <a:ext cx="1213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lnTo>
                      <a:pt x="4506" y="694"/>
                    </a:lnTo>
                    <a:cubicBezTo>
                      <a:pt x="4695" y="694"/>
                      <a:pt x="4853" y="536"/>
                      <a:pt x="4853" y="347"/>
                    </a:cubicBezTo>
                    <a:cubicBezTo>
                      <a:pt x="4853" y="158"/>
                      <a:pt x="4695" y="1"/>
                      <a:pt x="45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82" name="Google Shape;6682;p63"/>
              <p:cNvSpPr/>
              <p:nvPr/>
            </p:nvSpPr>
            <p:spPr>
              <a:xfrm>
                <a:off x="-34384275" y="2460125"/>
                <a:ext cx="882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530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99"/>
                      <a:pt x="158" y="725"/>
                      <a:pt x="379" y="725"/>
                    </a:cubicBezTo>
                    <a:lnTo>
                      <a:pt x="3151" y="725"/>
                    </a:lnTo>
                    <a:cubicBezTo>
                      <a:pt x="3372" y="725"/>
                      <a:pt x="3530" y="568"/>
                      <a:pt x="3530" y="379"/>
                    </a:cubicBezTo>
                    <a:cubicBezTo>
                      <a:pt x="3530" y="158"/>
                      <a:pt x="3372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83" name="Google Shape;6683;p63"/>
            <p:cNvGrpSpPr/>
            <p:nvPr/>
          </p:nvGrpSpPr>
          <p:grpSpPr>
            <a:xfrm>
              <a:off x="1858811" y="1717417"/>
              <a:ext cx="232269" cy="229182"/>
              <a:chOff x="-34421275" y="2631050"/>
              <a:chExt cx="295375" cy="291450"/>
            </a:xfrm>
            <a:solidFill>
              <a:schemeClr val="tx1"/>
            </a:solidFill>
          </p:grpSpPr>
          <p:sp>
            <p:nvSpPr>
              <p:cNvPr id="6684" name="Google Shape;6684;p63"/>
              <p:cNvSpPr/>
              <p:nvPr/>
            </p:nvSpPr>
            <p:spPr>
              <a:xfrm>
                <a:off x="-34421275" y="2639125"/>
                <a:ext cx="288275" cy="283375"/>
              </a:xfrm>
              <a:custGeom>
                <a:avLst/>
                <a:gdLst/>
                <a:ahLst/>
                <a:cxnLst/>
                <a:rect l="l" t="t" r="r" b="b"/>
                <a:pathLst>
                  <a:path w="11531" h="11335" extrusionOk="0">
                    <a:moveTo>
                      <a:pt x="5592" y="717"/>
                    </a:moveTo>
                    <a:cubicBezTo>
                      <a:pt x="5679" y="717"/>
                      <a:pt x="5766" y="749"/>
                      <a:pt x="5829" y="812"/>
                    </a:cubicBezTo>
                    <a:lnTo>
                      <a:pt x="10680" y="5663"/>
                    </a:lnTo>
                    <a:cubicBezTo>
                      <a:pt x="10775" y="5758"/>
                      <a:pt x="10775" y="6010"/>
                      <a:pt x="10680" y="6136"/>
                    </a:cubicBezTo>
                    <a:cubicBezTo>
                      <a:pt x="10617" y="6183"/>
                      <a:pt x="10523" y="6207"/>
                      <a:pt x="10432" y="6207"/>
                    </a:cubicBezTo>
                    <a:cubicBezTo>
                      <a:pt x="10342" y="6207"/>
                      <a:pt x="10255" y="6183"/>
                      <a:pt x="10208" y="6136"/>
                    </a:cubicBezTo>
                    <a:lnTo>
                      <a:pt x="5356" y="1284"/>
                    </a:lnTo>
                    <a:cubicBezTo>
                      <a:pt x="5230" y="1158"/>
                      <a:pt x="5230" y="938"/>
                      <a:pt x="5356" y="812"/>
                    </a:cubicBezTo>
                    <a:cubicBezTo>
                      <a:pt x="5419" y="749"/>
                      <a:pt x="5506" y="717"/>
                      <a:pt x="5592" y="717"/>
                    </a:cubicBezTo>
                    <a:close/>
                    <a:moveTo>
                      <a:pt x="8444" y="7239"/>
                    </a:moveTo>
                    <a:lnTo>
                      <a:pt x="8538" y="7396"/>
                    </a:lnTo>
                    <a:cubicBezTo>
                      <a:pt x="8696" y="7554"/>
                      <a:pt x="8664" y="7806"/>
                      <a:pt x="8475" y="7932"/>
                    </a:cubicBezTo>
                    <a:lnTo>
                      <a:pt x="5923" y="9223"/>
                    </a:lnTo>
                    <a:cubicBezTo>
                      <a:pt x="5873" y="9261"/>
                      <a:pt x="5819" y="9278"/>
                      <a:pt x="5763" y="9278"/>
                    </a:cubicBezTo>
                    <a:cubicBezTo>
                      <a:pt x="5678" y="9278"/>
                      <a:pt x="5590" y="9237"/>
                      <a:pt x="5514" y="9160"/>
                    </a:cubicBezTo>
                    <a:lnTo>
                      <a:pt x="5230" y="8877"/>
                    </a:lnTo>
                    <a:cubicBezTo>
                      <a:pt x="6301" y="8089"/>
                      <a:pt x="7341" y="7617"/>
                      <a:pt x="8444" y="7239"/>
                    </a:cubicBezTo>
                    <a:close/>
                    <a:moveTo>
                      <a:pt x="5230" y="2198"/>
                    </a:moveTo>
                    <a:lnTo>
                      <a:pt x="9294" y="6230"/>
                    </a:lnTo>
                    <a:cubicBezTo>
                      <a:pt x="7908" y="6703"/>
                      <a:pt x="5797" y="7270"/>
                      <a:pt x="3560" y="9381"/>
                    </a:cubicBezTo>
                    <a:lnTo>
                      <a:pt x="2080" y="7932"/>
                    </a:lnTo>
                    <a:cubicBezTo>
                      <a:pt x="3340" y="6608"/>
                      <a:pt x="4285" y="5033"/>
                      <a:pt x="4852" y="3395"/>
                    </a:cubicBezTo>
                    <a:lnTo>
                      <a:pt x="5230" y="2198"/>
                    </a:lnTo>
                    <a:close/>
                    <a:moveTo>
                      <a:pt x="1138" y="8089"/>
                    </a:moveTo>
                    <a:cubicBezTo>
                      <a:pt x="1229" y="8089"/>
                      <a:pt x="1323" y="8121"/>
                      <a:pt x="1386" y="8184"/>
                    </a:cubicBezTo>
                    <a:lnTo>
                      <a:pt x="3308" y="10105"/>
                    </a:lnTo>
                    <a:cubicBezTo>
                      <a:pt x="3434" y="10231"/>
                      <a:pt x="3434" y="10452"/>
                      <a:pt x="3308" y="10578"/>
                    </a:cubicBezTo>
                    <a:cubicBezTo>
                      <a:pt x="3245" y="10641"/>
                      <a:pt x="3159" y="10673"/>
                      <a:pt x="3072" y="10673"/>
                    </a:cubicBezTo>
                    <a:cubicBezTo>
                      <a:pt x="2985" y="10673"/>
                      <a:pt x="2899" y="10641"/>
                      <a:pt x="2836" y="10578"/>
                    </a:cubicBezTo>
                    <a:lnTo>
                      <a:pt x="914" y="8656"/>
                    </a:lnTo>
                    <a:cubicBezTo>
                      <a:pt x="788" y="8530"/>
                      <a:pt x="788" y="8278"/>
                      <a:pt x="914" y="8184"/>
                    </a:cubicBezTo>
                    <a:cubicBezTo>
                      <a:pt x="961" y="8121"/>
                      <a:pt x="1048" y="8089"/>
                      <a:pt x="1138" y="8089"/>
                    </a:cubicBezTo>
                    <a:close/>
                    <a:moveTo>
                      <a:pt x="5565" y="0"/>
                    </a:moveTo>
                    <a:cubicBezTo>
                      <a:pt x="5301" y="0"/>
                      <a:pt x="5041" y="103"/>
                      <a:pt x="4852" y="307"/>
                    </a:cubicBezTo>
                    <a:cubicBezTo>
                      <a:pt x="4474" y="654"/>
                      <a:pt x="4442" y="1158"/>
                      <a:pt x="4694" y="1568"/>
                    </a:cubicBezTo>
                    <a:lnTo>
                      <a:pt x="4159" y="3143"/>
                    </a:lnTo>
                    <a:cubicBezTo>
                      <a:pt x="3655" y="4655"/>
                      <a:pt x="2710" y="6199"/>
                      <a:pt x="1575" y="7428"/>
                    </a:cubicBezTo>
                    <a:cubicBezTo>
                      <a:pt x="1422" y="7357"/>
                      <a:pt x="1259" y="7321"/>
                      <a:pt x="1100" y="7321"/>
                    </a:cubicBezTo>
                    <a:cubicBezTo>
                      <a:pt x="834" y="7321"/>
                      <a:pt x="575" y="7420"/>
                      <a:pt x="378" y="7617"/>
                    </a:cubicBezTo>
                    <a:cubicBezTo>
                      <a:pt x="0" y="8026"/>
                      <a:pt x="0" y="8688"/>
                      <a:pt x="378" y="9066"/>
                    </a:cubicBezTo>
                    <a:lnTo>
                      <a:pt x="2363" y="11051"/>
                    </a:lnTo>
                    <a:cubicBezTo>
                      <a:pt x="2552" y="11240"/>
                      <a:pt x="2820" y="11334"/>
                      <a:pt x="3088" y="11334"/>
                    </a:cubicBezTo>
                    <a:cubicBezTo>
                      <a:pt x="3356" y="11334"/>
                      <a:pt x="3623" y="11240"/>
                      <a:pt x="3812" y="11051"/>
                    </a:cubicBezTo>
                    <a:cubicBezTo>
                      <a:pt x="4127" y="10736"/>
                      <a:pt x="4222" y="10263"/>
                      <a:pt x="4001" y="9853"/>
                    </a:cubicBezTo>
                    <a:cubicBezTo>
                      <a:pt x="4222" y="9664"/>
                      <a:pt x="4442" y="9475"/>
                      <a:pt x="4694" y="9286"/>
                    </a:cubicBezTo>
                    <a:lnTo>
                      <a:pt x="5041" y="9633"/>
                    </a:lnTo>
                    <a:cubicBezTo>
                      <a:pt x="5238" y="9830"/>
                      <a:pt x="5496" y="9928"/>
                      <a:pt x="5755" y="9928"/>
                    </a:cubicBezTo>
                    <a:cubicBezTo>
                      <a:pt x="5910" y="9928"/>
                      <a:pt x="6065" y="9893"/>
                      <a:pt x="6207" y="9822"/>
                    </a:cubicBezTo>
                    <a:lnTo>
                      <a:pt x="8790" y="8530"/>
                    </a:lnTo>
                    <a:cubicBezTo>
                      <a:pt x="9357" y="8215"/>
                      <a:pt x="9515" y="7459"/>
                      <a:pt x="9137" y="6986"/>
                    </a:cubicBezTo>
                    <a:lnTo>
                      <a:pt x="9893" y="6766"/>
                    </a:lnTo>
                    <a:cubicBezTo>
                      <a:pt x="10050" y="6858"/>
                      <a:pt x="10229" y="6906"/>
                      <a:pt x="10412" y="6906"/>
                    </a:cubicBezTo>
                    <a:cubicBezTo>
                      <a:pt x="10668" y="6906"/>
                      <a:pt x="10932" y="6811"/>
                      <a:pt x="11153" y="6608"/>
                    </a:cubicBezTo>
                    <a:cubicBezTo>
                      <a:pt x="11531" y="6199"/>
                      <a:pt x="11531" y="5537"/>
                      <a:pt x="11153" y="5128"/>
                    </a:cubicBezTo>
                    <a:lnTo>
                      <a:pt x="6301" y="307"/>
                    </a:lnTo>
                    <a:cubicBezTo>
                      <a:pt x="6096" y="103"/>
                      <a:pt x="5829" y="0"/>
                      <a:pt x="55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85" name="Google Shape;6685;p63"/>
              <p:cNvSpPr/>
              <p:nvPr/>
            </p:nvSpPr>
            <p:spPr>
              <a:xfrm>
                <a:off x="-34181850" y="2644625"/>
                <a:ext cx="41775" cy="4157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63" extrusionOk="0">
                    <a:moveTo>
                      <a:pt x="1328" y="1"/>
                    </a:moveTo>
                    <a:cubicBezTo>
                      <a:pt x="1237" y="1"/>
                      <a:pt x="1151" y="40"/>
                      <a:pt x="1103" y="119"/>
                    </a:cubicBezTo>
                    <a:lnTo>
                      <a:pt x="95" y="1096"/>
                    </a:lnTo>
                    <a:cubicBezTo>
                      <a:pt x="1" y="1222"/>
                      <a:pt x="1" y="1442"/>
                      <a:pt x="95" y="1568"/>
                    </a:cubicBezTo>
                    <a:cubicBezTo>
                      <a:pt x="158" y="1631"/>
                      <a:pt x="253" y="1663"/>
                      <a:pt x="343" y="1663"/>
                    </a:cubicBezTo>
                    <a:cubicBezTo>
                      <a:pt x="434" y="1663"/>
                      <a:pt x="521" y="1631"/>
                      <a:pt x="568" y="1568"/>
                    </a:cubicBezTo>
                    <a:lnTo>
                      <a:pt x="1576" y="592"/>
                    </a:lnTo>
                    <a:cubicBezTo>
                      <a:pt x="1671" y="466"/>
                      <a:pt x="1671" y="213"/>
                      <a:pt x="1576" y="119"/>
                    </a:cubicBezTo>
                    <a:cubicBezTo>
                      <a:pt x="1513" y="40"/>
                      <a:pt x="1418" y="1"/>
                      <a:pt x="13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86" name="Google Shape;6686;p63"/>
              <p:cNvSpPr/>
              <p:nvPr/>
            </p:nvSpPr>
            <p:spPr>
              <a:xfrm>
                <a:off x="-34217275" y="2631050"/>
                <a:ext cx="173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671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324"/>
                    </a:lnTo>
                    <a:cubicBezTo>
                      <a:pt x="0" y="1513"/>
                      <a:pt x="158" y="1670"/>
                      <a:pt x="347" y="1670"/>
                    </a:cubicBezTo>
                    <a:cubicBezTo>
                      <a:pt x="536" y="1670"/>
                      <a:pt x="693" y="1513"/>
                      <a:pt x="693" y="1324"/>
                    </a:cubicBez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87" name="Google Shape;6687;p63"/>
              <p:cNvSpPr/>
              <p:nvPr/>
            </p:nvSpPr>
            <p:spPr>
              <a:xfrm>
                <a:off x="-34168450" y="2704300"/>
                <a:ext cx="425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355" y="725"/>
                    </a:lnTo>
                    <a:cubicBezTo>
                      <a:pt x="1544" y="725"/>
                      <a:pt x="1702" y="567"/>
                      <a:pt x="1702" y="378"/>
                    </a:cubicBezTo>
                    <a:cubicBezTo>
                      <a:pt x="1670" y="158"/>
                      <a:pt x="1544" y="0"/>
                      <a:pt x="1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688" name="Google Shape;6688;p63"/>
            <p:cNvSpPr/>
            <p:nvPr/>
          </p:nvSpPr>
          <p:spPr>
            <a:xfrm>
              <a:off x="3310496" y="1154173"/>
              <a:ext cx="229182" cy="229792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2868" y="8538"/>
                  </a:moveTo>
                  <a:cubicBezTo>
                    <a:pt x="3025" y="8948"/>
                    <a:pt x="3340" y="9263"/>
                    <a:pt x="3781" y="9452"/>
                  </a:cubicBezTo>
                  <a:cubicBezTo>
                    <a:pt x="3403" y="9389"/>
                    <a:pt x="2364" y="9231"/>
                    <a:pt x="2080" y="8916"/>
                  </a:cubicBezTo>
                  <a:cubicBezTo>
                    <a:pt x="2143" y="8885"/>
                    <a:pt x="2332" y="8727"/>
                    <a:pt x="2868" y="8538"/>
                  </a:cubicBezTo>
                  <a:close/>
                  <a:moveTo>
                    <a:pt x="8791" y="8538"/>
                  </a:moveTo>
                  <a:cubicBezTo>
                    <a:pt x="9326" y="8727"/>
                    <a:pt x="9547" y="8885"/>
                    <a:pt x="9578" y="8916"/>
                  </a:cubicBezTo>
                  <a:cubicBezTo>
                    <a:pt x="9295" y="9231"/>
                    <a:pt x="8287" y="9389"/>
                    <a:pt x="7877" y="9452"/>
                  </a:cubicBezTo>
                  <a:cubicBezTo>
                    <a:pt x="8287" y="9294"/>
                    <a:pt x="8602" y="8948"/>
                    <a:pt x="8791" y="8538"/>
                  </a:cubicBezTo>
                  <a:close/>
                  <a:moveTo>
                    <a:pt x="5829" y="725"/>
                  </a:moveTo>
                  <a:cubicBezTo>
                    <a:pt x="6018" y="725"/>
                    <a:pt x="6176" y="883"/>
                    <a:pt x="6176" y="1072"/>
                  </a:cubicBezTo>
                  <a:lnTo>
                    <a:pt x="6176" y="4537"/>
                  </a:lnTo>
                  <a:cubicBezTo>
                    <a:pt x="6176" y="4695"/>
                    <a:pt x="6302" y="4821"/>
                    <a:pt x="6428" y="4852"/>
                  </a:cubicBezTo>
                  <a:cubicBezTo>
                    <a:pt x="6455" y="4858"/>
                    <a:pt x="6482" y="4860"/>
                    <a:pt x="6508" y="4860"/>
                  </a:cubicBezTo>
                  <a:cubicBezTo>
                    <a:pt x="6637" y="4860"/>
                    <a:pt x="6754" y="4799"/>
                    <a:pt x="6806" y="4695"/>
                  </a:cubicBezTo>
                  <a:lnTo>
                    <a:pt x="8287" y="2237"/>
                  </a:lnTo>
                  <a:cubicBezTo>
                    <a:pt x="8326" y="2139"/>
                    <a:pt x="8415" y="2090"/>
                    <a:pt x="8514" y="2090"/>
                  </a:cubicBezTo>
                  <a:cubicBezTo>
                    <a:pt x="8574" y="2090"/>
                    <a:pt x="8637" y="2107"/>
                    <a:pt x="8696" y="2143"/>
                  </a:cubicBezTo>
                  <a:cubicBezTo>
                    <a:pt x="8854" y="2206"/>
                    <a:pt x="8948" y="2426"/>
                    <a:pt x="8854" y="2615"/>
                  </a:cubicBezTo>
                  <a:lnTo>
                    <a:pt x="7656" y="5041"/>
                  </a:lnTo>
                  <a:cubicBezTo>
                    <a:pt x="7562" y="5262"/>
                    <a:pt x="7656" y="5451"/>
                    <a:pt x="7814" y="5514"/>
                  </a:cubicBezTo>
                  <a:cubicBezTo>
                    <a:pt x="7851" y="5551"/>
                    <a:pt x="7898" y="5569"/>
                    <a:pt x="7949" y="5569"/>
                  </a:cubicBezTo>
                  <a:cubicBezTo>
                    <a:pt x="8028" y="5569"/>
                    <a:pt x="8116" y="5527"/>
                    <a:pt x="8192" y="5451"/>
                  </a:cubicBezTo>
                  <a:cubicBezTo>
                    <a:pt x="9630" y="4282"/>
                    <a:pt x="9701" y="4254"/>
                    <a:pt x="9704" y="4254"/>
                  </a:cubicBezTo>
                  <a:cubicBezTo>
                    <a:pt x="9704" y="4254"/>
                    <a:pt x="9704" y="4254"/>
                    <a:pt x="9704" y="4254"/>
                  </a:cubicBezTo>
                  <a:cubicBezTo>
                    <a:pt x="9752" y="4206"/>
                    <a:pt x="9838" y="4183"/>
                    <a:pt x="9929" y="4183"/>
                  </a:cubicBezTo>
                  <a:cubicBezTo>
                    <a:pt x="10019" y="4183"/>
                    <a:pt x="10114" y="4206"/>
                    <a:pt x="10177" y="4254"/>
                  </a:cubicBezTo>
                  <a:cubicBezTo>
                    <a:pt x="10271" y="4380"/>
                    <a:pt x="10271" y="4632"/>
                    <a:pt x="10177" y="4726"/>
                  </a:cubicBezTo>
                  <a:lnTo>
                    <a:pt x="8318" y="6585"/>
                  </a:lnTo>
                  <a:cubicBezTo>
                    <a:pt x="8224" y="6680"/>
                    <a:pt x="8192" y="6743"/>
                    <a:pt x="8192" y="6837"/>
                  </a:cubicBezTo>
                  <a:lnTo>
                    <a:pt x="8192" y="7940"/>
                  </a:lnTo>
                  <a:cubicBezTo>
                    <a:pt x="8192" y="8349"/>
                    <a:pt x="7908" y="8759"/>
                    <a:pt x="7499" y="8916"/>
                  </a:cubicBezTo>
                  <a:cubicBezTo>
                    <a:pt x="7184" y="9042"/>
                    <a:pt x="6932" y="9263"/>
                    <a:pt x="6869" y="9609"/>
                  </a:cubicBezTo>
                  <a:cubicBezTo>
                    <a:pt x="6491" y="9672"/>
                    <a:pt x="6144" y="9672"/>
                    <a:pt x="5798" y="9672"/>
                  </a:cubicBezTo>
                  <a:cubicBezTo>
                    <a:pt x="5451" y="9672"/>
                    <a:pt x="5073" y="9672"/>
                    <a:pt x="4726" y="9609"/>
                  </a:cubicBezTo>
                  <a:cubicBezTo>
                    <a:pt x="4663" y="9294"/>
                    <a:pt x="4411" y="9042"/>
                    <a:pt x="4096" y="8916"/>
                  </a:cubicBezTo>
                  <a:cubicBezTo>
                    <a:pt x="3655" y="8759"/>
                    <a:pt x="3403" y="8381"/>
                    <a:pt x="3403" y="7940"/>
                  </a:cubicBezTo>
                  <a:cubicBezTo>
                    <a:pt x="3403" y="7562"/>
                    <a:pt x="3277" y="7247"/>
                    <a:pt x="2994" y="6963"/>
                  </a:cubicBezTo>
                  <a:lnTo>
                    <a:pt x="1418" y="5388"/>
                  </a:lnTo>
                  <a:cubicBezTo>
                    <a:pt x="1355" y="5293"/>
                    <a:pt x="1355" y="5041"/>
                    <a:pt x="1513" y="4947"/>
                  </a:cubicBezTo>
                  <a:cubicBezTo>
                    <a:pt x="1568" y="4873"/>
                    <a:pt x="1667" y="4842"/>
                    <a:pt x="1758" y="4842"/>
                  </a:cubicBezTo>
                  <a:cubicBezTo>
                    <a:pt x="1823" y="4842"/>
                    <a:pt x="1883" y="4858"/>
                    <a:pt x="1923" y="4884"/>
                  </a:cubicBezTo>
                  <a:cubicBezTo>
                    <a:pt x="3718" y="6238"/>
                    <a:pt x="3592" y="6144"/>
                    <a:pt x="3750" y="6207"/>
                  </a:cubicBezTo>
                  <a:cubicBezTo>
                    <a:pt x="3834" y="6207"/>
                    <a:pt x="3876" y="6221"/>
                    <a:pt x="3913" y="6221"/>
                  </a:cubicBezTo>
                  <a:cubicBezTo>
                    <a:pt x="3932" y="6221"/>
                    <a:pt x="3949" y="6217"/>
                    <a:pt x="3970" y="6207"/>
                  </a:cubicBezTo>
                  <a:cubicBezTo>
                    <a:pt x="5231" y="6238"/>
                    <a:pt x="5483" y="6617"/>
                    <a:pt x="5483" y="7215"/>
                  </a:cubicBezTo>
                  <a:cubicBezTo>
                    <a:pt x="5483" y="7404"/>
                    <a:pt x="5640" y="7562"/>
                    <a:pt x="5829" y="7562"/>
                  </a:cubicBezTo>
                  <a:cubicBezTo>
                    <a:pt x="6018" y="7562"/>
                    <a:pt x="6176" y="7404"/>
                    <a:pt x="6176" y="7215"/>
                  </a:cubicBezTo>
                  <a:cubicBezTo>
                    <a:pt x="6176" y="6554"/>
                    <a:pt x="5924" y="6081"/>
                    <a:pt x="5388" y="5797"/>
                  </a:cubicBezTo>
                  <a:cubicBezTo>
                    <a:pt x="5073" y="5640"/>
                    <a:pt x="4663" y="5514"/>
                    <a:pt x="4128" y="5514"/>
                  </a:cubicBezTo>
                  <a:cubicBezTo>
                    <a:pt x="3624" y="4348"/>
                    <a:pt x="2836" y="2647"/>
                    <a:pt x="2805" y="2615"/>
                  </a:cubicBezTo>
                  <a:cubicBezTo>
                    <a:pt x="2710" y="2458"/>
                    <a:pt x="2805" y="2206"/>
                    <a:pt x="2962" y="2143"/>
                  </a:cubicBezTo>
                  <a:cubicBezTo>
                    <a:pt x="3015" y="2111"/>
                    <a:pt x="3071" y="2097"/>
                    <a:pt x="3126" y="2097"/>
                  </a:cubicBezTo>
                  <a:cubicBezTo>
                    <a:pt x="3235" y="2097"/>
                    <a:pt x="3340" y="2153"/>
                    <a:pt x="3403" y="2237"/>
                  </a:cubicBezTo>
                  <a:lnTo>
                    <a:pt x="4852" y="4695"/>
                  </a:lnTo>
                  <a:cubicBezTo>
                    <a:pt x="4905" y="4799"/>
                    <a:pt x="5022" y="4860"/>
                    <a:pt x="5150" y="4860"/>
                  </a:cubicBezTo>
                  <a:cubicBezTo>
                    <a:pt x="5176" y="4860"/>
                    <a:pt x="5204" y="4858"/>
                    <a:pt x="5231" y="4852"/>
                  </a:cubicBezTo>
                  <a:cubicBezTo>
                    <a:pt x="5388" y="4821"/>
                    <a:pt x="5483" y="4695"/>
                    <a:pt x="5483" y="4537"/>
                  </a:cubicBezTo>
                  <a:lnTo>
                    <a:pt x="5483" y="1072"/>
                  </a:lnTo>
                  <a:cubicBezTo>
                    <a:pt x="5483" y="883"/>
                    <a:pt x="5640" y="725"/>
                    <a:pt x="5829" y="725"/>
                  </a:cubicBezTo>
                  <a:close/>
                  <a:moveTo>
                    <a:pt x="8822" y="7310"/>
                  </a:moveTo>
                  <a:cubicBezTo>
                    <a:pt x="10082" y="7688"/>
                    <a:pt x="10901" y="8318"/>
                    <a:pt x="10901" y="8916"/>
                  </a:cubicBezTo>
                  <a:cubicBezTo>
                    <a:pt x="10996" y="9925"/>
                    <a:pt x="8791" y="10996"/>
                    <a:pt x="5829" y="10996"/>
                  </a:cubicBezTo>
                  <a:cubicBezTo>
                    <a:pt x="2868" y="10996"/>
                    <a:pt x="662" y="9988"/>
                    <a:pt x="662" y="8948"/>
                  </a:cubicBezTo>
                  <a:cubicBezTo>
                    <a:pt x="662" y="8412"/>
                    <a:pt x="1387" y="7814"/>
                    <a:pt x="2490" y="7404"/>
                  </a:cubicBezTo>
                  <a:lnTo>
                    <a:pt x="2553" y="7499"/>
                  </a:lnTo>
                  <a:cubicBezTo>
                    <a:pt x="2679" y="7625"/>
                    <a:pt x="2773" y="7782"/>
                    <a:pt x="2773" y="7940"/>
                  </a:cubicBezTo>
                  <a:cubicBezTo>
                    <a:pt x="2206" y="8097"/>
                    <a:pt x="1387" y="8349"/>
                    <a:pt x="1387" y="8948"/>
                  </a:cubicBezTo>
                  <a:cubicBezTo>
                    <a:pt x="1387" y="9231"/>
                    <a:pt x="1544" y="9452"/>
                    <a:pt x="1860" y="9672"/>
                  </a:cubicBezTo>
                  <a:cubicBezTo>
                    <a:pt x="2773" y="10208"/>
                    <a:pt x="4726" y="10334"/>
                    <a:pt x="5798" y="10334"/>
                  </a:cubicBezTo>
                  <a:cubicBezTo>
                    <a:pt x="6869" y="10334"/>
                    <a:pt x="8822" y="10208"/>
                    <a:pt x="9736" y="9672"/>
                  </a:cubicBezTo>
                  <a:cubicBezTo>
                    <a:pt x="10051" y="9452"/>
                    <a:pt x="10208" y="9231"/>
                    <a:pt x="10208" y="8948"/>
                  </a:cubicBezTo>
                  <a:cubicBezTo>
                    <a:pt x="10208" y="8349"/>
                    <a:pt x="9421" y="8097"/>
                    <a:pt x="8822" y="7940"/>
                  </a:cubicBezTo>
                  <a:lnTo>
                    <a:pt x="8822" y="7310"/>
                  </a:lnTo>
                  <a:close/>
                  <a:moveTo>
                    <a:pt x="5829" y="1"/>
                  </a:moveTo>
                  <a:cubicBezTo>
                    <a:pt x="5294" y="1"/>
                    <a:pt x="4821" y="473"/>
                    <a:pt x="4821" y="1072"/>
                  </a:cubicBezTo>
                  <a:lnTo>
                    <a:pt x="4821" y="3309"/>
                  </a:lnTo>
                  <a:lnTo>
                    <a:pt x="4002" y="1954"/>
                  </a:lnTo>
                  <a:cubicBezTo>
                    <a:pt x="3807" y="1608"/>
                    <a:pt x="3464" y="1440"/>
                    <a:pt x="3115" y="1440"/>
                  </a:cubicBezTo>
                  <a:cubicBezTo>
                    <a:pt x="2956" y="1440"/>
                    <a:pt x="2795" y="1475"/>
                    <a:pt x="2647" y="1544"/>
                  </a:cubicBezTo>
                  <a:cubicBezTo>
                    <a:pt x="2143" y="1765"/>
                    <a:pt x="1923" y="2426"/>
                    <a:pt x="2175" y="2930"/>
                  </a:cubicBezTo>
                  <a:cubicBezTo>
                    <a:pt x="2206" y="2993"/>
                    <a:pt x="2679" y="4033"/>
                    <a:pt x="3088" y="4915"/>
                  </a:cubicBezTo>
                  <a:lnTo>
                    <a:pt x="2332" y="4380"/>
                  </a:lnTo>
                  <a:cubicBezTo>
                    <a:pt x="2157" y="4233"/>
                    <a:pt x="1933" y="4162"/>
                    <a:pt x="1710" y="4162"/>
                  </a:cubicBezTo>
                  <a:cubicBezTo>
                    <a:pt x="1452" y="4162"/>
                    <a:pt x="1195" y="4257"/>
                    <a:pt x="1009" y="4443"/>
                  </a:cubicBezTo>
                  <a:cubicBezTo>
                    <a:pt x="599" y="4852"/>
                    <a:pt x="599" y="5514"/>
                    <a:pt x="1009" y="5923"/>
                  </a:cubicBezTo>
                  <a:lnTo>
                    <a:pt x="1986" y="6900"/>
                  </a:lnTo>
                  <a:cubicBezTo>
                    <a:pt x="725" y="7404"/>
                    <a:pt x="1" y="8160"/>
                    <a:pt x="1" y="8948"/>
                  </a:cubicBezTo>
                  <a:cubicBezTo>
                    <a:pt x="1" y="9736"/>
                    <a:pt x="631" y="10460"/>
                    <a:pt x="1828" y="10964"/>
                  </a:cubicBezTo>
                  <a:cubicBezTo>
                    <a:pt x="2868" y="11437"/>
                    <a:pt x="4348" y="11689"/>
                    <a:pt x="5829" y="11689"/>
                  </a:cubicBezTo>
                  <a:cubicBezTo>
                    <a:pt x="8948" y="11689"/>
                    <a:pt x="11658" y="10586"/>
                    <a:pt x="11658" y="8979"/>
                  </a:cubicBezTo>
                  <a:cubicBezTo>
                    <a:pt x="11658" y="8003"/>
                    <a:pt x="10744" y="7184"/>
                    <a:pt x="9169" y="6680"/>
                  </a:cubicBezTo>
                  <a:lnTo>
                    <a:pt x="10649" y="5199"/>
                  </a:lnTo>
                  <a:cubicBezTo>
                    <a:pt x="11027" y="4821"/>
                    <a:pt x="11027" y="4159"/>
                    <a:pt x="10649" y="3750"/>
                  </a:cubicBezTo>
                  <a:cubicBezTo>
                    <a:pt x="10445" y="3561"/>
                    <a:pt x="10185" y="3466"/>
                    <a:pt x="9929" y="3466"/>
                  </a:cubicBezTo>
                  <a:cubicBezTo>
                    <a:pt x="9673" y="3466"/>
                    <a:pt x="9421" y="3561"/>
                    <a:pt x="9232" y="3750"/>
                  </a:cubicBezTo>
                  <a:cubicBezTo>
                    <a:pt x="9137" y="3844"/>
                    <a:pt x="9074" y="3876"/>
                    <a:pt x="8948" y="4002"/>
                  </a:cubicBezTo>
                  <a:cubicBezTo>
                    <a:pt x="8980" y="3876"/>
                    <a:pt x="9421" y="3025"/>
                    <a:pt x="9484" y="2930"/>
                  </a:cubicBezTo>
                  <a:cubicBezTo>
                    <a:pt x="9736" y="2426"/>
                    <a:pt x="9547" y="1765"/>
                    <a:pt x="9011" y="1544"/>
                  </a:cubicBezTo>
                  <a:cubicBezTo>
                    <a:pt x="8873" y="1475"/>
                    <a:pt x="8719" y="1440"/>
                    <a:pt x="8564" y="1440"/>
                  </a:cubicBezTo>
                  <a:cubicBezTo>
                    <a:pt x="8226" y="1440"/>
                    <a:pt x="7883" y="1608"/>
                    <a:pt x="7688" y="1954"/>
                  </a:cubicBezTo>
                  <a:lnTo>
                    <a:pt x="6869" y="3309"/>
                  </a:lnTo>
                  <a:lnTo>
                    <a:pt x="6869" y="1072"/>
                  </a:lnTo>
                  <a:cubicBezTo>
                    <a:pt x="6869" y="505"/>
                    <a:pt x="6396" y="1"/>
                    <a:pt x="582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689" name="Google Shape;6689;p63"/>
            <p:cNvSpPr/>
            <p:nvPr/>
          </p:nvSpPr>
          <p:spPr>
            <a:xfrm>
              <a:off x="3310496" y="1446835"/>
              <a:ext cx="229182" cy="229162"/>
            </a:xfrm>
            <a:custGeom>
              <a:avLst/>
              <a:gdLst/>
              <a:ahLst/>
              <a:cxnLst/>
              <a:rect l="l" t="t" r="r" b="b"/>
              <a:pathLst>
                <a:path w="11658" h="11657" extrusionOk="0">
                  <a:moveTo>
                    <a:pt x="5829" y="662"/>
                  </a:moveTo>
                  <a:cubicBezTo>
                    <a:pt x="6396" y="662"/>
                    <a:pt x="6869" y="1134"/>
                    <a:pt x="6869" y="1670"/>
                  </a:cubicBezTo>
                  <a:cubicBezTo>
                    <a:pt x="6869" y="2237"/>
                    <a:pt x="6396" y="2741"/>
                    <a:pt x="5829" y="2741"/>
                  </a:cubicBezTo>
                  <a:cubicBezTo>
                    <a:pt x="5294" y="2710"/>
                    <a:pt x="4821" y="2237"/>
                    <a:pt x="4821" y="1670"/>
                  </a:cubicBezTo>
                  <a:cubicBezTo>
                    <a:pt x="4821" y="1134"/>
                    <a:pt x="5294" y="662"/>
                    <a:pt x="5829" y="662"/>
                  </a:cubicBezTo>
                  <a:close/>
                  <a:moveTo>
                    <a:pt x="5829" y="3403"/>
                  </a:moveTo>
                  <a:cubicBezTo>
                    <a:pt x="7058" y="3403"/>
                    <a:pt x="8034" y="4316"/>
                    <a:pt x="8192" y="5451"/>
                  </a:cubicBezTo>
                  <a:lnTo>
                    <a:pt x="3466" y="5451"/>
                  </a:lnTo>
                  <a:cubicBezTo>
                    <a:pt x="3624" y="4285"/>
                    <a:pt x="4600" y="3403"/>
                    <a:pt x="5829" y="3403"/>
                  </a:cubicBezTo>
                  <a:close/>
                  <a:moveTo>
                    <a:pt x="1702" y="8885"/>
                  </a:moveTo>
                  <a:cubicBezTo>
                    <a:pt x="2269" y="8885"/>
                    <a:pt x="2710" y="9357"/>
                    <a:pt x="2710" y="9924"/>
                  </a:cubicBezTo>
                  <a:cubicBezTo>
                    <a:pt x="2710" y="10460"/>
                    <a:pt x="2269" y="10932"/>
                    <a:pt x="1702" y="10932"/>
                  </a:cubicBezTo>
                  <a:cubicBezTo>
                    <a:pt x="1135" y="10932"/>
                    <a:pt x="694" y="10460"/>
                    <a:pt x="694" y="9924"/>
                  </a:cubicBezTo>
                  <a:cubicBezTo>
                    <a:pt x="694" y="9357"/>
                    <a:pt x="1135" y="8885"/>
                    <a:pt x="1702" y="8885"/>
                  </a:cubicBezTo>
                  <a:close/>
                  <a:moveTo>
                    <a:pt x="5829" y="8885"/>
                  </a:moveTo>
                  <a:cubicBezTo>
                    <a:pt x="6396" y="8885"/>
                    <a:pt x="6869" y="9357"/>
                    <a:pt x="6869" y="9924"/>
                  </a:cubicBezTo>
                  <a:cubicBezTo>
                    <a:pt x="6869" y="10460"/>
                    <a:pt x="6396" y="10932"/>
                    <a:pt x="5829" y="10932"/>
                  </a:cubicBezTo>
                  <a:cubicBezTo>
                    <a:pt x="5294" y="10932"/>
                    <a:pt x="4821" y="10460"/>
                    <a:pt x="4821" y="9924"/>
                  </a:cubicBezTo>
                  <a:cubicBezTo>
                    <a:pt x="4821" y="9357"/>
                    <a:pt x="5294" y="8885"/>
                    <a:pt x="5829" y="8885"/>
                  </a:cubicBezTo>
                  <a:close/>
                  <a:moveTo>
                    <a:pt x="9956" y="8885"/>
                  </a:moveTo>
                  <a:cubicBezTo>
                    <a:pt x="10523" y="8885"/>
                    <a:pt x="10996" y="9357"/>
                    <a:pt x="10996" y="9924"/>
                  </a:cubicBezTo>
                  <a:cubicBezTo>
                    <a:pt x="10996" y="10460"/>
                    <a:pt x="10523" y="10932"/>
                    <a:pt x="9956" y="10932"/>
                  </a:cubicBezTo>
                  <a:cubicBezTo>
                    <a:pt x="9421" y="10932"/>
                    <a:pt x="8948" y="10460"/>
                    <a:pt x="8948" y="9924"/>
                  </a:cubicBezTo>
                  <a:cubicBezTo>
                    <a:pt x="8948" y="9357"/>
                    <a:pt x="9421" y="8885"/>
                    <a:pt x="9956" y="8885"/>
                  </a:cubicBezTo>
                  <a:close/>
                  <a:moveTo>
                    <a:pt x="5829" y="0"/>
                  </a:moveTo>
                  <a:cubicBezTo>
                    <a:pt x="4884" y="0"/>
                    <a:pt x="4128" y="725"/>
                    <a:pt x="4128" y="1670"/>
                  </a:cubicBezTo>
                  <a:cubicBezTo>
                    <a:pt x="4128" y="2143"/>
                    <a:pt x="4285" y="2584"/>
                    <a:pt x="4663" y="2899"/>
                  </a:cubicBezTo>
                  <a:lnTo>
                    <a:pt x="4695" y="2930"/>
                  </a:lnTo>
                  <a:cubicBezTo>
                    <a:pt x="3561" y="3403"/>
                    <a:pt x="2773" y="4505"/>
                    <a:pt x="2773" y="5766"/>
                  </a:cubicBezTo>
                  <a:cubicBezTo>
                    <a:pt x="2773" y="5955"/>
                    <a:pt x="2931" y="6144"/>
                    <a:pt x="3120" y="6144"/>
                  </a:cubicBezTo>
                  <a:lnTo>
                    <a:pt x="5514" y="6144"/>
                  </a:lnTo>
                  <a:lnTo>
                    <a:pt x="5514" y="6837"/>
                  </a:lnTo>
                  <a:lnTo>
                    <a:pt x="2395" y="6837"/>
                  </a:lnTo>
                  <a:cubicBezTo>
                    <a:pt x="1860" y="6837"/>
                    <a:pt x="1387" y="7309"/>
                    <a:pt x="1387" y="7876"/>
                  </a:cubicBezTo>
                  <a:lnTo>
                    <a:pt x="1387" y="8254"/>
                  </a:lnTo>
                  <a:cubicBezTo>
                    <a:pt x="599" y="8412"/>
                    <a:pt x="1" y="9137"/>
                    <a:pt x="1" y="9956"/>
                  </a:cubicBezTo>
                  <a:cubicBezTo>
                    <a:pt x="1" y="10901"/>
                    <a:pt x="757" y="11657"/>
                    <a:pt x="1702" y="11657"/>
                  </a:cubicBezTo>
                  <a:cubicBezTo>
                    <a:pt x="2647" y="11657"/>
                    <a:pt x="3403" y="10901"/>
                    <a:pt x="3403" y="9956"/>
                  </a:cubicBezTo>
                  <a:cubicBezTo>
                    <a:pt x="3403" y="9137"/>
                    <a:pt x="2805" y="8412"/>
                    <a:pt x="2017" y="8254"/>
                  </a:cubicBezTo>
                  <a:lnTo>
                    <a:pt x="2017" y="7876"/>
                  </a:lnTo>
                  <a:cubicBezTo>
                    <a:pt x="2017" y="7656"/>
                    <a:pt x="2175" y="7498"/>
                    <a:pt x="2364" y="7498"/>
                  </a:cubicBezTo>
                  <a:lnTo>
                    <a:pt x="5483" y="7498"/>
                  </a:lnTo>
                  <a:lnTo>
                    <a:pt x="5483" y="8223"/>
                  </a:lnTo>
                  <a:cubicBezTo>
                    <a:pt x="4695" y="8380"/>
                    <a:pt x="4096" y="9074"/>
                    <a:pt x="4096" y="9924"/>
                  </a:cubicBezTo>
                  <a:cubicBezTo>
                    <a:pt x="4096" y="10869"/>
                    <a:pt x="4852" y="11594"/>
                    <a:pt x="5798" y="11594"/>
                  </a:cubicBezTo>
                  <a:cubicBezTo>
                    <a:pt x="6743" y="11594"/>
                    <a:pt x="7499" y="10869"/>
                    <a:pt x="7499" y="9924"/>
                  </a:cubicBezTo>
                  <a:cubicBezTo>
                    <a:pt x="7499" y="9074"/>
                    <a:pt x="6900" y="8380"/>
                    <a:pt x="6113" y="8223"/>
                  </a:cubicBezTo>
                  <a:lnTo>
                    <a:pt x="6113" y="7498"/>
                  </a:lnTo>
                  <a:lnTo>
                    <a:pt x="9232" y="7498"/>
                  </a:lnTo>
                  <a:cubicBezTo>
                    <a:pt x="9421" y="7498"/>
                    <a:pt x="9578" y="7656"/>
                    <a:pt x="9578" y="7876"/>
                  </a:cubicBezTo>
                  <a:lnTo>
                    <a:pt x="9578" y="8254"/>
                  </a:lnTo>
                  <a:cubicBezTo>
                    <a:pt x="8791" y="8412"/>
                    <a:pt x="8192" y="9137"/>
                    <a:pt x="8192" y="9956"/>
                  </a:cubicBezTo>
                  <a:cubicBezTo>
                    <a:pt x="8192" y="10901"/>
                    <a:pt x="8948" y="11657"/>
                    <a:pt x="9893" y="11657"/>
                  </a:cubicBezTo>
                  <a:cubicBezTo>
                    <a:pt x="10838" y="11657"/>
                    <a:pt x="11595" y="10901"/>
                    <a:pt x="11595" y="9956"/>
                  </a:cubicBezTo>
                  <a:cubicBezTo>
                    <a:pt x="11658" y="9074"/>
                    <a:pt x="11059" y="8412"/>
                    <a:pt x="10271" y="8254"/>
                  </a:cubicBezTo>
                  <a:lnTo>
                    <a:pt x="10271" y="7876"/>
                  </a:lnTo>
                  <a:cubicBezTo>
                    <a:pt x="10271" y="7309"/>
                    <a:pt x="9799" y="6837"/>
                    <a:pt x="9263" y="6837"/>
                  </a:cubicBezTo>
                  <a:lnTo>
                    <a:pt x="6144" y="6837"/>
                  </a:lnTo>
                  <a:lnTo>
                    <a:pt x="6144" y="6144"/>
                  </a:lnTo>
                  <a:lnTo>
                    <a:pt x="8539" y="6144"/>
                  </a:lnTo>
                  <a:cubicBezTo>
                    <a:pt x="8759" y="6144"/>
                    <a:pt x="8917" y="5955"/>
                    <a:pt x="8917" y="5766"/>
                  </a:cubicBezTo>
                  <a:cubicBezTo>
                    <a:pt x="8917" y="4474"/>
                    <a:pt x="8129" y="3371"/>
                    <a:pt x="6963" y="2930"/>
                  </a:cubicBezTo>
                  <a:lnTo>
                    <a:pt x="7026" y="2899"/>
                  </a:lnTo>
                  <a:cubicBezTo>
                    <a:pt x="7341" y="2584"/>
                    <a:pt x="7530" y="2143"/>
                    <a:pt x="7530" y="1670"/>
                  </a:cubicBezTo>
                  <a:cubicBezTo>
                    <a:pt x="7530" y="725"/>
                    <a:pt x="6774" y="0"/>
                    <a:pt x="58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690" name="Google Shape;6690;p63"/>
            <p:cNvSpPr/>
            <p:nvPr/>
          </p:nvSpPr>
          <p:spPr>
            <a:xfrm>
              <a:off x="3304618" y="1717272"/>
              <a:ext cx="240938" cy="229635"/>
            </a:xfrm>
            <a:custGeom>
              <a:avLst/>
              <a:gdLst/>
              <a:ahLst/>
              <a:cxnLst/>
              <a:rect l="l" t="t" r="r" b="b"/>
              <a:pathLst>
                <a:path w="12256" h="11681" extrusionOk="0">
                  <a:moveTo>
                    <a:pt x="8853" y="2072"/>
                  </a:moveTo>
                  <a:cubicBezTo>
                    <a:pt x="9121" y="2072"/>
                    <a:pt x="9389" y="2174"/>
                    <a:pt x="9578" y="2379"/>
                  </a:cubicBezTo>
                  <a:cubicBezTo>
                    <a:pt x="9987" y="2757"/>
                    <a:pt x="9987" y="3418"/>
                    <a:pt x="9578" y="3828"/>
                  </a:cubicBezTo>
                  <a:lnTo>
                    <a:pt x="8601" y="4805"/>
                  </a:lnTo>
                  <a:cubicBezTo>
                    <a:pt x="8444" y="4490"/>
                    <a:pt x="8254" y="4206"/>
                    <a:pt x="8002" y="3954"/>
                  </a:cubicBezTo>
                  <a:cubicBezTo>
                    <a:pt x="7782" y="3702"/>
                    <a:pt x="7467" y="3481"/>
                    <a:pt x="7152" y="3355"/>
                  </a:cubicBezTo>
                  <a:lnTo>
                    <a:pt x="8128" y="2379"/>
                  </a:lnTo>
                  <a:cubicBezTo>
                    <a:pt x="8317" y="2174"/>
                    <a:pt x="8585" y="2072"/>
                    <a:pt x="8853" y="2072"/>
                  </a:cubicBezTo>
                  <a:close/>
                  <a:moveTo>
                    <a:pt x="5794" y="5110"/>
                  </a:moveTo>
                  <a:cubicBezTo>
                    <a:pt x="6066" y="5110"/>
                    <a:pt x="6350" y="5200"/>
                    <a:pt x="6553" y="5403"/>
                  </a:cubicBezTo>
                  <a:cubicBezTo>
                    <a:pt x="6837" y="5687"/>
                    <a:pt x="6900" y="6096"/>
                    <a:pt x="6774" y="6474"/>
                  </a:cubicBezTo>
                  <a:cubicBezTo>
                    <a:pt x="6675" y="6501"/>
                    <a:pt x="6569" y="6515"/>
                    <a:pt x="6462" y="6515"/>
                  </a:cubicBezTo>
                  <a:cubicBezTo>
                    <a:pt x="6192" y="6515"/>
                    <a:pt x="5915" y="6425"/>
                    <a:pt x="5734" y="6222"/>
                  </a:cubicBezTo>
                  <a:cubicBezTo>
                    <a:pt x="5451" y="5939"/>
                    <a:pt x="5356" y="5529"/>
                    <a:pt x="5482" y="5151"/>
                  </a:cubicBezTo>
                  <a:cubicBezTo>
                    <a:pt x="5580" y="5124"/>
                    <a:pt x="5686" y="5110"/>
                    <a:pt x="5794" y="5110"/>
                  </a:cubicBezTo>
                  <a:close/>
                  <a:moveTo>
                    <a:pt x="8869" y="662"/>
                  </a:moveTo>
                  <a:cubicBezTo>
                    <a:pt x="9475" y="662"/>
                    <a:pt x="10082" y="898"/>
                    <a:pt x="10554" y="1371"/>
                  </a:cubicBezTo>
                  <a:cubicBezTo>
                    <a:pt x="11499" y="2316"/>
                    <a:pt x="11499" y="3828"/>
                    <a:pt x="10554" y="4773"/>
                  </a:cubicBezTo>
                  <a:lnTo>
                    <a:pt x="8160" y="7167"/>
                  </a:lnTo>
                  <a:cubicBezTo>
                    <a:pt x="7687" y="7640"/>
                    <a:pt x="7081" y="7876"/>
                    <a:pt x="6474" y="7876"/>
                  </a:cubicBezTo>
                  <a:cubicBezTo>
                    <a:pt x="5868" y="7876"/>
                    <a:pt x="5262" y="7640"/>
                    <a:pt x="4789" y="7167"/>
                  </a:cubicBezTo>
                  <a:cubicBezTo>
                    <a:pt x="4537" y="6947"/>
                    <a:pt x="4348" y="6632"/>
                    <a:pt x="4222" y="6254"/>
                  </a:cubicBezTo>
                  <a:lnTo>
                    <a:pt x="4789" y="5718"/>
                  </a:lnTo>
                  <a:cubicBezTo>
                    <a:pt x="4820" y="6065"/>
                    <a:pt x="4978" y="6411"/>
                    <a:pt x="5262" y="6695"/>
                  </a:cubicBezTo>
                  <a:cubicBezTo>
                    <a:pt x="5592" y="7026"/>
                    <a:pt x="6026" y="7191"/>
                    <a:pt x="6459" y="7191"/>
                  </a:cubicBezTo>
                  <a:cubicBezTo>
                    <a:pt x="6892" y="7191"/>
                    <a:pt x="7325" y="7026"/>
                    <a:pt x="7656" y="6695"/>
                  </a:cubicBezTo>
                  <a:lnTo>
                    <a:pt x="10050" y="4301"/>
                  </a:lnTo>
                  <a:cubicBezTo>
                    <a:pt x="10712" y="3639"/>
                    <a:pt x="10712" y="2568"/>
                    <a:pt x="10050" y="1906"/>
                  </a:cubicBezTo>
                  <a:cubicBezTo>
                    <a:pt x="9719" y="1560"/>
                    <a:pt x="9286" y="1386"/>
                    <a:pt x="8853" y="1386"/>
                  </a:cubicBezTo>
                  <a:cubicBezTo>
                    <a:pt x="8420" y="1386"/>
                    <a:pt x="7987" y="1560"/>
                    <a:pt x="7656" y="1906"/>
                  </a:cubicBezTo>
                  <a:lnTo>
                    <a:pt x="6427" y="3103"/>
                  </a:lnTo>
                  <a:cubicBezTo>
                    <a:pt x="6243" y="3066"/>
                    <a:pt x="6058" y="3051"/>
                    <a:pt x="5874" y="3051"/>
                  </a:cubicBezTo>
                  <a:cubicBezTo>
                    <a:pt x="5743" y="3051"/>
                    <a:pt x="5613" y="3059"/>
                    <a:pt x="5482" y="3072"/>
                  </a:cubicBezTo>
                  <a:lnTo>
                    <a:pt x="7183" y="1371"/>
                  </a:lnTo>
                  <a:cubicBezTo>
                    <a:pt x="7656" y="898"/>
                    <a:pt x="8262" y="662"/>
                    <a:pt x="8869" y="662"/>
                  </a:cubicBezTo>
                  <a:close/>
                  <a:moveTo>
                    <a:pt x="3686" y="6821"/>
                  </a:moveTo>
                  <a:cubicBezTo>
                    <a:pt x="3844" y="7136"/>
                    <a:pt x="4033" y="7420"/>
                    <a:pt x="4253" y="7672"/>
                  </a:cubicBezTo>
                  <a:cubicBezTo>
                    <a:pt x="4505" y="7924"/>
                    <a:pt x="4820" y="8144"/>
                    <a:pt x="5135" y="8270"/>
                  </a:cubicBezTo>
                  <a:lnTo>
                    <a:pt x="4096" y="9278"/>
                  </a:lnTo>
                  <a:cubicBezTo>
                    <a:pt x="3907" y="9483"/>
                    <a:pt x="3647" y="9585"/>
                    <a:pt x="3383" y="9585"/>
                  </a:cubicBezTo>
                  <a:cubicBezTo>
                    <a:pt x="3119" y="9585"/>
                    <a:pt x="2851" y="9483"/>
                    <a:pt x="2647" y="9278"/>
                  </a:cubicBezTo>
                  <a:cubicBezTo>
                    <a:pt x="2269" y="8900"/>
                    <a:pt x="2269" y="8239"/>
                    <a:pt x="2647" y="7829"/>
                  </a:cubicBezTo>
                  <a:lnTo>
                    <a:pt x="3686" y="6821"/>
                  </a:lnTo>
                  <a:close/>
                  <a:moveTo>
                    <a:pt x="5844" y="3718"/>
                  </a:moveTo>
                  <a:cubicBezTo>
                    <a:pt x="6451" y="3718"/>
                    <a:pt x="7057" y="3954"/>
                    <a:pt x="7530" y="4427"/>
                  </a:cubicBezTo>
                  <a:cubicBezTo>
                    <a:pt x="7782" y="4647"/>
                    <a:pt x="7971" y="4962"/>
                    <a:pt x="8097" y="5309"/>
                  </a:cubicBezTo>
                  <a:lnTo>
                    <a:pt x="7530" y="5876"/>
                  </a:lnTo>
                  <a:cubicBezTo>
                    <a:pt x="7498" y="5529"/>
                    <a:pt x="7341" y="5151"/>
                    <a:pt x="7057" y="4899"/>
                  </a:cubicBezTo>
                  <a:cubicBezTo>
                    <a:pt x="6726" y="4553"/>
                    <a:pt x="6293" y="4379"/>
                    <a:pt x="5860" y="4379"/>
                  </a:cubicBezTo>
                  <a:cubicBezTo>
                    <a:pt x="5427" y="4379"/>
                    <a:pt x="4994" y="4553"/>
                    <a:pt x="4663" y="4899"/>
                  </a:cubicBezTo>
                  <a:lnTo>
                    <a:pt x="2174" y="7357"/>
                  </a:lnTo>
                  <a:cubicBezTo>
                    <a:pt x="1512" y="8050"/>
                    <a:pt x="1512" y="9089"/>
                    <a:pt x="2174" y="9782"/>
                  </a:cubicBezTo>
                  <a:cubicBezTo>
                    <a:pt x="2505" y="10113"/>
                    <a:pt x="2938" y="10279"/>
                    <a:pt x="3371" y="10279"/>
                  </a:cubicBezTo>
                  <a:cubicBezTo>
                    <a:pt x="3804" y="10279"/>
                    <a:pt x="4238" y="10113"/>
                    <a:pt x="4568" y="9782"/>
                  </a:cubicBezTo>
                  <a:lnTo>
                    <a:pt x="5892" y="8459"/>
                  </a:lnTo>
                  <a:cubicBezTo>
                    <a:pt x="6122" y="8505"/>
                    <a:pt x="6336" y="8535"/>
                    <a:pt x="6570" y="8535"/>
                  </a:cubicBezTo>
                  <a:cubicBezTo>
                    <a:pt x="6656" y="8535"/>
                    <a:pt x="6744" y="8531"/>
                    <a:pt x="6837" y="8522"/>
                  </a:cubicBezTo>
                  <a:lnTo>
                    <a:pt x="6837" y="8522"/>
                  </a:lnTo>
                  <a:lnTo>
                    <a:pt x="5041" y="10286"/>
                  </a:lnTo>
                  <a:cubicBezTo>
                    <a:pt x="4568" y="10759"/>
                    <a:pt x="3962" y="10995"/>
                    <a:pt x="3355" y="10995"/>
                  </a:cubicBezTo>
                  <a:cubicBezTo>
                    <a:pt x="2749" y="10995"/>
                    <a:pt x="2143" y="10759"/>
                    <a:pt x="1670" y="10286"/>
                  </a:cubicBezTo>
                  <a:cubicBezTo>
                    <a:pt x="725" y="9341"/>
                    <a:pt x="725" y="7829"/>
                    <a:pt x="1670" y="6884"/>
                  </a:cubicBezTo>
                  <a:lnTo>
                    <a:pt x="4159" y="4427"/>
                  </a:lnTo>
                  <a:cubicBezTo>
                    <a:pt x="4631" y="3954"/>
                    <a:pt x="5238" y="3718"/>
                    <a:pt x="5844" y="3718"/>
                  </a:cubicBezTo>
                  <a:close/>
                  <a:moveTo>
                    <a:pt x="8869" y="0"/>
                  </a:moveTo>
                  <a:cubicBezTo>
                    <a:pt x="8081" y="0"/>
                    <a:pt x="7294" y="299"/>
                    <a:pt x="6711" y="898"/>
                  </a:cubicBezTo>
                  <a:lnTo>
                    <a:pt x="1197" y="6411"/>
                  </a:lnTo>
                  <a:cubicBezTo>
                    <a:pt x="0" y="7609"/>
                    <a:pt x="0" y="9562"/>
                    <a:pt x="1197" y="10759"/>
                  </a:cubicBezTo>
                  <a:cubicBezTo>
                    <a:pt x="1812" y="11373"/>
                    <a:pt x="2599" y="11681"/>
                    <a:pt x="3379" y="11681"/>
                  </a:cubicBezTo>
                  <a:cubicBezTo>
                    <a:pt x="4159" y="11681"/>
                    <a:pt x="4931" y="11373"/>
                    <a:pt x="5514" y="10759"/>
                  </a:cubicBezTo>
                  <a:lnTo>
                    <a:pt x="11027" y="5246"/>
                  </a:lnTo>
                  <a:cubicBezTo>
                    <a:pt x="12256" y="4017"/>
                    <a:pt x="12256" y="2095"/>
                    <a:pt x="11027" y="898"/>
                  </a:cubicBezTo>
                  <a:cubicBezTo>
                    <a:pt x="10444" y="299"/>
                    <a:pt x="9656" y="0"/>
                    <a:pt x="886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691" name="Google Shape;6691;p63"/>
            <p:cNvGrpSpPr/>
            <p:nvPr/>
          </p:nvGrpSpPr>
          <p:grpSpPr>
            <a:xfrm>
              <a:off x="4760630" y="1154732"/>
              <a:ext cx="229182" cy="228553"/>
              <a:chOff x="-30805300" y="1938725"/>
              <a:chExt cx="291450" cy="290650"/>
            </a:xfrm>
            <a:solidFill>
              <a:schemeClr val="tx1"/>
            </a:solidFill>
          </p:grpSpPr>
          <p:sp>
            <p:nvSpPr>
              <p:cNvPr id="6692" name="Google Shape;6692;p63"/>
              <p:cNvSpPr/>
              <p:nvPr/>
            </p:nvSpPr>
            <p:spPr>
              <a:xfrm>
                <a:off x="-30805300" y="1938725"/>
                <a:ext cx="291450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26" extrusionOk="0">
                    <a:moveTo>
                      <a:pt x="6806" y="694"/>
                    </a:moveTo>
                    <a:lnTo>
                      <a:pt x="6806" y="1450"/>
                    </a:lnTo>
                    <a:lnTo>
                      <a:pt x="6112" y="1450"/>
                    </a:lnTo>
                    <a:lnTo>
                      <a:pt x="6112" y="694"/>
                    </a:lnTo>
                    <a:close/>
                    <a:moveTo>
                      <a:pt x="10586" y="4821"/>
                    </a:moveTo>
                    <a:cubicBezTo>
                      <a:pt x="10807" y="4821"/>
                      <a:pt x="10964" y="5010"/>
                      <a:pt x="10964" y="5199"/>
                    </a:cubicBezTo>
                    <a:cubicBezTo>
                      <a:pt x="10964" y="5388"/>
                      <a:pt x="10807" y="5545"/>
                      <a:pt x="10586" y="5545"/>
                    </a:cubicBezTo>
                    <a:lnTo>
                      <a:pt x="8570" y="5545"/>
                    </a:lnTo>
                    <a:cubicBezTo>
                      <a:pt x="8349" y="5545"/>
                      <a:pt x="8192" y="5388"/>
                      <a:pt x="8192" y="5199"/>
                    </a:cubicBezTo>
                    <a:cubicBezTo>
                      <a:pt x="8192" y="5010"/>
                      <a:pt x="8349" y="4821"/>
                      <a:pt x="8570" y="4821"/>
                    </a:cubicBezTo>
                    <a:close/>
                    <a:moveTo>
                      <a:pt x="6459" y="3529"/>
                    </a:moveTo>
                    <a:cubicBezTo>
                      <a:pt x="7089" y="3529"/>
                      <a:pt x="7656" y="3844"/>
                      <a:pt x="7971" y="4411"/>
                    </a:cubicBezTo>
                    <a:cubicBezTo>
                      <a:pt x="7688" y="4600"/>
                      <a:pt x="7499" y="4915"/>
                      <a:pt x="7499" y="5262"/>
                    </a:cubicBezTo>
                    <a:cubicBezTo>
                      <a:pt x="7499" y="5388"/>
                      <a:pt x="7530" y="5545"/>
                      <a:pt x="7562" y="5672"/>
                    </a:cubicBezTo>
                    <a:cubicBezTo>
                      <a:pt x="7121" y="5703"/>
                      <a:pt x="6806" y="6113"/>
                      <a:pt x="6806" y="6585"/>
                    </a:cubicBezTo>
                    <a:cubicBezTo>
                      <a:pt x="6806" y="6680"/>
                      <a:pt x="6806" y="6774"/>
                      <a:pt x="6869" y="6900"/>
                    </a:cubicBezTo>
                    <a:cubicBezTo>
                      <a:pt x="6743" y="6932"/>
                      <a:pt x="6617" y="6932"/>
                      <a:pt x="6459" y="6932"/>
                    </a:cubicBezTo>
                    <a:cubicBezTo>
                      <a:pt x="5514" y="6932"/>
                      <a:pt x="4758" y="6176"/>
                      <a:pt x="4758" y="5230"/>
                    </a:cubicBezTo>
                    <a:cubicBezTo>
                      <a:pt x="4758" y="4285"/>
                      <a:pt x="5514" y="3529"/>
                      <a:pt x="6459" y="3529"/>
                    </a:cubicBezTo>
                    <a:close/>
                    <a:moveTo>
                      <a:pt x="9893" y="6207"/>
                    </a:moveTo>
                    <a:cubicBezTo>
                      <a:pt x="10082" y="6207"/>
                      <a:pt x="10240" y="6365"/>
                      <a:pt x="10240" y="6585"/>
                    </a:cubicBezTo>
                    <a:cubicBezTo>
                      <a:pt x="10240" y="6774"/>
                      <a:pt x="10082" y="6932"/>
                      <a:pt x="9893" y="6932"/>
                    </a:cubicBezTo>
                    <a:lnTo>
                      <a:pt x="7845" y="6932"/>
                    </a:lnTo>
                    <a:cubicBezTo>
                      <a:pt x="7656" y="6932"/>
                      <a:pt x="7499" y="6774"/>
                      <a:pt x="7499" y="6585"/>
                    </a:cubicBezTo>
                    <a:cubicBezTo>
                      <a:pt x="7499" y="6365"/>
                      <a:pt x="7656" y="6207"/>
                      <a:pt x="7845" y="6207"/>
                    </a:cubicBezTo>
                    <a:close/>
                    <a:moveTo>
                      <a:pt x="9231" y="7562"/>
                    </a:moveTo>
                    <a:cubicBezTo>
                      <a:pt x="9420" y="7562"/>
                      <a:pt x="9578" y="7719"/>
                      <a:pt x="9578" y="7908"/>
                    </a:cubicBezTo>
                    <a:cubicBezTo>
                      <a:pt x="9578" y="8097"/>
                      <a:pt x="9420" y="8255"/>
                      <a:pt x="9231" y="8255"/>
                    </a:cubicBezTo>
                    <a:lnTo>
                      <a:pt x="7845" y="8255"/>
                    </a:lnTo>
                    <a:cubicBezTo>
                      <a:pt x="7656" y="8255"/>
                      <a:pt x="7499" y="8097"/>
                      <a:pt x="7499" y="7908"/>
                    </a:cubicBezTo>
                    <a:cubicBezTo>
                      <a:pt x="7499" y="7719"/>
                      <a:pt x="7656" y="7562"/>
                      <a:pt x="7845" y="7562"/>
                    </a:cubicBezTo>
                    <a:close/>
                    <a:moveTo>
                      <a:pt x="6595" y="2171"/>
                    </a:moveTo>
                    <a:cubicBezTo>
                      <a:pt x="7889" y="2171"/>
                      <a:pt x="8963" y="3033"/>
                      <a:pt x="9389" y="4159"/>
                    </a:cubicBezTo>
                    <a:lnTo>
                      <a:pt x="8633" y="4159"/>
                    </a:lnTo>
                    <a:cubicBezTo>
                      <a:pt x="8223" y="3340"/>
                      <a:pt x="7404" y="2805"/>
                      <a:pt x="6459" y="2805"/>
                    </a:cubicBezTo>
                    <a:cubicBezTo>
                      <a:pt x="5136" y="2805"/>
                      <a:pt x="4065" y="3844"/>
                      <a:pt x="4065" y="5199"/>
                    </a:cubicBezTo>
                    <a:cubicBezTo>
                      <a:pt x="4065" y="6522"/>
                      <a:pt x="5136" y="7593"/>
                      <a:pt x="6459" y="7593"/>
                    </a:cubicBezTo>
                    <a:cubicBezTo>
                      <a:pt x="6617" y="7593"/>
                      <a:pt x="6743" y="7593"/>
                      <a:pt x="6900" y="7562"/>
                    </a:cubicBezTo>
                    <a:lnTo>
                      <a:pt x="6900" y="7562"/>
                    </a:lnTo>
                    <a:cubicBezTo>
                      <a:pt x="6869" y="7688"/>
                      <a:pt x="6806" y="7782"/>
                      <a:pt x="6806" y="7940"/>
                    </a:cubicBezTo>
                    <a:cubicBezTo>
                      <a:pt x="6806" y="8066"/>
                      <a:pt x="6806" y="8192"/>
                      <a:pt x="6869" y="8255"/>
                    </a:cubicBezTo>
                    <a:cubicBezTo>
                      <a:pt x="6743" y="8255"/>
                      <a:pt x="6585" y="8318"/>
                      <a:pt x="6459" y="8318"/>
                    </a:cubicBezTo>
                    <a:cubicBezTo>
                      <a:pt x="4758" y="8318"/>
                      <a:pt x="3403" y="6932"/>
                      <a:pt x="3403" y="5230"/>
                    </a:cubicBezTo>
                    <a:cubicBezTo>
                      <a:pt x="3403" y="3529"/>
                      <a:pt x="4758" y="2174"/>
                      <a:pt x="6459" y="2174"/>
                    </a:cubicBezTo>
                    <a:cubicBezTo>
                      <a:pt x="6505" y="2172"/>
                      <a:pt x="6550" y="2171"/>
                      <a:pt x="6595" y="2171"/>
                    </a:cubicBezTo>
                    <a:close/>
                    <a:moveTo>
                      <a:pt x="8538" y="8917"/>
                    </a:moveTo>
                    <a:cubicBezTo>
                      <a:pt x="8759" y="8917"/>
                      <a:pt x="8916" y="9074"/>
                      <a:pt x="8916" y="9295"/>
                    </a:cubicBezTo>
                    <a:cubicBezTo>
                      <a:pt x="8853" y="9484"/>
                      <a:pt x="8696" y="9641"/>
                      <a:pt x="8538" y="9641"/>
                    </a:cubicBezTo>
                    <a:lnTo>
                      <a:pt x="7877" y="9641"/>
                    </a:lnTo>
                    <a:cubicBezTo>
                      <a:pt x="7688" y="9641"/>
                      <a:pt x="7530" y="9484"/>
                      <a:pt x="7530" y="9295"/>
                    </a:cubicBezTo>
                    <a:cubicBezTo>
                      <a:pt x="7530" y="9074"/>
                      <a:pt x="7688" y="8917"/>
                      <a:pt x="7877" y="8917"/>
                    </a:cubicBezTo>
                    <a:close/>
                    <a:moveTo>
                      <a:pt x="3592" y="1765"/>
                    </a:moveTo>
                    <a:cubicBezTo>
                      <a:pt x="3655" y="2111"/>
                      <a:pt x="3655" y="2427"/>
                      <a:pt x="3592" y="2805"/>
                    </a:cubicBezTo>
                    <a:cubicBezTo>
                      <a:pt x="3025" y="3466"/>
                      <a:pt x="2710" y="4285"/>
                      <a:pt x="2710" y="5199"/>
                    </a:cubicBezTo>
                    <a:cubicBezTo>
                      <a:pt x="2710" y="7278"/>
                      <a:pt x="4411" y="8917"/>
                      <a:pt x="6459" y="8917"/>
                    </a:cubicBezTo>
                    <a:cubicBezTo>
                      <a:pt x="6585" y="8917"/>
                      <a:pt x="6743" y="8917"/>
                      <a:pt x="6869" y="8885"/>
                    </a:cubicBezTo>
                    <a:lnTo>
                      <a:pt x="6869" y="8885"/>
                    </a:lnTo>
                    <a:cubicBezTo>
                      <a:pt x="6806" y="9011"/>
                      <a:pt x="6774" y="9137"/>
                      <a:pt x="6774" y="9232"/>
                    </a:cubicBezTo>
                    <a:cubicBezTo>
                      <a:pt x="6774" y="9358"/>
                      <a:pt x="6806" y="9484"/>
                      <a:pt x="6806" y="9610"/>
                    </a:cubicBezTo>
                    <a:lnTo>
                      <a:pt x="4915" y="9610"/>
                    </a:lnTo>
                    <a:cubicBezTo>
                      <a:pt x="4537" y="9641"/>
                      <a:pt x="4096" y="9830"/>
                      <a:pt x="3781" y="10145"/>
                    </a:cubicBezTo>
                    <a:lnTo>
                      <a:pt x="3088" y="10870"/>
                    </a:lnTo>
                    <a:lnTo>
                      <a:pt x="788" y="8633"/>
                    </a:lnTo>
                    <a:lnTo>
                      <a:pt x="1544" y="7908"/>
                    </a:lnTo>
                    <a:cubicBezTo>
                      <a:pt x="1859" y="7593"/>
                      <a:pt x="2048" y="7152"/>
                      <a:pt x="2048" y="6680"/>
                    </a:cubicBezTo>
                    <a:lnTo>
                      <a:pt x="2048" y="3655"/>
                    </a:lnTo>
                    <a:cubicBezTo>
                      <a:pt x="2048" y="3592"/>
                      <a:pt x="2080" y="3498"/>
                      <a:pt x="2143" y="3435"/>
                    </a:cubicBezTo>
                    <a:lnTo>
                      <a:pt x="3592" y="1765"/>
                    </a:lnTo>
                    <a:close/>
                    <a:moveTo>
                      <a:pt x="5167" y="1"/>
                    </a:moveTo>
                    <a:cubicBezTo>
                      <a:pt x="4978" y="1"/>
                      <a:pt x="4821" y="158"/>
                      <a:pt x="4821" y="347"/>
                    </a:cubicBezTo>
                    <a:cubicBezTo>
                      <a:pt x="4821" y="536"/>
                      <a:pt x="4978" y="694"/>
                      <a:pt x="5167" y="694"/>
                    </a:cubicBezTo>
                    <a:lnTo>
                      <a:pt x="5514" y="694"/>
                    </a:lnTo>
                    <a:lnTo>
                      <a:pt x="5514" y="1576"/>
                    </a:lnTo>
                    <a:cubicBezTo>
                      <a:pt x="5136" y="1702"/>
                      <a:pt x="4726" y="1891"/>
                      <a:pt x="4380" y="2111"/>
                    </a:cubicBezTo>
                    <a:cubicBezTo>
                      <a:pt x="4380" y="1796"/>
                      <a:pt x="4317" y="1481"/>
                      <a:pt x="4222" y="1229"/>
                    </a:cubicBezTo>
                    <a:lnTo>
                      <a:pt x="4159" y="977"/>
                    </a:lnTo>
                    <a:cubicBezTo>
                      <a:pt x="4096" y="851"/>
                      <a:pt x="4033" y="788"/>
                      <a:pt x="3907" y="757"/>
                    </a:cubicBezTo>
                    <a:cubicBezTo>
                      <a:pt x="3872" y="739"/>
                      <a:pt x="3839" y="731"/>
                      <a:pt x="3808" y="731"/>
                    </a:cubicBezTo>
                    <a:cubicBezTo>
                      <a:pt x="3728" y="731"/>
                      <a:pt x="3660" y="783"/>
                      <a:pt x="3592" y="851"/>
                    </a:cubicBezTo>
                    <a:lnTo>
                      <a:pt x="1702" y="2962"/>
                    </a:lnTo>
                    <a:cubicBezTo>
                      <a:pt x="1544" y="3151"/>
                      <a:pt x="1418" y="3372"/>
                      <a:pt x="1418" y="3624"/>
                    </a:cubicBezTo>
                    <a:lnTo>
                      <a:pt x="1418" y="6648"/>
                    </a:lnTo>
                    <a:cubicBezTo>
                      <a:pt x="1418" y="6932"/>
                      <a:pt x="1292" y="7152"/>
                      <a:pt x="1103" y="7373"/>
                    </a:cubicBezTo>
                    <a:lnTo>
                      <a:pt x="127" y="8349"/>
                    </a:lnTo>
                    <a:cubicBezTo>
                      <a:pt x="64" y="8412"/>
                      <a:pt x="1" y="8507"/>
                      <a:pt x="1" y="8570"/>
                    </a:cubicBezTo>
                    <a:cubicBezTo>
                      <a:pt x="1" y="8664"/>
                      <a:pt x="32" y="8790"/>
                      <a:pt x="127" y="8822"/>
                    </a:cubicBezTo>
                    <a:lnTo>
                      <a:pt x="2867" y="11531"/>
                    </a:lnTo>
                    <a:cubicBezTo>
                      <a:pt x="2930" y="11594"/>
                      <a:pt x="3025" y="11626"/>
                      <a:pt x="3116" y="11626"/>
                    </a:cubicBezTo>
                    <a:cubicBezTo>
                      <a:pt x="3206" y="11626"/>
                      <a:pt x="3293" y="11594"/>
                      <a:pt x="3340" y="11531"/>
                    </a:cubicBezTo>
                    <a:lnTo>
                      <a:pt x="4348" y="10555"/>
                    </a:lnTo>
                    <a:cubicBezTo>
                      <a:pt x="4537" y="10366"/>
                      <a:pt x="4758" y="10240"/>
                      <a:pt x="5041" y="10240"/>
                    </a:cubicBezTo>
                    <a:lnTo>
                      <a:pt x="8601" y="10240"/>
                    </a:lnTo>
                    <a:cubicBezTo>
                      <a:pt x="9137" y="10240"/>
                      <a:pt x="9610" y="9767"/>
                      <a:pt x="9610" y="9200"/>
                    </a:cubicBezTo>
                    <a:cubicBezTo>
                      <a:pt x="9610" y="9106"/>
                      <a:pt x="9578" y="8948"/>
                      <a:pt x="9547" y="8822"/>
                    </a:cubicBezTo>
                    <a:cubicBezTo>
                      <a:pt x="9956" y="8696"/>
                      <a:pt x="10303" y="8318"/>
                      <a:pt x="10303" y="7845"/>
                    </a:cubicBezTo>
                    <a:cubicBezTo>
                      <a:pt x="10303" y="7719"/>
                      <a:pt x="10240" y="7562"/>
                      <a:pt x="10208" y="7436"/>
                    </a:cubicBezTo>
                    <a:cubicBezTo>
                      <a:pt x="10649" y="7310"/>
                      <a:pt x="10964" y="6932"/>
                      <a:pt x="10964" y="6459"/>
                    </a:cubicBezTo>
                    <a:cubicBezTo>
                      <a:pt x="10964" y="6333"/>
                      <a:pt x="10933" y="6176"/>
                      <a:pt x="10870" y="6050"/>
                    </a:cubicBezTo>
                    <a:cubicBezTo>
                      <a:pt x="11027" y="6018"/>
                      <a:pt x="11185" y="5955"/>
                      <a:pt x="11342" y="5798"/>
                    </a:cubicBezTo>
                    <a:cubicBezTo>
                      <a:pt x="11563" y="5577"/>
                      <a:pt x="11657" y="5325"/>
                      <a:pt x="11657" y="5041"/>
                    </a:cubicBezTo>
                    <a:cubicBezTo>
                      <a:pt x="11657" y="4758"/>
                      <a:pt x="11563" y="4474"/>
                      <a:pt x="11342" y="4285"/>
                    </a:cubicBezTo>
                    <a:cubicBezTo>
                      <a:pt x="11122" y="4285"/>
                      <a:pt x="10870" y="4159"/>
                      <a:pt x="10586" y="4159"/>
                    </a:cubicBezTo>
                    <a:lnTo>
                      <a:pt x="10145" y="4159"/>
                    </a:lnTo>
                    <a:cubicBezTo>
                      <a:pt x="9767" y="2899"/>
                      <a:pt x="8790" y="1922"/>
                      <a:pt x="7530" y="1576"/>
                    </a:cubicBezTo>
                    <a:lnTo>
                      <a:pt x="7530" y="694"/>
                    </a:lnTo>
                    <a:lnTo>
                      <a:pt x="7877" y="694"/>
                    </a:lnTo>
                    <a:cubicBezTo>
                      <a:pt x="8097" y="694"/>
                      <a:pt x="8255" y="536"/>
                      <a:pt x="8255" y="347"/>
                    </a:cubicBezTo>
                    <a:cubicBezTo>
                      <a:pt x="8255" y="158"/>
                      <a:pt x="8097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93" name="Google Shape;6693;p63"/>
              <p:cNvSpPr/>
              <p:nvPr/>
            </p:nvSpPr>
            <p:spPr>
              <a:xfrm>
                <a:off x="-30670625" y="2042700"/>
                <a:ext cx="3547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8" extrusionOk="0">
                    <a:moveTo>
                      <a:pt x="1072" y="0"/>
                    </a:moveTo>
                    <a:cubicBezTo>
                      <a:pt x="883" y="0"/>
                      <a:pt x="725" y="158"/>
                      <a:pt x="725" y="378"/>
                    </a:cubicBezTo>
                    <a:lnTo>
                      <a:pt x="725" y="725"/>
                    </a:lnTo>
                    <a:lnTo>
                      <a:pt x="379" y="725"/>
                    </a:lnTo>
                    <a:cubicBezTo>
                      <a:pt x="158" y="725"/>
                      <a:pt x="1" y="882"/>
                      <a:pt x="1" y="1071"/>
                    </a:cubicBezTo>
                    <a:cubicBezTo>
                      <a:pt x="1" y="1260"/>
                      <a:pt x="158" y="1418"/>
                      <a:pt x="379" y="1418"/>
                    </a:cubicBezTo>
                    <a:lnTo>
                      <a:pt x="1041" y="1418"/>
                    </a:lnTo>
                    <a:cubicBezTo>
                      <a:pt x="1230" y="1418"/>
                      <a:pt x="1387" y="1260"/>
                      <a:pt x="1387" y="1071"/>
                    </a:cubicBezTo>
                    <a:lnTo>
                      <a:pt x="1387" y="410"/>
                    </a:lnTo>
                    <a:cubicBezTo>
                      <a:pt x="1419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94" name="Google Shape;6694;p63"/>
            <p:cNvGrpSpPr/>
            <p:nvPr/>
          </p:nvGrpSpPr>
          <p:grpSpPr>
            <a:xfrm>
              <a:off x="4760944" y="1446882"/>
              <a:ext cx="228553" cy="228926"/>
              <a:chOff x="-30805300" y="2298675"/>
              <a:chExt cx="290650" cy="291125"/>
            </a:xfrm>
            <a:solidFill>
              <a:schemeClr val="tx1"/>
            </a:solidFill>
          </p:grpSpPr>
          <p:sp>
            <p:nvSpPr>
              <p:cNvPr id="6695" name="Google Shape;6695;p63"/>
              <p:cNvSpPr/>
              <p:nvPr/>
            </p:nvSpPr>
            <p:spPr>
              <a:xfrm>
                <a:off x="-30720225" y="24191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96" name="Google Shape;6696;p63"/>
              <p:cNvSpPr/>
              <p:nvPr/>
            </p:nvSpPr>
            <p:spPr>
              <a:xfrm>
                <a:off x="-30635175" y="2453250"/>
                <a:ext cx="87450" cy="6912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2765" extrusionOk="0">
                    <a:moveTo>
                      <a:pt x="3124" y="0"/>
                    </a:moveTo>
                    <a:cubicBezTo>
                      <a:pt x="3033" y="0"/>
                      <a:pt x="2946" y="40"/>
                      <a:pt x="2899" y="118"/>
                    </a:cubicBezTo>
                    <a:lnTo>
                      <a:pt x="1040" y="1946"/>
                    </a:lnTo>
                    <a:lnTo>
                      <a:pt x="599" y="1505"/>
                    </a:lnTo>
                    <a:cubicBezTo>
                      <a:pt x="536" y="1442"/>
                      <a:pt x="450" y="1410"/>
                      <a:pt x="363" y="1410"/>
                    </a:cubicBezTo>
                    <a:cubicBezTo>
                      <a:pt x="276" y="1410"/>
                      <a:pt x="190" y="1442"/>
                      <a:pt x="127" y="1505"/>
                    </a:cubicBezTo>
                    <a:cubicBezTo>
                      <a:pt x="1" y="1631"/>
                      <a:pt x="1" y="1851"/>
                      <a:pt x="127" y="1977"/>
                    </a:cubicBezTo>
                    <a:lnTo>
                      <a:pt x="788" y="2639"/>
                    </a:lnTo>
                    <a:cubicBezTo>
                      <a:pt x="883" y="2733"/>
                      <a:pt x="977" y="2765"/>
                      <a:pt x="1040" y="2765"/>
                    </a:cubicBezTo>
                    <a:cubicBezTo>
                      <a:pt x="1103" y="2765"/>
                      <a:pt x="1198" y="2733"/>
                      <a:pt x="1261" y="2639"/>
                    </a:cubicBezTo>
                    <a:lnTo>
                      <a:pt x="3372" y="591"/>
                    </a:lnTo>
                    <a:cubicBezTo>
                      <a:pt x="3498" y="496"/>
                      <a:pt x="3498" y="244"/>
                      <a:pt x="3372" y="118"/>
                    </a:cubicBezTo>
                    <a:cubicBezTo>
                      <a:pt x="3309" y="40"/>
                      <a:pt x="3214" y="0"/>
                      <a:pt x="31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97" name="Google Shape;6697;p63"/>
              <p:cNvSpPr/>
              <p:nvPr/>
            </p:nvSpPr>
            <p:spPr>
              <a:xfrm>
                <a:off x="-30805300" y="2298675"/>
                <a:ext cx="290650" cy="291125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11645" extrusionOk="0">
                    <a:moveTo>
                      <a:pt x="5797" y="630"/>
                    </a:moveTo>
                    <a:cubicBezTo>
                      <a:pt x="6333" y="630"/>
                      <a:pt x="6806" y="1103"/>
                      <a:pt x="6806" y="1670"/>
                    </a:cubicBezTo>
                    <a:lnTo>
                      <a:pt x="6806" y="4096"/>
                    </a:lnTo>
                    <a:lnTo>
                      <a:pt x="6459" y="4096"/>
                    </a:lnTo>
                    <a:cubicBezTo>
                      <a:pt x="5514" y="4096"/>
                      <a:pt x="4758" y="4852"/>
                      <a:pt x="4758" y="5797"/>
                    </a:cubicBezTo>
                    <a:lnTo>
                      <a:pt x="4758" y="6144"/>
                    </a:lnTo>
                    <a:lnTo>
                      <a:pt x="3088" y="6144"/>
                    </a:lnTo>
                    <a:lnTo>
                      <a:pt x="3088" y="6207"/>
                    </a:lnTo>
                    <a:cubicBezTo>
                      <a:pt x="2993" y="6207"/>
                      <a:pt x="2930" y="6238"/>
                      <a:pt x="2836" y="6270"/>
                    </a:cubicBezTo>
                    <a:lnTo>
                      <a:pt x="2017" y="7057"/>
                    </a:lnTo>
                    <a:lnTo>
                      <a:pt x="2017" y="6490"/>
                    </a:lnTo>
                    <a:cubicBezTo>
                      <a:pt x="2017" y="6301"/>
                      <a:pt x="1859" y="6144"/>
                      <a:pt x="1670" y="6144"/>
                    </a:cubicBezTo>
                    <a:cubicBezTo>
                      <a:pt x="1103" y="6144"/>
                      <a:pt x="631" y="5671"/>
                      <a:pt x="631" y="5136"/>
                    </a:cubicBezTo>
                    <a:lnTo>
                      <a:pt x="631" y="1670"/>
                    </a:lnTo>
                    <a:cubicBezTo>
                      <a:pt x="631" y="1103"/>
                      <a:pt x="1103" y="630"/>
                      <a:pt x="1670" y="630"/>
                    </a:cubicBezTo>
                    <a:close/>
                    <a:moveTo>
                      <a:pt x="9925" y="4852"/>
                    </a:moveTo>
                    <a:cubicBezTo>
                      <a:pt x="10492" y="4852"/>
                      <a:pt x="10964" y="5325"/>
                      <a:pt x="10964" y="5860"/>
                    </a:cubicBezTo>
                    <a:lnTo>
                      <a:pt x="10964" y="8601"/>
                    </a:lnTo>
                    <a:cubicBezTo>
                      <a:pt x="10964" y="9137"/>
                      <a:pt x="10492" y="9609"/>
                      <a:pt x="9925" y="9609"/>
                    </a:cubicBezTo>
                    <a:lnTo>
                      <a:pt x="8538" y="9609"/>
                    </a:lnTo>
                    <a:cubicBezTo>
                      <a:pt x="8475" y="9609"/>
                      <a:pt x="8349" y="9672"/>
                      <a:pt x="8318" y="9735"/>
                    </a:cubicBezTo>
                    <a:lnTo>
                      <a:pt x="7530" y="10523"/>
                    </a:lnTo>
                    <a:lnTo>
                      <a:pt x="7530" y="9987"/>
                    </a:lnTo>
                    <a:cubicBezTo>
                      <a:pt x="7530" y="9767"/>
                      <a:pt x="7373" y="9609"/>
                      <a:pt x="7184" y="9609"/>
                    </a:cubicBezTo>
                    <a:lnTo>
                      <a:pt x="6491" y="9609"/>
                    </a:lnTo>
                    <a:cubicBezTo>
                      <a:pt x="5955" y="9609"/>
                      <a:pt x="5482" y="9137"/>
                      <a:pt x="5482" y="8601"/>
                    </a:cubicBezTo>
                    <a:lnTo>
                      <a:pt x="5482" y="5860"/>
                    </a:lnTo>
                    <a:cubicBezTo>
                      <a:pt x="5482" y="5325"/>
                      <a:pt x="5955" y="4852"/>
                      <a:pt x="6491" y="4852"/>
                    </a:cubicBezTo>
                    <a:close/>
                    <a:moveTo>
                      <a:pt x="1702" y="0"/>
                    </a:moveTo>
                    <a:cubicBezTo>
                      <a:pt x="757" y="0"/>
                      <a:pt x="1" y="756"/>
                      <a:pt x="1" y="1702"/>
                    </a:cubicBezTo>
                    <a:lnTo>
                      <a:pt x="1" y="5167"/>
                    </a:lnTo>
                    <a:cubicBezTo>
                      <a:pt x="1" y="5986"/>
                      <a:pt x="599" y="6711"/>
                      <a:pt x="1387" y="6868"/>
                    </a:cubicBezTo>
                    <a:lnTo>
                      <a:pt x="1387" y="7940"/>
                    </a:lnTo>
                    <a:cubicBezTo>
                      <a:pt x="1387" y="8034"/>
                      <a:pt x="1450" y="8192"/>
                      <a:pt x="1576" y="8255"/>
                    </a:cubicBezTo>
                    <a:cubicBezTo>
                      <a:pt x="1618" y="8265"/>
                      <a:pt x="1663" y="8272"/>
                      <a:pt x="1708" y="8272"/>
                    </a:cubicBezTo>
                    <a:cubicBezTo>
                      <a:pt x="1796" y="8272"/>
                      <a:pt x="1880" y="8244"/>
                      <a:pt x="1922" y="8160"/>
                    </a:cubicBezTo>
                    <a:lnTo>
                      <a:pt x="3246" y="6900"/>
                    </a:lnTo>
                    <a:lnTo>
                      <a:pt x="4821" y="6900"/>
                    </a:lnTo>
                    <a:lnTo>
                      <a:pt x="4821" y="8601"/>
                    </a:lnTo>
                    <a:cubicBezTo>
                      <a:pt x="4821" y="9546"/>
                      <a:pt x="5545" y="10302"/>
                      <a:pt x="6491" y="10302"/>
                    </a:cubicBezTo>
                    <a:lnTo>
                      <a:pt x="6869" y="10302"/>
                    </a:lnTo>
                    <a:lnTo>
                      <a:pt x="6869" y="11311"/>
                    </a:lnTo>
                    <a:cubicBezTo>
                      <a:pt x="6869" y="11468"/>
                      <a:pt x="6932" y="11594"/>
                      <a:pt x="7058" y="11626"/>
                    </a:cubicBezTo>
                    <a:cubicBezTo>
                      <a:pt x="7104" y="11637"/>
                      <a:pt x="7154" y="11644"/>
                      <a:pt x="7202" y="11644"/>
                    </a:cubicBezTo>
                    <a:cubicBezTo>
                      <a:pt x="7286" y="11644"/>
                      <a:pt x="7364" y="11623"/>
                      <a:pt x="7404" y="11563"/>
                    </a:cubicBezTo>
                    <a:lnTo>
                      <a:pt x="8664" y="10302"/>
                    </a:lnTo>
                    <a:lnTo>
                      <a:pt x="9925" y="10302"/>
                    </a:lnTo>
                    <a:cubicBezTo>
                      <a:pt x="10870" y="10302"/>
                      <a:pt x="11626" y="9546"/>
                      <a:pt x="11626" y="8601"/>
                    </a:cubicBezTo>
                    <a:lnTo>
                      <a:pt x="11626" y="5892"/>
                    </a:lnTo>
                    <a:cubicBezTo>
                      <a:pt x="11626" y="4884"/>
                      <a:pt x="10870" y="4159"/>
                      <a:pt x="9925" y="4159"/>
                    </a:cubicBezTo>
                    <a:lnTo>
                      <a:pt x="7530" y="4159"/>
                    </a:lnTo>
                    <a:lnTo>
                      <a:pt x="7530" y="1702"/>
                    </a:lnTo>
                    <a:cubicBezTo>
                      <a:pt x="7530" y="756"/>
                      <a:pt x="6774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698" name="Google Shape;6698;p63"/>
              <p:cNvSpPr/>
              <p:nvPr/>
            </p:nvSpPr>
            <p:spPr>
              <a:xfrm>
                <a:off x="-30737575" y="2332550"/>
                <a:ext cx="5360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773" extrusionOk="0">
                    <a:moveTo>
                      <a:pt x="1041" y="0"/>
                    </a:moveTo>
                    <a:cubicBezTo>
                      <a:pt x="474" y="0"/>
                      <a:pt x="1" y="473"/>
                      <a:pt x="1" y="1008"/>
                    </a:cubicBezTo>
                    <a:cubicBezTo>
                      <a:pt x="1" y="1197"/>
                      <a:pt x="158" y="1355"/>
                      <a:pt x="379" y="1355"/>
                    </a:cubicBezTo>
                    <a:cubicBezTo>
                      <a:pt x="568" y="1355"/>
                      <a:pt x="726" y="1197"/>
                      <a:pt x="726" y="1008"/>
                    </a:cubicBezTo>
                    <a:cubicBezTo>
                      <a:pt x="726" y="819"/>
                      <a:pt x="883" y="662"/>
                      <a:pt x="1072" y="662"/>
                    </a:cubicBezTo>
                    <a:cubicBezTo>
                      <a:pt x="1293" y="662"/>
                      <a:pt x="1450" y="819"/>
                      <a:pt x="1450" y="1008"/>
                    </a:cubicBezTo>
                    <a:cubicBezTo>
                      <a:pt x="1450" y="1103"/>
                      <a:pt x="1324" y="1292"/>
                      <a:pt x="1198" y="1323"/>
                    </a:cubicBezTo>
                    <a:cubicBezTo>
                      <a:pt x="915" y="1449"/>
                      <a:pt x="757" y="1701"/>
                      <a:pt x="757" y="1953"/>
                    </a:cubicBezTo>
                    <a:lnTo>
                      <a:pt x="757" y="2426"/>
                    </a:lnTo>
                    <a:cubicBezTo>
                      <a:pt x="757" y="2615"/>
                      <a:pt x="915" y="2772"/>
                      <a:pt x="1135" y="2772"/>
                    </a:cubicBezTo>
                    <a:cubicBezTo>
                      <a:pt x="1324" y="2772"/>
                      <a:pt x="1482" y="2615"/>
                      <a:pt x="1482" y="2426"/>
                    </a:cubicBezTo>
                    <a:lnTo>
                      <a:pt x="1482" y="1953"/>
                    </a:lnTo>
                    <a:cubicBezTo>
                      <a:pt x="1860" y="1796"/>
                      <a:pt x="2143" y="1418"/>
                      <a:pt x="2143" y="1008"/>
                    </a:cubicBezTo>
                    <a:cubicBezTo>
                      <a:pt x="2049" y="473"/>
                      <a:pt x="1576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699" name="Google Shape;6699;p63"/>
            <p:cNvGrpSpPr/>
            <p:nvPr/>
          </p:nvGrpSpPr>
          <p:grpSpPr>
            <a:xfrm>
              <a:off x="4760640" y="1717426"/>
              <a:ext cx="229162" cy="229162"/>
              <a:chOff x="-30806075" y="2657050"/>
              <a:chExt cx="291425" cy="291425"/>
            </a:xfrm>
            <a:solidFill>
              <a:schemeClr val="tx1"/>
            </a:solidFill>
          </p:grpSpPr>
          <p:sp>
            <p:nvSpPr>
              <p:cNvPr id="6700" name="Google Shape;6700;p63"/>
              <p:cNvSpPr/>
              <p:nvPr/>
            </p:nvSpPr>
            <p:spPr>
              <a:xfrm>
                <a:off x="-30806075" y="2657050"/>
                <a:ext cx="291425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657" h="11657" extrusionOk="0">
                    <a:moveTo>
                      <a:pt x="5828" y="693"/>
                    </a:moveTo>
                    <a:cubicBezTo>
                      <a:pt x="8664" y="693"/>
                      <a:pt x="10995" y="2993"/>
                      <a:pt x="10995" y="5828"/>
                    </a:cubicBezTo>
                    <a:cubicBezTo>
                      <a:pt x="10995" y="8664"/>
                      <a:pt x="8664" y="10995"/>
                      <a:pt x="5828" y="10995"/>
                    </a:cubicBezTo>
                    <a:cubicBezTo>
                      <a:pt x="2993" y="10995"/>
                      <a:pt x="662" y="8664"/>
                      <a:pt x="662" y="5828"/>
                    </a:cubicBezTo>
                    <a:cubicBezTo>
                      <a:pt x="662" y="2993"/>
                      <a:pt x="2993" y="693"/>
                      <a:pt x="5828" y="693"/>
                    </a:cubicBezTo>
                    <a:close/>
                    <a:moveTo>
                      <a:pt x="5828" y="0"/>
                    </a:moveTo>
                    <a:cubicBezTo>
                      <a:pt x="2583" y="0"/>
                      <a:pt x="0" y="2646"/>
                      <a:pt x="0" y="5828"/>
                    </a:cubicBezTo>
                    <a:cubicBezTo>
                      <a:pt x="0" y="9073"/>
                      <a:pt x="2646" y="11657"/>
                      <a:pt x="5828" y="11657"/>
                    </a:cubicBezTo>
                    <a:cubicBezTo>
                      <a:pt x="9042" y="11657"/>
                      <a:pt x="11657" y="9042"/>
                      <a:pt x="11657" y="5828"/>
                    </a:cubicBezTo>
                    <a:cubicBezTo>
                      <a:pt x="11657" y="2646"/>
                      <a:pt x="9042" y="0"/>
                      <a:pt x="582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01" name="Google Shape;6701;p63"/>
              <p:cNvSpPr/>
              <p:nvPr/>
            </p:nvSpPr>
            <p:spPr>
              <a:xfrm>
                <a:off x="-30771425" y="2692475"/>
                <a:ext cx="222125" cy="222925"/>
              </a:xfrm>
              <a:custGeom>
                <a:avLst/>
                <a:gdLst/>
                <a:ahLst/>
                <a:cxnLst/>
                <a:rect l="l" t="t" r="r" b="b"/>
                <a:pathLst>
                  <a:path w="8885" h="8917" extrusionOk="0">
                    <a:moveTo>
                      <a:pt x="4442" y="725"/>
                    </a:moveTo>
                    <a:cubicBezTo>
                      <a:pt x="6522" y="725"/>
                      <a:pt x="8192" y="2427"/>
                      <a:pt x="8192" y="4474"/>
                    </a:cubicBezTo>
                    <a:cubicBezTo>
                      <a:pt x="8192" y="6522"/>
                      <a:pt x="6522" y="8192"/>
                      <a:pt x="4442" y="8192"/>
                    </a:cubicBezTo>
                    <a:cubicBezTo>
                      <a:pt x="2363" y="8192"/>
                      <a:pt x="693" y="6522"/>
                      <a:pt x="693" y="4474"/>
                    </a:cubicBezTo>
                    <a:cubicBezTo>
                      <a:pt x="693" y="2427"/>
                      <a:pt x="2395" y="725"/>
                      <a:pt x="4442" y="725"/>
                    </a:cubicBezTo>
                    <a:close/>
                    <a:moveTo>
                      <a:pt x="4442" y="1"/>
                    </a:moveTo>
                    <a:cubicBezTo>
                      <a:pt x="1985" y="1"/>
                      <a:pt x="0" y="2017"/>
                      <a:pt x="0" y="4474"/>
                    </a:cubicBezTo>
                    <a:cubicBezTo>
                      <a:pt x="0" y="6900"/>
                      <a:pt x="1985" y="8917"/>
                      <a:pt x="4442" y="8917"/>
                    </a:cubicBezTo>
                    <a:cubicBezTo>
                      <a:pt x="6868" y="8917"/>
                      <a:pt x="8885" y="6900"/>
                      <a:pt x="8885" y="4474"/>
                    </a:cubicBezTo>
                    <a:cubicBezTo>
                      <a:pt x="8885" y="2017"/>
                      <a:pt x="6868" y="1"/>
                      <a:pt x="4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02" name="Google Shape;6702;p63"/>
              <p:cNvSpPr/>
              <p:nvPr/>
            </p:nvSpPr>
            <p:spPr>
              <a:xfrm>
                <a:off x="-30669050" y="2726350"/>
                <a:ext cx="52025" cy="119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4766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3056"/>
                    </a:lnTo>
                    <a:cubicBezTo>
                      <a:pt x="1" y="3151"/>
                      <a:pt x="32" y="3277"/>
                      <a:pt x="95" y="3308"/>
                    </a:cubicBezTo>
                    <a:lnTo>
                      <a:pt x="1482" y="4695"/>
                    </a:lnTo>
                    <a:cubicBezTo>
                      <a:pt x="1545" y="4742"/>
                      <a:pt x="1631" y="4766"/>
                      <a:pt x="1718" y="4766"/>
                    </a:cubicBezTo>
                    <a:cubicBezTo>
                      <a:pt x="1805" y="4766"/>
                      <a:pt x="1891" y="4742"/>
                      <a:pt x="1954" y="4695"/>
                    </a:cubicBezTo>
                    <a:cubicBezTo>
                      <a:pt x="2080" y="4569"/>
                      <a:pt x="2080" y="4317"/>
                      <a:pt x="1954" y="4222"/>
                    </a:cubicBezTo>
                    <a:lnTo>
                      <a:pt x="694" y="2962"/>
                    </a:lnTo>
                    <a:lnTo>
                      <a:pt x="694" y="347"/>
                    </a:ln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03" name="Google Shape;6703;p63"/>
            <p:cNvGrpSpPr/>
            <p:nvPr/>
          </p:nvGrpSpPr>
          <p:grpSpPr>
            <a:xfrm>
              <a:off x="5338223" y="1446763"/>
              <a:ext cx="229162" cy="229162"/>
              <a:chOff x="-30064925" y="2332550"/>
              <a:chExt cx="291425" cy="291425"/>
            </a:xfrm>
            <a:solidFill>
              <a:schemeClr val="tx1"/>
            </a:solidFill>
          </p:grpSpPr>
          <p:sp>
            <p:nvSpPr>
              <p:cNvPr id="6704" name="Google Shape;6704;p63"/>
              <p:cNvSpPr/>
              <p:nvPr/>
            </p:nvSpPr>
            <p:spPr>
              <a:xfrm>
                <a:off x="-30064925" y="2332550"/>
                <a:ext cx="291425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657" h="11657" extrusionOk="0">
                    <a:moveTo>
                      <a:pt x="5829" y="662"/>
                    </a:moveTo>
                    <a:cubicBezTo>
                      <a:pt x="8664" y="662"/>
                      <a:pt x="10995" y="2993"/>
                      <a:pt x="10995" y="5828"/>
                    </a:cubicBezTo>
                    <a:cubicBezTo>
                      <a:pt x="10995" y="8695"/>
                      <a:pt x="8664" y="10995"/>
                      <a:pt x="5829" y="10995"/>
                    </a:cubicBezTo>
                    <a:cubicBezTo>
                      <a:pt x="2993" y="10995"/>
                      <a:pt x="662" y="8664"/>
                      <a:pt x="662" y="5828"/>
                    </a:cubicBezTo>
                    <a:cubicBezTo>
                      <a:pt x="662" y="2993"/>
                      <a:pt x="2993" y="662"/>
                      <a:pt x="5829" y="662"/>
                    </a:cubicBezTo>
                    <a:close/>
                    <a:moveTo>
                      <a:pt x="5829" y="0"/>
                    </a:moveTo>
                    <a:cubicBezTo>
                      <a:pt x="2615" y="0"/>
                      <a:pt x="0" y="2615"/>
                      <a:pt x="0" y="5828"/>
                    </a:cubicBezTo>
                    <a:cubicBezTo>
                      <a:pt x="0" y="9042"/>
                      <a:pt x="2647" y="11657"/>
                      <a:pt x="5829" y="11657"/>
                    </a:cubicBezTo>
                    <a:cubicBezTo>
                      <a:pt x="9074" y="11657"/>
                      <a:pt x="11657" y="9010"/>
                      <a:pt x="11657" y="5828"/>
                    </a:cubicBezTo>
                    <a:cubicBezTo>
                      <a:pt x="11657" y="2646"/>
                      <a:pt x="9074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05" name="Google Shape;6705;p63"/>
              <p:cNvSpPr/>
              <p:nvPr/>
            </p:nvSpPr>
            <p:spPr>
              <a:xfrm>
                <a:off x="-29944425" y="238452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9" y="662"/>
                    </a:moveTo>
                    <a:cubicBezTo>
                      <a:pt x="1198" y="662"/>
                      <a:pt x="1355" y="819"/>
                      <a:pt x="1355" y="1040"/>
                    </a:cubicBezTo>
                    <a:cubicBezTo>
                      <a:pt x="1355" y="1229"/>
                      <a:pt x="1198" y="1387"/>
                      <a:pt x="1009" y="1387"/>
                    </a:cubicBezTo>
                    <a:cubicBezTo>
                      <a:pt x="820" y="1387"/>
                      <a:pt x="662" y="1229"/>
                      <a:pt x="662" y="1040"/>
                    </a:cubicBezTo>
                    <a:cubicBezTo>
                      <a:pt x="662" y="819"/>
                      <a:pt x="820" y="662"/>
                      <a:pt x="1009" y="662"/>
                    </a:cubicBezTo>
                    <a:close/>
                    <a:moveTo>
                      <a:pt x="1009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09" y="2048"/>
                    </a:cubicBezTo>
                    <a:cubicBezTo>
                      <a:pt x="1576" y="2048"/>
                      <a:pt x="2048" y="1576"/>
                      <a:pt x="2048" y="1040"/>
                    </a:cubicBezTo>
                    <a:cubicBezTo>
                      <a:pt x="2048" y="473"/>
                      <a:pt x="1607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06" name="Google Shape;6706;p63"/>
              <p:cNvSpPr/>
              <p:nvPr/>
            </p:nvSpPr>
            <p:spPr>
              <a:xfrm>
                <a:off x="-29944425" y="2452250"/>
                <a:ext cx="51225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790" extrusionOk="0">
                    <a:moveTo>
                      <a:pt x="1009" y="725"/>
                    </a:moveTo>
                    <a:cubicBezTo>
                      <a:pt x="1198" y="725"/>
                      <a:pt x="1355" y="883"/>
                      <a:pt x="1355" y="1072"/>
                    </a:cubicBezTo>
                    <a:lnTo>
                      <a:pt x="1355" y="3781"/>
                    </a:lnTo>
                    <a:cubicBezTo>
                      <a:pt x="1355" y="4002"/>
                      <a:pt x="1198" y="4159"/>
                      <a:pt x="1009" y="4159"/>
                    </a:cubicBezTo>
                    <a:cubicBezTo>
                      <a:pt x="820" y="4159"/>
                      <a:pt x="662" y="4002"/>
                      <a:pt x="662" y="3781"/>
                    </a:cubicBezTo>
                    <a:lnTo>
                      <a:pt x="662" y="1072"/>
                    </a:lnTo>
                    <a:cubicBezTo>
                      <a:pt x="662" y="883"/>
                      <a:pt x="820" y="725"/>
                      <a:pt x="1009" y="725"/>
                    </a:cubicBezTo>
                    <a:close/>
                    <a:moveTo>
                      <a:pt x="1009" y="1"/>
                    </a:moveTo>
                    <a:cubicBezTo>
                      <a:pt x="473" y="1"/>
                      <a:pt x="0" y="473"/>
                      <a:pt x="0" y="1040"/>
                    </a:cubicBezTo>
                    <a:lnTo>
                      <a:pt x="0" y="3750"/>
                    </a:lnTo>
                    <a:cubicBezTo>
                      <a:pt x="0" y="4317"/>
                      <a:pt x="473" y="4790"/>
                      <a:pt x="1009" y="4790"/>
                    </a:cubicBezTo>
                    <a:cubicBezTo>
                      <a:pt x="1576" y="4790"/>
                      <a:pt x="2048" y="4317"/>
                      <a:pt x="2048" y="3750"/>
                    </a:cubicBezTo>
                    <a:lnTo>
                      <a:pt x="2048" y="1040"/>
                    </a:lnTo>
                    <a:cubicBezTo>
                      <a:pt x="2048" y="473"/>
                      <a:pt x="1607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07" name="Google Shape;6707;p63"/>
            <p:cNvGrpSpPr/>
            <p:nvPr/>
          </p:nvGrpSpPr>
          <p:grpSpPr>
            <a:xfrm>
              <a:off x="723887" y="2097537"/>
              <a:ext cx="190789" cy="229182"/>
              <a:chOff x="-35814600" y="3202075"/>
              <a:chExt cx="242625" cy="291450"/>
            </a:xfrm>
            <a:solidFill>
              <a:schemeClr val="tx1"/>
            </a:solidFill>
          </p:grpSpPr>
          <p:sp>
            <p:nvSpPr>
              <p:cNvPr id="6708" name="Google Shape;6708;p63"/>
              <p:cNvSpPr/>
              <p:nvPr/>
            </p:nvSpPr>
            <p:spPr>
              <a:xfrm>
                <a:off x="-35814600" y="3202075"/>
                <a:ext cx="51225" cy="2024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8098" extrusionOk="0">
                    <a:moveTo>
                      <a:pt x="1702" y="0"/>
                    </a:moveTo>
                    <a:cubicBezTo>
                      <a:pt x="757" y="0"/>
                      <a:pt x="1" y="788"/>
                      <a:pt x="1" y="1733"/>
                    </a:cubicBezTo>
                    <a:lnTo>
                      <a:pt x="1" y="8097"/>
                    </a:lnTo>
                    <a:cubicBezTo>
                      <a:pt x="348" y="7782"/>
                      <a:pt x="820" y="7562"/>
                      <a:pt x="1387" y="7562"/>
                    </a:cubicBezTo>
                    <a:lnTo>
                      <a:pt x="2049" y="7562"/>
                    </a:lnTo>
                    <a:lnTo>
                      <a:pt x="20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09" name="Google Shape;6709;p63"/>
              <p:cNvSpPr/>
              <p:nvPr/>
            </p:nvSpPr>
            <p:spPr>
              <a:xfrm>
                <a:off x="-35814600" y="3407650"/>
                <a:ext cx="2426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9705" h="2742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86"/>
                    </a:cubicBezTo>
                    <a:cubicBezTo>
                      <a:pt x="1" y="2111"/>
                      <a:pt x="600" y="2741"/>
                      <a:pt x="1356" y="2741"/>
                    </a:cubicBezTo>
                    <a:lnTo>
                      <a:pt x="4758" y="2741"/>
                    </a:lnTo>
                    <a:lnTo>
                      <a:pt x="4758" y="1733"/>
                    </a:lnTo>
                    <a:lnTo>
                      <a:pt x="1702" y="1733"/>
                    </a:lnTo>
                    <a:cubicBezTo>
                      <a:pt x="1513" y="1733"/>
                      <a:pt x="1356" y="1575"/>
                      <a:pt x="1356" y="1355"/>
                    </a:cubicBezTo>
                    <a:cubicBezTo>
                      <a:pt x="1356" y="1166"/>
                      <a:pt x="1513" y="1008"/>
                      <a:pt x="1702" y="1008"/>
                    </a:cubicBezTo>
                    <a:lnTo>
                      <a:pt x="9232" y="1008"/>
                    </a:lnTo>
                    <a:cubicBezTo>
                      <a:pt x="9263" y="851"/>
                      <a:pt x="9326" y="662"/>
                      <a:pt x="9452" y="536"/>
                    </a:cubicBezTo>
                    <a:cubicBezTo>
                      <a:pt x="9704" y="221"/>
                      <a:pt x="9484" y="0"/>
                      <a:pt x="92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0" name="Google Shape;6710;p63"/>
              <p:cNvSpPr/>
              <p:nvPr/>
            </p:nvSpPr>
            <p:spPr>
              <a:xfrm>
                <a:off x="-35627125" y="3450950"/>
                <a:ext cx="55150" cy="2525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1010" extrusionOk="0">
                    <a:moveTo>
                      <a:pt x="0" y="1"/>
                    </a:moveTo>
                    <a:lnTo>
                      <a:pt x="0" y="1009"/>
                    </a:lnTo>
                    <a:lnTo>
                      <a:pt x="1670" y="1009"/>
                    </a:lnTo>
                    <a:cubicBezTo>
                      <a:pt x="1953" y="1009"/>
                      <a:pt x="2205" y="788"/>
                      <a:pt x="1953" y="505"/>
                    </a:cubicBezTo>
                    <a:cubicBezTo>
                      <a:pt x="1827" y="347"/>
                      <a:pt x="1764" y="190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1" name="Google Shape;6711;p63"/>
              <p:cNvSpPr/>
              <p:nvPr/>
            </p:nvSpPr>
            <p:spPr>
              <a:xfrm>
                <a:off x="-35703525" y="3305250"/>
                <a:ext cx="843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1387" extrusionOk="0">
                    <a:moveTo>
                      <a:pt x="1701" y="0"/>
                    </a:moveTo>
                    <a:cubicBezTo>
                      <a:pt x="882" y="0"/>
                      <a:pt x="221" y="599"/>
                      <a:pt x="0" y="1387"/>
                    </a:cubicBezTo>
                    <a:lnTo>
                      <a:pt x="3371" y="1387"/>
                    </a:lnTo>
                    <a:cubicBezTo>
                      <a:pt x="3214" y="599"/>
                      <a:pt x="2521" y="0"/>
                      <a:pt x="17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2" name="Google Shape;6712;p63"/>
              <p:cNvSpPr/>
              <p:nvPr/>
            </p:nvSpPr>
            <p:spPr>
              <a:xfrm>
                <a:off x="-35677550" y="3254050"/>
                <a:ext cx="33100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324" extrusionOk="0">
                    <a:moveTo>
                      <a:pt x="662" y="1"/>
                    </a:moveTo>
                    <a:cubicBezTo>
                      <a:pt x="316" y="1"/>
                      <a:pt x="1" y="284"/>
                      <a:pt x="1" y="662"/>
                    </a:cubicBezTo>
                    <a:cubicBezTo>
                      <a:pt x="1" y="1040"/>
                      <a:pt x="316" y="1324"/>
                      <a:pt x="662" y="1324"/>
                    </a:cubicBezTo>
                    <a:cubicBezTo>
                      <a:pt x="1040" y="1324"/>
                      <a:pt x="1324" y="1040"/>
                      <a:pt x="1324" y="662"/>
                    </a:cubicBezTo>
                    <a:cubicBezTo>
                      <a:pt x="1324" y="284"/>
                      <a:pt x="1040" y="1"/>
                      <a:pt x="6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3" name="Google Shape;6713;p63"/>
              <p:cNvSpPr/>
              <p:nvPr/>
            </p:nvSpPr>
            <p:spPr>
              <a:xfrm>
                <a:off x="-35746850" y="3202075"/>
                <a:ext cx="171725" cy="189050"/>
              </a:xfrm>
              <a:custGeom>
                <a:avLst/>
                <a:gdLst/>
                <a:ahLst/>
                <a:cxnLst/>
                <a:rect l="l" t="t" r="r" b="b"/>
                <a:pathLst>
                  <a:path w="6869" h="7562" extrusionOk="0">
                    <a:moveTo>
                      <a:pt x="3434" y="1355"/>
                    </a:moveTo>
                    <a:cubicBezTo>
                      <a:pt x="4191" y="1355"/>
                      <a:pt x="4821" y="1985"/>
                      <a:pt x="4821" y="2741"/>
                    </a:cubicBezTo>
                    <a:cubicBezTo>
                      <a:pt x="4821" y="3088"/>
                      <a:pt x="4663" y="3403"/>
                      <a:pt x="4474" y="3655"/>
                    </a:cubicBezTo>
                    <a:cubicBezTo>
                      <a:pt x="5293" y="4033"/>
                      <a:pt x="5829" y="4852"/>
                      <a:pt x="5829" y="5829"/>
                    </a:cubicBezTo>
                    <a:cubicBezTo>
                      <a:pt x="5829" y="6018"/>
                      <a:pt x="5671" y="6175"/>
                      <a:pt x="5482" y="6175"/>
                    </a:cubicBezTo>
                    <a:lnTo>
                      <a:pt x="1387" y="6175"/>
                    </a:lnTo>
                    <a:cubicBezTo>
                      <a:pt x="1198" y="6175"/>
                      <a:pt x="1040" y="6018"/>
                      <a:pt x="1040" y="5829"/>
                    </a:cubicBezTo>
                    <a:cubicBezTo>
                      <a:pt x="1040" y="4852"/>
                      <a:pt x="1576" y="4033"/>
                      <a:pt x="2426" y="3655"/>
                    </a:cubicBezTo>
                    <a:cubicBezTo>
                      <a:pt x="2174" y="3403"/>
                      <a:pt x="2048" y="3088"/>
                      <a:pt x="2048" y="2741"/>
                    </a:cubicBezTo>
                    <a:cubicBezTo>
                      <a:pt x="2048" y="1985"/>
                      <a:pt x="2678" y="1355"/>
                      <a:pt x="3434" y="1355"/>
                    </a:cubicBezTo>
                    <a:close/>
                    <a:moveTo>
                      <a:pt x="0" y="0"/>
                    </a:moveTo>
                    <a:lnTo>
                      <a:pt x="0" y="7562"/>
                    </a:lnTo>
                    <a:lnTo>
                      <a:pt x="6868" y="7562"/>
                    </a:lnTo>
                    <a:lnTo>
                      <a:pt x="6868" y="1009"/>
                    </a:lnTo>
                    <a:cubicBezTo>
                      <a:pt x="6868" y="473"/>
                      <a:pt x="6396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4" name="Google Shape;6714;p63"/>
              <p:cNvSpPr/>
              <p:nvPr/>
            </p:nvSpPr>
            <p:spPr>
              <a:xfrm>
                <a:off x="-35677550" y="3450950"/>
                <a:ext cx="34675" cy="425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703" extrusionOk="0">
                    <a:moveTo>
                      <a:pt x="1" y="1"/>
                    </a:moveTo>
                    <a:lnTo>
                      <a:pt x="1" y="1702"/>
                    </a:lnTo>
                    <a:lnTo>
                      <a:pt x="505" y="1387"/>
                    </a:lnTo>
                    <a:cubicBezTo>
                      <a:pt x="536" y="1324"/>
                      <a:pt x="631" y="1324"/>
                      <a:pt x="694" y="1324"/>
                    </a:cubicBezTo>
                    <a:cubicBezTo>
                      <a:pt x="711" y="1316"/>
                      <a:pt x="725" y="1312"/>
                      <a:pt x="739" y="1312"/>
                    </a:cubicBezTo>
                    <a:cubicBezTo>
                      <a:pt x="776" y="1312"/>
                      <a:pt x="805" y="1341"/>
                      <a:pt x="851" y="1387"/>
                    </a:cubicBezTo>
                    <a:lnTo>
                      <a:pt x="1387" y="1702"/>
                    </a:lnTo>
                    <a:lnTo>
                      <a:pt x="138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15" name="Google Shape;6715;p63"/>
            <p:cNvGrpSpPr/>
            <p:nvPr/>
          </p:nvGrpSpPr>
          <p:grpSpPr>
            <a:xfrm>
              <a:off x="704689" y="2383277"/>
              <a:ext cx="229182" cy="229340"/>
              <a:chOff x="-35839800" y="3561025"/>
              <a:chExt cx="291450" cy="291650"/>
            </a:xfrm>
            <a:solidFill>
              <a:schemeClr val="tx1"/>
            </a:solidFill>
          </p:grpSpPr>
          <p:sp>
            <p:nvSpPr>
              <p:cNvPr id="6716" name="Google Shape;6716;p63"/>
              <p:cNvSpPr/>
              <p:nvPr/>
            </p:nvSpPr>
            <p:spPr>
              <a:xfrm>
                <a:off x="-35772850" y="3612425"/>
                <a:ext cx="155200" cy="142575"/>
              </a:xfrm>
              <a:custGeom>
                <a:avLst/>
                <a:gdLst/>
                <a:ahLst/>
                <a:cxnLst/>
                <a:rect l="l" t="t" r="r" b="b"/>
                <a:pathLst>
                  <a:path w="6208" h="5703" extrusionOk="0">
                    <a:moveTo>
                      <a:pt x="3088" y="693"/>
                    </a:moveTo>
                    <a:cubicBezTo>
                      <a:pt x="3655" y="693"/>
                      <a:pt x="4128" y="1166"/>
                      <a:pt x="4128" y="1733"/>
                    </a:cubicBezTo>
                    <a:cubicBezTo>
                      <a:pt x="4128" y="2174"/>
                      <a:pt x="3844" y="2552"/>
                      <a:pt x="3466" y="2710"/>
                    </a:cubicBezTo>
                    <a:lnTo>
                      <a:pt x="3466" y="3119"/>
                    </a:lnTo>
                    <a:cubicBezTo>
                      <a:pt x="3466" y="3308"/>
                      <a:pt x="3309" y="3466"/>
                      <a:pt x="3088" y="3466"/>
                    </a:cubicBezTo>
                    <a:cubicBezTo>
                      <a:pt x="2899" y="3466"/>
                      <a:pt x="2742" y="3308"/>
                      <a:pt x="2742" y="3119"/>
                    </a:cubicBezTo>
                    <a:lnTo>
                      <a:pt x="2742" y="2710"/>
                    </a:lnTo>
                    <a:cubicBezTo>
                      <a:pt x="2742" y="2426"/>
                      <a:pt x="2931" y="2174"/>
                      <a:pt x="3214" y="2080"/>
                    </a:cubicBezTo>
                    <a:cubicBezTo>
                      <a:pt x="3340" y="2048"/>
                      <a:pt x="3466" y="1891"/>
                      <a:pt x="3466" y="1765"/>
                    </a:cubicBezTo>
                    <a:cubicBezTo>
                      <a:pt x="3466" y="1576"/>
                      <a:pt x="3309" y="1418"/>
                      <a:pt x="3088" y="1418"/>
                    </a:cubicBezTo>
                    <a:cubicBezTo>
                      <a:pt x="2899" y="1418"/>
                      <a:pt x="2742" y="1576"/>
                      <a:pt x="2742" y="1765"/>
                    </a:cubicBezTo>
                    <a:cubicBezTo>
                      <a:pt x="2742" y="1954"/>
                      <a:pt x="2584" y="2111"/>
                      <a:pt x="2395" y="2111"/>
                    </a:cubicBezTo>
                    <a:cubicBezTo>
                      <a:pt x="2206" y="2111"/>
                      <a:pt x="2049" y="1954"/>
                      <a:pt x="2049" y="1765"/>
                    </a:cubicBezTo>
                    <a:cubicBezTo>
                      <a:pt x="2080" y="1166"/>
                      <a:pt x="2553" y="693"/>
                      <a:pt x="3088" y="693"/>
                    </a:cubicBezTo>
                    <a:close/>
                    <a:moveTo>
                      <a:pt x="3088" y="3781"/>
                    </a:moveTo>
                    <a:cubicBezTo>
                      <a:pt x="3309" y="3781"/>
                      <a:pt x="3466" y="3938"/>
                      <a:pt x="3466" y="4127"/>
                    </a:cubicBezTo>
                    <a:cubicBezTo>
                      <a:pt x="3466" y="4317"/>
                      <a:pt x="3309" y="4474"/>
                      <a:pt x="3088" y="4474"/>
                    </a:cubicBezTo>
                    <a:cubicBezTo>
                      <a:pt x="2899" y="4474"/>
                      <a:pt x="2742" y="4317"/>
                      <a:pt x="2742" y="4127"/>
                    </a:cubicBezTo>
                    <a:cubicBezTo>
                      <a:pt x="2742" y="3938"/>
                      <a:pt x="2899" y="3781"/>
                      <a:pt x="3088" y="3781"/>
                    </a:cubicBezTo>
                    <a:close/>
                    <a:moveTo>
                      <a:pt x="347" y="0"/>
                    </a:moveTo>
                    <a:cubicBezTo>
                      <a:pt x="158" y="32"/>
                      <a:pt x="1" y="189"/>
                      <a:pt x="1" y="347"/>
                    </a:cubicBezTo>
                    <a:lnTo>
                      <a:pt x="1" y="5010"/>
                    </a:lnTo>
                    <a:lnTo>
                      <a:pt x="694" y="5703"/>
                    </a:lnTo>
                    <a:cubicBezTo>
                      <a:pt x="1371" y="5088"/>
                      <a:pt x="2238" y="4781"/>
                      <a:pt x="3104" y="4781"/>
                    </a:cubicBezTo>
                    <a:cubicBezTo>
                      <a:pt x="3970" y="4781"/>
                      <a:pt x="4837" y="5088"/>
                      <a:pt x="5514" y="5703"/>
                    </a:cubicBezTo>
                    <a:lnTo>
                      <a:pt x="6207" y="5010"/>
                    </a:lnTo>
                    <a:lnTo>
                      <a:pt x="6207" y="347"/>
                    </a:lnTo>
                    <a:cubicBezTo>
                      <a:pt x="6207" y="158"/>
                      <a:pt x="6050" y="0"/>
                      <a:pt x="58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7" name="Google Shape;6717;p63"/>
              <p:cNvSpPr/>
              <p:nvPr/>
            </p:nvSpPr>
            <p:spPr>
              <a:xfrm>
                <a:off x="-35621625" y="3694325"/>
                <a:ext cx="73275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5735" extrusionOk="0">
                    <a:moveTo>
                      <a:pt x="2931" y="1"/>
                    </a:moveTo>
                    <a:lnTo>
                      <a:pt x="1" y="2899"/>
                    </a:lnTo>
                    <a:lnTo>
                      <a:pt x="2805" y="5735"/>
                    </a:lnTo>
                    <a:cubicBezTo>
                      <a:pt x="2868" y="5609"/>
                      <a:pt x="2931" y="5451"/>
                      <a:pt x="2931" y="5294"/>
                    </a:cubicBezTo>
                    <a:lnTo>
                      <a:pt x="293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8" name="Google Shape;6718;p63"/>
              <p:cNvSpPr/>
              <p:nvPr/>
            </p:nvSpPr>
            <p:spPr>
              <a:xfrm>
                <a:off x="-35827200" y="3748675"/>
                <a:ext cx="2631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10524" h="4160" extrusionOk="0">
                    <a:moveTo>
                      <a:pt x="5235" y="1"/>
                    </a:moveTo>
                    <a:cubicBezTo>
                      <a:pt x="4482" y="1"/>
                      <a:pt x="3734" y="284"/>
                      <a:pt x="3183" y="851"/>
                    </a:cubicBezTo>
                    <a:lnTo>
                      <a:pt x="1" y="4033"/>
                    </a:lnTo>
                    <a:cubicBezTo>
                      <a:pt x="158" y="4128"/>
                      <a:pt x="316" y="4159"/>
                      <a:pt x="473" y="4159"/>
                    </a:cubicBezTo>
                    <a:lnTo>
                      <a:pt x="10082" y="4159"/>
                    </a:lnTo>
                    <a:cubicBezTo>
                      <a:pt x="10240" y="4159"/>
                      <a:pt x="10398" y="4128"/>
                      <a:pt x="10524" y="4033"/>
                    </a:cubicBezTo>
                    <a:lnTo>
                      <a:pt x="7310" y="851"/>
                    </a:lnTo>
                    <a:cubicBezTo>
                      <a:pt x="6743" y="284"/>
                      <a:pt x="5987" y="1"/>
                      <a:pt x="52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19" name="Google Shape;6719;p63"/>
              <p:cNvSpPr/>
              <p:nvPr/>
            </p:nvSpPr>
            <p:spPr>
              <a:xfrm>
                <a:off x="-35831925" y="3635275"/>
                <a:ext cx="41775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3403" extrusionOk="0">
                    <a:moveTo>
                      <a:pt x="1671" y="0"/>
                    </a:moveTo>
                    <a:lnTo>
                      <a:pt x="1" y="1701"/>
                    </a:lnTo>
                    <a:lnTo>
                      <a:pt x="1671" y="3403"/>
                    </a:lnTo>
                    <a:lnTo>
                      <a:pt x="167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0" name="Google Shape;6720;p63"/>
              <p:cNvSpPr/>
              <p:nvPr/>
            </p:nvSpPr>
            <p:spPr>
              <a:xfrm>
                <a:off x="-35601150" y="3635275"/>
                <a:ext cx="4335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3403" extrusionOk="0">
                    <a:moveTo>
                      <a:pt x="1" y="0"/>
                    </a:moveTo>
                    <a:lnTo>
                      <a:pt x="1" y="3403"/>
                    </a:lnTo>
                    <a:lnTo>
                      <a:pt x="1734" y="170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1" name="Google Shape;6721;p63"/>
              <p:cNvSpPr/>
              <p:nvPr/>
            </p:nvSpPr>
            <p:spPr>
              <a:xfrm>
                <a:off x="-35750000" y="3561025"/>
                <a:ext cx="111075" cy="35675"/>
              </a:xfrm>
              <a:custGeom>
                <a:avLst/>
                <a:gdLst/>
                <a:ahLst/>
                <a:cxnLst/>
                <a:rect l="l" t="t" r="r" b="b"/>
                <a:pathLst>
                  <a:path w="4443" h="1427" extrusionOk="0">
                    <a:moveTo>
                      <a:pt x="2182" y="1"/>
                    </a:moveTo>
                    <a:cubicBezTo>
                      <a:pt x="1686" y="1"/>
                      <a:pt x="1198" y="182"/>
                      <a:pt x="851" y="544"/>
                    </a:cubicBezTo>
                    <a:lnTo>
                      <a:pt x="0" y="1426"/>
                    </a:lnTo>
                    <a:lnTo>
                      <a:pt x="4443" y="1426"/>
                    </a:lnTo>
                    <a:lnTo>
                      <a:pt x="3560" y="544"/>
                    </a:lnTo>
                    <a:cubicBezTo>
                      <a:pt x="3182" y="182"/>
                      <a:pt x="2678" y="1"/>
                      <a:pt x="21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2" name="Google Shape;6722;p63"/>
              <p:cNvSpPr/>
              <p:nvPr/>
            </p:nvSpPr>
            <p:spPr>
              <a:xfrm>
                <a:off x="-35839800" y="3694325"/>
                <a:ext cx="72500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5735" extrusionOk="0">
                    <a:moveTo>
                      <a:pt x="1" y="1"/>
                    </a:moveTo>
                    <a:lnTo>
                      <a:pt x="1" y="5294"/>
                    </a:lnTo>
                    <a:cubicBezTo>
                      <a:pt x="1" y="5451"/>
                      <a:pt x="32" y="5609"/>
                      <a:pt x="95" y="5735"/>
                    </a:cubicBezTo>
                    <a:lnTo>
                      <a:pt x="2899" y="2899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723" name="Google Shape;6723;p63"/>
            <p:cNvSpPr/>
            <p:nvPr/>
          </p:nvSpPr>
          <p:spPr>
            <a:xfrm>
              <a:off x="702801" y="2665602"/>
              <a:ext cx="230421" cy="229182"/>
            </a:xfrm>
            <a:custGeom>
              <a:avLst/>
              <a:gdLst/>
              <a:ahLst/>
              <a:cxnLst/>
              <a:rect l="l" t="t" r="r" b="b"/>
              <a:pathLst>
                <a:path w="11721" h="11658" extrusionOk="0">
                  <a:moveTo>
                    <a:pt x="6144" y="2773"/>
                  </a:moveTo>
                  <a:cubicBezTo>
                    <a:pt x="7467" y="2868"/>
                    <a:pt x="8570" y="3813"/>
                    <a:pt x="8885" y="5042"/>
                  </a:cubicBezTo>
                  <a:cubicBezTo>
                    <a:pt x="8917" y="5231"/>
                    <a:pt x="8791" y="5388"/>
                    <a:pt x="8633" y="5483"/>
                  </a:cubicBezTo>
                  <a:cubicBezTo>
                    <a:pt x="8613" y="5486"/>
                    <a:pt x="8594" y="5487"/>
                    <a:pt x="8575" y="5487"/>
                  </a:cubicBezTo>
                  <a:cubicBezTo>
                    <a:pt x="8412" y="5487"/>
                    <a:pt x="8277" y="5372"/>
                    <a:pt x="8192" y="5231"/>
                  </a:cubicBezTo>
                  <a:cubicBezTo>
                    <a:pt x="7972" y="4254"/>
                    <a:pt x="7089" y="3561"/>
                    <a:pt x="6113" y="3466"/>
                  </a:cubicBezTo>
                  <a:cubicBezTo>
                    <a:pt x="5924" y="3466"/>
                    <a:pt x="5798" y="3277"/>
                    <a:pt x="5798" y="3120"/>
                  </a:cubicBezTo>
                  <a:cubicBezTo>
                    <a:pt x="5798" y="2868"/>
                    <a:pt x="5955" y="2773"/>
                    <a:pt x="6144" y="2773"/>
                  </a:cubicBezTo>
                  <a:close/>
                  <a:moveTo>
                    <a:pt x="6222" y="1414"/>
                  </a:moveTo>
                  <a:cubicBezTo>
                    <a:pt x="6238" y="1414"/>
                    <a:pt x="6254" y="1416"/>
                    <a:pt x="6270" y="1418"/>
                  </a:cubicBezTo>
                  <a:cubicBezTo>
                    <a:pt x="8161" y="1576"/>
                    <a:pt x="9862" y="2962"/>
                    <a:pt x="10240" y="5136"/>
                  </a:cubicBezTo>
                  <a:cubicBezTo>
                    <a:pt x="10303" y="5325"/>
                    <a:pt x="10177" y="5483"/>
                    <a:pt x="9988" y="5514"/>
                  </a:cubicBezTo>
                  <a:cubicBezTo>
                    <a:pt x="9960" y="5518"/>
                    <a:pt x="9934" y="5520"/>
                    <a:pt x="9908" y="5520"/>
                  </a:cubicBezTo>
                  <a:cubicBezTo>
                    <a:pt x="9730" y="5520"/>
                    <a:pt x="9606" y="5424"/>
                    <a:pt x="9578" y="5231"/>
                  </a:cubicBezTo>
                  <a:cubicBezTo>
                    <a:pt x="9263" y="3466"/>
                    <a:pt x="7846" y="2238"/>
                    <a:pt x="6239" y="2143"/>
                  </a:cubicBezTo>
                  <a:cubicBezTo>
                    <a:pt x="6050" y="2143"/>
                    <a:pt x="5924" y="1923"/>
                    <a:pt x="5924" y="1765"/>
                  </a:cubicBezTo>
                  <a:cubicBezTo>
                    <a:pt x="5924" y="1563"/>
                    <a:pt x="6055" y="1414"/>
                    <a:pt x="6222" y="1414"/>
                  </a:cubicBezTo>
                  <a:close/>
                  <a:moveTo>
                    <a:pt x="5907" y="4124"/>
                  </a:moveTo>
                  <a:cubicBezTo>
                    <a:pt x="5923" y="4124"/>
                    <a:pt x="5939" y="4125"/>
                    <a:pt x="5955" y="4128"/>
                  </a:cubicBezTo>
                  <a:cubicBezTo>
                    <a:pt x="6680" y="4191"/>
                    <a:pt x="7247" y="4663"/>
                    <a:pt x="7499" y="5325"/>
                  </a:cubicBezTo>
                  <a:cubicBezTo>
                    <a:pt x="7530" y="5514"/>
                    <a:pt x="7467" y="5672"/>
                    <a:pt x="7247" y="5766"/>
                  </a:cubicBezTo>
                  <a:cubicBezTo>
                    <a:pt x="7223" y="5770"/>
                    <a:pt x="7199" y="5772"/>
                    <a:pt x="7177" y="5772"/>
                  </a:cubicBezTo>
                  <a:cubicBezTo>
                    <a:pt x="7019" y="5772"/>
                    <a:pt x="6892" y="5679"/>
                    <a:pt x="6837" y="5514"/>
                  </a:cubicBezTo>
                  <a:cubicBezTo>
                    <a:pt x="6711" y="5136"/>
                    <a:pt x="6365" y="4852"/>
                    <a:pt x="5924" y="4821"/>
                  </a:cubicBezTo>
                  <a:cubicBezTo>
                    <a:pt x="5735" y="4821"/>
                    <a:pt x="5609" y="4663"/>
                    <a:pt x="5609" y="4443"/>
                  </a:cubicBezTo>
                  <a:cubicBezTo>
                    <a:pt x="5609" y="4270"/>
                    <a:pt x="5740" y="4124"/>
                    <a:pt x="5907" y="4124"/>
                  </a:cubicBezTo>
                  <a:close/>
                  <a:moveTo>
                    <a:pt x="3385" y="3199"/>
                  </a:moveTo>
                  <a:cubicBezTo>
                    <a:pt x="3455" y="3199"/>
                    <a:pt x="3527" y="3225"/>
                    <a:pt x="3592" y="3277"/>
                  </a:cubicBezTo>
                  <a:lnTo>
                    <a:pt x="4695" y="4096"/>
                  </a:lnTo>
                  <a:cubicBezTo>
                    <a:pt x="4853" y="4222"/>
                    <a:pt x="4884" y="4411"/>
                    <a:pt x="4790" y="4569"/>
                  </a:cubicBezTo>
                  <a:lnTo>
                    <a:pt x="4159" y="5388"/>
                  </a:lnTo>
                  <a:lnTo>
                    <a:pt x="6869" y="7436"/>
                  </a:lnTo>
                  <a:lnTo>
                    <a:pt x="7499" y="6617"/>
                  </a:lnTo>
                  <a:cubicBezTo>
                    <a:pt x="7572" y="6525"/>
                    <a:pt x="7667" y="6476"/>
                    <a:pt x="7765" y="6476"/>
                  </a:cubicBezTo>
                  <a:cubicBezTo>
                    <a:pt x="7835" y="6476"/>
                    <a:pt x="7906" y="6501"/>
                    <a:pt x="7972" y="6554"/>
                  </a:cubicBezTo>
                  <a:lnTo>
                    <a:pt x="9074" y="7373"/>
                  </a:lnTo>
                  <a:cubicBezTo>
                    <a:pt x="9232" y="7499"/>
                    <a:pt x="9263" y="7688"/>
                    <a:pt x="9137" y="7845"/>
                  </a:cubicBezTo>
                  <a:lnTo>
                    <a:pt x="8507" y="8665"/>
                  </a:lnTo>
                  <a:cubicBezTo>
                    <a:pt x="8225" y="9022"/>
                    <a:pt x="7819" y="9211"/>
                    <a:pt x="7403" y="9211"/>
                  </a:cubicBezTo>
                  <a:cubicBezTo>
                    <a:pt x="7123" y="9211"/>
                    <a:pt x="6839" y="9126"/>
                    <a:pt x="6585" y="8948"/>
                  </a:cubicBezTo>
                  <a:lnTo>
                    <a:pt x="2773" y="6081"/>
                  </a:lnTo>
                  <a:cubicBezTo>
                    <a:pt x="2143" y="5672"/>
                    <a:pt x="2017" y="4821"/>
                    <a:pt x="2490" y="4191"/>
                  </a:cubicBezTo>
                  <a:lnTo>
                    <a:pt x="3120" y="3340"/>
                  </a:lnTo>
                  <a:cubicBezTo>
                    <a:pt x="3193" y="3248"/>
                    <a:pt x="3288" y="3199"/>
                    <a:pt x="3385" y="3199"/>
                  </a:cubicBezTo>
                  <a:close/>
                  <a:moveTo>
                    <a:pt x="5829" y="1"/>
                  </a:moveTo>
                  <a:cubicBezTo>
                    <a:pt x="2647" y="1"/>
                    <a:pt x="1" y="2647"/>
                    <a:pt x="1" y="5829"/>
                  </a:cubicBezTo>
                  <a:cubicBezTo>
                    <a:pt x="64" y="9011"/>
                    <a:pt x="2647" y="11658"/>
                    <a:pt x="5892" y="11658"/>
                  </a:cubicBezTo>
                  <a:cubicBezTo>
                    <a:pt x="6900" y="11658"/>
                    <a:pt x="7940" y="11374"/>
                    <a:pt x="8822" y="10838"/>
                  </a:cubicBezTo>
                  <a:lnTo>
                    <a:pt x="11248" y="11626"/>
                  </a:lnTo>
                  <a:cubicBezTo>
                    <a:pt x="11272" y="11634"/>
                    <a:pt x="11299" y="11638"/>
                    <a:pt x="11329" y="11638"/>
                  </a:cubicBezTo>
                  <a:cubicBezTo>
                    <a:pt x="11417" y="11638"/>
                    <a:pt x="11524" y="11602"/>
                    <a:pt x="11595" y="11531"/>
                  </a:cubicBezTo>
                  <a:cubicBezTo>
                    <a:pt x="11658" y="11468"/>
                    <a:pt x="11721" y="11311"/>
                    <a:pt x="11658" y="11185"/>
                  </a:cubicBezTo>
                  <a:lnTo>
                    <a:pt x="10838" y="8791"/>
                  </a:lnTo>
                  <a:cubicBezTo>
                    <a:pt x="11406" y="7877"/>
                    <a:pt x="11658" y="6869"/>
                    <a:pt x="11658" y="5829"/>
                  </a:cubicBezTo>
                  <a:cubicBezTo>
                    <a:pt x="11658" y="2647"/>
                    <a:pt x="9043" y="1"/>
                    <a:pt x="582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724" name="Google Shape;6724;p63"/>
            <p:cNvGrpSpPr/>
            <p:nvPr/>
          </p:nvGrpSpPr>
          <p:grpSpPr>
            <a:xfrm>
              <a:off x="2154746" y="2097537"/>
              <a:ext cx="229182" cy="229182"/>
              <a:chOff x="-34003850" y="3227275"/>
              <a:chExt cx="291450" cy="291450"/>
            </a:xfrm>
            <a:solidFill>
              <a:schemeClr val="tx1"/>
            </a:solidFill>
          </p:grpSpPr>
          <p:sp>
            <p:nvSpPr>
              <p:cNvPr id="6725" name="Google Shape;6725;p63"/>
              <p:cNvSpPr/>
              <p:nvPr/>
            </p:nvSpPr>
            <p:spPr>
              <a:xfrm>
                <a:off x="-33852625" y="3313925"/>
                <a:ext cx="128425" cy="49625"/>
              </a:xfrm>
              <a:custGeom>
                <a:avLst/>
                <a:gdLst/>
                <a:ahLst/>
                <a:cxnLst/>
                <a:rect l="l" t="t" r="r" b="b"/>
                <a:pathLst>
                  <a:path w="5137" h="1985" extrusionOk="0">
                    <a:moveTo>
                      <a:pt x="473" y="0"/>
                    </a:moveTo>
                    <a:cubicBezTo>
                      <a:pt x="316" y="0"/>
                      <a:pt x="158" y="32"/>
                      <a:pt x="1" y="126"/>
                    </a:cubicBezTo>
                    <a:lnTo>
                      <a:pt x="2521" y="1985"/>
                    </a:lnTo>
                    <a:lnTo>
                      <a:pt x="5136" y="158"/>
                    </a:lnTo>
                    <a:cubicBezTo>
                      <a:pt x="4979" y="32"/>
                      <a:pt x="4790" y="0"/>
                      <a:pt x="45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6" name="Google Shape;6726;p63"/>
              <p:cNvSpPr/>
              <p:nvPr/>
            </p:nvSpPr>
            <p:spPr>
              <a:xfrm>
                <a:off x="-33866000" y="3328875"/>
                <a:ext cx="153600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4128" extrusionOk="0">
                    <a:moveTo>
                      <a:pt x="63" y="1"/>
                    </a:moveTo>
                    <a:cubicBezTo>
                      <a:pt x="32" y="127"/>
                      <a:pt x="0" y="284"/>
                      <a:pt x="0" y="379"/>
                    </a:cubicBezTo>
                    <a:lnTo>
                      <a:pt x="0" y="3120"/>
                    </a:lnTo>
                    <a:cubicBezTo>
                      <a:pt x="0" y="3655"/>
                      <a:pt x="473" y="4128"/>
                      <a:pt x="1040" y="4128"/>
                    </a:cubicBezTo>
                    <a:lnTo>
                      <a:pt x="5136" y="4128"/>
                    </a:lnTo>
                    <a:cubicBezTo>
                      <a:pt x="5671" y="4128"/>
                      <a:pt x="6144" y="3655"/>
                      <a:pt x="6144" y="3120"/>
                    </a:cubicBezTo>
                    <a:lnTo>
                      <a:pt x="6144" y="379"/>
                    </a:lnTo>
                    <a:cubicBezTo>
                      <a:pt x="6144" y="284"/>
                      <a:pt x="6112" y="190"/>
                      <a:pt x="6112" y="64"/>
                    </a:cubicBezTo>
                    <a:lnTo>
                      <a:pt x="3277" y="2048"/>
                    </a:lnTo>
                    <a:cubicBezTo>
                      <a:pt x="3214" y="2080"/>
                      <a:pt x="3151" y="2080"/>
                      <a:pt x="3056" y="2080"/>
                    </a:cubicBezTo>
                    <a:cubicBezTo>
                      <a:pt x="2993" y="2080"/>
                      <a:pt x="2962" y="2080"/>
                      <a:pt x="2867" y="2048"/>
                    </a:cubicBezTo>
                    <a:lnTo>
                      <a:pt x="6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7" name="Google Shape;6727;p63"/>
              <p:cNvSpPr/>
              <p:nvPr/>
            </p:nvSpPr>
            <p:spPr>
              <a:xfrm>
                <a:off x="-34003850" y="3279250"/>
                <a:ext cx="189050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7531" extrusionOk="0">
                    <a:moveTo>
                      <a:pt x="3781" y="2017"/>
                    </a:moveTo>
                    <a:cubicBezTo>
                      <a:pt x="3970" y="2017"/>
                      <a:pt x="4128" y="2175"/>
                      <a:pt x="4128" y="2364"/>
                    </a:cubicBezTo>
                    <a:cubicBezTo>
                      <a:pt x="4128" y="2584"/>
                      <a:pt x="3970" y="2742"/>
                      <a:pt x="3781" y="2742"/>
                    </a:cubicBezTo>
                    <a:lnTo>
                      <a:pt x="1702" y="2742"/>
                    </a:lnTo>
                    <a:cubicBezTo>
                      <a:pt x="1482" y="2742"/>
                      <a:pt x="1324" y="2584"/>
                      <a:pt x="1324" y="2364"/>
                    </a:cubicBezTo>
                    <a:cubicBezTo>
                      <a:pt x="1324" y="2175"/>
                      <a:pt x="1482" y="2017"/>
                      <a:pt x="1702" y="2017"/>
                    </a:cubicBezTo>
                    <a:close/>
                    <a:moveTo>
                      <a:pt x="3057" y="3403"/>
                    </a:moveTo>
                    <a:cubicBezTo>
                      <a:pt x="3277" y="3403"/>
                      <a:pt x="3435" y="3561"/>
                      <a:pt x="3435" y="3750"/>
                    </a:cubicBezTo>
                    <a:cubicBezTo>
                      <a:pt x="3466" y="3939"/>
                      <a:pt x="3277" y="4096"/>
                      <a:pt x="3057" y="4096"/>
                    </a:cubicBezTo>
                    <a:lnTo>
                      <a:pt x="1702" y="4096"/>
                    </a:lnTo>
                    <a:cubicBezTo>
                      <a:pt x="1482" y="4096"/>
                      <a:pt x="1324" y="3939"/>
                      <a:pt x="1324" y="3750"/>
                    </a:cubicBezTo>
                    <a:cubicBezTo>
                      <a:pt x="1324" y="3561"/>
                      <a:pt x="1482" y="3403"/>
                      <a:pt x="1702" y="3403"/>
                    </a:cubicBezTo>
                    <a:close/>
                    <a:moveTo>
                      <a:pt x="2395" y="4790"/>
                    </a:moveTo>
                    <a:cubicBezTo>
                      <a:pt x="2584" y="4790"/>
                      <a:pt x="2742" y="4947"/>
                      <a:pt x="2742" y="5136"/>
                    </a:cubicBezTo>
                    <a:cubicBezTo>
                      <a:pt x="2742" y="5325"/>
                      <a:pt x="2584" y="5483"/>
                      <a:pt x="2395" y="5483"/>
                    </a:cubicBezTo>
                    <a:lnTo>
                      <a:pt x="1702" y="5483"/>
                    </a:lnTo>
                    <a:cubicBezTo>
                      <a:pt x="1482" y="5483"/>
                      <a:pt x="1324" y="5325"/>
                      <a:pt x="1324" y="5136"/>
                    </a:cubicBezTo>
                    <a:cubicBezTo>
                      <a:pt x="1324" y="4947"/>
                      <a:pt x="1482" y="4790"/>
                      <a:pt x="1702" y="4790"/>
                    </a:cubicBezTo>
                    <a:close/>
                    <a:moveTo>
                      <a:pt x="1" y="1"/>
                    </a:moveTo>
                    <a:lnTo>
                      <a:pt x="1" y="7530"/>
                    </a:lnTo>
                    <a:lnTo>
                      <a:pt x="7562" y="7530"/>
                    </a:lnTo>
                    <a:lnTo>
                      <a:pt x="7562" y="6837"/>
                    </a:lnTo>
                    <a:lnTo>
                      <a:pt x="6522" y="6837"/>
                    </a:lnTo>
                    <a:cubicBezTo>
                      <a:pt x="5577" y="6837"/>
                      <a:pt x="4853" y="6081"/>
                      <a:pt x="4853" y="5136"/>
                    </a:cubicBezTo>
                    <a:lnTo>
                      <a:pt x="4853" y="2395"/>
                    </a:lnTo>
                    <a:cubicBezTo>
                      <a:pt x="4853" y="1450"/>
                      <a:pt x="5577" y="725"/>
                      <a:pt x="6522" y="725"/>
                    </a:cubicBezTo>
                    <a:lnTo>
                      <a:pt x="7562" y="725"/>
                    </a:lnTo>
                    <a:lnTo>
                      <a:pt x="75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8" name="Google Shape;6728;p63"/>
              <p:cNvSpPr/>
              <p:nvPr/>
            </p:nvSpPr>
            <p:spPr>
              <a:xfrm>
                <a:off x="-34003850" y="3227275"/>
                <a:ext cx="1890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1387" extrusionOk="0"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1387"/>
                    </a:lnTo>
                    <a:lnTo>
                      <a:pt x="7562" y="1387"/>
                    </a:lnTo>
                    <a:lnTo>
                      <a:pt x="7562" y="1040"/>
                    </a:lnTo>
                    <a:cubicBezTo>
                      <a:pt x="7562" y="473"/>
                      <a:pt x="7089" y="1"/>
                      <a:pt x="65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29" name="Google Shape;6729;p63"/>
              <p:cNvSpPr/>
              <p:nvPr/>
            </p:nvSpPr>
            <p:spPr>
              <a:xfrm>
                <a:off x="-34003850" y="3484050"/>
                <a:ext cx="1890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1387" extrusionOk="0">
                    <a:moveTo>
                      <a:pt x="1" y="0"/>
                    </a:moveTo>
                    <a:lnTo>
                      <a:pt x="1" y="347"/>
                    </a:lnTo>
                    <a:cubicBezTo>
                      <a:pt x="1" y="945"/>
                      <a:pt x="442" y="1386"/>
                      <a:pt x="1009" y="1386"/>
                    </a:cubicBezTo>
                    <a:lnTo>
                      <a:pt x="6522" y="1386"/>
                    </a:lnTo>
                    <a:cubicBezTo>
                      <a:pt x="7089" y="1386"/>
                      <a:pt x="7562" y="914"/>
                      <a:pt x="7562" y="347"/>
                    </a:cubicBezTo>
                    <a:lnTo>
                      <a:pt x="75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30" name="Google Shape;6730;p63"/>
            <p:cNvGrpSpPr/>
            <p:nvPr/>
          </p:nvGrpSpPr>
          <p:grpSpPr>
            <a:xfrm>
              <a:off x="2154441" y="2383129"/>
              <a:ext cx="229792" cy="229635"/>
              <a:chOff x="-34004625" y="3585850"/>
              <a:chExt cx="292225" cy="292025"/>
            </a:xfrm>
            <a:solidFill>
              <a:schemeClr val="tx1"/>
            </a:solidFill>
          </p:grpSpPr>
          <p:sp>
            <p:nvSpPr>
              <p:cNvPr id="6731" name="Google Shape;6731;p63"/>
              <p:cNvSpPr/>
              <p:nvPr/>
            </p:nvSpPr>
            <p:spPr>
              <a:xfrm>
                <a:off x="-33832150" y="3585850"/>
                <a:ext cx="103200" cy="1542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6168" extrusionOk="0">
                    <a:moveTo>
                      <a:pt x="2426" y="1"/>
                    </a:moveTo>
                    <a:cubicBezTo>
                      <a:pt x="2286" y="1"/>
                      <a:pt x="2136" y="77"/>
                      <a:pt x="2112" y="244"/>
                    </a:cubicBezTo>
                    <a:lnTo>
                      <a:pt x="64" y="5064"/>
                    </a:lnTo>
                    <a:cubicBezTo>
                      <a:pt x="1" y="5222"/>
                      <a:pt x="64" y="5474"/>
                      <a:pt x="253" y="5506"/>
                    </a:cubicBezTo>
                    <a:cubicBezTo>
                      <a:pt x="295" y="5531"/>
                      <a:pt x="342" y="5543"/>
                      <a:pt x="389" y="5543"/>
                    </a:cubicBezTo>
                    <a:cubicBezTo>
                      <a:pt x="517" y="5543"/>
                      <a:pt x="648" y="5455"/>
                      <a:pt x="694" y="5317"/>
                    </a:cubicBezTo>
                    <a:lnTo>
                      <a:pt x="1261" y="4025"/>
                    </a:lnTo>
                    <a:cubicBezTo>
                      <a:pt x="1419" y="4088"/>
                      <a:pt x="1576" y="4119"/>
                      <a:pt x="1765" y="4119"/>
                    </a:cubicBezTo>
                    <a:cubicBezTo>
                      <a:pt x="1891" y="4119"/>
                      <a:pt x="1986" y="4088"/>
                      <a:pt x="2112" y="4056"/>
                    </a:cubicBezTo>
                    <a:lnTo>
                      <a:pt x="2112" y="4844"/>
                    </a:lnTo>
                    <a:cubicBezTo>
                      <a:pt x="1450" y="4970"/>
                      <a:pt x="946" y="5506"/>
                      <a:pt x="789" y="6167"/>
                    </a:cubicBezTo>
                    <a:lnTo>
                      <a:pt x="4128" y="6167"/>
                    </a:lnTo>
                    <a:cubicBezTo>
                      <a:pt x="4002" y="5506"/>
                      <a:pt x="3466" y="5001"/>
                      <a:pt x="2773" y="4844"/>
                    </a:cubicBezTo>
                    <a:lnTo>
                      <a:pt x="2773" y="3143"/>
                    </a:lnTo>
                    <a:cubicBezTo>
                      <a:pt x="2773" y="2670"/>
                      <a:pt x="2458" y="2324"/>
                      <a:pt x="2080" y="2166"/>
                    </a:cubicBezTo>
                    <a:lnTo>
                      <a:pt x="2773" y="496"/>
                    </a:lnTo>
                    <a:cubicBezTo>
                      <a:pt x="2773" y="307"/>
                      <a:pt x="2710" y="118"/>
                      <a:pt x="2553" y="24"/>
                    </a:cubicBezTo>
                    <a:cubicBezTo>
                      <a:pt x="2515" y="8"/>
                      <a:pt x="2471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32" name="Google Shape;6732;p63"/>
              <p:cNvSpPr/>
              <p:nvPr/>
            </p:nvSpPr>
            <p:spPr>
              <a:xfrm>
                <a:off x="-34004625" y="3690400"/>
                <a:ext cx="155175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6207" h="7499" extrusionOk="0">
                    <a:moveTo>
                      <a:pt x="693" y="0"/>
                    </a:moveTo>
                    <a:cubicBezTo>
                      <a:pt x="315" y="0"/>
                      <a:pt x="0" y="315"/>
                      <a:pt x="0" y="662"/>
                    </a:cubicBezTo>
                    <a:lnTo>
                      <a:pt x="0" y="6490"/>
                    </a:lnTo>
                    <a:cubicBezTo>
                      <a:pt x="32" y="7026"/>
                      <a:pt x="504" y="7498"/>
                      <a:pt x="1103" y="7498"/>
                    </a:cubicBezTo>
                    <a:lnTo>
                      <a:pt x="6207" y="7498"/>
                    </a:lnTo>
                    <a:lnTo>
                      <a:pt x="6207" y="5797"/>
                    </a:lnTo>
                    <a:cubicBezTo>
                      <a:pt x="6207" y="5608"/>
                      <a:pt x="6049" y="5451"/>
                      <a:pt x="5860" y="5451"/>
                    </a:cubicBezTo>
                    <a:lnTo>
                      <a:pt x="1765" y="5451"/>
                    </a:lnTo>
                    <a:cubicBezTo>
                      <a:pt x="1576" y="5451"/>
                      <a:pt x="1418" y="5293"/>
                      <a:pt x="1418" y="5104"/>
                    </a:cubicBezTo>
                    <a:lnTo>
                      <a:pt x="1418" y="662"/>
                    </a:lnTo>
                    <a:cubicBezTo>
                      <a:pt x="1418" y="252"/>
                      <a:pt x="1103" y="0"/>
                      <a:pt x="6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33" name="Google Shape;6733;p63"/>
              <p:cNvSpPr/>
              <p:nvPr/>
            </p:nvSpPr>
            <p:spPr>
              <a:xfrm>
                <a:off x="-33936100" y="3621075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40" y="1"/>
                    </a:moveTo>
                    <a:cubicBezTo>
                      <a:pt x="473" y="1"/>
                      <a:pt x="0" y="473"/>
                      <a:pt x="0" y="1041"/>
                    </a:cubicBezTo>
                    <a:cubicBezTo>
                      <a:pt x="0" y="1576"/>
                      <a:pt x="473" y="2049"/>
                      <a:pt x="1040" y="2049"/>
                    </a:cubicBezTo>
                    <a:cubicBezTo>
                      <a:pt x="1576" y="2049"/>
                      <a:pt x="2048" y="1576"/>
                      <a:pt x="2048" y="1041"/>
                    </a:cubicBezTo>
                    <a:cubicBezTo>
                      <a:pt x="2048" y="473"/>
                      <a:pt x="1607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34" name="Google Shape;6734;p63"/>
              <p:cNvSpPr/>
              <p:nvPr/>
            </p:nvSpPr>
            <p:spPr>
              <a:xfrm>
                <a:off x="-33952650" y="3690125"/>
                <a:ext cx="155975" cy="186950"/>
              </a:xfrm>
              <a:custGeom>
                <a:avLst/>
                <a:gdLst/>
                <a:ahLst/>
                <a:cxnLst/>
                <a:rect l="l" t="t" r="r" b="b"/>
                <a:pathLst>
                  <a:path w="6239" h="7478" extrusionOk="0">
                    <a:moveTo>
                      <a:pt x="1641" y="1"/>
                    </a:moveTo>
                    <a:cubicBezTo>
                      <a:pt x="1242" y="1"/>
                      <a:pt x="819" y="205"/>
                      <a:pt x="568" y="484"/>
                    </a:cubicBezTo>
                    <a:cubicBezTo>
                      <a:pt x="190" y="799"/>
                      <a:pt x="1" y="1209"/>
                      <a:pt x="1" y="1681"/>
                    </a:cubicBezTo>
                    <a:lnTo>
                      <a:pt x="1" y="4769"/>
                    </a:lnTo>
                    <a:lnTo>
                      <a:pt x="2679" y="4769"/>
                    </a:lnTo>
                    <a:cubicBezTo>
                      <a:pt x="2521" y="4359"/>
                      <a:pt x="2175" y="4107"/>
                      <a:pt x="1702" y="4107"/>
                    </a:cubicBezTo>
                    <a:lnTo>
                      <a:pt x="1040" y="4107"/>
                    </a:lnTo>
                    <a:cubicBezTo>
                      <a:pt x="820" y="4107"/>
                      <a:pt x="662" y="3949"/>
                      <a:pt x="662" y="3729"/>
                    </a:cubicBezTo>
                    <a:lnTo>
                      <a:pt x="662" y="2374"/>
                    </a:lnTo>
                    <a:cubicBezTo>
                      <a:pt x="662" y="2154"/>
                      <a:pt x="820" y="1996"/>
                      <a:pt x="1040" y="1996"/>
                    </a:cubicBezTo>
                    <a:cubicBezTo>
                      <a:pt x="1229" y="1996"/>
                      <a:pt x="1387" y="2154"/>
                      <a:pt x="1387" y="2374"/>
                    </a:cubicBezTo>
                    <a:lnTo>
                      <a:pt x="1387" y="3382"/>
                    </a:lnTo>
                    <a:lnTo>
                      <a:pt x="1733" y="3382"/>
                    </a:lnTo>
                    <a:cubicBezTo>
                      <a:pt x="2553" y="3382"/>
                      <a:pt x="3277" y="3981"/>
                      <a:pt x="3435" y="4769"/>
                    </a:cubicBezTo>
                    <a:lnTo>
                      <a:pt x="3813" y="4769"/>
                    </a:lnTo>
                    <a:cubicBezTo>
                      <a:pt x="4380" y="4769"/>
                      <a:pt x="4852" y="5241"/>
                      <a:pt x="4852" y="5777"/>
                    </a:cubicBezTo>
                    <a:lnTo>
                      <a:pt x="4852" y="7478"/>
                    </a:lnTo>
                    <a:lnTo>
                      <a:pt x="6239" y="7478"/>
                    </a:lnTo>
                    <a:lnTo>
                      <a:pt x="6239" y="5084"/>
                    </a:lnTo>
                    <a:cubicBezTo>
                      <a:pt x="6176" y="4580"/>
                      <a:pt x="5703" y="4107"/>
                      <a:pt x="5168" y="4107"/>
                    </a:cubicBezTo>
                    <a:lnTo>
                      <a:pt x="3781" y="4107"/>
                    </a:lnTo>
                    <a:cubicBezTo>
                      <a:pt x="3592" y="4107"/>
                      <a:pt x="3435" y="3949"/>
                      <a:pt x="3435" y="3729"/>
                    </a:cubicBezTo>
                    <a:lnTo>
                      <a:pt x="3435" y="1807"/>
                    </a:lnTo>
                    <a:cubicBezTo>
                      <a:pt x="3435" y="862"/>
                      <a:pt x="2710" y="43"/>
                      <a:pt x="1796" y="11"/>
                    </a:cubicBezTo>
                    <a:cubicBezTo>
                      <a:pt x="1745" y="4"/>
                      <a:pt x="1694" y="1"/>
                      <a:pt x="16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35" name="Google Shape;6735;p63"/>
              <p:cNvSpPr/>
              <p:nvPr/>
            </p:nvSpPr>
            <p:spPr>
              <a:xfrm>
                <a:off x="-33849475" y="3758125"/>
                <a:ext cx="137075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1324" extrusionOk="0">
                    <a:moveTo>
                      <a:pt x="1" y="1"/>
                    </a:moveTo>
                    <a:lnTo>
                      <a:pt x="1" y="662"/>
                    </a:lnTo>
                    <a:lnTo>
                      <a:pt x="1041" y="662"/>
                    </a:lnTo>
                    <a:cubicBezTo>
                      <a:pt x="1576" y="662"/>
                      <a:pt x="2080" y="946"/>
                      <a:pt x="2395" y="1324"/>
                    </a:cubicBezTo>
                    <a:lnTo>
                      <a:pt x="5136" y="1324"/>
                    </a:lnTo>
                    <a:cubicBezTo>
                      <a:pt x="5325" y="1324"/>
                      <a:pt x="5483" y="1166"/>
                      <a:pt x="5483" y="977"/>
                    </a:cubicBezTo>
                    <a:lnTo>
                      <a:pt x="5483" y="316"/>
                    </a:lnTo>
                    <a:cubicBezTo>
                      <a:pt x="5483" y="158"/>
                      <a:pt x="5325" y="1"/>
                      <a:pt x="51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36" name="Google Shape;6736;p63"/>
            <p:cNvGrpSpPr/>
            <p:nvPr/>
          </p:nvGrpSpPr>
          <p:grpSpPr>
            <a:xfrm>
              <a:off x="2154126" y="2665164"/>
              <a:ext cx="230421" cy="229812"/>
              <a:chOff x="-34005425" y="3945575"/>
              <a:chExt cx="293025" cy="292250"/>
            </a:xfrm>
            <a:solidFill>
              <a:schemeClr val="tx1"/>
            </a:solidFill>
          </p:grpSpPr>
          <p:sp>
            <p:nvSpPr>
              <p:cNvPr id="6737" name="Google Shape;6737;p63"/>
              <p:cNvSpPr/>
              <p:nvPr/>
            </p:nvSpPr>
            <p:spPr>
              <a:xfrm>
                <a:off x="-33952650" y="3998350"/>
                <a:ext cx="186700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7468" extrusionOk="0">
                    <a:moveTo>
                      <a:pt x="5861" y="2017"/>
                    </a:moveTo>
                    <a:cubicBezTo>
                      <a:pt x="6050" y="2017"/>
                      <a:pt x="6207" y="2143"/>
                      <a:pt x="6207" y="2364"/>
                    </a:cubicBezTo>
                    <a:lnTo>
                      <a:pt x="6207" y="3750"/>
                    </a:lnTo>
                    <a:lnTo>
                      <a:pt x="6207" y="5104"/>
                    </a:lnTo>
                    <a:cubicBezTo>
                      <a:pt x="6207" y="5325"/>
                      <a:pt x="6050" y="5451"/>
                      <a:pt x="5861" y="5451"/>
                    </a:cubicBezTo>
                    <a:cubicBezTo>
                      <a:pt x="5672" y="5451"/>
                      <a:pt x="5514" y="5325"/>
                      <a:pt x="5514" y="5104"/>
                    </a:cubicBezTo>
                    <a:lnTo>
                      <a:pt x="5514" y="4096"/>
                    </a:lnTo>
                    <a:lnTo>
                      <a:pt x="4474" y="4096"/>
                    </a:lnTo>
                    <a:cubicBezTo>
                      <a:pt x="4285" y="4096"/>
                      <a:pt x="4128" y="3939"/>
                      <a:pt x="4128" y="3750"/>
                    </a:cubicBezTo>
                    <a:lnTo>
                      <a:pt x="4128" y="2364"/>
                    </a:lnTo>
                    <a:cubicBezTo>
                      <a:pt x="4128" y="2143"/>
                      <a:pt x="4285" y="2017"/>
                      <a:pt x="4474" y="2017"/>
                    </a:cubicBezTo>
                    <a:cubicBezTo>
                      <a:pt x="4695" y="2017"/>
                      <a:pt x="4852" y="2143"/>
                      <a:pt x="4852" y="2364"/>
                    </a:cubicBezTo>
                    <a:lnTo>
                      <a:pt x="4852" y="3372"/>
                    </a:lnTo>
                    <a:lnTo>
                      <a:pt x="5514" y="3372"/>
                    </a:lnTo>
                    <a:lnTo>
                      <a:pt x="5514" y="2364"/>
                    </a:lnTo>
                    <a:cubicBezTo>
                      <a:pt x="5514" y="2143"/>
                      <a:pt x="5672" y="2017"/>
                      <a:pt x="5861" y="2017"/>
                    </a:cubicBezTo>
                    <a:close/>
                    <a:moveTo>
                      <a:pt x="2332" y="2017"/>
                    </a:moveTo>
                    <a:cubicBezTo>
                      <a:pt x="2868" y="2017"/>
                      <a:pt x="3340" y="2490"/>
                      <a:pt x="3340" y="3025"/>
                    </a:cubicBezTo>
                    <a:lnTo>
                      <a:pt x="3340" y="3309"/>
                    </a:lnTo>
                    <a:lnTo>
                      <a:pt x="3435" y="3309"/>
                    </a:lnTo>
                    <a:cubicBezTo>
                      <a:pt x="3435" y="3687"/>
                      <a:pt x="3183" y="4065"/>
                      <a:pt x="2868" y="4222"/>
                    </a:cubicBezTo>
                    <a:lnTo>
                      <a:pt x="2238" y="4537"/>
                    </a:lnTo>
                    <a:cubicBezTo>
                      <a:pt x="2175" y="4569"/>
                      <a:pt x="2080" y="4632"/>
                      <a:pt x="2049" y="4758"/>
                    </a:cubicBezTo>
                    <a:lnTo>
                      <a:pt x="3057" y="4758"/>
                    </a:lnTo>
                    <a:cubicBezTo>
                      <a:pt x="3277" y="4758"/>
                      <a:pt x="3435" y="4915"/>
                      <a:pt x="3435" y="5104"/>
                    </a:cubicBezTo>
                    <a:cubicBezTo>
                      <a:pt x="3435" y="5325"/>
                      <a:pt x="3277" y="5483"/>
                      <a:pt x="3057" y="5483"/>
                    </a:cubicBezTo>
                    <a:lnTo>
                      <a:pt x="1702" y="5483"/>
                    </a:lnTo>
                    <a:cubicBezTo>
                      <a:pt x="1481" y="5483"/>
                      <a:pt x="1324" y="5325"/>
                      <a:pt x="1324" y="5104"/>
                    </a:cubicBezTo>
                    <a:lnTo>
                      <a:pt x="1324" y="4852"/>
                    </a:lnTo>
                    <a:cubicBezTo>
                      <a:pt x="1324" y="4443"/>
                      <a:pt x="1576" y="4096"/>
                      <a:pt x="1891" y="3939"/>
                    </a:cubicBezTo>
                    <a:lnTo>
                      <a:pt x="2521" y="3624"/>
                    </a:lnTo>
                    <a:cubicBezTo>
                      <a:pt x="2647" y="3592"/>
                      <a:pt x="2710" y="3466"/>
                      <a:pt x="2710" y="3309"/>
                    </a:cubicBezTo>
                    <a:lnTo>
                      <a:pt x="2710" y="3025"/>
                    </a:lnTo>
                    <a:cubicBezTo>
                      <a:pt x="2710" y="2836"/>
                      <a:pt x="2553" y="2679"/>
                      <a:pt x="2364" y="2679"/>
                    </a:cubicBezTo>
                    <a:cubicBezTo>
                      <a:pt x="2175" y="2679"/>
                      <a:pt x="2017" y="2836"/>
                      <a:pt x="2017" y="3025"/>
                    </a:cubicBezTo>
                    <a:cubicBezTo>
                      <a:pt x="2017" y="3214"/>
                      <a:pt x="1859" y="3372"/>
                      <a:pt x="1639" y="3372"/>
                    </a:cubicBezTo>
                    <a:cubicBezTo>
                      <a:pt x="1450" y="3372"/>
                      <a:pt x="1292" y="3214"/>
                      <a:pt x="1292" y="3025"/>
                    </a:cubicBezTo>
                    <a:cubicBezTo>
                      <a:pt x="1292" y="2490"/>
                      <a:pt x="1765" y="2017"/>
                      <a:pt x="2332" y="2017"/>
                    </a:cubicBezTo>
                    <a:close/>
                    <a:moveTo>
                      <a:pt x="3214" y="1"/>
                    </a:moveTo>
                    <a:cubicBezTo>
                      <a:pt x="3214" y="127"/>
                      <a:pt x="3183" y="284"/>
                      <a:pt x="3120" y="379"/>
                    </a:cubicBezTo>
                    <a:cubicBezTo>
                      <a:pt x="2962" y="662"/>
                      <a:pt x="2679" y="914"/>
                      <a:pt x="2364" y="946"/>
                    </a:cubicBezTo>
                    <a:lnTo>
                      <a:pt x="1009" y="1135"/>
                    </a:lnTo>
                    <a:cubicBezTo>
                      <a:pt x="473" y="1733"/>
                      <a:pt x="64" y="2521"/>
                      <a:pt x="1" y="3372"/>
                    </a:cubicBezTo>
                    <a:lnTo>
                      <a:pt x="316" y="3372"/>
                    </a:lnTo>
                    <a:cubicBezTo>
                      <a:pt x="505" y="3372"/>
                      <a:pt x="662" y="3529"/>
                      <a:pt x="662" y="3750"/>
                    </a:cubicBezTo>
                    <a:cubicBezTo>
                      <a:pt x="662" y="3939"/>
                      <a:pt x="505" y="4096"/>
                      <a:pt x="316" y="4096"/>
                    </a:cubicBezTo>
                    <a:lnTo>
                      <a:pt x="1" y="4096"/>
                    </a:lnTo>
                    <a:cubicBezTo>
                      <a:pt x="158" y="5892"/>
                      <a:pt x="1607" y="7310"/>
                      <a:pt x="3372" y="7467"/>
                    </a:cubicBezTo>
                    <a:lnTo>
                      <a:pt x="3372" y="7121"/>
                    </a:lnTo>
                    <a:cubicBezTo>
                      <a:pt x="3372" y="6932"/>
                      <a:pt x="3529" y="6774"/>
                      <a:pt x="3750" y="6774"/>
                    </a:cubicBezTo>
                    <a:cubicBezTo>
                      <a:pt x="3939" y="6774"/>
                      <a:pt x="4096" y="6932"/>
                      <a:pt x="4096" y="7121"/>
                    </a:cubicBezTo>
                    <a:lnTo>
                      <a:pt x="4096" y="7436"/>
                    </a:lnTo>
                    <a:lnTo>
                      <a:pt x="4254" y="7436"/>
                    </a:lnTo>
                    <a:cubicBezTo>
                      <a:pt x="4254" y="7373"/>
                      <a:pt x="4285" y="7278"/>
                      <a:pt x="4317" y="7215"/>
                    </a:cubicBezTo>
                    <a:cubicBezTo>
                      <a:pt x="4443" y="6900"/>
                      <a:pt x="4758" y="6648"/>
                      <a:pt x="5073" y="6617"/>
                    </a:cubicBezTo>
                    <a:lnTo>
                      <a:pt x="6491" y="6333"/>
                    </a:lnTo>
                    <a:cubicBezTo>
                      <a:pt x="7089" y="5703"/>
                      <a:pt x="7404" y="5010"/>
                      <a:pt x="7467" y="4096"/>
                    </a:cubicBezTo>
                    <a:lnTo>
                      <a:pt x="7152" y="4096"/>
                    </a:lnTo>
                    <a:cubicBezTo>
                      <a:pt x="6963" y="4096"/>
                      <a:pt x="6806" y="3939"/>
                      <a:pt x="6806" y="3750"/>
                    </a:cubicBezTo>
                    <a:cubicBezTo>
                      <a:pt x="6806" y="3529"/>
                      <a:pt x="6963" y="3372"/>
                      <a:pt x="7152" y="3372"/>
                    </a:cubicBezTo>
                    <a:lnTo>
                      <a:pt x="7467" y="3372"/>
                    </a:lnTo>
                    <a:cubicBezTo>
                      <a:pt x="7310" y="1576"/>
                      <a:pt x="5861" y="158"/>
                      <a:pt x="4096" y="1"/>
                    </a:cubicBezTo>
                    <a:lnTo>
                      <a:pt x="4096" y="316"/>
                    </a:lnTo>
                    <a:cubicBezTo>
                      <a:pt x="4096" y="505"/>
                      <a:pt x="3939" y="662"/>
                      <a:pt x="3750" y="662"/>
                    </a:cubicBezTo>
                    <a:cubicBezTo>
                      <a:pt x="3529" y="662"/>
                      <a:pt x="3372" y="505"/>
                      <a:pt x="3372" y="316"/>
                    </a:cubicBezTo>
                    <a:lnTo>
                      <a:pt x="33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38" name="Google Shape;6738;p63"/>
              <p:cNvSpPr/>
              <p:nvPr/>
            </p:nvSpPr>
            <p:spPr>
              <a:xfrm>
                <a:off x="-33944775" y="3945575"/>
                <a:ext cx="232375" cy="247350"/>
              </a:xfrm>
              <a:custGeom>
                <a:avLst/>
                <a:gdLst/>
                <a:ahLst/>
                <a:cxnLst/>
                <a:rect l="l" t="t" r="r" b="b"/>
                <a:pathLst>
                  <a:path w="9295" h="9894" extrusionOk="0">
                    <a:moveTo>
                      <a:pt x="3466" y="1"/>
                    </a:moveTo>
                    <a:cubicBezTo>
                      <a:pt x="2490" y="1"/>
                      <a:pt x="1450" y="316"/>
                      <a:pt x="1103" y="536"/>
                    </a:cubicBezTo>
                    <a:lnTo>
                      <a:pt x="1040" y="410"/>
                    </a:lnTo>
                    <a:cubicBezTo>
                      <a:pt x="970" y="340"/>
                      <a:pt x="881" y="304"/>
                      <a:pt x="788" y="304"/>
                    </a:cubicBezTo>
                    <a:cubicBezTo>
                      <a:pt x="757" y="304"/>
                      <a:pt x="725" y="308"/>
                      <a:pt x="694" y="316"/>
                    </a:cubicBezTo>
                    <a:cubicBezTo>
                      <a:pt x="599" y="379"/>
                      <a:pt x="505" y="473"/>
                      <a:pt x="473" y="568"/>
                    </a:cubicBezTo>
                    <a:cubicBezTo>
                      <a:pt x="347" y="1041"/>
                      <a:pt x="442" y="726"/>
                      <a:pt x="32" y="2143"/>
                    </a:cubicBezTo>
                    <a:cubicBezTo>
                      <a:pt x="1" y="2269"/>
                      <a:pt x="32" y="2395"/>
                      <a:pt x="127" y="2458"/>
                    </a:cubicBezTo>
                    <a:cubicBezTo>
                      <a:pt x="253" y="2584"/>
                      <a:pt x="316" y="2584"/>
                      <a:pt x="473" y="2584"/>
                    </a:cubicBezTo>
                    <a:lnTo>
                      <a:pt x="2049" y="2332"/>
                    </a:lnTo>
                    <a:cubicBezTo>
                      <a:pt x="2238" y="2301"/>
                      <a:pt x="2395" y="2080"/>
                      <a:pt x="2332" y="1860"/>
                    </a:cubicBezTo>
                    <a:lnTo>
                      <a:pt x="2206" y="1545"/>
                    </a:lnTo>
                    <a:cubicBezTo>
                      <a:pt x="2647" y="1450"/>
                      <a:pt x="3057" y="1356"/>
                      <a:pt x="3529" y="1356"/>
                    </a:cubicBezTo>
                    <a:cubicBezTo>
                      <a:pt x="5987" y="1356"/>
                      <a:pt x="8003" y="3372"/>
                      <a:pt x="8003" y="5798"/>
                    </a:cubicBezTo>
                    <a:cubicBezTo>
                      <a:pt x="8003" y="6806"/>
                      <a:pt x="7688" y="7657"/>
                      <a:pt x="7152" y="8413"/>
                    </a:cubicBezTo>
                    <a:cubicBezTo>
                      <a:pt x="7278" y="8444"/>
                      <a:pt x="7404" y="8539"/>
                      <a:pt x="7530" y="8633"/>
                    </a:cubicBezTo>
                    <a:cubicBezTo>
                      <a:pt x="7751" y="8885"/>
                      <a:pt x="7845" y="9232"/>
                      <a:pt x="7751" y="9578"/>
                    </a:cubicBezTo>
                    <a:lnTo>
                      <a:pt x="7593" y="9893"/>
                    </a:lnTo>
                    <a:cubicBezTo>
                      <a:pt x="8633" y="8854"/>
                      <a:pt x="9295" y="7436"/>
                      <a:pt x="9295" y="5861"/>
                    </a:cubicBezTo>
                    <a:cubicBezTo>
                      <a:pt x="9295" y="2616"/>
                      <a:pt x="6648" y="1"/>
                      <a:pt x="34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39" name="Google Shape;6739;p63"/>
              <p:cNvSpPr/>
              <p:nvPr/>
            </p:nvSpPr>
            <p:spPr>
              <a:xfrm>
                <a:off x="-34005425" y="3987325"/>
                <a:ext cx="237100" cy="250500"/>
              </a:xfrm>
              <a:custGeom>
                <a:avLst/>
                <a:gdLst/>
                <a:ahLst/>
                <a:cxnLst/>
                <a:rect l="l" t="t" r="r" b="b"/>
                <a:pathLst>
                  <a:path w="9484" h="10020" extrusionOk="0">
                    <a:moveTo>
                      <a:pt x="1797" y="1"/>
                    </a:moveTo>
                    <a:lnTo>
                      <a:pt x="1797" y="1"/>
                    </a:lnTo>
                    <a:cubicBezTo>
                      <a:pt x="694" y="1072"/>
                      <a:pt x="1" y="2521"/>
                      <a:pt x="1" y="4191"/>
                    </a:cubicBezTo>
                    <a:cubicBezTo>
                      <a:pt x="64" y="7373"/>
                      <a:pt x="2647" y="10019"/>
                      <a:pt x="5892" y="10019"/>
                    </a:cubicBezTo>
                    <a:cubicBezTo>
                      <a:pt x="6239" y="10019"/>
                      <a:pt x="7972" y="9736"/>
                      <a:pt x="8224" y="9547"/>
                    </a:cubicBezTo>
                    <a:cubicBezTo>
                      <a:pt x="8255" y="9547"/>
                      <a:pt x="8287" y="9484"/>
                      <a:pt x="8350" y="9484"/>
                    </a:cubicBezTo>
                    <a:lnTo>
                      <a:pt x="8507" y="9641"/>
                    </a:lnTo>
                    <a:cubicBezTo>
                      <a:pt x="8576" y="9710"/>
                      <a:pt x="8661" y="9741"/>
                      <a:pt x="8743" y="9741"/>
                    </a:cubicBezTo>
                    <a:cubicBezTo>
                      <a:pt x="8887" y="9741"/>
                      <a:pt x="9023" y="9644"/>
                      <a:pt x="9043" y="9484"/>
                    </a:cubicBezTo>
                    <a:lnTo>
                      <a:pt x="9169" y="9011"/>
                    </a:lnTo>
                    <a:lnTo>
                      <a:pt x="9452" y="7814"/>
                    </a:lnTo>
                    <a:cubicBezTo>
                      <a:pt x="9484" y="7688"/>
                      <a:pt x="9452" y="7562"/>
                      <a:pt x="9358" y="7467"/>
                    </a:cubicBezTo>
                    <a:cubicBezTo>
                      <a:pt x="9278" y="7407"/>
                      <a:pt x="9211" y="7385"/>
                      <a:pt x="9132" y="7385"/>
                    </a:cubicBezTo>
                    <a:cubicBezTo>
                      <a:pt x="9087" y="7385"/>
                      <a:pt x="9037" y="7393"/>
                      <a:pt x="8980" y="7404"/>
                    </a:cubicBezTo>
                    <a:lnTo>
                      <a:pt x="7310" y="7719"/>
                    </a:lnTo>
                    <a:cubicBezTo>
                      <a:pt x="7089" y="7751"/>
                      <a:pt x="6963" y="8034"/>
                      <a:pt x="7089" y="8223"/>
                    </a:cubicBezTo>
                    <a:lnTo>
                      <a:pt x="7184" y="8444"/>
                    </a:lnTo>
                    <a:cubicBezTo>
                      <a:pt x="6774" y="8538"/>
                      <a:pt x="6333" y="8633"/>
                      <a:pt x="5861" y="8633"/>
                    </a:cubicBezTo>
                    <a:cubicBezTo>
                      <a:pt x="3403" y="8633"/>
                      <a:pt x="1419" y="6648"/>
                      <a:pt x="1419" y="4191"/>
                    </a:cubicBezTo>
                    <a:cubicBezTo>
                      <a:pt x="1419" y="3183"/>
                      <a:pt x="1734" y="2269"/>
                      <a:pt x="2269" y="1544"/>
                    </a:cubicBezTo>
                    <a:cubicBezTo>
                      <a:pt x="2143" y="1481"/>
                      <a:pt x="2049" y="1418"/>
                      <a:pt x="1954" y="1292"/>
                    </a:cubicBezTo>
                    <a:cubicBezTo>
                      <a:pt x="1734" y="1009"/>
                      <a:pt x="1639" y="662"/>
                      <a:pt x="1734" y="316"/>
                    </a:cubicBezTo>
                    <a:lnTo>
                      <a:pt x="179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40" name="Google Shape;6740;p63"/>
            <p:cNvGrpSpPr/>
            <p:nvPr/>
          </p:nvGrpSpPr>
          <p:grpSpPr>
            <a:xfrm>
              <a:off x="3595154" y="2096918"/>
              <a:ext cx="232269" cy="230421"/>
              <a:chOff x="-32174975" y="3192625"/>
              <a:chExt cx="295375" cy="293025"/>
            </a:xfrm>
            <a:solidFill>
              <a:schemeClr val="tx1"/>
            </a:solidFill>
          </p:grpSpPr>
          <p:sp>
            <p:nvSpPr>
              <p:cNvPr id="6741" name="Google Shape;6741;p63"/>
              <p:cNvSpPr/>
              <p:nvPr/>
            </p:nvSpPr>
            <p:spPr>
              <a:xfrm>
                <a:off x="-32171050" y="3279250"/>
                <a:ext cx="291450" cy="1536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6145" extrusionOk="0">
                    <a:moveTo>
                      <a:pt x="5829" y="694"/>
                    </a:moveTo>
                    <a:cubicBezTo>
                      <a:pt x="7184" y="694"/>
                      <a:pt x="8255" y="1734"/>
                      <a:pt x="8255" y="3088"/>
                    </a:cubicBezTo>
                    <a:cubicBezTo>
                      <a:pt x="8255" y="4412"/>
                      <a:pt x="7153" y="5483"/>
                      <a:pt x="5829" y="5483"/>
                    </a:cubicBezTo>
                    <a:cubicBezTo>
                      <a:pt x="4506" y="5483"/>
                      <a:pt x="3435" y="4412"/>
                      <a:pt x="3435" y="3088"/>
                    </a:cubicBezTo>
                    <a:cubicBezTo>
                      <a:pt x="3435" y="1734"/>
                      <a:pt x="4506" y="694"/>
                      <a:pt x="5829" y="694"/>
                    </a:cubicBezTo>
                    <a:close/>
                    <a:moveTo>
                      <a:pt x="1" y="1"/>
                    </a:moveTo>
                    <a:lnTo>
                      <a:pt x="1" y="6144"/>
                    </a:lnTo>
                    <a:lnTo>
                      <a:pt x="11658" y="6144"/>
                    </a:lnTo>
                    <a:lnTo>
                      <a:pt x="1165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42" name="Google Shape;6742;p63"/>
              <p:cNvSpPr/>
              <p:nvPr/>
            </p:nvSpPr>
            <p:spPr>
              <a:xfrm>
                <a:off x="-32067075" y="3313925"/>
                <a:ext cx="8430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403" extrusionOk="0">
                    <a:moveTo>
                      <a:pt x="1670" y="662"/>
                    </a:moveTo>
                    <a:cubicBezTo>
                      <a:pt x="1891" y="662"/>
                      <a:pt x="2048" y="819"/>
                      <a:pt x="2048" y="1040"/>
                    </a:cubicBezTo>
                    <a:lnTo>
                      <a:pt x="2048" y="1386"/>
                    </a:lnTo>
                    <a:lnTo>
                      <a:pt x="2395" y="1386"/>
                    </a:lnTo>
                    <a:cubicBezTo>
                      <a:pt x="2584" y="1386"/>
                      <a:pt x="2741" y="1544"/>
                      <a:pt x="2741" y="1733"/>
                    </a:cubicBezTo>
                    <a:cubicBezTo>
                      <a:pt x="2710" y="1890"/>
                      <a:pt x="2552" y="2048"/>
                      <a:pt x="2363" y="2048"/>
                    </a:cubicBezTo>
                    <a:lnTo>
                      <a:pt x="1670" y="2048"/>
                    </a:lnTo>
                    <a:cubicBezTo>
                      <a:pt x="1481" y="2048"/>
                      <a:pt x="1324" y="1890"/>
                      <a:pt x="1324" y="1701"/>
                    </a:cubicBezTo>
                    <a:lnTo>
                      <a:pt x="1324" y="1040"/>
                    </a:lnTo>
                    <a:cubicBezTo>
                      <a:pt x="1324" y="819"/>
                      <a:pt x="1481" y="662"/>
                      <a:pt x="1670" y="662"/>
                    </a:cubicBezTo>
                    <a:close/>
                    <a:moveTo>
                      <a:pt x="1670" y="0"/>
                    </a:moveTo>
                    <a:cubicBezTo>
                      <a:pt x="725" y="0"/>
                      <a:pt x="1" y="756"/>
                      <a:pt x="1" y="1701"/>
                    </a:cubicBezTo>
                    <a:cubicBezTo>
                      <a:pt x="1" y="2646"/>
                      <a:pt x="725" y="3403"/>
                      <a:pt x="1670" y="3403"/>
                    </a:cubicBezTo>
                    <a:cubicBezTo>
                      <a:pt x="2615" y="3403"/>
                      <a:pt x="3372" y="2646"/>
                      <a:pt x="3372" y="1701"/>
                    </a:cubicBezTo>
                    <a:cubicBezTo>
                      <a:pt x="3372" y="756"/>
                      <a:pt x="2615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43" name="Google Shape;6743;p63"/>
              <p:cNvSpPr/>
              <p:nvPr/>
            </p:nvSpPr>
            <p:spPr>
              <a:xfrm>
                <a:off x="-32171050" y="3450950"/>
                <a:ext cx="291450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388" extrusionOk="0">
                    <a:moveTo>
                      <a:pt x="1" y="1"/>
                    </a:moveTo>
                    <a:lnTo>
                      <a:pt x="1" y="347"/>
                    </a:lnTo>
                    <a:cubicBezTo>
                      <a:pt x="1" y="915"/>
                      <a:pt x="442" y="1387"/>
                      <a:pt x="1041" y="1387"/>
                    </a:cubicBezTo>
                    <a:lnTo>
                      <a:pt x="10650" y="1387"/>
                    </a:lnTo>
                    <a:cubicBezTo>
                      <a:pt x="11217" y="1387"/>
                      <a:pt x="11658" y="915"/>
                      <a:pt x="11658" y="347"/>
                    </a:cubicBezTo>
                    <a:lnTo>
                      <a:pt x="1165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44" name="Google Shape;6744;p63"/>
              <p:cNvSpPr/>
              <p:nvPr/>
            </p:nvSpPr>
            <p:spPr>
              <a:xfrm>
                <a:off x="-32174975" y="3192625"/>
                <a:ext cx="29537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2805" extrusionOk="0">
                    <a:moveTo>
                      <a:pt x="1733" y="0"/>
                    </a:moveTo>
                    <a:cubicBezTo>
                      <a:pt x="1544" y="0"/>
                      <a:pt x="1387" y="158"/>
                      <a:pt x="1387" y="378"/>
                    </a:cubicBezTo>
                    <a:lnTo>
                      <a:pt x="1387" y="725"/>
                    </a:lnTo>
                    <a:lnTo>
                      <a:pt x="1040" y="725"/>
                    </a:lnTo>
                    <a:cubicBezTo>
                      <a:pt x="473" y="725"/>
                      <a:pt x="0" y="1197"/>
                      <a:pt x="0" y="1733"/>
                    </a:cubicBezTo>
                    <a:lnTo>
                      <a:pt x="0" y="2804"/>
                    </a:lnTo>
                    <a:lnTo>
                      <a:pt x="11657" y="2804"/>
                    </a:lnTo>
                    <a:lnTo>
                      <a:pt x="11657" y="1733"/>
                    </a:lnTo>
                    <a:lnTo>
                      <a:pt x="11815" y="1733"/>
                    </a:lnTo>
                    <a:cubicBezTo>
                      <a:pt x="11815" y="1197"/>
                      <a:pt x="11374" y="725"/>
                      <a:pt x="10807" y="725"/>
                    </a:cubicBezTo>
                    <a:lnTo>
                      <a:pt x="10460" y="725"/>
                    </a:lnTo>
                    <a:lnTo>
                      <a:pt x="10460" y="378"/>
                    </a:lnTo>
                    <a:cubicBezTo>
                      <a:pt x="10460" y="158"/>
                      <a:pt x="10303" y="0"/>
                      <a:pt x="10082" y="0"/>
                    </a:cubicBezTo>
                    <a:cubicBezTo>
                      <a:pt x="9893" y="0"/>
                      <a:pt x="9735" y="158"/>
                      <a:pt x="9735" y="378"/>
                    </a:cubicBezTo>
                    <a:lnTo>
                      <a:pt x="9735" y="725"/>
                    </a:lnTo>
                    <a:lnTo>
                      <a:pt x="8349" y="725"/>
                    </a:lnTo>
                    <a:lnTo>
                      <a:pt x="8349" y="378"/>
                    </a:lnTo>
                    <a:cubicBezTo>
                      <a:pt x="8349" y="158"/>
                      <a:pt x="8192" y="0"/>
                      <a:pt x="8003" y="0"/>
                    </a:cubicBezTo>
                    <a:cubicBezTo>
                      <a:pt x="7814" y="0"/>
                      <a:pt x="7656" y="158"/>
                      <a:pt x="7656" y="378"/>
                    </a:cubicBezTo>
                    <a:lnTo>
                      <a:pt x="7656" y="725"/>
                    </a:lnTo>
                    <a:lnTo>
                      <a:pt x="6270" y="725"/>
                    </a:lnTo>
                    <a:lnTo>
                      <a:pt x="6270" y="378"/>
                    </a:lnTo>
                    <a:cubicBezTo>
                      <a:pt x="6270" y="158"/>
                      <a:pt x="6112" y="0"/>
                      <a:pt x="5923" y="0"/>
                    </a:cubicBezTo>
                    <a:cubicBezTo>
                      <a:pt x="5734" y="0"/>
                      <a:pt x="5577" y="158"/>
                      <a:pt x="5577" y="378"/>
                    </a:cubicBezTo>
                    <a:lnTo>
                      <a:pt x="5577" y="725"/>
                    </a:lnTo>
                    <a:lnTo>
                      <a:pt x="4191" y="725"/>
                    </a:lnTo>
                    <a:lnTo>
                      <a:pt x="4191" y="378"/>
                    </a:lnTo>
                    <a:cubicBezTo>
                      <a:pt x="4191" y="158"/>
                      <a:pt x="4033" y="0"/>
                      <a:pt x="3844" y="0"/>
                    </a:cubicBezTo>
                    <a:cubicBezTo>
                      <a:pt x="3623" y="0"/>
                      <a:pt x="3466" y="158"/>
                      <a:pt x="3466" y="378"/>
                    </a:cubicBezTo>
                    <a:lnTo>
                      <a:pt x="3466" y="725"/>
                    </a:lnTo>
                    <a:lnTo>
                      <a:pt x="2111" y="725"/>
                    </a:lnTo>
                    <a:lnTo>
                      <a:pt x="2111" y="378"/>
                    </a:lnTo>
                    <a:cubicBezTo>
                      <a:pt x="2111" y="158"/>
                      <a:pt x="1954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745" name="Google Shape;6745;p63"/>
            <p:cNvSpPr/>
            <p:nvPr/>
          </p:nvSpPr>
          <p:spPr>
            <a:xfrm>
              <a:off x="3592460" y="2383074"/>
              <a:ext cx="235375" cy="229969"/>
            </a:xfrm>
            <a:custGeom>
              <a:avLst/>
              <a:gdLst/>
              <a:ahLst/>
              <a:cxnLst/>
              <a:rect l="l" t="t" r="r" b="b"/>
              <a:pathLst>
                <a:path w="11973" h="11698" extrusionOk="0">
                  <a:moveTo>
                    <a:pt x="8928" y="1750"/>
                  </a:moveTo>
                  <a:cubicBezTo>
                    <a:pt x="9192" y="1750"/>
                    <a:pt x="9452" y="1852"/>
                    <a:pt x="9641" y="2057"/>
                  </a:cubicBezTo>
                  <a:cubicBezTo>
                    <a:pt x="10050" y="2435"/>
                    <a:pt x="10050" y="3096"/>
                    <a:pt x="9641" y="3506"/>
                  </a:cubicBezTo>
                  <a:cubicBezTo>
                    <a:pt x="9452" y="3695"/>
                    <a:pt x="9192" y="3790"/>
                    <a:pt x="8928" y="3790"/>
                  </a:cubicBezTo>
                  <a:cubicBezTo>
                    <a:pt x="8664" y="3790"/>
                    <a:pt x="8396" y="3695"/>
                    <a:pt x="8192" y="3506"/>
                  </a:cubicBezTo>
                  <a:cubicBezTo>
                    <a:pt x="7814" y="3096"/>
                    <a:pt x="7814" y="2435"/>
                    <a:pt x="8192" y="2057"/>
                  </a:cubicBezTo>
                  <a:cubicBezTo>
                    <a:pt x="8396" y="1852"/>
                    <a:pt x="8664" y="1750"/>
                    <a:pt x="8928" y="1750"/>
                  </a:cubicBezTo>
                  <a:close/>
                  <a:moveTo>
                    <a:pt x="7901" y="1"/>
                  </a:moveTo>
                  <a:cubicBezTo>
                    <a:pt x="6958" y="1"/>
                    <a:pt x="6010" y="363"/>
                    <a:pt x="5293" y="1080"/>
                  </a:cubicBezTo>
                  <a:cubicBezTo>
                    <a:pt x="4285" y="2088"/>
                    <a:pt x="3939" y="3569"/>
                    <a:pt x="4380" y="4924"/>
                  </a:cubicBezTo>
                  <a:lnTo>
                    <a:pt x="126" y="9177"/>
                  </a:lnTo>
                  <a:cubicBezTo>
                    <a:pt x="32" y="9240"/>
                    <a:pt x="0" y="9334"/>
                    <a:pt x="0" y="9397"/>
                  </a:cubicBezTo>
                  <a:lnTo>
                    <a:pt x="0" y="11319"/>
                  </a:lnTo>
                  <a:cubicBezTo>
                    <a:pt x="0" y="11540"/>
                    <a:pt x="158" y="11697"/>
                    <a:pt x="347" y="11697"/>
                  </a:cubicBezTo>
                  <a:lnTo>
                    <a:pt x="2300" y="11697"/>
                  </a:lnTo>
                  <a:cubicBezTo>
                    <a:pt x="2363" y="11697"/>
                    <a:pt x="2489" y="11634"/>
                    <a:pt x="2521" y="11571"/>
                  </a:cubicBezTo>
                  <a:lnTo>
                    <a:pt x="2993" y="11099"/>
                  </a:lnTo>
                  <a:cubicBezTo>
                    <a:pt x="3088" y="11004"/>
                    <a:pt x="3119" y="10910"/>
                    <a:pt x="3088" y="10815"/>
                  </a:cubicBezTo>
                  <a:lnTo>
                    <a:pt x="2993" y="10311"/>
                  </a:lnTo>
                  <a:lnTo>
                    <a:pt x="3718" y="10217"/>
                  </a:lnTo>
                  <a:cubicBezTo>
                    <a:pt x="3876" y="10217"/>
                    <a:pt x="3970" y="10091"/>
                    <a:pt x="4033" y="9902"/>
                  </a:cubicBezTo>
                  <a:lnTo>
                    <a:pt x="4096" y="9208"/>
                  </a:lnTo>
                  <a:lnTo>
                    <a:pt x="4600" y="9271"/>
                  </a:lnTo>
                  <a:cubicBezTo>
                    <a:pt x="4695" y="9271"/>
                    <a:pt x="4821" y="9271"/>
                    <a:pt x="4884" y="9208"/>
                  </a:cubicBezTo>
                  <a:cubicBezTo>
                    <a:pt x="4978" y="9114"/>
                    <a:pt x="5010" y="9051"/>
                    <a:pt x="5010" y="8956"/>
                  </a:cubicBezTo>
                  <a:lnTo>
                    <a:pt x="5010" y="8326"/>
                  </a:lnTo>
                  <a:lnTo>
                    <a:pt x="5640" y="8326"/>
                  </a:lnTo>
                  <a:cubicBezTo>
                    <a:pt x="5703" y="8326"/>
                    <a:pt x="5829" y="8295"/>
                    <a:pt x="5860" y="8232"/>
                  </a:cubicBezTo>
                  <a:lnTo>
                    <a:pt x="6742" y="7350"/>
                  </a:lnTo>
                  <a:cubicBezTo>
                    <a:pt x="7131" y="7479"/>
                    <a:pt x="7533" y="7543"/>
                    <a:pt x="7931" y="7543"/>
                  </a:cubicBezTo>
                  <a:cubicBezTo>
                    <a:pt x="8891" y="7543"/>
                    <a:pt x="9833" y="7171"/>
                    <a:pt x="10523" y="6436"/>
                  </a:cubicBezTo>
                  <a:cubicBezTo>
                    <a:pt x="11972" y="4987"/>
                    <a:pt x="11972" y="2592"/>
                    <a:pt x="10523" y="1143"/>
                  </a:cubicBezTo>
                  <a:cubicBezTo>
                    <a:pt x="9823" y="379"/>
                    <a:pt x="8865" y="1"/>
                    <a:pt x="7901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746" name="Google Shape;6746;p63"/>
            <p:cNvSpPr/>
            <p:nvPr/>
          </p:nvSpPr>
          <p:spPr>
            <a:xfrm>
              <a:off x="3595558" y="2665297"/>
              <a:ext cx="229182" cy="229792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7877" y="1386"/>
                  </a:moveTo>
                  <a:cubicBezTo>
                    <a:pt x="9232" y="1386"/>
                    <a:pt x="10303" y="2458"/>
                    <a:pt x="10303" y="3781"/>
                  </a:cubicBezTo>
                  <a:lnTo>
                    <a:pt x="10303" y="4883"/>
                  </a:lnTo>
                  <a:cubicBezTo>
                    <a:pt x="10240" y="4883"/>
                    <a:pt x="10209" y="4946"/>
                    <a:pt x="10177" y="4946"/>
                  </a:cubicBezTo>
                  <a:cubicBezTo>
                    <a:pt x="10019" y="4190"/>
                    <a:pt x="9704" y="3529"/>
                    <a:pt x="9200" y="2962"/>
                  </a:cubicBezTo>
                  <a:lnTo>
                    <a:pt x="7720" y="4442"/>
                  </a:lnTo>
                  <a:cubicBezTo>
                    <a:pt x="8192" y="5072"/>
                    <a:pt x="8318" y="5860"/>
                    <a:pt x="8098" y="6648"/>
                  </a:cubicBezTo>
                  <a:cubicBezTo>
                    <a:pt x="8003" y="6868"/>
                    <a:pt x="7877" y="7057"/>
                    <a:pt x="7720" y="7278"/>
                  </a:cubicBezTo>
                  <a:lnTo>
                    <a:pt x="9200" y="8727"/>
                  </a:lnTo>
                  <a:cubicBezTo>
                    <a:pt x="9673" y="8160"/>
                    <a:pt x="10019" y="7498"/>
                    <a:pt x="10177" y="6742"/>
                  </a:cubicBezTo>
                  <a:cubicBezTo>
                    <a:pt x="10209" y="6742"/>
                    <a:pt x="10240" y="6805"/>
                    <a:pt x="10303" y="6805"/>
                  </a:cubicBezTo>
                  <a:lnTo>
                    <a:pt x="10303" y="7908"/>
                  </a:lnTo>
                  <a:cubicBezTo>
                    <a:pt x="10303" y="9231"/>
                    <a:pt x="9232" y="10302"/>
                    <a:pt x="7877" y="10302"/>
                  </a:cubicBezTo>
                  <a:lnTo>
                    <a:pt x="6774" y="10302"/>
                  </a:lnTo>
                  <a:cubicBezTo>
                    <a:pt x="6774" y="10271"/>
                    <a:pt x="6743" y="10208"/>
                    <a:pt x="6743" y="10176"/>
                  </a:cubicBezTo>
                  <a:cubicBezTo>
                    <a:pt x="7499" y="10019"/>
                    <a:pt x="8161" y="9704"/>
                    <a:pt x="8728" y="9200"/>
                  </a:cubicBezTo>
                  <a:lnTo>
                    <a:pt x="7279" y="7750"/>
                  </a:lnTo>
                  <a:cubicBezTo>
                    <a:pt x="7058" y="7908"/>
                    <a:pt x="6869" y="8002"/>
                    <a:pt x="6648" y="8097"/>
                  </a:cubicBezTo>
                  <a:cubicBezTo>
                    <a:pt x="6365" y="8160"/>
                    <a:pt x="6081" y="8223"/>
                    <a:pt x="5861" y="8223"/>
                  </a:cubicBezTo>
                  <a:cubicBezTo>
                    <a:pt x="5325" y="8223"/>
                    <a:pt x="4821" y="8065"/>
                    <a:pt x="4443" y="7750"/>
                  </a:cubicBezTo>
                  <a:lnTo>
                    <a:pt x="2962" y="9200"/>
                  </a:lnTo>
                  <a:cubicBezTo>
                    <a:pt x="3529" y="9672"/>
                    <a:pt x="4191" y="10019"/>
                    <a:pt x="4947" y="10176"/>
                  </a:cubicBezTo>
                  <a:cubicBezTo>
                    <a:pt x="4947" y="10208"/>
                    <a:pt x="4916" y="10271"/>
                    <a:pt x="4916" y="10302"/>
                  </a:cubicBezTo>
                  <a:lnTo>
                    <a:pt x="3813" y="10302"/>
                  </a:lnTo>
                  <a:cubicBezTo>
                    <a:pt x="2458" y="10302"/>
                    <a:pt x="1387" y="9231"/>
                    <a:pt x="1387" y="7908"/>
                  </a:cubicBezTo>
                  <a:lnTo>
                    <a:pt x="1387" y="6805"/>
                  </a:lnTo>
                  <a:cubicBezTo>
                    <a:pt x="1450" y="6805"/>
                    <a:pt x="1482" y="6742"/>
                    <a:pt x="1513" y="6742"/>
                  </a:cubicBezTo>
                  <a:cubicBezTo>
                    <a:pt x="1671" y="7498"/>
                    <a:pt x="1986" y="8160"/>
                    <a:pt x="2490" y="8727"/>
                  </a:cubicBezTo>
                  <a:lnTo>
                    <a:pt x="3971" y="7278"/>
                  </a:lnTo>
                  <a:cubicBezTo>
                    <a:pt x="3498" y="6648"/>
                    <a:pt x="3372" y="5860"/>
                    <a:pt x="3592" y="5072"/>
                  </a:cubicBezTo>
                  <a:cubicBezTo>
                    <a:pt x="3687" y="4820"/>
                    <a:pt x="3813" y="4631"/>
                    <a:pt x="3971" y="4442"/>
                  </a:cubicBezTo>
                  <a:lnTo>
                    <a:pt x="2490" y="2962"/>
                  </a:lnTo>
                  <a:cubicBezTo>
                    <a:pt x="2017" y="3529"/>
                    <a:pt x="1671" y="4190"/>
                    <a:pt x="1513" y="4946"/>
                  </a:cubicBezTo>
                  <a:cubicBezTo>
                    <a:pt x="1482" y="4946"/>
                    <a:pt x="1450" y="4883"/>
                    <a:pt x="1387" y="4883"/>
                  </a:cubicBezTo>
                  <a:lnTo>
                    <a:pt x="1387" y="3781"/>
                  </a:lnTo>
                  <a:cubicBezTo>
                    <a:pt x="1387" y="2458"/>
                    <a:pt x="2458" y="1386"/>
                    <a:pt x="3813" y="1386"/>
                  </a:cubicBezTo>
                  <a:lnTo>
                    <a:pt x="4916" y="1386"/>
                  </a:lnTo>
                  <a:cubicBezTo>
                    <a:pt x="4916" y="1418"/>
                    <a:pt x="4947" y="1481"/>
                    <a:pt x="4947" y="1512"/>
                  </a:cubicBezTo>
                  <a:cubicBezTo>
                    <a:pt x="4191" y="1670"/>
                    <a:pt x="3529" y="1985"/>
                    <a:pt x="2962" y="2489"/>
                  </a:cubicBezTo>
                  <a:lnTo>
                    <a:pt x="4443" y="3938"/>
                  </a:lnTo>
                  <a:cubicBezTo>
                    <a:pt x="4632" y="3781"/>
                    <a:pt x="4821" y="3686"/>
                    <a:pt x="5073" y="3592"/>
                  </a:cubicBezTo>
                  <a:cubicBezTo>
                    <a:pt x="5339" y="3496"/>
                    <a:pt x="5605" y="3451"/>
                    <a:pt x="5865" y="3451"/>
                  </a:cubicBezTo>
                  <a:cubicBezTo>
                    <a:pt x="6375" y="3451"/>
                    <a:pt x="6861" y="3625"/>
                    <a:pt x="7279" y="3938"/>
                  </a:cubicBezTo>
                  <a:lnTo>
                    <a:pt x="8728" y="2489"/>
                  </a:lnTo>
                  <a:cubicBezTo>
                    <a:pt x="8161" y="2016"/>
                    <a:pt x="7499" y="1670"/>
                    <a:pt x="6743" y="1512"/>
                  </a:cubicBezTo>
                  <a:cubicBezTo>
                    <a:pt x="6743" y="1481"/>
                    <a:pt x="6774" y="1418"/>
                    <a:pt x="6774" y="1386"/>
                  </a:cubicBezTo>
                  <a:close/>
                  <a:moveTo>
                    <a:pt x="5829" y="0"/>
                  </a:moveTo>
                  <a:cubicBezTo>
                    <a:pt x="5420" y="0"/>
                    <a:pt x="5010" y="315"/>
                    <a:pt x="4884" y="725"/>
                  </a:cubicBezTo>
                  <a:lnTo>
                    <a:pt x="3782" y="725"/>
                  </a:lnTo>
                  <a:cubicBezTo>
                    <a:pt x="2112" y="725"/>
                    <a:pt x="726" y="2111"/>
                    <a:pt x="726" y="3781"/>
                  </a:cubicBezTo>
                  <a:lnTo>
                    <a:pt x="726" y="4883"/>
                  </a:lnTo>
                  <a:cubicBezTo>
                    <a:pt x="316" y="5041"/>
                    <a:pt x="1" y="5419"/>
                    <a:pt x="1" y="5829"/>
                  </a:cubicBezTo>
                  <a:cubicBezTo>
                    <a:pt x="1" y="6270"/>
                    <a:pt x="316" y="6679"/>
                    <a:pt x="726" y="6774"/>
                  </a:cubicBezTo>
                  <a:lnTo>
                    <a:pt x="726" y="7876"/>
                  </a:lnTo>
                  <a:cubicBezTo>
                    <a:pt x="726" y="9578"/>
                    <a:pt x="2112" y="10964"/>
                    <a:pt x="3782" y="10964"/>
                  </a:cubicBezTo>
                  <a:lnTo>
                    <a:pt x="4884" y="10964"/>
                  </a:lnTo>
                  <a:cubicBezTo>
                    <a:pt x="5042" y="11342"/>
                    <a:pt x="5420" y="11688"/>
                    <a:pt x="5829" y="11688"/>
                  </a:cubicBezTo>
                  <a:cubicBezTo>
                    <a:pt x="6270" y="11688"/>
                    <a:pt x="6680" y="11342"/>
                    <a:pt x="6774" y="10964"/>
                  </a:cubicBezTo>
                  <a:lnTo>
                    <a:pt x="7877" y="10964"/>
                  </a:lnTo>
                  <a:cubicBezTo>
                    <a:pt x="9578" y="10964"/>
                    <a:pt x="10965" y="9578"/>
                    <a:pt x="10965" y="7876"/>
                  </a:cubicBezTo>
                  <a:lnTo>
                    <a:pt x="10965" y="6774"/>
                  </a:lnTo>
                  <a:cubicBezTo>
                    <a:pt x="11343" y="6616"/>
                    <a:pt x="11658" y="6270"/>
                    <a:pt x="11658" y="5829"/>
                  </a:cubicBezTo>
                  <a:cubicBezTo>
                    <a:pt x="11658" y="5419"/>
                    <a:pt x="11343" y="5072"/>
                    <a:pt x="10965" y="4883"/>
                  </a:cubicBezTo>
                  <a:lnTo>
                    <a:pt x="10965" y="3781"/>
                  </a:lnTo>
                  <a:cubicBezTo>
                    <a:pt x="10965" y="2111"/>
                    <a:pt x="9578" y="725"/>
                    <a:pt x="7877" y="725"/>
                  </a:cubicBezTo>
                  <a:lnTo>
                    <a:pt x="6774" y="725"/>
                  </a:lnTo>
                  <a:cubicBezTo>
                    <a:pt x="6617" y="315"/>
                    <a:pt x="6270" y="0"/>
                    <a:pt x="58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747" name="Google Shape;6747;p63"/>
            <p:cNvGrpSpPr/>
            <p:nvPr/>
          </p:nvGrpSpPr>
          <p:grpSpPr>
            <a:xfrm>
              <a:off x="5046250" y="2097538"/>
              <a:ext cx="229792" cy="229182"/>
              <a:chOff x="-30345325" y="3184750"/>
              <a:chExt cx="292225" cy="291450"/>
            </a:xfrm>
            <a:solidFill>
              <a:schemeClr val="tx1"/>
            </a:solidFill>
          </p:grpSpPr>
          <p:sp>
            <p:nvSpPr>
              <p:cNvPr id="6748" name="Google Shape;6748;p63"/>
              <p:cNvSpPr/>
              <p:nvPr/>
            </p:nvSpPr>
            <p:spPr>
              <a:xfrm>
                <a:off x="-30328000" y="3184750"/>
                <a:ext cx="258375" cy="120950"/>
              </a:xfrm>
              <a:custGeom>
                <a:avLst/>
                <a:gdLst/>
                <a:ahLst/>
                <a:cxnLst/>
                <a:rect l="l" t="t" r="r" b="b"/>
                <a:pathLst>
                  <a:path w="10335" h="4838" extrusionOk="0">
                    <a:moveTo>
                      <a:pt x="1040" y="0"/>
                    </a:moveTo>
                    <a:cubicBezTo>
                      <a:pt x="473" y="0"/>
                      <a:pt x="1" y="473"/>
                      <a:pt x="1" y="1071"/>
                    </a:cubicBezTo>
                    <a:lnTo>
                      <a:pt x="1" y="2458"/>
                    </a:lnTo>
                    <a:cubicBezTo>
                      <a:pt x="1" y="2993"/>
                      <a:pt x="473" y="3466"/>
                      <a:pt x="1040" y="3466"/>
                    </a:cubicBezTo>
                    <a:lnTo>
                      <a:pt x="2048" y="3466"/>
                    </a:lnTo>
                    <a:lnTo>
                      <a:pt x="2048" y="4505"/>
                    </a:lnTo>
                    <a:cubicBezTo>
                      <a:pt x="2048" y="4663"/>
                      <a:pt x="2143" y="4757"/>
                      <a:pt x="2269" y="4820"/>
                    </a:cubicBezTo>
                    <a:cubicBezTo>
                      <a:pt x="2300" y="4831"/>
                      <a:pt x="2339" y="4838"/>
                      <a:pt x="2380" y="4838"/>
                    </a:cubicBezTo>
                    <a:cubicBezTo>
                      <a:pt x="2461" y="4838"/>
                      <a:pt x="2552" y="4810"/>
                      <a:pt x="2615" y="4726"/>
                    </a:cubicBezTo>
                    <a:lnTo>
                      <a:pt x="3876" y="3466"/>
                    </a:lnTo>
                    <a:lnTo>
                      <a:pt x="6365" y="3466"/>
                    </a:lnTo>
                    <a:lnTo>
                      <a:pt x="7625" y="4726"/>
                    </a:lnTo>
                    <a:cubicBezTo>
                      <a:pt x="7688" y="4810"/>
                      <a:pt x="7765" y="4838"/>
                      <a:pt x="7846" y="4838"/>
                    </a:cubicBezTo>
                    <a:cubicBezTo>
                      <a:pt x="7887" y="4838"/>
                      <a:pt x="7929" y="4831"/>
                      <a:pt x="7971" y="4820"/>
                    </a:cubicBezTo>
                    <a:cubicBezTo>
                      <a:pt x="8097" y="4789"/>
                      <a:pt x="8160" y="4631"/>
                      <a:pt x="8160" y="4505"/>
                    </a:cubicBezTo>
                    <a:lnTo>
                      <a:pt x="8160" y="3466"/>
                    </a:lnTo>
                    <a:lnTo>
                      <a:pt x="9231" y="3466"/>
                    </a:lnTo>
                    <a:cubicBezTo>
                      <a:pt x="9862" y="3466"/>
                      <a:pt x="10334" y="2993"/>
                      <a:pt x="10334" y="2458"/>
                    </a:cubicBezTo>
                    <a:lnTo>
                      <a:pt x="10334" y="1071"/>
                    </a:lnTo>
                    <a:cubicBezTo>
                      <a:pt x="10334" y="536"/>
                      <a:pt x="9862" y="0"/>
                      <a:pt x="92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49" name="Google Shape;6749;p63"/>
              <p:cNvSpPr/>
              <p:nvPr/>
            </p:nvSpPr>
            <p:spPr>
              <a:xfrm>
                <a:off x="-30310675" y="3322575"/>
                <a:ext cx="68550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74" extrusionOk="0">
                    <a:moveTo>
                      <a:pt x="1387" y="1"/>
                    </a:moveTo>
                    <a:cubicBezTo>
                      <a:pt x="599" y="1"/>
                      <a:pt x="1" y="631"/>
                      <a:pt x="1" y="1387"/>
                    </a:cubicBezTo>
                    <a:cubicBezTo>
                      <a:pt x="1" y="2143"/>
                      <a:pt x="599" y="2773"/>
                      <a:pt x="1387" y="2773"/>
                    </a:cubicBezTo>
                    <a:cubicBezTo>
                      <a:pt x="2143" y="2773"/>
                      <a:pt x="2742" y="2143"/>
                      <a:pt x="2742" y="1387"/>
                    </a:cubicBezTo>
                    <a:cubicBezTo>
                      <a:pt x="2742" y="631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0" name="Google Shape;6750;p63"/>
              <p:cNvSpPr/>
              <p:nvPr/>
            </p:nvSpPr>
            <p:spPr>
              <a:xfrm>
                <a:off x="-30345325" y="3408425"/>
                <a:ext cx="137075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711" extrusionOk="0">
                    <a:moveTo>
                      <a:pt x="2741" y="1"/>
                    </a:moveTo>
                    <a:cubicBezTo>
                      <a:pt x="1387" y="1"/>
                      <a:pt x="221" y="1040"/>
                      <a:pt x="32" y="2332"/>
                    </a:cubicBezTo>
                    <a:cubicBezTo>
                      <a:pt x="0" y="2521"/>
                      <a:pt x="158" y="2710"/>
                      <a:pt x="378" y="2710"/>
                    </a:cubicBezTo>
                    <a:lnTo>
                      <a:pt x="5104" y="2710"/>
                    </a:lnTo>
                    <a:cubicBezTo>
                      <a:pt x="5325" y="2710"/>
                      <a:pt x="5482" y="2521"/>
                      <a:pt x="5482" y="2332"/>
                    </a:cubicBezTo>
                    <a:cubicBezTo>
                      <a:pt x="5262" y="977"/>
                      <a:pt x="4128" y="1"/>
                      <a:pt x="27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1" name="Google Shape;6751;p63"/>
              <p:cNvSpPr/>
              <p:nvPr/>
            </p:nvSpPr>
            <p:spPr>
              <a:xfrm>
                <a:off x="-30156300" y="3322575"/>
                <a:ext cx="68550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74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87"/>
                    </a:cubicBezTo>
                    <a:cubicBezTo>
                      <a:pt x="1" y="2143"/>
                      <a:pt x="631" y="2773"/>
                      <a:pt x="1387" y="2773"/>
                    </a:cubicBezTo>
                    <a:cubicBezTo>
                      <a:pt x="2111" y="2773"/>
                      <a:pt x="2742" y="2143"/>
                      <a:pt x="2742" y="1387"/>
                    </a:cubicBezTo>
                    <a:cubicBezTo>
                      <a:pt x="2742" y="631"/>
                      <a:pt x="2111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2" name="Google Shape;6752;p63"/>
              <p:cNvSpPr/>
              <p:nvPr/>
            </p:nvSpPr>
            <p:spPr>
              <a:xfrm>
                <a:off x="-30190950" y="3408425"/>
                <a:ext cx="13785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711" extrusionOk="0">
                    <a:moveTo>
                      <a:pt x="2773" y="1"/>
                    </a:moveTo>
                    <a:cubicBezTo>
                      <a:pt x="1387" y="1"/>
                      <a:pt x="252" y="1040"/>
                      <a:pt x="32" y="2332"/>
                    </a:cubicBezTo>
                    <a:cubicBezTo>
                      <a:pt x="0" y="2521"/>
                      <a:pt x="158" y="2710"/>
                      <a:pt x="410" y="2710"/>
                    </a:cubicBezTo>
                    <a:lnTo>
                      <a:pt x="5167" y="2710"/>
                    </a:lnTo>
                    <a:cubicBezTo>
                      <a:pt x="5356" y="2710"/>
                      <a:pt x="5514" y="2521"/>
                      <a:pt x="5514" y="2332"/>
                    </a:cubicBezTo>
                    <a:cubicBezTo>
                      <a:pt x="5293" y="977"/>
                      <a:pt x="4128" y="1"/>
                      <a:pt x="27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53" name="Google Shape;6753;p63"/>
            <p:cNvGrpSpPr/>
            <p:nvPr/>
          </p:nvGrpSpPr>
          <p:grpSpPr>
            <a:xfrm>
              <a:off x="994755" y="2097537"/>
              <a:ext cx="229182" cy="229182"/>
              <a:chOff x="-35481425" y="3202075"/>
              <a:chExt cx="291450" cy="291450"/>
            </a:xfrm>
            <a:solidFill>
              <a:schemeClr val="tx1"/>
            </a:solidFill>
          </p:grpSpPr>
          <p:sp>
            <p:nvSpPr>
              <p:cNvPr id="6754" name="Google Shape;6754;p63"/>
              <p:cNvSpPr/>
              <p:nvPr/>
            </p:nvSpPr>
            <p:spPr>
              <a:xfrm>
                <a:off x="-35414475" y="3304600"/>
                <a:ext cx="154400" cy="85975"/>
              </a:xfrm>
              <a:custGeom>
                <a:avLst/>
                <a:gdLst/>
                <a:ahLst/>
                <a:cxnLst/>
                <a:rect l="l" t="t" r="r" b="b"/>
                <a:pathLst>
                  <a:path w="6176" h="3439" extrusionOk="0">
                    <a:moveTo>
                      <a:pt x="4433" y="0"/>
                    </a:moveTo>
                    <a:cubicBezTo>
                      <a:pt x="4393" y="0"/>
                      <a:pt x="4354" y="8"/>
                      <a:pt x="4317" y="26"/>
                    </a:cubicBezTo>
                    <a:cubicBezTo>
                      <a:pt x="4191" y="58"/>
                      <a:pt x="4128" y="216"/>
                      <a:pt x="4128" y="342"/>
                    </a:cubicBezTo>
                    <a:lnTo>
                      <a:pt x="4128" y="1003"/>
                    </a:lnTo>
                    <a:lnTo>
                      <a:pt x="2048" y="1003"/>
                    </a:lnTo>
                    <a:lnTo>
                      <a:pt x="2048" y="342"/>
                    </a:lnTo>
                    <a:cubicBezTo>
                      <a:pt x="2048" y="184"/>
                      <a:pt x="1954" y="58"/>
                      <a:pt x="1828" y="26"/>
                    </a:cubicBezTo>
                    <a:cubicBezTo>
                      <a:pt x="1793" y="15"/>
                      <a:pt x="1750" y="8"/>
                      <a:pt x="1705" y="8"/>
                    </a:cubicBezTo>
                    <a:cubicBezTo>
                      <a:pt x="1626" y="8"/>
                      <a:pt x="1541" y="30"/>
                      <a:pt x="1481" y="89"/>
                    </a:cubicBezTo>
                    <a:lnTo>
                      <a:pt x="95" y="1476"/>
                    </a:lnTo>
                    <a:cubicBezTo>
                      <a:pt x="0" y="1602"/>
                      <a:pt x="0" y="1822"/>
                      <a:pt x="95" y="1948"/>
                    </a:cubicBezTo>
                    <a:lnTo>
                      <a:pt x="1481" y="3334"/>
                    </a:lnTo>
                    <a:cubicBezTo>
                      <a:pt x="1548" y="3379"/>
                      <a:pt x="1646" y="3424"/>
                      <a:pt x="1732" y="3424"/>
                    </a:cubicBezTo>
                    <a:cubicBezTo>
                      <a:pt x="1767" y="3424"/>
                      <a:pt x="1800" y="3416"/>
                      <a:pt x="1828" y="3398"/>
                    </a:cubicBezTo>
                    <a:cubicBezTo>
                      <a:pt x="1954" y="3366"/>
                      <a:pt x="2048" y="3208"/>
                      <a:pt x="2048" y="3082"/>
                    </a:cubicBezTo>
                    <a:lnTo>
                      <a:pt x="2048" y="2421"/>
                    </a:lnTo>
                    <a:lnTo>
                      <a:pt x="4128" y="2421"/>
                    </a:lnTo>
                    <a:lnTo>
                      <a:pt x="4128" y="3082"/>
                    </a:lnTo>
                    <a:cubicBezTo>
                      <a:pt x="4128" y="3240"/>
                      <a:pt x="4191" y="3366"/>
                      <a:pt x="4317" y="3398"/>
                    </a:cubicBezTo>
                    <a:cubicBezTo>
                      <a:pt x="4369" y="3424"/>
                      <a:pt x="4426" y="3439"/>
                      <a:pt x="4483" y="3439"/>
                    </a:cubicBezTo>
                    <a:cubicBezTo>
                      <a:pt x="4562" y="3439"/>
                      <a:pt x="4639" y="3408"/>
                      <a:pt x="4695" y="3334"/>
                    </a:cubicBezTo>
                    <a:lnTo>
                      <a:pt x="6049" y="1948"/>
                    </a:lnTo>
                    <a:cubicBezTo>
                      <a:pt x="6175" y="1822"/>
                      <a:pt x="6175" y="1602"/>
                      <a:pt x="6049" y="1476"/>
                    </a:cubicBezTo>
                    <a:lnTo>
                      <a:pt x="4695" y="89"/>
                    </a:lnTo>
                    <a:cubicBezTo>
                      <a:pt x="4628" y="45"/>
                      <a:pt x="4530" y="0"/>
                      <a:pt x="44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5" name="Google Shape;6755;p63"/>
              <p:cNvSpPr/>
              <p:nvPr/>
            </p:nvSpPr>
            <p:spPr>
              <a:xfrm>
                <a:off x="-35413700" y="3202075"/>
                <a:ext cx="34700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4128" extrusionOk="0">
                    <a:moveTo>
                      <a:pt x="1" y="0"/>
                    </a:moveTo>
                    <a:lnTo>
                      <a:pt x="1" y="4127"/>
                    </a:lnTo>
                    <a:lnTo>
                      <a:pt x="348" y="4127"/>
                    </a:lnTo>
                    <a:cubicBezTo>
                      <a:pt x="915" y="4127"/>
                      <a:pt x="1387" y="3655"/>
                      <a:pt x="1387" y="3088"/>
                    </a:cubicBezTo>
                    <a:lnTo>
                      <a:pt x="1387" y="1009"/>
                    </a:lnTo>
                    <a:cubicBezTo>
                      <a:pt x="1387" y="473"/>
                      <a:pt x="915" y="0"/>
                      <a:pt x="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6" name="Google Shape;6756;p63"/>
              <p:cNvSpPr/>
              <p:nvPr/>
            </p:nvSpPr>
            <p:spPr>
              <a:xfrm>
                <a:off x="-35413700" y="3389525"/>
                <a:ext cx="34700" cy="103250"/>
              </a:xfrm>
              <a:custGeom>
                <a:avLst/>
                <a:gdLst/>
                <a:ahLst/>
                <a:cxnLst/>
                <a:rect l="l" t="t" r="r" b="b"/>
                <a:pathLst>
                  <a:path w="1388" h="4130" extrusionOk="0">
                    <a:moveTo>
                      <a:pt x="1" y="1"/>
                    </a:moveTo>
                    <a:lnTo>
                      <a:pt x="1" y="4128"/>
                    </a:lnTo>
                    <a:lnTo>
                      <a:pt x="348" y="4128"/>
                    </a:lnTo>
                    <a:cubicBezTo>
                      <a:pt x="367" y="4129"/>
                      <a:pt x="386" y="4129"/>
                      <a:pt x="405" y="4129"/>
                    </a:cubicBezTo>
                    <a:cubicBezTo>
                      <a:pt x="946" y="4129"/>
                      <a:pt x="1387" y="3698"/>
                      <a:pt x="1387" y="3119"/>
                    </a:cubicBezTo>
                    <a:lnTo>
                      <a:pt x="1387" y="1040"/>
                    </a:lnTo>
                    <a:cubicBezTo>
                      <a:pt x="1387" y="473"/>
                      <a:pt x="915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7" name="Google Shape;6757;p63"/>
              <p:cNvSpPr/>
              <p:nvPr/>
            </p:nvSpPr>
            <p:spPr>
              <a:xfrm>
                <a:off x="-35292400" y="3202075"/>
                <a:ext cx="33900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4128" extrusionOk="0">
                    <a:moveTo>
                      <a:pt x="1009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3088"/>
                    </a:lnTo>
                    <a:cubicBezTo>
                      <a:pt x="1" y="3655"/>
                      <a:pt x="410" y="4127"/>
                      <a:pt x="1009" y="4127"/>
                    </a:cubicBezTo>
                    <a:lnTo>
                      <a:pt x="1355" y="4127"/>
                    </a:lnTo>
                    <a:lnTo>
                      <a:pt x="13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8" name="Google Shape;6758;p63"/>
              <p:cNvSpPr/>
              <p:nvPr/>
            </p:nvSpPr>
            <p:spPr>
              <a:xfrm>
                <a:off x="-35241200" y="3202850"/>
                <a:ext cx="51225" cy="2906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1627" extrusionOk="0">
                    <a:moveTo>
                      <a:pt x="1" y="1"/>
                    </a:moveTo>
                    <a:lnTo>
                      <a:pt x="1" y="11626"/>
                    </a:lnTo>
                    <a:cubicBezTo>
                      <a:pt x="1135" y="11469"/>
                      <a:pt x="2048" y="10460"/>
                      <a:pt x="2048" y="9263"/>
                    </a:cubicBezTo>
                    <a:lnTo>
                      <a:pt x="2048" y="2395"/>
                    </a:lnTo>
                    <a:cubicBezTo>
                      <a:pt x="2048" y="1167"/>
                      <a:pt x="1135" y="158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59" name="Google Shape;6759;p63"/>
              <p:cNvSpPr/>
              <p:nvPr/>
            </p:nvSpPr>
            <p:spPr>
              <a:xfrm>
                <a:off x="-35292400" y="3389525"/>
                <a:ext cx="339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4160" extrusionOk="0"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3119"/>
                    </a:lnTo>
                    <a:cubicBezTo>
                      <a:pt x="1" y="3718"/>
                      <a:pt x="410" y="4159"/>
                      <a:pt x="1009" y="4159"/>
                    </a:cubicBezTo>
                    <a:lnTo>
                      <a:pt x="1355" y="4159"/>
                    </a:lnTo>
                    <a:lnTo>
                      <a:pt x="135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60" name="Google Shape;6760;p63"/>
              <p:cNvSpPr/>
              <p:nvPr/>
            </p:nvSpPr>
            <p:spPr>
              <a:xfrm>
                <a:off x="-35481425" y="3202075"/>
                <a:ext cx="51225" cy="2898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1595" extrusionOk="0">
                    <a:moveTo>
                      <a:pt x="2048" y="0"/>
                    </a:moveTo>
                    <a:cubicBezTo>
                      <a:pt x="883" y="158"/>
                      <a:pt x="1" y="1166"/>
                      <a:pt x="1" y="2363"/>
                    </a:cubicBezTo>
                    <a:lnTo>
                      <a:pt x="1" y="9200"/>
                    </a:lnTo>
                    <a:cubicBezTo>
                      <a:pt x="1" y="10460"/>
                      <a:pt x="851" y="11437"/>
                      <a:pt x="2048" y="11594"/>
                    </a:cubicBezTo>
                    <a:lnTo>
                      <a:pt x="204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61" name="Google Shape;6761;p63"/>
            <p:cNvGrpSpPr/>
            <p:nvPr/>
          </p:nvGrpSpPr>
          <p:grpSpPr>
            <a:xfrm>
              <a:off x="994450" y="2383671"/>
              <a:ext cx="229792" cy="228553"/>
              <a:chOff x="-35482200" y="3561225"/>
              <a:chExt cx="292225" cy="290650"/>
            </a:xfrm>
            <a:solidFill>
              <a:schemeClr val="tx1"/>
            </a:solidFill>
          </p:grpSpPr>
          <p:sp>
            <p:nvSpPr>
              <p:cNvPr id="6762" name="Google Shape;6762;p63"/>
              <p:cNvSpPr/>
              <p:nvPr/>
            </p:nvSpPr>
            <p:spPr>
              <a:xfrm>
                <a:off x="-35482200" y="3749475"/>
                <a:ext cx="292225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4096" extrusionOk="0">
                    <a:moveTo>
                      <a:pt x="1701" y="0"/>
                    </a:moveTo>
                    <a:cubicBezTo>
                      <a:pt x="1040" y="0"/>
                      <a:pt x="473" y="315"/>
                      <a:pt x="63" y="819"/>
                    </a:cubicBezTo>
                    <a:cubicBezTo>
                      <a:pt x="0" y="945"/>
                      <a:pt x="0" y="1040"/>
                      <a:pt x="32" y="1166"/>
                    </a:cubicBezTo>
                    <a:cubicBezTo>
                      <a:pt x="63" y="1292"/>
                      <a:pt x="189" y="1355"/>
                      <a:pt x="347" y="1355"/>
                    </a:cubicBezTo>
                    <a:lnTo>
                      <a:pt x="1008" y="1355"/>
                    </a:lnTo>
                    <a:cubicBezTo>
                      <a:pt x="1418" y="1355"/>
                      <a:pt x="1670" y="1670"/>
                      <a:pt x="1670" y="2048"/>
                    </a:cubicBezTo>
                    <a:cubicBezTo>
                      <a:pt x="1670" y="2426"/>
                      <a:pt x="1355" y="2710"/>
                      <a:pt x="1008" y="2710"/>
                    </a:cubicBezTo>
                    <a:lnTo>
                      <a:pt x="347" y="2710"/>
                    </a:lnTo>
                    <a:cubicBezTo>
                      <a:pt x="221" y="2710"/>
                      <a:pt x="95" y="2773"/>
                      <a:pt x="32" y="2899"/>
                    </a:cubicBezTo>
                    <a:cubicBezTo>
                      <a:pt x="0" y="3025"/>
                      <a:pt x="0" y="3151"/>
                      <a:pt x="63" y="3245"/>
                    </a:cubicBezTo>
                    <a:cubicBezTo>
                      <a:pt x="410" y="3781"/>
                      <a:pt x="1040" y="4096"/>
                      <a:pt x="1701" y="4096"/>
                    </a:cubicBezTo>
                    <a:cubicBezTo>
                      <a:pt x="2615" y="4096"/>
                      <a:pt x="3371" y="3497"/>
                      <a:pt x="3655" y="2710"/>
                    </a:cubicBezTo>
                    <a:lnTo>
                      <a:pt x="8065" y="2710"/>
                    </a:lnTo>
                    <a:cubicBezTo>
                      <a:pt x="8317" y="3497"/>
                      <a:pt x="9073" y="4096"/>
                      <a:pt x="9987" y="4096"/>
                    </a:cubicBezTo>
                    <a:cubicBezTo>
                      <a:pt x="10649" y="4096"/>
                      <a:pt x="11247" y="3781"/>
                      <a:pt x="11594" y="3245"/>
                    </a:cubicBezTo>
                    <a:cubicBezTo>
                      <a:pt x="11688" y="3119"/>
                      <a:pt x="11688" y="3025"/>
                      <a:pt x="11625" y="2899"/>
                    </a:cubicBezTo>
                    <a:cubicBezTo>
                      <a:pt x="11594" y="2773"/>
                      <a:pt x="11468" y="2710"/>
                      <a:pt x="11310" y="2710"/>
                    </a:cubicBezTo>
                    <a:lnTo>
                      <a:pt x="10649" y="2710"/>
                    </a:lnTo>
                    <a:cubicBezTo>
                      <a:pt x="10271" y="2710"/>
                      <a:pt x="9987" y="2395"/>
                      <a:pt x="9987" y="2048"/>
                    </a:cubicBezTo>
                    <a:cubicBezTo>
                      <a:pt x="9987" y="1670"/>
                      <a:pt x="10302" y="1355"/>
                      <a:pt x="10649" y="1355"/>
                    </a:cubicBezTo>
                    <a:lnTo>
                      <a:pt x="11310" y="1355"/>
                    </a:lnTo>
                    <a:cubicBezTo>
                      <a:pt x="11436" y="1355"/>
                      <a:pt x="11562" y="1292"/>
                      <a:pt x="11625" y="1166"/>
                    </a:cubicBezTo>
                    <a:cubicBezTo>
                      <a:pt x="11688" y="1040"/>
                      <a:pt x="11688" y="945"/>
                      <a:pt x="11594" y="819"/>
                    </a:cubicBezTo>
                    <a:cubicBezTo>
                      <a:pt x="11247" y="315"/>
                      <a:pt x="10649" y="0"/>
                      <a:pt x="9987" y="0"/>
                    </a:cubicBezTo>
                    <a:cubicBezTo>
                      <a:pt x="9073" y="0"/>
                      <a:pt x="8349" y="567"/>
                      <a:pt x="8065" y="1355"/>
                    </a:cubicBezTo>
                    <a:lnTo>
                      <a:pt x="3655" y="1355"/>
                    </a:lnTo>
                    <a:cubicBezTo>
                      <a:pt x="3371" y="567"/>
                      <a:pt x="2615" y="0"/>
                      <a:pt x="17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63" name="Google Shape;6763;p63"/>
              <p:cNvSpPr/>
              <p:nvPr/>
            </p:nvSpPr>
            <p:spPr>
              <a:xfrm>
                <a:off x="-35371150" y="3561225"/>
                <a:ext cx="685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42" extrusionOk="0">
                    <a:moveTo>
                      <a:pt x="1355" y="1"/>
                    </a:moveTo>
                    <a:cubicBezTo>
                      <a:pt x="630" y="1"/>
                      <a:pt x="0" y="631"/>
                      <a:pt x="0" y="1387"/>
                    </a:cubicBezTo>
                    <a:cubicBezTo>
                      <a:pt x="0" y="2111"/>
                      <a:pt x="630" y="2741"/>
                      <a:pt x="1355" y="2741"/>
                    </a:cubicBezTo>
                    <a:cubicBezTo>
                      <a:pt x="2111" y="2741"/>
                      <a:pt x="2741" y="2111"/>
                      <a:pt x="2741" y="1387"/>
                    </a:cubicBezTo>
                    <a:cubicBezTo>
                      <a:pt x="2741" y="631"/>
                      <a:pt x="2111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64" name="Google Shape;6764;p63"/>
              <p:cNvSpPr/>
              <p:nvPr/>
            </p:nvSpPr>
            <p:spPr>
              <a:xfrm>
                <a:off x="-35405025" y="3647075"/>
                <a:ext cx="136275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4790" extrusionOk="0">
                    <a:moveTo>
                      <a:pt x="2710" y="1"/>
                    </a:moveTo>
                    <a:cubicBezTo>
                      <a:pt x="1387" y="1"/>
                      <a:pt x="253" y="1009"/>
                      <a:pt x="32" y="2300"/>
                    </a:cubicBezTo>
                    <a:cubicBezTo>
                      <a:pt x="1" y="2521"/>
                      <a:pt x="158" y="2710"/>
                      <a:pt x="410" y="2710"/>
                    </a:cubicBezTo>
                    <a:lnTo>
                      <a:pt x="2395" y="2710"/>
                    </a:lnTo>
                    <a:lnTo>
                      <a:pt x="2395" y="4789"/>
                    </a:lnTo>
                    <a:lnTo>
                      <a:pt x="3088" y="4789"/>
                    </a:lnTo>
                    <a:lnTo>
                      <a:pt x="3088" y="2710"/>
                    </a:lnTo>
                    <a:lnTo>
                      <a:pt x="5073" y="2710"/>
                    </a:lnTo>
                    <a:cubicBezTo>
                      <a:pt x="5293" y="2710"/>
                      <a:pt x="5451" y="2521"/>
                      <a:pt x="5451" y="2300"/>
                    </a:cubicBezTo>
                    <a:cubicBezTo>
                      <a:pt x="5230" y="977"/>
                      <a:pt x="4096" y="1"/>
                      <a:pt x="27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65" name="Google Shape;6765;p63"/>
            <p:cNvGrpSpPr/>
            <p:nvPr/>
          </p:nvGrpSpPr>
          <p:grpSpPr>
            <a:xfrm>
              <a:off x="994755" y="2665490"/>
              <a:ext cx="229182" cy="229162"/>
              <a:chOff x="-35481425" y="3919600"/>
              <a:chExt cx="291450" cy="291425"/>
            </a:xfrm>
            <a:solidFill>
              <a:schemeClr val="tx1"/>
            </a:solidFill>
          </p:grpSpPr>
          <p:sp>
            <p:nvSpPr>
              <p:cNvPr id="6766" name="Google Shape;6766;p63"/>
              <p:cNvSpPr/>
              <p:nvPr/>
            </p:nvSpPr>
            <p:spPr>
              <a:xfrm>
                <a:off x="-35327050" y="4125150"/>
                <a:ext cx="84300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404" extrusionOk="0">
                    <a:moveTo>
                      <a:pt x="3025" y="1"/>
                    </a:moveTo>
                    <a:cubicBezTo>
                      <a:pt x="2836" y="1"/>
                      <a:pt x="2678" y="159"/>
                      <a:pt x="2678" y="348"/>
                    </a:cubicBezTo>
                    <a:lnTo>
                      <a:pt x="2678" y="1041"/>
                    </a:lnTo>
                    <a:cubicBezTo>
                      <a:pt x="2678" y="1576"/>
                      <a:pt x="2206" y="2049"/>
                      <a:pt x="1639" y="2049"/>
                    </a:cubicBezTo>
                    <a:lnTo>
                      <a:pt x="1103" y="2049"/>
                    </a:lnTo>
                    <a:lnTo>
                      <a:pt x="1229" y="1923"/>
                    </a:lnTo>
                    <a:cubicBezTo>
                      <a:pt x="1387" y="1860"/>
                      <a:pt x="1387" y="1608"/>
                      <a:pt x="1261" y="1513"/>
                    </a:cubicBezTo>
                    <a:cubicBezTo>
                      <a:pt x="1198" y="1450"/>
                      <a:pt x="1111" y="1419"/>
                      <a:pt x="1024" y="1419"/>
                    </a:cubicBezTo>
                    <a:cubicBezTo>
                      <a:pt x="938" y="1419"/>
                      <a:pt x="851" y="1450"/>
                      <a:pt x="788" y="1513"/>
                    </a:cubicBezTo>
                    <a:lnTo>
                      <a:pt x="127" y="2175"/>
                    </a:lnTo>
                    <a:cubicBezTo>
                      <a:pt x="1" y="2301"/>
                      <a:pt x="1" y="2521"/>
                      <a:pt x="127" y="2647"/>
                    </a:cubicBezTo>
                    <a:lnTo>
                      <a:pt x="788" y="3309"/>
                    </a:lnTo>
                    <a:cubicBezTo>
                      <a:pt x="851" y="3372"/>
                      <a:pt x="938" y="3404"/>
                      <a:pt x="1024" y="3404"/>
                    </a:cubicBezTo>
                    <a:cubicBezTo>
                      <a:pt x="1111" y="3404"/>
                      <a:pt x="1198" y="3372"/>
                      <a:pt x="1261" y="3309"/>
                    </a:cubicBezTo>
                    <a:cubicBezTo>
                      <a:pt x="1387" y="3183"/>
                      <a:pt x="1387" y="2962"/>
                      <a:pt x="1261" y="2836"/>
                    </a:cubicBezTo>
                    <a:lnTo>
                      <a:pt x="1135" y="2710"/>
                    </a:lnTo>
                    <a:lnTo>
                      <a:pt x="1702" y="2710"/>
                    </a:lnTo>
                    <a:cubicBezTo>
                      <a:pt x="2647" y="2710"/>
                      <a:pt x="3372" y="1986"/>
                      <a:pt x="3372" y="1041"/>
                    </a:cubicBezTo>
                    <a:lnTo>
                      <a:pt x="3372" y="348"/>
                    </a:lnTo>
                    <a:cubicBezTo>
                      <a:pt x="3372" y="159"/>
                      <a:pt x="3214" y="1"/>
                      <a:pt x="30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67" name="Google Shape;6767;p63"/>
              <p:cNvSpPr/>
              <p:nvPr/>
            </p:nvSpPr>
            <p:spPr>
              <a:xfrm>
                <a:off x="-35429450" y="3921175"/>
                <a:ext cx="84300" cy="850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403" extrusionOk="0">
                    <a:moveTo>
                      <a:pt x="2360" y="0"/>
                    </a:moveTo>
                    <a:cubicBezTo>
                      <a:pt x="2269" y="0"/>
                      <a:pt x="2175" y="32"/>
                      <a:pt x="2112" y="95"/>
                    </a:cubicBezTo>
                    <a:cubicBezTo>
                      <a:pt x="2017" y="221"/>
                      <a:pt x="2017" y="441"/>
                      <a:pt x="2112" y="567"/>
                    </a:cubicBezTo>
                    <a:lnTo>
                      <a:pt x="2238" y="693"/>
                    </a:lnTo>
                    <a:lnTo>
                      <a:pt x="1702" y="693"/>
                    </a:lnTo>
                    <a:cubicBezTo>
                      <a:pt x="757" y="693"/>
                      <a:pt x="1" y="1418"/>
                      <a:pt x="1" y="2363"/>
                    </a:cubicBezTo>
                    <a:lnTo>
                      <a:pt x="1" y="3056"/>
                    </a:lnTo>
                    <a:cubicBezTo>
                      <a:pt x="1" y="3245"/>
                      <a:pt x="158" y="3403"/>
                      <a:pt x="347" y="3403"/>
                    </a:cubicBezTo>
                    <a:cubicBezTo>
                      <a:pt x="536" y="3403"/>
                      <a:pt x="694" y="3245"/>
                      <a:pt x="694" y="3056"/>
                    </a:cubicBezTo>
                    <a:lnTo>
                      <a:pt x="694" y="2332"/>
                    </a:lnTo>
                    <a:cubicBezTo>
                      <a:pt x="694" y="1796"/>
                      <a:pt x="1167" y="1292"/>
                      <a:pt x="1734" y="1292"/>
                    </a:cubicBezTo>
                    <a:lnTo>
                      <a:pt x="2269" y="1292"/>
                    </a:lnTo>
                    <a:lnTo>
                      <a:pt x="2175" y="1418"/>
                    </a:lnTo>
                    <a:cubicBezTo>
                      <a:pt x="2017" y="1544"/>
                      <a:pt x="2017" y="1733"/>
                      <a:pt x="2112" y="1891"/>
                    </a:cubicBezTo>
                    <a:cubicBezTo>
                      <a:pt x="2175" y="1954"/>
                      <a:pt x="2269" y="1985"/>
                      <a:pt x="2360" y="1985"/>
                    </a:cubicBezTo>
                    <a:cubicBezTo>
                      <a:pt x="2450" y="1985"/>
                      <a:pt x="2537" y="1954"/>
                      <a:pt x="2584" y="1891"/>
                    </a:cubicBezTo>
                    <a:lnTo>
                      <a:pt x="3277" y="1229"/>
                    </a:lnTo>
                    <a:cubicBezTo>
                      <a:pt x="3372" y="1103"/>
                      <a:pt x="3372" y="882"/>
                      <a:pt x="3277" y="756"/>
                    </a:cubicBezTo>
                    <a:lnTo>
                      <a:pt x="2584" y="95"/>
                    </a:lnTo>
                    <a:cubicBezTo>
                      <a:pt x="2537" y="32"/>
                      <a:pt x="2450" y="0"/>
                      <a:pt x="23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68" name="Google Shape;6768;p63"/>
              <p:cNvSpPr/>
              <p:nvPr/>
            </p:nvSpPr>
            <p:spPr>
              <a:xfrm>
                <a:off x="-35481425" y="4021975"/>
                <a:ext cx="1370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1419" extrusionOk="0">
                    <a:moveTo>
                      <a:pt x="1009" y="1"/>
                    </a:moveTo>
                    <a:cubicBezTo>
                      <a:pt x="473" y="1"/>
                      <a:pt x="1" y="473"/>
                      <a:pt x="1" y="1072"/>
                    </a:cubicBezTo>
                    <a:lnTo>
                      <a:pt x="1" y="1419"/>
                    </a:lnTo>
                    <a:lnTo>
                      <a:pt x="5482" y="1419"/>
                    </a:lnTo>
                    <a:lnTo>
                      <a:pt x="5482" y="1072"/>
                    </a:lnTo>
                    <a:lnTo>
                      <a:pt x="5451" y="1072"/>
                    </a:lnTo>
                    <a:cubicBezTo>
                      <a:pt x="5451" y="505"/>
                      <a:pt x="5010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69" name="Google Shape;6769;p63"/>
              <p:cNvSpPr/>
              <p:nvPr/>
            </p:nvSpPr>
            <p:spPr>
              <a:xfrm>
                <a:off x="-35481425" y="4073975"/>
                <a:ext cx="136275" cy="858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3435" extrusionOk="0">
                    <a:moveTo>
                      <a:pt x="1" y="0"/>
                    </a:moveTo>
                    <a:lnTo>
                      <a:pt x="1" y="3434"/>
                    </a:lnTo>
                    <a:lnTo>
                      <a:pt x="5451" y="3434"/>
                    </a:lnTo>
                    <a:lnTo>
                      <a:pt x="545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0" name="Google Shape;6770;p63"/>
              <p:cNvSpPr/>
              <p:nvPr/>
            </p:nvSpPr>
            <p:spPr>
              <a:xfrm>
                <a:off x="-35481425" y="4176350"/>
                <a:ext cx="1362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1387" extrusionOk="0">
                    <a:moveTo>
                      <a:pt x="1" y="1"/>
                    </a:moveTo>
                    <a:lnTo>
                      <a:pt x="1" y="347"/>
                    </a:lnTo>
                    <a:cubicBezTo>
                      <a:pt x="1" y="946"/>
                      <a:pt x="410" y="1387"/>
                      <a:pt x="1009" y="1387"/>
                    </a:cubicBezTo>
                    <a:lnTo>
                      <a:pt x="4443" y="1387"/>
                    </a:lnTo>
                    <a:cubicBezTo>
                      <a:pt x="4978" y="1387"/>
                      <a:pt x="5451" y="914"/>
                      <a:pt x="5451" y="347"/>
                    </a:cubicBezTo>
                    <a:lnTo>
                      <a:pt x="545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1" name="Google Shape;6771;p63"/>
              <p:cNvSpPr/>
              <p:nvPr/>
            </p:nvSpPr>
            <p:spPr>
              <a:xfrm>
                <a:off x="-35327050" y="3919600"/>
                <a:ext cx="137075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1355" extrusionOk="0">
                    <a:moveTo>
                      <a:pt x="1009" y="0"/>
                    </a:moveTo>
                    <a:cubicBezTo>
                      <a:pt x="473" y="0"/>
                      <a:pt x="1" y="473"/>
                      <a:pt x="1" y="1008"/>
                    </a:cubicBezTo>
                    <a:lnTo>
                      <a:pt x="1" y="1355"/>
                    </a:lnTo>
                    <a:lnTo>
                      <a:pt x="5482" y="1355"/>
                    </a:lnTo>
                    <a:lnTo>
                      <a:pt x="5482" y="1008"/>
                    </a:lnTo>
                    <a:cubicBezTo>
                      <a:pt x="5482" y="473"/>
                      <a:pt x="5010" y="0"/>
                      <a:pt x="44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2" name="Google Shape;6772;p63"/>
              <p:cNvSpPr/>
              <p:nvPr/>
            </p:nvSpPr>
            <p:spPr>
              <a:xfrm>
                <a:off x="-35327825" y="3970800"/>
                <a:ext cx="136275" cy="858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3435" extrusionOk="0">
                    <a:moveTo>
                      <a:pt x="0" y="0"/>
                    </a:moveTo>
                    <a:lnTo>
                      <a:pt x="0" y="3434"/>
                    </a:lnTo>
                    <a:lnTo>
                      <a:pt x="5450" y="3434"/>
                    </a:lnTo>
                    <a:lnTo>
                      <a:pt x="54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3" name="Google Shape;6773;p63"/>
              <p:cNvSpPr/>
              <p:nvPr/>
            </p:nvSpPr>
            <p:spPr>
              <a:xfrm>
                <a:off x="-35327825" y="4073975"/>
                <a:ext cx="13627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1418" extrusionOk="0">
                    <a:moveTo>
                      <a:pt x="0" y="0"/>
                    </a:moveTo>
                    <a:lnTo>
                      <a:pt x="0" y="347"/>
                    </a:lnTo>
                    <a:cubicBezTo>
                      <a:pt x="0" y="914"/>
                      <a:pt x="473" y="1418"/>
                      <a:pt x="1008" y="1418"/>
                    </a:cubicBezTo>
                    <a:lnTo>
                      <a:pt x="4442" y="1418"/>
                    </a:lnTo>
                    <a:cubicBezTo>
                      <a:pt x="4978" y="1418"/>
                      <a:pt x="5450" y="945"/>
                      <a:pt x="5450" y="347"/>
                    </a:cubicBezTo>
                    <a:lnTo>
                      <a:pt x="54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74" name="Google Shape;6774;p63"/>
            <p:cNvGrpSpPr/>
            <p:nvPr/>
          </p:nvGrpSpPr>
          <p:grpSpPr>
            <a:xfrm>
              <a:off x="2443572" y="2097850"/>
              <a:ext cx="231659" cy="228553"/>
              <a:chOff x="-33645475" y="3228075"/>
              <a:chExt cx="294600" cy="290650"/>
            </a:xfrm>
            <a:solidFill>
              <a:schemeClr val="tx1"/>
            </a:solidFill>
          </p:grpSpPr>
          <p:sp>
            <p:nvSpPr>
              <p:cNvPr id="6775" name="Google Shape;6775;p63"/>
              <p:cNvSpPr/>
              <p:nvPr/>
            </p:nvSpPr>
            <p:spPr>
              <a:xfrm>
                <a:off x="-33456450" y="3261925"/>
                <a:ext cx="84300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40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1009" y="694"/>
                    </a:lnTo>
                    <a:cubicBezTo>
                      <a:pt x="1576" y="694"/>
                      <a:pt x="2049" y="1166"/>
                      <a:pt x="2049" y="1733"/>
                    </a:cubicBezTo>
                    <a:lnTo>
                      <a:pt x="2049" y="2269"/>
                    </a:lnTo>
                    <a:lnTo>
                      <a:pt x="1923" y="2175"/>
                    </a:lnTo>
                    <a:cubicBezTo>
                      <a:pt x="1860" y="2112"/>
                      <a:pt x="1773" y="2080"/>
                      <a:pt x="1686" y="2080"/>
                    </a:cubicBezTo>
                    <a:cubicBezTo>
                      <a:pt x="1600" y="2080"/>
                      <a:pt x="1513" y="2112"/>
                      <a:pt x="1450" y="2175"/>
                    </a:cubicBezTo>
                    <a:cubicBezTo>
                      <a:pt x="1324" y="2269"/>
                      <a:pt x="1324" y="2521"/>
                      <a:pt x="1450" y="2647"/>
                    </a:cubicBezTo>
                    <a:lnTo>
                      <a:pt x="2112" y="3309"/>
                    </a:lnTo>
                    <a:cubicBezTo>
                      <a:pt x="2175" y="3372"/>
                      <a:pt x="2269" y="3403"/>
                      <a:pt x="2360" y="3403"/>
                    </a:cubicBezTo>
                    <a:cubicBezTo>
                      <a:pt x="2450" y="3403"/>
                      <a:pt x="2537" y="3372"/>
                      <a:pt x="2584" y="3309"/>
                    </a:cubicBezTo>
                    <a:lnTo>
                      <a:pt x="3277" y="2647"/>
                    </a:lnTo>
                    <a:cubicBezTo>
                      <a:pt x="3372" y="2521"/>
                      <a:pt x="3372" y="2269"/>
                      <a:pt x="3277" y="2175"/>
                    </a:cubicBezTo>
                    <a:cubicBezTo>
                      <a:pt x="3214" y="2112"/>
                      <a:pt x="3120" y="2080"/>
                      <a:pt x="3029" y="2080"/>
                    </a:cubicBezTo>
                    <a:cubicBezTo>
                      <a:pt x="2939" y="2080"/>
                      <a:pt x="2852" y="2112"/>
                      <a:pt x="2805" y="2175"/>
                    </a:cubicBezTo>
                    <a:lnTo>
                      <a:pt x="2679" y="2269"/>
                    </a:lnTo>
                    <a:lnTo>
                      <a:pt x="2679" y="1733"/>
                    </a:lnTo>
                    <a:cubicBezTo>
                      <a:pt x="2742" y="788"/>
                      <a:pt x="1954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6" name="Google Shape;6776;p63"/>
              <p:cNvSpPr/>
              <p:nvPr/>
            </p:nvSpPr>
            <p:spPr>
              <a:xfrm>
                <a:off x="-33575375" y="3433625"/>
                <a:ext cx="85075" cy="8510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3404" extrusionOk="0">
                    <a:moveTo>
                      <a:pt x="1013" y="1"/>
                    </a:moveTo>
                    <a:cubicBezTo>
                      <a:pt x="922" y="1"/>
                      <a:pt x="835" y="32"/>
                      <a:pt x="788" y="95"/>
                    </a:cubicBezTo>
                    <a:lnTo>
                      <a:pt x="127" y="757"/>
                    </a:lnTo>
                    <a:cubicBezTo>
                      <a:pt x="1" y="883"/>
                      <a:pt x="1" y="1135"/>
                      <a:pt x="127" y="1229"/>
                    </a:cubicBezTo>
                    <a:cubicBezTo>
                      <a:pt x="174" y="1292"/>
                      <a:pt x="260" y="1324"/>
                      <a:pt x="351" y="1324"/>
                    </a:cubicBezTo>
                    <a:cubicBezTo>
                      <a:pt x="442" y="1324"/>
                      <a:pt x="536" y="1292"/>
                      <a:pt x="599" y="1229"/>
                    </a:cubicBezTo>
                    <a:lnTo>
                      <a:pt x="694" y="1135"/>
                    </a:lnTo>
                    <a:lnTo>
                      <a:pt x="694" y="1671"/>
                    </a:lnTo>
                    <a:cubicBezTo>
                      <a:pt x="694" y="2616"/>
                      <a:pt x="1450" y="3372"/>
                      <a:pt x="2395" y="3372"/>
                    </a:cubicBezTo>
                    <a:lnTo>
                      <a:pt x="3057" y="3372"/>
                    </a:lnTo>
                    <a:lnTo>
                      <a:pt x="3057" y="3403"/>
                    </a:lnTo>
                    <a:cubicBezTo>
                      <a:pt x="3246" y="3403"/>
                      <a:pt x="3403" y="3246"/>
                      <a:pt x="3403" y="3057"/>
                    </a:cubicBezTo>
                    <a:cubicBezTo>
                      <a:pt x="3403" y="2868"/>
                      <a:pt x="3246" y="2710"/>
                      <a:pt x="3057" y="2710"/>
                    </a:cubicBezTo>
                    <a:lnTo>
                      <a:pt x="2363" y="2710"/>
                    </a:lnTo>
                    <a:cubicBezTo>
                      <a:pt x="1796" y="2710"/>
                      <a:pt x="1324" y="2238"/>
                      <a:pt x="1324" y="1671"/>
                    </a:cubicBezTo>
                    <a:lnTo>
                      <a:pt x="1324" y="1135"/>
                    </a:lnTo>
                    <a:lnTo>
                      <a:pt x="1450" y="1229"/>
                    </a:lnTo>
                    <a:cubicBezTo>
                      <a:pt x="1513" y="1292"/>
                      <a:pt x="1599" y="1324"/>
                      <a:pt x="1686" y="1324"/>
                    </a:cubicBezTo>
                    <a:cubicBezTo>
                      <a:pt x="1773" y="1324"/>
                      <a:pt x="1859" y="1292"/>
                      <a:pt x="1922" y="1229"/>
                    </a:cubicBezTo>
                    <a:cubicBezTo>
                      <a:pt x="2048" y="1135"/>
                      <a:pt x="2048" y="883"/>
                      <a:pt x="1922" y="757"/>
                    </a:cubicBezTo>
                    <a:lnTo>
                      <a:pt x="1261" y="95"/>
                    </a:lnTo>
                    <a:cubicBezTo>
                      <a:pt x="1198" y="32"/>
                      <a:pt x="1103" y="1"/>
                      <a:pt x="10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7" name="Google Shape;6777;p63"/>
              <p:cNvSpPr/>
              <p:nvPr/>
            </p:nvSpPr>
            <p:spPr>
              <a:xfrm>
                <a:off x="-33645475" y="3228075"/>
                <a:ext cx="206375" cy="153600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6144" extrusionOk="0">
                    <a:moveTo>
                      <a:pt x="4191" y="0"/>
                    </a:moveTo>
                    <a:cubicBezTo>
                      <a:pt x="2300" y="0"/>
                      <a:pt x="757" y="1544"/>
                      <a:pt x="757" y="3434"/>
                    </a:cubicBezTo>
                    <a:lnTo>
                      <a:pt x="757" y="3529"/>
                    </a:lnTo>
                    <a:cubicBezTo>
                      <a:pt x="347" y="3686"/>
                      <a:pt x="95" y="4033"/>
                      <a:pt x="95" y="4474"/>
                    </a:cubicBezTo>
                    <a:lnTo>
                      <a:pt x="95" y="5135"/>
                    </a:lnTo>
                    <a:cubicBezTo>
                      <a:pt x="1" y="5671"/>
                      <a:pt x="473" y="6143"/>
                      <a:pt x="1009" y="6143"/>
                    </a:cubicBezTo>
                    <a:cubicBezTo>
                      <a:pt x="1135" y="6143"/>
                      <a:pt x="1261" y="6112"/>
                      <a:pt x="1387" y="6080"/>
                    </a:cubicBezTo>
                    <a:lnTo>
                      <a:pt x="1387" y="3403"/>
                    </a:lnTo>
                    <a:cubicBezTo>
                      <a:pt x="1387" y="1890"/>
                      <a:pt x="2647" y="630"/>
                      <a:pt x="4128" y="630"/>
                    </a:cubicBezTo>
                    <a:cubicBezTo>
                      <a:pt x="5640" y="630"/>
                      <a:pt x="6900" y="1890"/>
                      <a:pt x="6900" y="3403"/>
                    </a:cubicBezTo>
                    <a:lnTo>
                      <a:pt x="6900" y="6080"/>
                    </a:lnTo>
                    <a:cubicBezTo>
                      <a:pt x="6995" y="6112"/>
                      <a:pt x="7121" y="6143"/>
                      <a:pt x="7247" y="6143"/>
                    </a:cubicBezTo>
                    <a:cubicBezTo>
                      <a:pt x="7782" y="6143"/>
                      <a:pt x="8255" y="5671"/>
                      <a:pt x="8255" y="5135"/>
                    </a:cubicBezTo>
                    <a:lnTo>
                      <a:pt x="8255" y="4474"/>
                    </a:lnTo>
                    <a:cubicBezTo>
                      <a:pt x="8255" y="4033"/>
                      <a:pt x="8003" y="3623"/>
                      <a:pt x="7593" y="3529"/>
                    </a:cubicBezTo>
                    <a:lnTo>
                      <a:pt x="7593" y="3434"/>
                    </a:lnTo>
                    <a:cubicBezTo>
                      <a:pt x="7593" y="1544"/>
                      <a:pt x="6050" y="0"/>
                      <a:pt x="41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8" name="Google Shape;6778;p63"/>
              <p:cNvSpPr/>
              <p:nvPr/>
            </p:nvSpPr>
            <p:spPr>
              <a:xfrm>
                <a:off x="-33593500" y="3279250"/>
                <a:ext cx="104775" cy="5227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2091" extrusionOk="0">
                    <a:moveTo>
                      <a:pt x="1734" y="1"/>
                    </a:moveTo>
                    <a:cubicBezTo>
                      <a:pt x="789" y="1"/>
                      <a:pt x="1" y="757"/>
                      <a:pt x="1" y="1702"/>
                    </a:cubicBezTo>
                    <a:lnTo>
                      <a:pt x="1" y="2049"/>
                    </a:lnTo>
                    <a:lnTo>
                      <a:pt x="1230" y="2049"/>
                    </a:lnTo>
                    <a:cubicBezTo>
                      <a:pt x="1545" y="2049"/>
                      <a:pt x="1891" y="2049"/>
                      <a:pt x="2017" y="1986"/>
                    </a:cubicBezTo>
                    <a:cubicBezTo>
                      <a:pt x="2049" y="1954"/>
                      <a:pt x="2080" y="1828"/>
                      <a:pt x="2080" y="1734"/>
                    </a:cubicBezTo>
                    <a:cubicBezTo>
                      <a:pt x="2080" y="1545"/>
                      <a:pt x="2238" y="1387"/>
                      <a:pt x="2458" y="1387"/>
                    </a:cubicBezTo>
                    <a:cubicBezTo>
                      <a:pt x="2647" y="1387"/>
                      <a:pt x="2805" y="1545"/>
                      <a:pt x="2805" y="1734"/>
                    </a:cubicBezTo>
                    <a:cubicBezTo>
                      <a:pt x="2805" y="1828"/>
                      <a:pt x="2805" y="1954"/>
                      <a:pt x="2868" y="1986"/>
                    </a:cubicBezTo>
                    <a:cubicBezTo>
                      <a:pt x="2942" y="2059"/>
                      <a:pt x="3091" y="2090"/>
                      <a:pt x="3266" y="2090"/>
                    </a:cubicBezTo>
                    <a:cubicBezTo>
                      <a:pt x="3389" y="2090"/>
                      <a:pt x="3525" y="2075"/>
                      <a:pt x="3656" y="2049"/>
                    </a:cubicBezTo>
                    <a:lnTo>
                      <a:pt x="4191" y="2049"/>
                    </a:lnTo>
                    <a:lnTo>
                      <a:pt x="4191" y="1702"/>
                    </a:lnTo>
                    <a:lnTo>
                      <a:pt x="4128" y="1702"/>
                    </a:lnTo>
                    <a:cubicBezTo>
                      <a:pt x="4128" y="757"/>
                      <a:pt x="3340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79" name="Google Shape;6779;p63"/>
              <p:cNvSpPr/>
              <p:nvPr/>
            </p:nvSpPr>
            <p:spPr>
              <a:xfrm>
                <a:off x="-33593500" y="3341475"/>
                <a:ext cx="104775" cy="7407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2963" extrusionOk="0">
                    <a:moveTo>
                      <a:pt x="2395" y="1"/>
                    </a:moveTo>
                    <a:cubicBezTo>
                      <a:pt x="2080" y="253"/>
                      <a:pt x="1671" y="253"/>
                      <a:pt x="1230" y="253"/>
                    </a:cubicBezTo>
                    <a:lnTo>
                      <a:pt x="1" y="253"/>
                    </a:lnTo>
                    <a:lnTo>
                      <a:pt x="1" y="914"/>
                    </a:lnTo>
                    <a:cubicBezTo>
                      <a:pt x="1" y="2049"/>
                      <a:pt x="946" y="2962"/>
                      <a:pt x="2112" y="2962"/>
                    </a:cubicBezTo>
                    <a:cubicBezTo>
                      <a:pt x="3246" y="2962"/>
                      <a:pt x="4191" y="2049"/>
                      <a:pt x="4191" y="914"/>
                    </a:cubicBezTo>
                    <a:lnTo>
                      <a:pt x="4191" y="253"/>
                    </a:lnTo>
                    <a:lnTo>
                      <a:pt x="3466" y="253"/>
                    </a:lnTo>
                    <a:cubicBezTo>
                      <a:pt x="3088" y="253"/>
                      <a:pt x="2679" y="190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80" name="Google Shape;6780;p63"/>
              <p:cNvSpPr/>
              <p:nvPr/>
            </p:nvSpPr>
            <p:spPr>
              <a:xfrm>
                <a:off x="-33455650" y="3381650"/>
                <a:ext cx="104775" cy="522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2090" extrusionOk="0">
                    <a:moveTo>
                      <a:pt x="1702" y="0"/>
                    </a:moveTo>
                    <a:cubicBezTo>
                      <a:pt x="756" y="0"/>
                      <a:pt x="0" y="757"/>
                      <a:pt x="0" y="1702"/>
                    </a:cubicBezTo>
                    <a:lnTo>
                      <a:pt x="0" y="2048"/>
                    </a:lnTo>
                    <a:lnTo>
                      <a:pt x="1229" y="2048"/>
                    </a:lnTo>
                    <a:cubicBezTo>
                      <a:pt x="1544" y="2048"/>
                      <a:pt x="1891" y="2048"/>
                      <a:pt x="2017" y="1985"/>
                    </a:cubicBezTo>
                    <a:cubicBezTo>
                      <a:pt x="2048" y="1954"/>
                      <a:pt x="2080" y="1828"/>
                      <a:pt x="2080" y="1733"/>
                    </a:cubicBezTo>
                    <a:cubicBezTo>
                      <a:pt x="2080" y="1544"/>
                      <a:pt x="2237" y="1387"/>
                      <a:pt x="2458" y="1387"/>
                    </a:cubicBezTo>
                    <a:cubicBezTo>
                      <a:pt x="2647" y="1387"/>
                      <a:pt x="2804" y="1544"/>
                      <a:pt x="2804" y="1733"/>
                    </a:cubicBezTo>
                    <a:cubicBezTo>
                      <a:pt x="2804" y="1828"/>
                      <a:pt x="2804" y="1954"/>
                      <a:pt x="2867" y="1985"/>
                    </a:cubicBezTo>
                    <a:cubicBezTo>
                      <a:pt x="2941" y="2059"/>
                      <a:pt x="3091" y="2090"/>
                      <a:pt x="3265" y="2090"/>
                    </a:cubicBezTo>
                    <a:cubicBezTo>
                      <a:pt x="3388" y="2090"/>
                      <a:pt x="3524" y="2074"/>
                      <a:pt x="3655" y="2048"/>
                    </a:cubicBezTo>
                    <a:lnTo>
                      <a:pt x="4190" y="2048"/>
                    </a:lnTo>
                    <a:lnTo>
                      <a:pt x="4190" y="1702"/>
                    </a:lnTo>
                    <a:cubicBezTo>
                      <a:pt x="4096" y="757"/>
                      <a:pt x="3308" y="0"/>
                      <a:pt x="23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81" name="Google Shape;6781;p63"/>
              <p:cNvSpPr/>
              <p:nvPr/>
            </p:nvSpPr>
            <p:spPr>
              <a:xfrm>
                <a:off x="-33456450" y="3443875"/>
                <a:ext cx="10242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994" extrusionOk="0">
                    <a:moveTo>
                      <a:pt x="2395" y="0"/>
                    </a:moveTo>
                    <a:cubicBezTo>
                      <a:pt x="2080" y="252"/>
                      <a:pt x="1639" y="252"/>
                      <a:pt x="1230" y="252"/>
                    </a:cubicBezTo>
                    <a:lnTo>
                      <a:pt x="1" y="252"/>
                    </a:lnTo>
                    <a:lnTo>
                      <a:pt x="1" y="914"/>
                    </a:lnTo>
                    <a:cubicBezTo>
                      <a:pt x="1" y="2048"/>
                      <a:pt x="914" y="2993"/>
                      <a:pt x="2049" y="2993"/>
                    </a:cubicBezTo>
                    <a:cubicBezTo>
                      <a:pt x="3183" y="2993"/>
                      <a:pt x="4096" y="2048"/>
                      <a:pt x="4096" y="914"/>
                    </a:cubicBezTo>
                    <a:lnTo>
                      <a:pt x="4096" y="252"/>
                    </a:lnTo>
                    <a:lnTo>
                      <a:pt x="3435" y="252"/>
                    </a:lnTo>
                    <a:cubicBezTo>
                      <a:pt x="3025" y="252"/>
                      <a:pt x="2679" y="189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82" name="Google Shape;6782;p63"/>
            <p:cNvGrpSpPr/>
            <p:nvPr/>
          </p:nvGrpSpPr>
          <p:grpSpPr>
            <a:xfrm>
              <a:off x="2444201" y="2383050"/>
              <a:ext cx="230401" cy="229792"/>
              <a:chOff x="-33646250" y="3586425"/>
              <a:chExt cx="293000" cy="292225"/>
            </a:xfrm>
            <a:solidFill>
              <a:schemeClr val="tx1"/>
            </a:solidFill>
          </p:grpSpPr>
          <p:sp>
            <p:nvSpPr>
              <p:cNvPr id="6783" name="Google Shape;6783;p63"/>
              <p:cNvSpPr/>
              <p:nvPr/>
            </p:nvSpPr>
            <p:spPr>
              <a:xfrm>
                <a:off x="-33646250" y="3739225"/>
                <a:ext cx="141775" cy="139425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577" extrusionOk="0">
                    <a:moveTo>
                      <a:pt x="4190" y="1"/>
                    </a:moveTo>
                    <a:cubicBezTo>
                      <a:pt x="4001" y="316"/>
                      <a:pt x="3970" y="725"/>
                      <a:pt x="4127" y="1040"/>
                    </a:cubicBezTo>
                    <a:lnTo>
                      <a:pt x="3497" y="1670"/>
                    </a:lnTo>
                    <a:cubicBezTo>
                      <a:pt x="3345" y="1589"/>
                      <a:pt x="3194" y="1550"/>
                      <a:pt x="3047" y="1550"/>
                    </a:cubicBezTo>
                    <a:cubicBezTo>
                      <a:pt x="2797" y="1550"/>
                      <a:pt x="2561" y="1661"/>
                      <a:pt x="2363" y="1859"/>
                    </a:cubicBezTo>
                    <a:lnTo>
                      <a:pt x="378" y="3813"/>
                    </a:lnTo>
                    <a:cubicBezTo>
                      <a:pt x="0" y="4222"/>
                      <a:pt x="0" y="4884"/>
                      <a:pt x="378" y="5293"/>
                    </a:cubicBezTo>
                    <a:cubicBezTo>
                      <a:pt x="583" y="5482"/>
                      <a:pt x="851" y="5577"/>
                      <a:pt x="1115" y="5577"/>
                    </a:cubicBezTo>
                    <a:cubicBezTo>
                      <a:pt x="1378" y="5577"/>
                      <a:pt x="1638" y="5482"/>
                      <a:pt x="1827" y="5293"/>
                    </a:cubicBezTo>
                    <a:lnTo>
                      <a:pt x="3812" y="3309"/>
                    </a:lnTo>
                    <a:cubicBezTo>
                      <a:pt x="4096" y="3025"/>
                      <a:pt x="4190" y="2553"/>
                      <a:pt x="4001" y="2143"/>
                    </a:cubicBezTo>
                    <a:lnTo>
                      <a:pt x="4631" y="1513"/>
                    </a:lnTo>
                    <a:cubicBezTo>
                      <a:pt x="4789" y="1576"/>
                      <a:pt x="4915" y="1607"/>
                      <a:pt x="5072" y="1607"/>
                    </a:cubicBezTo>
                    <a:cubicBezTo>
                      <a:pt x="5261" y="1607"/>
                      <a:pt x="5450" y="1544"/>
                      <a:pt x="5671" y="1418"/>
                    </a:cubicBezTo>
                    <a:cubicBezTo>
                      <a:pt x="5041" y="1040"/>
                      <a:pt x="4568" y="568"/>
                      <a:pt x="41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84" name="Google Shape;6784;p63"/>
              <p:cNvSpPr/>
              <p:nvPr/>
            </p:nvSpPr>
            <p:spPr>
              <a:xfrm>
                <a:off x="-33541500" y="3586425"/>
                <a:ext cx="188250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7530" h="7499" extrusionOk="0">
                    <a:moveTo>
                      <a:pt x="3718" y="1387"/>
                    </a:moveTo>
                    <a:cubicBezTo>
                      <a:pt x="4253" y="1387"/>
                      <a:pt x="4726" y="1859"/>
                      <a:pt x="4726" y="2427"/>
                    </a:cubicBezTo>
                    <a:cubicBezTo>
                      <a:pt x="4789" y="2805"/>
                      <a:pt x="4505" y="3214"/>
                      <a:pt x="4096" y="3372"/>
                    </a:cubicBezTo>
                    <a:lnTo>
                      <a:pt x="4096" y="3750"/>
                    </a:lnTo>
                    <a:cubicBezTo>
                      <a:pt x="4096" y="3939"/>
                      <a:pt x="3938" y="4096"/>
                      <a:pt x="3749" y="4096"/>
                    </a:cubicBezTo>
                    <a:cubicBezTo>
                      <a:pt x="3560" y="4096"/>
                      <a:pt x="3403" y="3939"/>
                      <a:pt x="3403" y="3750"/>
                    </a:cubicBezTo>
                    <a:lnTo>
                      <a:pt x="3403" y="3372"/>
                    </a:lnTo>
                    <a:cubicBezTo>
                      <a:pt x="3403" y="3088"/>
                      <a:pt x="3592" y="2805"/>
                      <a:pt x="3875" y="2742"/>
                    </a:cubicBezTo>
                    <a:cubicBezTo>
                      <a:pt x="4001" y="2679"/>
                      <a:pt x="4096" y="2521"/>
                      <a:pt x="4096" y="2427"/>
                    </a:cubicBezTo>
                    <a:cubicBezTo>
                      <a:pt x="4096" y="2206"/>
                      <a:pt x="3938" y="2049"/>
                      <a:pt x="3749" y="2049"/>
                    </a:cubicBezTo>
                    <a:cubicBezTo>
                      <a:pt x="3560" y="2049"/>
                      <a:pt x="3403" y="2206"/>
                      <a:pt x="3403" y="2427"/>
                    </a:cubicBezTo>
                    <a:cubicBezTo>
                      <a:pt x="3403" y="2616"/>
                      <a:pt x="3245" y="2773"/>
                      <a:pt x="3056" y="2773"/>
                    </a:cubicBezTo>
                    <a:cubicBezTo>
                      <a:pt x="2836" y="2773"/>
                      <a:pt x="2678" y="2616"/>
                      <a:pt x="2678" y="2427"/>
                    </a:cubicBezTo>
                    <a:cubicBezTo>
                      <a:pt x="2678" y="1859"/>
                      <a:pt x="3151" y="1387"/>
                      <a:pt x="3718" y="1387"/>
                    </a:cubicBezTo>
                    <a:close/>
                    <a:moveTo>
                      <a:pt x="3749" y="4726"/>
                    </a:moveTo>
                    <a:cubicBezTo>
                      <a:pt x="3938" y="4726"/>
                      <a:pt x="4096" y="4884"/>
                      <a:pt x="4096" y="5104"/>
                    </a:cubicBezTo>
                    <a:cubicBezTo>
                      <a:pt x="4096" y="5294"/>
                      <a:pt x="3938" y="5451"/>
                      <a:pt x="3749" y="5451"/>
                    </a:cubicBezTo>
                    <a:cubicBezTo>
                      <a:pt x="3560" y="5451"/>
                      <a:pt x="3403" y="5294"/>
                      <a:pt x="3403" y="5104"/>
                    </a:cubicBezTo>
                    <a:cubicBezTo>
                      <a:pt x="3403" y="4884"/>
                      <a:pt x="3560" y="4726"/>
                      <a:pt x="3749" y="4726"/>
                    </a:cubicBezTo>
                    <a:close/>
                    <a:moveTo>
                      <a:pt x="3749" y="1"/>
                    </a:moveTo>
                    <a:cubicBezTo>
                      <a:pt x="1670" y="1"/>
                      <a:pt x="0" y="1702"/>
                      <a:pt x="0" y="3750"/>
                    </a:cubicBezTo>
                    <a:cubicBezTo>
                      <a:pt x="0" y="5829"/>
                      <a:pt x="1702" y="7499"/>
                      <a:pt x="3749" y="7499"/>
                    </a:cubicBezTo>
                    <a:cubicBezTo>
                      <a:pt x="5829" y="7499"/>
                      <a:pt x="7498" y="5798"/>
                      <a:pt x="7498" y="3750"/>
                    </a:cubicBezTo>
                    <a:cubicBezTo>
                      <a:pt x="7530" y="1670"/>
                      <a:pt x="5829" y="1"/>
                      <a:pt x="37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85" name="Google Shape;6785;p63"/>
            <p:cNvGrpSpPr/>
            <p:nvPr/>
          </p:nvGrpSpPr>
          <p:grpSpPr>
            <a:xfrm>
              <a:off x="2444506" y="2664859"/>
              <a:ext cx="229792" cy="230421"/>
              <a:chOff x="-33645475" y="3944800"/>
              <a:chExt cx="292225" cy="293025"/>
            </a:xfrm>
            <a:solidFill>
              <a:schemeClr val="tx1"/>
            </a:solidFill>
          </p:grpSpPr>
          <p:sp>
            <p:nvSpPr>
              <p:cNvPr id="6786" name="Google Shape;6786;p63"/>
              <p:cNvSpPr/>
              <p:nvPr/>
            </p:nvSpPr>
            <p:spPr>
              <a:xfrm>
                <a:off x="-33549375" y="3944800"/>
                <a:ext cx="98475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2836" extrusionOk="0">
                    <a:moveTo>
                      <a:pt x="1985" y="0"/>
                    </a:moveTo>
                    <a:cubicBezTo>
                      <a:pt x="1260" y="0"/>
                      <a:pt x="473" y="946"/>
                      <a:pt x="0" y="2521"/>
                    </a:cubicBezTo>
                    <a:cubicBezTo>
                      <a:pt x="158" y="2615"/>
                      <a:pt x="284" y="2710"/>
                      <a:pt x="410" y="2836"/>
                    </a:cubicBezTo>
                    <a:cubicBezTo>
                      <a:pt x="914" y="2773"/>
                      <a:pt x="1481" y="2773"/>
                      <a:pt x="1985" y="2773"/>
                    </a:cubicBezTo>
                    <a:cubicBezTo>
                      <a:pt x="2489" y="2773"/>
                      <a:pt x="3056" y="2804"/>
                      <a:pt x="3560" y="2836"/>
                    </a:cubicBezTo>
                    <a:cubicBezTo>
                      <a:pt x="3623" y="2678"/>
                      <a:pt x="3781" y="2584"/>
                      <a:pt x="3938" y="2521"/>
                    </a:cubicBezTo>
                    <a:cubicBezTo>
                      <a:pt x="3529" y="946"/>
                      <a:pt x="2741" y="0"/>
                      <a:pt x="19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87" name="Google Shape;6787;p63"/>
              <p:cNvSpPr/>
              <p:nvPr/>
            </p:nvSpPr>
            <p:spPr>
              <a:xfrm>
                <a:off x="-33645475" y="4041675"/>
                <a:ext cx="70900" cy="9847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3939" extrusionOk="0">
                    <a:moveTo>
                      <a:pt x="2521" y="0"/>
                    </a:moveTo>
                    <a:cubicBezTo>
                      <a:pt x="946" y="473"/>
                      <a:pt x="32" y="1229"/>
                      <a:pt x="32" y="1954"/>
                    </a:cubicBezTo>
                    <a:cubicBezTo>
                      <a:pt x="1" y="2710"/>
                      <a:pt x="946" y="3466"/>
                      <a:pt x="2521" y="3939"/>
                    </a:cubicBezTo>
                    <a:cubicBezTo>
                      <a:pt x="2584" y="3781"/>
                      <a:pt x="2710" y="3655"/>
                      <a:pt x="2836" y="3529"/>
                    </a:cubicBezTo>
                    <a:cubicBezTo>
                      <a:pt x="2773" y="3025"/>
                      <a:pt x="2773" y="2521"/>
                      <a:pt x="2773" y="1954"/>
                    </a:cubicBezTo>
                    <a:cubicBezTo>
                      <a:pt x="2773" y="1418"/>
                      <a:pt x="2805" y="914"/>
                      <a:pt x="2836" y="379"/>
                    </a:cubicBezTo>
                    <a:cubicBezTo>
                      <a:pt x="2679" y="316"/>
                      <a:pt x="2553" y="158"/>
                      <a:pt x="25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88" name="Google Shape;6788;p63"/>
              <p:cNvSpPr/>
              <p:nvPr/>
            </p:nvSpPr>
            <p:spPr>
              <a:xfrm>
                <a:off x="-33424150" y="4042450"/>
                <a:ext cx="709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081" extrusionOk="0">
                    <a:moveTo>
                      <a:pt x="316" y="1"/>
                    </a:moveTo>
                    <a:cubicBezTo>
                      <a:pt x="253" y="159"/>
                      <a:pt x="127" y="285"/>
                      <a:pt x="1" y="379"/>
                    </a:cubicBezTo>
                    <a:cubicBezTo>
                      <a:pt x="32" y="600"/>
                      <a:pt x="32" y="789"/>
                      <a:pt x="32" y="978"/>
                    </a:cubicBezTo>
                    <a:cubicBezTo>
                      <a:pt x="158" y="978"/>
                      <a:pt x="284" y="946"/>
                      <a:pt x="442" y="946"/>
                    </a:cubicBezTo>
                    <a:cubicBezTo>
                      <a:pt x="1387" y="946"/>
                      <a:pt x="2237" y="1387"/>
                      <a:pt x="2804" y="2080"/>
                    </a:cubicBezTo>
                    <a:lnTo>
                      <a:pt x="2804" y="1954"/>
                    </a:lnTo>
                    <a:cubicBezTo>
                      <a:pt x="2836" y="1230"/>
                      <a:pt x="1891" y="474"/>
                      <a:pt x="3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89" name="Google Shape;6789;p63"/>
              <p:cNvSpPr/>
              <p:nvPr/>
            </p:nvSpPr>
            <p:spPr>
              <a:xfrm>
                <a:off x="-33549375" y="4165325"/>
                <a:ext cx="86650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2837" extrusionOk="0">
                    <a:moveTo>
                      <a:pt x="410" y="1"/>
                    </a:moveTo>
                    <a:cubicBezTo>
                      <a:pt x="315" y="158"/>
                      <a:pt x="158" y="284"/>
                      <a:pt x="0" y="316"/>
                    </a:cubicBezTo>
                    <a:cubicBezTo>
                      <a:pt x="473" y="1891"/>
                      <a:pt x="1260" y="2836"/>
                      <a:pt x="1985" y="2836"/>
                    </a:cubicBezTo>
                    <a:cubicBezTo>
                      <a:pt x="2489" y="2836"/>
                      <a:pt x="3056" y="2364"/>
                      <a:pt x="3466" y="1544"/>
                    </a:cubicBezTo>
                    <a:lnTo>
                      <a:pt x="3119" y="1072"/>
                    </a:lnTo>
                    <a:cubicBezTo>
                      <a:pt x="2836" y="851"/>
                      <a:pt x="2678" y="473"/>
                      <a:pt x="2521" y="95"/>
                    </a:cubicBezTo>
                    <a:lnTo>
                      <a:pt x="1985" y="95"/>
                    </a:lnTo>
                    <a:cubicBezTo>
                      <a:pt x="1418" y="95"/>
                      <a:pt x="882" y="64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0" name="Google Shape;6790;p63"/>
              <p:cNvSpPr/>
              <p:nvPr/>
            </p:nvSpPr>
            <p:spPr>
              <a:xfrm>
                <a:off x="-33558825" y="4030650"/>
                <a:ext cx="11895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4758" h="4821" extrusionOk="0">
                    <a:moveTo>
                      <a:pt x="2395" y="0"/>
                    </a:moveTo>
                    <a:cubicBezTo>
                      <a:pt x="1922" y="0"/>
                      <a:pt x="1418" y="32"/>
                      <a:pt x="1008" y="95"/>
                    </a:cubicBezTo>
                    <a:cubicBezTo>
                      <a:pt x="977" y="599"/>
                      <a:pt x="599" y="977"/>
                      <a:pt x="63" y="1040"/>
                    </a:cubicBezTo>
                    <a:cubicBezTo>
                      <a:pt x="32" y="1450"/>
                      <a:pt x="0" y="1922"/>
                      <a:pt x="0" y="2395"/>
                    </a:cubicBezTo>
                    <a:cubicBezTo>
                      <a:pt x="0" y="2867"/>
                      <a:pt x="32" y="3340"/>
                      <a:pt x="63" y="3781"/>
                    </a:cubicBezTo>
                    <a:cubicBezTo>
                      <a:pt x="599" y="3812"/>
                      <a:pt x="977" y="4222"/>
                      <a:pt x="1008" y="4726"/>
                    </a:cubicBezTo>
                    <a:cubicBezTo>
                      <a:pt x="1449" y="4758"/>
                      <a:pt x="1922" y="4821"/>
                      <a:pt x="2395" y="4821"/>
                    </a:cubicBezTo>
                    <a:lnTo>
                      <a:pt x="2804" y="4821"/>
                    </a:lnTo>
                    <a:cubicBezTo>
                      <a:pt x="2804" y="4695"/>
                      <a:pt x="2741" y="4569"/>
                      <a:pt x="2741" y="4506"/>
                    </a:cubicBezTo>
                    <a:cubicBezTo>
                      <a:pt x="2741" y="3151"/>
                      <a:pt x="3592" y="2017"/>
                      <a:pt x="4757" y="1576"/>
                    </a:cubicBezTo>
                    <a:cubicBezTo>
                      <a:pt x="4757" y="1387"/>
                      <a:pt x="4726" y="1229"/>
                      <a:pt x="4726" y="1040"/>
                    </a:cubicBezTo>
                    <a:cubicBezTo>
                      <a:pt x="4222" y="977"/>
                      <a:pt x="3812" y="599"/>
                      <a:pt x="3781" y="95"/>
                    </a:cubicBezTo>
                    <a:cubicBezTo>
                      <a:pt x="3340" y="32"/>
                      <a:pt x="2867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1" name="Google Shape;6791;p63"/>
              <p:cNvSpPr/>
              <p:nvPr/>
            </p:nvSpPr>
            <p:spPr>
              <a:xfrm>
                <a:off x="-33639950" y="4129900"/>
                <a:ext cx="100825" cy="100825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033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567" y="1953"/>
                      <a:pt x="2111" y="3466"/>
                      <a:pt x="4033" y="4033"/>
                    </a:cubicBezTo>
                    <a:cubicBezTo>
                      <a:pt x="3592" y="3466"/>
                      <a:pt x="3245" y="2741"/>
                      <a:pt x="2962" y="1827"/>
                    </a:cubicBezTo>
                    <a:cubicBezTo>
                      <a:pt x="2584" y="1733"/>
                      <a:pt x="2300" y="1481"/>
                      <a:pt x="2206" y="1071"/>
                    </a:cubicBezTo>
                    <a:cubicBezTo>
                      <a:pt x="1323" y="851"/>
                      <a:pt x="567" y="44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2" name="Google Shape;6792;p63"/>
              <p:cNvSpPr/>
              <p:nvPr/>
            </p:nvSpPr>
            <p:spPr>
              <a:xfrm>
                <a:off x="-33459600" y="3951875"/>
                <a:ext cx="100850" cy="100075"/>
              </a:xfrm>
              <a:custGeom>
                <a:avLst/>
                <a:gdLst/>
                <a:ahLst/>
                <a:cxnLst/>
                <a:rect l="l" t="t" r="r" b="b"/>
                <a:pathLst>
                  <a:path w="4034" h="4003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442" y="537"/>
                      <a:pt x="788" y="1293"/>
                      <a:pt x="1072" y="2206"/>
                    </a:cubicBezTo>
                    <a:cubicBezTo>
                      <a:pt x="1419" y="2238"/>
                      <a:pt x="1734" y="2553"/>
                      <a:pt x="1828" y="2962"/>
                    </a:cubicBezTo>
                    <a:cubicBezTo>
                      <a:pt x="2710" y="3183"/>
                      <a:pt x="3466" y="3592"/>
                      <a:pt x="4033" y="4002"/>
                    </a:cubicBezTo>
                    <a:cubicBezTo>
                      <a:pt x="3466" y="2080"/>
                      <a:pt x="1923" y="53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3" name="Google Shape;6793;p63"/>
              <p:cNvSpPr/>
              <p:nvPr/>
            </p:nvSpPr>
            <p:spPr>
              <a:xfrm>
                <a:off x="-33639950" y="3951100"/>
                <a:ext cx="100825" cy="100050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002" extrusionOk="0">
                    <a:moveTo>
                      <a:pt x="4033" y="0"/>
                    </a:moveTo>
                    <a:lnTo>
                      <a:pt x="4033" y="0"/>
                    </a:lnTo>
                    <a:cubicBezTo>
                      <a:pt x="2111" y="536"/>
                      <a:pt x="567" y="2080"/>
                      <a:pt x="0" y="4002"/>
                    </a:cubicBezTo>
                    <a:cubicBezTo>
                      <a:pt x="567" y="3592"/>
                      <a:pt x="1323" y="3214"/>
                      <a:pt x="2206" y="2962"/>
                    </a:cubicBezTo>
                    <a:cubicBezTo>
                      <a:pt x="2300" y="2552"/>
                      <a:pt x="2615" y="2269"/>
                      <a:pt x="2962" y="2206"/>
                    </a:cubicBezTo>
                    <a:cubicBezTo>
                      <a:pt x="3214" y="1292"/>
                      <a:pt x="3592" y="505"/>
                      <a:pt x="40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4" name="Google Shape;6794;p63"/>
              <p:cNvSpPr/>
              <p:nvPr/>
            </p:nvSpPr>
            <p:spPr>
              <a:xfrm>
                <a:off x="-33472975" y="4082625"/>
                <a:ext cx="119725" cy="155200"/>
              </a:xfrm>
              <a:custGeom>
                <a:avLst/>
                <a:gdLst/>
                <a:ahLst/>
                <a:cxnLst/>
                <a:rect l="l" t="t" r="r" b="b"/>
                <a:pathLst>
                  <a:path w="4789" h="6208" extrusionOk="0">
                    <a:moveTo>
                      <a:pt x="2395" y="1355"/>
                    </a:moveTo>
                    <a:cubicBezTo>
                      <a:pt x="2930" y="1355"/>
                      <a:pt x="3403" y="1828"/>
                      <a:pt x="3403" y="2364"/>
                    </a:cubicBezTo>
                    <a:cubicBezTo>
                      <a:pt x="3403" y="2962"/>
                      <a:pt x="2930" y="3403"/>
                      <a:pt x="2395" y="3403"/>
                    </a:cubicBezTo>
                    <a:cubicBezTo>
                      <a:pt x="1827" y="3403"/>
                      <a:pt x="1355" y="2931"/>
                      <a:pt x="1355" y="2364"/>
                    </a:cubicBezTo>
                    <a:cubicBezTo>
                      <a:pt x="1355" y="1828"/>
                      <a:pt x="1827" y="1355"/>
                      <a:pt x="2395" y="1355"/>
                    </a:cubicBezTo>
                    <a:close/>
                    <a:moveTo>
                      <a:pt x="2395" y="1"/>
                    </a:moveTo>
                    <a:cubicBezTo>
                      <a:pt x="1040" y="1"/>
                      <a:pt x="0" y="1072"/>
                      <a:pt x="0" y="2427"/>
                    </a:cubicBezTo>
                    <a:cubicBezTo>
                      <a:pt x="0" y="2994"/>
                      <a:pt x="221" y="3592"/>
                      <a:pt x="630" y="4002"/>
                    </a:cubicBezTo>
                    <a:lnTo>
                      <a:pt x="2111" y="6050"/>
                    </a:lnTo>
                    <a:cubicBezTo>
                      <a:pt x="2206" y="6113"/>
                      <a:pt x="2269" y="6207"/>
                      <a:pt x="2395" y="6207"/>
                    </a:cubicBezTo>
                    <a:cubicBezTo>
                      <a:pt x="2521" y="6207"/>
                      <a:pt x="2584" y="6144"/>
                      <a:pt x="2678" y="6050"/>
                    </a:cubicBezTo>
                    <a:lnTo>
                      <a:pt x="4442" y="3592"/>
                    </a:lnTo>
                    <a:cubicBezTo>
                      <a:pt x="4663" y="3246"/>
                      <a:pt x="4757" y="2805"/>
                      <a:pt x="4757" y="2364"/>
                    </a:cubicBezTo>
                    <a:cubicBezTo>
                      <a:pt x="4789" y="1072"/>
                      <a:pt x="3686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5" name="Google Shape;6795;p63"/>
              <p:cNvSpPr/>
              <p:nvPr/>
            </p:nvSpPr>
            <p:spPr>
              <a:xfrm>
                <a:off x="-33421775" y="41338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796" name="Google Shape;6796;p63"/>
            <p:cNvGrpSpPr/>
            <p:nvPr/>
          </p:nvGrpSpPr>
          <p:grpSpPr>
            <a:xfrm>
              <a:off x="3889499" y="2096977"/>
              <a:ext cx="228553" cy="230303"/>
              <a:chOff x="-31809525" y="3192625"/>
              <a:chExt cx="290650" cy="292875"/>
            </a:xfrm>
            <a:solidFill>
              <a:schemeClr val="tx1"/>
            </a:solidFill>
          </p:grpSpPr>
          <p:sp>
            <p:nvSpPr>
              <p:cNvPr id="6797" name="Google Shape;6797;p63"/>
              <p:cNvSpPr/>
              <p:nvPr/>
            </p:nvSpPr>
            <p:spPr>
              <a:xfrm>
                <a:off x="-31767775" y="3192625"/>
                <a:ext cx="204800" cy="153600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6144" extrusionOk="0">
                    <a:moveTo>
                      <a:pt x="4096" y="0"/>
                    </a:moveTo>
                    <a:cubicBezTo>
                      <a:pt x="2206" y="0"/>
                      <a:pt x="662" y="1544"/>
                      <a:pt x="662" y="3434"/>
                    </a:cubicBezTo>
                    <a:lnTo>
                      <a:pt x="662" y="3497"/>
                    </a:lnTo>
                    <a:cubicBezTo>
                      <a:pt x="252" y="3655"/>
                      <a:pt x="0" y="4033"/>
                      <a:pt x="0" y="4442"/>
                    </a:cubicBezTo>
                    <a:lnTo>
                      <a:pt x="0" y="5136"/>
                    </a:lnTo>
                    <a:cubicBezTo>
                      <a:pt x="0" y="5671"/>
                      <a:pt x="473" y="6144"/>
                      <a:pt x="1009" y="6144"/>
                    </a:cubicBezTo>
                    <a:cubicBezTo>
                      <a:pt x="1135" y="6144"/>
                      <a:pt x="1261" y="6112"/>
                      <a:pt x="1387" y="6081"/>
                    </a:cubicBezTo>
                    <a:lnTo>
                      <a:pt x="1387" y="3403"/>
                    </a:lnTo>
                    <a:cubicBezTo>
                      <a:pt x="1387" y="1891"/>
                      <a:pt x="2584" y="630"/>
                      <a:pt x="4096" y="630"/>
                    </a:cubicBezTo>
                    <a:cubicBezTo>
                      <a:pt x="5577" y="630"/>
                      <a:pt x="6806" y="1891"/>
                      <a:pt x="6806" y="3403"/>
                    </a:cubicBezTo>
                    <a:lnTo>
                      <a:pt x="6806" y="6081"/>
                    </a:lnTo>
                    <a:cubicBezTo>
                      <a:pt x="6932" y="6112"/>
                      <a:pt x="7058" y="6144"/>
                      <a:pt x="7152" y="6144"/>
                    </a:cubicBezTo>
                    <a:cubicBezTo>
                      <a:pt x="7719" y="6144"/>
                      <a:pt x="8192" y="5671"/>
                      <a:pt x="8192" y="5136"/>
                    </a:cubicBezTo>
                    <a:lnTo>
                      <a:pt x="8192" y="4442"/>
                    </a:lnTo>
                    <a:cubicBezTo>
                      <a:pt x="8192" y="4033"/>
                      <a:pt x="7908" y="3623"/>
                      <a:pt x="7530" y="3497"/>
                    </a:cubicBezTo>
                    <a:lnTo>
                      <a:pt x="7530" y="3434"/>
                    </a:lnTo>
                    <a:cubicBezTo>
                      <a:pt x="7467" y="1576"/>
                      <a:pt x="5986" y="0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8" name="Google Shape;6798;p63"/>
              <p:cNvSpPr/>
              <p:nvPr/>
            </p:nvSpPr>
            <p:spPr>
              <a:xfrm>
                <a:off x="-31715000" y="3244600"/>
                <a:ext cx="101625" cy="52450"/>
              </a:xfrm>
              <a:custGeom>
                <a:avLst/>
                <a:gdLst/>
                <a:ahLst/>
                <a:cxnLst/>
                <a:rect l="l" t="t" r="r" b="b"/>
                <a:pathLst>
                  <a:path w="4065" h="2098" extrusionOk="0">
                    <a:moveTo>
                      <a:pt x="1702" y="1"/>
                    </a:moveTo>
                    <a:cubicBezTo>
                      <a:pt x="756" y="1"/>
                      <a:pt x="0" y="757"/>
                      <a:pt x="0" y="1702"/>
                    </a:cubicBezTo>
                    <a:lnTo>
                      <a:pt x="0" y="2080"/>
                    </a:lnTo>
                    <a:lnTo>
                      <a:pt x="1229" y="2080"/>
                    </a:lnTo>
                    <a:cubicBezTo>
                      <a:pt x="1418" y="2080"/>
                      <a:pt x="1765" y="2080"/>
                      <a:pt x="1891" y="1985"/>
                    </a:cubicBezTo>
                    <a:cubicBezTo>
                      <a:pt x="1922" y="1954"/>
                      <a:pt x="1985" y="1828"/>
                      <a:pt x="1985" y="1765"/>
                    </a:cubicBezTo>
                    <a:cubicBezTo>
                      <a:pt x="1985" y="1544"/>
                      <a:pt x="2143" y="1387"/>
                      <a:pt x="2332" y="1387"/>
                    </a:cubicBezTo>
                    <a:cubicBezTo>
                      <a:pt x="2521" y="1387"/>
                      <a:pt x="2678" y="1544"/>
                      <a:pt x="2678" y="1765"/>
                    </a:cubicBezTo>
                    <a:cubicBezTo>
                      <a:pt x="2678" y="1828"/>
                      <a:pt x="2678" y="1954"/>
                      <a:pt x="2773" y="1985"/>
                    </a:cubicBezTo>
                    <a:cubicBezTo>
                      <a:pt x="2836" y="2069"/>
                      <a:pt x="3025" y="2097"/>
                      <a:pt x="3237" y="2097"/>
                    </a:cubicBezTo>
                    <a:cubicBezTo>
                      <a:pt x="3343" y="2097"/>
                      <a:pt x="3455" y="2090"/>
                      <a:pt x="3560" y="2080"/>
                    </a:cubicBezTo>
                    <a:lnTo>
                      <a:pt x="4064" y="2080"/>
                    </a:lnTo>
                    <a:lnTo>
                      <a:pt x="4064" y="1702"/>
                    </a:lnTo>
                    <a:cubicBezTo>
                      <a:pt x="4064" y="757"/>
                      <a:pt x="3308" y="1"/>
                      <a:pt x="23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799" name="Google Shape;6799;p63"/>
              <p:cNvSpPr/>
              <p:nvPr/>
            </p:nvSpPr>
            <p:spPr>
              <a:xfrm>
                <a:off x="-31716575" y="3308400"/>
                <a:ext cx="102400" cy="7327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2931" extrusionOk="0">
                    <a:moveTo>
                      <a:pt x="2395" y="1"/>
                    </a:moveTo>
                    <a:cubicBezTo>
                      <a:pt x="2080" y="221"/>
                      <a:pt x="1639" y="221"/>
                      <a:pt x="1197" y="221"/>
                    </a:cubicBezTo>
                    <a:lnTo>
                      <a:pt x="0" y="221"/>
                    </a:lnTo>
                    <a:lnTo>
                      <a:pt x="0" y="883"/>
                    </a:lnTo>
                    <a:cubicBezTo>
                      <a:pt x="0" y="2048"/>
                      <a:pt x="914" y="2930"/>
                      <a:pt x="2048" y="2930"/>
                    </a:cubicBezTo>
                    <a:cubicBezTo>
                      <a:pt x="3182" y="2930"/>
                      <a:pt x="4096" y="2048"/>
                      <a:pt x="4096" y="883"/>
                    </a:cubicBezTo>
                    <a:lnTo>
                      <a:pt x="4096" y="221"/>
                    </a:lnTo>
                    <a:lnTo>
                      <a:pt x="3403" y="221"/>
                    </a:lnTo>
                    <a:cubicBezTo>
                      <a:pt x="3025" y="221"/>
                      <a:pt x="2678" y="190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0" name="Google Shape;6800;p63"/>
              <p:cNvSpPr/>
              <p:nvPr/>
            </p:nvSpPr>
            <p:spPr>
              <a:xfrm>
                <a:off x="-31809525" y="3386375"/>
                <a:ext cx="290650" cy="99125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3965" extrusionOk="0">
                    <a:moveTo>
                      <a:pt x="2092" y="0"/>
                    </a:moveTo>
                    <a:cubicBezTo>
                      <a:pt x="1962" y="0"/>
                      <a:pt x="1828" y="63"/>
                      <a:pt x="1765" y="190"/>
                    </a:cubicBezTo>
                    <a:lnTo>
                      <a:pt x="1355" y="1072"/>
                    </a:lnTo>
                    <a:lnTo>
                      <a:pt x="316" y="1229"/>
                    </a:lnTo>
                    <a:cubicBezTo>
                      <a:pt x="190" y="1229"/>
                      <a:pt x="95" y="1355"/>
                      <a:pt x="64" y="1481"/>
                    </a:cubicBezTo>
                    <a:cubicBezTo>
                      <a:pt x="1" y="1607"/>
                      <a:pt x="64" y="1765"/>
                      <a:pt x="127" y="1828"/>
                    </a:cubicBezTo>
                    <a:lnTo>
                      <a:pt x="883" y="2552"/>
                    </a:lnTo>
                    <a:lnTo>
                      <a:pt x="725" y="3561"/>
                    </a:lnTo>
                    <a:cubicBezTo>
                      <a:pt x="694" y="3687"/>
                      <a:pt x="757" y="3844"/>
                      <a:pt x="851" y="3876"/>
                    </a:cubicBezTo>
                    <a:cubicBezTo>
                      <a:pt x="903" y="3928"/>
                      <a:pt x="965" y="3951"/>
                      <a:pt x="1031" y="3951"/>
                    </a:cubicBezTo>
                    <a:cubicBezTo>
                      <a:pt x="1085" y="3951"/>
                      <a:pt x="1141" y="3935"/>
                      <a:pt x="1198" y="3907"/>
                    </a:cubicBezTo>
                    <a:lnTo>
                      <a:pt x="2112" y="3435"/>
                    </a:lnTo>
                    <a:lnTo>
                      <a:pt x="2994" y="3907"/>
                    </a:lnTo>
                    <a:cubicBezTo>
                      <a:pt x="3046" y="3947"/>
                      <a:pt x="3099" y="3964"/>
                      <a:pt x="3152" y="3964"/>
                    </a:cubicBezTo>
                    <a:cubicBezTo>
                      <a:pt x="3225" y="3964"/>
                      <a:pt x="3298" y="3930"/>
                      <a:pt x="3372" y="3876"/>
                    </a:cubicBezTo>
                    <a:cubicBezTo>
                      <a:pt x="3466" y="3813"/>
                      <a:pt x="3529" y="3687"/>
                      <a:pt x="3466" y="3561"/>
                    </a:cubicBezTo>
                    <a:lnTo>
                      <a:pt x="3309" y="2552"/>
                    </a:lnTo>
                    <a:lnTo>
                      <a:pt x="4002" y="1891"/>
                    </a:lnTo>
                    <a:lnTo>
                      <a:pt x="4663" y="2552"/>
                    </a:lnTo>
                    <a:lnTo>
                      <a:pt x="4506" y="3561"/>
                    </a:lnTo>
                    <a:cubicBezTo>
                      <a:pt x="4474" y="3687"/>
                      <a:pt x="4537" y="3844"/>
                      <a:pt x="4632" y="3876"/>
                    </a:cubicBezTo>
                    <a:cubicBezTo>
                      <a:pt x="4684" y="3928"/>
                      <a:pt x="4746" y="3951"/>
                      <a:pt x="4811" y="3951"/>
                    </a:cubicBezTo>
                    <a:cubicBezTo>
                      <a:pt x="4865" y="3951"/>
                      <a:pt x="4922" y="3935"/>
                      <a:pt x="4978" y="3907"/>
                    </a:cubicBezTo>
                    <a:lnTo>
                      <a:pt x="5892" y="3435"/>
                    </a:lnTo>
                    <a:lnTo>
                      <a:pt x="6774" y="3907"/>
                    </a:lnTo>
                    <a:cubicBezTo>
                      <a:pt x="6827" y="3947"/>
                      <a:pt x="6880" y="3964"/>
                      <a:pt x="6933" y="3964"/>
                    </a:cubicBezTo>
                    <a:cubicBezTo>
                      <a:pt x="7006" y="3964"/>
                      <a:pt x="7079" y="3930"/>
                      <a:pt x="7152" y="3876"/>
                    </a:cubicBezTo>
                    <a:cubicBezTo>
                      <a:pt x="7247" y="3813"/>
                      <a:pt x="7310" y="3687"/>
                      <a:pt x="7247" y="3561"/>
                    </a:cubicBezTo>
                    <a:lnTo>
                      <a:pt x="7089" y="2552"/>
                    </a:lnTo>
                    <a:lnTo>
                      <a:pt x="7782" y="1891"/>
                    </a:lnTo>
                    <a:lnTo>
                      <a:pt x="8444" y="2552"/>
                    </a:lnTo>
                    <a:lnTo>
                      <a:pt x="8286" y="3561"/>
                    </a:lnTo>
                    <a:cubicBezTo>
                      <a:pt x="8255" y="3687"/>
                      <a:pt x="8318" y="3844"/>
                      <a:pt x="8413" y="3876"/>
                    </a:cubicBezTo>
                    <a:cubicBezTo>
                      <a:pt x="8465" y="3928"/>
                      <a:pt x="8526" y="3951"/>
                      <a:pt x="8592" y="3951"/>
                    </a:cubicBezTo>
                    <a:cubicBezTo>
                      <a:pt x="8646" y="3951"/>
                      <a:pt x="8702" y="3935"/>
                      <a:pt x="8759" y="3907"/>
                    </a:cubicBezTo>
                    <a:lnTo>
                      <a:pt x="9673" y="3435"/>
                    </a:lnTo>
                    <a:lnTo>
                      <a:pt x="10555" y="3907"/>
                    </a:lnTo>
                    <a:cubicBezTo>
                      <a:pt x="10608" y="3947"/>
                      <a:pt x="10660" y="3964"/>
                      <a:pt x="10713" y="3964"/>
                    </a:cubicBezTo>
                    <a:cubicBezTo>
                      <a:pt x="10786" y="3964"/>
                      <a:pt x="10860" y="3930"/>
                      <a:pt x="10933" y="3876"/>
                    </a:cubicBezTo>
                    <a:cubicBezTo>
                      <a:pt x="11027" y="3813"/>
                      <a:pt x="11090" y="3687"/>
                      <a:pt x="11027" y="3561"/>
                    </a:cubicBezTo>
                    <a:lnTo>
                      <a:pt x="10870" y="2552"/>
                    </a:lnTo>
                    <a:lnTo>
                      <a:pt x="11626" y="1828"/>
                    </a:lnTo>
                    <a:cubicBezTo>
                      <a:pt x="11532" y="1702"/>
                      <a:pt x="11595" y="1607"/>
                      <a:pt x="11532" y="1481"/>
                    </a:cubicBezTo>
                    <a:cubicBezTo>
                      <a:pt x="11500" y="1355"/>
                      <a:pt x="11374" y="1292"/>
                      <a:pt x="11279" y="1229"/>
                    </a:cubicBezTo>
                    <a:lnTo>
                      <a:pt x="10240" y="1072"/>
                    </a:lnTo>
                    <a:lnTo>
                      <a:pt x="9799" y="190"/>
                    </a:lnTo>
                    <a:cubicBezTo>
                      <a:pt x="9751" y="63"/>
                      <a:pt x="9625" y="0"/>
                      <a:pt x="9495" y="0"/>
                    </a:cubicBezTo>
                    <a:cubicBezTo>
                      <a:pt x="9366" y="0"/>
                      <a:pt x="9232" y="63"/>
                      <a:pt x="9169" y="190"/>
                    </a:cubicBezTo>
                    <a:lnTo>
                      <a:pt x="8759" y="1072"/>
                    </a:lnTo>
                    <a:lnTo>
                      <a:pt x="7782" y="1229"/>
                    </a:lnTo>
                    <a:cubicBezTo>
                      <a:pt x="7719" y="1229"/>
                      <a:pt x="7688" y="1292"/>
                      <a:pt x="7656" y="1292"/>
                    </a:cubicBezTo>
                    <a:cubicBezTo>
                      <a:pt x="7593" y="1229"/>
                      <a:pt x="7562" y="1229"/>
                      <a:pt x="7530" y="1229"/>
                    </a:cubicBezTo>
                    <a:lnTo>
                      <a:pt x="6554" y="1072"/>
                    </a:lnTo>
                    <a:lnTo>
                      <a:pt x="6113" y="190"/>
                    </a:lnTo>
                    <a:cubicBezTo>
                      <a:pt x="6050" y="63"/>
                      <a:pt x="5924" y="0"/>
                      <a:pt x="5798" y="0"/>
                    </a:cubicBezTo>
                    <a:cubicBezTo>
                      <a:pt x="5672" y="0"/>
                      <a:pt x="5546" y="63"/>
                      <a:pt x="5483" y="190"/>
                    </a:cubicBezTo>
                    <a:lnTo>
                      <a:pt x="5041" y="1072"/>
                    </a:lnTo>
                    <a:lnTo>
                      <a:pt x="4065" y="1229"/>
                    </a:lnTo>
                    <a:cubicBezTo>
                      <a:pt x="4033" y="1229"/>
                      <a:pt x="4002" y="1292"/>
                      <a:pt x="3939" y="1292"/>
                    </a:cubicBezTo>
                    <a:cubicBezTo>
                      <a:pt x="3907" y="1229"/>
                      <a:pt x="3876" y="1229"/>
                      <a:pt x="3813" y="1229"/>
                    </a:cubicBezTo>
                    <a:lnTo>
                      <a:pt x="2836" y="1072"/>
                    </a:lnTo>
                    <a:lnTo>
                      <a:pt x="2395" y="190"/>
                    </a:lnTo>
                    <a:cubicBezTo>
                      <a:pt x="2348" y="63"/>
                      <a:pt x="2222" y="0"/>
                      <a:pt x="2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01" name="Google Shape;6801;p63"/>
            <p:cNvGrpSpPr/>
            <p:nvPr/>
          </p:nvGrpSpPr>
          <p:grpSpPr>
            <a:xfrm>
              <a:off x="3889184" y="2382737"/>
              <a:ext cx="229182" cy="230421"/>
              <a:chOff x="-31811100" y="3550975"/>
              <a:chExt cx="291450" cy="293025"/>
            </a:xfrm>
            <a:solidFill>
              <a:schemeClr val="tx1"/>
            </a:solidFill>
          </p:grpSpPr>
          <p:sp>
            <p:nvSpPr>
              <p:cNvPr id="6802" name="Google Shape;6802;p63"/>
              <p:cNvSpPr/>
              <p:nvPr/>
            </p:nvSpPr>
            <p:spPr>
              <a:xfrm>
                <a:off x="-31554325" y="3595875"/>
                <a:ext cx="3467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356" extrusionOk="0">
                    <a:moveTo>
                      <a:pt x="0" y="1"/>
                    </a:moveTo>
                    <a:lnTo>
                      <a:pt x="0" y="1355"/>
                    </a:lnTo>
                    <a:lnTo>
                      <a:pt x="662" y="1355"/>
                    </a:lnTo>
                    <a:cubicBezTo>
                      <a:pt x="1071" y="1355"/>
                      <a:pt x="1324" y="1040"/>
                      <a:pt x="1324" y="694"/>
                    </a:cubicBezTo>
                    <a:cubicBezTo>
                      <a:pt x="1387" y="316"/>
                      <a:pt x="1071" y="1"/>
                      <a:pt x="6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3" name="Google Shape;6803;p63"/>
              <p:cNvSpPr/>
              <p:nvPr/>
            </p:nvSpPr>
            <p:spPr>
              <a:xfrm>
                <a:off x="-31659075" y="3628650"/>
                <a:ext cx="139425" cy="71650"/>
              </a:xfrm>
              <a:custGeom>
                <a:avLst/>
                <a:gdLst/>
                <a:ahLst/>
                <a:cxnLst/>
                <a:rect l="l" t="t" r="r" b="b"/>
                <a:pathLst>
                  <a:path w="5577" h="2866" extrusionOk="0">
                    <a:moveTo>
                      <a:pt x="1438" y="1"/>
                    </a:moveTo>
                    <a:cubicBezTo>
                      <a:pt x="1338" y="1"/>
                      <a:pt x="1235" y="30"/>
                      <a:pt x="1166" y="76"/>
                    </a:cubicBezTo>
                    <a:lnTo>
                      <a:pt x="126" y="1179"/>
                    </a:lnTo>
                    <a:cubicBezTo>
                      <a:pt x="0" y="1305"/>
                      <a:pt x="0" y="1525"/>
                      <a:pt x="126" y="1651"/>
                    </a:cubicBezTo>
                    <a:lnTo>
                      <a:pt x="1166" y="2754"/>
                    </a:lnTo>
                    <a:cubicBezTo>
                      <a:pt x="1208" y="2838"/>
                      <a:pt x="1292" y="2866"/>
                      <a:pt x="1390" y="2866"/>
                    </a:cubicBezTo>
                    <a:cubicBezTo>
                      <a:pt x="1439" y="2866"/>
                      <a:pt x="1491" y="2859"/>
                      <a:pt x="1544" y="2848"/>
                    </a:cubicBezTo>
                    <a:cubicBezTo>
                      <a:pt x="1670" y="2817"/>
                      <a:pt x="1796" y="2659"/>
                      <a:pt x="1796" y="2533"/>
                    </a:cubicBezTo>
                    <a:lnTo>
                      <a:pt x="1796" y="2124"/>
                    </a:lnTo>
                    <a:lnTo>
                      <a:pt x="4190" y="2124"/>
                    </a:lnTo>
                    <a:cubicBezTo>
                      <a:pt x="4946" y="2124"/>
                      <a:pt x="5577" y="1494"/>
                      <a:pt x="5577" y="769"/>
                    </a:cubicBezTo>
                    <a:lnTo>
                      <a:pt x="5577" y="549"/>
                    </a:lnTo>
                    <a:cubicBezTo>
                      <a:pt x="5356" y="675"/>
                      <a:pt x="5135" y="769"/>
                      <a:pt x="4883" y="769"/>
                    </a:cubicBezTo>
                    <a:cubicBezTo>
                      <a:pt x="3686" y="738"/>
                      <a:pt x="2930" y="738"/>
                      <a:pt x="1796" y="738"/>
                    </a:cubicBezTo>
                    <a:lnTo>
                      <a:pt x="1796" y="328"/>
                    </a:lnTo>
                    <a:cubicBezTo>
                      <a:pt x="1796" y="170"/>
                      <a:pt x="1701" y="44"/>
                      <a:pt x="1544" y="13"/>
                    </a:cubicBezTo>
                    <a:cubicBezTo>
                      <a:pt x="1510" y="5"/>
                      <a:pt x="1474" y="1"/>
                      <a:pt x="14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4" name="Google Shape;6804;p63"/>
              <p:cNvSpPr/>
              <p:nvPr/>
            </p:nvSpPr>
            <p:spPr>
              <a:xfrm>
                <a:off x="-31811100" y="3647075"/>
                <a:ext cx="33100" cy="33100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324" extrusionOk="0">
                    <a:moveTo>
                      <a:pt x="662" y="1"/>
                    </a:moveTo>
                    <a:cubicBezTo>
                      <a:pt x="253" y="1"/>
                      <a:pt x="1" y="316"/>
                      <a:pt x="1" y="662"/>
                    </a:cubicBezTo>
                    <a:cubicBezTo>
                      <a:pt x="1" y="1040"/>
                      <a:pt x="316" y="1324"/>
                      <a:pt x="662" y="1324"/>
                    </a:cubicBezTo>
                    <a:lnTo>
                      <a:pt x="1324" y="1324"/>
                    </a:lnTo>
                    <a:lnTo>
                      <a:pt x="132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5" name="Google Shape;6805;p63"/>
              <p:cNvSpPr/>
              <p:nvPr/>
            </p:nvSpPr>
            <p:spPr>
              <a:xfrm>
                <a:off x="-31811100" y="3678325"/>
                <a:ext cx="138650" cy="72250"/>
              </a:xfrm>
              <a:custGeom>
                <a:avLst/>
                <a:gdLst/>
                <a:ahLst/>
                <a:cxnLst/>
                <a:rect l="l" t="t" r="r" b="b"/>
                <a:pathLst>
                  <a:path w="5546" h="2890" extrusionOk="0">
                    <a:moveTo>
                      <a:pt x="4193" y="1"/>
                    </a:moveTo>
                    <a:cubicBezTo>
                      <a:pt x="4132" y="1"/>
                      <a:pt x="4067" y="16"/>
                      <a:pt x="4002" y="42"/>
                    </a:cubicBezTo>
                    <a:cubicBezTo>
                      <a:pt x="3876" y="74"/>
                      <a:pt x="3781" y="231"/>
                      <a:pt x="3781" y="357"/>
                    </a:cubicBezTo>
                    <a:lnTo>
                      <a:pt x="3781" y="735"/>
                    </a:lnTo>
                    <a:lnTo>
                      <a:pt x="662" y="735"/>
                    </a:lnTo>
                    <a:cubicBezTo>
                      <a:pt x="410" y="735"/>
                      <a:pt x="190" y="672"/>
                      <a:pt x="1" y="546"/>
                    </a:cubicBezTo>
                    <a:lnTo>
                      <a:pt x="1" y="767"/>
                    </a:lnTo>
                    <a:cubicBezTo>
                      <a:pt x="1" y="1523"/>
                      <a:pt x="631" y="2153"/>
                      <a:pt x="1355" y="2153"/>
                    </a:cubicBezTo>
                    <a:lnTo>
                      <a:pt x="3781" y="2153"/>
                    </a:lnTo>
                    <a:lnTo>
                      <a:pt x="3781" y="2563"/>
                    </a:lnTo>
                    <a:cubicBezTo>
                      <a:pt x="3781" y="2720"/>
                      <a:pt x="3844" y="2815"/>
                      <a:pt x="4002" y="2878"/>
                    </a:cubicBezTo>
                    <a:cubicBezTo>
                      <a:pt x="4033" y="2886"/>
                      <a:pt x="4067" y="2890"/>
                      <a:pt x="4101" y="2890"/>
                    </a:cubicBezTo>
                    <a:cubicBezTo>
                      <a:pt x="4205" y="2890"/>
                      <a:pt x="4317" y="2854"/>
                      <a:pt x="4411" y="2783"/>
                    </a:cubicBezTo>
                    <a:lnTo>
                      <a:pt x="5420" y="1681"/>
                    </a:lnTo>
                    <a:cubicBezTo>
                      <a:pt x="5546" y="1555"/>
                      <a:pt x="5546" y="1365"/>
                      <a:pt x="5420" y="1208"/>
                    </a:cubicBezTo>
                    <a:lnTo>
                      <a:pt x="4411" y="105"/>
                    </a:lnTo>
                    <a:cubicBezTo>
                      <a:pt x="4356" y="31"/>
                      <a:pt x="4279" y="1"/>
                      <a:pt x="41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6" name="Google Shape;6806;p63"/>
              <p:cNvSpPr/>
              <p:nvPr/>
            </p:nvSpPr>
            <p:spPr>
              <a:xfrm>
                <a:off x="-31759900" y="3791200"/>
                <a:ext cx="18747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2112" extrusionOk="0">
                    <a:moveTo>
                      <a:pt x="1" y="1"/>
                    </a:moveTo>
                    <a:lnTo>
                      <a:pt x="1" y="1072"/>
                    </a:lnTo>
                    <a:cubicBezTo>
                      <a:pt x="1" y="1639"/>
                      <a:pt x="473" y="2112"/>
                      <a:pt x="1009" y="2112"/>
                    </a:cubicBezTo>
                    <a:lnTo>
                      <a:pt x="6491" y="2112"/>
                    </a:lnTo>
                    <a:cubicBezTo>
                      <a:pt x="7026" y="2112"/>
                      <a:pt x="7499" y="1639"/>
                      <a:pt x="7499" y="1072"/>
                    </a:cubicBezTo>
                    <a:lnTo>
                      <a:pt x="749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7" name="Google Shape;6807;p63"/>
              <p:cNvSpPr/>
              <p:nvPr/>
            </p:nvSpPr>
            <p:spPr>
              <a:xfrm>
                <a:off x="-31759900" y="3550975"/>
                <a:ext cx="187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1419" extrusionOk="0">
                    <a:moveTo>
                      <a:pt x="1009" y="1"/>
                    </a:moveTo>
                    <a:cubicBezTo>
                      <a:pt x="473" y="1"/>
                      <a:pt x="1" y="474"/>
                      <a:pt x="1" y="1072"/>
                    </a:cubicBezTo>
                    <a:lnTo>
                      <a:pt x="1" y="1419"/>
                    </a:lnTo>
                    <a:lnTo>
                      <a:pt x="7499" y="1419"/>
                    </a:lnTo>
                    <a:lnTo>
                      <a:pt x="7499" y="1072"/>
                    </a:lnTo>
                    <a:cubicBezTo>
                      <a:pt x="7499" y="537"/>
                      <a:pt x="7026" y="1"/>
                      <a:pt x="64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08" name="Google Shape;6808;p63"/>
              <p:cNvSpPr/>
              <p:nvPr/>
            </p:nvSpPr>
            <p:spPr>
              <a:xfrm>
                <a:off x="-31759100" y="3602975"/>
                <a:ext cx="188250" cy="172500"/>
              </a:xfrm>
              <a:custGeom>
                <a:avLst/>
                <a:gdLst/>
                <a:ahLst/>
                <a:cxnLst/>
                <a:rect l="l" t="t" r="r" b="b"/>
                <a:pathLst>
                  <a:path w="7530" h="6900" extrusionOk="0">
                    <a:moveTo>
                      <a:pt x="0" y="0"/>
                    </a:moveTo>
                    <a:lnTo>
                      <a:pt x="0" y="3088"/>
                    </a:lnTo>
                    <a:lnTo>
                      <a:pt x="1071" y="3088"/>
                    </a:lnTo>
                    <a:cubicBezTo>
                      <a:pt x="1134" y="2773"/>
                      <a:pt x="1386" y="2552"/>
                      <a:pt x="1701" y="2426"/>
                    </a:cubicBezTo>
                    <a:cubicBezTo>
                      <a:pt x="1822" y="2376"/>
                      <a:pt x="1952" y="2351"/>
                      <a:pt x="2083" y="2351"/>
                    </a:cubicBezTo>
                    <a:cubicBezTo>
                      <a:pt x="2361" y="2351"/>
                      <a:pt x="2642" y="2464"/>
                      <a:pt x="2835" y="2678"/>
                    </a:cubicBezTo>
                    <a:lnTo>
                      <a:pt x="3844" y="3781"/>
                    </a:lnTo>
                    <a:cubicBezTo>
                      <a:pt x="4222" y="4190"/>
                      <a:pt x="4222" y="4789"/>
                      <a:pt x="3844" y="5167"/>
                    </a:cubicBezTo>
                    <a:lnTo>
                      <a:pt x="2835" y="6270"/>
                    </a:lnTo>
                    <a:cubicBezTo>
                      <a:pt x="2635" y="6493"/>
                      <a:pt x="2339" y="6621"/>
                      <a:pt x="2050" y="6621"/>
                    </a:cubicBezTo>
                    <a:cubicBezTo>
                      <a:pt x="1930" y="6621"/>
                      <a:pt x="1812" y="6599"/>
                      <a:pt x="1701" y="6553"/>
                    </a:cubicBezTo>
                    <a:cubicBezTo>
                      <a:pt x="1386" y="6427"/>
                      <a:pt x="1134" y="6144"/>
                      <a:pt x="1071" y="5892"/>
                    </a:cubicBezTo>
                    <a:lnTo>
                      <a:pt x="0" y="5892"/>
                    </a:lnTo>
                    <a:lnTo>
                      <a:pt x="0" y="6900"/>
                    </a:lnTo>
                    <a:lnTo>
                      <a:pt x="7530" y="6900"/>
                    </a:lnTo>
                    <a:lnTo>
                      <a:pt x="7530" y="3844"/>
                    </a:lnTo>
                    <a:lnTo>
                      <a:pt x="6459" y="3844"/>
                    </a:lnTo>
                    <a:cubicBezTo>
                      <a:pt x="6364" y="4159"/>
                      <a:pt x="6143" y="4379"/>
                      <a:pt x="5828" y="4505"/>
                    </a:cubicBezTo>
                    <a:cubicBezTo>
                      <a:pt x="5709" y="4551"/>
                      <a:pt x="5589" y="4573"/>
                      <a:pt x="5472" y="4573"/>
                    </a:cubicBezTo>
                    <a:cubicBezTo>
                      <a:pt x="5188" y="4573"/>
                      <a:pt x="4917" y="4445"/>
                      <a:pt x="4694" y="4222"/>
                    </a:cubicBezTo>
                    <a:lnTo>
                      <a:pt x="3655" y="3119"/>
                    </a:lnTo>
                    <a:cubicBezTo>
                      <a:pt x="3308" y="2741"/>
                      <a:pt x="3308" y="2143"/>
                      <a:pt x="3655" y="1765"/>
                    </a:cubicBezTo>
                    <a:lnTo>
                      <a:pt x="4694" y="630"/>
                    </a:lnTo>
                    <a:cubicBezTo>
                      <a:pt x="4866" y="416"/>
                      <a:pt x="5140" y="304"/>
                      <a:pt x="5427" y="304"/>
                    </a:cubicBezTo>
                    <a:cubicBezTo>
                      <a:pt x="5561" y="304"/>
                      <a:pt x="5698" y="328"/>
                      <a:pt x="5828" y="378"/>
                    </a:cubicBezTo>
                    <a:cubicBezTo>
                      <a:pt x="6143" y="504"/>
                      <a:pt x="6364" y="756"/>
                      <a:pt x="6459" y="1040"/>
                    </a:cubicBezTo>
                    <a:lnTo>
                      <a:pt x="7530" y="1040"/>
                    </a:lnTo>
                    <a:lnTo>
                      <a:pt x="75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09" name="Google Shape;6809;p63"/>
            <p:cNvGrpSpPr/>
            <p:nvPr/>
          </p:nvGrpSpPr>
          <p:grpSpPr>
            <a:xfrm>
              <a:off x="3885164" y="2664448"/>
              <a:ext cx="237223" cy="231246"/>
              <a:chOff x="-31817400" y="3910025"/>
              <a:chExt cx="301675" cy="294075"/>
            </a:xfrm>
            <a:solidFill>
              <a:schemeClr val="tx1"/>
            </a:solidFill>
          </p:grpSpPr>
          <p:sp>
            <p:nvSpPr>
              <p:cNvPr id="6810" name="Google Shape;6810;p63"/>
              <p:cNvSpPr/>
              <p:nvPr/>
            </p:nvSpPr>
            <p:spPr>
              <a:xfrm>
                <a:off x="-31817400" y="3911550"/>
                <a:ext cx="301675" cy="292550"/>
              </a:xfrm>
              <a:custGeom>
                <a:avLst/>
                <a:gdLst/>
                <a:ahLst/>
                <a:cxnLst/>
                <a:rect l="l" t="t" r="r" b="b"/>
                <a:pathLst>
                  <a:path w="12067" h="11702" extrusionOk="0">
                    <a:moveTo>
                      <a:pt x="2558" y="0"/>
                    </a:moveTo>
                    <a:cubicBezTo>
                      <a:pt x="2357" y="0"/>
                      <a:pt x="2155" y="24"/>
                      <a:pt x="1954" y="70"/>
                    </a:cubicBezTo>
                    <a:cubicBezTo>
                      <a:pt x="1828" y="102"/>
                      <a:pt x="1733" y="196"/>
                      <a:pt x="1702" y="322"/>
                    </a:cubicBezTo>
                    <a:cubicBezTo>
                      <a:pt x="1670" y="448"/>
                      <a:pt x="1702" y="543"/>
                      <a:pt x="1796" y="637"/>
                    </a:cubicBezTo>
                    <a:lnTo>
                      <a:pt x="2679" y="1551"/>
                    </a:lnTo>
                    <a:cubicBezTo>
                      <a:pt x="2962" y="1803"/>
                      <a:pt x="2962" y="2244"/>
                      <a:pt x="2679" y="2528"/>
                    </a:cubicBezTo>
                    <a:cubicBezTo>
                      <a:pt x="2553" y="2669"/>
                      <a:pt x="2379" y="2740"/>
                      <a:pt x="2202" y="2740"/>
                    </a:cubicBezTo>
                    <a:cubicBezTo>
                      <a:pt x="2025" y="2740"/>
                      <a:pt x="1844" y="2669"/>
                      <a:pt x="1702" y="2528"/>
                    </a:cubicBezTo>
                    <a:lnTo>
                      <a:pt x="788" y="1614"/>
                    </a:lnTo>
                    <a:cubicBezTo>
                      <a:pt x="744" y="1569"/>
                      <a:pt x="668" y="1525"/>
                      <a:pt x="582" y="1525"/>
                    </a:cubicBezTo>
                    <a:cubicBezTo>
                      <a:pt x="547" y="1525"/>
                      <a:pt x="510" y="1532"/>
                      <a:pt x="473" y="1551"/>
                    </a:cubicBezTo>
                    <a:cubicBezTo>
                      <a:pt x="347" y="1582"/>
                      <a:pt x="284" y="1645"/>
                      <a:pt x="253" y="1771"/>
                    </a:cubicBezTo>
                    <a:cubicBezTo>
                      <a:pt x="1" y="2591"/>
                      <a:pt x="253" y="3473"/>
                      <a:pt x="883" y="4103"/>
                    </a:cubicBezTo>
                    <a:cubicBezTo>
                      <a:pt x="1366" y="4494"/>
                      <a:pt x="1932" y="4750"/>
                      <a:pt x="2619" y="4750"/>
                    </a:cubicBezTo>
                    <a:cubicBezTo>
                      <a:pt x="2874" y="4750"/>
                      <a:pt x="3145" y="4715"/>
                      <a:pt x="3435" y="4638"/>
                    </a:cubicBezTo>
                    <a:lnTo>
                      <a:pt x="7247" y="8482"/>
                    </a:lnTo>
                    <a:cubicBezTo>
                      <a:pt x="6963" y="9522"/>
                      <a:pt x="7215" y="10372"/>
                      <a:pt x="7814" y="10971"/>
                    </a:cubicBezTo>
                    <a:cubicBezTo>
                      <a:pt x="8291" y="11472"/>
                      <a:pt x="8895" y="11702"/>
                      <a:pt x="9516" y="11702"/>
                    </a:cubicBezTo>
                    <a:cubicBezTo>
                      <a:pt x="9714" y="11702"/>
                      <a:pt x="9915" y="11678"/>
                      <a:pt x="10114" y="11632"/>
                    </a:cubicBezTo>
                    <a:cubicBezTo>
                      <a:pt x="10240" y="11569"/>
                      <a:pt x="10334" y="11506"/>
                      <a:pt x="10366" y="11380"/>
                    </a:cubicBezTo>
                    <a:cubicBezTo>
                      <a:pt x="10397" y="11254"/>
                      <a:pt x="10366" y="11128"/>
                      <a:pt x="10271" y="11065"/>
                    </a:cubicBezTo>
                    <a:lnTo>
                      <a:pt x="9389" y="10152"/>
                    </a:lnTo>
                    <a:cubicBezTo>
                      <a:pt x="9106" y="9868"/>
                      <a:pt x="9106" y="9459"/>
                      <a:pt x="9389" y="9175"/>
                    </a:cubicBezTo>
                    <a:cubicBezTo>
                      <a:pt x="9515" y="9033"/>
                      <a:pt x="9688" y="8962"/>
                      <a:pt x="9866" y="8962"/>
                    </a:cubicBezTo>
                    <a:cubicBezTo>
                      <a:pt x="10043" y="8962"/>
                      <a:pt x="10224" y="9033"/>
                      <a:pt x="10366" y="9175"/>
                    </a:cubicBezTo>
                    <a:lnTo>
                      <a:pt x="11279" y="10089"/>
                    </a:lnTo>
                    <a:cubicBezTo>
                      <a:pt x="11326" y="10135"/>
                      <a:pt x="11405" y="10164"/>
                      <a:pt x="11494" y="10164"/>
                    </a:cubicBezTo>
                    <a:cubicBezTo>
                      <a:pt x="11527" y="10164"/>
                      <a:pt x="11561" y="10160"/>
                      <a:pt x="11594" y="10152"/>
                    </a:cubicBezTo>
                    <a:cubicBezTo>
                      <a:pt x="11720" y="10120"/>
                      <a:pt x="11783" y="10026"/>
                      <a:pt x="11815" y="9931"/>
                    </a:cubicBezTo>
                    <a:cubicBezTo>
                      <a:pt x="12067" y="9081"/>
                      <a:pt x="11815" y="8230"/>
                      <a:pt x="11185" y="7600"/>
                    </a:cubicBezTo>
                    <a:cubicBezTo>
                      <a:pt x="10778" y="7170"/>
                      <a:pt x="10224" y="6903"/>
                      <a:pt x="9537" y="6903"/>
                    </a:cubicBezTo>
                    <a:cubicBezTo>
                      <a:pt x="9266" y="6903"/>
                      <a:pt x="8975" y="6944"/>
                      <a:pt x="8665" y="7033"/>
                    </a:cubicBezTo>
                    <a:lnTo>
                      <a:pt x="4852" y="3221"/>
                    </a:lnTo>
                    <a:lnTo>
                      <a:pt x="4884" y="3032"/>
                    </a:lnTo>
                    <a:cubicBezTo>
                      <a:pt x="5136" y="2213"/>
                      <a:pt x="4884" y="1330"/>
                      <a:pt x="4254" y="700"/>
                    </a:cubicBezTo>
                    <a:cubicBezTo>
                      <a:pt x="3778" y="225"/>
                      <a:pt x="3177" y="0"/>
                      <a:pt x="25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1" name="Google Shape;6811;p63"/>
              <p:cNvSpPr/>
              <p:nvPr/>
            </p:nvSpPr>
            <p:spPr>
              <a:xfrm>
                <a:off x="-31816600" y="4062950"/>
                <a:ext cx="144150" cy="140600"/>
              </a:xfrm>
              <a:custGeom>
                <a:avLst/>
                <a:gdLst/>
                <a:ahLst/>
                <a:cxnLst/>
                <a:rect l="l" t="t" r="r" b="b"/>
                <a:pathLst>
                  <a:path w="5766" h="5624" extrusionOk="0">
                    <a:moveTo>
                      <a:pt x="4080" y="1504"/>
                    </a:moveTo>
                    <a:cubicBezTo>
                      <a:pt x="4167" y="1504"/>
                      <a:pt x="4253" y="1528"/>
                      <a:pt x="4316" y="1575"/>
                    </a:cubicBezTo>
                    <a:cubicBezTo>
                      <a:pt x="4442" y="1701"/>
                      <a:pt x="4442" y="1953"/>
                      <a:pt x="4316" y="2048"/>
                    </a:cubicBezTo>
                    <a:lnTo>
                      <a:pt x="2205" y="4159"/>
                    </a:lnTo>
                    <a:cubicBezTo>
                      <a:pt x="2158" y="4206"/>
                      <a:pt x="2072" y="4230"/>
                      <a:pt x="1985" y="4230"/>
                    </a:cubicBezTo>
                    <a:cubicBezTo>
                      <a:pt x="1898" y="4230"/>
                      <a:pt x="1812" y="4206"/>
                      <a:pt x="1764" y="4159"/>
                    </a:cubicBezTo>
                    <a:cubicBezTo>
                      <a:pt x="1638" y="4033"/>
                      <a:pt x="1638" y="3781"/>
                      <a:pt x="1764" y="3686"/>
                    </a:cubicBezTo>
                    <a:lnTo>
                      <a:pt x="3844" y="1575"/>
                    </a:lnTo>
                    <a:cubicBezTo>
                      <a:pt x="3907" y="1528"/>
                      <a:pt x="3993" y="1504"/>
                      <a:pt x="4080" y="1504"/>
                    </a:cubicBezTo>
                    <a:close/>
                    <a:moveTo>
                      <a:pt x="3844" y="0"/>
                    </a:moveTo>
                    <a:lnTo>
                      <a:pt x="567" y="3277"/>
                    </a:lnTo>
                    <a:cubicBezTo>
                      <a:pt x="0" y="3844"/>
                      <a:pt x="0" y="4694"/>
                      <a:pt x="567" y="5198"/>
                    </a:cubicBezTo>
                    <a:cubicBezTo>
                      <a:pt x="835" y="5482"/>
                      <a:pt x="1189" y="5624"/>
                      <a:pt x="1540" y="5624"/>
                    </a:cubicBezTo>
                    <a:cubicBezTo>
                      <a:pt x="1890" y="5624"/>
                      <a:pt x="2237" y="5482"/>
                      <a:pt x="2489" y="5198"/>
                    </a:cubicBezTo>
                    <a:lnTo>
                      <a:pt x="5766" y="1953"/>
                    </a:lnTo>
                    <a:lnTo>
                      <a:pt x="38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2" name="Google Shape;6812;p63"/>
              <p:cNvSpPr/>
              <p:nvPr/>
            </p:nvSpPr>
            <p:spPr>
              <a:xfrm>
                <a:off x="-31648050" y="3910025"/>
                <a:ext cx="129175" cy="127725"/>
              </a:xfrm>
              <a:custGeom>
                <a:avLst/>
                <a:gdLst/>
                <a:ahLst/>
                <a:cxnLst/>
                <a:rect l="l" t="t" r="r" b="b"/>
                <a:pathLst>
                  <a:path w="5167" h="5109" extrusionOk="0">
                    <a:moveTo>
                      <a:pt x="4249" y="1"/>
                    </a:moveTo>
                    <a:cubicBezTo>
                      <a:pt x="4179" y="1"/>
                      <a:pt x="4106" y="24"/>
                      <a:pt x="4033" y="68"/>
                    </a:cubicBezTo>
                    <a:lnTo>
                      <a:pt x="2206" y="1171"/>
                    </a:lnTo>
                    <a:cubicBezTo>
                      <a:pt x="2017" y="1265"/>
                      <a:pt x="1985" y="1549"/>
                      <a:pt x="2143" y="1706"/>
                    </a:cubicBezTo>
                    <a:lnTo>
                      <a:pt x="2300" y="1864"/>
                    </a:lnTo>
                    <a:lnTo>
                      <a:pt x="0" y="4164"/>
                    </a:lnTo>
                    <a:lnTo>
                      <a:pt x="945" y="5109"/>
                    </a:lnTo>
                    <a:lnTo>
                      <a:pt x="3245" y="2809"/>
                    </a:lnTo>
                    <a:lnTo>
                      <a:pt x="3434" y="2998"/>
                    </a:lnTo>
                    <a:cubicBezTo>
                      <a:pt x="3502" y="3066"/>
                      <a:pt x="3594" y="3099"/>
                      <a:pt x="3684" y="3099"/>
                    </a:cubicBezTo>
                    <a:cubicBezTo>
                      <a:pt x="3802" y="3099"/>
                      <a:pt x="3916" y="3042"/>
                      <a:pt x="3970" y="2935"/>
                    </a:cubicBezTo>
                    <a:lnTo>
                      <a:pt x="5073" y="1108"/>
                    </a:lnTo>
                    <a:cubicBezTo>
                      <a:pt x="5167" y="1013"/>
                      <a:pt x="5167" y="793"/>
                      <a:pt x="5041" y="698"/>
                    </a:cubicBezTo>
                    <a:lnTo>
                      <a:pt x="4474" y="100"/>
                    </a:lnTo>
                    <a:cubicBezTo>
                      <a:pt x="4406" y="32"/>
                      <a:pt x="4330" y="1"/>
                      <a:pt x="42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13" name="Google Shape;6813;p63"/>
            <p:cNvGrpSpPr/>
            <p:nvPr/>
          </p:nvGrpSpPr>
          <p:grpSpPr>
            <a:xfrm>
              <a:off x="5046240" y="2383051"/>
              <a:ext cx="229812" cy="229792"/>
              <a:chOff x="-30354000" y="3569100"/>
              <a:chExt cx="292250" cy="292225"/>
            </a:xfrm>
            <a:solidFill>
              <a:schemeClr val="tx1"/>
            </a:solidFill>
          </p:grpSpPr>
          <p:sp>
            <p:nvSpPr>
              <p:cNvPr id="6814" name="Google Shape;6814;p63"/>
              <p:cNvSpPr/>
              <p:nvPr/>
            </p:nvSpPr>
            <p:spPr>
              <a:xfrm>
                <a:off x="-30354000" y="3604550"/>
                <a:ext cx="137875" cy="256000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10240" extrusionOk="0">
                    <a:moveTo>
                      <a:pt x="662" y="0"/>
                    </a:moveTo>
                    <a:cubicBezTo>
                      <a:pt x="284" y="0"/>
                      <a:pt x="1" y="315"/>
                      <a:pt x="1" y="662"/>
                    </a:cubicBezTo>
                    <a:lnTo>
                      <a:pt x="1" y="4411"/>
                    </a:lnTo>
                    <a:cubicBezTo>
                      <a:pt x="1" y="4632"/>
                      <a:pt x="64" y="4884"/>
                      <a:pt x="190" y="5073"/>
                    </a:cubicBezTo>
                    <a:lnTo>
                      <a:pt x="1639" y="7467"/>
                    </a:lnTo>
                    <a:cubicBezTo>
                      <a:pt x="1891" y="7877"/>
                      <a:pt x="2049" y="8097"/>
                      <a:pt x="2049" y="8538"/>
                    </a:cubicBezTo>
                    <a:lnTo>
                      <a:pt x="2049" y="9861"/>
                    </a:lnTo>
                    <a:cubicBezTo>
                      <a:pt x="2049" y="10082"/>
                      <a:pt x="2206" y="10239"/>
                      <a:pt x="2395" y="10239"/>
                    </a:cubicBezTo>
                    <a:lnTo>
                      <a:pt x="5514" y="10239"/>
                    </a:lnTo>
                    <a:lnTo>
                      <a:pt x="5514" y="6364"/>
                    </a:lnTo>
                    <a:cubicBezTo>
                      <a:pt x="5514" y="5986"/>
                      <a:pt x="5357" y="5671"/>
                      <a:pt x="5168" y="5419"/>
                    </a:cubicBezTo>
                    <a:cubicBezTo>
                      <a:pt x="5167" y="5420"/>
                      <a:pt x="5165" y="5421"/>
                      <a:pt x="5163" y="5421"/>
                    </a:cubicBezTo>
                    <a:cubicBezTo>
                      <a:pt x="5042" y="5421"/>
                      <a:pt x="3214" y="3623"/>
                      <a:pt x="3183" y="3592"/>
                    </a:cubicBezTo>
                    <a:cubicBezTo>
                      <a:pt x="3041" y="3432"/>
                      <a:pt x="2828" y="3332"/>
                      <a:pt x="2613" y="3332"/>
                    </a:cubicBezTo>
                    <a:cubicBezTo>
                      <a:pt x="2448" y="3332"/>
                      <a:pt x="2280" y="3392"/>
                      <a:pt x="2143" y="3529"/>
                    </a:cubicBezTo>
                    <a:cubicBezTo>
                      <a:pt x="1891" y="3812"/>
                      <a:pt x="1923" y="4285"/>
                      <a:pt x="2112" y="4442"/>
                    </a:cubicBezTo>
                    <a:lnTo>
                      <a:pt x="3970" y="6301"/>
                    </a:lnTo>
                    <a:cubicBezTo>
                      <a:pt x="4097" y="6427"/>
                      <a:pt x="4097" y="6648"/>
                      <a:pt x="3970" y="6774"/>
                    </a:cubicBezTo>
                    <a:cubicBezTo>
                      <a:pt x="3907" y="6821"/>
                      <a:pt x="3821" y="6845"/>
                      <a:pt x="3734" y="6845"/>
                    </a:cubicBezTo>
                    <a:cubicBezTo>
                      <a:pt x="3648" y="6845"/>
                      <a:pt x="3561" y="6821"/>
                      <a:pt x="3498" y="6774"/>
                    </a:cubicBezTo>
                    <a:lnTo>
                      <a:pt x="1639" y="4915"/>
                    </a:lnTo>
                    <a:cubicBezTo>
                      <a:pt x="1450" y="4726"/>
                      <a:pt x="1324" y="4442"/>
                      <a:pt x="1324" y="4190"/>
                    </a:cubicBezTo>
                    <a:lnTo>
                      <a:pt x="1324" y="662"/>
                    </a:lnTo>
                    <a:cubicBezTo>
                      <a:pt x="1324" y="252"/>
                      <a:pt x="1009" y="0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5" name="Google Shape;6815;p63"/>
              <p:cNvSpPr/>
              <p:nvPr/>
            </p:nvSpPr>
            <p:spPr>
              <a:xfrm>
                <a:off x="-30198825" y="3604550"/>
                <a:ext cx="137075" cy="25677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10271" extrusionOk="0">
                    <a:moveTo>
                      <a:pt x="4758" y="0"/>
                    </a:moveTo>
                    <a:cubicBezTo>
                      <a:pt x="4380" y="0"/>
                      <a:pt x="4096" y="315"/>
                      <a:pt x="4096" y="662"/>
                    </a:cubicBezTo>
                    <a:lnTo>
                      <a:pt x="4096" y="4190"/>
                    </a:lnTo>
                    <a:cubicBezTo>
                      <a:pt x="4096" y="4474"/>
                      <a:pt x="3970" y="4758"/>
                      <a:pt x="3781" y="4915"/>
                    </a:cubicBezTo>
                    <a:lnTo>
                      <a:pt x="1922" y="6774"/>
                    </a:lnTo>
                    <a:cubicBezTo>
                      <a:pt x="1875" y="6821"/>
                      <a:pt x="1788" y="6845"/>
                      <a:pt x="1698" y="6845"/>
                    </a:cubicBezTo>
                    <a:cubicBezTo>
                      <a:pt x="1607" y="6845"/>
                      <a:pt x="1513" y="6821"/>
                      <a:pt x="1450" y="6774"/>
                    </a:cubicBezTo>
                    <a:cubicBezTo>
                      <a:pt x="1355" y="6648"/>
                      <a:pt x="1355" y="6427"/>
                      <a:pt x="1450" y="6301"/>
                    </a:cubicBezTo>
                    <a:lnTo>
                      <a:pt x="3308" y="4442"/>
                    </a:lnTo>
                    <a:cubicBezTo>
                      <a:pt x="3497" y="4285"/>
                      <a:pt x="3560" y="3812"/>
                      <a:pt x="3277" y="3529"/>
                    </a:cubicBezTo>
                    <a:cubicBezTo>
                      <a:pt x="3140" y="3392"/>
                      <a:pt x="2972" y="3332"/>
                      <a:pt x="2807" y="3332"/>
                    </a:cubicBezTo>
                    <a:cubicBezTo>
                      <a:pt x="2592" y="3332"/>
                      <a:pt x="2379" y="3432"/>
                      <a:pt x="2237" y="3592"/>
                    </a:cubicBezTo>
                    <a:cubicBezTo>
                      <a:pt x="2237" y="3592"/>
                      <a:pt x="347" y="5419"/>
                      <a:pt x="347" y="5482"/>
                    </a:cubicBezTo>
                    <a:cubicBezTo>
                      <a:pt x="158" y="5671"/>
                      <a:pt x="0" y="6018"/>
                      <a:pt x="0" y="6427"/>
                    </a:cubicBezTo>
                    <a:lnTo>
                      <a:pt x="0" y="8129"/>
                    </a:lnTo>
                    <a:lnTo>
                      <a:pt x="0" y="8412"/>
                    </a:lnTo>
                    <a:lnTo>
                      <a:pt x="0" y="10271"/>
                    </a:lnTo>
                    <a:lnTo>
                      <a:pt x="3088" y="10271"/>
                    </a:lnTo>
                    <a:cubicBezTo>
                      <a:pt x="3277" y="10271"/>
                      <a:pt x="3434" y="10113"/>
                      <a:pt x="3434" y="9924"/>
                    </a:cubicBezTo>
                    <a:lnTo>
                      <a:pt x="3434" y="8570"/>
                    </a:lnTo>
                    <a:cubicBezTo>
                      <a:pt x="3434" y="8129"/>
                      <a:pt x="3623" y="7908"/>
                      <a:pt x="3812" y="7530"/>
                    </a:cubicBezTo>
                    <a:lnTo>
                      <a:pt x="5293" y="5104"/>
                    </a:lnTo>
                    <a:cubicBezTo>
                      <a:pt x="5388" y="4915"/>
                      <a:pt x="5482" y="4663"/>
                      <a:pt x="5482" y="4411"/>
                    </a:cubicBezTo>
                    <a:lnTo>
                      <a:pt x="5482" y="662"/>
                    </a:lnTo>
                    <a:cubicBezTo>
                      <a:pt x="5451" y="284"/>
                      <a:pt x="5136" y="0"/>
                      <a:pt x="47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6" name="Google Shape;6816;p63"/>
              <p:cNvSpPr/>
              <p:nvPr/>
            </p:nvSpPr>
            <p:spPr>
              <a:xfrm>
                <a:off x="-30139750" y="3636850"/>
                <a:ext cx="26000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1513" extrusionOk="0">
                    <a:moveTo>
                      <a:pt x="504" y="0"/>
                    </a:moveTo>
                    <a:cubicBezTo>
                      <a:pt x="252" y="32"/>
                      <a:pt x="0" y="284"/>
                      <a:pt x="0" y="567"/>
                    </a:cubicBezTo>
                    <a:lnTo>
                      <a:pt x="0" y="1418"/>
                    </a:lnTo>
                    <a:cubicBezTo>
                      <a:pt x="126" y="1386"/>
                      <a:pt x="252" y="1355"/>
                      <a:pt x="410" y="1355"/>
                    </a:cubicBezTo>
                    <a:cubicBezTo>
                      <a:pt x="630" y="1355"/>
                      <a:pt x="819" y="1386"/>
                      <a:pt x="1040" y="1512"/>
                    </a:cubicBezTo>
                    <a:lnTo>
                      <a:pt x="1040" y="504"/>
                    </a:lnTo>
                    <a:cubicBezTo>
                      <a:pt x="1040" y="252"/>
                      <a:pt x="788" y="0"/>
                      <a:pt x="5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7" name="Google Shape;6817;p63"/>
              <p:cNvSpPr/>
              <p:nvPr/>
            </p:nvSpPr>
            <p:spPr>
              <a:xfrm>
                <a:off x="-30302800" y="3638950"/>
                <a:ext cx="25225" cy="36500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460" extrusionOk="0">
                    <a:moveTo>
                      <a:pt x="418" y="1"/>
                    </a:moveTo>
                    <a:cubicBezTo>
                      <a:pt x="177" y="1"/>
                      <a:pt x="1" y="229"/>
                      <a:pt x="1" y="483"/>
                    </a:cubicBezTo>
                    <a:lnTo>
                      <a:pt x="1" y="1460"/>
                    </a:lnTo>
                    <a:cubicBezTo>
                      <a:pt x="190" y="1334"/>
                      <a:pt x="379" y="1302"/>
                      <a:pt x="631" y="1302"/>
                    </a:cubicBezTo>
                    <a:cubicBezTo>
                      <a:pt x="725" y="1302"/>
                      <a:pt x="883" y="1334"/>
                      <a:pt x="1009" y="1365"/>
                    </a:cubicBezTo>
                    <a:lnTo>
                      <a:pt x="1009" y="515"/>
                    </a:lnTo>
                    <a:cubicBezTo>
                      <a:pt x="1009" y="231"/>
                      <a:pt x="788" y="11"/>
                      <a:pt x="505" y="11"/>
                    </a:cubicBezTo>
                    <a:cubicBezTo>
                      <a:pt x="475" y="4"/>
                      <a:pt x="446" y="1"/>
                      <a:pt x="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8" name="Google Shape;6818;p63"/>
              <p:cNvSpPr/>
              <p:nvPr/>
            </p:nvSpPr>
            <p:spPr>
              <a:xfrm>
                <a:off x="-30242925" y="3569100"/>
                <a:ext cx="685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2742" extrusionOk="0">
                    <a:moveTo>
                      <a:pt x="1386" y="1"/>
                    </a:moveTo>
                    <a:cubicBezTo>
                      <a:pt x="630" y="1"/>
                      <a:pt x="0" y="631"/>
                      <a:pt x="0" y="1387"/>
                    </a:cubicBezTo>
                    <a:cubicBezTo>
                      <a:pt x="0" y="2174"/>
                      <a:pt x="630" y="2742"/>
                      <a:pt x="1386" y="2742"/>
                    </a:cubicBezTo>
                    <a:cubicBezTo>
                      <a:pt x="2111" y="2742"/>
                      <a:pt x="2741" y="2111"/>
                      <a:pt x="2741" y="1387"/>
                    </a:cubicBezTo>
                    <a:cubicBezTo>
                      <a:pt x="2741" y="631"/>
                      <a:pt x="2111" y="1"/>
                      <a:pt x="1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19" name="Google Shape;6819;p63"/>
              <p:cNvSpPr/>
              <p:nvPr/>
            </p:nvSpPr>
            <p:spPr>
              <a:xfrm>
                <a:off x="-30262625" y="3654950"/>
                <a:ext cx="1079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4317" h="2742" extrusionOk="0">
                    <a:moveTo>
                      <a:pt x="2174" y="1"/>
                    </a:moveTo>
                    <a:cubicBezTo>
                      <a:pt x="1292" y="1"/>
                      <a:pt x="505" y="379"/>
                      <a:pt x="0" y="1040"/>
                    </a:cubicBezTo>
                    <a:lnTo>
                      <a:pt x="32" y="1103"/>
                    </a:lnTo>
                    <a:cubicBezTo>
                      <a:pt x="946" y="1985"/>
                      <a:pt x="1450" y="2458"/>
                      <a:pt x="1702" y="2742"/>
                    </a:cubicBezTo>
                    <a:lnTo>
                      <a:pt x="2647" y="2742"/>
                    </a:lnTo>
                    <a:lnTo>
                      <a:pt x="4254" y="1135"/>
                    </a:lnTo>
                    <a:lnTo>
                      <a:pt x="4317" y="1040"/>
                    </a:lnTo>
                    <a:cubicBezTo>
                      <a:pt x="3813" y="410"/>
                      <a:pt x="3025" y="1"/>
                      <a:pt x="21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20" name="Google Shape;6820;p63"/>
            <p:cNvGrpSpPr/>
            <p:nvPr/>
          </p:nvGrpSpPr>
          <p:grpSpPr>
            <a:xfrm>
              <a:off x="1288849" y="2097537"/>
              <a:ext cx="221732" cy="229182"/>
              <a:chOff x="-35118325" y="3202075"/>
              <a:chExt cx="281975" cy="291450"/>
            </a:xfrm>
            <a:solidFill>
              <a:schemeClr val="tx1"/>
            </a:solidFill>
          </p:grpSpPr>
          <p:sp>
            <p:nvSpPr>
              <p:cNvPr id="6821" name="Google Shape;6821;p63"/>
              <p:cNvSpPr/>
              <p:nvPr/>
            </p:nvSpPr>
            <p:spPr>
              <a:xfrm>
                <a:off x="-35008050" y="3202075"/>
                <a:ext cx="171700" cy="171250"/>
              </a:xfrm>
              <a:custGeom>
                <a:avLst/>
                <a:gdLst/>
                <a:ahLst/>
                <a:cxnLst/>
                <a:rect l="l" t="t" r="r" b="b"/>
                <a:pathLst>
                  <a:path w="6868" h="6850" extrusionOk="0">
                    <a:moveTo>
                      <a:pt x="3466" y="1355"/>
                    </a:moveTo>
                    <a:cubicBezTo>
                      <a:pt x="4222" y="1355"/>
                      <a:pt x="4852" y="1985"/>
                      <a:pt x="4852" y="2741"/>
                    </a:cubicBezTo>
                    <a:lnTo>
                      <a:pt x="4852" y="4127"/>
                    </a:lnTo>
                    <a:cubicBezTo>
                      <a:pt x="4852" y="4348"/>
                      <a:pt x="4757" y="4600"/>
                      <a:pt x="4631" y="4821"/>
                    </a:cubicBezTo>
                    <a:lnTo>
                      <a:pt x="4726" y="4915"/>
                    </a:lnTo>
                    <a:cubicBezTo>
                      <a:pt x="4852" y="5041"/>
                      <a:pt x="4852" y="5262"/>
                      <a:pt x="4726" y="5388"/>
                    </a:cubicBezTo>
                    <a:cubicBezTo>
                      <a:pt x="4663" y="5451"/>
                      <a:pt x="4576" y="5482"/>
                      <a:pt x="4489" y="5482"/>
                    </a:cubicBezTo>
                    <a:cubicBezTo>
                      <a:pt x="4403" y="5482"/>
                      <a:pt x="4316" y="5451"/>
                      <a:pt x="4253" y="5388"/>
                    </a:cubicBezTo>
                    <a:lnTo>
                      <a:pt x="4190" y="5293"/>
                    </a:lnTo>
                    <a:cubicBezTo>
                      <a:pt x="3970" y="5419"/>
                      <a:pt x="3749" y="5514"/>
                      <a:pt x="3466" y="5514"/>
                    </a:cubicBezTo>
                    <a:cubicBezTo>
                      <a:pt x="2709" y="5514"/>
                      <a:pt x="2079" y="4884"/>
                      <a:pt x="2079" y="4127"/>
                    </a:cubicBezTo>
                    <a:lnTo>
                      <a:pt x="2079" y="2741"/>
                    </a:lnTo>
                    <a:cubicBezTo>
                      <a:pt x="2079" y="1985"/>
                      <a:pt x="2709" y="1355"/>
                      <a:pt x="3466" y="1355"/>
                    </a:cubicBezTo>
                    <a:close/>
                    <a:moveTo>
                      <a:pt x="3466" y="0"/>
                    </a:moveTo>
                    <a:cubicBezTo>
                      <a:pt x="1575" y="0"/>
                      <a:pt x="32" y="1576"/>
                      <a:pt x="32" y="3403"/>
                    </a:cubicBezTo>
                    <a:cubicBezTo>
                      <a:pt x="32" y="4001"/>
                      <a:pt x="189" y="4569"/>
                      <a:pt x="473" y="5104"/>
                    </a:cubicBezTo>
                    <a:lnTo>
                      <a:pt x="32" y="6396"/>
                    </a:lnTo>
                    <a:cubicBezTo>
                      <a:pt x="0" y="6522"/>
                      <a:pt x="32" y="6679"/>
                      <a:pt x="126" y="6774"/>
                    </a:cubicBezTo>
                    <a:cubicBezTo>
                      <a:pt x="172" y="6820"/>
                      <a:pt x="269" y="6849"/>
                      <a:pt x="367" y="6849"/>
                    </a:cubicBezTo>
                    <a:cubicBezTo>
                      <a:pt x="403" y="6849"/>
                      <a:pt x="439" y="6845"/>
                      <a:pt x="473" y="6837"/>
                    </a:cubicBezTo>
                    <a:lnTo>
                      <a:pt x="1764" y="6396"/>
                    </a:lnTo>
                    <a:cubicBezTo>
                      <a:pt x="2300" y="6679"/>
                      <a:pt x="2867" y="6837"/>
                      <a:pt x="3466" y="6837"/>
                    </a:cubicBezTo>
                    <a:cubicBezTo>
                      <a:pt x="5356" y="6837"/>
                      <a:pt x="6868" y="5293"/>
                      <a:pt x="6868" y="3403"/>
                    </a:cubicBezTo>
                    <a:cubicBezTo>
                      <a:pt x="6868" y="1513"/>
                      <a:pt x="5356" y="0"/>
                      <a:pt x="34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22" name="Google Shape;6822;p63"/>
              <p:cNvSpPr/>
              <p:nvPr/>
            </p:nvSpPr>
            <p:spPr>
              <a:xfrm>
                <a:off x="-34937975" y="3254050"/>
                <a:ext cx="33125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1325" h="2711" extrusionOk="0">
                    <a:moveTo>
                      <a:pt x="663" y="1"/>
                    </a:moveTo>
                    <a:cubicBezTo>
                      <a:pt x="253" y="1"/>
                      <a:pt x="1" y="316"/>
                      <a:pt x="1" y="662"/>
                    </a:cubicBezTo>
                    <a:lnTo>
                      <a:pt x="1" y="2048"/>
                    </a:lnTo>
                    <a:cubicBezTo>
                      <a:pt x="1" y="2427"/>
                      <a:pt x="316" y="2710"/>
                      <a:pt x="663" y="2710"/>
                    </a:cubicBezTo>
                    <a:cubicBezTo>
                      <a:pt x="694" y="2710"/>
                      <a:pt x="789" y="2710"/>
                      <a:pt x="820" y="2679"/>
                    </a:cubicBezTo>
                    <a:lnTo>
                      <a:pt x="757" y="2584"/>
                    </a:lnTo>
                    <a:cubicBezTo>
                      <a:pt x="631" y="2490"/>
                      <a:pt x="631" y="2238"/>
                      <a:pt x="757" y="2111"/>
                    </a:cubicBezTo>
                    <a:cubicBezTo>
                      <a:pt x="804" y="2064"/>
                      <a:pt x="891" y="2041"/>
                      <a:pt x="978" y="2041"/>
                    </a:cubicBezTo>
                    <a:cubicBezTo>
                      <a:pt x="1064" y="2041"/>
                      <a:pt x="1151" y="2064"/>
                      <a:pt x="1198" y="2111"/>
                    </a:cubicBezTo>
                    <a:lnTo>
                      <a:pt x="1293" y="2206"/>
                    </a:lnTo>
                    <a:cubicBezTo>
                      <a:pt x="1293" y="2175"/>
                      <a:pt x="1324" y="2080"/>
                      <a:pt x="1324" y="2048"/>
                    </a:cubicBezTo>
                    <a:lnTo>
                      <a:pt x="1324" y="662"/>
                    </a:lnTo>
                    <a:cubicBezTo>
                      <a:pt x="1324" y="284"/>
                      <a:pt x="1041" y="1"/>
                      <a:pt x="6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23" name="Google Shape;6823;p63"/>
              <p:cNvSpPr/>
              <p:nvPr/>
            </p:nvSpPr>
            <p:spPr>
              <a:xfrm>
                <a:off x="-35085250" y="3338325"/>
                <a:ext cx="693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2774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87"/>
                    </a:cubicBezTo>
                    <a:cubicBezTo>
                      <a:pt x="64" y="2143"/>
                      <a:pt x="631" y="2773"/>
                      <a:pt x="1387" y="2773"/>
                    </a:cubicBezTo>
                    <a:cubicBezTo>
                      <a:pt x="2143" y="2773"/>
                      <a:pt x="2773" y="2143"/>
                      <a:pt x="2773" y="1387"/>
                    </a:cubicBezTo>
                    <a:cubicBezTo>
                      <a:pt x="2773" y="631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24" name="Google Shape;6824;p63"/>
              <p:cNvSpPr/>
              <p:nvPr/>
            </p:nvSpPr>
            <p:spPr>
              <a:xfrm>
                <a:off x="-35118325" y="3424175"/>
                <a:ext cx="13707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774" extrusionOk="0">
                    <a:moveTo>
                      <a:pt x="2741" y="1"/>
                    </a:moveTo>
                    <a:cubicBezTo>
                      <a:pt x="1387" y="1"/>
                      <a:pt x="221" y="1040"/>
                      <a:pt x="32" y="2364"/>
                    </a:cubicBezTo>
                    <a:cubicBezTo>
                      <a:pt x="0" y="2553"/>
                      <a:pt x="158" y="2773"/>
                      <a:pt x="347" y="2773"/>
                    </a:cubicBezTo>
                    <a:lnTo>
                      <a:pt x="5104" y="2773"/>
                    </a:lnTo>
                    <a:cubicBezTo>
                      <a:pt x="5325" y="2773"/>
                      <a:pt x="5482" y="2553"/>
                      <a:pt x="5482" y="2364"/>
                    </a:cubicBezTo>
                    <a:cubicBezTo>
                      <a:pt x="5262" y="1040"/>
                      <a:pt x="4127" y="1"/>
                      <a:pt x="27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25" name="Google Shape;6825;p63"/>
            <p:cNvGrpSpPr/>
            <p:nvPr/>
          </p:nvGrpSpPr>
          <p:grpSpPr>
            <a:xfrm>
              <a:off x="1284819" y="2383494"/>
              <a:ext cx="229792" cy="228907"/>
              <a:chOff x="-35123050" y="3561225"/>
              <a:chExt cx="292225" cy="291100"/>
            </a:xfrm>
            <a:solidFill>
              <a:schemeClr val="tx1"/>
            </a:solidFill>
          </p:grpSpPr>
          <p:sp>
            <p:nvSpPr>
              <p:cNvPr id="6826" name="Google Shape;6826;p63"/>
              <p:cNvSpPr/>
              <p:nvPr/>
            </p:nvSpPr>
            <p:spPr>
              <a:xfrm>
                <a:off x="-35123050" y="3629750"/>
                <a:ext cx="205575" cy="22257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8903" extrusionOk="0">
                    <a:moveTo>
                      <a:pt x="2080" y="2710"/>
                    </a:moveTo>
                    <a:cubicBezTo>
                      <a:pt x="2458" y="2710"/>
                      <a:pt x="2741" y="3056"/>
                      <a:pt x="2741" y="3403"/>
                    </a:cubicBezTo>
                    <a:cubicBezTo>
                      <a:pt x="2741" y="3781"/>
                      <a:pt x="2426" y="4065"/>
                      <a:pt x="2080" y="4065"/>
                    </a:cubicBezTo>
                    <a:cubicBezTo>
                      <a:pt x="1733" y="4065"/>
                      <a:pt x="1418" y="3750"/>
                      <a:pt x="1418" y="3403"/>
                    </a:cubicBezTo>
                    <a:cubicBezTo>
                      <a:pt x="1418" y="3056"/>
                      <a:pt x="1670" y="2710"/>
                      <a:pt x="2080" y="2710"/>
                    </a:cubicBezTo>
                    <a:close/>
                    <a:moveTo>
                      <a:pt x="4127" y="2710"/>
                    </a:moveTo>
                    <a:cubicBezTo>
                      <a:pt x="4506" y="2710"/>
                      <a:pt x="4789" y="3056"/>
                      <a:pt x="4789" y="3403"/>
                    </a:cubicBezTo>
                    <a:cubicBezTo>
                      <a:pt x="4789" y="3781"/>
                      <a:pt x="4474" y="4065"/>
                      <a:pt x="4127" y="4065"/>
                    </a:cubicBezTo>
                    <a:cubicBezTo>
                      <a:pt x="3718" y="4065"/>
                      <a:pt x="3466" y="3750"/>
                      <a:pt x="3466" y="3403"/>
                    </a:cubicBezTo>
                    <a:cubicBezTo>
                      <a:pt x="3466" y="3056"/>
                      <a:pt x="3718" y="2710"/>
                      <a:pt x="4127" y="2710"/>
                    </a:cubicBezTo>
                    <a:close/>
                    <a:moveTo>
                      <a:pt x="6207" y="2710"/>
                    </a:moveTo>
                    <a:cubicBezTo>
                      <a:pt x="6616" y="2710"/>
                      <a:pt x="6868" y="3056"/>
                      <a:pt x="6868" y="3403"/>
                    </a:cubicBezTo>
                    <a:cubicBezTo>
                      <a:pt x="6868" y="3781"/>
                      <a:pt x="6553" y="4065"/>
                      <a:pt x="6207" y="4065"/>
                    </a:cubicBezTo>
                    <a:cubicBezTo>
                      <a:pt x="5829" y="4065"/>
                      <a:pt x="5545" y="3750"/>
                      <a:pt x="5545" y="3403"/>
                    </a:cubicBezTo>
                    <a:cubicBezTo>
                      <a:pt x="5514" y="3056"/>
                      <a:pt x="5829" y="2710"/>
                      <a:pt x="6207" y="2710"/>
                    </a:cubicBezTo>
                    <a:close/>
                    <a:moveTo>
                      <a:pt x="1733" y="0"/>
                    </a:moveTo>
                    <a:cubicBezTo>
                      <a:pt x="788" y="0"/>
                      <a:pt x="0" y="757"/>
                      <a:pt x="0" y="1702"/>
                    </a:cubicBezTo>
                    <a:lnTo>
                      <a:pt x="0" y="5136"/>
                    </a:lnTo>
                    <a:cubicBezTo>
                      <a:pt x="0" y="5955"/>
                      <a:pt x="630" y="6616"/>
                      <a:pt x="1418" y="6774"/>
                    </a:cubicBezTo>
                    <a:lnTo>
                      <a:pt x="1418" y="8570"/>
                    </a:lnTo>
                    <a:cubicBezTo>
                      <a:pt x="1418" y="8696"/>
                      <a:pt x="1481" y="8822"/>
                      <a:pt x="1607" y="8885"/>
                    </a:cubicBezTo>
                    <a:cubicBezTo>
                      <a:pt x="1649" y="8895"/>
                      <a:pt x="1695" y="8902"/>
                      <a:pt x="1739" y="8902"/>
                    </a:cubicBezTo>
                    <a:cubicBezTo>
                      <a:pt x="1828" y="8902"/>
                      <a:pt x="1912" y="8874"/>
                      <a:pt x="1954" y="8790"/>
                    </a:cubicBezTo>
                    <a:lnTo>
                      <a:pt x="3938" y="6837"/>
                    </a:lnTo>
                    <a:lnTo>
                      <a:pt x="6522" y="6837"/>
                    </a:lnTo>
                    <a:cubicBezTo>
                      <a:pt x="7467" y="6837"/>
                      <a:pt x="8223" y="6081"/>
                      <a:pt x="8223" y="5136"/>
                    </a:cubicBezTo>
                    <a:lnTo>
                      <a:pt x="8223" y="1702"/>
                    </a:lnTo>
                    <a:cubicBezTo>
                      <a:pt x="8223" y="757"/>
                      <a:pt x="7467" y="0"/>
                      <a:pt x="65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27" name="Google Shape;6827;p63"/>
              <p:cNvSpPr/>
              <p:nvPr/>
            </p:nvSpPr>
            <p:spPr>
              <a:xfrm>
                <a:off x="-35053750" y="3561225"/>
                <a:ext cx="222925" cy="2218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873" extrusionOk="0">
                    <a:moveTo>
                      <a:pt x="1702" y="1"/>
                    </a:moveTo>
                    <a:cubicBezTo>
                      <a:pt x="757" y="1"/>
                      <a:pt x="1" y="725"/>
                      <a:pt x="1" y="1702"/>
                    </a:cubicBezTo>
                    <a:lnTo>
                      <a:pt x="1" y="2048"/>
                    </a:lnTo>
                    <a:lnTo>
                      <a:pt x="3781" y="2048"/>
                    </a:lnTo>
                    <a:cubicBezTo>
                      <a:pt x="5136" y="2048"/>
                      <a:pt x="6207" y="3088"/>
                      <a:pt x="6207" y="4443"/>
                    </a:cubicBezTo>
                    <a:lnTo>
                      <a:pt x="6207" y="7877"/>
                    </a:lnTo>
                    <a:lnTo>
                      <a:pt x="6207" y="8003"/>
                    </a:lnTo>
                    <a:lnTo>
                      <a:pt x="6995" y="8790"/>
                    </a:lnTo>
                    <a:cubicBezTo>
                      <a:pt x="7055" y="8850"/>
                      <a:pt x="7127" y="8872"/>
                      <a:pt x="7205" y="8872"/>
                    </a:cubicBezTo>
                    <a:cubicBezTo>
                      <a:pt x="7249" y="8872"/>
                      <a:pt x="7295" y="8865"/>
                      <a:pt x="7341" y="8853"/>
                    </a:cubicBezTo>
                    <a:cubicBezTo>
                      <a:pt x="7467" y="8822"/>
                      <a:pt x="7530" y="8664"/>
                      <a:pt x="7530" y="8538"/>
                    </a:cubicBezTo>
                    <a:lnTo>
                      <a:pt x="7530" y="6806"/>
                    </a:lnTo>
                    <a:cubicBezTo>
                      <a:pt x="8318" y="6648"/>
                      <a:pt x="8917" y="5955"/>
                      <a:pt x="8917" y="5104"/>
                    </a:cubicBezTo>
                    <a:lnTo>
                      <a:pt x="8917" y="1702"/>
                    </a:lnTo>
                    <a:cubicBezTo>
                      <a:pt x="8917" y="725"/>
                      <a:pt x="8129" y="1"/>
                      <a:pt x="71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28" name="Google Shape;6828;p63"/>
            <p:cNvGrpSpPr/>
            <p:nvPr/>
          </p:nvGrpSpPr>
          <p:grpSpPr>
            <a:xfrm>
              <a:off x="1312076" y="2665490"/>
              <a:ext cx="175278" cy="229162"/>
              <a:chOff x="-35089175" y="3919600"/>
              <a:chExt cx="222900" cy="291425"/>
            </a:xfrm>
            <a:solidFill>
              <a:schemeClr val="tx1"/>
            </a:solidFill>
          </p:grpSpPr>
          <p:sp>
            <p:nvSpPr>
              <p:cNvPr id="6829" name="Google Shape;6829;p63"/>
              <p:cNvSpPr/>
              <p:nvPr/>
            </p:nvSpPr>
            <p:spPr>
              <a:xfrm>
                <a:off x="-35089175" y="3919600"/>
                <a:ext cx="22290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8916" h="11657" extrusionOk="0">
                    <a:moveTo>
                      <a:pt x="4474" y="1418"/>
                    </a:moveTo>
                    <a:cubicBezTo>
                      <a:pt x="6143" y="1418"/>
                      <a:pt x="7530" y="2804"/>
                      <a:pt x="7530" y="4474"/>
                    </a:cubicBezTo>
                    <a:cubicBezTo>
                      <a:pt x="7561" y="6175"/>
                      <a:pt x="6143" y="7561"/>
                      <a:pt x="4474" y="7561"/>
                    </a:cubicBezTo>
                    <a:cubicBezTo>
                      <a:pt x="2772" y="7561"/>
                      <a:pt x="1386" y="6175"/>
                      <a:pt x="1386" y="4474"/>
                    </a:cubicBezTo>
                    <a:cubicBezTo>
                      <a:pt x="1386" y="2804"/>
                      <a:pt x="2772" y="1418"/>
                      <a:pt x="4474" y="1418"/>
                    </a:cubicBezTo>
                    <a:close/>
                    <a:moveTo>
                      <a:pt x="4474" y="0"/>
                    </a:moveTo>
                    <a:cubicBezTo>
                      <a:pt x="2016" y="0"/>
                      <a:pt x="0" y="2017"/>
                      <a:pt x="0" y="4442"/>
                    </a:cubicBezTo>
                    <a:cubicBezTo>
                      <a:pt x="0" y="5419"/>
                      <a:pt x="315" y="6333"/>
                      <a:pt x="914" y="7120"/>
                    </a:cubicBezTo>
                    <a:lnTo>
                      <a:pt x="4190" y="11531"/>
                    </a:lnTo>
                    <a:cubicBezTo>
                      <a:pt x="4253" y="11626"/>
                      <a:pt x="4348" y="11657"/>
                      <a:pt x="4474" y="11657"/>
                    </a:cubicBezTo>
                    <a:cubicBezTo>
                      <a:pt x="4568" y="11657"/>
                      <a:pt x="4663" y="11626"/>
                      <a:pt x="4726" y="11531"/>
                    </a:cubicBezTo>
                    <a:lnTo>
                      <a:pt x="8002" y="7120"/>
                    </a:lnTo>
                    <a:cubicBezTo>
                      <a:pt x="8601" y="6333"/>
                      <a:pt x="8916" y="5419"/>
                      <a:pt x="8916" y="4442"/>
                    </a:cubicBezTo>
                    <a:cubicBezTo>
                      <a:pt x="8916" y="2017"/>
                      <a:pt x="6931" y="0"/>
                      <a:pt x="44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0" name="Google Shape;6830;p63"/>
              <p:cNvSpPr/>
              <p:nvPr/>
            </p:nvSpPr>
            <p:spPr>
              <a:xfrm>
                <a:off x="-35038000" y="3971575"/>
                <a:ext cx="120525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821" extrusionOk="0">
                    <a:moveTo>
                      <a:pt x="2427" y="662"/>
                    </a:moveTo>
                    <a:cubicBezTo>
                      <a:pt x="2616" y="662"/>
                      <a:pt x="2773" y="820"/>
                      <a:pt x="2773" y="1040"/>
                    </a:cubicBezTo>
                    <a:cubicBezTo>
                      <a:pt x="2773" y="1229"/>
                      <a:pt x="2616" y="1387"/>
                      <a:pt x="2427" y="1387"/>
                    </a:cubicBezTo>
                    <a:cubicBezTo>
                      <a:pt x="2206" y="1387"/>
                      <a:pt x="2049" y="1229"/>
                      <a:pt x="2049" y="1040"/>
                    </a:cubicBezTo>
                    <a:cubicBezTo>
                      <a:pt x="2049" y="820"/>
                      <a:pt x="2206" y="662"/>
                      <a:pt x="2427" y="662"/>
                    </a:cubicBezTo>
                    <a:close/>
                    <a:moveTo>
                      <a:pt x="2427" y="2017"/>
                    </a:moveTo>
                    <a:cubicBezTo>
                      <a:pt x="2616" y="2017"/>
                      <a:pt x="2773" y="2174"/>
                      <a:pt x="2773" y="2363"/>
                    </a:cubicBezTo>
                    <a:lnTo>
                      <a:pt x="2773" y="3750"/>
                    </a:lnTo>
                    <a:cubicBezTo>
                      <a:pt x="2773" y="3939"/>
                      <a:pt x="2616" y="4096"/>
                      <a:pt x="2427" y="4096"/>
                    </a:cubicBezTo>
                    <a:cubicBezTo>
                      <a:pt x="2206" y="4096"/>
                      <a:pt x="2049" y="3939"/>
                      <a:pt x="2049" y="3750"/>
                    </a:cubicBezTo>
                    <a:lnTo>
                      <a:pt x="2049" y="2363"/>
                    </a:lnTo>
                    <a:cubicBezTo>
                      <a:pt x="2049" y="2174"/>
                      <a:pt x="2206" y="2017"/>
                      <a:pt x="2427" y="2017"/>
                    </a:cubicBezTo>
                    <a:close/>
                    <a:moveTo>
                      <a:pt x="2427" y="1"/>
                    </a:moveTo>
                    <a:cubicBezTo>
                      <a:pt x="1072" y="1"/>
                      <a:pt x="1" y="1072"/>
                      <a:pt x="1" y="2395"/>
                    </a:cubicBezTo>
                    <a:cubicBezTo>
                      <a:pt x="1" y="3750"/>
                      <a:pt x="1072" y="4821"/>
                      <a:pt x="2427" y="4821"/>
                    </a:cubicBezTo>
                    <a:cubicBezTo>
                      <a:pt x="3750" y="4821"/>
                      <a:pt x="4821" y="3750"/>
                      <a:pt x="4821" y="2395"/>
                    </a:cubicBezTo>
                    <a:cubicBezTo>
                      <a:pt x="4821" y="1072"/>
                      <a:pt x="3750" y="1"/>
                      <a:pt x="24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31" name="Google Shape;6831;p63"/>
            <p:cNvGrpSpPr/>
            <p:nvPr/>
          </p:nvGrpSpPr>
          <p:grpSpPr>
            <a:xfrm>
              <a:off x="2735854" y="2097378"/>
              <a:ext cx="218036" cy="229497"/>
              <a:chOff x="-33277650" y="3226875"/>
              <a:chExt cx="277275" cy="291850"/>
            </a:xfrm>
            <a:solidFill>
              <a:schemeClr val="tx1"/>
            </a:solidFill>
          </p:grpSpPr>
          <p:sp>
            <p:nvSpPr>
              <p:cNvPr id="6832" name="Google Shape;6832;p63"/>
              <p:cNvSpPr/>
              <p:nvPr/>
            </p:nvSpPr>
            <p:spPr>
              <a:xfrm>
                <a:off x="-33071300" y="3440725"/>
                <a:ext cx="3310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356" extrusionOk="0">
                    <a:moveTo>
                      <a:pt x="662" y="0"/>
                    </a:moveTo>
                    <a:cubicBezTo>
                      <a:pt x="284" y="0"/>
                      <a:pt x="1" y="315"/>
                      <a:pt x="1" y="693"/>
                    </a:cubicBezTo>
                    <a:cubicBezTo>
                      <a:pt x="1" y="1040"/>
                      <a:pt x="284" y="1355"/>
                      <a:pt x="662" y="1355"/>
                    </a:cubicBezTo>
                    <a:cubicBezTo>
                      <a:pt x="1040" y="1355"/>
                      <a:pt x="1324" y="1040"/>
                      <a:pt x="1324" y="693"/>
                    </a:cubicBezTo>
                    <a:cubicBezTo>
                      <a:pt x="1324" y="315"/>
                      <a:pt x="1040" y="0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3" name="Google Shape;6833;p63"/>
              <p:cNvSpPr/>
              <p:nvPr/>
            </p:nvSpPr>
            <p:spPr>
              <a:xfrm>
                <a:off x="-33157925" y="3227275"/>
                <a:ext cx="17350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4128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4128"/>
                    </a:lnTo>
                    <a:cubicBezTo>
                      <a:pt x="95" y="4096"/>
                      <a:pt x="221" y="4096"/>
                      <a:pt x="347" y="4096"/>
                    </a:cubicBezTo>
                    <a:cubicBezTo>
                      <a:pt x="473" y="4096"/>
                      <a:pt x="567" y="4096"/>
                      <a:pt x="693" y="4128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4" name="Google Shape;6834;p63"/>
              <p:cNvSpPr/>
              <p:nvPr/>
            </p:nvSpPr>
            <p:spPr>
              <a:xfrm>
                <a:off x="-33175250" y="3347650"/>
                <a:ext cx="51200" cy="5135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54" extrusionOk="0">
                    <a:moveTo>
                      <a:pt x="938" y="0"/>
                    </a:moveTo>
                    <a:cubicBezTo>
                      <a:pt x="417" y="0"/>
                      <a:pt x="0" y="451"/>
                      <a:pt x="0" y="1014"/>
                    </a:cubicBezTo>
                    <a:cubicBezTo>
                      <a:pt x="0" y="1549"/>
                      <a:pt x="473" y="2054"/>
                      <a:pt x="1040" y="2054"/>
                    </a:cubicBezTo>
                    <a:cubicBezTo>
                      <a:pt x="1575" y="2054"/>
                      <a:pt x="2048" y="1581"/>
                      <a:pt x="2048" y="1014"/>
                    </a:cubicBezTo>
                    <a:cubicBezTo>
                      <a:pt x="2048" y="447"/>
                      <a:pt x="1575" y="6"/>
                      <a:pt x="1040" y="6"/>
                    </a:cubicBezTo>
                    <a:cubicBezTo>
                      <a:pt x="1006" y="2"/>
                      <a:pt x="972" y="0"/>
                      <a:pt x="93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5" name="Google Shape;6835;p63"/>
              <p:cNvSpPr/>
              <p:nvPr/>
            </p:nvSpPr>
            <p:spPr>
              <a:xfrm>
                <a:off x="-33224875" y="3404500"/>
                <a:ext cx="159900" cy="114225"/>
              </a:xfrm>
              <a:custGeom>
                <a:avLst/>
                <a:gdLst/>
                <a:ahLst/>
                <a:cxnLst/>
                <a:rect l="l" t="t" r="r" b="b"/>
                <a:pathLst>
                  <a:path w="6396" h="4569" extrusionOk="0">
                    <a:moveTo>
                      <a:pt x="1954" y="0"/>
                    </a:moveTo>
                    <a:lnTo>
                      <a:pt x="0" y="2520"/>
                    </a:lnTo>
                    <a:lnTo>
                      <a:pt x="0" y="4222"/>
                    </a:lnTo>
                    <a:cubicBezTo>
                      <a:pt x="0" y="4411"/>
                      <a:pt x="158" y="4568"/>
                      <a:pt x="347" y="4568"/>
                    </a:cubicBezTo>
                    <a:lnTo>
                      <a:pt x="3781" y="4568"/>
                    </a:lnTo>
                    <a:cubicBezTo>
                      <a:pt x="3970" y="4568"/>
                      <a:pt x="4127" y="4411"/>
                      <a:pt x="4127" y="4222"/>
                    </a:cubicBezTo>
                    <a:lnTo>
                      <a:pt x="4127" y="3875"/>
                    </a:lnTo>
                    <a:lnTo>
                      <a:pt x="5136" y="3875"/>
                    </a:lnTo>
                    <a:cubicBezTo>
                      <a:pt x="5577" y="3844"/>
                      <a:pt x="6018" y="3718"/>
                      <a:pt x="6396" y="3434"/>
                    </a:cubicBezTo>
                    <a:cubicBezTo>
                      <a:pt x="5986" y="3277"/>
                      <a:pt x="5608" y="2930"/>
                      <a:pt x="5514" y="2489"/>
                    </a:cubicBezTo>
                    <a:lnTo>
                      <a:pt x="4442" y="2489"/>
                    </a:lnTo>
                    <a:cubicBezTo>
                      <a:pt x="3497" y="2489"/>
                      <a:pt x="2741" y="1733"/>
                      <a:pt x="2741" y="788"/>
                    </a:cubicBezTo>
                    <a:lnTo>
                      <a:pt x="2741" y="410"/>
                    </a:lnTo>
                    <a:cubicBezTo>
                      <a:pt x="2426" y="315"/>
                      <a:pt x="2206" y="189"/>
                      <a:pt x="19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6" name="Google Shape;6836;p63"/>
              <p:cNvSpPr/>
              <p:nvPr/>
            </p:nvSpPr>
            <p:spPr>
              <a:xfrm>
                <a:off x="-33141400" y="3312350"/>
                <a:ext cx="127625" cy="138625"/>
              </a:xfrm>
              <a:custGeom>
                <a:avLst/>
                <a:gdLst/>
                <a:ahLst/>
                <a:cxnLst/>
                <a:rect l="l" t="t" r="r" b="b"/>
                <a:pathLst>
                  <a:path w="5105" h="5545" extrusionOk="0">
                    <a:moveTo>
                      <a:pt x="4128" y="0"/>
                    </a:moveTo>
                    <a:lnTo>
                      <a:pt x="694" y="662"/>
                    </a:lnTo>
                    <a:lnTo>
                      <a:pt x="694" y="1040"/>
                    </a:lnTo>
                    <a:cubicBezTo>
                      <a:pt x="1103" y="1355"/>
                      <a:pt x="1387" y="1827"/>
                      <a:pt x="1387" y="2426"/>
                    </a:cubicBezTo>
                    <a:cubicBezTo>
                      <a:pt x="1387" y="3245"/>
                      <a:pt x="788" y="3938"/>
                      <a:pt x="1" y="4127"/>
                    </a:cubicBezTo>
                    <a:lnTo>
                      <a:pt x="1" y="4505"/>
                    </a:lnTo>
                    <a:cubicBezTo>
                      <a:pt x="1" y="5072"/>
                      <a:pt x="473" y="5545"/>
                      <a:pt x="1009" y="5545"/>
                    </a:cubicBezTo>
                    <a:lnTo>
                      <a:pt x="2080" y="5545"/>
                    </a:lnTo>
                    <a:cubicBezTo>
                      <a:pt x="2238" y="4946"/>
                      <a:pt x="2742" y="4505"/>
                      <a:pt x="3372" y="4505"/>
                    </a:cubicBezTo>
                    <a:cubicBezTo>
                      <a:pt x="3624" y="4505"/>
                      <a:pt x="3844" y="4600"/>
                      <a:pt x="4065" y="4726"/>
                    </a:cubicBezTo>
                    <a:lnTo>
                      <a:pt x="4065" y="4127"/>
                    </a:lnTo>
                    <a:lnTo>
                      <a:pt x="4128" y="4127"/>
                    </a:lnTo>
                    <a:cubicBezTo>
                      <a:pt x="4443" y="4064"/>
                      <a:pt x="4758" y="3938"/>
                      <a:pt x="4916" y="3655"/>
                    </a:cubicBezTo>
                    <a:cubicBezTo>
                      <a:pt x="5105" y="3340"/>
                      <a:pt x="5105" y="2993"/>
                      <a:pt x="4947" y="2678"/>
                    </a:cubicBezTo>
                    <a:lnTo>
                      <a:pt x="4128" y="1008"/>
                    </a:lnTo>
                    <a:lnTo>
                      <a:pt x="41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7" name="Google Shape;6837;p63"/>
              <p:cNvSpPr/>
              <p:nvPr/>
            </p:nvSpPr>
            <p:spPr>
              <a:xfrm>
                <a:off x="-33122500" y="3226875"/>
                <a:ext cx="122125" cy="83925"/>
              </a:xfrm>
              <a:custGeom>
                <a:avLst/>
                <a:gdLst/>
                <a:ahLst/>
                <a:cxnLst/>
                <a:rect l="l" t="t" r="r" b="b"/>
                <a:pathLst>
                  <a:path w="4885" h="3357" extrusionOk="0">
                    <a:moveTo>
                      <a:pt x="3376" y="1"/>
                    </a:moveTo>
                    <a:cubicBezTo>
                      <a:pt x="3025" y="1"/>
                      <a:pt x="2679" y="143"/>
                      <a:pt x="2427" y="426"/>
                    </a:cubicBezTo>
                    <a:lnTo>
                      <a:pt x="2143" y="678"/>
                    </a:lnTo>
                    <a:lnTo>
                      <a:pt x="1" y="678"/>
                    </a:lnTo>
                    <a:lnTo>
                      <a:pt x="1" y="3356"/>
                    </a:lnTo>
                    <a:lnTo>
                      <a:pt x="4191" y="2537"/>
                    </a:lnTo>
                    <a:lnTo>
                      <a:pt x="4349" y="2379"/>
                    </a:lnTo>
                    <a:cubicBezTo>
                      <a:pt x="4884" y="1844"/>
                      <a:pt x="4884" y="962"/>
                      <a:pt x="4349" y="426"/>
                    </a:cubicBezTo>
                    <a:cubicBezTo>
                      <a:pt x="4081" y="143"/>
                      <a:pt x="3726" y="1"/>
                      <a:pt x="33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38" name="Google Shape;6838;p63"/>
              <p:cNvSpPr/>
              <p:nvPr/>
            </p:nvSpPr>
            <p:spPr>
              <a:xfrm>
                <a:off x="-33277650" y="3245400"/>
                <a:ext cx="102400" cy="198500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7940" extrusionOk="0">
                    <a:moveTo>
                      <a:pt x="4096" y="0"/>
                    </a:moveTo>
                    <a:cubicBezTo>
                      <a:pt x="1828" y="95"/>
                      <a:pt x="0" y="1985"/>
                      <a:pt x="0" y="4316"/>
                    </a:cubicBezTo>
                    <a:cubicBezTo>
                      <a:pt x="0" y="5766"/>
                      <a:pt x="757" y="7120"/>
                      <a:pt x="1954" y="7939"/>
                    </a:cubicBezTo>
                    <a:lnTo>
                      <a:pt x="3592" y="5829"/>
                    </a:lnTo>
                    <a:cubicBezTo>
                      <a:pt x="3466" y="5576"/>
                      <a:pt x="3434" y="5356"/>
                      <a:pt x="3434" y="5104"/>
                    </a:cubicBezTo>
                    <a:cubicBezTo>
                      <a:pt x="3434" y="4568"/>
                      <a:pt x="3718" y="4033"/>
                      <a:pt x="4096" y="3718"/>
                    </a:cubicBezTo>
                    <a:lnTo>
                      <a:pt x="409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39" name="Google Shape;6839;p63"/>
            <p:cNvGrpSpPr/>
            <p:nvPr/>
          </p:nvGrpSpPr>
          <p:grpSpPr>
            <a:xfrm>
              <a:off x="2730281" y="2383356"/>
              <a:ext cx="229182" cy="229182"/>
              <a:chOff x="-33286325" y="3586425"/>
              <a:chExt cx="291450" cy="291450"/>
            </a:xfrm>
            <a:solidFill>
              <a:schemeClr val="tx1"/>
            </a:solidFill>
          </p:grpSpPr>
          <p:sp>
            <p:nvSpPr>
              <p:cNvPr id="6840" name="Google Shape;6840;p63"/>
              <p:cNvSpPr/>
              <p:nvPr/>
            </p:nvSpPr>
            <p:spPr>
              <a:xfrm>
                <a:off x="-33114625" y="3586425"/>
                <a:ext cx="11975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4821" extrusionOk="0">
                    <a:moveTo>
                      <a:pt x="2395" y="631"/>
                    </a:moveTo>
                    <a:cubicBezTo>
                      <a:pt x="2584" y="631"/>
                      <a:pt x="2742" y="788"/>
                      <a:pt x="2742" y="1009"/>
                    </a:cubicBezTo>
                    <a:lnTo>
                      <a:pt x="2742" y="2017"/>
                    </a:lnTo>
                    <a:lnTo>
                      <a:pt x="3782" y="2017"/>
                    </a:lnTo>
                    <a:cubicBezTo>
                      <a:pt x="3971" y="2017"/>
                      <a:pt x="4128" y="2175"/>
                      <a:pt x="4128" y="2364"/>
                    </a:cubicBezTo>
                    <a:cubicBezTo>
                      <a:pt x="4128" y="2584"/>
                      <a:pt x="3971" y="2742"/>
                      <a:pt x="3782" y="2742"/>
                    </a:cubicBezTo>
                    <a:lnTo>
                      <a:pt x="2395" y="2742"/>
                    </a:lnTo>
                    <a:cubicBezTo>
                      <a:pt x="2206" y="2742"/>
                      <a:pt x="2049" y="2584"/>
                      <a:pt x="2049" y="2364"/>
                    </a:cubicBezTo>
                    <a:lnTo>
                      <a:pt x="2049" y="1009"/>
                    </a:lnTo>
                    <a:cubicBezTo>
                      <a:pt x="2049" y="788"/>
                      <a:pt x="2206" y="631"/>
                      <a:pt x="2395" y="631"/>
                    </a:cubicBezTo>
                    <a:close/>
                    <a:moveTo>
                      <a:pt x="2395" y="1"/>
                    </a:moveTo>
                    <a:cubicBezTo>
                      <a:pt x="1041" y="1"/>
                      <a:pt x="1" y="1072"/>
                      <a:pt x="1" y="2427"/>
                    </a:cubicBezTo>
                    <a:cubicBezTo>
                      <a:pt x="1" y="3750"/>
                      <a:pt x="1041" y="4821"/>
                      <a:pt x="2395" y="4821"/>
                    </a:cubicBezTo>
                    <a:cubicBezTo>
                      <a:pt x="3719" y="4821"/>
                      <a:pt x="4790" y="3750"/>
                      <a:pt x="4790" y="2427"/>
                    </a:cubicBezTo>
                    <a:cubicBezTo>
                      <a:pt x="4790" y="1072"/>
                      <a:pt x="3719" y="1"/>
                      <a:pt x="2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1" name="Google Shape;6841;p63"/>
              <p:cNvSpPr/>
              <p:nvPr/>
            </p:nvSpPr>
            <p:spPr>
              <a:xfrm>
                <a:off x="-33286325" y="3825875"/>
                <a:ext cx="2410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9642" h="2080" extrusionOk="0">
                    <a:moveTo>
                      <a:pt x="32" y="0"/>
                    </a:moveTo>
                    <a:lnTo>
                      <a:pt x="32" y="1764"/>
                    </a:lnTo>
                    <a:cubicBezTo>
                      <a:pt x="1" y="1922"/>
                      <a:pt x="158" y="2079"/>
                      <a:pt x="347" y="2079"/>
                    </a:cubicBezTo>
                    <a:lnTo>
                      <a:pt x="9295" y="2079"/>
                    </a:lnTo>
                    <a:cubicBezTo>
                      <a:pt x="9484" y="2079"/>
                      <a:pt x="9641" y="1922"/>
                      <a:pt x="9641" y="1733"/>
                    </a:cubicBezTo>
                    <a:lnTo>
                      <a:pt x="9641" y="1040"/>
                    </a:lnTo>
                    <a:cubicBezTo>
                      <a:pt x="9641" y="473"/>
                      <a:pt x="9169" y="0"/>
                      <a:pt x="86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2" name="Google Shape;6842;p63"/>
              <p:cNvSpPr/>
              <p:nvPr/>
            </p:nvSpPr>
            <p:spPr>
              <a:xfrm>
                <a:off x="-33183925" y="3756550"/>
                <a:ext cx="1032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081" extrusionOk="0">
                    <a:moveTo>
                      <a:pt x="1040" y="1"/>
                    </a:moveTo>
                    <a:cubicBezTo>
                      <a:pt x="473" y="1"/>
                      <a:pt x="1" y="505"/>
                      <a:pt x="1" y="1040"/>
                    </a:cubicBezTo>
                    <a:lnTo>
                      <a:pt x="1" y="2080"/>
                    </a:lnTo>
                    <a:lnTo>
                      <a:pt x="4128" y="2080"/>
                    </a:lnTo>
                    <a:lnTo>
                      <a:pt x="4128" y="1040"/>
                    </a:lnTo>
                    <a:cubicBezTo>
                      <a:pt x="4128" y="505"/>
                      <a:pt x="3687" y="1"/>
                      <a:pt x="31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3" name="Google Shape;6843;p63"/>
              <p:cNvSpPr/>
              <p:nvPr/>
            </p:nvSpPr>
            <p:spPr>
              <a:xfrm>
                <a:off x="-33252450" y="3636850"/>
                <a:ext cx="6855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73" extrusionOk="0">
                    <a:moveTo>
                      <a:pt x="1387" y="0"/>
                    </a:moveTo>
                    <a:cubicBezTo>
                      <a:pt x="599" y="0"/>
                      <a:pt x="1" y="630"/>
                      <a:pt x="1" y="1386"/>
                    </a:cubicBezTo>
                    <a:cubicBezTo>
                      <a:pt x="1" y="2142"/>
                      <a:pt x="599" y="2772"/>
                      <a:pt x="1387" y="2772"/>
                    </a:cubicBezTo>
                    <a:cubicBezTo>
                      <a:pt x="2143" y="2772"/>
                      <a:pt x="2742" y="2142"/>
                      <a:pt x="2742" y="1386"/>
                    </a:cubicBezTo>
                    <a:cubicBezTo>
                      <a:pt x="2742" y="630"/>
                      <a:pt x="2143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4" name="Google Shape;6844;p63"/>
              <p:cNvSpPr/>
              <p:nvPr/>
            </p:nvSpPr>
            <p:spPr>
              <a:xfrm>
                <a:off x="-33286325" y="3723050"/>
                <a:ext cx="116600" cy="85525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3421" extrusionOk="0">
                    <a:moveTo>
                      <a:pt x="2788" y="1"/>
                    </a:moveTo>
                    <a:cubicBezTo>
                      <a:pt x="2690" y="1"/>
                      <a:pt x="2591" y="6"/>
                      <a:pt x="2490" y="18"/>
                    </a:cubicBezTo>
                    <a:cubicBezTo>
                      <a:pt x="1072" y="144"/>
                      <a:pt x="1" y="1435"/>
                      <a:pt x="1" y="2853"/>
                    </a:cubicBezTo>
                    <a:lnTo>
                      <a:pt x="1" y="3105"/>
                    </a:lnTo>
                    <a:cubicBezTo>
                      <a:pt x="1" y="3263"/>
                      <a:pt x="158" y="3420"/>
                      <a:pt x="347" y="3420"/>
                    </a:cubicBezTo>
                    <a:lnTo>
                      <a:pt x="3435" y="3420"/>
                    </a:lnTo>
                    <a:lnTo>
                      <a:pt x="3435" y="2380"/>
                    </a:lnTo>
                    <a:cubicBezTo>
                      <a:pt x="3435" y="1624"/>
                      <a:pt x="3939" y="963"/>
                      <a:pt x="4664" y="774"/>
                    </a:cubicBezTo>
                    <a:cubicBezTo>
                      <a:pt x="4164" y="302"/>
                      <a:pt x="3517" y="1"/>
                      <a:pt x="27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45" name="Google Shape;6845;p63"/>
            <p:cNvGrpSpPr/>
            <p:nvPr/>
          </p:nvGrpSpPr>
          <p:grpSpPr>
            <a:xfrm>
              <a:off x="2730281" y="2664859"/>
              <a:ext cx="229182" cy="230421"/>
              <a:chOff x="-33286325" y="3944800"/>
              <a:chExt cx="291450" cy="293025"/>
            </a:xfrm>
            <a:solidFill>
              <a:schemeClr val="tx1"/>
            </a:solidFill>
          </p:grpSpPr>
          <p:sp>
            <p:nvSpPr>
              <p:cNvPr id="6846" name="Google Shape;6846;p63"/>
              <p:cNvSpPr/>
              <p:nvPr/>
            </p:nvSpPr>
            <p:spPr>
              <a:xfrm>
                <a:off x="-33194950" y="3996000"/>
                <a:ext cx="200075" cy="241825"/>
              </a:xfrm>
              <a:custGeom>
                <a:avLst/>
                <a:gdLst/>
                <a:ahLst/>
                <a:cxnLst/>
                <a:rect l="l" t="t" r="r" b="b"/>
                <a:pathLst>
                  <a:path w="8003" h="9673" extrusionOk="0">
                    <a:moveTo>
                      <a:pt x="2300" y="0"/>
                    </a:moveTo>
                    <a:cubicBezTo>
                      <a:pt x="2017" y="0"/>
                      <a:pt x="1796" y="252"/>
                      <a:pt x="1796" y="536"/>
                    </a:cubicBezTo>
                    <a:lnTo>
                      <a:pt x="1796" y="2962"/>
                    </a:lnTo>
                    <a:lnTo>
                      <a:pt x="694" y="4064"/>
                    </a:lnTo>
                    <a:cubicBezTo>
                      <a:pt x="95" y="4663"/>
                      <a:pt x="0" y="5640"/>
                      <a:pt x="536" y="6301"/>
                    </a:cubicBezTo>
                    <a:lnTo>
                      <a:pt x="1576" y="7719"/>
                    </a:lnTo>
                    <a:cubicBezTo>
                      <a:pt x="1702" y="7876"/>
                      <a:pt x="1796" y="8128"/>
                      <a:pt x="1796" y="8349"/>
                    </a:cubicBezTo>
                    <a:lnTo>
                      <a:pt x="1796" y="9294"/>
                    </a:lnTo>
                    <a:cubicBezTo>
                      <a:pt x="1796" y="9515"/>
                      <a:pt x="1954" y="9672"/>
                      <a:pt x="2143" y="9672"/>
                    </a:cubicBezTo>
                    <a:lnTo>
                      <a:pt x="6932" y="9672"/>
                    </a:lnTo>
                    <a:cubicBezTo>
                      <a:pt x="7152" y="9672"/>
                      <a:pt x="7310" y="9515"/>
                      <a:pt x="7310" y="9294"/>
                    </a:cubicBezTo>
                    <a:lnTo>
                      <a:pt x="7310" y="8349"/>
                    </a:lnTo>
                    <a:cubicBezTo>
                      <a:pt x="7310" y="8128"/>
                      <a:pt x="7373" y="7939"/>
                      <a:pt x="7530" y="7782"/>
                    </a:cubicBezTo>
                    <a:cubicBezTo>
                      <a:pt x="7814" y="7498"/>
                      <a:pt x="7971" y="7089"/>
                      <a:pt x="7971" y="6711"/>
                    </a:cubicBezTo>
                    <a:lnTo>
                      <a:pt x="7971" y="3938"/>
                    </a:lnTo>
                    <a:cubicBezTo>
                      <a:pt x="8003" y="3686"/>
                      <a:pt x="7782" y="3434"/>
                      <a:pt x="7499" y="3434"/>
                    </a:cubicBezTo>
                    <a:cubicBezTo>
                      <a:pt x="7215" y="3434"/>
                      <a:pt x="6995" y="3686"/>
                      <a:pt x="6995" y="3938"/>
                    </a:cubicBezTo>
                    <a:lnTo>
                      <a:pt x="6995" y="4474"/>
                    </a:lnTo>
                    <a:cubicBezTo>
                      <a:pt x="6995" y="4663"/>
                      <a:pt x="6837" y="4820"/>
                      <a:pt x="6617" y="4820"/>
                    </a:cubicBezTo>
                    <a:cubicBezTo>
                      <a:pt x="6427" y="4820"/>
                      <a:pt x="6270" y="4663"/>
                      <a:pt x="6270" y="4474"/>
                    </a:cubicBezTo>
                    <a:lnTo>
                      <a:pt x="6270" y="3277"/>
                    </a:lnTo>
                    <a:cubicBezTo>
                      <a:pt x="6270" y="2993"/>
                      <a:pt x="6049" y="2773"/>
                      <a:pt x="5766" y="2773"/>
                    </a:cubicBezTo>
                    <a:cubicBezTo>
                      <a:pt x="5482" y="2773"/>
                      <a:pt x="5262" y="2993"/>
                      <a:pt x="5262" y="3277"/>
                    </a:cubicBezTo>
                    <a:lnTo>
                      <a:pt x="5262" y="4474"/>
                    </a:lnTo>
                    <a:cubicBezTo>
                      <a:pt x="5262" y="4663"/>
                      <a:pt x="5104" y="4820"/>
                      <a:pt x="4884" y="4820"/>
                    </a:cubicBezTo>
                    <a:cubicBezTo>
                      <a:pt x="4695" y="4820"/>
                      <a:pt x="4537" y="4663"/>
                      <a:pt x="4537" y="4474"/>
                    </a:cubicBezTo>
                    <a:lnTo>
                      <a:pt x="4537" y="1890"/>
                    </a:lnTo>
                    <a:cubicBezTo>
                      <a:pt x="4537" y="1638"/>
                      <a:pt x="4317" y="1386"/>
                      <a:pt x="4033" y="1386"/>
                    </a:cubicBezTo>
                    <a:cubicBezTo>
                      <a:pt x="3750" y="1386"/>
                      <a:pt x="3529" y="1638"/>
                      <a:pt x="3529" y="1890"/>
                    </a:cubicBezTo>
                    <a:lnTo>
                      <a:pt x="3529" y="4474"/>
                    </a:lnTo>
                    <a:cubicBezTo>
                      <a:pt x="3529" y="4663"/>
                      <a:pt x="3371" y="4820"/>
                      <a:pt x="3151" y="4820"/>
                    </a:cubicBezTo>
                    <a:cubicBezTo>
                      <a:pt x="2962" y="4820"/>
                      <a:pt x="2804" y="4663"/>
                      <a:pt x="2804" y="4474"/>
                    </a:cubicBezTo>
                    <a:lnTo>
                      <a:pt x="2804" y="4159"/>
                    </a:lnTo>
                    <a:lnTo>
                      <a:pt x="2804" y="536"/>
                    </a:lnTo>
                    <a:cubicBezTo>
                      <a:pt x="2804" y="252"/>
                      <a:pt x="2584" y="0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7" name="Google Shape;6847;p63"/>
              <p:cNvSpPr/>
              <p:nvPr/>
            </p:nvSpPr>
            <p:spPr>
              <a:xfrm>
                <a:off x="-33027975" y="3962900"/>
                <a:ext cx="33100" cy="105575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4223" extrusionOk="0">
                    <a:moveTo>
                      <a:pt x="1" y="1"/>
                    </a:moveTo>
                    <a:lnTo>
                      <a:pt x="1" y="3782"/>
                    </a:lnTo>
                    <a:cubicBezTo>
                      <a:pt x="95" y="3908"/>
                      <a:pt x="221" y="4065"/>
                      <a:pt x="253" y="4223"/>
                    </a:cubicBezTo>
                    <a:cubicBezTo>
                      <a:pt x="410" y="4128"/>
                      <a:pt x="631" y="4065"/>
                      <a:pt x="820" y="4065"/>
                    </a:cubicBezTo>
                    <a:cubicBezTo>
                      <a:pt x="1009" y="4065"/>
                      <a:pt x="1166" y="4097"/>
                      <a:pt x="1324" y="4160"/>
                    </a:cubicBezTo>
                    <a:lnTo>
                      <a:pt x="1324" y="285"/>
                    </a:lnTo>
                    <a:cubicBezTo>
                      <a:pt x="1324" y="127"/>
                      <a:pt x="1166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8" name="Google Shape;6848;p63"/>
              <p:cNvSpPr/>
              <p:nvPr/>
            </p:nvSpPr>
            <p:spPr>
              <a:xfrm>
                <a:off x="-33286325" y="3962125"/>
                <a:ext cx="96125" cy="205600"/>
              </a:xfrm>
              <a:custGeom>
                <a:avLst/>
                <a:gdLst/>
                <a:ahLst/>
                <a:cxnLst/>
                <a:rect l="l" t="t" r="r" b="b"/>
                <a:pathLst>
                  <a:path w="3845" h="8224" extrusionOk="0">
                    <a:moveTo>
                      <a:pt x="379" y="0"/>
                    </a:moveTo>
                    <a:cubicBezTo>
                      <a:pt x="158" y="0"/>
                      <a:pt x="1" y="127"/>
                      <a:pt x="1" y="347"/>
                    </a:cubicBezTo>
                    <a:lnTo>
                      <a:pt x="1" y="7877"/>
                    </a:lnTo>
                    <a:cubicBezTo>
                      <a:pt x="1" y="8066"/>
                      <a:pt x="158" y="8223"/>
                      <a:pt x="347" y="8223"/>
                    </a:cubicBezTo>
                    <a:lnTo>
                      <a:pt x="3844" y="8223"/>
                    </a:lnTo>
                    <a:lnTo>
                      <a:pt x="3718" y="8066"/>
                    </a:lnTo>
                    <a:cubicBezTo>
                      <a:pt x="3435" y="7719"/>
                      <a:pt x="3277" y="7278"/>
                      <a:pt x="3246" y="6837"/>
                    </a:cubicBezTo>
                    <a:lnTo>
                      <a:pt x="2458" y="6837"/>
                    </a:lnTo>
                    <a:cubicBezTo>
                      <a:pt x="1891" y="6837"/>
                      <a:pt x="1419" y="6364"/>
                      <a:pt x="1419" y="5829"/>
                    </a:cubicBezTo>
                    <a:lnTo>
                      <a:pt x="14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49" name="Google Shape;6849;p63"/>
              <p:cNvSpPr/>
              <p:nvPr/>
            </p:nvSpPr>
            <p:spPr>
              <a:xfrm>
                <a:off x="-33235125" y="3944800"/>
                <a:ext cx="189050" cy="171725"/>
              </a:xfrm>
              <a:custGeom>
                <a:avLst/>
                <a:gdLst/>
                <a:ahLst/>
                <a:cxnLst/>
                <a:rect l="l" t="t" r="r" b="b"/>
                <a:pathLst>
                  <a:path w="7562" h="6869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6522"/>
                    </a:lnTo>
                    <a:cubicBezTo>
                      <a:pt x="1" y="6711"/>
                      <a:pt x="158" y="6868"/>
                      <a:pt x="379" y="6868"/>
                    </a:cubicBezTo>
                    <a:lnTo>
                      <a:pt x="1198" y="6868"/>
                    </a:lnTo>
                    <a:cubicBezTo>
                      <a:pt x="1261" y="6427"/>
                      <a:pt x="1513" y="5986"/>
                      <a:pt x="1828" y="5640"/>
                    </a:cubicBezTo>
                    <a:lnTo>
                      <a:pt x="2742" y="4726"/>
                    </a:lnTo>
                    <a:lnTo>
                      <a:pt x="2742" y="2584"/>
                    </a:lnTo>
                    <a:cubicBezTo>
                      <a:pt x="2742" y="1891"/>
                      <a:pt x="3277" y="1387"/>
                      <a:pt x="3907" y="1387"/>
                    </a:cubicBezTo>
                    <a:cubicBezTo>
                      <a:pt x="4537" y="1387"/>
                      <a:pt x="5105" y="1922"/>
                      <a:pt x="5105" y="2584"/>
                    </a:cubicBezTo>
                    <a:lnTo>
                      <a:pt x="5105" y="2836"/>
                    </a:lnTo>
                    <a:cubicBezTo>
                      <a:pt x="5262" y="2773"/>
                      <a:pt x="5420" y="2710"/>
                      <a:pt x="5609" y="2710"/>
                    </a:cubicBezTo>
                    <a:cubicBezTo>
                      <a:pt x="6270" y="2710"/>
                      <a:pt x="6774" y="3277"/>
                      <a:pt x="6774" y="3907"/>
                    </a:cubicBezTo>
                    <a:lnTo>
                      <a:pt x="6774" y="4191"/>
                    </a:lnTo>
                    <a:cubicBezTo>
                      <a:pt x="7058" y="4159"/>
                      <a:pt x="7215" y="4096"/>
                      <a:pt x="7404" y="4096"/>
                    </a:cubicBezTo>
                    <a:cubicBezTo>
                      <a:pt x="7499" y="4096"/>
                      <a:pt x="7530" y="4096"/>
                      <a:pt x="7562" y="4159"/>
                    </a:cubicBezTo>
                    <a:lnTo>
                      <a:pt x="7562" y="347"/>
                    </a:lnTo>
                    <a:cubicBezTo>
                      <a:pt x="7562" y="158"/>
                      <a:pt x="7404" y="0"/>
                      <a:pt x="7215" y="0"/>
                    </a:cubicBezTo>
                    <a:lnTo>
                      <a:pt x="5168" y="0"/>
                    </a:lnTo>
                    <a:cubicBezTo>
                      <a:pt x="4600" y="0"/>
                      <a:pt x="4096" y="284"/>
                      <a:pt x="3781" y="725"/>
                    </a:cubicBezTo>
                    <a:cubicBezTo>
                      <a:pt x="3466" y="284"/>
                      <a:pt x="2994" y="0"/>
                      <a:pt x="23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50" name="Google Shape;6850;p63"/>
            <p:cNvGrpSpPr/>
            <p:nvPr/>
          </p:nvGrpSpPr>
          <p:grpSpPr>
            <a:xfrm>
              <a:off x="4178630" y="2096603"/>
              <a:ext cx="229182" cy="231050"/>
              <a:chOff x="-31452725" y="3191825"/>
              <a:chExt cx="291450" cy="293825"/>
            </a:xfrm>
            <a:solidFill>
              <a:schemeClr val="tx1"/>
            </a:solidFill>
          </p:grpSpPr>
          <p:sp>
            <p:nvSpPr>
              <p:cNvPr id="6851" name="Google Shape;6851;p63"/>
              <p:cNvSpPr/>
              <p:nvPr/>
            </p:nvSpPr>
            <p:spPr>
              <a:xfrm>
                <a:off x="-31314900" y="3278475"/>
                <a:ext cx="1032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725" extrusionOk="0">
                    <a:moveTo>
                      <a:pt x="1" y="0"/>
                    </a:moveTo>
                    <a:lnTo>
                      <a:pt x="1" y="725"/>
                    </a:lnTo>
                    <a:lnTo>
                      <a:pt x="4128" y="725"/>
                    </a:lnTo>
                    <a:lnTo>
                      <a:pt x="41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52" name="Google Shape;6852;p63"/>
              <p:cNvSpPr/>
              <p:nvPr/>
            </p:nvSpPr>
            <p:spPr>
              <a:xfrm>
                <a:off x="-31367675" y="3227275"/>
                <a:ext cx="206400" cy="221350"/>
              </a:xfrm>
              <a:custGeom>
                <a:avLst/>
                <a:gdLst/>
                <a:ahLst/>
                <a:cxnLst/>
                <a:rect l="l" t="t" r="r" b="b"/>
                <a:pathLst>
                  <a:path w="8256" h="8854" extrusionOk="0">
                    <a:moveTo>
                      <a:pt x="6554" y="1387"/>
                    </a:moveTo>
                    <a:cubicBezTo>
                      <a:pt x="6743" y="1387"/>
                      <a:pt x="6901" y="1544"/>
                      <a:pt x="6901" y="1733"/>
                    </a:cubicBezTo>
                    <a:lnTo>
                      <a:pt x="6901" y="3119"/>
                    </a:lnTo>
                    <a:cubicBezTo>
                      <a:pt x="6901" y="3309"/>
                      <a:pt x="6743" y="3466"/>
                      <a:pt x="6554" y="3466"/>
                    </a:cubicBezTo>
                    <a:lnTo>
                      <a:pt x="1734" y="3466"/>
                    </a:lnTo>
                    <a:cubicBezTo>
                      <a:pt x="1545" y="3466"/>
                      <a:pt x="1387" y="3309"/>
                      <a:pt x="1387" y="3119"/>
                    </a:cubicBezTo>
                    <a:lnTo>
                      <a:pt x="1387" y="1733"/>
                    </a:lnTo>
                    <a:cubicBezTo>
                      <a:pt x="1387" y="1544"/>
                      <a:pt x="1545" y="1387"/>
                      <a:pt x="1734" y="1387"/>
                    </a:cubicBezTo>
                    <a:close/>
                    <a:moveTo>
                      <a:pt x="2427" y="4096"/>
                    </a:moveTo>
                    <a:cubicBezTo>
                      <a:pt x="2616" y="4096"/>
                      <a:pt x="2773" y="4254"/>
                      <a:pt x="2773" y="4443"/>
                    </a:cubicBezTo>
                    <a:cubicBezTo>
                      <a:pt x="2773" y="4663"/>
                      <a:pt x="2616" y="4821"/>
                      <a:pt x="2427" y="4821"/>
                    </a:cubicBezTo>
                    <a:lnTo>
                      <a:pt x="1734" y="4821"/>
                    </a:lnTo>
                    <a:cubicBezTo>
                      <a:pt x="1545" y="4821"/>
                      <a:pt x="1387" y="4663"/>
                      <a:pt x="1387" y="4443"/>
                    </a:cubicBezTo>
                    <a:cubicBezTo>
                      <a:pt x="1387" y="4254"/>
                      <a:pt x="1545" y="4096"/>
                      <a:pt x="1734" y="4096"/>
                    </a:cubicBezTo>
                    <a:close/>
                    <a:moveTo>
                      <a:pt x="4475" y="4096"/>
                    </a:moveTo>
                    <a:cubicBezTo>
                      <a:pt x="4664" y="4096"/>
                      <a:pt x="4821" y="4254"/>
                      <a:pt x="4821" y="4443"/>
                    </a:cubicBezTo>
                    <a:cubicBezTo>
                      <a:pt x="4821" y="4663"/>
                      <a:pt x="4664" y="4821"/>
                      <a:pt x="4475" y="4821"/>
                    </a:cubicBezTo>
                    <a:lnTo>
                      <a:pt x="3782" y="4821"/>
                    </a:lnTo>
                    <a:cubicBezTo>
                      <a:pt x="3593" y="4821"/>
                      <a:pt x="3435" y="4663"/>
                      <a:pt x="3435" y="4443"/>
                    </a:cubicBezTo>
                    <a:cubicBezTo>
                      <a:pt x="3435" y="4254"/>
                      <a:pt x="3593" y="4096"/>
                      <a:pt x="3782" y="4096"/>
                    </a:cubicBezTo>
                    <a:close/>
                    <a:moveTo>
                      <a:pt x="6554" y="4096"/>
                    </a:moveTo>
                    <a:cubicBezTo>
                      <a:pt x="6743" y="4096"/>
                      <a:pt x="6901" y="4254"/>
                      <a:pt x="6901" y="4443"/>
                    </a:cubicBezTo>
                    <a:cubicBezTo>
                      <a:pt x="6901" y="4663"/>
                      <a:pt x="6743" y="4821"/>
                      <a:pt x="6554" y="4821"/>
                    </a:cubicBezTo>
                    <a:lnTo>
                      <a:pt x="5892" y="4821"/>
                    </a:lnTo>
                    <a:cubicBezTo>
                      <a:pt x="5672" y="4821"/>
                      <a:pt x="5514" y="4663"/>
                      <a:pt x="5514" y="4443"/>
                    </a:cubicBezTo>
                    <a:cubicBezTo>
                      <a:pt x="5514" y="4254"/>
                      <a:pt x="5672" y="4096"/>
                      <a:pt x="5892" y="4096"/>
                    </a:cubicBezTo>
                    <a:close/>
                    <a:moveTo>
                      <a:pt x="2427" y="5482"/>
                    </a:moveTo>
                    <a:cubicBezTo>
                      <a:pt x="2616" y="5482"/>
                      <a:pt x="2773" y="5640"/>
                      <a:pt x="2773" y="5829"/>
                    </a:cubicBezTo>
                    <a:cubicBezTo>
                      <a:pt x="2773" y="6018"/>
                      <a:pt x="2616" y="6175"/>
                      <a:pt x="2427" y="6175"/>
                    </a:cubicBezTo>
                    <a:lnTo>
                      <a:pt x="1734" y="6175"/>
                    </a:lnTo>
                    <a:cubicBezTo>
                      <a:pt x="1545" y="6175"/>
                      <a:pt x="1387" y="6018"/>
                      <a:pt x="1387" y="5829"/>
                    </a:cubicBezTo>
                    <a:cubicBezTo>
                      <a:pt x="1387" y="5640"/>
                      <a:pt x="1545" y="5482"/>
                      <a:pt x="1734" y="5482"/>
                    </a:cubicBezTo>
                    <a:close/>
                    <a:moveTo>
                      <a:pt x="4475" y="5482"/>
                    </a:moveTo>
                    <a:cubicBezTo>
                      <a:pt x="4664" y="5482"/>
                      <a:pt x="4821" y="5640"/>
                      <a:pt x="4821" y="5829"/>
                    </a:cubicBezTo>
                    <a:cubicBezTo>
                      <a:pt x="4821" y="6018"/>
                      <a:pt x="4664" y="6175"/>
                      <a:pt x="4475" y="6175"/>
                    </a:cubicBezTo>
                    <a:lnTo>
                      <a:pt x="3782" y="6175"/>
                    </a:lnTo>
                    <a:cubicBezTo>
                      <a:pt x="3593" y="6175"/>
                      <a:pt x="3435" y="6018"/>
                      <a:pt x="3435" y="5829"/>
                    </a:cubicBezTo>
                    <a:cubicBezTo>
                      <a:pt x="3435" y="5640"/>
                      <a:pt x="3593" y="5482"/>
                      <a:pt x="3782" y="5482"/>
                    </a:cubicBezTo>
                    <a:close/>
                    <a:moveTo>
                      <a:pt x="6554" y="5482"/>
                    </a:moveTo>
                    <a:cubicBezTo>
                      <a:pt x="6743" y="5482"/>
                      <a:pt x="6901" y="5640"/>
                      <a:pt x="6901" y="5829"/>
                    </a:cubicBezTo>
                    <a:cubicBezTo>
                      <a:pt x="6901" y="6018"/>
                      <a:pt x="6743" y="6175"/>
                      <a:pt x="6554" y="6175"/>
                    </a:cubicBezTo>
                    <a:lnTo>
                      <a:pt x="5892" y="6175"/>
                    </a:lnTo>
                    <a:cubicBezTo>
                      <a:pt x="5672" y="6175"/>
                      <a:pt x="5514" y="6018"/>
                      <a:pt x="5514" y="5829"/>
                    </a:cubicBezTo>
                    <a:cubicBezTo>
                      <a:pt x="5514" y="5640"/>
                      <a:pt x="5672" y="5482"/>
                      <a:pt x="5892" y="5482"/>
                    </a:cubicBezTo>
                    <a:close/>
                    <a:moveTo>
                      <a:pt x="2427" y="6869"/>
                    </a:moveTo>
                    <a:cubicBezTo>
                      <a:pt x="2616" y="6869"/>
                      <a:pt x="2773" y="7026"/>
                      <a:pt x="2773" y="7215"/>
                    </a:cubicBezTo>
                    <a:cubicBezTo>
                      <a:pt x="2773" y="7404"/>
                      <a:pt x="2616" y="7562"/>
                      <a:pt x="2427" y="7562"/>
                    </a:cubicBezTo>
                    <a:lnTo>
                      <a:pt x="1734" y="7562"/>
                    </a:lnTo>
                    <a:cubicBezTo>
                      <a:pt x="1545" y="7562"/>
                      <a:pt x="1387" y="7404"/>
                      <a:pt x="1387" y="7215"/>
                    </a:cubicBezTo>
                    <a:cubicBezTo>
                      <a:pt x="1387" y="7026"/>
                      <a:pt x="1545" y="6869"/>
                      <a:pt x="1734" y="6869"/>
                    </a:cubicBezTo>
                    <a:close/>
                    <a:moveTo>
                      <a:pt x="4475" y="6869"/>
                    </a:moveTo>
                    <a:cubicBezTo>
                      <a:pt x="4664" y="6869"/>
                      <a:pt x="4821" y="7026"/>
                      <a:pt x="4821" y="7215"/>
                    </a:cubicBezTo>
                    <a:cubicBezTo>
                      <a:pt x="4821" y="7404"/>
                      <a:pt x="4664" y="7562"/>
                      <a:pt x="4475" y="7562"/>
                    </a:cubicBezTo>
                    <a:lnTo>
                      <a:pt x="3782" y="7562"/>
                    </a:lnTo>
                    <a:cubicBezTo>
                      <a:pt x="3593" y="7562"/>
                      <a:pt x="3435" y="7404"/>
                      <a:pt x="3435" y="7215"/>
                    </a:cubicBezTo>
                    <a:cubicBezTo>
                      <a:pt x="3435" y="7026"/>
                      <a:pt x="3593" y="6869"/>
                      <a:pt x="3782" y="6869"/>
                    </a:cubicBezTo>
                    <a:close/>
                    <a:moveTo>
                      <a:pt x="6554" y="6869"/>
                    </a:moveTo>
                    <a:cubicBezTo>
                      <a:pt x="6743" y="6869"/>
                      <a:pt x="6901" y="7026"/>
                      <a:pt x="6901" y="7215"/>
                    </a:cubicBezTo>
                    <a:cubicBezTo>
                      <a:pt x="6901" y="7404"/>
                      <a:pt x="6743" y="7562"/>
                      <a:pt x="6554" y="7562"/>
                    </a:cubicBezTo>
                    <a:lnTo>
                      <a:pt x="5892" y="7562"/>
                    </a:lnTo>
                    <a:cubicBezTo>
                      <a:pt x="5672" y="7562"/>
                      <a:pt x="5514" y="7404"/>
                      <a:pt x="5514" y="7215"/>
                    </a:cubicBezTo>
                    <a:cubicBezTo>
                      <a:pt x="5514" y="7026"/>
                      <a:pt x="5672" y="6869"/>
                      <a:pt x="5892" y="6869"/>
                    </a:cubicBezTo>
                    <a:close/>
                    <a:moveTo>
                      <a:pt x="694" y="1"/>
                    </a:moveTo>
                    <a:lnTo>
                      <a:pt x="694" y="95"/>
                    </a:lnTo>
                    <a:cubicBezTo>
                      <a:pt x="694" y="631"/>
                      <a:pt x="442" y="1198"/>
                      <a:pt x="64" y="1576"/>
                    </a:cubicBezTo>
                    <a:lnTo>
                      <a:pt x="1" y="1607"/>
                    </a:lnTo>
                    <a:lnTo>
                      <a:pt x="1" y="5860"/>
                    </a:lnTo>
                    <a:lnTo>
                      <a:pt x="64" y="5923"/>
                    </a:lnTo>
                    <a:cubicBezTo>
                      <a:pt x="442" y="6301"/>
                      <a:pt x="694" y="6869"/>
                      <a:pt x="694" y="7404"/>
                    </a:cubicBezTo>
                    <a:cubicBezTo>
                      <a:pt x="694" y="7971"/>
                      <a:pt x="442" y="8475"/>
                      <a:pt x="95" y="8853"/>
                    </a:cubicBezTo>
                    <a:lnTo>
                      <a:pt x="7184" y="8853"/>
                    </a:lnTo>
                    <a:cubicBezTo>
                      <a:pt x="7720" y="8853"/>
                      <a:pt x="8192" y="8381"/>
                      <a:pt x="8192" y="7845"/>
                    </a:cubicBezTo>
                    <a:lnTo>
                      <a:pt x="8192" y="946"/>
                    </a:lnTo>
                    <a:cubicBezTo>
                      <a:pt x="8255" y="473"/>
                      <a:pt x="7814" y="1"/>
                      <a:pt x="72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53" name="Google Shape;6853;p63"/>
              <p:cNvSpPr/>
              <p:nvPr/>
            </p:nvSpPr>
            <p:spPr>
              <a:xfrm>
                <a:off x="-31452725" y="3191825"/>
                <a:ext cx="86650" cy="2591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10366" extrusionOk="0">
                    <a:moveTo>
                      <a:pt x="1450" y="1"/>
                    </a:moveTo>
                    <a:cubicBezTo>
                      <a:pt x="662" y="1"/>
                      <a:pt x="0" y="662"/>
                      <a:pt x="0" y="1450"/>
                    </a:cubicBezTo>
                    <a:cubicBezTo>
                      <a:pt x="0" y="1860"/>
                      <a:pt x="158" y="2206"/>
                      <a:pt x="410" y="2490"/>
                    </a:cubicBezTo>
                    <a:lnTo>
                      <a:pt x="694" y="2773"/>
                    </a:lnTo>
                    <a:lnTo>
                      <a:pt x="694" y="7593"/>
                    </a:lnTo>
                    <a:lnTo>
                      <a:pt x="410" y="7877"/>
                    </a:lnTo>
                    <a:cubicBezTo>
                      <a:pt x="158" y="8161"/>
                      <a:pt x="0" y="8507"/>
                      <a:pt x="0" y="8917"/>
                    </a:cubicBezTo>
                    <a:cubicBezTo>
                      <a:pt x="0" y="9704"/>
                      <a:pt x="662" y="10366"/>
                      <a:pt x="1450" y="10366"/>
                    </a:cubicBezTo>
                    <a:lnTo>
                      <a:pt x="1985" y="10366"/>
                    </a:lnTo>
                    <a:cubicBezTo>
                      <a:pt x="2773" y="10366"/>
                      <a:pt x="3466" y="9704"/>
                      <a:pt x="3466" y="8917"/>
                    </a:cubicBezTo>
                    <a:cubicBezTo>
                      <a:pt x="3466" y="8507"/>
                      <a:pt x="3308" y="8161"/>
                      <a:pt x="3025" y="7877"/>
                    </a:cubicBezTo>
                    <a:lnTo>
                      <a:pt x="2741" y="7593"/>
                    </a:lnTo>
                    <a:lnTo>
                      <a:pt x="2741" y="2773"/>
                    </a:lnTo>
                    <a:lnTo>
                      <a:pt x="3025" y="2490"/>
                    </a:lnTo>
                    <a:cubicBezTo>
                      <a:pt x="3308" y="2206"/>
                      <a:pt x="3466" y="1860"/>
                      <a:pt x="3466" y="1450"/>
                    </a:cubicBezTo>
                    <a:cubicBezTo>
                      <a:pt x="3466" y="662"/>
                      <a:pt x="2773" y="1"/>
                      <a:pt x="19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54" name="Google Shape;6854;p63"/>
              <p:cNvSpPr/>
              <p:nvPr/>
            </p:nvSpPr>
            <p:spPr>
              <a:xfrm>
                <a:off x="-31409400" y="3468275"/>
                <a:ext cx="929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3718" h="695" extrusionOk="0">
                    <a:moveTo>
                      <a:pt x="0" y="1"/>
                    </a:moveTo>
                    <a:cubicBezTo>
                      <a:pt x="0" y="379"/>
                      <a:pt x="315" y="694"/>
                      <a:pt x="662" y="694"/>
                    </a:cubicBezTo>
                    <a:lnTo>
                      <a:pt x="3056" y="694"/>
                    </a:lnTo>
                    <a:cubicBezTo>
                      <a:pt x="3466" y="694"/>
                      <a:pt x="3718" y="379"/>
                      <a:pt x="37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55" name="Google Shape;6855;p63"/>
            <p:cNvGrpSpPr/>
            <p:nvPr/>
          </p:nvGrpSpPr>
          <p:grpSpPr>
            <a:xfrm>
              <a:off x="4178325" y="2383052"/>
              <a:ext cx="229792" cy="229792"/>
              <a:chOff x="-31452725" y="3551775"/>
              <a:chExt cx="292225" cy="292225"/>
            </a:xfrm>
            <a:solidFill>
              <a:schemeClr val="tx1"/>
            </a:solidFill>
          </p:grpSpPr>
          <p:sp>
            <p:nvSpPr>
              <p:cNvPr id="6856" name="Google Shape;6856;p63"/>
              <p:cNvSpPr/>
              <p:nvPr/>
            </p:nvSpPr>
            <p:spPr>
              <a:xfrm>
                <a:off x="-31452725" y="3756550"/>
                <a:ext cx="1551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6207" h="1387" extrusionOk="0">
                    <a:moveTo>
                      <a:pt x="32" y="1"/>
                    </a:moveTo>
                    <a:lnTo>
                      <a:pt x="32" y="1040"/>
                    </a:lnTo>
                    <a:cubicBezTo>
                      <a:pt x="0" y="1292"/>
                      <a:pt x="158" y="1387"/>
                      <a:pt x="347" y="1387"/>
                    </a:cubicBezTo>
                    <a:lnTo>
                      <a:pt x="6207" y="1387"/>
                    </a:lnTo>
                    <a:lnTo>
                      <a:pt x="620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57" name="Google Shape;6857;p63"/>
              <p:cNvSpPr/>
              <p:nvPr/>
            </p:nvSpPr>
            <p:spPr>
              <a:xfrm>
                <a:off x="-31452725" y="3551775"/>
                <a:ext cx="183525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7341" h="7531" extrusionOk="0">
                    <a:moveTo>
                      <a:pt x="4474" y="0"/>
                    </a:moveTo>
                    <a:cubicBezTo>
                      <a:pt x="3939" y="0"/>
                      <a:pt x="3466" y="473"/>
                      <a:pt x="3466" y="1040"/>
                    </a:cubicBezTo>
                    <a:cubicBezTo>
                      <a:pt x="3466" y="1576"/>
                      <a:pt x="3939" y="2080"/>
                      <a:pt x="4474" y="2080"/>
                    </a:cubicBezTo>
                    <a:cubicBezTo>
                      <a:pt x="4600" y="2080"/>
                      <a:pt x="4726" y="2017"/>
                      <a:pt x="4852" y="1985"/>
                    </a:cubicBezTo>
                    <a:lnTo>
                      <a:pt x="4852" y="2773"/>
                    </a:lnTo>
                    <a:lnTo>
                      <a:pt x="2741" y="2773"/>
                    </a:lnTo>
                    <a:cubicBezTo>
                      <a:pt x="1261" y="2773"/>
                      <a:pt x="0" y="4002"/>
                      <a:pt x="0" y="5482"/>
                    </a:cubicBezTo>
                    <a:lnTo>
                      <a:pt x="0" y="7530"/>
                    </a:lnTo>
                    <a:lnTo>
                      <a:pt x="6175" y="7530"/>
                    </a:lnTo>
                    <a:lnTo>
                      <a:pt x="6175" y="5167"/>
                    </a:lnTo>
                    <a:cubicBezTo>
                      <a:pt x="6175" y="4191"/>
                      <a:pt x="6648" y="3372"/>
                      <a:pt x="7341" y="2773"/>
                    </a:cubicBezTo>
                    <a:lnTo>
                      <a:pt x="5514" y="2773"/>
                    </a:lnTo>
                    <a:lnTo>
                      <a:pt x="5514" y="1040"/>
                    </a:lnTo>
                    <a:cubicBezTo>
                      <a:pt x="5514" y="505"/>
                      <a:pt x="5041" y="0"/>
                      <a:pt x="44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58" name="Google Shape;6858;p63"/>
              <p:cNvSpPr/>
              <p:nvPr/>
            </p:nvSpPr>
            <p:spPr>
              <a:xfrm>
                <a:off x="-31366100" y="3808550"/>
                <a:ext cx="520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1418" extrusionOk="0">
                    <a:moveTo>
                      <a:pt x="32" y="0"/>
                    </a:moveTo>
                    <a:lnTo>
                      <a:pt x="32" y="1040"/>
                    </a:lnTo>
                    <a:lnTo>
                      <a:pt x="1" y="1040"/>
                    </a:lnTo>
                    <a:cubicBezTo>
                      <a:pt x="1" y="1260"/>
                      <a:pt x="159" y="1418"/>
                      <a:pt x="348" y="1418"/>
                    </a:cubicBezTo>
                    <a:lnTo>
                      <a:pt x="1734" y="1418"/>
                    </a:lnTo>
                    <a:cubicBezTo>
                      <a:pt x="1923" y="1418"/>
                      <a:pt x="2080" y="1260"/>
                      <a:pt x="2080" y="1040"/>
                    </a:cubicBez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59" name="Google Shape;6859;p63"/>
              <p:cNvSpPr/>
              <p:nvPr/>
            </p:nvSpPr>
            <p:spPr>
              <a:xfrm>
                <a:off x="-31281025" y="3621075"/>
                <a:ext cx="120525" cy="17172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6869" extrusionOk="0">
                    <a:moveTo>
                      <a:pt x="3435" y="2017"/>
                    </a:moveTo>
                    <a:cubicBezTo>
                      <a:pt x="3624" y="2017"/>
                      <a:pt x="3781" y="2175"/>
                      <a:pt x="3781" y="2364"/>
                    </a:cubicBezTo>
                    <a:cubicBezTo>
                      <a:pt x="3750" y="2553"/>
                      <a:pt x="3592" y="2710"/>
                      <a:pt x="3435" y="2710"/>
                    </a:cubicBezTo>
                    <a:lnTo>
                      <a:pt x="1387" y="2710"/>
                    </a:lnTo>
                    <a:cubicBezTo>
                      <a:pt x="1198" y="2710"/>
                      <a:pt x="1040" y="2553"/>
                      <a:pt x="1040" y="2364"/>
                    </a:cubicBezTo>
                    <a:cubicBezTo>
                      <a:pt x="1040" y="2175"/>
                      <a:pt x="1198" y="2017"/>
                      <a:pt x="1387" y="2017"/>
                    </a:cubicBezTo>
                    <a:close/>
                    <a:moveTo>
                      <a:pt x="3088" y="4128"/>
                    </a:moveTo>
                    <a:cubicBezTo>
                      <a:pt x="3466" y="4128"/>
                      <a:pt x="3750" y="4443"/>
                      <a:pt x="3750" y="4821"/>
                    </a:cubicBezTo>
                    <a:cubicBezTo>
                      <a:pt x="3750" y="5168"/>
                      <a:pt x="3466" y="5483"/>
                      <a:pt x="3088" y="5483"/>
                    </a:cubicBezTo>
                    <a:lnTo>
                      <a:pt x="1702" y="5483"/>
                    </a:lnTo>
                    <a:cubicBezTo>
                      <a:pt x="1324" y="5483"/>
                      <a:pt x="1040" y="5168"/>
                      <a:pt x="1040" y="4821"/>
                    </a:cubicBezTo>
                    <a:cubicBezTo>
                      <a:pt x="1040" y="4412"/>
                      <a:pt x="1355" y="4128"/>
                      <a:pt x="1702" y="4128"/>
                    </a:cubicBezTo>
                    <a:close/>
                    <a:moveTo>
                      <a:pt x="2426" y="1"/>
                    </a:moveTo>
                    <a:cubicBezTo>
                      <a:pt x="1072" y="1"/>
                      <a:pt x="1" y="1072"/>
                      <a:pt x="1" y="2395"/>
                    </a:cubicBezTo>
                    <a:lnTo>
                      <a:pt x="1" y="6869"/>
                    </a:lnTo>
                    <a:lnTo>
                      <a:pt x="4474" y="6869"/>
                    </a:lnTo>
                    <a:cubicBezTo>
                      <a:pt x="4663" y="6869"/>
                      <a:pt x="4821" y="6711"/>
                      <a:pt x="4821" y="6491"/>
                    </a:cubicBezTo>
                    <a:lnTo>
                      <a:pt x="4821" y="2395"/>
                    </a:lnTo>
                    <a:cubicBezTo>
                      <a:pt x="4789" y="1072"/>
                      <a:pt x="3718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60" name="Google Shape;6860;p63"/>
            <p:cNvGrpSpPr/>
            <p:nvPr/>
          </p:nvGrpSpPr>
          <p:grpSpPr>
            <a:xfrm>
              <a:off x="4177391" y="2664556"/>
              <a:ext cx="231659" cy="231030"/>
              <a:chOff x="-31455100" y="3909350"/>
              <a:chExt cx="294600" cy="293800"/>
            </a:xfrm>
            <a:solidFill>
              <a:schemeClr val="tx1"/>
            </a:solidFill>
          </p:grpSpPr>
          <p:sp>
            <p:nvSpPr>
              <p:cNvPr id="6861" name="Google Shape;6861;p63"/>
              <p:cNvSpPr/>
              <p:nvPr/>
            </p:nvSpPr>
            <p:spPr>
              <a:xfrm>
                <a:off x="-31455100" y="3909350"/>
                <a:ext cx="294600" cy="293800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752" extrusionOk="0">
                    <a:moveTo>
                      <a:pt x="5199" y="1"/>
                    </a:moveTo>
                    <a:cubicBezTo>
                      <a:pt x="5042" y="1"/>
                      <a:pt x="4916" y="127"/>
                      <a:pt x="4884" y="284"/>
                    </a:cubicBezTo>
                    <a:lnTo>
                      <a:pt x="4727" y="883"/>
                    </a:lnTo>
                    <a:cubicBezTo>
                      <a:pt x="4191" y="977"/>
                      <a:pt x="3655" y="1229"/>
                      <a:pt x="3151" y="1513"/>
                    </a:cubicBezTo>
                    <a:lnTo>
                      <a:pt x="2647" y="1229"/>
                    </a:lnTo>
                    <a:cubicBezTo>
                      <a:pt x="2599" y="1205"/>
                      <a:pt x="2542" y="1195"/>
                      <a:pt x="2482" y="1195"/>
                    </a:cubicBezTo>
                    <a:cubicBezTo>
                      <a:pt x="2386" y="1195"/>
                      <a:pt x="2284" y="1222"/>
                      <a:pt x="2206" y="1261"/>
                    </a:cubicBezTo>
                    <a:lnTo>
                      <a:pt x="1261" y="2206"/>
                    </a:lnTo>
                    <a:cubicBezTo>
                      <a:pt x="1135" y="2332"/>
                      <a:pt x="1135" y="2490"/>
                      <a:pt x="1230" y="2647"/>
                    </a:cubicBezTo>
                    <a:lnTo>
                      <a:pt x="1513" y="3151"/>
                    </a:lnTo>
                    <a:cubicBezTo>
                      <a:pt x="1198" y="3624"/>
                      <a:pt x="978" y="4191"/>
                      <a:pt x="883" y="4726"/>
                    </a:cubicBezTo>
                    <a:lnTo>
                      <a:pt x="284" y="4884"/>
                    </a:lnTo>
                    <a:cubicBezTo>
                      <a:pt x="127" y="4947"/>
                      <a:pt x="1" y="5041"/>
                      <a:pt x="1" y="5199"/>
                    </a:cubicBezTo>
                    <a:lnTo>
                      <a:pt x="1" y="6585"/>
                    </a:lnTo>
                    <a:cubicBezTo>
                      <a:pt x="1" y="6743"/>
                      <a:pt x="127" y="6869"/>
                      <a:pt x="284" y="6900"/>
                    </a:cubicBezTo>
                    <a:lnTo>
                      <a:pt x="883" y="7058"/>
                    </a:lnTo>
                    <a:cubicBezTo>
                      <a:pt x="946" y="7404"/>
                      <a:pt x="1072" y="7782"/>
                      <a:pt x="1230" y="8129"/>
                    </a:cubicBezTo>
                    <a:cubicBezTo>
                      <a:pt x="1504" y="7854"/>
                      <a:pt x="2843" y="6486"/>
                      <a:pt x="2841" y="6486"/>
                    </a:cubicBezTo>
                    <a:lnTo>
                      <a:pt x="2841" y="6486"/>
                    </a:lnTo>
                    <a:cubicBezTo>
                      <a:pt x="2841" y="6486"/>
                      <a:pt x="2839" y="6488"/>
                      <a:pt x="2836" y="6491"/>
                    </a:cubicBezTo>
                    <a:cubicBezTo>
                      <a:pt x="2836" y="6459"/>
                      <a:pt x="2805" y="6050"/>
                      <a:pt x="2805" y="5955"/>
                    </a:cubicBezTo>
                    <a:cubicBezTo>
                      <a:pt x="2773" y="4222"/>
                      <a:pt x="4191" y="2836"/>
                      <a:pt x="5861" y="2836"/>
                    </a:cubicBezTo>
                    <a:cubicBezTo>
                      <a:pt x="7562" y="2836"/>
                      <a:pt x="8948" y="4222"/>
                      <a:pt x="8948" y="5924"/>
                    </a:cubicBezTo>
                    <a:cubicBezTo>
                      <a:pt x="8948" y="7499"/>
                      <a:pt x="7751" y="8822"/>
                      <a:pt x="6113" y="8948"/>
                    </a:cubicBezTo>
                    <a:cubicBezTo>
                      <a:pt x="6066" y="8948"/>
                      <a:pt x="5963" y="8956"/>
                      <a:pt x="5821" y="8956"/>
                    </a:cubicBezTo>
                    <a:cubicBezTo>
                      <a:pt x="5680" y="8956"/>
                      <a:pt x="5499" y="8948"/>
                      <a:pt x="5294" y="8917"/>
                    </a:cubicBezTo>
                    <a:lnTo>
                      <a:pt x="3655" y="10523"/>
                    </a:lnTo>
                    <a:cubicBezTo>
                      <a:pt x="4034" y="10681"/>
                      <a:pt x="4349" y="10807"/>
                      <a:pt x="4727" y="10870"/>
                    </a:cubicBezTo>
                    <a:lnTo>
                      <a:pt x="4884" y="11468"/>
                    </a:lnTo>
                    <a:cubicBezTo>
                      <a:pt x="4916" y="11626"/>
                      <a:pt x="5042" y="11752"/>
                      <a:pt x="5199" y="11752"/>
                    </a:cubicBezTo>
                    <a:lnTo>
                      <a:pt x="6585" y="11752"/>
                    </a:lnTo>
                    <a:cubicBezTo>
                      <a:pt x="6743" y="11752"/>
                      <a:pt x="6869" y="11626"/>
                      <a:pt x="6901" y="11468"/>
                    </a:cubicBezTo>
                    <a:lnTo>
                      <a:pt x="7058" y="10870"/>
                    </a:lnTo>
                    <a:cubicBezTo>
                      <a:pt x="7594" y="10775"/>
                      <a:pt x="8129" y="10523"/>
                      <a:pt x="8633" y="10240"/>
                    </a:cubicBezTo>
                    <a:lnTo>
                      <a:pt x="9137" y="10523"/>
                    </a:lnTo>
                    <a:cubicBezTo>
                      <a:pt x="9185" y="10547"/>
                      <a:pt x="9243" y="10558"/>
                      <a:pt x="9302" y="10558"/>
                    </a:cubicBezTo>
                    <a:cubicBezTo>
                      <a:pt x="9399" y="10558"/>
                      <a:pt x="9501" y="10531"/>
                      <a:pt x="9578" y="10492"/>
                    </a:cubicBezTo>
                    <a:lnTo>
                      <a:pt x="10524" y="9547"/>
                    </a:lnTo>
                    <a:cubicBezTo>
                      <a:pt x="10650" y="9421"/>
                      <a:pt x="10650" y="9263"/>
                      <a:pt x="10555" y="9106"/>
                    </a:cubicBezTo>
                    <a:lnTo>
                      <a:pt x="10303" y="8601"/>
                    </a:lnTo>
                    <a:cubicBezTo>
                      <a:pt x="10618" y="8129"/>
                      <a:pt x="10807" y="7562"/>
                      <a:pt x="10933" y="7026"/>
                    </a:cubicBezTo>
                    <a:lnTo>
                      <a:pt x="11500" y="6869"/>
                    </a:lnTo>
                    <a:cubicBezTo>
                      <a:pt x="11658" y="6806"/>
                      <a:pt x="11784" y="6711"/>
                      <a:pt x="11784" y="6554"/>
                    </a:cubicBezTo>
                    <a:lnTo>
                      <a:pt x="11784" y="5167"/>
                    </a:lnTo>
                    <a:cubicBezTo>
                      <a:pt x="11752" y="5041"/>
                      <a:pt x="11658" y="4915"/>
                      <a:pt x="11500" y="4884"/>
                    </a:cubicBezTo>
                    <a:lnTo>
                      <a:pt x="10902" y="4726"/>
                    </a:lnTo>
                    <a:cubicBezTo>
                      <a:pt x="10807" y="4191"/>
                      <a:pt x="10555" y="3687"/>
                      <a:pt x="10272" y="3151"/>
                    </a:cubicBezTo>
                    <a:lnTo>
                      <a:pt x="10555" y="2647"/>
                    </a:lnTo>
                    <a:cubicBezTo>
                      <a:pt x="10650" y="2521"/>
                      <a:pt x="10587" y="2332"/>
                      <a:pt x="10524" y="2206"/>
                    </a:cubicBezTo>
                    <a:lnTo>
                      <a:pt x="9578" y="1261"/>
                    </a:lnTo>
                    <a:cubicBezTo>
                      <a:pt x="9509" y="1209"/>
                      <a:pt x="9430" y="1185"/>
                      <a:pt x="9347" y="1185"/>
                    </a:cubicBezTo>
                    <a:cubicBezTo>
                      <a:pt x="9279" y="1185"/>
                      <a:pt x="9208" y="1201"/>
                      <a:pt x="9137" y="1229"/>
                    </a:cubicBezTo>
                    <a:lnTo>
                      <a:pt x="8633" y="1513"/>
                    </a:lnTo>
                    <a:cubicBezTo>
                      <a:pt x="8161" y="1198"/>
                      <a:pt x="7594" y="977"/>
                      <a:pt x="7058" y="883"/>
                    </a:cubicBezTo>
                    <a:lnTo>
                      <a:pt x="6901" y="284"/>
                    </a:lnTo>
                    <a:cubicBezTo>
                      <a:pt x="6869" y="127"/>
                      <a:pt x="6743" y="1"/>
                      <a:pt x="65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62" name="Google Shape;6862;p63"/>
              <p:cNvSpPr/>
              <p:nvPr/>
            </p:nvSpPr>
            <p:spPr>
              <a:xfrm>
                <a:off x="-31455100" y="3997350"/>
                <a:ext cx="215050" cy="205025"/>
              </a:xfrm>
              <a:custGeom>
                <a:avLst/>
                <a:gdLst/>
                <a:ahLst/>
                <a:cxnLst/>
                <a:rect l="l" t="t" r="r" b="b"/>
                <a:pathLst>
                  <a:path w="8602" h="8201" extrusionOk="0">
                    <a:moveTo>
                      <a:pt x="5939" y="0"/>
                    </a:moveTo>
                    <a:cubicBezTo>
                      <a:pt x="4729" y="0"/>
                      <a:pt x="3750" y="854"/>
                      <a:pt x="3561" y="1963"/>
                    </a:cubicBezTo>
                    <a:cubicBezTo>
                      <a:pt x="3466" y="2404"/>
                      <a:pt x="3498" y="2813"/>
                      <a:pt x="3624" y="3223"/>
                    </a:cubicBezTo>
                    <a:lnTo>
                      <a:pt x="410" y="6468"/>
                    </a:lnTo>
                    <a:cubicBezTo>
                      <a:pt x="1" y="6846"/>
                      <a:pt x="1" y="7507"/>
                      <a:pt x="410" y="7917"/>
                    </a:cubicBezTo>
                    <a:cubicBezTo>
                      <a:pt x="600" y="8106"/>
                      <a:pt x="852" y="8200"/>
                      <a:pt x="1111" y="8200"/>
                    </a:cubicBezTo>
                    <a:cubicBezTo>
                      <a:pt x="1371" y="8200"/>
                      <a:pt x="1639" y="8106"/>
                      <a:pt x="1860" y="7917"/>
                    </a:cubicBezTo>
                    <a:lnTo>
                      <a:pt x="5136" y="4640"/>
                    </a:lnTo>
                    <a:cubicBezTo>
                      <a:pt x="5388" y="4735"/>
                      <a:pt x="5664" y="4782"/>
                      <a:pt x="5947" y="4782"/>
                    </a:cubicBezTo>
                    <a:cubicBezTo>
                      <a:pt x="6231" y="4782"/>
                      <a:pt x="6522" y="4735"/>
                      <a:pt x="6806" y="4640"/>
                    </a:cubicBezTo>
                    <a:cubicBezTo>
                      <a:pt x="7846" y="4294"/>
                      <a:pt x="8602" y="3065"/>
                      <a:pt x="8224" y="1773"/>
                    </a:cubicBezTo>
                    <a:cubicBezTo>
                      <a:pt x="8192" y="1647"/>
                      <a:pt x="8129" y="1553"/>
                      <a:pt x="8003" y="1521"/>
                    </a:cubicBezTo>
                    <a:cubicBezTo>
                      <a:pt x="7972" y="1514"/>
                      <a:pt x="7942" y="1510"/>
                      <a:pt x="7914" y="1510"/>
                    </a:cubicBezTo>
                    <a:cubicBezTo>
                      <a:pt x="7830" y="1510"/>
                      <a:pt x="7759" y="1545"/>
                      <a:pt x="7688" y="1616"/>
                    </a:cubicBezTo>
                    <a:lnTo>
                      <a:pt x="6901" y="2404"/>
                    </a:lnTo>
                    <a:cubicBezTo>
                      <a:pt x="6759" y="2530"/>
                      <a:pt x="6578" y="2593"/>
                      <a:pt x="6400" y="2593"/>
                    </a:cubicBezTo>
                    <a:cubicBezTo>
                      <a:pt x="6223" y="2593"/>
                      <a:pt x="6050" y="2530"/>
                      <a:pt x="5924" y="2404"/>
                    </a:cubicBezTo>
                    <a:cubicBezTo>
                      <a:pt x="5640" y="2120"/>
                      <a:pt x="5640" y="1679"/>
                      <a:pt x="5924" y="1395"/>
                    </a:cubicBezTo>
                    <a:lnTo>
                      <a:pt x="6711" y="608"/>
                    </a:lnTo>
                    <a:cubicBezTo>
                      <a:pt x="6774" y="545"/>
                      <a:pt x="6806" y="419"/>
                      <a:pt x="6774" y="293"/>
                    </a:cubicBezTo>
                    <a:cubicBezTo>
                      <a:pt x="6743" y="198"/>
                      <a:pt x="6648" y="104"/>
                      <a:pt x="6554" y="72"/>
                    </a:cubicBezTo>
                    <a:cubicBezTo>
                      <a:pt x="6344" y="23"/>
                      <a:pt x="6139" y="0"/>
                      <a:pt x="59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63" name="Google Shape;6863;p63"/>
            <p:cNvGrpSpPr/>
            <p:nvPr/>
          </p:nvGrpSpPr>
          <p:grpSpPr>
            <a:xfrm>
              <a:off x="5046555" y="2665175"/>
              <a:ext cx="229182" cy="229792"/>
              <a:chOff x="-30345325" y="3918800"/>
              <a:chExt cx="291450" cy="292225"/>
            </a:xfrm>
            <a:solidFill>
              <a:schemeClr val="tx1"/>
            </a:solidFill>
          </p:grpSpPr>
          <p:sp>
            <p:nvSpPr>
              <p:cNvPr id="6864" name="Google Shape;6864;p63"/>
              <p:cNvSpPr/>
              <p:nvPr/>
            </p:nvSpPr>
            <p:spPr>
              <a:xfrm>
                <a:off x="-30174425" y="3988125"/>
                <a:ext cx="120550" cy="120175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4807" extrusionOk="0">
                    <a:moveTo>
                      <a:pt x="1041" y="0"/>
                    </a:moveTo>
                    <a:cubicBezTo>
                      <a:pt x="474" y="0"/>
                      <a:pt x="1" y="473"/>
                      <a:pt x="1" y="1040"/>
                    </a:cubicBezTo>
                    <a:lnTo>
                      <a:pt x="1" y="2426"/>
                    </a:lnTo>
                    <a:cubicBezTo>
                      <a:pt x="1" y="2962"/>
                      <a:pt x="474" y="3434"/>
                      <a:pt x="1041" y="3434"/>
                    </a:cubicBezTo>
                    <a:lnTo>
                      <a:pt x="1387" y="3434"/>
                    </a:lnTo>
                    <a:lnTo>
                      <a:pt x="1387" y="4474"/>
                    </a:lnTo>
                    <a:cubicBezTo>
                      <a:pt x="1387" y="4631"/>
                      <a:pt x="1482" y="4726"/>
                      <a:pt x="1576" y="4789"/>
                    </a:cubicBezTo>
                    <a:cubicBezTo>
                      <a:pt x="1618" y="4799"/>
                      <a:pt x="1664" y="4806"/>
                      <a:pt x="1709" y="4806"/>
                    </a:cubicBezTo>
                    <a:cubicBezTo>
                      <a:pt x="1800" y="4806"/>
                      <a:pt x="1891" y="4778"/>
                      <a:pt x="1954" y="4694"/>
                    </a:cubicBezTo>
                    <a:lnTo>
                      <a:pt x="3214" y="3434"/>
                    </a:lnTo>
                    <a:lnTo>
                      <a:pt x="3750" y="3434"/>
                    </a:lnTo>
                    <a:cubicBezTo>
                      <a:pt x="4317" y="3434"/>
                      <a:pt x="4790" y="2962"/>
                      <a:pt x="4790" y="2426"/>
                    </a:cubicBezTo>
                    <a:lnTo>
                      <a:pt x="4790" y="1040"/>
                    </a:lnTo>
                    <a:cubicBezTo>
                      <a:pt x="4821" y="473"/>
                      <a:pt x="4380" y="0"/>
                      <a:pt x="37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65" name="Google Shape;6865;p63"/>
              <p:cNvSpPr/>
              <p:nvPr/>
            </p:nvSpPr>
            <p:spPr>
              <a:xfrm>
                <a:off x="-30345325" y="3988125"/>
                <a:ext cx="119750" cy="120175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4807" extrusionOk="0">
                    <a:moveTo>
                      <a:pt x="1009" y="0"/>
                    </a:moveTo>
                    <a:cubicBezTo>
                      <a:pt x="473" y="0"/>
                      <a:pt x="0" y="473"/>
                      <a:pt x="0" y="1040"/>
                    </a:cubicBezTo>
                    <a:lnTo>
                      <a:pt x="0" y="2395"/>
                    </a:lnTo>
                    <a:cubicBezTo>
                      <a:pt x="0" y="2962"/>
                      <a:pt x="473" y="3434"/>
                      <a:pt x="1009" y="3434"/>
                    </a:cubicBezTo>
                    <a:lnTo>
                      <a:pt x="1576" y="3434"/>
                    </a:lnTo>
                    <a:lnTo>
                      <a:pt x="2836" y="4694"/>
                    </a:lnTo>
                    <a:cubicBezTo>
                      <a:pt x="2920" y="4778"/>
                      <a:pt x="3018" y="4806"/>
                      <a:pt x="3102" y="4806"/>
                    </a:cubicBezTo>
                    <a:cubicBezTo>
                      <a:pt x="3144" y="4806"/>
                      <a:pt x="3182" y="4799"/>
                      <a:pt x="3214" y="4789"/>
                    </a:cubicBezTo>
                    <a:cubicBezTo>
                      <a:pt x="3340" y="4726"/>
                      <a:pt x="3434" y="4568"/>
                      <a:pt x="3434" y="4474"/>
                    </a:cubicBezTo>
                    <a:lnTo>
                      <a:pt x="3434" y="3434"/>
                    </a:lnTo>
                    <a:lnTo>
                      <a:pt x="3781" y="3434"/>
                    </a:lnTo>
                    <a:cubicBezTo>
                      <a:pt x="4348" y="3434"/>
                      <a:pt x="4789" y="2962"/>
                      <a:pt x="4789" y="2395"/>
                    </a:cubicBezTo>
                    <a:lnTo>
                      <a:pt x="4789" y="1040"/>
                    </a:lnTo>
                    <a:cubicBezTo>
                      <a:pt x="4789" y="473"/>
                      <a:pt x="4348" y="0"/>
                      <a:pt x="37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66" name="Google Shape;6866;p63"/>
              <p:cNvSpPr/>
              <p:nvPr/>
            </p:nvSpPr>
            <p:spPr>
              <a:xfrm>
                <a:off x="-30293350" y="4159025"/>
                <a:ext cx="18827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2080" extrusionOk="0">
                    <a:moveTo>
                      <a:pt x="1" y="1"/>
                    </a:moveTo>
                    <a:lnTo>
                      <a:pt x="1" y="1040"/>
                    </a:lnTo>
                    <a:cubicBezTo>
                      <a:pt x="1" y="1607"/>
                      <a:pt x="473" y="2080"/>
                      <a:pt x="1040" y="2080"/>
                    </a:cubicBezTo>
                    <a:lnTo>
                      <a:pt x="6491" y="2080"/>
                    </a:lnTo>
                    <a:cubicBezTo>
                      <a:pt x="7058" y="2080"/>
                      <a:pt x="7530" y="1607"/>
                      <a:pt x="7530" y="1040"/>
                    </a:cubicBezTo>
                    <a:lnTo>
                      <a:pt x="75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67" name="Google Shape;6867;p63"/>
              <p:cNvSpPr/>
              <p:nvPr/>
            </p:nvSpPr>
            <p:spPr>
              <a:xfrm>
                <a:off x="-30293350" y="3918800"/>
                <a:ext cx="1882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1387" extrusionOk="0">
                    <a:moveTo>
                      <a:pt x="1040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1387"/>
                    </a:lnTo>
                    <a:lnTo>
                      <a:pt x="7530" y="1387"/>
                    </a:lnTo>
                    <a:lnTo>
                      <a:pt x="7530" y="1040"/>
                    </a:lnTo>
                    <a:cubicBezTo>
                      <a:pt x="7530" y="505"/>
                      <a:pt x="7058" y="1"/>
                      <a:pt x="64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68" name="Google Shape;6868;p63"/>
              <p:cNvSpPr/>
              <p:nvPr/>
            </p:nvSpPr>
            <p:spPr>
              <a:xfrm>
                <a:off x="-30294125" y="3970800"/>
                <a:ext cx="188250" cy="170925"/>
              </a:xfrm>
              <a:custGeom>
                <a:avLst/>
                <a:gdLst/>
                <a:ahLst/>
                <a:cxnLst/>
                <a:rect l="l" t="t" r="r" b="b"/>
                <a:pathLst>
                  <a:path w="7530" h="6837" extrusionOk="0">
                    <a:moveTo>
                      <a:pt x="1733" y="0"/>
                    </a:moveTo>
                    <a:cubicBezTo>
                      <a:pt x="2678" y="0"/>
                      <a:pt x="3434" y="756"/>
                      <a:pt x="3434" y="1701"/>
                    </a:cubicBezTo>
                    <a:lnTo>
                      <a:pt x="3434" y="3056"/>
                    </a:lnTo>
                    <a:cubicBezTo>
                      <a:pt x="3434" y="3907"/>
                      <a:pt x="2836" y="4568"/>
                      <a:pt x="2048" y="4757"/>
                    </a:cubicBezTo>
                    <a:lnTo>
                      <a:pt x="2048" y="5167"/>
                    </a:lnTo>
                    <a:cubicBezTo>
                      <a:pt x="2048" y="5576"/>
                      <a:pt x="1828" y="5954"/>
                      <a:pt x="1418" y="6112"/>
                    </a:cubicBezTo>
                    <a:cubicBezTo>
                      <a:pt x="1307" y="6162"/>
                      <a:pt x="1184" y="6187"/>
                      <a:pt x="1058" y="6187"/>
                    </a:cubicBezTo>
                    <a:cubicBezTo>
                      <a:pt x="789" y="6187"/>
                      <a:pt x="508" y="6075"/>
                      <a:pt x="315" y="5860"/>
                    </a:cubicBezTo>
                    <a:lnTo>
                      <a:pt x="0" y="5545"/>
                    </a:lnTo>
                    <a:lnTo>
                      <a:pt x="0" y="6837"/>
                    </a:lnTo>
                    <a:lnTo>
                      <a:pt x="7530" y="6837"/>
                    </a:lnTo>
                    <a:lnTo>
                      <a:pt x="7530" y="5545"/>
                    </a:lnTo>
                    <a:lnTo>
                      <a:pt x="7215" y="5860"/>
                    </a:lnTo>
                    <a:cubicBezTo>
                      <a:pt x="7022" y="6075"/>
                      <a:pt x="6756" y="6187"/>
                      <a:pt x="6496" y="6187"/>
                    </a:cubicBezTo>
                    <a:cubicBezTo>
                      <a:pt x="6374" y="6187"/>
                      <a:pt x="6254" y="6162"/>
                      <a:pt x="6144" y="6112"/>
                    </a:cubicBezTo>
                    <a:cubicBezTo>
                      <a:pt x="5734" y="5954"/>
                      <a:pt x="5514" y="5576"/>
                      <a:pt x="5514" y="5167"/>
                    </a:cubicBezTo>
                    <a:lnTo>
                      <a:pt x="5514" y="4757"/>
                    </a:lnTo>
                    <a:cubicBezTo>
                      <a:pt x="4726" y="4600"/>
                      <a:pt x="4127" y="3907"/>
                      <a:pt x="4127" y="3056"/>
                    </a:cubicBezTo>
                    <a:lnTo>
                      <a:pt x="4127" y="1701"/>
                    </a:lnTo>
                    <a:cubicBezTo>
                      <a:pt x="4127" y="756"/>
                      <a:pt x="4884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69" name="Google Shape;6869;p63"/>
            <p:cNvGrpSpPr/>
            <p:nvPr/>
          </p:nvGrpSpPr>
          <p:grpSpPr>
            <a:xfrm>
              <a:off x="1581706" y="2097537"/>
              <a:ext cx="215539" cy="229182"/>
              <a:chOff x="-34755225" y="3202075"/>
              <a:chExt cx="274100" cy="291450"/>
            </a:xfrm>
            <a:solidFill>
              <a:schemeClr val="tx1"/>
            </a:solidFill>
          </p:grpSpPr>
          <p:sp>
            <p:nvSpPr>
              <p:cNvPr id="6870" name="Google Shape;6870;p63"/>
              <p:cNvSpPr/>
              <p:nvPr/>
            </p:nvSpPr>
            <p:spPr>
              <a:xfrm>
                <a:off x="-34703250" y="3389525"/>
                <a:ext cx="843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1387" extrusionOk="0">
                    <a:moveTo>
                      <a:pt x="1670" y="1"/>
                    </a:moveTo>
                    <a:cubicBezTo>
                      <a:pt x="883" y="1"/>
                      <a:pt x="158" y="599"/>
                      <a:pt x="0" y="1387"/>
                    </a:cubicBezTo>
                    <a:lnTo>
                      <a:pt x="3371" y="1387"/>
                    </a:lnTo>
                    <a:cubicBezTo>
                      <a:pt x="3214" y="599"/>
                      <a:pt x="2489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1" name="Google Shape;6871;p63"/>
              <p:cNvSpPr/>
              <p:nvPr/>
            </p:nvSpPr>
            <p:spPr>
              <a:xfrm>
                <a:off x="-34636300" y="3348575"/>
                <a:ext cx="69325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3025" extrusionOk="0">
                    <a:moveTo>
                      <a:pt x="2111" y="0"/>
                    </a:moveTo>
                    <a:lnTo>
                      <a:pt x="1387" y="221"/>
                    </a:lnTo>
                    <a:cubicBezTo>
                      <a:pt x="1298" y="265"/>
                      <a:pt x="1179" y="290"/>
                      <a:pt x="1049" y="290"/>
                    </a:cubicBezTo>
                    <a:cubicBezTo>
                      <a:pt x="808" y="290"/>
                      <a:pt x="531" y="205"/>
                      <a:pt x="347" y="0"/>
                    </a:cubicBezTo>
                    <a:lnTo>
                      <a:pt x="347" y="0"/>
                    </a:lnTo>
                    <a:cubicBezTo>
                      <a:pt x="378" y="63"/>
                      <a:pt x="378" y="189"/>
                      <a:pt x="378" y="315"/>
                    </a:cubicBezTo>
                    <a:cubicBezTo>
                      <a:pt x="378" y="662"/>
                      <a:pt x="221" y="977"/>
                      <a:pt x="0" y="1229"/>
                    </a:cubicBezTo>
                    <a:cubicBezTo>
                      <a:pt x="725" y="1575"/>
                      <a:pt x="1229" y="2237"/>
                      <a:pt x="1355" y="3025"/>
                    </a:cubicBezTo>
                    <a:lnTo>
                      <a:pt x="2773" y="3025"/>
                    </a:lnTo>
                    <a:lnTo>
                      <a:pt x="2773" y="221"/>
                    </a:lnTo>
                    <a:cubicBezTo>
                      <a:pt x="2521" y="189"/>
                      <a:pt x="2300" y="126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2" name="Google Shape;6872;p63"/>
              <p:cNvSpPr/>
              <p:nvPr/>
            </p:nvSpPr>
            <p:spPr>
              <a:xfrm>
                <a:off x="-34752875" y="3253275"/>
                <a:ext cx="126050" cy="170925"/>
              </a:xfrm>
              <a:custGeom>
                <a:avLst/>
                <a:gdLst/>
                <a:ahLst/>
                <a:cxnLst/>
                <a:rect l="l" t="t" r="r" b="b"/>
                <a:pathLst>
                  <a:path w="5042" h="6837" extrusionOk="0">
                    <a:moveTo>
                      <a:pt x="1" y="0"/>
                    </a:moveTo>
                    <a:lnTo>
                      <a:pt x="1" y="6837"/>
                    </a:lnTo>
                    <a:lnTo>
                      <a:pt x="1418" y="6837"/>
                    </a:lnTo>
                    <a:cubicBezTo>
                      <a:pt x="1450" y="6018"/>
                      <a:pt x="1954" y="5356"/>
                      <a:pt x="2679" y="4978"/>
                    </a:cubicBezTo>
                    <a:cubicBezTo>
                      <a:pt x="2427" y="4757"/>
                      <a:pt x="2301" y="4442"/>
                      <a:pt x="2301" y="4064"/>
                    </a:cubicBezTo>
                    <a:cubicBezTo>
                      <a:pt x="2301" y="3340"/>
                      <a:pt x="2931" y="2710"/>
                      <a:pt x="3687" y="2710"/>
                    </a:cubicBezTo>
                    <a:cubicBezTo>
                      <a:pt x="4128" y="2710"/>
                      <a:pt x="4474" y="2899"/>
                      <a:pt x="4758" y="3214"/>
                    </a:cubicBezTo>
                    <a:cubicBezTo>
                      <a:pt x="4726" y="3056"/>
                      <a:pt x="4758" y="2899"/>
                      <a:pt x="4789" y="2741"/>
                    </a:cubicBezTo>
                    <a:lnTo>
                      <a:pt x="5041" y="2016"/>
                    </a:lnTo>
                    <a:cubicBezTo>
                      <a:pt x="4821" y="1607"/>
                      <a:pt x="4758" y="1134"/>
                      <a:pt x="4758" y="662"/>
                    </a:cubicBezTo>
                    <a:cubicBezTo>
                      <a:pt x="4758" y="410"/>
                      <a:pt x="4789" y="189"/>
                      <a:pt x="48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3" name="Google Shape;6873;p63"/>
              <p:cNvSpPr/>
              <p:nvPr/>
            </p:nvSpPr>
            <p:spPr>
              <a:xfrm>
                <a:off x="-34677250" y="3338325"/>
                <a:ext cx="3387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1356" extrusionOk="0">
                    <a:moveTo>
                      <a:pt x="662" y="1"/>
                    </a:moveTo>
                    <a:cubicBezTo>
                      <a:pt x="315" y="1"/>
                      <a:pt x="0" y="316"/>
                      <a:pt x="0" y="694"/>
                    </a:cubicBezTo>
                    <a:cubicBezTo>
                      <a:pt x="0" y="1040"/>
                      <a:pt x="315" y="1355"/>
                      <a:pt x="662" y="1355"/>
                    </a:cubicBezTo>
                    <a:cubicBezTo>
                      <a:pt x="1040" y="1355"/>
                      <a:pt x="1355" y="1040"/>
                      <a:pt x="1355" y="694"/>
                    </a:cubicBezTo>
                    <a:cubicBezTo>
                      <a:pt x="1355" y="316"/>
                      <a:pt x="1040" y="1"/>
                      <a:pt x="6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4" name="Google Shape;6874;p63"/>
              <p:cNvSpPr/>
              <p:nvPr/>
            </p:nvSpPr>
            <p:spPr>
              <a:xfrm>
                <a:off x="-34618200" y="3202500"/>
                <a:ext cx="137075" cy="13585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5434" extrusionOk="0">
                    <a:moveTo>
                      <a:pt x="2710" y="992"/>
                    </a:moveTo>
                    <a:cubicBezTo>
                      <a:pt x="2899" y="992"/>
                      <a:pt x="3057" y="1149"/>
                      <a:pt x="3057" y="1338"/>
                    </a:cubicBezTo>
                    <a:cubicBezTo>
                      <a:pt x="3057" y="1559"/>
                      <a:pt x="2899" y="1716"/>
                      <a:pt x="2710" y="1716"/>
                    </a:cubicBezTo>
                    <a:cubicBezTo>
                      <a:pt x="2521" y="1716"/>
                      <a:pt x="2364" y="1559"/>
                      <a:pt x="2364" y="1338"/>
                    </a:cubicBezTo>
                    <a:cubicBezTo>
                      <a:pt x="2395" y="1149"/>
                      <a:pt x="2553" y="992"/>
                      <a:pt x="2710" y="992"/>
                    </a:cubicBezTo>
                    <a:close/>
                    <a:moveTo>
                      <a:pt x="2742" y="2346"/>
                    </a:moveTo>
                    <a:cubicBezTo>
                      <a:pt x="2962" y="2346"/>
                      <a:pt x="3120" y="2504"/>
                      <a:pt x="3120" y="2693"/>
                    </a:cubicBezTo>
                    <a:lnTo>
                      <a:pt x="3120" y="4079"/>
                    </a:lnTo>
                    <a:cubicBezTo>
                      <a:pt x="3120" y="4268"/>
                      <a:pt x="2962" y="4426"/>
                      <a:pt x="2742" y="4426"/>
                    </a:cubicBezTo>
                    <a:cubicBezTo>
                      <a:pt x="2553" y="4426"/>
                      <a:pt x="2395" y="4268"/>
                      <a:pt x="2395" y="4079"/>
                    </a:cubicBezTo>
                    <a:lnTo>
                      <a:pt x="2395" y="2693"/>
                    </a:lnTo>
                    <a:cubicBezTo>
                      <a:pt x="2395" y="2504"/>
                      <a:pt x="2553" y="2346"/>
                      <a:pt x="2742" y="2346"/>
                    </a:cubicBezTo>
                    <a:close/>
                    <a:moveTo>
                      <a:pt x="2646" y="0"/>
                    </a:moveTo>
                    <a:cubicBezTo>
                      <a:pt x="1359" y="0"/>
                      <a:pt x="1" y="1099"/>
                      <a:pt x="1" y="2724"/>
                    </a:cubicBezTo>
                    <a:cubicBezTo>
                      <a:pt x="1" y="3197"/>
                      <a:pt x="127" y="3638"/>
                      <a:pt x="348" y="4016"/>
                    </a:cubicBezTo>
                    <a:lnTo>
                      <a:pt x="33" y="4961"/>
                    </a:lnTo>
                    <a:cubicBezTo>
                      <a:pt x="1" y="5087"/>
                      <a:pt x="33" y="5245"/>
                      <a:pt x="127" y="5339"/>
                    </a:cubicBezTo>
                    <a:cubicBezTo>
                      <a:pt x="167" y="5399"/>
                      <a:pt x="245" y="5421"/>
                      <a:pt x="329" y="5421"/>
                    </a:cubicBezTo>
                    <a:cubicBezTo>
                      <a:pt x="377" y="5421"/>
                      <a:pt x="427" y="5414"/>
                      <a:pt x="474" y="5402"/>
                    </a:cubicBezTo>
                    <a:lnTo>
                      <a:pt x="1419" y="5087"/>
                    </a:lnTo>
                    <a:cubicBezTo>
                      <a:pt x="1797" y="5339"/>
                      <a:pt x="2238" y="5434"/>
                      <a:pt x="2742" y="5434"/>
                    </a:cubicBezTo>
                    <a:cubicBezTo>
                      <a:pt x="4254" y="5434"/>
                      <a:pt x="5483" y="4237"/>
                      <a:pt x="5483" y="2724"/>
                    </a:cubicBezTo>
                    <a:cubicBezTo>
                      <a:pt x="5483" y="1275"/>
                      <a:pt x="4317" y="78"/>
                      <a:pt x="2899" y="15"/>
                    </a:cubicBezTo>
                    <a:cubicBezTo>
                      <a:pt x="2815" y="5"/>
                      <a:pt x="2731" y="0"/>
                      <a:pt x="26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5" name="Google Shape;6875;p63"/>
              <p:cNvSpPr/>
              <p:nvPr/>
            </p:nvSpPr>
            <p:spPr>
              <a:xfrm>
                <a:off x="-34755225" y="3440725"/>
                <a:ext cx="1882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530" h="2112" extrusionOk="0">
                    <a:moveTo>
                      <a:pt x="0" y="0"/>
                    </a:moveTo>
                    <a:lnTo>
                      <a:pt x="0" y="1071"/>
                    </a:lnTo>
                    <a:cubicBezTo>
                      <a:pt x="0" y="1670"/>
                      <a:pt x="473" y="2111"/>
                      <a:pt x="1040" y="2111"/>
                    </a:cubicBezTo>
                    <a:lnTo>
                      <a:pt x="6490" y="2111"/>
                    </a:lnTo>
                    <a:cubicBezTo>
                      <a:pt x="7057" y="2111"/>
                      <a:pt x="7530" y="1639"/>
                      <a:pt x="7530" y="1071"/>
                    </a:cubicBezTo>
                    <a:lnTo>
                      <a:pt x="75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6" name="Google Shape;6876;p63"/>
              <p:cNvSpPr/>
              <p:nvPr/>
            </p:nvSpPr>
            <p:spPr>
              <a:xfrm>
                <a:off x="-34754450" y="3202075"/>
                <a:ext cx="15360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1356" extrusionOk="0">
                    <a:moveTo>
                      <a:pt x="1040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1355"/>
                    </a:lnTo>
                    <a:lnTo>
                      <a:pt x="5104" y="1355"/>
                    </a:lnTo>
                    <a:cubicBezTo>
                      <a:pt x="5293" y="819"/>
                      <a:pt x="5672" y="347"/>
                      <a:pt x="61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77" name="Google Shape;6877;p63"/>
            <p:cNvGrpSpPr/>
            <p:nvPr/>
          </p:nvGrpSpPr>
          <p:grpSpPr>
            <a:xfrm>
              <a:off x="1574884" y="2383357"/>
              <a:ext cx="229182" cy="229182"/>
              <a:chOff x="-34763900" y="3561225"/>
              <a:chExt cx="291450" cy="291450"/>
            </a:xfrm>
            <a:solidFill>
              <a:schemeClr val="tx1"/>
            </a:solidFill>
          </p:grpSpPr>
          <p:sp>
            <p:nvSpPr>
              <p:cNvPr id="6878" name="Google Shape;6878;p63"/>
              <p:cNvSpPr/>
              <p:nvPr/>
            </p:nvSpPr>
            <p:spPr>
              <a:xfrm>
                <a:off x="-34693800" y="3629750"/>
                <a:ext cx="152025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6081" h="6113" extrusionOk="0">
                    <a:moveTo>
                      <a:pt x="3025" y="1387"/>
                    </a:moveTo>
                    <a:cubicBezTo>
                      <a:pt x="3970" y="1387"/>
                      <a:pt x="4726" y="2143"/>
                      <a:pt x="4726" y="3088"/>
                    </a:cubicBezTo>
                    <a:cubicBezTo>
                      <a:pt x="4726" y="4033"/>
                      <a:pt x="3970" y="4789"/>
                      <a:pt x="3025" y="4789"/>
                    </a:cubicBezTo>
                    <a:cubicBezTo>
                      <a:pt x="2080" y="4789"/>
                      <a:pt x="1324" y="4033"/>
                      <a:pt x="1324" y="3088"/>
                    </a:cubicBezTo>
                    <a:cubicBezTo>
                      <a:pt x="1324" y="2143"/>
                      <a:pt x="2080" y="1387"/>
                      <a:pt x="3025" y="1387"/>
                    </a:cubicBezTo>
                    <a:close/>
                    <a:moveTo>
                      <a:pt x="2710" y="0"/>
                    </a:moveTo>
                    <a:lnTo>
                      <a:pt x="2710" y="442"/>
                    </a:lnTo>
                    <a:cubicBezTo>
                      <a:pt x="2710" y="599"/>
                      <a:pt x="2584" y="725"/>
                      <a:pt x="2426" y="757"/>
                    </a:cubicBezTo>
                    <a:cubicBezTo>
                      <a:pt x="2237" y="788"/>
                      <a:pt x="2017" y="914"/>
                      <a:pt x="1859" y="1009"/>
                    </a:cubicBezTo>
                    <a:cubicBezTo>
                      <a:pt x="1815" y="1031"/>
                      <a:pt x="1762" y="1041"/>
                      <a:pt x="1707" y="1041"/>
                    </a:cubicBezTo>
                    <a:cubicBezTo>
                      <a:pt x="1607" y="1041"/>
                      <a:pt x="1500" y="1007"/>
                      <a:pt x="1418" y="946"/>
                    </a:cubicBezTo>
                    <a:lnTo>
                      <a:pt x="1103" y="631"/>
                    </a:lnTo>
                    <a:lnTo>
                      <a:pt x="631" y="1103"/>
                    </a:lnTo>
                    <a:lnTo>
                      <a:pt x="946" y="1418"/>
                    </a:lnTo>
                    <a:cubicBezTo>
                      <a:pt x="1072" y="1544"/>
                      <a:pt x="1072" y="1702"/>
                      <a:pt x="977" y="1859"/>
                    </a:cubicBezTo>
                    <a:cubicBezTo>
                      <a:pt x="851" y="2048"/>
                      <a:pt x="788" y="2269"/>
                      <a:pt x="757" y="2458"/>
                    </a:cubicBezTo>
                    <a:cubicBezTo>
                      <a:pt x="694" y="2615"/>
                      <a:pt x="599" y="2710"/>
                      <a:pt x="442" y="2710"/>
                    </a:cubicBezTo>
                    <a:lnTo>
                      <a:pt x="1" y="2710"/>
                    </a:lnTo>
                    <a:lnTo>
                      <a:pt x="1" y="3403"/>
                    </a:lnTo>
                    <a:lnTo>
                      <a:pt x="442" y="3403"/>
                    </a:lnTo>
                    <a:cubicBezTo>
                      <a:pt x="599" y="3403"/>
                      <a:pt x="694" y="3498"/>
                      <a:pt x="757" y="3655"/>
                    </a:cubicBezTo>
                    <a:cubicBezTo>
                      <a:pt x="788" y="3876"/>
                      <a:pt x="914" y="4096"/>
                      <a:pt x="977" y="4254"/>
                    </a:cubicBezTo>
                    <a:cubicBezTo>
                      <a:pt x="1072" y="4380"/>
                      <a:pt x="1009" y="4569"/>
                      <a:pt x="946" y="4695"/>
                    </a:cubicBezTo>
                    <a:lnTo>
                      <a:pt x="631" y="5010"/>
                    </a:lnTo>
                    <a:lnTo>
                      <a:pt x="1103" y="5482"/>
                    </a:lnTo>
                    <a:lnTo>
                      <a:pt x="1418" y="5167"/>
                    </a:lnTo>
                    <a:cubicBezTo>
                      <a:pt x="1486" y="5100"/>
                      <a:pt x="1562" y="5068"/>
                      <a:pt x="1643" y="5068"/>
                    </a:cubicBezTo>
                    <a:cubicBezTo>
                      <a:pt x="1713" y="5068"/>
                      <a:pt x="1786" y="5092"/>
                      <a:pt x="1859" y="5136"/>
                    </a:cubicBezTo>
                    <a:cubicBezTo>
                      <a:pt x="2048" y="5230"/>
                      <a:pt x="2237" y="5325"/>
                      <a:pt x="2426" y="5356"/>
                    </a:cubicBezTo>
                    <a:cubicBezTo>
                      <a:pt x="2584" y="5419"/>
                      <a:pt x="2710" y="5514"/>
                      <a:pt x="2710" y="5671"/>
                    </a:cubicBezTo>
                    <a:lnTo>
                      <a:pt x="2710" y="6112"/>
                    </a:lnTo>
                    <a:lnTo>
                      <a:pt x="3372" y="6112"/>
                    </a:lnTo>
                    <a:lnTo>
                      <a:pt x="3372" y="5734"/>
                    </a:lnTo>
                    <a:cubicBezTo>
                      <a:pt x="3372" y="5577"/>
                      <a:pt x="3498" y="5451"/>
                      <a:pt x="3655" y="5419"/>
                    </a:cubicBezTo>
                    <a:cubicBezTo>
                      <a:pt x="3844" y="5356"/>
                      <a:pt x="4096" y="5262"/>
                      <a:pt x="4254" y="5167"/>
                    </a:cubicBezTo>
                    <a:cubicBezTo>
                      <a:pt x="4300" y="5133"/>
                      <a:pt x="4355" y="5119"/>
                      <a:pt x="4410" y="5119"/>
                    </a:cubicBezTo>
                    <a:cubicBezTo>
                      <a:pt x="4506" y="5119"/>
                      <a:pt x="4603" y="5159"/>
                      <a:pt x="4663" y="5199"/>
                    </a:cubicBezTo>
                    <a:lnTo>
                      <a:pt x="5010" y="5514"/>
                    </a:lnTo>
                    <a:lnTo>
                      <a:pt x="5451" y="5041"/>
                    </a:lnTo>
                    <a:lnTo>
                      <a:pt x="5136" y="4726"/>
                    </a:lnTo>
                    <a:cubicBezTo>
                      <a:pt x="5041" y="4632"/>
                      <a:pt x="5041" y="4474"/>
                      <a:pt x="5104" y="4285"/>
                    </a:cubicBezTo>
                    <a:cubicBezTo>
                      <a:pt x="5230" y="4096"/>
                      <a:pt x="5293" y="3907"/>
                      <a:pt x="5356" y="3718"/>
                    </a:cubicBezTo>
                    <a:cubicBezTo>
                      <a:pt x="5388" y="3561"/>
                      <a:pt x="5514" y="3434"/>
                      <a:pt x="5671" y="3434"/>
                    </a:cubicBezTo>
                    <a:lnTo>
                      <a:pt x="6081" y="3434"/>
                    </a:lnTo>
                    <a:lnTo>
                      <a:pt x="6081" y="2773"/>
                    </a:lnTo>
                    <a:lnTo>
                      <a:pt x="5671" y="2773"/>
                    </a:lnTo>
                    <a:cubicBezTo>
                      <a:pt x="5514" y="2710"/>
                      <a:pt x="5388" y="2615"/>
                      <a:pt x="5356" y="2458"/>
                    </a:cubicBezTo>
                    <a:cubicBezTo>
                      <a:pt x="5293" y="2269"/>
                      <a:pt x="5199" y="2017"/>
                      <a:pt x="5104" y="1859"/>
                    </a:cubicBezTo>
                    <a:cubicBezTo>
                      <a:pt x="5041" y="1733"/>
                      <a:pt x="5073" y="1544"/>
                      <a:pt x="5136" y="1418"/>
                    </a:cubicBezTo>
                    <a:lnTo>
                      <a:pt x="5451" y="1103"/>
                    </a:lnTo>
                    <a:lnTo>
                      <a:pt x="5010" y="631"/>
                    </a:lnTo>
                    <a:lnTo>
                      <a:pt x="4663" y="946"/>
                    </a:lnTo>
                    <a:cubicBezTo>
                      <a:pt x="4608" y="1019"/>
                      <a:pt x="4531" y="1050"/>
                      <a:pt x="4445" y="1050"/>
                    </a:cubicBezTo>
                    <a:cubicBezTo>
                      <a:pt x="4384" y="1050"/>
                      <a:pt x="4319" y="1035"/>
                      <a:pt x="4254" y="1009"/>
                    </a:cubicBezTo>
                    <a:cubicBezTo>
                      <a:pt x="4033" y="883"/>
                      <a:pt x="3844" y="788"/>
                      <a:pt x="3655" y="757"/>
                    </a:cubicBezTo>
                    <a:cubicBezTo>
                      <a:pt x="3498" y="725"/>
                      <a:pt x="3372" y="599"/>
                      <a:pt x="3372" y="442"/>
                    </a:cubicBezTo>
                    <a:lnTo>
                      <a:pt x="337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79" name="Google Shape;6879;p63"/>
              <p:cNvSpPr/>
              <p:nvPr/>
            </p:nvSpPr>
            <p:spPr>
              <a:xfrm>
                <a:off x="-34763900" y="3561225"/>
                <a:ext cx="29145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58" extrusionOk="0">
                    <a:moveTo>
                      <a:pt x="6522" y="2048"/>
                    </a:moveTo>
                    <a:cubicBezTo>
                      <a:pt x="6743" y="2048"/>
                      <a:pt x="6900" y="2206"/>
                      <a:pt x="6900" y="2395"/>
                    </a:cubicBezTo>
                    <a:lnTo>
                      <a:pt x="6900" y="2899"/>
                    </a:lnTo>
                    <a:cubicBezTo>
                      <a:pt x="6995" y="2962"/>
                      <a:pt x="7089" y="2994"/>
                      <a:pt x="7152" y="3025"/>
                    </a:cubicBezTo>
                    <a:lnTo>
                      <a:pt x="7530" y="2678"/>
                    </a:lnTo>
                    <a:cubicBezTo>
                      <a:pt x="7578" y="2615"/>
                      <a:pt x="7664" y="2584"/>
                      <a:pt x="7755" y="2584"/>
                    </a:cubicBezTo>
                    <a:cubicBezTo>
                      <a:pt x="7845" y="2584"/>
                      <a:pt x="7940" y="2615"/>
                      <a:pt x="8003" y="2678"/>
                    </a:cubicBezTo>
                    <a:lnTo>
                      <a:pt x="8979" y="3655"/>
                    </a:lnTo>
                    <a:cubicBezTo>
                      <a:pt x="9106" y="3781"/>
                      <a:pt x="9106" y="4002"/>
                      <a:pt x="8979" y="4128"/>
                    </a:cubicBezTo>
                    <a:lnTo>
                      <a:pt x="8633" y="4474"/>
                    </a:lnTo>
                    <a:cubicBezTo>
                      <a:pt x="8664" y="4569"/>
                      <a:pt x="8696" y="4695"/>
                      <a:pt x="8727" y="4758"/>
                    </a:cubicBezTo>
                    <a:lnTo>
                      <a:pt x="9263" y="4758"/>
                    </a:lnTo>
                    <a:cubicBezTo>
                      <a:pt x="9452" y="4758"/>
                      <a:pt x="9610" y="4915"/>
                      <a:pt x="9610" y="5104"/>
                    </a:cubicBezTo>
                    <a:lnTo>
                      <a:pt x="9610" y="6491"/>
                    </a:lnTo>
                    <a:cubicBezTo>
                      <a:pt x="9610" y="6680"/>
                      <a:pt x="9452" y="6837"/>
                      <a:pt x="9263" y="6837"/>
                    </a:cubicBezTo>
                    <a:lnTo>
                      <a:pt x="8727" y="6837"/>
                    </a:lnTo>
                    <a:cubicBezTo>
                      <a:pt x="8696" y="6963"/>
                      <a:pt x="8664" y="7026"/>
                      <a:pt x="8633" y="7121"/>
                    </a:cubicBezTo>
                    <a:lnTo>
                      <a:pt x="8979" y="7467"/>
                    </a:lnTo>
                    <a:cubicBezTo>
                      <a:pt x="9106" y="7593"/>
                      <a:pt x="9106" y="7814"/>
                      <a:pt x="8979" y="7940"/>
                    </a:cubicBezTo>
                    <a:lnTo>
                      <a:pt x="8003" y="8916"/>
                    </a:lnTo>
                    <a:cubicBezTo>
                      <a:pt x="7940" y="8979"/>
                      <a:pt x="7845" y="9011"/>
                      <a:pt x="7755" y="9011"/>
                    </a:cubicBezTo>
                    <a:cubicBezTo>
                      <a:pt x="7664" y="9011"/>
                      <a:pt x="7578" y="8979"/>
                      <a:pt x="7530" y="8916"/>
                    </a:cubicBezTo>
                    <a:lnTo>
                      <a:pt x="7152" y="8570"/>
                    </a:lnTo>
                    <a:cubicBezTo>
                      <a:pt x="7089" y="8601"/>
                      <a:pt x="6963" y="8664"/>
                      <a:pt x="6900" y="8696"/>
                    </a:cubicBezTo>
                    <a:lnTo>
                      <a:pt x="6900" y="9200"/>
                    </a:lnTo>
                    <a:cubicBezTo>
                      <a:pt x="6900" y="9389"/>
                      <a:pt x="6743" y="9547"/>
                      <a:pt x="6522" y="9547"/>
                    </a:cubicBezTo>
                    <a:lnTo>
                      <a:pt x="5167" y="9547"/>
                    </a:lnTo>
                    <a:cubicBezTo>
                      <a:pt x="4947" y="9547"/>
                      <a:pt x="4789" y="9389"/>
                      <a:pt x="4789" y="9200"/>
                    </a:cubicBezTo>
                    <a:lnTo>
                      <a:pt x="4789" y="8696"/>
                    </a:lnTo>
                    <a:cubicBezTo>
                      <a:pt x="4695" y="8664"/>
                      <a:pt x="4600" y="8601"/>
                      <a:pt x="4537" y="8570"/>
                    </a:cubicBezTo>
                    <a:lnTo>
                      <a:pt x="4159" y="8916"/>
                    </a:lnTo>
                    <a:cubicBezTo>
                      <a:pt x="4112" y="8979"/>
                      <a:pt x="4025" y="9011"/>
                      <a:pt x="3935" y="9011"/>
                    </a:cubicBezTo>
                    <a:cubicBezTo>
                      <a:pt x="3844" y="9011"/>
                      <a:pt x="3750" y="8979"/>
                      <a:pt x="3687" y="8916"/>
                    </a:cubicBezTo>
                    <a:lnTo>
                      <a:pt x="2710" y="7940"/>
                    </a:lnTo>
                    <a:cubicBezTo>
                      <a:pt x="2584" y="7814"/>
                      <a:pt x="2584" y="7593"/>
                      <a:pt x="2710" y="7467"/>
                    </a:cubicBezTo>
                    <a:lnTo>
                      <a:pt x="3057" y="7121"/>
                    </a:lnTo>
                    <a:cubicBezTo>
                      <a:pt x="3025" y="7026"/>
                      <a:pt x="2994" y="6932"/>
                      <a:pt x="2962" y="6837"/>
                    </a:cubicBezTo>
                    <a:lnTo>
                      <a:pt x="2426" y="6837"/>
                    </a:lnTo>
                    <a:cubicBezTo>
                      <a:pt x="2237" y="6837"/>
                      <a:pt x="2080" y="6680"/>
                      <a:pt x="2080" y="6491"/>
                    </a:cubicBezTo>
                    <a:lnTo>
                      <a:pt x="2080" y="5104"/>
                    </a:lnTo>
                    <a:cubicBezTo>
                      <a:pt x="2080" y="4915"/>
                      <a:pt x="2237" y="4758"/>
                      <a:pt x="2426" y="4758"/>
                    </a:cubicBezTo>
                    <a:lnTo>
                      <a:pt x="2962" y="4758"/>
                    </a:lnTo>
                    <a:cubicBezTo>
                      <a:pt x="2994" y="4632"/>
                      <a:pt x="3025" y="4569"/>
                      <a:pt x="3057" y="4474"/>
                    </a:cubicBezTo>
                    <a:lnTo>
                      <a:pt x="2710" y="4128"/>
                    </a:lnTo>
                    <a:cubicBezTo>
                      <a:pt x="2584" y="4002"/>
                      <a:pt x="2584" y="3781"/>
                      <a:pt x="2710" y="3655"/>
                    </a:cubicBezTo>
                    <a:lnTo>
                      <a:pt x="3687" y="2678"/>
                    </a:lnTo>
                    <a:cubicBezTo>
                      <a:pt x="3750" y="2615"/>
                      <a:pt x="3844" y="2584"/>
                      <a:pt x="3935" y="2584"/>
                    </a:cubicBezTo>
                    <a:cubicBezTo>
                      <a:pt x="4025" y="2584"/>
                      <a:pt x="4112" y="2615"/>
                      <a:pt x="4159" y="2678"/>
                    </a:cubicBezTo>
                    <a:lnTo>
                      <a:pt x="4537" y="3025"/>
                    </a:lnTo>
                    <a:cubicBezTo>
                      <a:pt x="4600" y="2994"/>
                      <a:pt x="4726" y="2962"/>
                      <a:pt x="4789" y="2899"/>
                    </a:cubicBezTo>
                    <a:lnTo>
                      <a:pt x="4789" y="2395"/>
                    </a:lnTo>
                    <a:cubicBezTo>
                      <a:pt x="4789" y="2206"/>
                      <a:pt x="4947" y="2048"/>
                      <a:pt x="5167" y="2048"/>
                    </a:cubicBezTo>
                    <a:close/>
                    <a:moveTo>
                      <a:pt x="5829" y="1"/>
                    </a:moveTo>
                    <a:cubicBezTo>
                      <a:pt x="2647" y="1"/>
                      <a:pt x="1" y="2647"/>
                      <a:pt x="1" y="5829"/>
                    </a:cubicBezTo>
                    <a:cubicBezTo>
                      <a:pt x="1" y="6837"/>
                      <a:pt x="284" y="7877"/>
                      <a:pt x="820" y="8790"/>
                    </a:cubicBezTo>
                    <a:lnTo>
                      <a:pt x="32" y="11185"/>
                    </a:lnTo>
                    <a:cubicBezTo>
                      <a:pt x="1" y="11311"/>
                      <a:pt x="32" y="11468"/>
                      <a:pt x="127" y="11531"/>
                    </a:cubicBezTo>
                    <a:cubicBezTo>
                      <a:pt x="174" y="11602"/>
                      <a:pt x="274" y="11638"/>
                      <a:pt x="375" y="11638"/>
                    </a:cubicBezTo>
                    <a:cubicBezTo>
                      <a:pt x="408" y="11638"/>
                      <a:pt x="442" y="11634"/>
                      <a:pt x="473" y="11626"/>
                    </a:cubicBezTo>
                    <a:lnTo>
                      <a:pt x="2868" y="10838"/>
                    </a:lnTo>
                    <a:cubicBezTo>
                      <a:pt x="3781" y="11374"/>
                      <a:pt x="4789" y="11657"/>
                      <a:pt x="5829" y="11657"/>
                    </a:cubicBezTo>
                    <a:cubicBezTo>
                      <a:pt x="9011" y="11657"/>
                      <a:pt x="11657" y="9011"/>
                      <a:pt x="11657" y="5829"/>
                    </a:cubicBezTo>
                    <a:cubicBezTo>
                      <a:pt x="11657" y="2584"/>
                      <a:pt x="9011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80" name="Google Shape;6880;p63"/>
              <p:cNvSpPr/>
              <p:nvPr/>
            </p:nvSpPr>
            <p:spPr>
              <a:xfrm>
                <a:off x="-34644175" y="3680950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40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576"/>
                      <a:pt x="473" y="2048"/>
                      <a:pt x="1040" y="2048"/>
                    </a:cubicBezTo>
                    <a:cubicBezTo>
                      <a:pt x="1576" y="2048"/>
                      <a:pt x="2048" y="1576"/>
                      <a:pt x="2048" y="1040"/>
                    </a:cubicBezTo>
                    <a:cubicBezTo>
                      <a:pt x="2048" y="441"/>
                      <a:pt x="1576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881" name="Google Shape;6881;p63"/>
            <p:cNvSpPr/>
            <p:nvPr/>
          </p:nvSpPr>
          <p:spPr>
            <a:xfrm>
              <a:off x="1573653" y="2665611"/>
              <a:ext cx="229182" cy="229162"/>
            </a:xfrm>
            <a:custGeom>
              <a:avLst/>
              <a:gdLst/>
              <a:ahLst/>
              <a:cxnLst/>
              <a:rect l="l" t="t" r="r" b="b"/>
              <a:pathLst>
                <a:path w="11658" h="11657" extrusionOk="0">
                  <a:moveTo>
                    <a:pt x="5955" y="1733"/>
                  </a:moveTo>
                  <a:cubicBezTo>
                    <a:pt x="7089" y="1733"/>
                    <a:pt x="8003" y="2647"/>
                    <a:pt x="8003" y="3781"/>
                  </a:cubicBezTo>
                  <a:cubicBezTo>
                    <a:pt x="7877" y="4442"/>
                    <a:pt x="7562" y="5041"/>
                    <a:pt x="7058" y="5419"/>
                  </a:cubicBezTo>
                  <a:cubicBezTo>
                    <a:pt x="6837" y="5577"/>
                    <a:pt x="6522" y="5892"/>
                    <a:pt x="6522" y="6333"/>
                  </a:cubicBezTo>
                  <a:lnTo>
                    <a:pt x="6522" y="6522"/>
                  </a:lnTo>
                  <a:cubicBezTo>
                    <a:pt x="6522" y="6931"/>
                    <a:pt x="6207" y="7215"/>
                    <a:pt x="5861" y="7215"/>
                  </a:cubicBezTo>
                  <a:cubicBezTo>
                    <a:pt x="5482" y="7215"/>
                    <a:pt x="5199" y="6900"/>
                    <a:pt x="5199" y="6522"/>
                  </a:cubicBezTo>
                  <a:lnTo>
                    <a:pt x="5199" y="6333"/>
                  </a:lnTo>
                  <a:cubicBezTo>
                    <a:pt x="5199" y="5577"/>
                    <a:pt x="5577" y="4852"/>
                    <a:pt x="6302" y="4316"/>
                  </a:cubicBezTo>
                  <a:cubicBezTo>
                    <a:pt x="6491" y="4190"/>
                    <a:pt x="6585" y="4001"/>
                    <a:pt x="6585" y="3781"/>
                  </a:cubicBezTo>
                  <a:cubicBezTo>
                    <a:pt x="6585" y="3371"/>
                    <a:pt x="6270" y="3119"/>
                    <a:pt x="5892" y="3119"/>
                  </a:cubicBezTo>
                  <a:cubicBezTo>
                    <a:pt x="5514" y="3119"/>
                    <a:pt x="5230" y="3434"/>
                    <a:pt x="5230" y="3781"/>
                  </a:cubicBezTo>
                  <a:cubicBezTo>
                    <a:pt x="5230" y="4159"/>
                    <a:pt x="4915" y="4442"/>
                    <a:pt x="4569" y="4442"/>
                  </a:cubicBezTo>
                  <a:cubicBezTo>
                    <a:pt x="4191" y="4442"/>
                    <a:pt x="3907" y="4127"/>
                    <a:pt x="3907" y="3781"/>
                  </a:cubicBezTo>
                  <a:cubicBezTo>
                    <a:pt x="3907" y="2647"/>
                    <a:pt x="4821" y="1733"/>
                    <a:pt x="5955" y="1733"/>
                  </a:cubicBezTo>
                  <a:close/>
                  <a:moveTo>
                    <a:pt x="5829" y="8570"/>
                  </a:moveTo>
                  <a:cubicBezTo>
                    <a:pt x="6176" y="8570"/>
                    <a:pt x="6491" y="8885"/>
                    <a:pt x="6491" y="9263"/>
                  </a:cubicBezTo>
                  <a:cubicBezTo>
                    <a:pt x="6491" y="9641"/>
                    <a:pt x="6207" y="9924"/>
                    <a:pt x="5829" y="9924"/>
                  </a:cubicBezTo>
                  <a:cubicBezTo>
                    <a:pt x="5419" y="9924"/>
                    <a:pt x="5167" y="9609"/>
                    <a:pt x="5167" y="9263"/>
                  </a:cubicBezTo>
                  <a:cubicBezTo>
                    <a:pt x="5167" y="8853"/>
                    <a:pt x="5482" y="8570"/>
                    <a:pt x="5829" y="8570"/>
                  </a:cubicBezTo>
                  <a:close/>
                  <a:moveTo>
                    <a:pt x="5829" y="0"/>
                  </a:moveTo>
                  <a:cubicBezTo>
                    <a:pt x="2647" y="0"/>
                    <a:pt x="1" y="2615"/>
                    <a:pt x="1" y="5829"/>
                  </a:cubicBezTo>
                  <a:cubicBezTo>
                    <a:pt x="1" y="9011"/>
                    <a:pt x="2647" y="11657"/>
                    <a:pt x="5829" y="11657"/>
                  </a:cubicBezTo>
                  <a:cubicBezTo>
                    <a:pt x="9011" y="11657"/>
                    <a:pt x="11657" y="9011"/>
                    <a:pt x="11657" y="5829"/>
                  </a:cubicBezTo>
                  <a:cubicBezTo>
                    <a:pt x="11657" y="2647"/>
                    <a:pt x="9011" y="0"/>
                    <a:pt x="582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882" name="Google Shape;6882;p63"/>
            <p:cNvGrpSpPr/>
            <p:nvPr/>
          </p:nvGrpSpPr>
          <p:grpSpPr>
            <a:xfrm>
              <a:off x="3020965" y="2097231"/>
              <a:ext cx="229792" cy="229792"/>
              <a:chOff x="-32927950" y="3227275"/>
              <a:chExt cx="292225" cy="292225"/>
            </a:xfrm>
            <a:solidFill>
              <a:schemeClr val="tx1"/>
            </a:solidFill>
          </p:grpSpPr>
          <p:sp>
            <p:nvSpPr>
              <p:cNvPr id="6883" name="Google Shape;6883;p63"/>
              <p:cNvSpPr/>
              <p:nvPr/>
            </p:nvSpPr>
            <p:spPr>
              <a:xfrm>
                <a:off x="-32927950" y="3228075"/>
                <a:ext cx="69325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11657" extrusionOk="0">
                    <a:moveTo>
                      <a:pt x="1733" y="0"/>
                    </a:moveTo>
                    <a:cubicBezTo>
                      <a:pt x="1198" y="0"/>
                      <a:pt x="725" y="473"/>
                      <a:pt x="725" y="1040"/>
                    </a:cubicBezTo>
                    <a:lnTo>
                      <a:pt x="725" y="1386"/>
                    </a:lnTo>
                    <a:lnTo>
                      <a:pt x="347" y="1386"/>
                    </a:lnTo>
                    <a:cubicBezTo>
                      <a:pt x="158" y="1386"/>
                      <a:pt x="1" y="1544"/>
                      <a:pt x="1" y="1733"/>
                    </a:cubicBezTo>
                    <a:cubicBezTo>
                      <a:pt x="1" y="1922"/>
                      <a:pt x="158" y="2079"/>
                      <a:pt x="347" y="2079"/>
                    </a:cubicBezTo>
                    <a:lnTo>
                      <a:pt x="725" y="2079"/>
                    </a:lnTo>
                    <a:lnTo>
                      <a:pt x="725" y="3466"/>
                    </a:lnTo>
                    <a:lnTo>
                      <a:pt x="347" y="3466"/>
                    </a:lnTo>
                    <a:cubicBezTo>
                      <a:pt x="158" y="3466"/>
                      <a:pt x="1" y="3623"/>
                      <a:pt x="1" y="3812"/>
                    </a:cubicBezTo>
                    <a:cubicBezTo>
                      <a:pt x="1" y="4033"/>
                      <a:pt x="158" y="4190"/>
                      <a:pt x="347" y="4190"/>
                    </a:cubicBezTo>
                    <a:lnTo>
                      <a:pt x="725" y="4190"/>
                    </a:lnTo>
                    <a:lnTo>
                      <a:pt x="725" y="5608"/>
                    </a:lnTo>
                    <a:lnTo>
                      <a:pt x="347" y="5608"/>
                    </a:lnTo>
                    <a:cubicBezTo>
                      <a:pt x="158" y="5608"/>
                      <a:pt x="1" y="5765"/>
                      <a:pt x="1" y="5954"/>
                    </a:cubicBezTo>
                    <a:cubicBezTo>
                      <a:pt x="1" y="6143"/>
                      <a:pt x="158" y="6301"/>
                      <a:pt x="347" y="6301"/>
                    </a:cubicBezTo>
                    <a:lnTo>
                      <a:pt x="725" y="6301"/>
                    </a:lnTo>
                    <a:lnTo>
                      <a:pt x="725" y="7687"/>
                    </a:lnTo>
                    <a:lnTo>
                      <a:pt x="347" y="7687"/>
                    </a:lnTo>
                    <a:cubicBezTo>
                      <a:pt x="158" y="7687"/>
                      <a:pt x="1" y="7845"/>
                      <a:pt x="1" y="8034"/>
                    </a:cubicBezTo>
                    <a:cubicBezTo>
                      <a:pt x="1" y="8223"/>
                      <a:pt x="158" y="8380"/>
                      <a:pt x="347" y="8380"/>
                    </a:cubicBezTo>
                    <a:lnTo>
                      <a:pt x="725" y="8380"/>
                    </a:lnTo>
                    <a:lnTo>
                      <a:pt x="725" y="9767"/>
                    </a:lnTo>
                    <a:lnTo>
                      <a:pt x="347" y="9767"/>
                    </a:lnTo>
                    <a:lnTo>
                      <a:pt x="347" y="9577"/>
                    </a:lnTo>
                    <a:cubicBezTo>
                      <a:pt x="158" y="9577"/>
                      <a:pt x="1" y="9735"/>
                      <a:pt x="1" y="9924"/>
                    </a:cubicBezTo>
                    <a:cubicBezTo>
                      <a:pt x="1" y="10113"/>
                      <a:pt x="158" y="10271"/>
                      <a:pt x="347" y="10271"/>
                    </a:cubicBezTo>
                    <a:lnTo>
                      <a:pt x="725" y="10271"/>
                    </a:lnTo>
                    <a:lnTo>
                      <a:pt x="725" y="10649"/>
                    </a:lnTo>
                    <a:cubicBezTo>
                      <a:pt x="725" y="11184"/>
                      <a:pt x="1198" y="11657"/>
                      <a:pt x="1733" y="11657"/>
                    </a:cubicBezTo>
                    <a:lnTo>
                      <a:pt x="2773" y="11657"/>
                    </a:lnTo>
                    <a:lnTo>
                      <a:pt x="277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84" name="Google Shape;6884;p63"/>
              <p:cNvSpPr/>
              <p:nvPr/>
            </p:nvSpPr>
            <p:spPr>
              <a:xfrm>
                <a:off x="-32841300" y="3227275"/>
                <a:ext cx="1544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6176" h="11658" extrusionOk="0">
                    <a:moveTo>
                      <a:pt x="4096" y="2048"/>
                    </a:moveTo>
                    <a:cubicBezTo>
                      <a:pt x="4285" y="2048"/>
                      <a:pt x="4442" y="2206"/>
                      <a:pt x="4442" y="2395"/>
                    </a:cubicBezTo>
                    <a:lnTo>
                      <a:pt x="4442" y="3750"/>
                    </a:lnTo>
                    <a:cubicBezTo>
                      <a:pt x="4442" y="3939"/>
                      <a:pt x="4285" y="4096"/>
                      <a:pt x="4096" y="4096"/>
                    </a:cubicBezTo>
                    <a:lnTo>
                      <a:pt x="3088" y="4096"/>
                    </a:lnTo>
                    <a:lnTo>
                      <a:pt x="3088" y="7562"/>
                    </a:lnTo>
                    <a:lnTo>
                      <a:pt x="4096" y="7562"/>
                    </a:lnTo>
                    <a:cubicBezTo>
                      <a:pt x="4285" y="7562"/>
                      <a:pt x="4442" y="7719"/>
                      <a:pt x="4442" y="7908"/>
                    </a:cubicBezTo>
                    <a:lnTo>
                      <a:pt x="4442" y="9294"/>
                    </a:lnTo>
                    <a:cubicBezTo>
                      <a:pt x="4442" y="9483"/>
                      <a:pt x="4285" y="9641"/>
                      <a:pt x="4096" y="9641"/>
                    </a:cubicBezTo>
                    <a:lnTo>
                      <a:pt x="3088" y="9641"/>
                    </a:lnTo>
                    <a:cubicBezTo>
                      <a:pt x="2332" y="9641"/>
                      <a:pt x="1701" y="9011"/>
                      <a:pt x="1701" y="8255"/>
                    </a:cubicBezTo>
                    <a:lnTo>
                      <a:pt x="1701" y="3435"/>
                    </a:lnTo>
                    <a:cubicBezTo>
                      <a:pt x="1701" y="2678"/>
                      <a:pt x="2332" y="2048"/>
                      <a:pt x="3088" y="2048"/>
                    </a:cubicBezTo>
                    <a:close/>
                    <a:moveTo>
                      <a:pt x="0" y="1"/>
                    </a:moveTo>
                    <a:lnTo>
                      <a:pt x="0" y="11657"/>
                    </a:lnTo>
                    <a:lnTo>
                      <a:pt x="5167" y="11657"/>
                    </a:lnTo>
                    <a:cubicBezTo>
                      <a:pt x="5703" y="11657"/>
                      <a:pt x="6175" y="11185"/>
                      <a:pt x="6175" y="10618"/>
                    </a:cubicBezTo>
                    <a:lnTo>
                      <a:pt x="6175" y="1009"/>
                    </a:lnTo>
                    <a:cubicBezTo>
                      <a:pt x="6175" y="473"/>
                      <a:pt x="5703" y="1"/>
                      <a:pt x="51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85" name="Google Shape;6885;p63"/>
              <p:cNvSpPr/>
              <p:nvPr/>
            </p:nvSpPr>
            <p:spPr>
              <a:xfrm>
                <a:off x="-32669600" y="3261925"/>
                <a:ext cx="338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2049" extrusionOk="0">
                    <a:moveTo>
                      <a:pt x="0" y="1"/>
                    </a:moveTo>
                    <a:lnTo>
                      <a:pt x="0" y="2049"/>
                    </a:lnTo>
                    <a:lnTo>
                      <a:pt x="1355" y="2049"/>
                    </a:lnTo>
                    <a:lnTo>
                      <a:pt x="1355" y="347"/>
                    </a:lnTo>
                    <a:cubicBezTo>
                      <a:pt x="1355" y="158"/>
                      <a:pt x="1197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86" name="Google Shape;6886;p63"/>
              <p:cNvSpPr/>
              <p:nvPr/>
            </p:nvSpPr>
            <p:spPr>
              <a:xfrm>
                <a:off x="-32669600" y="3329675"/>
                <a:ext cx="3387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1418" extrusionOk="0">
                    <a:moveTo>
                      <a:pt x="0" y="0"/>
                    </a:moveTo>
                    <a:lnTo>
                      <a:pt x="0" y="1418"/>
                    </a:lnTo>
                    <a:lnTo>
                      <a:pt x="1355" y="1418"/>
                    </a:lnTo>
                    <a:lnTo>
                      <a:pt x="13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87" name="Google Shape;6887;p63"/>
              <p:cNvSpPr/>
              <p:nvPr/>
            </p:nvSpPr>
            <p:spPr>
              <a:xfrm>
                <a:off x="-32669600" y="3381650"/>
                <a:ext cx="3387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355" h="2049" extrusionOk="0">
                    <a:moveTo>
                      <a:pt x="0" y="0"/>
                    </a:moveTo>
                    <a:lnTo>
                      <a:pt x="0" y="2048"/>
                    </a:lnTo>
                    <a:lnTo>
                      <a:pt x="1008" y="2048"/>
                    </a:lnTo>
                    <a:cubicBezTo>
                      <a:pt x="1197" y="2048"/>
                      <a:pt x="1355" y="1891"/>
                      <a:pt x="1355" y="1702"/>
                    </a:cubicBezTo>
                    <a:lnTo>
                      <a:pt x="13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88" name="Google Shape;6888;p63"/>
            <p:cNvGrpSpPr/>
            <p:nvPr/>
          </p:nvGrpSpPr>
          <p:grpSpPr>
            <a:xfrm>
              <a:off x="3020650" y="2383356"/>
              <a:ext cx="230421" cy="229182"/>
              <a:chOff x="-32927950" y="3586425"/>
              <a:chExt cx="293025" cy="291450"/>
            </a:xfrm>
            <a:solidFill>
              <a:schemeClr val="tx1"/>
            </a:solidFill>
          </p:grpSpPr>
          <p:sp>
            <p:nvSpPr>
              <p:cNvPr id="6889" name="Google Shape;6889;p63"/>
              <p:cNvSpPr/>
              <p:nvPr/>
            </p:nvSpPr>
            <p:spPr>
              <a:xfrm>
                <a:off x="-32927950" y="3843975"/>
                <a:ext cx="29302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1356" extrusionOk="0">
                    <a:moveTo>
                      <a:pt x="662" y="1"/>
                    </a:moveTo>
                    <a:cubicBezTo>
                      <a:pt x="284" y="1"/>
                      <a:pt x="1" y="316"/>
                      <a:pt x="1" y="662"/>
                    </a:cubicBezTo>
                    <a:lnTo>
                      <a:pt x="1" y="1009"/>
                    </a:lnTo>
                    <a:cubicBezTo>
                      <a:pt x="1" y="1198"/>
                      <a:pt x="158" y="1355"/>
                      <a:pt x="347" y="1355"/>
                    </a:cubicBezTo>
                    <a:lnTo>
                      <a:pt x="11342" y="1355"/>
                    </a:lnTo>
                    <a:cubicBezTo>
                      <a:pt x="11563" y="1355"/>
                      <a:pt x="11720" y="1198"/>
                      <a:pt x="11720" y="1009"/>
                    </a:cubicBezTo>
                    <a:lnTo>
                      <a:pt x="11720" y="694"/>
                    </a:lnTo>
                    <a:cubicBezTo>
                      <a:pt x="11689" y="316"/>
                      <a:pt x="11374" y="1"/>
                      <a:pt x="109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0" name="Google Shape;6890;p63"/>
              <p:cNvSpPr/>
              <p:nvPr/>
            </p:nvSpPr>
            <p:spPr>
              <a:xfrm>
                <a:off x="-32872025" y="3723475"/>
                <a:ext cx="18040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7216" h="2080" extrusionOk="0">
                    <a:moveTo>
                      <a:pt x="757" y="1"/>
                    </a:moveTo>
                    <a:lnTo>
                      <a:pt x="0" y="2080"/>
                    </a:lnTo>
                    <a:lnTo>
                      <a:pt x="7215" y="2080"/>
                    </a:lnTo>
                    <a:lnTo>
                      <a:pt x="652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1" name="Google Shape;6891;p63"/>
              <p:cNvSpPr/>
              <p:nvPr/>
            </p:nvSpPr>
            <p:spPr>
              <a:xfrm>
                <a:off x="-32890150" y="3792775"/>
                <a:ext cx="217425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8697" h="1356" extrusionOk="0">
                    <a:moveTo>
                      <a:pt x="505" y="1"/>
                    </a:moveTo>
                    <a:lnTo>
                      <a:pt x="1" y="1356"/>
                    </a:lnTo>
                    <a:lnTo>
                      <a:pt x="8696" y="1356"/>
                    </a:lnTo>
                    <a:lnTo>
                      <a:pt x="822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2" name="Google Shape;6892;p63"/>
              <p:cNvSpPr/>
              <p:nvPr/>
            </p:nvSpPr>
            <p:spPr>
              <a:xfrm>
                <a:off x="-32822400" y="3586425"/>
                <a:ext cx="8272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2112" extrusionOk="0">
                    <a:moveTo>
                      <a:pt x="1639" y="1"/>
                    </a:moveTo>
                    <a:cubicBezTo>
                      <a:pt x="1103" y="1"/>
                      <a:pt x="599" y="379"/>
                      <a:pt x="441" y="883"/>
                    </a:cubicBezTo>
                    <a:lnTo>
                      <a:pt x="0" y="2112"/>
                    </a:lnTo>
                    <a:lnTo>
                      <a:pt x="3308" y="2112"/>
                    </a:lnTo>
                    <a:lnTo>
                      <a:pt x="2867" y="883"/>
                    </a:lnTo>
                    <a:cubicBezTo>
                      <a:pt x="2678" y="316"/>
                      <a:pt x="2206" y="1"/>
                      <a:pt x="16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3" name="Google Shape;6893;p63"/>
              <p:cNvSpPr/>
              <p:nvPr/>
            </p:nvSpPr>
            <p:spPr>
              <a:xfrm>
                <a:off x="-32846825" y="3655750"/>
                <a:ext cx="1315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5262" h="2048" extrusionOk="0">
                    <a:moveTo>
                      <a:pt x="694" y="0"/>
                    </a:moveTo>
                    <a:lnTo>
                      <a:pt x="1" y="2048"/>
                    </a:lnTo>
                    <a:lnTo>
                      <a:pt x="5262" y="2048"/>
                    </a:lnTo>
                    <a:lnTo>
                      <a:pt x="450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894" name="Google Shape;6894;p63"/>
            <p:cNvGrpSpPr/>
            <p:nvPr/>
          </p:nvGrpSpPr>
          <p:grpSpPr>
            <a:xfrm>
              <a:off x="3020965" y="2664859"/>
              <a:ext cx="229792" cy="230421"/>
              <a:chOff x="-32927950" y="3944800"/>
              <a:chExt cx="292225" cy="293025"/>
            </a:xfrm>
            <a:solidFill>
              <a:schemeClr val="tx1"/>
            </a:solidFill>
          </p:grpSpPr>
          <p:sp>
            <p:nvSpPr>
              <p:cNvPr id="6895" name="Google Shape;6895;p63"/>
              <p:cNvSpPr/>
              <p:nvPr/>
            </p:nvSpPr>
            <p:spPr>
              <a:xfrm>
                <a:off x="-32927950" y="3944800"/>
                <a:ext cx="69325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11689" extrusionOk="0">
                    <a:moveTo>
                      <a:pt x="1418" y="0"/>
                    </a:moveTo>
                    <a:cubicBezTo>
                      <a:pt x="1072" y="0"/>
                      <a:pt x="757" y="315"/>
                      <a:pt x="757" y="662"/>
                    </a:cubicBezTo>
                    <a:lnTo>
                      <a:pt x="757" y="9578"/>
                    </a:lnTo>
                    <a:cubicBezTo>
                      <a:pt x="757" y="9830"/>
                      <a:pt x="914" y="10050"/>
                      <a:pt x="1103" y="10176"/>
                    </a:cubicBezTo>
                    <a:lnTo>
                      <a:pt x="1103" y="10996"/>
                    </a:lnTo>
                    <a:lnTo>
                      <a:pt x="347" y="10996"/>
                    </a:lnTo>
                    <a:cubicBezTo>
                      <a:pt x="158" y="10996"/>
                      <a:pt x="1" y="11153"/>
                      <a:pt x="1" y="11342"/>
                    </a:cubicBezTo>
                    <a:cubicBezTo>
                      <a:pt x="1" y="11531"/>
                      <a:pt x="158" y="11689"/>
                      <a:pt x="347" y="11689"/>
                    </a:cubicBezTo>
                    <a:lnTo>
                      <a:pt x="2395" y="11689"/>
                    </a:lnTo>
                    <a:cubicBezTo>
                      <a:pt x="2616" y="11689"/>
                      <a:pt x="2773" y="11531"/>
                      <a:pt x="2773" y="11342"/>
                    </a:cubicBezTo>
                    <a:cubicBezTo>
                      <a:pt x="2773" y="11153"/>
                      <a:pt x="2616" y="10996"/>
                      <a:pt x="2395" y="10996"/>
                    </a:cubicBezTo>
                    <a:lnTo>
                      <a:pt x="1733" y="10996"/>
                    </a:lnTo>
                    <a:lnTo>
                      <a:pt x="1733" y="10176"/>
                    </a:lnTo>
                    <a:cubicBezTo>
                      <a:pt x="1922" y="10050"/>
                      <a:pt x="2080" y="9861"/>
                      <a:pt x="2080" y="9578"/>
                    </a:cubicBezTo>
                    <a:lnTo>
                      <a:pt x="2080" y="662"/>
                    </a:lnTo>
                    <a:cubicBezTo>
                      <a:pt x="2080" y="284"/>
                      <a:pt x="1765" y="0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6" name="Google Shape;6896;p63"/>
              <p:cNvSpPr/>
              <p:nvPr/>
            </p:nvSpPr>
            <p:spPr>
              <a:xfrm>
                <a:off x="-32720800" y="4057425"/>
                <a:ext cx="8507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1009" extrusionOk="0">
                    <a:moveTo>
                      <a:pt x="505" y="1"/>
                    </a:moveTo>
                    <a:cubicBezTo>
                      <a:pt x="221" y="1"/>
                      <a:pt x="0" y="221"/>
                      <a:pt x="0" y="505"/>
                    </a:cubicBezTo>
                    <a:cubicBezTo>
                      <a:pt x="0" y="788"/>
                      <a:pt x="221" y="1009"/>
                      <a:pt x="505" y="1009"/>
                    </a:cubicBezTo>
                    <a:lnTo>
                      <a:pt x="2899" y="1009"/>
                    </a:lnTo>
                    <a:cubicBezTo>
                      <a:pt x="3182" y="1009"/>
                      <a:pt x="3403" y="788"/>
                      <a:pt x="3403" y="505"/>
                    </a:cubicBezTo>
                    <a:cubicBezTo>
                      <a:pt x="3403" y="190"/>
                      <a:pt x="3182" y="1"/>
                      <a:pt x="28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7" name="Google Shape;6897;p63"/>
              <p:cNvSpPr/>
              <p:nvPr/>
            </p:nvSpPr>
            <p:spPr>
              <a:xfrm>
                <a:off x="-32720800" y="4099950"/>
                <a:ext cx="8507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1009" extrusionOk="0">
                    <a:moveTo>
                      <a:pt x="505" y="1"/>
                    </a:moveTo>
                    <a:cubicBezTo>
                      <a:pt x="221" y="1"/>
                      <a:pt x="0" y="221"/>
                      <a:pt x="0" y="505"/>
                    </a:cubicBezTo>
                    <a:cubicBezTo>
                      <a:pt x="0" y="788"/>
                      <a:pt x="221" y="1009"/>
                      <a:pt x="505" y="1009"/>
                    </a:cubicBezTo>
                    <a:lnTo>
                      <a:pt x="2899" y="1009"/>
                    </a:lnTo>
                    <a:cubicBezTo>
                      <a:pt x="3182" y="1009"/>
                      <a:pt x="3403" y="788"/>
                      <a:pt x="3403" y="505"/>
                    </a:cubicBezTo>
                    <a:cubicBezTo>
                      <a:pt x="3403" y="221"/>
                      <a:pt x="3182" y="1"/>
                      <a:pt x="28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8" name="Google Shape;6898;p63"/>
              <p:cNvSpPr/>
              <p:nvPr/>
            </p:nvSpPr>
            <p:spPr>
              <a:xfrm>
                <a:off x="-32720800" y="4141700"/>
                <a:ext cx="67750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1041" extrusionOk="0">
                    <a:moveTo>
                      <a:pt x="505" y="1"/>
                    </a:moveTo>
                    <a:cubicBezTo>
                      <a:pt x="221" y="1"/>
                      <a:pt x="0" y="253"/>
                      <a:pt x="0" y="536"/>
                    </a:cubicBezTo>
                    <a:cubicBezTo>
                      <a:pt x="0" y="788"/>
                      <a:pt x="221" y="1040"/>
                      <a:pt x="505" y="1040"/>
                    </a:cubicBezTo>
                    <a:lnTo>
                      <a:pt x="2206" y="1040"/>
                    </a:lnTo>
                    <a:cubicBezTo>
                      <a:pt x="2458" y="1040"/>
                      <a:pt x="2710" y="788"/>
                      <a:pt x="2710" y="536"/>
                    </a:cubicBezTo>
                    <a:cubicBezTo>
                      <a:pt x="2710" y="253"/>
                      <a:pt x="2521" y="1"/>
                      <a:pt x="22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899" name="Google Shape;6899;p63"/>
              <p:cNvSpPr/>
              <p:nvPr/>
            </p:nvSpPr>
            <p:spPr>
              <a:xfrm>
                <a:off x="-32754675" y="3944800"/>
                <a:ext cx="5122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80" extrusionOk="0">
                    <a:moveTo>
                      <a:pt x="1702" y="0"/>
                    </a:moveTo>
                    <a:cubicBezTo>
                      <a:pt x="757" y="0"/>
                      <a:pt x="1" y="788"/>
                      <a:pt x="1" y="1733"/>
                    </a:cubicBezTo>
                    <a:lnTo>
                      <a:pt x="1" y="2080"/>
                    </a:lnTo>
                    <a:lnTo>
                      <a:pt x="2049" y="2080"/>
                    </a:lnTo>
                    <a:lnTo>
                      <a:pt x="20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0" name="Google Shape;6900;p63"/>
              <p:cNvSpPr/>
              <p:nvPr/>
            </p:nvSpPr>
            <p:spPr>
              <a:xfrm>
                <a:off x="-32687725" y="3944800"/>
                <a:ext cx="3467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206" extrusionOk="0">
                    <a:moveTo>
                      <a:pt x="1" y="0"/>
                    </a:moveTo>
                    <a:lnTo>
                      <a:pt x="1" y="2111"/>
                    </a:lnTo>
                    <a:lnTo>
                      <a:pt x="883" y="2111"/>
                    </a:lnTo>
                    <a:cubicBezTo>
                      <a:pt x="1072" y="2111"/>
                      <a:pt x="1261" y="2143"/>
                      <a:pt x="1387" y="2206"/>
                    </a:cubicBezTo>
                    <a:lnTo>
                      <a:pt x="1387" y="1040"/>
                    </a:lnTo>
                    <a:cubicBezTo>
                      <a:pt x="1387" y="473"/>
                      <a:pt x="914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1" name="Google Shape;6901;p63"/>
              <p:cNvSpPr/>
              <p:nvPr/>
            </p:nvSpPr>
            <p:spPr>
              <a:xfrm>
                <a:off x="-32860200" y="4014100"/>
                <a:ext cx="207150" cy="153625"/>
              </a:xfrm>
              <a:custGeom>
                <a:avLst/>
                <a:gdLst/>
                <a:ahLst/>
                <a:cxnLst/>
                <a:rect l="l" t="t" r="r" b="b"/>
                <a:pathLst>
                  <a:path w="8286" h="6145" extrusionOk="0">
                    <a:moveTo>
                      <a:pt x="0" y="1"/>
                    </a:moveTo>
                    <a:lnTo>
                      <a:pt x="0" y="6144"/>
                    </a:lnTo>
                    <a:lnTo>
                      <a:pt x="378" y="6144"/>
                    </a:lnTo>
                    <a:cubicBezTo>
                      <a:pt x="756" y="6144"/>
                      <a:pt x="1071" y="5892"/>
                      <a:pt x="1260" y="5577"/>
                    </a:cubicBezTo>
                    <a:lnTo>
                      <a:pt x="2016" y="5955"/>
                    </a:lnTo>
                    <a:cubicBezTo>
                      <a:pt x="2268" y="6050"/>
                      <a:pt x="2552" y="6144"/>
                      <a:pt x="2773" y="6144"/>
                    </a:cubicBezTo>
                    <a:lnTo>
                      <a:pt x="3497" y="6144"/>
                    </a:lnTo>
                    <a:lnTo>
                      <a:pt x="3497" y="3057"/>
                    </a:lnTo>
                    <a:cubicBezTo>
                      <a:pt x="3214" y="3309"/>
                      <a:pt x="2867" y="3435"/>
                      <a:pt x="2457" y="3435"/>
                    </a:cubicBezTo>
                    <a:cubicBezTo>
                      <a:pt x="2268" y="3435"/>
                      <a:pt x="2111" y="3277"/>
                      <a:pt x="2111" y="3057"/>
                    </a:cubicBezTo>
                    <a:cubicBezTo>
                      <a:pt x="2111" y="2868"/>
                      <a:pt x="2268" y="2710"/>
                      <a:pt x="2457" y="2710"/>
                    </a:cubicBezTo>
                    <a:cubicBezTo>
                      <a:pt x="3025" y="2710"/>
                      <a:pt x="3497" y="2238"/>
                      <a:pt x="3497" y="1702"/>
                    </a:cubicBezTo>
                    <a:lnTo>
                      <a:pt x="3497" y="1009"/>
                    </a:lnTo>
                    <a:lnTo>
                      <a:pt x="7782" y="1009"/>
                    </a:lnTo>
                    <a:cubicBezTo>
                      <a:pt x="8065" y="1009"/>
                      <a:pt x="8286" y="788"/>
                      <a:pt x="8286" y="505"/>
                    </a:cubicBezTo>
                    <a:cubicBezTo>
                      <a:pt x="8286" y="221"/>
                      <a:pt x="8065" y="1"/>
                      <a:pt x="7782" y="1"/>
                    </a:cubicBezTo>
                    <a:lnTo>
                      <a:pt x="3560" y="1"/>
                    </a:lnTo>
                    <a:cubicBezTo>
                      <a:pt x="3308" y="1"/>
                      <a:pt x="2899" y="158"/>
                      <a:pt x="2583" y="442"/>
                    </a:cubicBezTo>
                    <a:cubicBezTo>
                      <a:pt x="2426" y="599"/>
                      <a:pt x="2205" y="662"/>
                      <a:pt x="1985" y="662"/>
                    </a:cubicBezTo>
                    <a:lnTo>
                      <a:pt x="1323" y="662"/>
                    </a:lnTo>
                    <a:cubicBezTo>
                      <a:pt x="1166" y="284"/>
                      <a:pt x="788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2" name="Google Shape;6902;p63"/>
              <p:cNvSpPr/>
              <p:nvPr/>
            </p:nvSpPr>
            <p:spPr>
              <a:xfrm>
                <a:off x="-32755450" y="4055850"/>
                <a:ext cx="51200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7247" extrusionOk="0">
                    <a:moveTo>
                      <a:pt x="0" y="1"/>
                    </a:moveTo>
                    <a:lnTo>
                      <a:pt x="0" y="64"/>
                    </a:lnTo>
                    <a:lnTo>
                      <a:pt x="0" y="5514"/>
                    </a:lnTo>
                    <a:cubicBezTo>
                      <a:pt x="0" y="6459"/>
                      <a:pt x="756" y="7247"/>
                      <a:pt x="1701" y="7247"/>
                    </a:cubicBezTo>
                    <a:lnTo>
                      <a:pt x="2048" y="7247"/>
                    </a:lnTo>
                    <a:lnTo>
                      <a:pt x="2048" y="5167"/>
                    </a:lnTo>
                    <a:lnTo>
                      <a:pt x="1891" y="5167"/>
                    </a:lnTo>
                    <a:cubicBezTo>
                      <a:pt x="1229" y="5167"/>
                      <a:pt x="725" y="4632"/>
                      <a:pt x="725" y="4002"/>
                    </a:cubicBezTo>
                    <a:cubicBezTo>
                      <a:pt x="725" y="3624"/>
                      <a:pt x="882" y="3372"/>
                      <a:pt x="1071" y="3120"/>
                    </a:cubicBezTo>
                    <a:cubicBezTo>
                      <a:pt x="819" y="2899"/>
                      <a:pt x="725" y="2615"/>
                      <a:pt x="725" y="2269"/>
                    </a:cubicBezTo>
                    <a:cubicBezTo>
                      <a:pt x="725" y="1922"/>
                      <a:pt x="882" y="1639"/>
                      <a:pt x="1071" y="1387"/>
                    </a:cubicBezTo>
                    <a:cubicBezTo>
                      <a:pt x="819" y="1166"/>
                      <a:pt x="725" y="883"/>
                      <a:pt x="725" y="536"/>
                    </a:cubicBezTo>
                    <a:cubicBezTo>
                      <a:pt x="725" y="316"/>
                      <a:pt x="756" y="190"/>
                      <a:pt x="8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3" name="Google Shape;6903;p63"/>
              <p:cNvSpPr/>
              <p:nvPr/>
            </p:nvSpPr>
            <p:spPr>
              <a:xfrm>
                <a:off x="-32686925" y="4182650"/>
                <a:ext cx="34675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207" extrusionOk="0">
                    <a:moveTo>
                      <a:pt x="1386" y="1"/>
                    </a:moveTo>
                    <a:cubicBezTo>
                      <a:pt x="1229" y="64"/>
                      <a:pt x="1071" y="95"/>
                      <a:pt x="882" y="95"/>
                    </a:cubicBezTo>
                    <a:lnTo>
                      <a:pt x="0" y="95"/>
                    </a:lnTo>
                    <a:lnTo>
                      <a:pt x="0" y="2206"/>
                    </a:lnTo>
                    <a:lnTo>
                      <a:pt x="378" y="2206"/>
                    </a:lnTo>
                    <a:cubicBezTo>
                      <a:pt x="914" y="2206"/>
                      <a:pt x="1386" y="1734"/>
                      <a:pt x="1386" y="1167"/>
                    </a:cubicBezTo>
                    <a:lnTo>
                      <a:pt x="138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04" name="Google Shape;6904;p63"/>
            <p:cNvGrpSpPr/>
            <p:nvPr/>
          </p:nvGrpSpPr>
          <p:grpSpPr>
            <a:xfrm>
              <a:off x="4465348" y="2097458"/>
              <a:ext cx="229792" cy="229340"/>
              <a:chOff x="-31094350" y="3194000"/>
              <a:chExt cx="292225" cy="291650"/>
            </a:xfrm>
            <a:solidFill>
              <a:schemeClr val="tx1"/>
            </a:solidFill>
          </p:grpSpPr>
          <p:sp>
            <p:nvSpPr>
              <p:cNvPr id="6905" name="Google Shape;6905;p63"/>
              <p:cNvSpPr/>
              <p:nvPr/>
            </p:nvSpPr>
            <p:spPr>
              <a:xfrm>
                <a:off x="-31033700" y="3194000"/>
                <a:ext cx="103200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1364" extrusionOk="0">
                    <a:moveTo>
                      <a:pt x="645" y="0"/>
                    </a:moveTo>
                    <a:cubicBezTo>
                      <a:pt x="263" y="0"/>
                      <a:pt x="0" y="296"/>
                      <a:pt x="0" y="670"/>
                    </a:cubicBezTo>
                    <a:lnTo>
                      <a:pt x="0" y="1016"/>
                    </a:lnTo>
                    <a:cubicBezTo>
                      <a:pt x="0" y="1205"/>
                      <a:pt x="158" y="1363"/>
                      <a:pt x="347" y="1363"/>
                    </a:cubicBezTo>
                    <a:lnTo>
                      <a:pt x="3781" y="1363"/>
                    </a:lnTo>
                    <a:cubicBezTo>
                      <a:pt x="3970" y="1363"/>
                      <a:pt x="4127" y="1205"/>
                      <a:pt x="4127" y="1016"/>
                    </a:cubicBezTo>
                    <a:lnTo>
                      <a:pt x="4127" y="670"/>
                    </a:lnTo>
                    <a:cubicBezTo>
                      <a:pt x="4127" y="260"/>
                      <a:pt x="3812" y="8"/>
                      <a:pt x="3466" y="8"/>
                    </a:cubicBezTo>
                    <a:lnTo>
                      <a:pt x="756" y="8"/>
                    </a:lnTo>
                    <a:cubicBezTo>
                      <a:pt x="718" y="3"/>
                      <a:pt x="681" y="0"/>
                      <a:pt x="6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6" name="Google Shape;6906;p63"/>
              <p:cNvSpPr/>
              <p:nvPr/>
            </p:nvSpPr>
            <p:spPr>
              <a:xfrm>
                <a:off x="-31042375" y="3346200"/>
                <a:ext cx="165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726" extrusionOk="0">
                    <a:moveTo>
                      <a:pt x="1" y="1"/>
                    </a:moveTo>
                    <a:lnTo>
                      <a:pt x="1" y="725"/>
                    </a:lnTo>
                    <a:lnTo>
                      <a:pt x="662" y="725"/>
                    </a:lnTo>
                    <a:lnTo>
                      <a:pt x="6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7" name="Google Shape;6907;p63"/>
              <p:cNvSpPr/>
              <p:nvPr/>
            </p:nvSpPr>
            <p:spPr>
              <a:xfrm>
                <a:off x="-31042375" y="3278475"/>
                <a:ext cx="16550" cy="1655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62" extrusionOk="0">
                    <a:moveTo>
                      <a:pt x="1" y="0"/>
                    </a:moveTo>
                    <a:lnTo>
                      <a:pt x="1" y="662"/>
                    </a:lnTo>
                    <a:lnTo>
                      <a:pt x="662" y="662"/>
                    </a:lnTo>
                    <a:lnTo>
                      <a:pt x="6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8" name="Google Shape;6908;p63"/>
              <p:cNvSpPr/>
              <p:nvPr/>
            </p:nvSpPr>
            <p:spPr>
              <a:xfrm>
                <a:off x="-31042375" y="3416300"/>
                <a:ext cx="1655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63" extrusionOk="0">
                    <a:moveTo>
                      <a:pt x="1" y="1"/>
                    </a:moveTo>
                    <a:lnTo>
                      <a:pt x="1" y="662"/>
                    </a:lnTo>
                    <a:lnTo>
                      <a:pt x="662" y="662"/>
                    </a:lnTo>
                    <a:lnTo>
                      <a:pt x="6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09" name="Google Shape;6909;p63"/>
              <p:cNvSpPr/>
              <p:nvPr/>
            </p:nvSpPr>
            <p:spPr>
              <a:xfrm>
                <a:off x="-31094350" y="3210725"/>
                <a:ext cx="222900" cy="274925"/>
              </a:xfrm>
              <a:custGeom>
                <a:avLst/>
                <a:gdLst/>
                <a:ahLst/>
                <a:cxnLst/>
                <a:rect l="l" t="t" r="r" b="b"/>
                <a:pathLst>
                  <a:path w="8916" h="10997" extrusionOk="0">
                    <a:moveTo>
                      <a:pt x="7183" y="2049"/>
                    </a:moveTo>
                    <a:cubicBezTo>
                      <a:pt x="7404" y="2049"/>
                      <a:pt x="7561" y="2206"/>
                      <a:pt x="7561" y="2395"/>
                    </a:cubicBezTo>
                    <a:cubicBezTo>
                      <a:pt x="7561" y="2584"/>
                      <a:pt x="7404" y="2742"/>
                      <a:pt x="7183" y="2742"/>
                    </a:cubicBezTo>
                    <a:lnTo>
                      <a:pt x="4474" y="2742"/>
                    </a:lnTo>
                    <a:cubicBezTo>
                      <a:pt x="4285" y="2742"/>
                      <a:pt x="4127" y="2584"/>
                      <a:pt x="4127" y="2395"/>
                    </a:cubicBezTo>
                    <a:cubicBezTo>
                      <a:pt x="4127" y="2206"/>
                      <a:pt x="4285" y="2049"/>
                      <a:pt x="4474" y="2049"/>
                    </a:cubicBezTo>
                    <a:close/>
                    <a:moveTo>
                      <a:pt x="3151" y="2017"/>
                    </a:moveTo>
                    <a:cubicBezTo>
                      <a:pt x="3340" y="2017"/>
                      <a:pt x="3497" y="2175"/>
                      <a:pt x="3497" y="2364"/>
                    </a:cubicBezTo>
                    <a:lnTo>
                      <a:pt x="3497" y="3750"/>
                    </a:lnTo>
                    <a:cubicBezTo>
                      <a:pt x="3497" y="3939"/>
                      <a:pt x="3340" y="4097"/>
                      <a:pt x="3151" y="4097"/>
                    </a:cubicBezTo>
                    <a:lnTo>
                      <a:pt x="1764" y="4097"/>
                    </a:lnTo>
                    <a:cubicBezTo>
                      <a:pt x="1575" y="4097"/>
                      <a:pt x="1418" y="3939"/>
                      <a:pt x="1418" y="3750"/>
                    </a:cubicBezTo>
                    <a:lnTo>
                      <a:pt x="1418" y="2364"/>
                    </a:lnTo>
                    <a:cubicBezTo>
                      <a:pt x="1418" y="2175"/>
                      <a:pt x="1575" y="2017"/>
                      <a:pt x="1764" y="2017"/>
                    </a:cubicBezTo>
                    <a:close/>
                    <a:moveTo>
                      <a:pt x="5860" y="3372"/>
                    </a:moveTo>
                    <a:cubicBezTo>
                      <a:pt x="6049" y="3372"/>
                      <a:pt x="6207" y="3529"/>
                      <a:pt x="6207" y="3750"/>
                    </a:cubicBezTo>
                    <a:cubicBezTo>
                      <a:pt x="6207" y="3939"/>
                      <a:pt x="6049" y="4097"/>
                      <a:pt x="5860" y="4097"/>
                    </a:cubicBezTo>
                    <a:lnTo>
                      <a:pt x="4474" y="4097"/>
                    </a:lnTo>
                    <a:cubicBezTo>
                      <a:pt x="4285" y="4097"/>
                      <a:pt x="4127" y="3939"/>
                      <a:pt x="4127" y="3750"/>
                    </a:cubicBezTo>
                    <a:cubicBezTo>
                      <a:pt x="4127" y="3529"/>
                      <a:pt x="4285" y="3372"/>
                      <a:pt x="4474" y="3372"/>
                    </a:cubicBezTo>
                    <a:close/>
                    <a:moveTo>
                      <a:pt x="7183" y="4758"/>
                    </a:moveTo>
                    <a:cubicBezTo>
                      <a:pt x="7404" y="4758"/>
                      <a:pt x="7561" y="4916"/>
                      <a:pt x="7561" y="5105"/>
                    </a:cubicBezTo>
                    <a:cubicBezTo>
                      <a:pt x="7561" y="5325"/>
                      <a:pt x="7404" y="5483"/>
                      <a:pt x="7183" y="5483"/>
                    </a:cubicBezTo>
                    <a:lnTo>
                      <a:pt x="4474" y="5483"/>
                    </a:lnTo>
                    <a:cubicBezTo>
                      <a:pt x="4285" y="5483"/>
                      <a:pt x="4127" y="5325"/>
                      <a:pt x="4127" y="5105"/>
                    </a:cubicBezTo>
                    <a:cubicBezTo>
                      <a:pt x="4127" y="4916"/>
                      <a:pt x="4285" y="4758"/>
                      <a:pt x="4474" y="4758"/>
                    </a:cubicBezTo>
                    <a:close/>
                    <a:moveTo>
                      <a:pt x="3151" y="4758"/>
                    </a:moveTo>
                    <a:cubicBezTo>
                      <a:pt x="3340" y="4758"/>
                      <a:pt x="3497" y="4916"/>
                      <a:pt x="3497" y="5105"/>
                    </a:cubicBezTo>
                    <a:lnTo>
                      <a:pt x="3497" y="6491"/>
                    </a:lnTo>
                    <a:cubicBezTo>
                      <a:pt x="3497" y="6680"/>
                      <a:pt x="3340" y="6837"/>
                      <a:pt x="3151" y="6837"/>
                    </a:cubicBezTo>
                    <a:lnTo>
                      <a:pt x="1764" y="6837"/>
                    </a:lnTo>
                    <a:cubicBezTo>
                      <a:pt x="1575" y="6837"/>
                      <a:pt x="1418" y="6680"/>
                      <a:pt x="1418" y="6491"/>
                    </a:cubicBezTo>
                    <a:lnTo>
                      <a:pt x="1418" y="5105"/>
                    </a:lnTo>
                    <a:cubicBezTo>
                      <a:pt x="1418" y="4916"/>
                      <a:pt x="1575" y="4758"/>
                      <a:pt x="1764" y="4758"/>
                    </a:cubicBezTo>
                    <a:close/>
                    <a:moveTo>
                      <a:pt x="5860" y="6144"/>
                    </a:moveTo>
                    <a:cubicBezTo>
                      <a:pt x="6049" y="6144"/>
                      <a:pt x="6207" y="6302"/>
                      <a:pt x="6207" y="6491"/>
                    </a:cubicBezTo>
                    <a:cubicBezTo>
                      <a:pt x="6207" y="6680"/>
                      <a:pt x="6049" y="6837"/>
                      <a:pt x="5860" y="6837"/>
                    </a:cubicBezTo>
                    <a:lnTo>
                      <a:pt x="4474" y="6837"/>
                    </a:lnTo>
                    <a:cubicBezTo>
                      <a:pt x="4285" y="6837"/>
                      <a:pt x="4127" y="6680"/>
                      <a:pt x="4127" y="6491"/>
                    </a:cubicBezTo>
                    <a:cubicBezTo>
                      <a:pt x="4127" y="6302"/>
                      <a:pt x="4285" y="6144"/>
                      <a:pt x="4474" y="6144"/>
                    </a:cubicBezTo>
                    <a:close/>
                    <a:moveTo>
                      <a:pt x="7183" y="7562"/>
                    </a:moveTo>
                    <a:cubicBezTo>
                      <a:pt x="7404" y="7562"/>
                      <a:pt x="7561" y="7720"/>
                      <a:pt x="7561" y="7909"/>
                    </a:cubicBezTo>
                    <a:cubicBezTo>
                      <a:pt x="7561" y="8098"/>
                      <a:pt x="7404" y="8255"/>
                      <a:pt x="7183" y="8255"/>
                    </a:cubicBezTo>
                    <a:lnTo>
                      <a:pt x="4474" y="8255"/>
                    </a:lnTo>
                    <a:cubicBezTo>
                      <a:pt x="4285" y="8255"/>
                      <a:pt x="4127" y="8098"/>
                      <a:pt x="4127" y="7909"/>
                    </a:cubicBezTo>
                    <a:cubicBezTo>
                      <a:pt x="4127" y="7720"/>
                      <a:pt x="4285" y="7562"/>
                      <a:pt x="4474" y="7562"/>
                    </a:cubicBezTo>
                    <a:close/>
                    <a:moveTo>
                      <a:pt x="3151" y="7531"/>
                    </a:moveTo>
                    <a:cubicBezTo>
                      <a:pt x="3340" y="7531"/>
                      <a:pt x="3497" y="7657"/>
                      <a:pt x="3497" y="7877"/>
                    </a:cubicBezTo>
                    <a:lnTo>
                      <a:pt x="3497" y="9232"/>
                    </a:lnTo>
                    <a:cubicBezTo>
                      <a:pt x="3497" y="9452"/>
                      <a:pt x="3340" y="9610"/>
                      <a:pt x="3151" y="9610"/>
                    </a:cubicBezTo>
                    <a:lnTo>
                      <a:pt x="1764" y="9610"/>
                    </a:lnTo>
                    <a:cubicBezTo>
                      <a:pt x="1575" y="9610"/>
                      <a:pt x="1418" y="9452"/>
                      <a:pt x="1418" y="9232"/>
                    </a:cubicBezTo>
                    <a:lnTo>
                      <a:pt x="1418" y="7877"/>
                    </a:lnTo>
                    <a:cubicBezTo>
                      <a:pt x="1418" y="7657"/>
                      <a:pt x="1575" y="7531"/>
                      <a:pt x="1764" y="7531"/>
                    </a:cubicBezTo>
                    <a:close/>
                    <a:moveTo>
                      <a:pt x="5860" y="8885"/>
                    </a:moveTo>
                    <a:cubicBezTo>
                      <a:pt x="6049" y="8885"/>
                      <a:pt x="6207" y="9043"/>
                      <a:pt x="6207" y="9232"/>
                    </a:cubicBezTo>
                    <a:cubicBezTo>
                      <a:pt x="6207" y="9452"/>
                      <a:pt x="6049" y="9610"/>
                      <a:pt x="5860" y="9610"/>
                    </a:cubicBezTo>
                    <a:lnTo>
                      <a:pt x="4474" y="9610"/>
                    </a:lnTo>
                    <a:cubicBezTo>
                      <a:pt x="4285" y="9610"/>
                      <a:pt x="4127" y="9452"/>
                      <a:pt x="4127" y="9232"/>
                    </a:cubicBezTo>
                    <a:cubicBezTo>
                      <a:pt x="4127" y="9043"/>
                      <a:pt x="4285" y="8885"/>
                      <a:pt x="4474" y="8885"/>
                    </a:cubicBezTo>
                    <a:close/>
                    <a:moveTo>
                      <a:pt x="1040" y="1"/>
                    </a:moveTo>
                    <a:cubicBezTo>
                      <a:pt x="504" y="1"/>
                      <a:pt x="0" y="473"/>
                      <a:pt x="0" y="1009"/>
                    </a:cubicBezTo>
                    <a:lnTo>
                      <a:pt x="0" y="9956"/>
                    </a:lnTo>
                    <a:cubicBezTo>
                      <a:pt x="32" y="10524"/>
                      <a:pt x="504" y="10996"/>
                      <a:pt x="1040" y="10996"/>
                    </a:cubicBezTo>
                    <a:lnTo>
                      <a:pt x="7908" y="10996"/>
                    </a:lnTo>
                    <a:cubicBezTo>
                      <a:pt x="8444" y="10996"/>
                      <a:pt x="8916" y="10524"/>
                      <a:pt x="8916" y="9956"/>
                    </a:cubicBezTo>
                    <a:lnTo>
                      <a:pt x="8916" y="1009"/>
                    </a:lnTo>
                    <a:cubicBezTo>
                      <a:pt x="8916" y="473"/>
                      <a:pt x="8444" y="1"/>
                      <a:pt x="7908" y="1"/>
                    </a:cubicBezTo>
                    <a:lnTo>
                      <a:pt x="7183" y="1"/>
                    </a:lnTo>
                    <a:lnTo>
                      <a:pt x="7183" y="347"/>
                    </a:lnTo>
                    <a:cubicBezTo>
                      <a:pt x="7183" y="915"/>
                      <a:pt x="6711" y="1387"/>
                      <a:pt x="6175" y="1387"/>
                    </a:cubicBezTo>
                    <a:lnTo>
                      <a:pt x="2741" y="1387"/>
                    </a:lnTo>
                    <a:cubicBezTo>
                      <a:pt x="2206" y="1387"/>
                      <a:pt x="1733" y="915"/>
                      <a:pt x="1733" y="347"/>
                    </a:cubicBezTo>
                    <a:lnTo>
                      <a:pt x="173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10" name="Google Shape;6910;p63"/>
              <p:cNvSpPr/>
              <p:nvPr/>
            </p:nvSpPr>
            <p:spPr>
              <a:xfrm>
                <a:off x="-30853350" y="3295000"/>
                <a:ext cx="51225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4160" extrusionOk="0">
                    <a:moveTo>
                      <a:pt x="1" y="1"/>
                    </a:moveTo>
                    <a:lnTo>
                      <a:pt x="1" y="4160"/>
                    </a:lnTo>
                    <a:lnTo>
                      <a:pt x="2049" y="4160"/>
                    </a:lnTo>
                    <a:lnTo>
                      <a:pt x="204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11" name="Google Shape;6911;p63"/>
              <p:cNvSpPr/>
              <p:nvPr/>
            </p:nvSpPr>
            <p:spPr>
              <a:xfrm>
                <a:off x="-30853350" y="322727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9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2048"/>
                    </a:lnTo>
                    <a:lnTo>
                      <a:pt x="2049" y="2048"/>
                    </a:lnTo>
                    <a:lnTo>
                      <a:pt x="2049" y="1040"/>
                    </a:lnTo>
                    <a:cubicBezTo>
                      <a:pt x="2049" y="473"/>
                      <a:pt x="1576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12" name="Google Shape;6912;p63"/>
              <p:cNvSpPr/>
              <p:nvPr/>
            </p:nvSpPr>
            <p:spPr>
              <a:xfrm>
                <a:off x="-30851775" y="3416300"/>
                <a:ext cx="465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860" h="2049" extrusionOk="0">
                    <a:moveTo>
                      <a:pt x="1" y="1"/>
                    </a:moveTo>
                    <a:lnTo>
                      <a:pt x="599" y="1796"/>
                    </a:lnTo>
                    <a:cubicBezTo>
                      <a:pt x="694" y="1985"/>
                      <a:pt x="788" y="2048"/>
                      <a:pt x="946" y="2048"/>
                    </a:cubicBezTo>
                    <a:cubicBezTo>
                      <a:pt x="1103" y="2048"/>
                      <a:pt x="1229" y="1985"/>
                      <a:pt x="1261" y="1796"/>
                    </a:cubicBezTo>
                    <a:lnTo>
                      <a:pt x="186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13" name="Google Shape;6913;p63"/>
            <p:cNvGrpSpPr/>
            <p:nvPr/>
          </p:nvGrpSpPr>
          <p:grpSpPr>
            <a:xfrm>
              <a:off x="4465654" y="2383180"/>
              <a:ext cx="229182" cy="229536"/>
              <a:chOff x="-31093575" y="3552550"/>
              <a:chExt cx="291450" cy="291900"/>
            </a:xfrm>
            <a:solidFill>
              <a:schemeClr val="tx1"/>
            </a:solidFill>
          </p:grpSpPr>
          <p:sp>
            <p:nvSpPr>
              <p:cNvPr id="6914" name="Google Shape;6914;p63"/>
              <p:cNvSpPr/>
              <p:nvPr/>
            </p:nvSpPr>
            <p:spPr>
              <a:xfrm>
                <a:off x="-31011650" y="3745525"/>
                <a:ext cx="79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316" h="505" extrusionOk="0">
                    <a:moveTo>
                      <a:pt x="158" y="1"/>
                    </a:moveTo>
                    <a:lnTo>
                      <a:pt x="0" y="505"/>
                    </a:lnTo>
                    <a:lnTo>
                      <a:pt x="315" y="505"/>
                    </a:lnTo>
                    <a:lnTo>
                      <a:pt x="15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15" name="Google Shape;6915;p63"/>
              <p:cNvSpPr/>
              <p:nvPr/>
            </p:nvSpPr>
            <p:spPr>
              <a:xfrm>
                <a:off x="-31093575" y="3671500"/>
                <a:ext cx="171725" cy="172950"/>
              </a:xfrm>
              <a:custGeom>
                <a:avLst/>
                <a:gdLst/>
                <a:ahLst/>
                <a:cxnLst/>
                <a:rect l="l" t="t" r="r" b="b"/>
                <a:pathLst>
                  <a:path w="6869" h="6918" extrusionOk="0">
                    <a:moveTo>
                      <a:pt x="3427" y="1449"/>
                    </a:moveTo>
                    <a:cubicBezTo>
                      <a:pt x="3569" y="1449"/>
                      <a:pt x="3718" y="1512"/>
                      <a:pt x="3781" y="1638"/>
                    </a:cubicBezTo>
                    <a:lnTo>
                      <a:pt x="4317" y="3466"/>
                    </a:lnTo>
                    <a:lnTo>
                      <a:pt x="4474" y="3466"/>
                    </a:lnTo>
                    <a:cubicBezTo>
                      <a:pt x="4695" y="3466"/>
                      <a:pt x="4852" y="3623"/>
                      <a:pt x="4852" y="3812"/>
                    </a:cubicBezTo>
                    <a:cubicBezTo>
                      <a:pt x="4852" y="3970"/>
                      <a:pt x="4726" y="4127"/>
                      <a:pt x="4537" y="4127"/>
                    </a:cubicBezTo>
                    <a:lnTo>
                      <a:pt x="4789" y="5072"/>
                    </a:lnTo>
                    <a:cubicBezTo>
                      <a:pt x="4852" y="5262"/>
                      <a:pt x="4758" y="5419"/>
                      <a:pt x="4569" y="5514"/>
                    </a:cubicBezTo>
                    <a:cubicBezTo>
                      <a:pt x="4545" y="5518"/>
                      <a:pt x="4521" y="5520"/>
                      <a:pt x="4498" y="5520"/>
                    </a:cubicBezTo>
                    <a:cubicBezTo>
                      <a:pt x="4341" y="5520"/>
                      <a:pt x="4210" y="5427"/>
                      <a:pt x="4128" y="5262"/>
                    </a:cubicBezTo>
                    <a:lnTo>
                      <a:pt x="3781" y="4127"/>
                    </a:lnTo>
                    <a:lnTo>
                      <a:pt x="3057" y="4127"/>
                    </a:lnTo>
                    <a:lnTo>
                      <a:pt x="2710" y="5262"/>
                    </a:lnTo>
                    <a:cubicBezTo>
                      <a:pt x="2683" y="5427"/>
                      <a:pt x="2535" y="5520"/>
                      <a:pt x="2351" y="5520"/>
                    </a:cubicBezTo>
                    <a:cubicBezTo>
                      <a:pt x="2325" y="5520"/>
                      <a:pt x="2297" y="5518"/>
                      <a:pt x="2269" y="5514"/>
                    </a:cubicBezTo>
                    <a:cubicBezTo>
                      <a:pt x="2080" y="5451"/>
                      <a:pt x="2017" y="5262"/>
                      <a:pt x="2049" y="5072"/>
                    </a:cubicBezTo>
                    <a:lnTo>
                      <a:pt x="2332" y="4127"/>
                    </a:lnTo>
                    <a:cubicBezTo>
                      <a:pt x="2175" y="4096"/>
                      <a:pt x="2017" y="3970"/>
                      <a:pt x="2017" y="3812"/>
                    </a:cubicBezTo>
                    <a:cubicBezTo>
                      <a:pt x="2049" y="3623"/>
                      <a:pt x="2206" y="3466"/>
                      <a:pt x="2395" y="3466"/>
                    </a:cubicBezTo>
                    <a:lnTo>
                      <a:pt x="2553" y="3466"/>
                    </a:lnTo>
                    <a:lnTo>
                      <a:pt x="3120" y="1638"/>
                    </a:lnTo>
                    <a:cubicBezTo>
                      <a:pt x="3151" y="1512"/>
                      <a:pt x="3285" y="1449"/>
                      <a:pt x="3427" y="1449"/>
                    </a:cubicBezTo>
                    <a:close/>
                    <a:moveTo>
                      <a:pt x="3435" y="0"/>
                    </a:moveTo>
                    <a:cubicBezTo>
                      <a:pt x="1544" y="0"/>
                      <a:pt x="1" y="1544"/>
                      <a:pt x="1" y="3434"/>
                    </a:cubicBezTo>
                    <a:cubicBezTo>
                      <a:pt x="1" y="5356"/>
                      <a:pt x="1544" y="6900"/>
                      <a:pt x="3435" y="6900"/>
                    </a:cubicBezTo>
                    <a:cubicBezTo>
                      <a:pt x="4065" y="6900"/>
                      <a:pt x="4632" y="6742"/>
                      <a:pt x="5168" y="6427"/>
                    </a:cubicBezTo>
                    <a:lnTo>
                      <a:pt x="6365" y="6900"/>
                    </a:lnTo>
                    <a:cubicBezTo>
                      <a:pt x="6407" y="6910"/>
                      <a:pt x="6449" y="6917"/>
                      <a:pt x="6491" y="6917"/>
                    </a:cubicBezTo>
                    <a:cubicBezTo>
                      <a:pt x="6575" y="6917"/>
                      <a:pt x="6659" y="6889"/>
                      <a:pt x="6743" y="6805"/>
                    </a:cubicBezTo>
                    <a:cubicBezTo>
                      <a:pt x="6806" y="6742"/>
                      <a:pt x="6869" y="6616"/>
                      <a:pt x="6869" y="6459"/>
                    </a:cubicBezTo>
                    <a:lnTo>
                      <a:pt x="6491" y="5009"/>
                    </a:lnTo>
                    <a:cubicBezTo>
                      <a:pt x="6743" y="4537"/>
                      <a:pt x="6869" y="4001"/>
                      <a:pt x="6869" y="3466"/>
                    </a:cubicBezTo>
                    <a:cubicBezTo>
                      <a:pt x="6869" y="3119"/>
                      <a:pt x="6774" y="2804"/>
                      <a:pt x="6711" y="2489"/>
                    </a:cubicBezTo>
                    <a:cubicBezTo>
                      <a:pt x="6617" y="2426"/>
                      <a:pt x="6491" y="2395"/>
                      <a:pt x="6428" y="2363"/>
                    </a:cubicBezTo>
                    <a:lnTo>
                      <a:pt x="5514" y="2710"/>
                    </a:lnTo>
                    <a:cubicBezTo>
                      <a:pt x="5389" y="2755"/>
                      <a:pt x="5256" y="2780"/>
                      <a:pt x="5125" y="2780"/>
                    </a:cubicBezTo>
                    <a:cubicBezTo>
                      <a:pt x="4892" y="2780"/>
                      <a:pt x="4667" y="2702"/>
                      <a:pt x="4506" y="2521"/>
                    </a:cubicBezTo>
                    <a:cubicBezTo>
                      <a:pt x="4222" y="2269"/>
                      <a:pt x="4096" y="1891"/>
                      <a:pt x="4159" y="1481"/>
                    </a:cubicBezTo>
                    <a:lnTo>
                      <a:pt x="4443" y="221"/>
                    </a:lnTo>
                    <a:cubicBezTo>
                      <a:pt x="4443" y="189"/>
                      <a:pt x="4443" y="189"/>
                      <a:pt x="4411" y="158"/>
                    </a:cubicBezTo>
                    <a:cubicBezTo>
                      <a:pt x="4096" y="63"/>
                      <a:pt x="3781" y="0"/>
                      <a:pt x="34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16" name="Google Shape;6916;p63"/>
              <p:cNvSpPr/>
              <p:nvPr/>
            </p:nvSpPr>
            <p:spPr>
              <a:xfrm>
                <a:off x="-30895875" y="3621075"/>
                <a:ext cx="15775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1041" extrusionOk="0">
                    <a:moveTo>
                      <a:pt x="0" y="1"/>
                    </a:moveTo>
                    <a:cubicBezTo>
                      <a:pt x="32" y="410"/>
                      <a:pt x="126" y="694"/>
                      <a:pt x="315" y="1041"/>
                    </a:cubicBezTo>
                    <a:cubicBezTo>
                      <a:pt x="473" y="694"/>
                      <a:pt x="599" y="347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17" name="Google Shape;6917;p63"/>
              <p:cNvSpPr/>
              <p:nvPr/>
            </p:nvSpPr>
            <p:spPr>
              <a:xfrm>
                <a:off x="-30974650" y="3552550"/>
                <a:ext cx="172525" cy="172400"/>
              </a:xfrm>
              <a:custGeom>
                <a:avLst/>
                <a:gdLst/>
                <a:ahLst/>
                <a:cxnLst/>
                <a:rect l="l" t="t" r="r" b="b"/>
                <a:pathLst>
                  <a:path w="6901" h="6896" extrusionOk="0">
                    <a:moveTo>
                      <a:pt x="3435" y="1356"/>
                    </a:moveTo>
                    <a:cubicBezTo>
                      <a:pt x="3624" y="1356"/>
                      <a:pt x="3782" y="1513"/>
                      <a:pt x="3782" y="1734"/>
                    </a:cubicBezTo>
                    <a:lnTo>
                      <a:pt x="3782" y="2080"/>
                    </a:lnTo>
                    <a:lnTo>
                      <a:pt x="4821" y="2080"/>
                    </a:lnTo>
                    <a:cubicBezTo>
                      <a:pt x="5010" y="2080"/>
                      <a:pt x="5168" y="2238"/>
                      <a:pt x="5168" y="2427"/>
                    </a:cubicBezTo>
                    <a:cubicBezTo>
                      <a:pt x="5168" y="2616"/>
                      <a:pt x="5010" y="2742"/>
                      <a:pt x="4821" y="2742"/>
                    </a:cubicBezTo>
                    <a:lnTo>
                      <a:pt x="4412" y="2742"/>
                    </a:lnTo>
                    <a:cubicBezTo>
                      <a:pt x="4380" y="3341"/>
                      <a:pt x="4191" y="3876"/>
                      <a:pt x="3876" y="4412"/>
                    </a:cubicBezTo>
                    <a:cubicBezTo>
                      <a:pt x="3908" y="4443"/>
                      <a:pt x="3908" y="4475"/>
                      <a:pt x="3939" y="4506"/>
                    </a:cubicBezTo>
                    <a:lnTo>
                      <a:pt x="4349" y="4916"/>
                    </a:lnTo>
                    <a:cubicBezTo>
                      <a:pt x="4443" y="5042"/>
                      <a:pt x="4443" y="5262"/>
                      <a:pt x="4349" y="5388"/>
                    </a:cubicBezTo>
                    <a:cubicBezTo>
                      <a:pt x="4286" y="5451"/>
                      <a:pt x="4191" y="5483"/>
                      <a:pt x="4101" y="5483"/>
                    </a:cubicBezTo>
                    <a:cubicBezTo>
                      <a:pt x="4010" y="5483"/>
                      <a:pt x="3923" y="5451"/>
                      <a:pt x="3876" y="5388"/>
                    </a:cubicBezTo>
                    <a:lnTo>
                      <a:pt x="3466" y="4979"/>
                    </a:lnTo>
                    <a:lnTo>
                      <a:pt x="3435" y="4947"/>
                    </a:lnTo>
                    <a:lnTo>
                      <a:pt x="3403" y="4979"/>
                    </a:lnTo>
                    <a:lnTo>
                      <a:pt x="2994" y="5388"/>
                    </a:lnTo>
                    <a:cubicBezTo>
                      <a:pt x="2931" y="5451"/>
                      <a:pt x="2844" y="5483"/>
                      <a:pt x="2758" y="5483"/>
                    </a:cubicBezTo>
                    <a:cubicBezTo>
                      <a:pt x="2671" y="5483"/>
                      <a:pt x="2584" y="5451"/>
                      <a:pt x="2521" y="5388"/>
                    </a:cubicBezTo>
                    <a:cubicBezTo>
                      <a:pt x="2395" y="5262"/>
                      <a:pt x="2395" y="5042"/>
                      <a:pt x="2521" y="4916"/>
                    </a:cubicBezTo>
                    <a:lnTo>
                      <a:pt x="2931" y="4506"/>
                    </a:lnTo>
                    <a:cubicBezTo>
                      <a:pt x="2962" y="4475"/>
                      <a:pt x="2962" y="4443"/>
                      <a:pt x="2994" y="4412"/>
                    </a:cubicBezTo>
                    <a:cubicBezTo>
                      <a:pt x="2679" y="3939"/>
                      <a:pt x="2490" y="3341"/>
                      <a:pt x="2458" y="2742"/>
                    </a:cubicBezTo>
                    <a:lnTo>
                      <a:pt x="2049" y="2742"/>
                    </a:lnTo>
                    <a:cubicBezTo>
                      <a:pt x="1860" y="2742"/>
                      <a:pt x="1702" y="2584"/>
                      <a:pt x="1702" y="2395"/>
                    </a:cubicBezTo>
                    <a:cubicBezTo>
                      <a:pt x="1702" y="2206"/>
                      <a:pt x="1860" y="2049"/>
                      <a:pt x="2049" y="2049"/>
                    </a:cubicBezTo>
                    <a:lnTo>
                      <a:pt x="3088" y="2049"/>
                    </a:lnTo>
                    <a:lnTo>
                      <a:pt x="3088" y="1734"/>
                    </a:lnTo>
                    <a:cubicBezTo>
                      <a:pt x="3088" y="1513"/>
                      <a:pt x="3246" y="1356"/>
                      <a:pt x="3435" y="1356"/>
                    </a:cubicBezTo>
                    <a:close/>
                    <a:moveTo>
                      <a:pt x="3466" y="1"/>
                    </a:moveTo>
                    <a:cubicBezTo>
                      <a:pt x="1576" y="1"/>
                      <a:pt x="32" y="1576"/>
                      <a:pt x="32" y="3467"/>
                    </a:cubicBezTo>
                    <a:cubicBezTo>
                      <a:pt x="32" y="3971"/>
                      <a:pt x="158" y="4506"/>
                      <a:pt x="411" y="4979"/>
                    </a:cubicBezTo>
                    <a:lnTo>
                      <a:pt x="32" y="6459"/>
                    </a:lnTo>
                    <a:cubicBezTo>
                      <a:pt x="1" y="6554"/>
                      <a:pt x="32" y="6680"/>
                      <a:pt x="158" y="6806"/>
                    </a:cubicBezTo>
                    <a:cubicBezTo>
                      <a:pt x="225" y="6851"/>
                      <a:pt x="324" y="6895"/>
                      <a:pt x="420" y="6895"/>
                    </a:cubicBezTo>
                    <a:cubicBezTo>
                      <a:pt x="460" y="6895"/>
                      <a:pt x="500" y="6887"/>
                      <a:pt x="537" y="6869"/>
                    </a:cubicBezTo>
                    <a:lnTo>
                      <a:pt x="1734" y="6396"/>
                    </a:lnTo>
                    <a:cubicBezTo>
                      <a:pt x="2269" y="6712"/>
                      <a:pt x="2899" y="6869"/>
                      <a:pt x="3466" y="6869"/>
                    </a:cubicBezTo>
                    <a:cubicBezTo>
                      <a:pt x="5357" y="6869"/>
                      <a:pt x="6901" y="5357"/>
                      <a:pt x="6901" y="3435"/>
                    </a:cubicBezTo>
                    <a:cubicBezTo>
                      <a:pt x="6901" y="1576"/>
                      <a:pt x="5325" y="1"/>
                      <a:pt x="34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18" name="Google Shape;6918;p63"/>
            <p:cNvGrpSpPr/>
            <p:nvPr/>
          </p:nvGrpSpPr>
          <p:grpSpPr>
            <a:xfrm>
              <a:off x="4465654" y="2665490"/>
              <a:ext cx="229182" cy="229162"/>
              <a:chOff x="-31093575" y="3911725"/>
              <a:chExt cx="291450" cy="291425"/>
            </a:xfrm>
            <a:solidFill>
              <a:schemeClr val="tx1"/>
            </a:solidFill>
          </p:grpSpPr>
          <p:sp>
            <p:nvSpPr>
              <p:cNvPr id="6919" name="Google Shape;6919;p63"/>
              <p:cNvSpPr/>
              <p:nvPr/>
            </p:nvSpPr>
            <p:spPr>
              <a:xfrm>
                <a:off x="-31093575" y="3911725"/>
                <a:ext cx="29145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657" extrusionOk="0">
                    <a:moveTo>
                      <a:pt x="5829" y="0"/>
                    </a:moveTo>
                    <a:cubicBezTo>
                      <a:pt x="3372" y="0"/>
                      <a:pt x="1261" y="1796"/>
                      <a:pt x="788" y="4159"/>
                    </a:cubicBezTo>
                    <a:cubicBezTo>
                      <a:pt x="347" y="4285"/>
                      <a:pt x="1" y="4694"/>
                      <a:pt x="1" y="5167"/>
                    </a:cubicBezTo>
                    <a:lnTo>
                      <a:pt x="1" y="7876"/>
                    </a:lnTo>
                    <a:cubicBezTo>
                      <a:pt x="1" y="8412"/>
                      <a:pt x="473" y="8885"/>
                      <a:pt x="1009" y="8885"/>
                    </a:cubicBezTo>
                    <a:lnTo>
                      <a:pt x="1702" y="8885"/>
                    </a:lnTo>
                    <a:cubicBezTo>
                      <a:pt x="1891" y="8885"/>
                      <a:pt x="2049" y="8727"/>
                      <a:pt x="2049" y="8538"/>
                    </a:cubicBezTo>
                    <a:lnTo>
                      <a:pt x="2049" y="4442"/>
                    </a:lnTo>
                    <a:cubicBezTo>
                      <a:pt x="2049" y="4253"/>
                      <a:pt x="1891" y="4096"/>
                      <a:pt x="1702" y="4096"/>
                    </a:cubicBezTo>
                    <a:lnTo>
                      <a:pt x="1481" y="4096"/>
                    </a:lnTo>
                    <a:cubicBezTo>
                      <a:pt x="1954" y="2111"/>
                      <a:pt x="3781" y="630"/>
                      <a:pt x="5829" y="630"/>
                    </a:cubicBezTo>
                    <a:cubicBezTo>
                      <a:pt x="7877" y="630"/>
                      <a:pt x="9673" y="2111"/>
                      <a:pt x="10145" y="4096"/>
                    </a:cubicBezTo>
                    <a:lnTo>
                      <a:pt x="9956" y="4096"/>
                    </a:lnTo>
                    <a:cubicBezTo>
                      <a:pt x="9767" y="4096"/>
                      <a:pt x="9610" y="4253"/>
                      <a:pt x="9610" y="4442"/>
                    </a:cubicBezTo>
                    <a:lnTo>
                      <a:pt x="9610" y="8538"/>
                    </a:lnTo>
                    <a:cubicBezTo>
                      <a:pt x="9610" y="8727"/>
                      <a:pt x="9767" y="8885"/>
                      <a:pt x="9956" y="8885"/>
                    </a:cubicBezTo>
                    <a:lnTo>
                      <a:pt x="10271" y="8885"/>
                    </a:lnTo>
                    <a:cubicBezTo>
                      <a:pt x="10114" y="9672"/>
                      <a:pt x="9421" y="10271"/>
                      <a:pt x="8570" y="10271"/>
                    </a:cubicBezTo>
                    <a:lnTo>
                      <a:pt x="6774" y="10271"/>
                    </a:lnTo>
                    <a:cubicBezTo>
                      <a:pt x="6617" y="9893"/>
                      <a:pt x="6270" y="9609"/>
                      <a:pt x="5829" y="9609"/>
                    </a:cubicBezTo>
                    <a:cubicBezTo>
                      <a:pt x="5262" y="9609"/>
                      <a:pt x="4789" y="10082"/>
                      <a:pt x="4789" y="10617"/>
                    </a:cubicBezTo>
                    <a:cubicBezTo>
                      <a:pt x="4789" y="11184"/>
                      <a:pt x="5262" y="11657"/>
                      <a:pt x="5829" y="11657"/>
                    </a:cubicBezTo>
                    <a:cubicBezTo>
                      <a:pt x="6270" y="11657"/>
                      <a:pt x="6648" y="11373"/>
                      <a:pt x="6774" y="10995"/>
                    </a:cubicBezTo>
                    <a:lnTo>
                      <a:pt x="8570" y="10995"/>
                    </a:lnTo>
                    <a:cubicBezTo>
                      <a:pt x="9799" y="10995"/>
                      <a:pt x="10775" y="10082"/>
                      <a:pt x="10933" y="8885"/>
                    </a:cubicBezTo>
                    <a:cubicBezTo>
                      <a:pt x="11342" y="8790"/>
                      <a:pt x="11658" y="8380"/>
                      <a:pt x="11658" y="7908"/>
                    </a:cubicBezTo>
                    <a:lnTo>
                      <a:pt x="11658" y="5198"/>
                    </a:lnTo>
                    <a:cubicBezTo>
                      <a:pt x="11658" y="4694"/>
                      <a:pt x="11311" y="4253"/>
                      <a:pt x="10870" y="4159"/>
                    </a:cubicBezTo>
                    <a:cubicBezTo>
                      <a:pt x="10397" y="1796"/>
                      <a:pt x="8255" y="0"/>
                      <a:pt x="5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20" name="Google Shape;6920;p63"/>
              <p:cNvSpPr/>
              <p:nvPr/>
            </p:nvSpPr>
            <p:spPr>
              <a:xfrm>
                <a:off x="-31025825" y="3980250"/>
                <a:ext cx="156750" cy="154250"/>
              </a:xfrm>
              <a:custGeom>
                <a:avLst/>
                <a:gdLst/>
                <a:ahLst/>
                <a:cxnLst/>
                <a:rect l="l" t="t" r="r" b="b"/>
                <a:pathLst>
                  <a:path w="6270" h="6170" extrusionOk="0">
                    <a:moveTo>
                      <a:pt x="3119" y="1386"/>
                    </a:moveTo>
                    <a:cubicBezTo>
                      <a:pt x="3308" y="1386"/>
                      <a:pt x="3466" y="1544"/>
                      <a:pt x="3466" y="1733"/>
                    </a:cubicBezTo>
                    <a:cubicBezTo>
                      <a:pt x="3466" y="1953"/>
                      <a:pt x="3308" y="2079"/>
                      <a:pt x="3119" y="2079"/>
                    </a:cubicBezTo>
                    <a:cubicBezTo>
                      <a:pt x="2930" y="2079"/>
                      <a:pt x="2773" y="1953"/>
                      <a:pt x="2773" y="1733"/>
                    </a:cubicBezTo>
                    <a:cubicBezTo>
                      <a:pt x="2773" y="1544"/>
                      <a:pt x="2930" y="1386"/>
                      <a:pt x="3119" y="1386"/>
                    </a:cubicBezTo>
                    <a:close/>
                    <a:moveTo>
                      <a:pt x="3119" y="2741"/>
                    </a:moveTo>
                    <a:cubicBezTo>
                      <a:pt x="3308" y="2741"/>
                      <a:pt x="3466" y="2867"/>
                      <a:pt x="3466" y="3088"/>
                    </a:cubicBezTo>
                    <a:lnTo>
                      <a:pt x="3466" y="4474"/>
                    </a:lnTo>
                    <a:cubicBezTo>
                      <a:pt x="3466" y="4663"/>
                      <a:pt x="3308" y="4820"/>
                      <a:pt x="3119" y="4820"/>
                    </a:cubicBezTo>
                    <a:cubicBezTo>
                      <a:pt x="2930" y="4820"/>
                      <a:pt x="2773" y="4663"/>
                      <a:pt x="2773" y="4474"/>
                    </a:cubicBezTo>
                    <a:lnTo>
                      <a:pt x="2773" y="3088"/>
                    </a:lnTo>
                    <a:cubicBezTo>
                      <a:pt x="2773" y="2867"/>
                      <a:pt x="2930" y="2741"/>
                      <a:pt x="3119" y="2741"/>
                    </a:cubicBezTo>
                    <a:close/>
                    <a:moveTo>
                      <a:pt x="3151" y="0"/>
                    </a:moveTo>
                    <a:cubicBezTo>
                      <a:pt x="1449" y="0"/>
                      <a:pt x="63" y="1386"/>
                      <a:pt x="63" y="3088"/>
                    </a:cubicBezTo>
                    <a:cubicBezTo>
                      <a:pt x="63" y="3592"/>
                      <a:pt x="158" y="4096"/>
                      <a:pt x="441" y="4568"/>
                    </a:cubicBezTo>
                    <a:lnTo>
                      <a:pt x="63" y="5734"/>
                    </a:lnTo>
                    <a:cubicBezTo>
                      <a:pt x="0" y="5828"/>
                      <a:pt x="0" y="5955"/>
                      <a:pt x="126" y="6081"/>
                    </a:cubicBezTo>
                    <a:cubicBezTo>
                      <a:pt x="171" y="6125"/>
                      <a:pt x="263" y="6170"/>
                      <a:pt x="357" y="6170"/>
                    </a:cubicBezTo>
                    <a:cubicBezTo>
                      <a:pt x="396" y="6170"/>
                      <a:pt x="436" y="6162"/>
                      <a:pt x="473" y="6144"/>
                    </a:cubicBezTo>
                    <a:lnTo>
                      <a:pt x="1638" y="5765"/>
                    </a:lnTo>
                    <a:cubicBezTo>
                      <a:pt x="2079" y="6049"/>
                      <a:pt x="2615" y="6144"/>
                      <a:pt x="3151" y="6144"/>
                    </a:cubicBezTo>
                    <a:cubicBezTo>
                      <a:pt x="4852" y="6144"/>
                      <a:pt x="6270" y="4789"/>
                      <a:pt x="6270" y="3088"/>
                    </a:cubicBezTo>
                    <a:cubicBezTo>
                      <a:pt x="6270" y="1386"/>
                      <a:pt x="4852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21" name="Google Shape;6921;p63"/>
            <p:cNvGrpSpPr/>
            <p:nvPr/>
          </p:nvGrpSpPr>
          <p:grpSpPr>
            <a:xfrm>
              <a:off x="5337285" y="2097232"/>
              <a:ext cx="231030" cy="229792"/>
              <a:chOff x="-29946000" y="3183175"/>
              <a:chExt cx="293800" cy="292225"/>
            </a:xfrm>
            <a:solidFill>
              <a:schemeClr val="tx1"/>
            </a:solidFill>
          </p:grpSpPr>
          <p:sp>
            <p:nvSpPr>
              <p:cNvPr id="6922" name="Google Shape;6922;p63"/>
              <p:cNvSpPr/>
              <p:nvPr/>
            </p:nvSpPr>
            <p:spPr>
              <a:xfrm>
                <a:off x="-29839675" y="3355650"/>
                <a:ext cx="18670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1356" extrusionOk="0">
                    <a:moveTo>
                      <a:pt x="568" y="1"/>
                    </a:moveTo>
                    <a:cubicBezTo>
                      <a:pt x="568" y="505"/>
                      <a:pt x="379" y="977"/>
                      <a:pt x="1" y="1356"/>
                    </a:cubicBezTo>
                    <a:lnTo>
                      <a:pt x="7467" y="1356"/>
                    </a:lnTo>
                    <a:lnTo>
                      <a:pt x="746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23" name="Google Shape;6923;p63"/>
              <p:cNvSpPr/>
              <p:nvPr/>
            </p:nvSpPr>
            <p:spPr>
              <a:xfrm>
                <a:off x="-29824700" y="3406850"/>
                <a:ext cx="17250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6900" h="2742" extrusionOk="0">
                    <a:moveTo>
                      <a:pt x="0" y="1"/>
                    </a:moveTo>
                    <a:cubicBezTo>
                      <a:pt x="662" y="505"/>
                      <a:pt x="1134" y="1292"/>
                      <a:pt x="1292" y="2237"/>
                    </a:cubicBezTo>
                    <a:cubicBezTo>
                      <a:pt x="1355" y="2395"/>
                      <a:pt x="1292" y="2584"/>
                      <a:pt x="1260" y="2742"/>
                    </a:cubicBezTo>
                    <a:lnTo>
                      <a:pt x="6553" y="2742"/>
                    </a:lnTo>
                    <a:cubicBezTo>
                      <a:pt x="6742" y="2742"/>
                      <a:pt x="6900" y="2584"/>
                      <a:pt x="6900" y="2395"/>
                    </a:cubicBezTo>
                    <a:lnTo>
                      <a:pt x="690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24" name="Google Shape;6924;p63"/>
              <p:cNvSpPr/>
              <p:nvPr/>
            </p:nvSpPr>
            <p:spPr>
              <a:xfrm>
                <a:off x="-29756975" y="3183175"/>
                <a:ext cx="693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2742" extrusionOk="0">
                    <a:moveTo>
                      <a:pt x="1387" y="0"/>
                    </a:moveTo>
                    <a:cubicBezTo>
                      <a:pt x="631" y="0"/>
                      <a:pt x="1" y="630"/>
                      <a:pt x="1" y="1386"/>
                    </a:cubicBezTo>
                    <a:cubicBezTo>
                      <a:pt x="1" y="2111"/>
                      <a:pt x="631" y="2741"/>
                      <a:pt x="1387" y="2741"/>
                    </a:cubicBezTo>
                    <a:cubicBezTo>
                      <a:pt x="2143" y="2741"/>
                      <a:pt x="2773" y="2174"/>
                      <a:pt x="2773" y="1386"/>
                    </a:cubicBezTo>
                    <a:cubicBezTo>
                      <a:pt x="2773" y="630"/>
                      <a:pt x="2143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25" name="Google Shape;6925;p63"/>
              <p:cNvSpPr/>
              <p:nvPr/>
            </p:nvSpPr>
            <p:spPr>
              <a:xfrm>
                <a:off x="-29790850" y="3269025"/>
                <a:ext cx="13787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2742" extrusionOk="0">
                    <a:moveTo>
                      <a:pt x="2773" y="0"/>
                    </a:moveTo>
                    <a:cubicBezTo>
                      <a:pt x="1419" y="0"/>
                      <a:pt x="221" y="1040"/>
                      <a:pt x="32" y="2363"/>
                    </a:cubicBezTo>
                    <a:cubicBezTo>
                      <a:pt x="1" y="2552"/>
                      <a:pt x="158" y="2741"/>
                      <a:pt x="379" y="2741"/>
                    </a:cubicBezTo>
                    <a:lnTo>
                      <a:pt x="5136" y="2741"/>
                    </a:lnTo>
                    <a:cubicBezTo>
                      <a:pt x="5357" y="2741"/>
                      <a:pt x="5514" y="2552"/>
                      <a:pt x="5514" y="2363"/>
                    </a:cubicBezTo>
                    <a:cubicBezTo>
                      <a:pt x="5294" y="1008"/>
                      <a:pt x="4160" y="0"/>
                      <a:pt x="27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26" name="Google Shape;6926;p63"/>
              <p:cNvSpPr/>
              <p:nvPr/>
            </p:nvSpPr>
            <p:spPr>
              <a:xfrm>
                <a:off x="-29911350" y="3321000"/>
                <a:ext cx="6932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2742" extrusionOk="0">
                    <a:moveTo>
                      <a:pt x="1387" y="1"/>
                    </a:moveTo>
                    <a:cubicBezTo>
                      <a:pt x="631" y="1"/>
                      <a:pt x="1" y="599"/>
                      <a:pt x="1" y="1387"/>
                    </a:cubicBezTo>
                    <a:cubicBezTo>
                      <a:pt x="1" y="2143"/>
                      <a:pt x="631" y="2742"/>
                      <a:pt x="1387" y="2742"/>
                    </a:cubicBezTo>
                    <a:cubicBezTo>
                      <a:pt x="2143" y="2742"/>
                      <a:pt x="2773" y="2143"/>
                      <a:pt x="2773" y="1387"/>
                    </a:cubicBezTo>
                    <a:cubicBezTo>
                      <a:pt x="2773" y="599"/>
                      <a:pt x="2143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27" name="Google Shape;6927;p63"/>
              <p:cNvSpPr/>
              <p:nvPr/>
            </p:nvSpPr>
            <p:spPr>
              <a:xfrm>
                <a:off x="-29946000" y="3406850"/>
                <a:ext cx="137075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2711" extrusionOk="0">
                    <a:moveTo>
                      <a:pt x="2773" y="1"/>
                    </a:moveTo>
                    <a:cubicBezTo>
                      <a:pt x="1387" y="1"/>
                      <a:pt x="252" y="1009"/>
                      <a:pt x="63" y="2300"/>
                    </a:cubicBezTo>
                    <a:cubicBezTo>
                      <a:pt x="0" y="2521"/>
                      <a:pt x="158" y="2710"/>
                      <a:pt x="410" y="2710"/>
                    </a:cubicBezTo>
                    <a:lnTo>
                      <a:pt x="5136" y="2710"/>
                    </a:lnTo>
                    <a:cubicBezTo>
                      <a:pt x="5325" y="2710"/>
                      <a:pt x="5482" y="2521"/>
                      <a:pt x="5482" y="2300"/>
                    </a:cubicBezTo>
                    <a:cubicBezTo>
                      <a:pt x="5293" y="1009"/>
                      <a:pt x="4159" y="1"/>
                      <a:pt x="27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28" name="Google Shape;6928;p63"/>
            <p:cNvGrpSpPr/>
            <p:nvPr/>
          </p:nvGrpSpPr>
          <p:grpSpPr>
            <a:xfrm>
              <a:off x="1858811" y="2097369"/>
              <a:ext cx="232269" cy="229517"/>
              <a:chOff x="-34408675" y="3202075"/>
              <a:chExt cx="295375" cy="291875"/>
            </a:xfrm>
            <a:solidFill>
              <a:schemeClr val="tx1"/>
            </a:solidFill>
          </p:grpSpPr>
          <p:sp>
            <p:nvSpPr>
              <p:cNvPr id="6929" name="Google Shape;6929;p63"/>
              <p:cNvSpPr/>
              <p:nvPr/>
            </p:nvSpPr>
            <p:spPr>
              <a:xfrm>
                <a:off x="-34274775" y="3202075"/>
                <a:ext cx="161475" cy="161475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6459" extrusionOk="0">
                    <a:moveTo>
                      <a:pt x="3718" y="0"/>
                    </a:moveTo>
                    <a:cubicBezTo>
                      <a:pt x="3560" y="0"/>
                      <a:pt x="3434" y="63"/>
                      <a:pt x="3403" y="189"/>
                    </a:cubicBezTo>
                    <a:cubicBezTo>
                      <a:pt x="3340" y="315"/>
                      <a:pt x="3340" y="473"/>
                      <a:pt x="3466" y="536"/>
                    </a:cubicBezTo>
                    <a:lnTo>
                      <a:pt x="4190" y="1261"/>
                    </a:lnTo>
                    <a:lnTo>
                      <a:pt x="1260" y="4159"/>
                    </a:lnTo>
                    <a:lnTo>
                      <a:pt x="567" y="3466"/>
                    </a:lnTo>
                    <a:cubicBezTo>
                      <a:pt x="496" y="3395"/>
                      <a:pt x="390" y="3360"/>
                      <a:pt x="288" y="3360"/>
                    </a:cubicBezTo>
                    <a:cubicBezTo>
                      <a:pt x="254" y="3360"/>
                      <a:pt x="221" y="3363"/>
                      <a:pt x="189" y="3371"/>
                    </a:cubicBezTo>
                    <a:cubicBezTo>
                      <a:pt x="95" y="3403"/>
                      <a:pt x="0" y="3560"/>
                      <a:pt x="0" y="3686"/>
                    </a:cubicBezTo>
                    <a:lnTo>
                      <a:pt x="0" y="6081"/>
                    </a:lnTo>
                    <a:cubicBezTo>
                      <a:pt x="0" y="6301"/>
                      <a:pt x="158" y="6459"/>
                      <a:pt x="347" y="6459"/>
                    </a:cubicBezTo>
                    <a:lnTo>
                      <a:pt x="2773" y="6459"/>
                    </a:lnTo>
                    <a:cubicBezTo>
                      <a:pt x="2930" y="6459"/>
                      <a:pt x="3025" y="6364"/>
                      <a:pt x="3088" y="6238"/>
                    </a:cubicBezTo>
                    <a:cubicBezTo>
                      <a:pt x="3119" y="6144"/>
                      <a:pt x="3119" y="5986"/>
                      <a:pt x="2993" y="5892"/>
                    </a:cubicBezTo>
                    <a:lnTo>
                      <a:pt x="2300" y="5199"/>
                    </a:lnTo>
                    <a:lnTo>
                      <a:pt x="5198" y="2269"/>
                    </a:lnTo>
                    <a:lnTo>
                      <a:pt x="5923" y="2993"/>
                    </a:lnTo>
                    <a:cubicBezTo>
                      <a:pt x="5969" y="3039"/>
                      <a:pt x="6066" y="3069"/>
                      <a:pt x="6164" y="3069"/>
                    </a:cubicBezTo>
                    <a:cubicBezTo>
                      <a:pt x="6200" y="3069"/>
                      <a:pt x="6236" y="3065"/>
                      <a:pt x="6270" y="3056"/>
                    </a:cubicBezTo>
                    <a:cubicBezTo>
                      <a:pt x="6396" y="3025"/>
                      <a:pt x="6459" y="2867"/>
                      <a:pt x="6459" y="2741"/>
                    </a:cubicBezTo>
                    <a:lnTo>
                      <a:pt x="6459" y="347"/>
                    </a:lnTo>
                    <a:cubicBezTo>
                      <a:pt x="6459" y="158"/>
                      <a:pt x="6301" y="0"/>
                      <a:pt x="61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30" name="Google Shape;6930;p63"/>
              <p:cNvSpPr/>
              <p:nvPr/>
            </p:nvSpPr>
            <p:spPr>
              <a:xfrm>
                <a:off x="-34378750" y="3263175"/>
                <a:ext cx="76425" cy="73600"/>
              </a:xfrm>
              <a:custGeom>
                <a:avLst/>
                <a:gdLst/>
                <a:ahLst/>
                <a:cxnLst/>
                <a:rect l="l" t="t" r="r" b="b"/>
                <a:pathLst>
                  <a:path w="3057" h="2944" extrusionOk="0">
                    <a:moveTo>
                      <a:pt x="970" y="1"/>
                    </a:moveTo>
                    <a:cubicBezTo>
                      <a:pt x="685" y="1"/>
                      <a:pt x="405" y="114"/>
                      <a:pt x="221" y="297"/>
                    </a:cubicBezTo>
                    <a:lnTo>
                      <a:pt x="1" y="549"/>
                    </a:lnTo>
                    <a:lnTo>
                      <a:pt x="2395" y="2944"/>
                    </a:lnTo>
                    <a:lnTo>
                      <a:pt x="2678" y="2755"/>
                    </a:lnTo>
                    <a:cubicBezTo>
                      <a:pt x="3056" y="2345"/>
                      <a:pt x="3056" y="1683"/>
                      <a:pt x="2678" y="1274"/>
                    </a:cubicBezTo>
                    <a:lnTo>
                      <a:pt x="1670" y="297"/>
                    </a:lnTo>
                    <a:cubicBezTo>
                      <a:pt x="1478" y="90"/>
                      <a:pt x="1222" y="1"/>
                      <a:pt x="9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31" name="Google Shape;6931;p63"/>
              <p:cNvSpPr/>
              <p:nvPr/>
            </p:nvSpPr>
            <p:spPr>
              <a:xfrm>
                <a:off x="-34250375" y="3392300"/>
                <a:ext cx="77225" cy="74425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2977" extrusionOk="0">
                    <a:moveTo>
                      <a:pt x="999" y="0"/>
                    </a:moveTo>
                    <a:cubicBezTo>
                      <a:pt x="787" y="0"/>
                      <a:pt x="577" y="66"/>
                      <a:pt x="410" y="205"/>
                    </a:cubicBezTo>
                    <a:cubicBezTo>
                      <a:pt x="379" y="205"/>
                      <a:pt x="316" y="268"/>
                      <a:pt x="284" y="299"/>
                    </a:cubicBezTo>
                    <a:lnTo>
                      <a:pt x="1" y="583"/>
                    </a:lnTo>
                    <a:lnTo>
                      <a:pt x="2427" y="2977"/>
                    </a:lnTo>
                    <a:lnTo>
                      <a:pt x="2679" y="2693"/>
                    </a:lnTo>
                    <a:cubicBezTo>
                      <a:pt x="3088" y="2315"/>
                      <a:pt x="3088" y="1622"/>
                      <a:pt x="2679" y="1244"/>
                    </a:cubicBezTo>
                    <a:lnTo>
                      <a:pt x="1734" y="299"/>
                    </a:lnTo>
                    <a:cubicBezTo>
                      <a:pt x="1540" y="105"/>
                      <a:pt x="1267" y="0"/>
                      <a:pt x="9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32" name="Google Shape;6932;p63"/>
              <p:cNvSpPr/>
              <p:nvPr/>
            </p:nvSpPr>
            <p:spPr>
              <a:xfrm>
                <a:off x="-34408675" y="3290275"/>
                <a:ext cx="207150" cy="203675"/>
              </a:xfrm>
              <a:custGeom>
                <a:avLst/>
                <a:gdLst/>
                <a:ahLst/>
                <a:cxnLst/>
                <a:rect l="l" t="t" r="r" b="b"/>
                <a:pathLst>
                  <a:path w="8286" h="8147" extrusionOk="0">
                    <a:moveTo>
                      <a:pt x="725" y="1"/>
                    </a:moveTo>
                    <a:cubicBezTo>
                      <a:pt x="95" y="631"/>
                      <a:pt x="0" y="1387"/>
                      <a:pt x="284" y="2017"/>
                    </a:cubicBezTo>
                    <a:cubicBezTo>
                      <a:pt x="1387" y="4223"/>
                      <a:pt x="3938" y="6774"/>
                      <a:pt x="6270" y="7972"/>
                    </a:cubicBezTo>
                    <a:cubicBezTo>
                      <a:pt x="6499" y="8086"/>
                      <a:pt x="6745" y="8147"/>
                      <a:pt x="6996" y="8147"/>
                    </a:cubicBezTo>
                    <a:cubicBezTo>
                      <a:pt x="7434" y="8147"/>
                      <a:pt x="7886" y="7963"/>
                      <a:pt x="8286" y="7562"/>
                    </a:cubicBez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33" name="Google Shape;6933;p63"/>
            <p:cNvGrpSpPr/>
            <p:nvPr/>
          </p:nvGrpSpPr>
          <p:grpSpPr>
            <a:xfrm>
              <a:off x="1860049" y="2382511"/>
              <a:ext cx="229792" cy="230873"/>
              <a:chOff x="-34405525" y="3558075"/>
              <a:chExt cx="292225" cy="293600"/>
            </a:xfrm>
            <a:solidFill>
              <a:schemeClr val="tx1"/>
            </a:solidFill>
          </p:grpSpPr>
          <p:sp>
            <p:nvSpPr>
              <p:cNvPr id="6934" name="Google Shape;6934;p63"/>
              <p:cNvSpPr/>
              <p:nvPr/>
            </p:nvSpPr>
            <p:spPr>
              <a:xfrm>
                <a:off x="-34303150" y="3663825"/>
                <a:ext cx="189850" cy="187850"/>
              </a:xfrm>
              <a:custGeom>
                <a:avLst/>
                <a:gdLst/>
                <a:ahLst/>
                <a:cxnLst/>
                <a:rect l="l" t="t" r="r" b="b"/>
                <a:pathLst>
                  <a:path w="7594" h="7514" extrusionOk="0">
                    <a:moveTo>
                      <a:pt x="5487" y="0"/>
                    </a:moveTo>
                    <a:cubicBezTo>
                      <a:pt x="5380" y="0"/>
                      <a:pt x="5278" y="8"/>
                      <a:pt x="5168" y="24"/>
                    </a:cubicBezTo>
                    <a:cubicBezTo>
                      <a:pt x="4349" y="181"/>
                      <a:pt x="3656" y="843"/>
                      <a:pt x="3561" y="1630"/>
                    </a:cubicBezTo>
                    <a:cubicBezTo>
                      <a:pt x="3467" y="2198"/>
                      <a:pt x="3561" y="2513"/>
                      <a:pt x="3719" y="2891"/>
                    </a:cubicBezTo>
                    <a:lnTo>
                      <a:pt x="285" y="6325"/>
                    </a:lnTo>
                    <a:cubicBezTo>
                      <a:pt x="1" y="6608"/>
                      <a:pt x="1" y="7049"/>
                      <a:pt x="285" y="7301"/>
                    </a:cubicBezTo>
                    <a:cubicBezTo>
                      <a:pt x="426" y="7443"/>
                      <a:pt x="600" y="7514"/>
                      <a:pt x="773" y="7514"/>
                    </a:cubicBezTo>
                    <a:cubicBezTo>
                      <a:pt x="946" y="7514"/>
                      <a:pt x="1119" y="7443"/>
                      <a:pt x="1261" y="7301"/>
                    </a:cubicBezTo>
                    <a:lnTo>
                      <a:pt x="4695" y="3899"/>
                    </a:lnTo>
                    <a:cubicBezTo>
                      <a:pt x="5022" y="4016"/>
                      <a:pt x="5280" y="4080"/>
                      <a:pt x="5597" y="4080"/>
                    </a:cubicBezTo>
                    <a:cubicBezTo>
                      <a:pt x="5708" y="4080"/>
                      <a:pt x="5825" y="4073"/>
                      <a:pt x="5955" y="4056"/>
                    </a:cubicBezTo>
                    <a:cubicBezTo>
                      <a:pt x="6775" y="3899"/>
                      <a:pt x="7436" y="3206"/>
                      <a:pt x="7562" y="2418"/>
                    </a:cubicBezTo>
                    <a:cubicBezTo>
                      <a:pt x="7594" y="2198"/>
                      <a:pt x="7594" y="1945"/>
                      <a:pt x="7562" y="1756"/>
                    </a:cubicBezTo>
                    <a:cubicBezTo>
                      <a:pt x="7562" y="1630"/>
                      <a:pt x="7436" y="1504"/>
                      <a:pt x="7310" y="1473"/>
                    </a:cubicBezTo>
                    <a:cubicBezTo>
                      <a:pt x="7287" y="1465"/>
                      <a:pt x="7259" y="1461"/>
                      <a:pt x="7229" y="1461"/>
                    </a:cubicBezTo>
                    <a:cubicBezTo>
                      <a:pt x="7141" y="1461"/>
                      <a:pt x="7034" y="1497"/>
                      <a:pt x="6964" y="1567"/>
                    </a:cubicBezTo>
                    <a:lnTo>
                      <a:pt x="6491" y="2040"/>
                    </a:lnTo>
                    <a:cubicBezTo>
                      <a:pt x="6365" y="2166"/>
                      <a:pt x="6192" y="2229"/>
                      <a:pt x="6014" y="2229"/>
                    </a:cubicBezTo>
                    <a:cubicBezTo>
                      <a:pt x="5837" y="2229"/>
                      <a:pt x="5656" y="2166"/>
                      <a:pt x="5514" y="2040"/>
                    </a:cubicBezTo>
                    <a:cubicBezTo>
                      <a:pt x="5231" y="1756"/>
                      <a:pt x="5231" y="1315"/>
                      <a:pt x="5514" y="1032"/>
                    </a:cubicBezTo>
                    <a:lnTo>
                      <a:pt x="6018" y="622"/>
                    </a:lnTo>
                    <a:cubicBezTo>
                      <a:pt x="6113" y="528"/>
                      <a:pt x="6144" y="370"/>
                      <a:pt x="6113" y="276"/>
                    </a:cubicBezTo>
                    <a:cubicBezTo>
                      <a:pt x="6050" y="150"/>
                      <a:pt x="5955" y="55"/>
                      <a:pt x="5829" y="24"/>
                    </a:cubicBezTo>
                    <a:cubicBezTo>
                      <a:pt x="5703" y="8"/>
                      <a:pt x="5593" y="0"/>
                      <a:pt x="54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35" name="Google Shape;6935;p63"/>
              <p:cNvSpPr/>
              <p:nvPr/>
            </p:nvSpPr>
            <p:spPr>
              <a:xfrm>
                <a:off x="-34250375" y="3565950"/>
                <a:ext cx="46500" cy="46500"/>
              </a:xfrm>
              <a:custGeom>
                <a:avLst/>
                <a:gdLst/>
                <a:ahLst/>
                <a:cxnLst/>
                <a:rect l="l" t="t" r="r" b="b"/>
                <a:pathLst>
                  <a:path w="1860" h="1860" extrusionOk="0">
                    <a:moveTo>
                      <a:pt x="1" y="1"/>
                    </a:moveTo>
                    <a:lnTo>
                      <a:pt x="1" y="1859"/>
                    </a:lnTo>
                    <a:lnTo>
                      <a:pt x="1860" y="1859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36" name="Google Shape;6936;p63"/>
              <p:cNvSpPr/>
              <p:nvPr/>
            </p:nvSpPr>
            <p:spPr>
              <a:xfrm>
                <a:off x="-34405525" y="3558075"/>
                <a:ext cx="206375" cy="27647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11059" extrusionOk="0">
                    <a:moveTo>
                      <a:pt x="3812" y="1450"/>
                    </a:moveTo>
                    <a:cubicBezTo>
                      <a:pt x="4001" y="1450"/>
                      <a:pt x="4159" y="1607"/>
                      <a:pt x="4159" y="1796"/>
                    </a:cubicBezTo>
                    <a:cubicBezTo>
                      <a:pt x="4159" y="2017"/>
                      <a:pt x="4001" y="2174"/>
                      <a:pt x="3812" y="2174"/>
                    </a:cubicBezTo>
                    <a:cubicBezTo>
                      <a:pt x="3623" y="2174"/>
                      <a:pt x="3466" y="2017"/>
                      <a:pt x="3466" y="1796"/>
                    </a:cubicBezTo>
                    <a:cubicBezTo>
                      <a:pt x="3466" y="1607"/>
                      <a:pt x="3623" y="1450"/>
                      <a:pt x="3812" y="1450"/>
                    </a:cubicBezTo>
                    <a:close/>
                    <a:moveTo>
                      <a:pt x="3812" y="2836"/>
                    </a:moveTo>
                    <a:cubicBezTo>
                      <a:pt x="4001" y="2836"/>
                      <a:pt x="4159" y="2993"/>
                      <a:pt x="4159" y="3183"/>
                    </a:cubicBezTo>
                    <a:lnTo>
                      <a:pt x="4159" y="5293"/>
                    </a:lnTo>
                    <a:cubicBezTo>
                      <a:pt x="4159" y="5482"/>
                      <a:pt x="4001" y="5640"/>
                      <a:pt x="3812" y="5640"/>
                    </a:cubicBezTo>
                    <a:cubicBezTo>
                      <a:pt x="3623" y="5640"/>
                      <a:pt x="3466" y="5482"/>
                      <a:pt x="3466" y="5293"/>
                    </a:cubicBezTo>
                    <a:lnTo>
                      <a:pt x="3466" y="3183"/>
                    </a:lnTo>
                    <a:cubicBezTo>
                      <a:pt x="3466" y="2993"/>
                      <a:pt x="3623" y="2836"/>
                      <a:pt x="3812" y="2836"/>
                    </a:cubicBezTo>
                    <a:close/>
                    <a:moveTo>
                      <a:pt x="5860" y="6301"/>
                    </a:moveTo>
                    <a:cubicBezTo>
                      <a:pt x="6049" y="6301"/>
                      <a:pt x="6207" y="6459"/>
                      <a:pt x="6207" y="6648"/>
                    </a:cubicBezTo>
                    <a:cubicBezTo>
                      <a:pt x="6207" y="6837"/>
                      <a:pt x="6049" y="6995"/>
                      <a:pt x="5860" y="6995"/>
                    </a:cubicBezTo>
                    <a:lnTo>
                      <a:pt x="1733" y="6995"/>
                    </a:lnTo>
                    <a:cubicBezTo>
                      <a:pt x="1544" y="6995"/>
                      <a:pt x="1387" y="6837"/>
                      <a:pt x="1387" y="6648"/>
                    </a:cubicBezTo>
                    <a:cubicBezTo>
                      <a:pt x="1387" y="6459"/>
                      <a:pt x="1544" y="6301"/>
                      <a:pt x="1733" y="6301"/>
                    </a:cubicBezTo>
                    <a:close/>
                    <a:moveTo>
                      <a:pt x="4537" y="7688"/>
                    </a:moveTo>
                    <a:cubicBezTo>
                      <a:pt x="4726" y="7688"/>
                      <a:pt x="4884" y="7845"/>
                      <a:pt x="4884" y="8034"/>
                    </a:cubicBezTo>
                    <a:cubicBezTo>
                      <a:pt x="4884" y="8223"/>
                      <a:pt x="4726" y="8381"/>
                      <a:pt x="4537" y="8381"/>
                    </a:cubicBezTo>
                    <a:lnTo>
                      <a:pt x="1733" y="8381"/>
                    </a:lnTo>
                    <a:cubicBezTo>
                      <a:pt x="1544" y="8381"/>
                      <a:pt x="1387" y="8223"/>
                      <a:pt x="1387" y="8034"/>
                    </a:cubicBezTo>
                    <a:cubicBezTo>
                      <a:pt x="1387" y="7845"/>
                      <a:pt x="1544" y="7688"/>
                      <a:pt x="1733" y="7688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0681"/>
                    </a:lnTo>
                    <a:cubicBezTo>
                      <a:pt x="0" y="10964"/>
                      <a:pt x="158" y="11059"/>
                      <a:pt x="347" y="11059"/>
                    </a:cubicBezTo>
                    <a:lnTo>
                      <a:pt x="3466" y="11059"/>
                    </a:lnTo>
                    <a:cubicBezTo>
                      <a:pt x="3466" y="10712"/>
                      <a:pt x="3592" y="10366"/>
                      <a:pt x="3844" y="10082"/>
                    </a:cubicBezTo>
                    <a:lnTo>
                      <a:pt x="4254" y="9704"/>
                    </a:lnTo>
                    <a:lnTo>
                      <a:pt x="1702" y="9704"/>
                    </a:lnTo>
                    <a:cubicBezTo>
                      <a:pt x="1481" y="9704"/>
                      <a:pt x="1324" y="9546"/>
                      <a:pt x="1324" y="9326"/>
                    </a:cubicBezTo>
                    <a:cubicBezTo>
                      <a:pt x="1324" y="9137"/>
                      <a:pt x="1481" y="8979"/>
                      <a:pt x="1702" y="8979"/>
                    </a:cubicBezTo>
                    <a:lnTo>
                      <a:pt x="4915" y="8979"/>
                    </a:lnTo>
                    <a:lnTo>
                      <a:pt x="6963" y="6932"/>
                    </a:lnTo>
                    <a:cubicBezTo>
                      <a:pt x="6900" y="6585"/>
                      <a:pt x="6805" y="6238"/>
                      <a:pt x="6931" y="5703"/>
                    </a:cubicBezTo>
                    <a:cubicBezTo>
                      <a:pt x="7089" y="4915"/>
                      <a:pt x="7562" y="4254"/>
                      <a:pt x="8255" y="3876"/>
                    </a:cubicBezTo>
                    <a:lnTo>
                      <a:pt x="8255" y="2773"/>
                    </a:lnTo>
                    <a:lnTo>
                      <a:pt x="5860" y="2773"/>
                    </a:lnTo>
                    <a:cubicBezTo>
                      <a:pt x="5671" y="2773"/>
                      <a:pt x="5514" y="2615"/>
                      <a:pt x="5514" y="2395"/>
                    </a:cubicBezTo>
                    <a:lnTo>
                      <a:pt x="551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37" name="Google Shape;6937;p63"/>
            <p:cNvGrpSpPr/>
            <p:nvPr/>
          </p:nvGrpSpPr>
          <p:grpSpPr>
            <a:xfrm>
              <a:off x="1859734" y="2665490"/>
              <a:ext cx="230421" cy="229162"/>
              <a:chOff x="-34406325" y="3919600"/>
              <a:chExt cx="293025" cy="291425"/>
            </a:xfrm>
            <a:solidFill>
              <a:schemeClr val="tx1"/>
            </a:solidFill>
          </p:grpSpPr>
          <p:sp>
            <p:nvSpPr>
              <p:cNvPr id="6938" name="Google Shape;6938;p63"/>
              <p:cNvSpPr/>
              <p:nvPr/>
            </p:nvSpPr>
            <p:spPr>
              <a:xfrm>
                <a:off x="-34167675" y="3932000"/>
                <a:ext cx="42550" cy="4057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623" extrusionOk="0">
                    <a:moveTo>
                      <a:pt x="1352" y="0"/>
                    </a:moveTo>
                    <a:cubicBezTo>
                      <a:pt x="1261" y="0"/>
                      <a:pt x="1167" y="24"/>
                      <a:pt x="1104" y="71"/>
                    </a:cubicBezTo>
                    <a:lnTo>
                      <a:pt x="127" y="1079"/>
                    </a:lnTo>
                    <a:cubicBezTo>
                      <a:pt x="1" y="1205"/>
                      <a:pt x="1" y="1426"/>
                      <a:pt x="127" y="1552"/>
                    </a:cubicBezTo>
                    <a:cubicBezTo>
                      <a:pt x="190" y="1599"/>
                      <a:pt x="284" y="1623"/>
                      <a:pt x="375" y="1623"/>
                    </a:cubicBezTo>
                    <a:cubicBezTo>
                      <a:pt x="466" y="1623"/>
                      <a:pt x="552" y="1599"/>
                      <a:pt x="599" y="1552"/>
                    </a:cubicBezTo>
                    <a:lnTo>
                      <a:pt x="1576" y="544"/>
                    </a:lnTo>
                    <a:cubicBezTo>
                      <a:pt x="1702" y="449"/>
                      <a:pt x="1702" y="260"/>
                      <a:pt x="1576" y="71"/>
                    </a:cubicBezTo>
                    <a:cubicBezTo>
                      <a:pt x="1529" y="24"/>
                      <a:pt x="1442" y="0"/>
                      <a:pt x="13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39" name="Google Shape;6939;p63"/>
              <p:cNvSpPr/>
              <p:nvPr/>
            </p:nvSpPr>
            <p:spPr>
              <a:xfrm>
                <a:off x="-34286600" y="3922950"/>
                <a:ext cx="171725" cy="167575"/>
              </a:xfrm>
              <a:custGeom>
                <a:avLst/>
                <a:gdLst/>
                <a:ahLst/>
                <a:cxnLst/>
                <a:rect l="l" t="t" r="r" b="b"/>
                <a:pathLst>
                  <a:path w="6869" h="6703" extrusionOk="0">
                    <a:moveTo>
                      <a:pt x="772" y="0"/>
                    </a:moveTo>
                    <a:cubicBezTo>
                      <a:pt x="599" y="0"/>
                      <a:pt x="426" y="71"/>
                      <a:pt x="284" y="213"/>
                    </a:cubicBezTo>
                    <a:cubicBezTo>
                      <a:pt x="1" y="496"/>
                      <a:pt x="1" y="937"/>
                      <a:pt x="284" y="1189"/>
                    </a:cubicBezTo>
                    <a:lnTo>
                      <a:pt x="5608" y="6514"/>
                    </a:lnTo>
                    <a:cubicBezTo>
                      <a:pt x="5734" y="6640"/>
                      <a:pt x="5908" y="6703"/>
                      <a:pt x="6085" y="6703"/>
                    </a:cubicBezTo>
                    <a:cubicBezTo>
                      <a:pt x="6262" y="6703"/>
                      <a:pt x="6443" y="6640"/>
                      <a:pt x="6585" y="6514"/>
                    </a:cubicBezTo>
                    <a:cubicBezTo>
                      <a:pt x="6869" y="6230"/>
                      <a:pt x="6869" y="5821"/>
                      <a:pt x="6585" y="5537"/>
                    </a:cubicBezTo>
                    <a:lnTo>
                      <a:pt x="1261" y="213"/>
                    </a:lnTo>
                    <a:cubicBezTo>
                      <a:pt x="1119" y="71"/>
                      <a:pt x="946" y="0"/>
                      <a:pt x="7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40" name="Google Shape;6940;p63"/>
              <p:cNvSpPr/>
              <p:nvPr/>
            </p:nvSpPr>
            <p:spPr>
              <a:xfrm>
                <a:off x="-34406325" y="4115900"/>
                <a:ext cx="98475" cy="95125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3805" extrusionOk="0">
                    <a:moveTo>
                      <a:pt x="757" y="1"/>
                    </a:moveTo>
                    <a:cubicBezTo>
                      <a:pt x="576" y="1"/>
                      <a:pt x="395" y="72"/>
                      <a:pt x="253" y="213"/>
                    </a:cubicBezTo>
                    <a:cubicBezTo>
                      <a:pt x="1" y="497"/>
                      <a:pt x="1" y="938"/>
                      <a:pt x="253" y="1190"/>
                    </a:cubicBezTo>
                    <a:lnTo>
                      <a:pt x="2679" y="3616"/>
                    </a:lnTo>
                    <a:cubicBezTo>
                      <a:pt x="2805" y="3742"/>
                      <a:pt x="2978" y="3805"/>
                      <a:pt x="3155" y="3805"/>
                    </a:cubicBezTo>
                    <a:cubicBezTo>
                      <a:pt x="3332" y="3805"/>
                      <a:pt x="3514" y="3742"/>
                      <a:pt x="3655" y="3616"/>
                    </a:cubicBezTo>
                    <a:cubicBezTo>
                      <a:pt x="3939" y="3332"/>
                      <a:pt x="3939" y="2891"/>
                      <a:pt x="3655" y="2608"/>
                    </a:cubicBezTo>
                    <a:lnTo>
                      <a:pt x="1261" y="213"/>
                    </a:lnTo>
                    <a:cubicBezTo>
                      <a:pt x="1119" y="72"/>
                      <a:pt x="938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41" name="Google Shape;6941;p63"/>
              <p:cNvSpPr/>
              <p:nvPr/>
            </p:nvSpPr>
            <p:spPr>
              <a:xfrm>
                <a:off x="-34364575" y="3966850"/>
                <a:ext cx="204025" cy="204025"/>
              </a:xfrm>
              <a:custGeom>
                <a:avLst/>
                <a:gdLst/>
                <a:ahLst/>
                <a:cxnLst/>
                <a:rect l="l" t="t" r="r" b="b"/>
                <a:pathLst>
                  <a:path w="8161" h="8161" extrusionOk="0">
                    <a:moveTo>
                      <a:pt x="2994" y="1"/>
                    </a:moveTo>
                    <a:lnTo>
                      <a:pt x="2489" y="1576"/>
                    </a:lnTo>
                    <a:cubicBezTo>
                      <a:pt x="1985" y="3088"/>
                      <a:pt x="1166" y="4474"/>
                      <a:pt x="1" y="5703"/>
                    </a:cubicBezTo>
                    <a:lnTo>
                      <a:pt x="2458" y="8160"/>
                    </a:lnTo>
                    <a:cubicBezTo>
                      <a:pt x="3687" y="6995"/>
                      <a:pt x="5104" y="6175"/>
                      <a:pt x="6585" y="5671"/>
                    </a:cubicBezTo>
                    <a:lnTo>
                      <a:pt x="8160" y="5136"/>
                    </a:lnTo>
                    <a:lnTo>
                      <a:pt x="29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42" name="Google Shape;6942;p63"/>
              <p:cNvSpPr/>
              <p:nvPr/>
            </p:nvSpPr>
            <p:spPr>
              <a:xfrm>
                <a:off x="-34200750" y="3919600"/>
                <a:ext cx="1735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35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008"/>
                    </a:lnTo>
                    <a:cubicBezTo>
                      <a:pt x="1" y="1229"/>
                      <a:pt x="158" y="1355"/>
                      <a:pt x="347" y="1355"/>
                    </a:cubicBezTo>
                    <a:cubicBezTo>
                      <a:pt x="536" y="1355"/>
                      <a:pt x="694" y="1229"/>
                      <a:pt x="694" y="1008"/>
                    </a:cubicBezTo>
                    <a:lnTo>
                      <a:pt x="694" y="347"/>
                    </a:ln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43" name="Google Shape;6943;p63"/>
              <p:cNvSpPr/>
              <p:nvPr/>
            </p:nvSpPr>
            <p:spPr>
              <a:xfrm>
                <a:off x="-34147975" y="3989700"/>
                <a:ext cx="346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4" extrusionOk="0">
                    <a:moveTo>
                      <a:pt x="379" y="0"/>
                    </a:moveTo>
                    <a:cubicBezTo>
                      <a:pt x="158" y="0"/>
                      <a:pt x="0" y="126"/>
                      <a:pt x="0" y="347"/>
                    </a:cubicBezTo>
                    <a:cubicBezTo>
                      <a:pt x="0" y="536"/>
                      <a:pt x="158" y="693"/>
                      <a:pt x="379" y="693"/>
                    </a:cubicBezTo>
                    <a:lnTo>
                      <a:pt x="1040" y="693"/>
                    </a:lnTo>
                    <a:cubicBezTo>
                      <a:pt x="1229" y="693"/>
                      <a:pt x="1387" y="536"/>
                      <a:pt x="1387" y="347"/>
                    </a:cubicBezTo>
                    <a:cubicBezTo>
                      <a:pt x="1387" y="126"/>
                      <a:pt x="122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44" name="Google Shape;6944;p63"/>
              <p:cNvSpPr/>
              <p:nvPr/>
            </p:nvSpPr>
            <p:spPr>
              <a:xfrm>
                <a:off x="-34278725" y="4116500"/>
                <a:ext cx="116600" cy="6860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2744" extrusionOk="0">
                    <a:moveTo>
                      <a:pt x="4411" y="0"/>
                    </a:moveTo>
                    <a:lnTo>
                      <a:pt x="3750" y="221"/>
                    </a:lnTo>
                    <a:cubicBezTo>
                      <a:pt x="3907" y="378"/>
                      <a:pt x="3813" y="631"/>
                      <a:pt x="3624" y="694"/>
                    </a:cubicBezTo>
                    <a:lnTo>
                      <a:pt x="1072" y="2017"/>
                    </a:lnTo>
                    <a:cubicBezTo>
                      <a:pt x="1030" y="2038"/>
                      <a:pt x="984" y="2048"/>
                      <a:pt x="938" y="2048"/>
                    </a:cubicBezTo>
                    <a:cubicBezTo>
                      <a:pt x="844" y="2048"/>
                      <a:pt x="746" y="2006"/>
                      <a:pt x="662" y="1922"/>
                    </a:cubicBezTo>
                    <a:lnTo>
                      <a:pt x="568" y="1796"/>
                    </a:lnTo>
                    <a:cubicBezTo>
                      <a:pt x="347" y="1922"/>
                      <a:pt x="190" y="2080"/>
                      <a:pt x="1" y="2237"/>
                    </a:cubicBezTo>
                    <a:lnTo>
                      <a:pt x="190" y="2426"/>
                    </a:lnTo>
                    <a:cubicBezTo>
                      <a:pt x="395" y="2632"/>
                      <a:pt x="669" y="2744"/>
                      <a:pt x="947" y="2744"/>
                    </a:cubicBezTo>
                    <a:cubicBezTo>
                      <a:pt x="1095" y="2744"/>
                      <a:pt x="1245" y="2712"/>
                      <a:pt x="1387" y="2647"/>
                    </a:cubicBezTo>
                    <a:lnTo>
                      <a:pt x="3939" y="1324"/>
                    </a:lnTo>
                    <a:cubicBezTo>
                      <a:pt x="4411" y="1103"/>
                      <a:pt x="4663" y="505"/>
                      <a:pt x="4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45" name="Google Shape;6945;p63"/>
            <p:cNvGrpSpPr/>
            <p:nvPr/>
          </p:nvGrpSpPr>
          <p:grpSpPr>
            <a:xfrm>
              <a:off x="3311649" y="2101251"/>
              <a:ext cx="229182" cy="221751"/>
              <a:chOff x="-32568800" y="3232000"/>
              <a:chExt cx="291450" cy="282000"/>
            </a:xfrm>
            <a:solidFill>
              <a:schemeClr val="tx1"/>
            </a:solidFill>
          </p:grpSpPr>
          <p:sp>
            <p:nvSpPr>
              <p:cNvPr id="6946" name="Google Shape;6946;p63"/>
              <p:cNvSpPr/>
              <p:nvPr/>
            </p:nvSpPr>
            <p:spPr>
              <a:xfrm>
                <a:off x="-32545150" y="3232000"/>
                <a:ext cx="244175" cy="246550"/>
              </a:xfrm>
              <a:custGeom>
                <a:avLst/>
                <a:gdLst/>
                <a:ahLst/>
                <a:cxnLst/>
                <a:rect l="l" t="t" r="r" b="b"/>
                <a:pathLst>
                  <a:path w="9767" h="9862" extrusionOk="0">
                    <a:moveTo>
                      <a:pt x="4883" y="1"/>
                    </a:moveTo>
                    <a:cubicBezTo>
                      <a:pt x="4505" y="1"/>
                      <a:pt x="4222" y="316"/>
                      <a:pt x="4222" y="662"/>
                    </a:cubicBezTo>
                    <a:lnTo>
                      <a:pt x="4222" y="4128"/>
                    </a:lnTo>
                    <a:cubicBezTo>
                      <a:pt x="4159" y="4033"/>
                      <a:pt x="2899" y="1859"/>
                      <a:pt x="2772" y="1702"/>
                    </a:cubicBezTo>
                    <a:cubicBezTo>
                      <a:pt x="2639" y="1479"/>
                      <a:pt x="2394" y="1350"/>
                      <a:pt x="2151" y="1350"/>
                    </a:cubicBezTo>
                    <a:cubicBezTo>
                      <a:pt x="2051" y="1350"/>
                      <a:pt x="1951" y="1372"/>
                      <a:pt x="1859" y="1418"/>
                    </a:cubicBezTo>
                    <a:cubicBezTo>
                      <a:pt x="1512" y="1576"/>
                      <a:pt x="1386" y="2017"/>
                      <a:pt x="1544" y="2332"/>
                    </a:cubicBezTo>
                    <a:cubicBezTo>
                      <a:pt x="1544" y="2363"/>
                      <a:pt x="2804" y="4947"/>
                      <a:pt x="2836" y="4947"/>
                    </a:cubicBezTo>
                    <a:cubicBezTo>
                      <a:pt x="3434" y="4947"/>
                      <a:pt x="5261" y="4947"/>
                      <a:pt x="5261" y="6617"/>
                    </a:cubicBezTo>
                    <a:cubicBezTo>
                      <a:pt x="5261" y="6806"/>
                      <a:pt x="5104" y="6963"/>
                      <a:pt x="4883" y="6963"/>
                    </a:cubicBezTo>
                    <a:cubicBezTo>
                      <a:pt x="4694" y="6963"/>
                      <a:pt x="4537" y="6806"/>
                      <a:pt x="4537" y="6617"/>
                    </a:cubicBezTo>
                    <a:cubicBezTo>
                      <a:pt x="4537" y="6018"/>
                      <a:pt x="4253" y="5640"/>
                      <a:pt x="3056" y="5608"/>
                    </a:cubicBezTo>
                    <a:cubicBezTo>
                      <a:pt x="3056" y="5608"/>
                      <a:pt x="1260" y="4254"/>
                      <a:pt x="1197" y="4191"/>
                    </a:cubicBezTo>
                    <a:cubicBezTo>
                      <a:pt x="1060" y="4084"/>
                      <a:pt x="901" y="4029"/>
                      <a:pt x="745" y="4029"/>
                    </a:cubicBezTo>
                    <a:cubicBezTo>
                      <a:pt x="578" y="4029"/>
                      <a:pt x="414" y="4092"/>
                      <a:pt x="284" y="4222"/>
                    </a:cubicBezTo>
                    <a:cubicBezTo>
                      <a:pt x="0" y="4506"/>
                      <a:pt x="0" y="4915"/>
                      <a:pt x="284" y="5199"/>
                    </a:cubicBezTo>
                    <a:lnTo>
                      <a:pt x="1859" y="6774"/>
                    </a:lnTo>
                    <a:cubicBezTo>
                      <a:pt x="2048" y="6963"/>
                      <a:pt x="2142" y="7215"/>
                      <a:pt x="2142" y="7436"/>
                    </a:cubicBezTo>
                    <a:cubicBezTo>
                      <a:pt x="2142" y="8034"/>
                      <a:pt x="2520" y="8538"/>
                      <a:pt x="3088" y="8759"/>
                    </a:cubicBezTo>
                    <a:cubicBezTo>
                      <a:pt x="3245" y="8790"/>
                      <a:pt x="3371" y="8948"/>
                      <a:pt x="3434" y="9074"/>
                    </a:cubicBezTo>
                    <a:cubicBezTo>
                      <a:pt x="2426" y="8979"/>
                      <a:pt x="1260" y="8790"/>
                      <a:pt x="1103" y="8475"/>
                    </a:cubicBezTo>
                    <a:cubicBezTo>
                      <a:pt x="1103" y="8475"/>
                      <a:pt x="1197" y="8349"/>
                      <a:pt x="1638" y="8192"/>
                    </a:cubicBezTo>
                    <a:cubicBezTo>
                      <a:pt x="1544" y="8003"/>
                      <a:pt x="1481" y="7751"/>
                      <a:pt x="1481" y="7530"/>
                    </a:cubicBezTo>
                    <a:cubicBezTo>
                      <a:pt x="756" y="7782"/>
                      <a:pt x="441" y="8066"/>
                      <a:pt x="441" y="8475"/>
                    </a:cubicBezTo>
                    <a:cubicBezTo>
                      <a:pt x="441" y="9641"/>
                      <a:pt x="3718" y="9862"/>
                      <a:pt x="4883" y="9862"/>
                    </a:cubicBezTo>
                    <a:cubicBezTo>
                      <a:pt x="6081" y="9862"/>
                      <a:pt x="9357" y="9641"/>
                      <a:pt x="9357" y="8475"/>
                    </a:cubicBezTo>
                    <a:cubicBezTo>
                      <a:pt x="9357" y="8066"/>
                      <a:pt x="8979" y="7751"/>
                      <a:pt x="8317" y="7530"/>
                    </a:cubicBezTo>
                    <a:cubicBezTo>
                      <a:pt x="8317" y="7782"/>
                      <a:pt x="8286" y="8003"/>
                      <a:pt x="8160" y="8192"/>
                    </a:cubicBezTo>
                    <a:cubicBezTo>
                      <a:pt x="8286" y="8255"/>
                      <a:pt x="8349" y="8286"/>
                      <a:pt x="8443" y="8318"/>
                    </a:cubicBezTo>
                    <a:lnTo>
                      <a:pt x="8664" y="8444"/>
                    </a:lnTo>
                    <a:cubicBezTo>
                      <a:pt x="8475" y="8790"/>
                      <a:pt x="7372" y="8948"/>
                      <a:pt x="6364" y="9074"/>
                    </a:cubicBezTo>
                    <a:cubicBezTo>
                      <a:pt x="6427" y="8979"/>
                      <a:pt x="6553" y="8885"/>
                      <a:pt x="6711" y="8822"/>
                    </a:cubicBezTo>
                    <a:cubicBezTo>
                      <a:pt x="7246" y="8633"/>
                      <a:pt x="7656" y="8129"/>
                      <a:pt x="7656" y="7530"/>
                    </a:cubicBezTo>
                    <a:lnTo>
                      <a:pt x="7656" y="6428"/>
                    </a:lnTo>
                    <a:lnTo>
                      <a:pt x="9515" y="4569"/>
                    </a:lnTo>
                    <a:cubicBezTo>
                      <a:pt x="9767" y="4317"/>
                      <a:pt x="9767" y="3876"/>
                      <a:pt x="9515" y="3592"/>
                    </a:cubicBezTo>
                    <a:cubicBezTo>
                      <a:pt x="9373" y="3450"/>
                      <a:pt x="9192" y="3379"/>
                      <a:pt x="9010" y="3379"/>
                    </a:cubicBezTo>
                    <a:cubicBezTo>
                      <a:pt x="8829" y="3379"/>
                      <a:pt x="8648" y="3450"/>
                      <a:pt x="8506" y="3592"/>
                    </a:cubicBezTo>
                    <a:cubicBezTo>
                      <a:pt x="8191" y="3876"/>
                      <a:pt x="7498" y="4411"/>
                      <a:pt x="7026" y="4789"/>
                    </a:cubicBezTo>
                    <a:cubicBezTo>
                      <a:pt x="7089" y="4663"/>
                      <a:pt x="8191" y="2426"/>
                      <a:pt x="8254" y="2332"/>
                    </a:cubicBezTo>
                    <a:cubicBezTo>
                      <a:pt x="8412" y="1985"/>
                      <a:pt x="8286" y="1576"/>
                      <a:pt x="7939" y="1418"/>
                    </a:cubicBezTo>
                    <a:cubicBezTo>
                      <a:pt x="7847" y="1372"/>
                      <a:pt x="7747" y="1350"/>
                      <a:pt x="7647" y="1350"/>
                    </a:cubicBezTo>
                    <a:cubicBezTo>
                      <a:pt x="7404" y="1350"/>
                      <a:pt x="7159" y="1479"/>
                      <a:pt x="7026" y="1702"/>
                    </a:cubicBezTo>
                    <a:cubicBezTo>
                      <a:pt x="6900" y="1859"/>
                      <a:pt x="5639" y="4033"/>
                      <a:pt x="5576" y="4128"/>
                    </a:cubicBezTo>
                    <a:lnTo>
                      <a:pt x="5576" y="662"/>
                    </a:lnTo>
                    <a:cubicBezTo>
                      <a:pt x="5576" y="284"/>
                      <a:pt x="5261" y="1"/>
                      <a:pt x="48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47" name="Google Shape;6947;p63"/>
              <p:cNvSpPr/>
              <p:nvPr/>
            </p:nvSpPr>
            <p:spPr>
              <a:xfrm>
                <a:off x="-32568800" y="3392675"/>
                <a:ext cx="291450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4853" extrusionOk="0">
                    <a:moveTo>
                      <a:pt x="9578" y="1"/>
                    </a:moveTo>
                    <a:lnTo>
                      <a:pt x="9263" y="316"/>
                    </a:lnTo>
                    <a:lnTo>
                      <a:pt x="9263" y="631"/>
                    </a:lnTo>
                    <a:cubicBezTo>
                      <a:pt x="10335" y="1040"/>
                      <a:pt x="10965" y="1576"/>
                      <a:pt x="10965" y="2143"/>
                    </a:cubicBezTo>
                    <a:cubicBezTo>
                      <a:pt x="10965" y="3119"/>
                      <a:pt x="8885" y="4191"/>
                      <a:pt x="5829" y="4191"/>
                    </a:cubicBezTo>
                    <a:cubicBezTo>
                      <a:pt x="2805" y="4191"/>
                      <a:pt x="726" y="3119"/>
                      <a:pt x="726" y="2143"/>
                    </a:cubicBezTo>
                    <a:cubicBezTo>
                      <a:pt x="726" y="1607"/>
                      <a:pt x="1261" y="1103"/>
                      <a:pt x="2175" y="725"/>
                    </a:cubicBezTo>
                    <a:lnTo>
                      <a:pt x="1671" y="190"/>
                    </a:lnTo>
                    <a:cubicBezTo>
                      <a:pt x="631" y="725"/>
                      <a:pt x="1" y="1387"/>
                      <a:pt x="1" y="2111"/>
                    </a:cubicBezTo>
                    <a:cubicBezTo>
                      <a:pt x="1" y="3655"/>
                      <a:pt x="2584" y="4852"/>
                      <a:pt x="5829" y="4852"/>
                    </a:cubicBezTo>
                    <a:cubicBezTo>
                      <a:pt x="9106" y="4852"/>
                      <a:pt x="11658" y="3624"/>
                      <a:pt x="11658" y="2111"/>
                    </a:cubicBezTo>
                    <a:cubicBezTo>
                      <a:pt x="11658" y="1261"/>
                      <a:pt x="10870" y="505"/>
                      <a:pt x="95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48" name="Google Shape;6948;p63"/>
            <p:cNvGrpSpPr/>
            <p:nvPr/>
          </p:nvGrpSpPr>
          <p:grpSpPr>
            <a:xfrm>
              <a:off x="3311344" y="2383356"/>
              <a:ext cx="229792" cy="229182"/>
              <a:chOff x="-32569575" y="3586425"/>
              <a:chExt cx="292225" cy="291450"/>
            </a:xfrm>
            <a:solidFill>
              <a:schemeClr val="tx1"/>
            </a:solidFill>
          </p:grpSpPr>
          <p:sp>
            <p:nvSpPr>
              <p:cNvPr id="6949" name="Google Shape;6949;p63"/>
              <p:cNvSpPr/>
              <p:nvPr/>
            </p:nvSpPr>
            <p:spPr>
              <a:xfrm>
                <a:off x="-32569575" y="3672275"/>
                <a:ext cx="292225" cy="20560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8224" extrusionOk="0">
                    <a:moveTo>
                      <a:pt x="5860" y="1"/>
                    </a:moveTo>
                    <a:cubicBezTo>
                      <a:pt x="4506" y="1"/>
                      <a:pt x="3340" y="1040"/>
                      <a:pt x="3151" y="2332"/>
                    </a:cubicBezTo>
                    <a:cubicBezTo>
                      <a:pt x="3119" y="2521"/>
                      <a:pt x="3277" y="2710"/>
                      <a:pt x="3497" y="2710"/>
                    </a:cubicBezTo>
                    <a:lnTo>
                      <a:pt x="5514" y="2710"/>
                    </a:lnTo>
                    <a:lnTo>
                      <a:pt x="5514" y="3435"/>
                    </a:lnTo>
                    <a:lnTo>
                      <a:pt x="2395" y="3435"/>
                    </a:lnTo>
                    <a:cubicBezTo>
                      <a:pt x="1859" y="3435"/>
                      <a:pt x="1387" y="3907"/>
                      <a:pt x="1387" y="4443"/>
                    </a:cubicBezTo>
                    <a:lnTo>
                      <a:pt x="1387" y="4852"/>
                    </a:lnTo>
                    <a:cubicBezTo>
                      <a:pt x="599" y="5010"/>
                      <a:pt x="0" y="5703"/>
                      <a:pt x="0" y="6554"/>
                    </a:cubicBezTo>
                    <a:cubicBezTo>
                      <a:pt x="0" y="7499"/>
                      <a:pt x="757" y="8223"/>
                      <a:pt x="1702" y="8223"/>
                    </a:cubicBezTo>
                    <a:cubicBezTo>
                      <a:pt x="2647" y="8223"/>
                      <a:pt x="3403" y="7499"/>
                      <a:pt x="3403" y="6554"/>
                    </a:cubicBezTo>
                    <a:cubicBezTo>
                      <a:pt x="3403" y="5703"/>
                      <a:pt x="2804" y="5041"/>
                      <a:pt x="2017" y="4852"/>
                    </a:cubicBezTo>
                    <a:lnTo>
                      <a:pt x="2017" y="4443"/>
                    </a:lnTo>
                    <a:cubicBezTo>
                      <a:pt x="2017" y="4254"/>
                      <a:pt x="2174" y="4096"/>
                      <a:pt x="2363" y="4096"/>
                    </a:cubicBezTo>
                    <a:lnTo>
                      <a:pt x="5482" y="4096"/>
                    </a:lnTo>
                    <a:lnTo>
                      <a:pt x="5482" y="4821"/>
                    </a:lnTo>
                    <a:cubicBezTo>
                      <a:pt x="4695" y="4978"/>
                      <a:pt x="4096" y="5672"/>
                      <a:pt x="4096" y="6491"/>
                    </a:cubicBezTo>
                    <a:cubicBezTo>
                      <a:pt x="4096" y="7436"/>
                      <a:pt x="4852" y="8192"/>
                      <a:pt x="5797" y="8192"/>
                    </a:cubicBezTo>
                    <a:cubicBezTo>
                      <a:pt x="6742" y="8192"/>
                      <a:pt x="7499" y="7436"/>
                      <a:pt x="7499" y="6491"/>
                    </a:cubicBezTo>
                    <a:cubicBezTo>
                      <a:pt x="7499" y="5672"/>
                      <a:pt x="6900" y="5010"/>
                      <a:pt x="6112" y="4821"/>
                    </a:cubicBezTo>
                    <a:lnTo>
                      <a:pt x="6112" y="4096"/>
                    </a:lnTo>
                    <a:lnTo>
                      <a:pt x="9231" y="4096"/>
                    </a:lnTo>
                    <a:cubicBezTo>
                      <a:pt x="9420" y="4096"/>
                      <a:pt x="9578" y="4254"/>
                      <a:pt x="9578" y="4443"/>
                    </a:cubicBezTo>
                    <a:lnTo>
                      <a:pt x="9578" y="4852"/>
                    </a:lnTo>
                    <a:cubicBezTo>
                      <a:pt x="8790" y="5010"/>
                      <a:pt x="8192" y="5703"/>
                      <a:pt x="8192" y="6554"/>
                    </a:cubicBezTo>
                    <a:cubicBezTo>
                      <a:pt x="8192" y="7499"/>
                      <a:pt x="8948" y="8223"/>
                      <a:pt x="9893" y="8223"/>
                    </a:cubicBezTo>
                    <a:cubicBezTo>
                      <a:pt x="10838" y="8223"/>
                      <a:pt x="11594" y="7499"/>
                      <a:pt x="11594" y="6554"/>
                    </a:cubicBezTo>
                    <a:cubicBezTo>
                      <a:pt x="11689" y="5703"/>
                      <a:pt x="11153" y="5010"/>
                      <a:pt x="10366" y="4852"/>
                    </a:cubicBezTo>
                    <a:lnTo>
                      <a:pt x="10366" y="4443"/>
                    </a:lnTo>
                    <a:cubicBezTo>
                      <a:pt x="10366" y="3907"/>
                      <a:pt x="9893" y="3435"/>
                      <a:pt x="9326" y="3435"/>
                    </a:cubicBezTo>
                    <a:lnTo>
                      <a:pt x="6238" y="3435"/>
                    </a:lnTo>
                    <a:lnTo>
                      <a:pt x="6238" y="2710"/>
                    </a:lnTo>
                    <a:lnTo>
                      <a:pt x="8223" y="2710"/>
                    </a:lnTo>
                    <a:cubicBezTo>
                      <a:pt x="8444" y="2710"/>
                      <a:pt x="8601" y="2521"/>
                      <a:pt x="8601" y="2332"/>
                    </a:cubicBezTo>
                    <a:cubicBezTo>
                      <a:pt x="8381" y="977"/>
                      <a:pt x="7247" y="1"/>
                      <a:pt x="58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50" name="Google Shape;6950;p63"/>
              <p:cNvSpPr/>
              <p:nvPr/>
            </p:nvSpPr>
            <p:spPr>
              <a:xfrm>
                <a:off x="-32456950" y="3586425"/>
                <a:ext cx="68550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2774" extrusionOk="0">
                    <a:moveTo>
                      <a:pt x="1355" y="1"/>
                    </a:moveTo>
                    <a:cubicBezTo>
                      <a:pt x="631" y="1"/>
                      <a:pt x="1" y="631"/>
                      <a:pt x="1" y="1387"/>
                    </a:cubicBezTo>
                    <a:cubicBezTo>
                      <a:pt x="1" y="2143"/>
                      <a:pt x="631" y="2773"/>
                      <a:pt x="1355" y="2773"/>
                    </a:cubicBezTo>
                    <a:cubicBezTo>
                      <a:pt x="2111" y="2773"/>
                      <a:pt x="2742" y="2143"/>
                      <a:pt x="2742" y="1387"/>
                    </a:cubicBezTo>
                    <a:cubicBezTo>
                      <a:pt x="2742" y="631"/>
                      <a:pt x="2111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51" name="Google Shape;6951;p63"/>
            <p:cNvGrpSpPr/>
            <p:nvPr/>
          </p:nvGrpSpPr>
          <p:grpSpPr>
            <a:xfrm>
              <a:off x="3305456" y="2665252"/>
              <a:ext cx="241567" cy="229635"/>
              <a:chOff x="-32576675" y="3944600"/>
              <a:chExt cx="307200" cy="292025"/>
            </a:xfrm>
            <a:solidFill>
              <a:schemeClr val="tx1"/>
            </a:solidFill>
          </p:grpSpPr>
          <p:sp>
            <p:nvSpPr>
              <p:cNvPr id="6952" name="Google Shape;6952;p63"/>
              <p:cNvSpPr/>
              <p:nvPr/>
            </p:nvSpPr>
            <p:spPr>
              <a:xfrm>
                <a:off x="-32482950" y="3944600"/>
                <a:ext cx="213475" cy="214650"/>
              </a:xfrm>
              <a:custGeom>
                <a:avLst/>
                <a:gdLst/>
                <a:ahLst/>
                <a:cxnLst/>
                <a:rect l="l" t="t" r="r" b="b"/>
                <a:pathLst>
                  <a:path w="8539" h="8586" extrusionOk="0">
                    <a:moveTo>
                      <a:pt x="5156" y="1"/>
                    </a:moveTo>
                    <a:cubicBezTo>
                      <a:pt x="4372" y="1"/>
                      <a:pt x="3593" y="308"/>
                      <a:pt x="2994" y="922"/>
                    </a:cubicBezTo>
                    <a:lnTo>
                      <a:pt x="1450" y="2466"/>
                    </a:lnTo>
                    <a:cubicBezTo>
                      <a:pt x="1681" y="2417"/>
                      <a:pt x="1916" y="2392"/>
                      <a:pt x="2152" y="2392"/>
                    </a:cubicBezTo>
                    <a:cubicBezTo>
                      <a:pt x="2529" y="2392"/>
                      <a:pt x="2909" y="2456"/>
                      <a:pt x="3277" y="2592"/>
                    </a:cubicBezTo>
                    <a:lnTo>
                      <a:pt x="3939" y="1899"/>
                    </a:lnTo>
                    <a:cubicBezTo>
                      <a:pt x="4270" y="1568"/>
                      <a:pt x="4703" y="1402"/>
                      <a:pt x="5136" y="1402"/>
                    </a:cubicBezTo>
                    <a:cubicBezTo>
                      <a:pt x="5569" y="1402"/>
                      <a:pt x="6003" y="1568"/>
                      <a:pt x="6333" y="1899"/>
                    </a:cubicBezTo>
                    <a:cubicBezTo>
                      <a:pt x="7027" y="2592"/>
                      <a:pt x="7027" y="3631"/>
                      <a:pt x="6333" y="4325"/>
                    </a:cubicBezTo>
                    <a:lnTo>
                      <a:pt x="3939" y="6719"/>
                    </a:lnTo>
                    <a:cubicBezTo>
                      <a:pt x="3608" y="7050"/>
                      <a:pt x="3175" y="7215"/>
                      <a:pt x="2742" y="7215"/>
                    </a:cubicBezTo>
                    <a:cubicBezTo>
                      <a:pt x="2309" y="7215"/>
                      <a:pt x="1875" y="7050"/>
                      <a:pt x="1545" y="6719"/>
                    </a:cubicBezTo>
                    <a:cubicBezTo>
                      <a:pt x="1261" y="6435"/>
                      <a:pt x="1104" y="6089"/>
                      <a:pt x="1072" y="5742"/>
                    </a:cubicBezTo>
                    <a:lnTo>
                      <a:pt x="1" y="6782"/>
                    </a:lnTo>
                    <a:cubicBezTo>
                      <a:pt x="158" y="7097"/>
                      <a:pt x="348" y="7381"/>
                      <a:pt x="600" y="7664"/>
                    </a:cubicBezTo>
                    <a:cubicBezTo>
                      <a:pt x="1214" y="8278"/>
                      <a:pt x="2002" y="8586"/>
                      <a:pt x="2781" y="8586"/>
                    </a:cubicBezTo>
                    <a:cubicBezTo>
                      <a:pt x="3561" y="8586"/>
                      <a:pt x="4333" y="8278"/>
                      <a:pt x="4916" y="7664"/>
                    </a:cubicBezTo>
                    <a:lnTo>
                      <a:pt x="7342" y="5270"/>
                    </a:lnTo>
                    <a:cubicBezTo>
                      <a:pt x="8539" y="4073"/>
                      <a:pt x="8539" y="2151"/>
                      <a:pt x="7342" y="922"/>
                    </a:cubicBezTo>
                    <a:cubicBezTo>
                      <a:pt x="6727" y="308"/>
                      <a:pt x="5940" y="1"/>
                      <a:pt x="51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53" name="Google Shape;6953;p63"/>
              <p:cNvSpPr/>
              <p:nvPr/>
            </p:nvSpPr>
            <p:spPr>
              <a:xfrm>
                <a:off x="-32576675" y="4020200"/>
                <a:ext cx="215850" cy="216425"/>
              </a:xfrm>
              <a:custGeom>
                <a:avLst/>
                <a:gdLst/>
                <a:ahLst/>
                <a:cxnLst/>
                <a:rect l="l" t="t" r="r" b="b"/>
                <a:pathLst>
                  <a:path w="8634" h="8657" extrusionOk="0">
                    <a:moveTo>
                      <a:pt x="5865" y="1"/>
                    </a:moveTo>
                    <a:cubicBezTo>
                      <a:pt x="5081" y="1"/>
                      <a:pt x="4301" y="308"/>
                      <a:pt x="3718" y="922"/>
                    </a:cubicBezTo>
                    <a:lnTo>
                      <a:pt x="1230" y="3411"/>
                    </a:lnTo>
                    <a:cubicBezTo>
                      <a:pt x="1" y="4640"/>
                      <a:pt x="1" y="6562"/>
                      <a:pt x="1230" y="7759"/>
                    </a:cubicBezTo>
                    <a:cubicBezTo>
                      <a:pt x="1844" y="8358"/>
                      <a:pt x="2632" y="8657"/>
                      <a:pt x="3415" y="8657"/>
                    </a:cubicBezTo>
                    <a:cubicBezTo>
                      <a:pt x="4199" y="8657"/>
                      <a:pt x="4979" y="8358"/>
                      <a:pt x="5577" y="7759"/>
                    </a:cubicBezTo>
                    <a:lnTo>
                      <a:pt x="7152" y="6184"/>
                    </a:lnTo>
                    <a:lnTo>
                      <a:pt x="7152" y="6184"/>
                    </a:lnTo>
                    <a:cubicBezTo>
                      <a:pt x="6938" y="6218"/>
                      <a:pt x="6719" y="6235"/>
                      <a:pt x="6499" y="6235"/>
                    </a:cubicBezTo>
                    <a:cubicBezTo>
                      <a:pt x="6106" y="6235"/>
                      <a:pt x="5709" y="6179"/>
                      <a:pt x="5325" y="6058"/>
                    </a:cubicBezTo>
                    <a:lnTo>
                      <a:pt x="4569" y="6814"/>
                    </a:lnTo>
                    <a:cubicBezTo>
                      <a:pt x="4238" y="7145"/>
                      <a:pt x="3805" y="7310"/>
                      <a:pt x="3372" y="7310"/>
                    </a:cubicBezTo>
                    <a:cubicBezTo>
                      <a:pt x="2939" y="7310"/>
                      <a:pt x="2505" y="7145"/>
                      <a:pt x="2175" y="6814"/>
                    </a:cubicBezTo>
                    <a:cubicBezTo>
                      <a:pt x="1513" y="6121"/>
                      <a:pt x="1513" y="5081"/>
                      <a:pt x="2175" y="4388"/>
                    </a:cubicBezTo>
                    <a:lnTo>
                      <a:pt x="4664" y="1899"/>
                    </a:lnTo>
                    <a:cubicBezTo>
                      <a:pt x="4994" y="1568"/>
                      <a:pt x="5428" y="1403"/>
                      <a:pt x="5861" y="1403"/>
                    </a:cubicBezTo>
                    <a:cubicBezTo>
                      <a:pt x="6294" y="1403"/>
                      <a:pt x="6727" y="1568"/>
                      <a:pt x="7058" y="1899"/>
                    </a:cubicBezTo>
                    <a:cubicBezTo>
                      <a:pt x="7342" y="2183"/>
                      <a:pt x="7499" y="2561"/>
                      <a:pt x="7531" y="2907"/>
                    </a:cubicBezTo>
                    <a:lnTo>
                      <a:pt x="8287" y="2151"/>
                    </a:lnTo>
                    <a:lnTo>
                      <a:pt x="8633" y="1805"/>
                    </a:lnTo>
                    <a:cubicBezTo>
                      <a:pt x="8476" y="1490"/>
                      <a:pt x="8287" y="1206"/>
                      <a:pt x="8035" y="922"/>
                    </a:cubicBezTo>
                    <a:cubicBezTo>
                      <a:pt x="7436" y="308"/>
                      <a:pt x="6648" y="1"/>
                      <a:pt x="58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54" name="Google Shape;6954;p63"/>
            <p:cNvGrpSpPr/>
            <p:nvPr/>
          </p:nvGrpSpPr>
          <p:grpSpPr>
            <a:xfrm>
              <a:off x="4760323" y="2097232"/>
              <a:ext cx="229792" cy="229792"/>
              <a:chOff x="-30735200" y="3192625"/>
              <a:chExt cx="292225" cy="292225"/>
            </a:xfrm>
            <a:solidFill>
              <a:schemeClr val="tx1"/>
            </a:solidFill>
          </p:grpSpPr>
          <p:sp>
            <p:nvSpPr>
              <p:cNvPr id="6955" name="Google Shape;6955;p63"/>
              <p:cNvSpPr/>
              <p:nvPr/>
            </p:nvSpPr>
            <p:spPr>
              <a:xfrm>
                <a:off x="-30665100" y="3192625"/>
                <a:ext cx="175650" cy="223700"/>
              </a:xfrm>
              <a:custGeom>
                <a:avLst/>
                <a:gdLst/>
                <a:ahLst/>
                <a:cxnLst/>
                <a:rect l="l" t="t" r="r" b="b"/>
                <a:pathLst>
                  <a:path w="7026" h="8948" extrusionOk="0">
                    <a:moveTo>
                      <a:pt x="2363" y="0"/>
                    </a:moveTo>
                    <a:cubicBezTo>
                      <a:pt x="2143" y="0"/>
                      <a:pt x="1985" y="158"/>
                      <a:pt x="1985" y="378"/>
                    </a:cubicBezTo>
                    <a:cubicBezTo>
                      <a:pt x="1985" y="567"/>
                      <a:pt x="2143" y="725"/>
                      <a:pt x="2363" y="725"/>
                    </a:cubicBezTo>
                    <a:lnTo>
                      <a:pt x="2710" y="725"/>
                    </a:lnTo>
                    <a:lnTo>
                      <a:pt x="2710" y="1576"/>
                    </a:lnTo>
                    <a:cubicBezTo>
                      <a:pt x="1135" y="2017"/>
                      <a:pt x="0" y="3466"/>
                      <a:pt x="0" y="5199"/>
                    </a:cubicBezTo>
                    <a:cubicBezTo>
                      <a:pt x="0" y="7278"/>
                      <a:pt x="1670" y="8948"/>
                      <a:pt x="3718" y="8948"/>
                    </a:cubicBezTo>
                    <a:cubicBezTo>
                      <a:pt x="3970" y="8948"/>
                      <a:pt x="4159" y="8916"/>
                      <a:pt x="4348" y="8853"/>
                    </a:cubicBezTo>
                    <a:cubicBezTo>
                      <a:pt x="4159" y="8664"/>
                      <a:pt x="4033" y="8381"/>
                      <a:pt x="4033" y="8066"/>
                    </a:cubicBezTo>
                    <a:cubicBezTo>
                      <a:pt x="4033" y="7877"/>
                      <a:pt x="4096" y="7687"/>
                      <a:pt x="4191" y="7530"/>
                    </a:cubicBezTo>
                    <a:lnTo>
                      <a:pt x="4191" y="7530"/>
                    </a:lnTo>
                    <a:cubicBezTo>
                      <a:pt x="4033" y="7561"/>
                      <a:pt x="3876" y="7561"/>
                      <a:pt x="3686" y="7561"/>
                    </a:cubicBezTo>
                    <a:cubicBezTo>
                      <a:pt x="2363" y="7561"/>
                      <a:pt x="1292" y="6522"/>
                      <a:pt x="1292" y="5167"/>
                    </a:cubicBezTo>
                    <a:cubicBezTo>
                      <a:pt x="1292" y="3844"/>
                      <a:pt x="2363" y="2773"/>
                      <a:pt x="3686" y="2773"/>
                    </a:cubicBezTo>
                    <a:cubicBezTo>
                      <a:pt x="4348" y="2773"/>
                      <a:pt x="4978" y="3088"/>
                      <a:pt x="5451" y="3560"/>
                    </a:cubicBezTo>
                    <a:cubicBezTo>
                      <a:pt x="5608" y="3466"/>
                      <a:pt x="5766" y="3466"/>
                      <a:pt x="5923" y="3466"/>
                    </a:cubicBezTo>
                    <a:lnTo>
                      <a:pt x="7026" y="3466"/>
                    </a:lnTo>
                    <a:cubicBezTo>
                      <a:pt x="6553" y="2584"/>
                      <a:pt x="5734" y="1859"/>
                      <a:pt x="4726" y="1576"/>
                    </a:cubicBezTo>
                    <a:lnTo>
                      <a:pt x="4726" y="725"/>
                    </a:lnTo>
                    <a:lnTo>
                      <a:pt x="5073" y="725"/>
                    </a:lnTo>
                    <a:cubicBezTo>
                      <a:pt x="5262" y="725"/>
                      <a:pt x="5419" y="567"/>
                      <a:pt x="5419" y="378"/>
                    </a:cubicBezTo>
                    <a:cubicBezTo>
                      <a:pt x="5419" y="158"/>
                      <a:pt x="5262" y="0"/>
                      <a:pt x="50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56" name="Google Shape;6956;p63"/>
              <p:cNvSpPr/>
              <p:nvPr/>
            </p:nvSpPr>
            <p:spPr>
              <a:xfrm>
                <a:off x="-30615475" y="3278475"/>
                <a:ext cx="5277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080" extrusionOk="0">
                    <a:moveTo>
                      <a:pt x="1733" y="0"/>
                    </a:moveTo>
                    <a:cubicBezTo>
                      <a:pt x="1544" y="32"/>
                      <a:pt x="1386" y="158"/>
                      <a:pt x="1386" y="347"/>
                    </a:cubicBezTo>
                    <a:lnTo>
                      <a:pt x="1386" y="1387"/>
                    </a:lnTo>
                    <a:lnTo>
                      <a:pt x="378" y="1387"/>
                    </a:lnTo>
                    <a:cubicBezTo>
                      <a:pt x="158" y="1387"/>
                      <a:pt x="0" y="1544"/>
                      <a:pt x="0" y="1733"/>
                    </a:cubicBezTo>
                    <a:cubicBezTo>
                      <a:pt x="0" y="1922"/>
                      <a:pt x="158" y="2080"/>
                      <a:pt x="378" y="2080"/>
                    </a:cubicBezTo>
                    <a:lnTo>
                      <a:pt x="1733" y="2080"/>
                    </a:lnTo>
                    <a:cubicBezTo>
                      <a:pt x="1954" y="2080"/>
                      <a:pt x="2111" y="1922"/>
                      <a:pt x="2111" y="1733"/>
                    </a:cubicBezTo>
                    <a:lnTo>
                      <a:pt x="2111" y="347"/>
                    </a:lnTo>
                    <a:cubicBezTo>
                      <a:pt x="2111" y="158"/>
                      <a:pt x="1954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57" name="Google Shape;6957;p63"/>
              <p:cNvSpPr/>
              <p:nvPr/>
            </p:nvSpPr>
            <p:spPr>
              <a:xfrm>
                <a:off x="-30528850" y="3296575"/>
                <a:ext cx="85875" cy="252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010" extrusionOk="0">
                    <a:moveTo>
                      <a:pt x="536" y="1"/>
                    </a:moveTo>
                    <a:cubicBezTo>
                      <a:pt x="253" y="1"/>
                      <a:pt x="1" y="221"/>
                      <a:pt x="1" y="505"/>
                    </a:cubicBezTo>
                    <a:cubicBezTo>
                      <a:pt x="1" y="789"/>
                      <a:pt x="253" y="1009"/>
                      <a:pt x="536" y="1009"/>
                    </a:cubicBezTo>
                    <a:lnTo>
                      <a:pt x="2931" y="1009"/>
                    </a:lnTo>
                    <a:cubicBezTo>
                      <a:pt x="3214" y="1009"/>
                      <a:pt x="3435" y="789"/>
                      <a:pt x="3435" y="505"/>
                    </a:cubicBezTo>
                    <a:cubicBezTo>
                      <a:pt x="3435" y="221"/>
                      <a:pt x="3214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58" name="Google Shape;6958;p63"/>
              <p:cNvSpPr/>
              <p:nvPr/>
            </p:nvSpPr>
            <p:spPr>
              <a:xfrm>
                <a:off x="-30546175" y="3338325"/>
                <a:ext cx="85875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041" extrusionOk="0">
                    <a:moveTo>
                      <a:pt x="505" y="1"/>
                    </a:moveTo>
                    <a:cubicBezTo>
                      <a:pt x="221" y="1"/>
                      <a:pt x="1" y="253"/>
                      <a:pt x="1" y="536"/>
                    </a:cubicBezTo>
                    <a:cubicBezTo>
                      <a:pt x="1" y="788"/>
                      <a:pt x="221" y="1040"/>
                      <a:pt x="505" y="1040"/>
                    </a:cubicBezTo>
                    <a:lnTo>
                      <a:pt x="2899" y="1040"/>
                    </a:lnTo>
                    <a:cubicBezTo>
                      <a:pt x="3183" y="1040"/>
                      <a:pt x="3435" y="851"/>
                      <a:pt x="3435" y="536"/>
                    </a:cubicBezTo>
                    <a:cubicBezTo>
                      <a:pt x="3435" y="253"/>
                      <a:pt x="3183" y="1"/>
                      <a:pt x="28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59" name="Google Shape;6959;p63"/>
              <p:cNvSpPr/>
              <p:nvPr/>
            </p:nvSpPr>
            <p:spPr>
              <a:xfrm>
                <a:off x="-30546175" y="3381650"/>
                <a:ext cx="67750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1041" extrusionOk="0">
                    <a:moveTo>
                      <a:pt x="505" y="0"/>
                    </a:moveTo>
                    <a:cubicBezTo>
                      <a:pt x="221" y="0"/>
                      <a:pt x="1" y="252"/>
                      <a:pt x="1" y="536"/>
                    </a:cubicBezTo>
                    <a:cubicBezTo>
                      <a:pt x="1" y="788"/>
                      <a:pt x="221" y="1040"/>
                      <a:pt x="505" y="1040"/>
                    </a:cubicBezTo>
                    <a:lnTo>
                      <a:pt x="2206" y="1040"/>
                    </a:lnTo>
                    <a:cubicBezTo>
                      <a:pt x="2490" y="1040"/>
                      <a:pt x="2710" y="788"/>
                      <a:pt x="2710" y="536"/>
                    </a:cubicBezTo>
                    <a:cubicBezTo>
                      <a:pt x="2710" y="252"/>
                      <a:pt x="2490" y="0"/>
                      <a:pt x="2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60" name="Google Shape;6960;p63"/>
              <p:cNvSpPr/>
              <p:nvPr/>
            </p:nvSpPr>
            <p:spPr>
              <a:xfrm>
                <a:off x="-30546175" y="3424175"/>
                <a:ext cx="51225" cy="260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041" extrusionOk="0">
                    <a:moveTo>
                      <a:pt x="505" y="1"/>
                    </a:moveTo>
                    <a:cubicBezTo>
                      <a:pt x="221" y="1"/>
                      <a:pt x="1" y="253"/>
                      <a:pt x="1" y="505"/>
                    </a:cubicBezTo>
                    <a:cubicBezTo>
                      <a:pt x="1" y="788"/>
                      <a:pt x="221" y="1040"/>
                      <a:pt x="505" y="1040"/>
                    </a:cubicBezTo>
                    <a:lnTo>
                      <a:pt x="1544" y="1040"/>
                    </a:lnTo>
                    <a:cubicBezTo>
                      <a:pt x="1796" y="1040"/>
                      <a:pt x="2048" y="788"/>
                      <a:pt x="2048" y="505"/>
                    </a:cubicBezTo>
                    <a:cubicBezTo>
                      <a:pt x="2048" y="253"/>
                      <a:pt x="1796" y="1"/>
                      <a:pt x="15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61" name="Google Shape;6961;p63"/>
              <p:cNvSpPr/>
              <p:nvPr/>
            </p:nvSpPr>
            <p:spPr>
              <a:xfrm>
                <a:off x="-30735200" y="3209325"/>
                <a:ext cx="174075" cy="275525"/>
              </a:xfrm>
              <a:custGeom>
                <a:avLst/>
                <a:gdLst/>
                <a:ahLst/>
                <a:cxnLst/>
                <a:rect l="l" t="t" r="r" b="b"/>
                <a:pathLst>
                  <a:path w="6963" h="11021" extrusionOk="0">
                    <a:moveTo>
                      <a:pt x="3803" y="0"/>
                    </a:moveTo>
                    <a:cubicBezTo>
                      <a:pt x="3716" y="0"/>
                      <a:pt x="3637" y="52"/>
                      <a:pt x="3592" y="120"/>
                    </a:cubicBezTo>
                    <a:lnTo>
                      <a:pt x="1702" y="2231"/>
                    </a:lnTo>
                    <a:cubicBezTo>
                      <a:pt x="1544" y="2420"/>
                      <a:pt x="1418" y="2640"/>
                      <a:pt x="1418" y="2892"/>
                    </a:cubicBezTo>
                    <a:lnTo>
                      <a:pt x="1418" y="5917"/>
                    </a:lnTo>
                    <a:cubicBezTo>
                      <a:pt x="1418" y="6200"/>
                      <a:pt x="1292" y="6421"/>
                      <a:pt x="1103" y="6641"/>
                    </a:cubicBezTo>
                    <a:lnTo>
                      <a:pt x="126" y="7618"/>
                    </a:lnTo>
                    <a:cubicBezTo>
                      <a:pt x="0" y="7744"/>
                      <a:pt x="0" y="7965"/>
                      <a:pt x="126" y="8091"/>
                    </a:cubicBezTo>
                    <a:lnTo>
                      <a:pt x="2867" y="10926"/>
                    </a:lnTo>
                    <a:cubicBezTo>
                      <a:pt x="2930" y="10989"/>
                      <a:pt x="3017" y="11021"/>
                      <a:pt x="3104" y="11021"/>
                    </a:cubicBezTo>
                    <a:cubicBezTo>
                      <a:pt x="3190" y="11021"/>
                      <a:pt x="3277" y="10989"/>
                      <a:pt x="3340" y="10926"/>
                    </a:cubicBezTo>
                    <a:lnTo>
                      <a:pt x="4317" y="9949"/>
                    </a:lnTo>
                    <a:cubicBezTo>
                      <a:pt x="4537" y="9729"/>
                      <a:pt x="4758" y="9634"/>
                      <a:pt x="5041" y="9634"/>
                    </a:cubicBezTo>
                    <a:lnTo>
                      <a:pt x="6963" y="9634"/>
                    </a:lnTo>
                    <a:cubicBezTo>
                      <a:pt x="6900" y="9477"/>
                      <a:pt x="6837" y="9288"/>
                      <a:pt x="6837" y="9099"/>
                    </a:cubicBezTo>
                    <a:cubicBezTo>
                      <a:pt x="6837" y="9036"/>
                      <a:pt x="6837" y="8973"/>
                      <a:pt x="6900" y="8910"/>
                    </a:cubicBezTo>
                    <a:cubicBezTo>
                      <a:pt x="6774" y="8910"/>
                      <a:pt x="6648" y="8941"/>
                      <a:pt x="6522" y="8941"/>
                    </a:cubicBezTo>
                    <a:cubicBezTo>
                      <a:pt x="4096" y="8941"/>
                      <a:pt x="2080" y="6925"/>
                      <a:pt x="2080" y="4499"/>
                    </a:cubicBezTo>
                    <a:cubicBezTo>
                      <a:pt x="2080" y="2892"/>
                      <a:pt x="2962" y="1475"/>
                      <a:pt x="4254" y="687"/>
                    </a:cubicBezTo>
                    <a:cubicBezTo>
                      <a:pt x="4254" y="592"/>
                      <a:pt x="4222" y="529"/>
                      <a:pt x="4222" y="498"/>
                    </a:cubicBezTo>
                    <a:lnTo>
                      <a:pt x="4128" y="246"/>
                    </a:lnTo>
                    <a:cubicBezTo>
                      <a:pt x="4096" y="120"/>
                      <a:pt x="4002" y="57"/>
                      <a:pt x="3907" y="25"/>
                    </a:cubicBezTo>
                    <a:cubicBezTo>
                      <a:pt x="3872" y="8"/>
                      <a:pt x="3837" y="0"/>
                      <a:pt x="38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62" name="Google Shape;6962;p63"/>
            <p:cNvGrpSpPr/>
            <p:nvPr/>
          </p:nvGrpSpPr>
          <p:grpSpPr>
            <a:xfrm>
              <a:off x="4760323" y="2383563"/>
              <a:ext cx="229792" cy="228769"/>
              <a:chOff x="-30735200" y="3552550"/>
              <a:chExt cx="292225" cy="290925"/>
            </a:xfrm>
            <a:solidFill>
              <a:schemeClr val="tx1"/>
            </a:solidFill>
          </p:grpSpPr>
          <p:sp>
            <p:nvSpPr>
              <p:cNvPr id="6963" name="Google Shape;6963;p63"/>
              <p:cNvSpPr/>
              <p:nvPr/>
            </p:nvSpPr>
            <p:spPr>
              <a:xfrm>
                <a:off x="-30613900" y="3655750"/>
                <a:ext cx="170925" cy="18772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7509" extrusionOk="0">
                    <a:moveTo>
                      <a:pt x="5120" y="2079"/>
                    </a:moveTo>
                    <a:cubicBezTo>
                      <a:pt x="5206" y="2079"/>
                      <a:pt x="5293" y="2111"/>
                      <a:pt x="5356" y="2174"/>
                    </a:cubicBezTo>
                    <a:cubicBezTo>
                      <a:pt x="5451" y="2268"/>
                      <a:pt x="5451" y="2458"/>
                      <a:pt x="5356" y="2647"/>
                    </a:cubicBezTo>
                    <a:lnTo>
                      <a:pt x="3308" y="4694"/>
                    </a:lnTo>
                    <a:cubicBezTo>
                      <a:pt x="3214" y="4757"/>
                      <a:pt x="3151" y="4789"/>
                      <a:pt x="3056" y="4789"/>
                    </a:cubicBezTo>
                    <a:cubicBezTo>
                      <a:pt x="2993" y="4789"/>
                      <a:pt x="2899" y="4757"/>
                      <a:pt x="2836" y="4694"/>
                    </a:cubicBezTo>
                    <a:lnTo>
                      <a:pt x="2174" y="4001"/>
                    </a:lnTo>
                    <a:cubicBezTo>
                      <a:pt x="2048" y="3907"/>
                      <a:pt x="2048" y="3655"/>
                      <a:pt x="2174" y="3529"/>
                    </a:cubicBezTo>
                    <a:cubicBezTo>
                      <a:pt x="2221" y="3481"/>
                      <a:pt x="2308" y="3458"/>
                      <a:pt x="2399" y="3458"/>
                    </a:cubicBezTo>
                    <a:cubicBezTo>
                      <a:pt x="2489" y="3458"/>
                      <a:pt x="2584" y="3481"/>
                      <a:pt x="2647" y="3529"/>
                    </a:cubicBezTo>
                    <a:lnTo>
                      <a:pt x="3056" y="3970"/>
                    </a:lnTo>
                    <a:lnTo>
                      <a:pt x="4883" y="2174"/>
                    </a:lnTo>
                    <a:cubicBezTo>
                      <a:pt x="4946" y="2111"/>
                      <a:pt x="5033" y="2079"/>
                      <a:pt x="5120" y="2079"/>
                    </a:cubicBezTo>
                    <a:close/>
                    <a:moveTo>
                      <a:pt x="1701" y="0"/>
                    </a:moveTo>
                    <a:cubicBezTo>
                      <a:pt x="725" y="0"/>
                      <a:pt x="0" y="756"/>
                      <a:pt x="0" y="1701"/>
                    </a:cubicBezTo>
                    <a:lnTo>
                      <a:pt x="0" y="4411"/>
                    </a:lnTo>
                    <a:cubicBezTo>
                      <a:pt x="0" y="5356"/>
                      <a:pt x="725" y="6112"/>
                      <a:pt x="1701" y="6112"/>
                    </a:cubicBezTo>
                    <a:lnTo>
                      <a:pt x="2048" y="6112"/>
                    </a:lnTo>
                    <a:lnTo>
                      <a:pt x="2048" y="7152"/>
                    </a:lnTo>
                    <a:cubicBezTo>
                      <a:pt x="2048" y="7309"/>
                      <a:pt x="2111" y="7435"/>
                      <a:pt x="2237" y="7467"/>
                    </a:cubicBezTo>
                    <a:cubicBezTo>
                      <a:pt x="2289" y="7493"/>
                      <a:pt x="2347" y="7508"/>
                      <a:pt x="2401" y="7508"/>
                    </a:cubicBezTo>
                    <a:cubicBezTo>
                      <a:pt x="2477" y="7508"/>
                      <a:pt x="2547" y="7478"/>
                      <a:pt x="2584" y="7404"/>
                    </a:cubicBezTo>
                    <a:lnTo>
                      <a:pt x="3844" y="6112"/>
                    </a:lnTo>
                    <a:lnTo>
                      <a:pt x="5073" y="6112"/>
                    </a:lnTo>
                    <a:cubicBezTo>
                      <a:pt x="6018" y="6112"/>
                      <a:pt x="6805" y="5356"/>
                      <a:pt x="6805" y="4411"/>
                    </a:cubicBezTo>
                    <a:lnTo>
                      <a:pt x="6805" y="1701"/>
                    </a:lnTo>
                    <a:cubicBezTo>
                      <a:pt x="6837" y="756"/>
                      <a:pt x="6049" y="0"/>
                      <a:pt x="51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64" name="Google Shape;6964;p63"/>
              <p:cNvSpPr/>
              <p:nvPr/>
            </p:nvSpPr>
            <p:spPr>
              <a:xfrm>
                <a:off x="-30735200" y="3552550"/>
                <a:ext cx="188275" cy="205075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8203" extrusionOk="0">
                    <a:moveTo>
                      <a:pt x="3781" y="1356"/>
                    </a:moveTo>
                    <a:cubicBezTo>
                      <a:pt x="4317" y="1356"/>
                      <a:pt x="4789" y="1828"/>
                      <a:pt x="4789" y="2395"/>
                    </a:cubicBezTo>
                    <a:cubicBezTo>
                      <a:pt x="4789" y="2710"/>
                      <a:pt x="4632" y="3025"/>
                      <a:pt x="4411" y="3214"/>
                    </a:cubicBezTo>
                    <a:cubicBezTo>
                      <a:pt x="4254" y="3341"/>
                      <a:pt x="4128" y="3530"/>
                      <a:pt x="4128" y="3782"/>
                    </a:cubicBezTo>
                    <a:cubicBezTo>
                      <a:pt x="4128" y="3971"/>
                      <a:pt x="3970" y="4128"/>
                      <a:pt x="3781" y="4128"/>
                    </a:cubicBezTo>
                    <a:cubicBezTo>
                      <a:pt x="3592" y="4128"/>
                      <a:pt x="3434" y="3971"/>
                      <a:pt x="3434" y="3782"/>
                    </a:cubicBezTo>
                    <a:cubicBezTo>
                      <a:pt x="3434" y="3341"/>
                      <a:pt x="3624" y="2931"/>
                      <a:pt x="3970" y="2679"/>
                    </a:cubicBezTo>
                    <a:cubicBezTo>
                      <a:pt x="4065" y="2584"/>
                      <a:pt x="4096" y="2521"/>
                      <a:pt x="4096" y="2395"/>
                    </a:cubicBezTo>
                    <a:cubicBezTo>
                      <a:pt x="4096" y="2206"/>
                      <a:pt x="3939" y="2049"/>
                      <a:pt x="3750" y="2049"/>
                    </a:cubicBezTo>
                    <a:cubicBezTo>
                      <a:pt x="3529" y="2049"/>
                      <a:pt x="3371" y="2206"/>
                      <a:pt x="3371" y="2395"/>
                    </a:cubicBezTo>
                    <a:cubicBezTo>
                      <a:pt x="3371" y="2584"/>
                      <a:pt x="3214" y="2742"/>
                      <a:pt x="3025" y="2742"/>
                    </a:cubicBezTo>
                    <a:cubicBezTo>
                      <a:pt x="2836" y="2742"/>
                      <a:pt x="2678" y="2584"/>
                      <a:pt x="2678" y="2395"/>
                    </a:cubicBezTo>
                    <a:cubicBezTo>
                      <a:pt x="2741" y="1828"/>
                      <a:pt x="3214" y="1356"/>
                      <a:pt x="3781" y="1356"/>
                    </a:cubicBezTo>
                    <a:close/>
                    <a:moveTo>
                      <a:pt x="3781" y="4758"/>
                    </a:moveTo>
                    <a:cubicBezTo>
                      <a:pt x="3970" y="4758"/>
                      <a:pt x="4128" y="4916"/>
                      <a:pt x="4128" y="5105"/>
                    </a:cubicBezTo>
                    <a:cubicBezTo>
                      <a:pt x="4128" y="5294"/>
                      <a:pt x="3970" y="5451"/>
                      <a:pt x="3781" y="5451"/>
                    </a:cubicBezTo>
                    <a:cubicBezTo>
                      <a:pt x="3592" y="5451"/>
                      <a:pt x="3434" y="5294"/>
                      <a:pt x="3434" y="5105"/>
                    </a:cubicBezTo>
                    <a:cubicBezTo>
                      <a:pt x="3434" y="4916"/>
                      <a:pt x="3592" y="4758"/>
                      <a:pt x="3781" y="4758"/>
                    </a:cubicBezTo>
                    <a:close/>
                    <a:moveTo>
                      <a:pt x="1733" y="1"/>
                    </a:moveTo>
                    <a:cubicBezTo>
                      <a:pt x="788" y="1"/>
                      <a:pt x="0" y="789"/>
                      <a:pt x="0" y="1734"/>
                    </a:cubicBezTo>
                    <a:lnTo>
                      <a:pt x="0" y="5136"/>
                    </a:lnTo>
                    <a:cubicBezTo>
                      <a:pt x="0" y="5987"/>
                      <a:pt x="631" y="6649"/>
                      <a:pt x="1418" y="6806"/>
                    </a:cubicBezTo>
                    <a:lnTo>
                      <a:pt x="1418" y="7846"/>
                    </a:lnTo>
                    <a:cubicBezTo>
                      <a:pt x="1418" y="8003"/>
                      <a:pt x="1481" y="8129"/>
                      <a:pt x="1607" y="8161"/>
                    </a:cubicBezTo>
                    <a:cubicBezTo>
                      <a:pt x="1659" y="8187"/>
                      <a:pt x="1717" y="8202"/>
                      <a:pt x="1771" y="8202"/>
                    </a:cubicBezTo>
                    <a:cubicBezTo>
                      <a:pt x="1848" y="8202"/>
                      <a:pt x="1917" y="8172"/>
                      <a:pt x="1954" y="8098"/>
                    </a:cubicBezTo>
                    <a:lnTo>
                      <a:pt x="3214" y="6838"/>
                    </a:lnTo>
                    <a:lnTo>
                      <a:pt x="4096" y="6838"/>
                    </a:lnTo>
                    <a:lnTo>
                      <a:pt x="4096" y="5798"/>
                    </a:lnTo>
                    <a:cubicBezTo>
                      <a:pt x="4096" y="4475"/>
                      <a:pt x="5167" y="3404"/>
                      <a:pt x="6490" y="3404"/>
                    </a:cubicBezTo>
                    <a:lnTo>
                      <a:pt x="7530" y="3404"/>
                    </a:lnTo>
                    <a:lnTo>
                      <a:pt x="7530" y="1734"/>
                    </a:lnTo>
                    <a:cubicBezTo>
                      <a:pt x="7530" y="789"/>
                      <a:pt x="6774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65" name="Google Shape;6965;p63"/>
            <p:cNvGrpSpPr/>
            <p:nvPr/>
          </p:nvGrpSpPr>
          <p:grpSpPr>
            <a:xfrm>
              <a:off x="4760323" y="2665480"/>
              <a:ext cx="229792" cy="229182"/>
              <a:chOff x="-30735200" y="3910925"/>
              <a:chExt cx="292225" cy="291450"/>
            </a:xfrm>
            <a:solidFill>
              <a:schemeClr val="tx1"/>
            </a:solidFill>
          </p:grpSpPr>
          <p:sp>
            <p:nvSpPr>
              <p:cNvPr id="6966" name="Google Shape;6966;p63"/>
              <p:cNvSpPr/>
              <p:nvPr/>
            </p:nvSpPr>
            <p:spPr>
              <a:xfrm>
                <a:off x="-30683225" y="3962900"/>
                <a:ext cx="188275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7468" extrusionOk="0">
                    <a:moveTo>
                      <a:pt x="3750" y="663"/>
                    </a:moveTo>
                    <a:cubicBezTo>
                      <a:pt x="3939" y="663"/>
                      <a:pt x="4096" y="820"/>
                      <a:pt x="4096" y="1009"/>
                    </a:cubicBezTo>
                    <a:lnTo>
                      <a:pt x="4096" y="3624"/>
                    </a:lnTo>
                    <a:lnTo>
                      <a:pt x="5357" y="4884"/>
                    </a:lnTo>
                    <a:cubicBezTo>
                      <a:pt x="5514" y="5042"/>
                      <a:pt x="5514" y="5231"/>
                      <a:pt x="5357" y="5357"/>
                    </a:cubicBezTo>
                    <a:cubicBezTo>
                      <a:pt x="5294" y="5420"/>
                      <a:pt x="5207" y="5451"/>
                      <a:pt x="5120" y="5451"/>
                    </a:cubicBezTo>
                    <a:cubicBezTo>
                      <a:pt x="5034" y="5451"/>
                      <a:pt x="4947" y="5420"/>
                      <a:pt x="4884" y="5357"/>
                    </a:cubicBezTo>
                    <a:lnTo>
                      <a:pt x="3498" y="3971"/>
                    </a:lnTo>
                    <a:cubicBezTo>
                      <a:pt x="3435" y="3908"/>
                      <a:pt x="3403" y="3813"/>
                      <a:pt x="3403" y="3719"/>
                    </a:cubicBezTo>
                    <a:lnTo>
                      <a:pt x="3403" y="1009"/>
                    </a:lnTo>
                    <a:cubicBezTo>
                      <a:pt x="3403" y="820"/>
                      <a:pt x="3561" y="663"/>
                      <a:pt x="3750" y="663"/>
                    </a:cubicBezTo>
                    <a:close/>
                    <a:moveTo>
                      <a:pt x="3750" y="1"/>
                    </a:moveTo>
                    <a:cubicBezTo>
                      <a:pt x="1671" y="1"/>
                      <a:pt x="1" y="1702"/>
                      <a:pt x="1" y="3750"/>
                    </a:cubicBezTo>
                    <a:cubicBezTo>
                      <a:pt x="1" y="5829"/>
                      <a:pt x="1702" y="7468"/>
                      <a:pt x="3750" y="7468"/>
                    </a:cubicBezTo>
                    <a:cubicBezTo>
                      <a:pt x="5798" y="7468"/>
                      <a:pt x="7499" y="5798"/>
                      <a:pt x="7499" y="3750"/>
                    </a:cubicBezTo>
                    <a:cubicBezTo>
                      <a:pt x="7530" y="1702"/>
                      <a:pt x="5829" y="1"/>
                      <a:pt x="37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67" name="Google Shape;6967;p63"/>
              <p:cNvSpPr/>
              <p:nvPr/>
            </p:nvSpPr>
            <p:spPr>
              <a:xfrm>
                <a:off x="-30735200" y="3910925"/>
                <a:ext cx="292225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58" extrusionOk="0">
                    <a:moveTo>
                      <a:pt x="5829" y="1355"/>
                    </a:moveTo>
                    <a:cubicBezTo>
                      <a:pt x="8286" y="1355"/>
                      <a:pt x="10271" y="3372"/>
                      <a:pt x="10271" y="5829"/>
                    </a:cubicBezTo>
                    <a:cubicBezTo>
                      <a:pt x="10271" y="8286"/>
                      <a:pt x="8318" y="10271"/>
                      <a:pt x="5829" y="10271"/>
                    </a:cubicBezTo>
                    <a:cubicBezTo>
                      <a:pt x="3403" y="10271"/>
                      <a:pt x="1387" y="8255"/>
                      <a:pt x="1387" y="5829"/>
                    </a:cubicBezTo>
                    <a:cubicBezTo>
                      <a:pt x="1387" y="3372"/>
                      <a:pt x="3371" y="1355"/>
                      <a:pt x="5829" y="1355"/>
                    </a:cubicBezTo>
                    <a:close/>
                    <a:moveTo>
                      <a:pt x="5829" y="1"/>
                    </a:moveTo>
                    <a:cubicBezTo>
                      <a:pt x="2647" y="1"/>
                      <a:pt x="0" y="2616"/>
                      <a:pt x="0" y="5829"/>
                    </a:cubicBezTo>
                    <a:cubicBezTo>
                      <a:pt x="0" y="9011"/>
                      <a:pt x="2647" y="11657"/>
                      <a:pt x="5829" y="11657"/>
                    </a:cubicBezTo>
                    <a:cubicBezTo>
                      <a:pt x="9011" y="11657"/>
                      <a:pt x="11657" y="9011"/>
                      <a:pt x="11657" y="5829"/>
                    </a:cubicBezTo>
                    <a:cubicBezTo>
                      <a:pt x="11689" y="2616"/>
                      <a:pt x="9042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968" name="Google Shape;6968;p63"/>
            <p:cNvSpPr/>
            <p:nvPr/>
          </p:nvSpPr>
          <p:spPr>
            <a:xfrm>
              <a:off x="5336844" y="2383467"/>
              <a:ext cx="229792" cy="229182"/>
            </a:xfrm>
            <a:custGeom>
              <a:avLst/>
              <a:gdLst/>
              <a:ahLst/>
              <a:cxnLst/>
              <a:rect l="l" t="t" r="r" b="b"/>
              <a:pathLst>
                <a:path w="11689" h="11658" extrusionOk="0">
                  <a:moveTo>
                    <a:pt x="5829" y="2458"/>
                  </a:moveTo>
                  <a:cubicBezTo>
                    <a:pt x="6207" y="2458"/>
                    <a:pt x="6491" y="2773"/>
                    <a:pt x="6491" y="3120"/>
                  </a:cubicBezTo>
                  <a:cubicBezTo>
                    <a:pt x="6522" y="3466"/>
                    <a:pt x="6207" y="3781"/>
                    <a:pt x="5829" y="3781"/>
                  </a:cubicBezTo>
                  <a:cubicBezTo>
                    <a:pt x="5419" y="3781"/>
                    <a:pt x="5136" y="3466"/>
                    <a:pt x="5136" y="3120"/>
                  </a:cubicBezTo>
                  <a:cubicBezTo>
                    <a:pt x="5136" y="2742"/>
                    <a:pt x="5482" y="2458"/>
                    <a:pt x="5829" y="2458"/>
                  </a:cubicBezTo>
                  <a:close/>
                  <a:moveTo>
                    <a:pt x="5860" y="4474"/>
                  </a:moveTo>
                  <a:cubicBezTo>
                    <a:pt x="6238" y="4474"/>
                    <a:pt x="6522" y="4789"/>
                    <a:pt x="6522" y="5136"/>
                  </a:cubicBezTo>
                  <a:lnTo>
                    <a:pt x="6522" y="8570"/>
                  </a:lnTo>
                  <a:cubicBezTo>
                    <a:pt x="6522" y="8948"/>
                    <a:pt x="6207" y="9232"/>
                    <a:pt x="5860" y="9232"/>
                  </a:cubicBezTo>
                  <a:cubicBezTo>
                    <a:pt x="5451" y="9232"/>
                    <a:pt x="5199" y="8917"/>
                    <a:pt x="5199" y="8570"/>
                  </a:cubicBezTo>
                  <a:lnTo>
                    <a:pt x="5199" y="5136"/>
                  </a:lnTo>
                  <a:cubicBezTo>
                    <a:pt x="5199" y="4726"/>
                    <a:pt x="5514" y="4474"/>
                    <a:pt x="5860" y="4474"/>
                  </a:cubicBezTo>
                  <a:close/>
                  <a:moveTo>
                    <a:pt x="5829" y="1"/>
                  </a:moveTo>
                  <a:cubicBezTo>
                    <a:pt x="2615" y="1"/>
                    <a:pt x="0" y="2647"/>
                    <a:pt x="0" y="5829"/>
                  </a:cubicBezTo>
                  <a:cubicBezTo>
                    <a:pt x="0" y="9043"/>
                    <a:pt x="2615" y="11657"/>
                    <a:pt x="5829" y="11657"/>
                  </a:cubicBezTo>
                  <a:cubicBezTo>
                    <a:pt x="9011" y="11657"/>
                    <a:pt x="11657" y="9043"/>
                    <a:pt x="11657" y="5829"/>
                  </a:cubicBezTo>
                  <a:cubicBezTo>
                    <a:pt x="11689" y="2647"/>
                    <a:pt x="9042" y="1"/>
                    <a:pt x="5829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969" name="Google Shape;6969;p63"/>
            <p:cNvGrpSpPr/>
            <p:nvPr/>
          </p:nvGrpSpPr>
          <p:grpSpPr>
            <a:xfrm>
              <a:off x="5049972" y="1151629"/>
              <a:ext cx="226100" cy="225468"/>
              <a:chOff x="2821450" y="2957850"/>
              <a:chExt cx="259275" cy="258550"/>
            </a:xfrm>
            <a:solidFill>
              <a:schemeClr val="tx1"/>
            </a:solidFill>
          </p:grpSpPr>
          <p:sp>
            <p:nvSpPr>
              <p:cNvPr id="6970" name="Google Shape;6970;p63"/>
              <p:cNvSpPr/>
              <p:nvPr/>
            </p:nvSpPr>
            <p:spPr>
              <a:xfrm>
                <a:off x="2821450" y="3080500"/>
                <a:ext cx="259275" cy="135900"/>
              </a:xfrm>
              <a:custGeom>
                <a:avLst/>
                <a:gdLst/>
                <a:ahLst/>
                <a:cxnLst/>
                <a:rect l="l" t="t" r="r" b="b"/>
                <a:pathLst>
                  <a:path w="10371" h="5436" extrusionOk="0">
                    <a:moveTo>
                      <a:pt x="2677" y="585"/>
                    </a:moveTo>
                    <a:cubicBezTo>
                      <a:pt x="3151" y="585"/>
                      <a:pt x="3569" y="1004"/>
                      <a:pt x="3569" y="1505"/>
                    </a:cubicBezTo>
                    <a:cubicBezTo>
                      <a:pt x="3569" y="1979"/>
                      <a:pt x="3151" y="2397"/>
                      <a:pt x="2677" y="2397"/>
                    </a:cubicBezTo>
                    <a:cubicBezTo>
                      <a:pt x="2147" y="2397"/>
                      <a:pt x="1757" y="1979"/>
                      <a:pt x="1757" y="1505"/>
                    </a:cubicBezTo>
                    <a:cubicBezTo>
                      <a:pt x="1757" y="1004"/>
                      <a:pt x="2175" y="585"/>
                      <a:pt x="2677" y="585"/>
                    </a:cubicBezTo>
                    <a:close/>
                    <a:moveTo>
                      <a:pt x="7555" y="585"/>
                    </a:moveTo>
                    <a:cubicBezTo>
                      <a:pt x="8029" y="585"/>
                      <a:pt x="8447" y="1004"/>
                      <a:pt x="8447" y="1505"/>
                    </a:cubicBezTo>
                    <a:cubicBezTo>
                      <a:pt x="8447" y="1979"/>
                      <a:pt x="8029" y="2397"/>
                      <a:pt x="7555" y="2397"/>
                    </a:cubicBezTo>
                    <a:cubicBezTo>
                      <a:pt x="7025" y="2397"/>
                      <a:pt x="6635" y="1979"/>
                      <a:pt x="6635" y="1505"/>
                    </a:cubicBezTo>
                    <a:cubicBezTo>
                      <a:pt x="6635" y="1004"/>
                      <a:pt x="7053" y="585"/>
                      <a:pt x="7555" y="585"/>
                    </a:cubicBezTo>
                    <a:close/>
                    <a:moveTo>
                      <a:pt x="2677" y="2983"/>
                    </a:moveTo>
                    <a:cubicBezTo>
                      <a:pt x="3736" y="2983"/>
                      <a:pt x="4628" y="3791"/>
                      <a:pt x="4795" y="4795"/>
                    </a:cubicBezTo>
                    <a:lnTo>
                      <a:pt x="586" y="4795"/>
                    </a:lnTo>
                    <a:cubicBezTo>
                      <a:pt x="698" y="3791"/>
                      <a:pt x="1618" y="2983"/>
                      <a:pt x="2677" y="2983"/>
                    </a:cubicBezTo>
                    <a:close/>
                    <a:moveTo>
                      <a:pt x="7555" y="2983"/>
                    </a:moveTo>
                    <a:cubicBezTo>
                      <a:pt x="8614" y="2983"/>
                      <a:pt x="9506" y="3791"/>
                      <a:pt x="9646" y="4795"/>
                    </a:cubicBezTo>
                    <a:lnTo>
                      <a:pt x="5409" y="4795"/>
                    </a:lnTo>
                    <a:cubicBezTo>
                      <a:pt x="5548" y="3791"/>
                      <a:pt x="6468" y="2983"/>
                      <a:pt x="7555" y="2983"/>
                    </a:cubicBezTo>
                    <a:close/>
                    <a:moveTo>
                      <a:pt x="2733" y="0"/>
                    </a:moveTo>
                    <a:cubicBezTo>
                      <a:pt x="1896" y="0"/>
                      <a:pt x="1227" y="669"/>
                      <a:pt x="1227" y="1505"/>
                    </a:cubicBezTo>
                    <a:cubicBezTo>
                      <a:pt x="1227" y="1951"/>
                      <a:pt x="1395" y="2342"/>
                      <a:pt x="1729" y="2620"/>
                    </a:cubicBezTo>
                    <a:cubicBezTo>
                      <a:pt x="698" y="3039"/>
                      <a:pt x="1" y="4014"/>
                      <a:pt x="1" y="5129"/>
                    </a:cubicBezTo>
                    <a:cubicBezTo>
                      <a:pt x="1" y="5296"/>
                      <a:pt x="140" y="5436"/>
                      <a:pt x="335" y="5436"/>
                    </a:cubicBezTo>
                    <a:lnTo>
                      <a:pt x="10036" y="5436"/>
                    </a:lnTo>
                    <a:cubicBezTo>
                      <a:pt x="10231" y="5436"/>
                      <a:pt x="10370" y="5296"/>
                      <a:pt x="10370" y="5129"/>
                    </a:cubicBezTo>
                    <a:cubicBezTo>
                      <a:pt x="10259" y="3958"/>
                      <a:pt x="9562" y="2983"/>
                      <a:pt x="8559" y="2620"/>
                    </a:cubicBezTo>
                    <a:cubicBezTo>
                      <a:pt x="8865" y="2342"/>
                      <a:pt x="9032" y="1951"/>
                      <a:pt x="9032" y="1505"/>
                    </a:cubicBezTo>
                    <a:cubicBezTo>
                      <a:pt x="9032" y="669"/>
                      <a:pt x="8391" y="0"/>
                      <a:pt x="7555" y="0"/>
                    </a:cubicBezTo>
                    <a:cubicBezTo>
                      <a:pt x="6719" y="0"/>
                      <a:pt x="6050" y="669"/>
                      <a:pt x="6050" y="1505"/>
                    </a:cubicBezTo>
                    <a:cubicBezTo>
                      <a:pt x="6050" y="1951"/>
                      <a:pt x="6217" y="2342"/>
                      <a:pt x="6524" y="2620"/>
                    </a:cubicBezTo>
                    <a:cubicBezTo>
                      <a:pt x="5910" y="2843"/>
                      <a:pt x="5409" y="3317"/>
                      <a:pt x="5130" y="3903"/>
                    </a:cubicBezTo>
                    <a:cubicBezTo>
                      <a:pt x="4823" y="3317"/>
                      <a:pt x="4322" y="2843"/>
                      <a:pt x="3736" y="2620"/>
                    </a:cubicBezTo>
                    <a:cubicBezTo>
                      <a:pt x="4043" y="2342"/>
                      <a:pt x="4238" y="1951"/>
                      <a:pt x="4238" y="1505"/>
                    </a:cubicBezTo>
                    <a:cubicBezTo>
                      <a:pt x="4238" y="669"/>
                      <a:pt x="3569" y="0"/>
                      <a:pt x="2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71" name="Google Shape;6971;p63"/>
              <p:cNvSpPr/>
              <p:nvPr/>
            </p:nvSpPr>
            <p:spPr>
              <a:xfrm>
                <a:off x="2831900" y="2957850"/>
                <a:ext cx="2286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9145" h="4254" extrusionOk="0">
                    <a:moveTo>
                      <a:pt x="8336" y="585"/>
                    </a:moveTo>
                    <a:cubicBezTo>
                      <a:pt x="8531" y="585"/>
                      <a:pt x="8642" y="725"/>
                      <a:pt x="8642" y="892"/>
                    </a:cubicBezTo>
                    <a:lnTo>
                      <a:pt x="8642" y="2119"/>
                    </a:lnTo>
                    <a:cubicBezTo>
                      <a:pt x="8642" y="2286"/>
                      <a:pt x="8531" y="2425"/>
                      <a:pt x="8336" y="2425"/>
                    </a:cubicBezTo>
                    <a:lnTo>
                      <a:pt x="7137" y="2425"/>
                    </a:lnTo>
                    <a:cubicBezTo>
                      <a:pt x="6942" y="2425"/>
                      <a:pt x="6803" y="2565"/>
                      <a:pt x="6803" y="2732"/>
                    </a:cubicBezTo>
                    <a:lnTo>
                      <a:pt x="6803" y="3234"/>
                    </a:lnTo>
                    <a:lnTo>
                      <a:pt x="6106" y="2537"/>
                    </a:lnTo>
                    <a:cubicBezTo>
                      <a:pt x="6050" y="2453"/>
                      <a:pt x="5966" y="2425"/>
                      <a:pt x="5911" y="2425"/>
                    </a:cubicBezTo>
                    <a:lnTo>
                      <a:pt x="3430" y="2425"/>
                    </a:lnTo>
                    <a:cubicBezTo>
                      <a:pt x="3346" y="2425"/>
                      <a:pt x="3262" y="2453"/>
                      <a:pt x="3207" y="2537"/>
                    </a:cubicBezTo>
                    <a:lnTo>
                      <a:pt x="2510" y="3234"/>
                    </a:lnTo>
                    <a:lnTo>
                      <a:pt x="2510" y="2732"/>
                    </a:lnTo>
                    <a:cubicBezTo>
                      <a:pt x="2510" y="2565"/>
                      <a:pt x="2370" y="2425"/>
                      <a:pt x="2203" y="2425"/>
                    </a:cubicBezTo>
                    <a:lnTo>
                      <a:pt x="1032" y="2425"/>
                    </a:lnTo>
                    <a:cubicBezTo>
                      <a:pt x="865" y="2425"/>
                      <a:pt x="726" y="2286"/>
                      <a:pt x="726" y="2119"/>
                    </a:cubicBezTo>
                    <a:lnTo>
                      <a:pt x="726" y="892"/>
                    </a:lnTo>
                    <a:cubicBezTo>
                      <a:pt x="726" y="725"/>
                      <a:pt x="865" y="585"/>
                      <a:pt x="1032" y="585"/>
                    </a:cubicBezTo>
                    <a:close/>
                    <a:moveTo>
                      <a:pt x="921" y="0"/>
                    </a:moveTo>
                    <a:cubicBezTo>
                      <a:pt x="447" y="0"/>
                      <a:pt x="1" y="418"/>
                      <a:pt x="1" y="892"/>
                    </a:cubicBezTo>
                    <a:lnTo>
                      <a:pt x="1" y="2119"/>
                    </a:lnTo>
                    <a:cubicBezTo>
                      <a:pt x="1" y="2592"/>
                      <a:pt x="419" y="3011"/>
                      <a:pt x="921" y="3011"/>
                    </a:cubicBezTo>
                    <a:lnTo>
                      <a:pt x="1841" y="3011"/>
                    </a:lnTo>
                    <a:lnTo>
                      <a:pt x="1841" y="3958"/>
                    </a:lnTo>
                    <a:cubicBezTo>
                      <a:pt x="1924" y="4098"/>
                      <a:pt x="2008" y="4209"/>
                      <a:pt x="2120" y="4237"/>
                    </a:cubicBezTo>
                    <a:cubicBezTo>
                      <a:pt x="2150" y="4247"/>
                      <a:pt x="2188" y="4254"/>
                      <a:pt x="2228" y="4254"/>
                    </a:cubicBezTo>
                    <a:cubicBezTo>
                      <a:pt x="2298" y="4254"/>
                      <a:pt x="2373" y="4234"/>
                      <a:pt x="2426" y="4181"/>
                    </a:cubicBezTo>
                    <a:lnTo>
                      <a:pt x="3541" y="3011"/>
                    </a:lnTo>
                    <a:lnTo>
                      <a:pt x="5743" y="3011"/>
                    </a:lnTo>
                    <a:lnTo>
                      <a:pt x="6830" y="4181"/>
                    </a:lnTo>
                    <a:cubicBezTo>
                      <a:pt x="6883" y="4234"/>
                      <a:pt x="6959" y="4254"/>
                      <a:pt x="7035" y="4254"/>
                    </a:cubicBezTo>
                    <a:cubicBezTo>
                      <a:pt x="7080" y="4254"/>
                      <a:pt x="7124" y="4247"/>
                      <a:pt x="7165" y="4237"/>
                    </a:cubicBezTo>
                    <a:cubicBezTo>
                      <a:pt x="7249" y="4209"/>
                      <a:pt x="7332" y="4070"/>
                      <a:pt x="7332" y="3958"/>
                    </a:cubicBezTo>
                    <a:lnTo>
                      <a:pt x="7332" y="3011"/>
                    </a:lnTo>
                    <a:lnTo>
                      <a:pt x="8224" y="3011"/>
                    </a:lnTo>
                    <a:cubicBezTo>
                      <a:pt x="8726" y="3011"/>
                      <a:pt x="9144" y="2592"/>
                      <a:pt x="9144" y="2119"/>
                    </a:cubicBezTo>
                    <a:lnTo>
                      <a:pt x="9144" y="892"/>
                    </a:lnTo>
                    <a:cubicBezTo>
                      <a:pt x="9144" y="418"/>
                      <a:pt x="8726" y="0"/>
                      <a:pt x="82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72" name="Google Shape;6972;p63"/>
              <p:cNvSpPr/>
              <p:nvPr/>
            </p:nvSpPr>
            <p:spPr>
              <a:xfrm>
                <a:off x="3024600" y="2966925"/>
                <a:ext cx="29875" cy="58497"/>
              </a:xfrm>
              <a:custGeom>
                <a:avLst/>
                <a:gdLst/>
                <a:ahLst/>
                <a:cxnLst/>
                <a:rect l="l" t="t" r="r" b="b"/>
                <a:pathLst>
                  <a:path w="1195" h="2376" extrusionOk="0">
                    <a:moveTo>
                      <a:pt x="159" y="2269"/>
                    </a:moveTo>
                    <a:cubicBezTo>
                      <a:pt x="131" y="2225"/>
                      <a:pt x="349" y="2178"/>
                      <a:pt x="444" y="2102"/>
                    </a:cubicBezTo>
                    <a:cubicBezTo>
                      <a:pt x="539" y="2027"/>
                      <a:pt x="682" y="2090"/>
                      <a:pt x="730" y="1816"/>
                    </a:cubicBezTo>
                    <a:cubicBezTo>
                      <a:pt x="778" y="1542"/>
                      <a:pt x="774" y="725"/>
                      <a:pt x="730" y="459"/>
                    </a:cubicBezTo>
                    <a:cubicBezTo>
                      <a:pt x="686" y="193"/>
                      <a:pt x="587" y="273"/>
                      <a:pt x="468" y="221"/>
                    </a:cubicBezTo>
                    <a:cubicBezTo>
                      <a:pt x="349" y="169"/>
                      <a:pt x="-16" y="185"/>
                      <a:pt x="16" y="149"/>
                    </a:cubicBezTo>
                    <a:cubicBezTo>
                      <a:pt x="48" y="113"/>
                      <a:pt x="473" y="-21"/>
                      <a:pt x="659" y="7"/>
                    </a:cubicBezTo>
                    <a:cubicBezTo>
                      <a:pt x="846" y="35"/>
                      <a:pt x="1048" y="54"/>
                      <a:pt x="1135" y="316"/>
                    </a:cubicBezTo>
                    <a:cubicBezTo>
                      <a:pt x="1222" y="578"/>
                      <a:pt x="1183" y="1276"/>
                      <a:pt x="1183" y="1578"/>
                    </a:cubicBezTo>
                    <a:cubicBezTo>
                      <a:pt x="1183" y="1880"/>
                      <a:pt x="1230" y="1995"/>
                      <a:pt x="1135" y="2126"/>
                    </a:cubicBezTo>
                    <a:cubicBezTo>
                      <a:pt x="1040" y="2257"/>
                      <a:pt x="774" y="2340"/>
                      <a:pt x="611" y="2364"/>
                    </a:cubicBezTo>
                    <a:cubicBezTo>
                      <a:pt x="448" y="2388"/>
                      <a:pt x="187" y="2313"/>
                      <a:pt x="159" y="22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</p:grpSp>
    </p:spTree>
    <p:extLst>
      <p:ext uri="{BB962C8B-B14F-4D97-AF65-F5344CB8AC3E}">
        <p14:creationId xmlns:p14="http://schemas.microsoft.com/office/powerpoint/2010/main" val="138552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7005" y="895079"/>
            <a:ext cx="4779790" cy="1738854"/>
            <a:chOff x="751660" y="1158464"/>
            <a:chExt cx="4779790" cy="1738854"/>
          </a:xfrm>
          <a:solidFill>
            <a:schemeClr val="tx1"/>
          </a:solidFill>
        </p:grpSpPr>
        <p:grpSp>
          <p:nvGrpSpPr>
            <p:cNvPr id="5716" name="Google Shape;5716;p61"/>
            <p:cNvGrpSpPr/>
            <p:nvPr/>
          </p:nvGrpSpPr>
          <p:grpSpPr>
            <a:xfrm>
              <a:off x="777653" y="1158531"/>
              <a:ext cx="176875" cy="226926"/>
              <a:chOff x="-50489600" y="1947400"/>
              <a:chExt cx="233150" cy="299125"/>
            </a:xfrm>
            <a:grpFill/>
          </p:grpSpPr>
          <p:sp>
            <p:nvSpPr>
              <p:cNvPr id="5717" name="Google Shape;5717;p61"/>
              <p:cNvSpPr/>
              <p:nvPr/>
            </p:nvSpPr>
            <p:spPr>
              <a:xfrm>
                <a:off x="-50382475" y="20182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18" name="Google Shape;5718;p61"/>
              <p:cNvSpPr/>
              <p:nvPr/>
            </p:nvSpPr>
            <p:spPr>
              <a:xfrm>
                <a:off x="-50489600" y="1947400"/>
                <a:ext cx="233150" cy="299125"/>
              </a:xfrm>
              <a:custGeom>
                <a:avLst/>
                <a:gdLst/>
                <a:ahLst/>
                <a:cxnLst/>
                <a:rect l="l" t="t" r="r" b="b"/>
                <a:pathLst>
                  <a:path w="9326" h="11965" extrusionOk="0">
                    <a:moveTo>
                      <a:pt x="4632" y="725"/>
                    </a:moveTo>
                    <a:cubicBezTo>
                      <a:pt x="4821" y="725"/>
                      <a:pt x="4978" y="882"/>
                      <a:pt x="4978" y="1071"/>
                    </a:cubicBezTo>
                    <a:lnTo>
                      <a:pt x="4978" y="1449"/>
                    </a:lnTo>
                    <a:cubicBezTo>
                      <a:pt x="4884" y="1418"/>
                      <a:pt x="4758" y="1418"/>
                      <a:pt x="4632" y="1418"/>
                    </a:cubicBezTo>
                    <a:cubicBezTo>
                      <a:pt x="4506" y="1418"/>
                      <a:pt x="4411" y="1418"/>
                      <a:pt x="4285" y="1449"/>
                    </a:cubicBezTo>
                    <a:lnTo>
                      <a:pt x="4285" y="1071"/>
                    </a:lnTo>
                    <a:cubicBezTo>
                      <a:pt x="4285" y="882"/>
                      <a:pt x="4443" y="725"/>
                      <a:pt x="4632" y="725"/>
                    </a:cubicBezTo>
                    <a:close/>
                    <a:moveTo>
                      <a:pt x="4632" y="2143"/>
                    </a:moveTo>
                    <a:cubicBezTo>
                      <a:pt x="5230" y="2143"/>
                      <a:pt x="5703" y="2615"/>
                      <a:pt x="5703" y="3182"/>
                    </a:cubicBezTo>
                    <a:cubicBezTo>
                      <a:pt x="5703" y="3781"/>
                      <a:pt x="5230" y="4253"/>
                      <a:pt x="4632" y="4253"/>
                    </a:cubicBezTo>
                    <a:cubicBezTo>
                      <a:pt x="4033" y="4253"/>
                      <a:pt x="3592" y="3781"/>
                      <a:pt x="3592" y="3182"/>
                    </a:cubicBezTo>
                    <a:cubicBezTo>
                      <a:pt x="3592" y="2615"/>
                      <a:pt x="4033" y="2143"/>
                      <a:pt x="4632" y="2143"/>
                    </a:cubicBezTo>
                    <a:close/>
                    <a:moveTo>
                      <a:pt x="4632" y="5356"/>
                    </a:moveTo>
                    <a:lnTo>
                      <a:pt x="6018" y="8191"/>
                    </a:lnTo>
                    <a:cubicBezTo>
                      <a:pt x="5671" y="8349"/>
                      <a:pt x="5356" y="8443"/>
                      <a:pt x="4978" y="8443"/>
                    </a:cubicBezTo>
                    <a:lnTo>
                      <a:pt x="4978" y="8065"/>
                    </a:lnTo>
                    <a:cubicBezTo>
                      <a:pt x="4978" y="7876"/>
                      <a:pt x="4821" y="7719"/>
                      <a:pt x="4632" y="7719"/>
                    </a:cubicBezTo>
                    <a:cubicBezTo>
                      <a:pt x="4443" y="7719"/>
                      <a:pt x="4285" y="7876"/>
                      <a:pt x="4285" y="8065"/>
                    </a:cubicBezTo>
                    <a:lnTo>
                      <a:pt x="4285" y="8443"/>
                    </a:lnTo>
                    <a:cubicBezTo>
                      <a:pt x="3939" y="8380"/>
                      <a:pt x="3592" y="8317"/>
                      <a:pt x="3246" y="8191"/>
                    </a:cubicBezTo>
                    <a:lnTo>
                      <a:pt x="4632" y="5356"/>
                    </a:lnTo>
                    <a:close/>
                    <a:moveTo>
                      <a:pt x="3466" y="4505"/>
                    </a:moveTo>
                    <a:cubicBezTo>
                      <a:pt x="3624" y="4663"/>
                      <a:pt x="3844" y="4757"/>
                      <a:pt x="4096" y="4852"/>
                    </a:cubicBezTo>
                    <a:cubicBezTo>
                      <a:pt x="4033" y="5009"/>
                      <a:pt x="1481" y="10271"/>
                      <a:pt x="1450" y="10365"/>
                    </a:cubicBezTo>
                    <a:cubicBezTo>
                      <a:pt x="1381" y="10504"/>
                      <a:pt x="1261" y="10591"/>
                      <a:pt x="1127" y="10591"/>
                    </a:cubicBezTo>
                    <a:cubicBezTo>
                      <a:pt x="1078" y="10591"/>
                      <a:pt x="1028" y="10580"/>
                      <a:pt x="977" y="10554"/>
                    </a:cubicBezTo>
                    <a:cubicBezTo>
                      <a:pt x="820" y="10491"/>
                      <a:pt x="694" y="10271"/>
                      <a:pt x="788" y="10082"/>
                    </a:cubicBezTo>
                    <a:lnTo>
                      <a:pt x="3466" y="4505"/>
                    </a:lnTo>
                    <a:close/>
                    <a:moveTo>
                      <a:pt x="5829" y="4537"/>
                    </a:moveTo>
                    <a:lnTo>
                      <a:pt x="8507" y="10113"/>
                    </a:lnTo>
                    <a:cubicBezTo>
                      <a:pt x="8570" y="10271"/>
                      <a:pt x="8507" y="10523"/>
                      <a:pt x="8318" y="10586"/>
                    </a:cubicBezTo>
                    <a:cubicBezTo>
                      <a:pt x="8271" y="10599"/>
                      <a:pt x="8225" y="10606"/>
                      <a:pt x="8181" y="10606"/>
                    </a:cubicBezTo>
                    <a:cubicBezTo>
                      <a:pt x="8021" y="10606"/>
                      <a:pt x="7888" y="10521"/>
                      <a:pt x="7814" y="10397"/>
                    </a:cubicBezTo>
                    <a:cubicBezTo>
                      <a:pt x="7719" y="10176"/>
                      <a:pt x="5293" y="5167"/>
                      <a:pt x="5199" y="4883"/>
                    </a:cubicBezTo>
                    <a:cubicBezTo>
                      <a:pt x="5419" y="4820"/>
                      <a:pt x="5608" y="4694"/>
                      <a:pt x="5829" y="4537"/>
                    </a:cubicBezTo>
                    <a:close/>
                    <a:moveTo>
                      <a:pt x="4632" y="0"/>
                    </a:moveTo>
                    <a:cubicBezTo>
                      <a:pt x="4033" y="0"/>
                      <a:pt x="3592" y="473"/>
                      <a:pt x="3592" y="1071"/>
                    </a:cubicBezTo>
                    <a:lnTo>
                      <a:pt x="3592" y="1764"/>
                    </a:lnTo>
                    <a:cubicBezTo>
                      <a:pt x="3151" y="2080"/>
                      <a:pt x="2867" y="2584"/>
                      <a:pt x="2867" y="3182"/>
                    </a:cubicBezTo>
                    <a:cubicBezTo>
                      <a:pt x="2867" y="3434"/>
                      <a:pt x="2899" y="3655"/>
                      <a:pt x="3025" y="3875"/>
                    </a:cubicBezTo>
                    <a:lnTo>
                      <a:pt x="1576" y="6900"/>
                    </a:lnTo>
                    <a:cubicBezTo>
                      <a:pt x="1355" y="6648"/>
                      <a:pt x="1229" y="6396"/>
                      <a:pt x="1103" y="6081"/>
                    </a:cubicBezTo>
                    <a:cubicBezTo>
                      <a:pt x="1032" y="5914"/>
                      <a:pt x="906" y="5837"/>
                      <a:pt x="767" y="5837"/>
                    </a:cubicBezTo>
                    <a:cubicBezTo>
                      <a:pt x="722" y="5837"/>
                      <a:pt x="676" y="5845"/>
                      <a:pt x="631" y="5860"/>
                    </a:cubicBezTo>
                    <a:cubicBezTo>
                      <a:pt x="442" y="5955"/>
                      <a:pt x="347" y="6144"/>
                      <a:pt x="442" y="6333"/>
                    </a:cubicBezTo>
                    <a:cubicBezTo>
                      <a:pt x="631" y="6805"/>
                      <a:pt x="883" y="7215"/>
                      <a:pt x="1229" y="7593"/>
                    </a:cubicBezTo>
                    <a:lnTo>
                      <a:pt x="158" y="9798"/>
                    </a:lnTo>
                    <a:cubicBezTo>
                      <a:pt x="1" y="10208"/>
                      <a:pt x="64" y="10649"/>
                      <a:pt x="347" y="10964"/>
                    </a:cubicBezTo>
                    <a:lnTo>
                      <a:pt x="95" y="11468"/>
                    </a:lnTo>
                    <a:cubicBezTo>
                      <a:pt x="32" y="11625"/>
                      <a:pt x="95" y="11846"/>
                      <a:pt x="253" y="11941"/>
                    </a:cubicBezTo>
                    <a:cubicBezTo>
                      <a:pt x="293" y="11957"/>
                      <a:pt x="340" y="11965"/>
                      <a:pt x="389" y="11965"/>
                    </a:cubicBezTo>
                    <a:cubicBezTo>
                      <a:pt x="528" y="11965"/>
                      <a:pt x="678" y="11900"/>
                      <a:pt x="725" y="11783"/>
                    </a:cubicBezTo>
                    <a:lnTo>
                      <a:pt x="977" y="11247"/>
                    </a:lnTo>
                    <a:cubicBezTo>
                      <a:pt x="1027" y="11255"/>
                      <a:pt x="1077" y="11258"/>
                      <a:pt x="1127" y="11258"/>
                    </a:cubicBezTo>
                    <a:cubicBezTo>
                      <a:pt x="1521" y="11258"/>
                      <a:pt x="1912" y="11040"/>
                      <a:pt x="2080" y="10649"/>
                    </a:cubicBezTo>
                    <a:lnTo>
                      <a:pt x="2930" y="8822"/>
                    </a:lnTo>
                    <a:cubicBezTo>
                      <a:pt x="3372" y="8979"/>
                      <a:pt x="3813" y="9105"/>
                      <a:pt x="4285" y="9137"/>
                    </a:cubicBezTo>
                    <a:lnTo>
                      <a:pt x="4285" y="9483"/>
                    </a:lnTo>
                    <a:cubicBezTo>
                      <a:pt x="4285" y="9704"/>
                      <a:pt x="4443" y="9861"/>
                      <a:pt x="4632" y="9861"/>
                    </a:cubicBezTo>
                    <a:cubicBezTo>
                      <a:pt x="4821" y="9861"/>
                      <a:pt x="4978" y="9704"/>
                      <a:pt x="4978" y="9483"/>
                    </a:cubicBezTo>
                    <a:lnTo>
                      <a:pt x="4978" y="9137"/>
                    </a:lnTo>
                    <a:cubicBezTo>
                      <a:pt x="5451" y="9105"/>
                      <a:pt x="5892" y="9011"/>
                      <a:pt x="6333" y="8822"/>
                    </a:cubicBezTo>
                    <a:lnTo>
                      <a:pt x="7184" y="10649"/>
                    </a:lnTo>
                    <a:cubicBezTo>
                      <a:pt x="7382" y="11016"/>
                      <a:pt x="7732" y="11257"/>
                      <a:pt x="8143" y="11257"/>
                    </a:cubicBezTo>
                    <a:cubicBezTo>
                      <a:pt x="8190" y="11257"/>
                      <a:pt x="8238" y="11254"/>
                      <a:pt x="8286" y="11247"/>
                    </a:cubicBezTo>
                    <a:lnTo>
                      <a:pt x="8538" y="11783"/>
                    </a:lnTo>
                    <a:cubicBezTo>
                      <a:pt x="8585" y="11900"/>
                      <a:pt x="8718" y="11965"/>
                      <a:pt x="8861" y="11965"/>
                    </a:cubicBezTo>
                    <a:cubicBezTo>
                      <a:pt x="8911" y="11965"/>
                      <a:pt x="8962" y="11957"/>
                      <a:pt x="9011" y="11941"/>
                    </a:cubicBezTo>
                    <a:cubicBezTo>
                      <a:pt x="9168" y="11846"/>
                      <a:pt x="9231" y="11657"/>
                      <a:pt x="9168" y="11468"/>
                    </a:cubicBezTo>
                    <a:lnTo>
                      <a:pt x="8916" y="10964"/>
                    </a:lnTo>
                    <a:cubicBezTo>
                      <a:pt x="9200" y="10649"/>
                      <a:pt x="9326" y="10208"/>
                      <a:pt x="9137" y="9798"/>
                    </a:cubicBezTo>
                    <a:lnTo>
                      <a:pt x="8066" y="7593"/>
                    </a:lnTo>
                    <a:cubicBezTo>
                      <a:pt x="8381" y="7246"/>
                      <a:pt x="8664" y="6805"/>
                      <a:pt x="8853" y="6333"/>
                    </a:cubicBezTo>
                    <a:cubicBezTo>
                      <a:pt x="8916" y="6144"/>
                      <a:pt x="8853" y="5955"/>
                      <a:pt x="8664" y="5860"/>
                    </a:cubicBezTo>
                    <a:cubicBezTo>
                      <a:pt x="8611" y="5845"/>
                      <a:pt x="8559" y="5837"/>
                      <a:pt x="8511" y="5837"/>
                    </a:cubicBezTo>
                    <a:cubicBezTo>
                      <a:pt x="8360" y="5837"/>
                      <a:pt x="8240" y="5914"/>
                      <a:pt x="8192" y="6081"/>
                    </a:cubicBezTo>
                    <a:cubicBezTo>
                      <a:pt x="8066" y="6333"/>
                      <a:pt x="7908" y="6616"/>
                      <a:pt x="7719" y="6900"/>
                    </a:cubicBezTo>
                    <a:lnTo>
                      <a:pt x="6270" y="3875"/>
                    </a:lnTo>
                    <a:cubicBezTo>
                      <a:pt x="6333" y="3655"/>
                      <a:pt x="6396" y="3434"/>
                      <a:pt x="6396" y="3182"/>
                    </a:cubicBezTo>
                    <a:cubicBezTo>
                      <a:pt x="6396" y="2584"/>
                      <a:pt x="6144" y="2080"/>
                      <a:pt x="5703" y="1764"/>
                    </a:cubicBezTo>
                    <a:lnTo>
                      <a:pt x="5703" y="1071"/>
                    </a:lnTo>
                    <a:cubicBezTo>
                      <a:pt x="5703" y="473"/>
                      <a:pt x="5230" y="0"/>
                      <a:pt x="46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19" name="Google Shape;5719;p61"/>
            <p:cNvGrpSpPr/>
            <p:nvPr/>
          </p:nvGrpSpPr>
          <p:grpSpPr>
            <a:xfrm>
              <a:off x="752551" y="1438163"/>
              <a:ext cx="227078" cy="227666"/>
              <a:chOff x="-50523475" y="2316000"/>
              <a:chExt cx="299325" cy="300100"/>
            </a:xfrm>
            <a:grpFill/>
          </p:grpSpPr>
          <p:sp>
            <p:nvSpPr>
              <p:cNvPr id="5720" name="Google Shape;5720;p61"/>
              <p:cNvSpPr/>
              <p:nvPr/>
            </p:nvSpPr>
            <p:spPr>
              <a:xfrm>
                <a:off x="-50453375" y="2387675"/>
                <a:ext cx="158350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6334" h="9137" extrusionOk="0">
                    <a:moveTo>
                      <a:pt x="3183" y="4222"/>
                    </a:moveTo>
                    <a:cubicBezTo>
                      <a:pt x="3372" y="4222"/>
                      <a:pt x="3529" y="4380"/>
                      <a:pt x="3529" y="4569"/>
                    </a:cubicBezTo>
                    <a:cubicBezTo>
                      <a:pt x="3529" y="4758"/>
                      <a:pt x="3372" y="4915"/>
                      <a:pt x="3183" y="4915"/>
                    </a:cubicBezTo>
                    <a:cubicBezTo>
                      <a:pt x="2994" y="4915"/>
                      <a:pt x="2836" y="4758"/>
                      <a:pt x="2836" y="4569"/>
                    </a:cubicBezTo>
                    <a:cubicBezTo>
                      <a:pt x="2836" y="4380"/>
                      <a:pt x="2994" y="4222"/>
                      <a:pt x="3183" y="4222"/>
                    </a:cubicBezTo>
                    <a:close/>
                    <a:moveTo>
                      <a:pt x="3183" y="1009"/>
                    </a:moveTo>
                    <a:lnTo>
                      <a:pt x="5609" y="5230"/>
                    </a:lnTo>
                    <a:lnTo>
                      <a:pt x="4411" y="6994"/>
                    </a:lnTo>
                    <a:lnTo>
                      <a:pt x="3529" y="6994"/>
                    </a:lnTo>
                    <a:lnTo>
                      <a:pt x="3529" y="5545"/>
                    </a:lnTo>
                    <a:cubicBezTo>
                      <a:pt x="3939" y="5388"/>
                      <a:pt x="4254" y="5010"/>
                      <a:pt x="4254" y="4569"/>
                    </a:cubicBezTo>
                    <a:cubicBezTo>
                      <a:pt x="4254" y="3970"/>
                      <a:pt x="3781" y="3497"/>
                      <a:pt x="3183" y="3497"/>
                    </a:cubicBezTo>
                    <a:cubicBezTo>
                      <a:pt x="2584" y="3497"/>
                      <a:pt x="2143" y="3970"/>
                      <a:pt x="2143" y="4569"/>
                    </a:cubicBezTo>
                    <a:cubicBezTo>
                      <a:pt x="2143" y="5041"/>
                      <a:pt x="2395" y="5419"/>
                      <a:pt x="2836" y="5545"/>
                    </a:cubicBezTo>
                    <a:lnTo>
                      <a:pt x="2836" y="6994"/>
                    </a:lnTo>
                    <a:lnTo>
                      <a:pt x="1986" y="6994"/>
                    </a:lnTo>
                    <a:lnTo>
                      <a:pt x="788" y="5230"/>
                    </a:lnTo>
                    <a:lnTo>
                      <a:pt x="3183" y="1009"/>
                    </a:lnTo>
                    <a:close/>
                    <a:moveTo>
                      <a:pt x="4600" y="7688"/>
                    </a:moveTo>
                    <a:cubicBezTo>
                      <a:pt x="4821" y="7688"/>
                      <a:pt x="4947" y="7845"/>
                      <a:pt x="4947" y="8034"/>
                    </a:cubicBezTo>
                    <a:lnTo>
                      <a:pt x="4947" y="8412"/>
                    </a:lnTo>
                    <a:lnTo>
                      <a:pt x="1450" y="8412"/>
                    </a:lnTo>
                    <a:lnTo>
                      <a:pt x="1450" y="8034"/>
                    </a:lnTo>
                    <a:cubicBezTo>
                      <a:pt x="1450" y="7845"/>
                      <a:pt x="1607" y="7688"/>
                      <a:pt x="1797" y="7688"/>
                    </a:cubicBezTo>
                    <a:close/>
                    <a:moveTo>
                      <a:pt x="3183" y="0"/>
                    </a:moveTo>
                    <a:cubicBezTo>
                      <a:pt x="3057" y="0"/>
                      <a:pt x="2962" y="63"/>
                      <a:pt x="2868" y="158"/>
                    </a:cubicBezTo>
                    <a:lnTo>
                      <a:pt x="64" y="5073"/>
                    </a:lnTo>
                    <a:cubicBezTo>
                      <a:pt x="1" y="5199"/>
                      <a:pt x="1" y="5356"/>
                      <a:pt x="64" y="5419"/>
                    </a:cubicBezTo>
                    <a:lnTo>
                      <a:pt x="1229" y="7152"/>
                    </a:lnTo>
                    <a:cubicBezTo>
                      <a:pt x="914" y="7373"/>
                      <a:pt x="694" y="7688"/>
                      <a:pt x="694" y="8066"/>
                    </a:cubicBezTo>
                    <a:lnTo>
                      <a:pt x="694" y="8790"/>
                    </a:lnTo>
                    <a:cubicBezTo>
                      <a:pt x="694" y="8979"/>
                      <a:pt x="851" y="9137"/>
                      <a:pt x="1072" y="9137"/>
                    </a:cubicBezTo>
                    <a:lnTo>
                      <a:pt x="5262" y="9137"/>
                    </a:lnTo>
                    <a:cubicBezTo>
                      <a:pt x="5483" y="9137"/>
                      <a:pt x="5640" y="8979"/>
                      <a:pt x="5640" y="8790"/>
                    </a:cubicBezTo>
                    <a:lnTo>
                      <a:pt x="5640" y="8066"/>
                    </a:lnTo>
                    <a:cubicBezTo>
                      <a:pt x="5640" y="7688"/>
                      <a:pt x="5420" y="7373"/>
                      <a:pt x="5105" y="7152"/>
                    </a:cubicBezTo>
                    <a:lnTo>
                      <a:pt x="6270" y="5419"/>
                    </a:lnTo>
                    <a:cubicBezTo>
                      <a:pt x="6333" y="5325"/>
                      <a:pt x="6333" y="5199"/>
                      <a:pt x="6270" y="5073"/>
                    </a:cubicBezTo>
                    <a:lnTo>
                      <a:pt x="3498" y="158"/>
                    </a:lnTo>
                    <a:cubicBezTo>
                      <a:pt x="3435" y="32"/>
                      <a:pt x="3309" y="0"/>
                      <a:pt x="31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21" name="Google Shape;5721;p61"/>
              <p:cNvSpPr/>
              <p:nvPr/>
            </p:nvSpPr>
            <p:spPr>
              <a:xfrm>
                <a:off x="-50523475" y="2316000"/>
                <a:ext cx="299325" cy="17802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7121" extrusionOk="0">
                    <a:moveTo>
                      <a:pt x="1072" y="694"/>
                    </a:moveTo>
                    <a:cubicBezTo>
                      <a:pt x="1261" y="694"/>
                      <a:pt x="1419" y="851"/>
                      <a:pt x="1419" y="1040"/>
                    </a:cubicBezTo>
                    <a:cubicBezTo>
                      <a:pt x="1419" y="1229"/>
                      <a:pt x="1261" y="1418"/>
                      <a:pt x="1072" y="1418"/>
                    </a:cubicBezTo>
                    <a:cubicBezTo>
                      <a:pt x="883" y="1418"/>
                      <a:pt x="725" y="1229"/>
                      <a:pt x="725" y="1040"/>
                    </a:cubicBezTo>
                    <a:cubicBezTo>
                      <a:pt x="725" y="851"/>
                      <a:pt x="883" y="694"/>
                      <a:pt x="1072" y="694"/>
                    </a:cubicBezTo>
                    <a:close/>
                    <a:moveTo>
                      <a:pt x="6333" y="694"/>
                    </a:moveTo>
                    <a:lnTo>
                      <a:pt x="6333" y="1418"/>
                    </a:lnTo>
                    <a:lnTo>
                      <a:pt x="5640" y="1418"/>
                    </a:lnTo>
                    <a:lnTo>
                      <a:pt x="5640" y="694"/>
                    </a:lnTo>
                    <a:close/>
                    <a:moveTo>
                      <a:pt x="10902" y="725"/>
                    </a:moveTo>
                    <a:cubicBezTo>
                      <a:pt x="11122" y="725"/>
                      <a:pt x="11280" y="883"/>
                      <a:pt x="11280" y="1103"/>
                    </a:cubicBezTo>
                    <a:cubicBezTo>
                      <a:pt x="11280" y="1292"/>
                      <a:pt x="11122" y="1450"/>
                      <a:pt x="10902" y="1450"/>
                    </a:cubicBezTo>
                    <a:cubicBezTo>
                      <a:pt x="10712" y="1450"/>
                      <a:pt x="10555" y="1292"/>
                      <a:pt x="10555" y="1103"/>
                    </a:cubicBezTo>
                    <a:cubicBezTo>
                      <a:pt x="10586" y="883"/>
                      <a:pt x="10744" y="725"/>
                      <a:pt x="10902" y="725"/>
                    </a:cubicBezTo>
                    <a:close/>
                    <a:moveTo>
                      <a:pt x="2143" y="5640"/>
                    </a:moveTo>
                    <a:lnTo>
                      <a:pt x="2143" y="6364"/>
                    </a:lnTo>
                    <a:lnTo>
                      <a:pt x="1419" y="6364"/>
                    </a:lnTo>
                    <a:lnTo>
                      <a:pt x="1419" y="5640"/>
                    </a:lnTo>
                    <a:close/>
                    <a:moveTo>
                      <a:pt x="10555" y="5640"/>
                    </a:moveTo>
                    <a:lnTo>
                      <a:pt x="10555" y="6364"/>
                    </a:lnTo>
                    <a:lnTo>
                      <a:pt x="9862" y="6364"/>
                    </a:lnTo>
                    <a:lnTo>
                      <a:pt x="9862" y="5640"/>
                    </a:lnTo>
                    <a:close/>
                    <a:moveTo>
                      <a:pt x="10902" y="0"/>
                    </a:moveTo>
                    <a:cubicBezTo>
                      <a:pt x="10460" y="0"/>
                      <a:pt x="10051" y="252"/>
                      <a:pt x="9925" y="694"/>
                    </a:cubicBezTo>
                    <a:lnTo>
                      <a:pt x="7058" y="694"/>
                    </a:lnTo>
                    <a:lnTo>
                      <a:pt x="7058" y="379"/>
                    </a:lnTo>
                    <a:cubicBezTo>
                      <a:pt x="7058" y="189"/>
                      <a:pt x="6900" y="32"/>
                      <a:pt x="6711" y="32"/>
                    </a:cubicBezTo>
                    <a:lnTo>
                      <a:pt x="5294" y="32"/>
                    </a:lnTo>
                    <a:cubicBezTo>
                      <a:pt x="5073" y="32"/>
                      <a:pt x="4947" y="189"/>
                      <a:pt x="4947" y="379"/>
                    </a:cubicBezTo>
                    <a:lnTo>
                      <a:pt x="4947" y="725"/>
                    </a:lnTo>
                    <a:lnTo>
                      <a:pt x="2049" y="725"/>
                    </a:lnTo>
                    <a:cubicBezTo>
                      <a:pt x="1891" y="347"/>
                      <a:pt x="1513" y="32"/>
                      <a:pt x="1072" y="32"/>
                    </a:cubicBezTo>
                    <a:cubicBezTo>
                      <a:pt x="473" y="32"/>
                      <a:pt x="1" y="505"/>
                      <a:pt x="1" y="1072"/>
                    </a:cubicBezTo>
                    <a:cubicBezTo>
                      <a:pt x="1" y="1670"/>
                      <a:pt x="473" y="2143"/>
                      <a:pt x="1072" y="2143"/>
                    </a:cubicBezTo>
                    <a:cubicBezTo>
                      <a:pt x="1545" y="2143"/>
                      <a:pt x="1923" y="1828"/>
                      <a:pt x="2049" y="1450"/>
                    </a:cubicBezTo>
                    <a:lnTo>
                      <a:pt x="3592" y="1450"/>
                    </a:lnTo>
                    <a:cubicBezTo>
                      <a:pt x="3183" y="1670"/>
                      <a:pt x="2836" y="1985"/>
                      <a:pt x="2521" y="2332"/>
                    </a:cubicBezTo>
                    <a:cubicBezTo>
                      <a:pt x="1891" y="3088"/>
                      <a:pt x="1545" y="4002"/>
                      <a:pt x="1450" y="4978"/>
                    </a:cubicBezTo>
                    <a:lnTo>
                      <a:pt x="1103" y="4978"/>
                    </a:lnTo>
                    <a:cubicBezTo>
                      <a:pt x="914" y="4978"/>
                      <a:pt x="757" y="5136"/>
                      <a:pt x="757" y="5325"/>
                    </a:cubicBezTo>
                    <a:lnTo>
                      <a:pt x="757" y="6742"/>
                    </a:lnTo>
                    <a:cubicBezTo>
                      <a:pt x="757" y="6963"/>
                      <a:pt x="914" y="7121"/>
                      <a:pt x="1103" y="7121"/>
                    </a:cubicBezTo>
                    <a:lnTo>
                      <a:pt x="2521" y="7121"/>
                    </a:lnTo>
                    <a:cubicBezTo>
                      <a:pt x="2742" y="7121"/>
                      <a:pt x="2899" y="6963"/>
                      <a:pt x="2899" y="6742"/>
                    </a:cubicBezTo>
                    <a:lnTo>
                      <a:pt x="2899" y="5325"/>
                    </a:lnTo>
                    <a:cubicBezTo>
                      <a:pt x="2899" y="5136"/>
                      <a:pt x="2742" y="4978"/>
                      <a:pt x="2521" y="4978"/>
                    </a:cubicBezTo>
                    <a:lnTo>
                      <a:pt x="2175" y="4978"/>
                    </a:lnTo>
                    <a:cubicBezTo>
                      <a:pt x="2332" y="3403"/>
                      <a:pt x="3435" y="2017"/>
                      <a:pt x="4979" y="1607"/>
                    </a:cubicBezTo>
                    <a:lnTo>
                      <a:pt x="4979" y="1796"/>
                    </a:lnTo>
                    <a:cubicBezTo>
                      <a:pt x="4979" y="1985"/>
                      <a:pt x="5136" y="2143"/>
                      <a:pt x="5325" y="2143"/>
                    </a:cubicBezTo>
                    <a:lnTo>
                      <a:pt x="6743" y="2143"/>
                    </a:lnTo>
                    <a:cubicBezTo>
                      <a:pt x="6932" y="2143"/>
                      <a:pt x="7089" y="1985"/>
                      <a:pt x="7089" y="1796"/>
                    </a:cubicBezTo>
                    <a:lnTo>
                      <a:pt x="7089" y="1576"/>
                    </a:lnTo>
                    <a:cubicBezTo>
                      <a:pt x="8633" y="1985"/>
                      <a:pt x="9736" y="3371"/>
                      <a:pt x="9893" y="4947"/>
                    </a:cubicBezTo>
                    <a:lnTo>
                      <a:pt x="9547" y="4947"/>
                    </a:lnTo>
                    <a:cubicBezTo>
                      <a:pt x="9358" y="4947"/>
                      <a:pt x="9200" y="5104"/>
                      <a:pt x="9200" y="5293"/>
                    </a:cubicBezTo>
                    <a:lnTo>
                      <a:pt x="9200" y="6711"/>
                    </a:lnTo>
                    <a:cubicBezTo>
                      <a:pt x="9200" y="6932"/>
                      <a:pt x="9358" y="7089"/>
                      <a:pt x="9547" y="7089"/>
                    </a:cubicBezTo>
                    <a:lnTo>
                      <a:pt x="10965" y="7089"/>
                    </a:lnTo>
                    <a:cubicBezTo>
                      <a:pt x="11154" y="7089"/>
                      <a:pt x="11311" y="6932"/>
                      <a:pt x="11311" y="6711"/>
                    </a:cubicBezTo>
                    <a:lnTo>
                      <a:pt x="11311" y="5293"/>
                    </a:lnTo>
                    <a:cubicBezTo>
                      <a:pt x="11311" y="5104"/>
                      <a:pt x="11154" y="4947"/>
                      <a:pt x="10965" y="4947"/>
                    </a:cubicBezTo>
                    <a:lnTo>
                      <a:pt x="10618" y="4947"/>
                    </a:lnTo>
                    <a:cubicBezTo>
                      <a:pt x="10523" y="4002"/>
                      <a:pt x="10177" y="3056"/>
                      <a:pt x="9547" y="2300"/>
                    </a:cubicBezTo>
                    <a:cubicBezTo>
                      <a:pt x="9232" y="1954"/>
                      <a:pt x="8885" y="1639"/>
                      <a:pt x="8476" y="1418"/>
                    </a:cubicBezTo>
                    <a:lnTo>
                      <a:pt x="10019" y="1418"/>
                    </a:lnTo>
                    <a:cubicBezTo>
                      <a:pt x="10082" y="1828"/>
                      <a:pt x="10492" y="2111"/>
                      <a:pt x="10902" y="2111"/>
                    </a:cubicBezTo>
                    <a:cubicBezTo>
                      <a:pt x="11500" y="2111"/>
                      <a:pt x="11973" y="1639"/>
                      <a:pt x="11973" y="1040"/>
                    </a:cubicBezTo>
                    <a:cubicBezTo>
                      <a:pt x="11973" y="473"/>
                      <a:pt x="11500" y="0"/>
                      <a:pt x="10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22" name="Google Shape;5722;p61"/>
            <p:cNvGrpSpPr/>
            <p:nvPr/>
          </p:nvGrpSpPr>
          <p:grpSpPr>
            <a:xfrm>
              <a:off x="751660" y="1718971"/>
              <a:ext cx="228861" cy="227097"/>
              <a:chOff x="-50524250" y="2686150"/>
              <a:chExt cx="301675" cy="299350"/>
            </a:xfrm>
            <a:grpFill/>
          </p:grpSpPr>
          <p:sp>
            <p:nvSpPr>
              <p:cNvPr id="5723" name="Google Shape;5723;p61"/>
              <p:cNvSpPr/>
              <p:nvPr/>
            </p:nvSpPr>
            <p:spPr>
              <a:xfrm>
                <a:off x="-50488025" y="2792500"/>
                <a:ext cx="181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112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765"/>
                    </a:lnTo>
                    <a:cubicBezTo>
                      <a:pt x="1" y="1954"/>
                      <a:pt x="158" y="2112"/>
                      <a:pt x="379" y="2112"/>
                    </a:cubicBezTo>
                    <a:cubicBezTo>
                      <a:pt x="568" y="2112"/>
                      <a:pt x="725" y="1954"/>
                      <a:pt x="725" y="1765"/>
                    </a:cubicBezTo>
                    <a:lnTo>
                      <a:pt x="725" y="347"/>
                    </a:ln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24" name="Google Shape;5724;p61"/>
              <p:cNvSpPr/>
              <p:nvPr/>
            </p:nvSpPr>
            <p:spPr>
              <a:xfrm>
                <a:off x="-50488025" y="2897250"/>
                <a:ext cx="1815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144" extrusionOk="0">
                    <a:moveTo>
                      <a:pt x="379" y="1"/>
                    </a:moveTo>
                    <a:cubicBezTo>
                      <a:pt x="158" y="1"/>
                      <a:pt x="1" y="159"/>
                      <a:pt x="1" y="379"/>
                    </a:cubicBezTo>
                    <a:lnTo>
                      <a:pt x="1" y="1797"/>
                    </a:lnTo>
                    <a:cubicBezTo>
                      <a:pt x="1" y="1986"/>
                      <a:pt x="158" y="2143"/>
                      <a:pt x="379" y="2143"/>
                    </a:cubicBezTo>
                    <a:cubicBezTo>
                      <a:pt x="568" y="2143"/>
                      <a:pt x="725" y="1986"/>
                      <a:pt x="725" y="1797"/>
                    </a:cubicBezTo>
                    <a:lnTo>
                      <a:pt x="725" y="379"/>
                    </a:lnTo>
                    <a:cubicBezTo>
                      <a:pt x="725" y="159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25" name="Google Shape;5725;p61"/>
              <p:cNvSpPr/>
              <p:nvPr/>
            </p:nvSpPr>
            <p:spPr>
              <a:xfrm>
                <a:off x="-50488025" y="2861825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79" y="725"/>
                    </a:cubicBezTo>
                    <a:cubicBezTo>
                      <a:pt x="568" y="725"/>
                      <a:pt x="725" y="567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26" name="Google Shape;5726;p61"/>
              <p:cNvSpPr/>
              <p:nvPr/>
            </p:nvSpPr>
            <p:spPr>
              <a:xfrm>
                <a:off x="-50524250" y="2686150"/>
                <a:ext cx="301675" cy="52825"/>
              </a:xfrm>
              <a:custGeom>
                <a:avLst/>
                <a:gdLst/>
                <a:ahLst/>
                <a:cxnLst/>
                <a:rect l="l" t="t" r="r" b="b"/>
                <a:pathLst>
                  <a:path w="12067" h="2113" extrusionOk="0">
                    <a:moveTo>
                      <a:pt x="2143" y="695"/>
                    </a:moveTo>
                    <a:lnTo>
                      <a:pt x="2143" y="1419"/>
                    </a:lnTo>
                    <a:lnTo>
                      <a:pt x="1891" y="1419"/>
                    </a:lnTo>
                    <a:lnTo>
                      <a:pt x="1166" y="1041"/>
                    </a:lnTo>
                    <a:lnTo>
                      <a:pt x="1891" y="695"/>
                    </a:lnTo>
                    <a:close/>
                    <a:moveTo>
                      <a:pt x="9924" y="695"/>
                    </a:moveTo>
                    <a:lnTo>
                      <a:pt x="9924" y="1419"/>
                    </a:lnTo>
                    <a:lnTo>
                      <a:pt x="2836" y="1419"/>
                    </a:lnTo>
                    <a:lnTo>
                      <a:pt x="2836" y="695"/>
                    </a:lnTo>
                    <a:close/>
                    <a:moveTo>
                      <a:pt x="10996" y="695"/>
                    </a:moveTo>
                    <a:cubicBezTo>
                      <a:pt x="11185" y="695"/>
                      <a:pt x="11342" y="852"/>
                      <a:pt x="11342" y="1041"/>
                    </a:cubicBezTo>
                    <a:cubicBezTo>
                      <a:pt x="11342" y="1262"/>
                      <a:pt x="11185" y="1419"/>
                      <a:pt x="10996" y="1419"/>
                    </a:cubicBezTo>
                    <a:lnTo>
                      <a:pt x="10649" y="1419"/>
                    </a:lnTo>
                    <a:lnTo>
                      <a:pt x="10649" y="695"/>
                    </a:lnTo>
                    <a:close/>
                    <a:moveTo>
                      <a:pt x="1782" y="1"/>
                    </a:moveTo>
                    <a:cubicBezTo>
                      <a:pt x="1689" y="1"/>
                      <a:pt x="1556" y="47"/>
                      <a:pt x="252" y="726"/>
                    </a:cubicBezTo>
                    <a:cubicBezTo>
                      <a:pt x="0" y="852"/>
                      <a:pt x="0" y="1199"/>
                      <a:pt x="252" y="1356"/>
                    </a:cubicBezTo>
                    <a:cubicBezTo>
                      <a:pt x="1765" y="2113"/>
                      <a:pt x="1702" y="2113"/>
                      <a:pt x="1828" y="2113"/>
                    </a:cubicBezTo>
                    <a:lnTo>
                      <a:pt x="10996" y="2113"/>
                    </a:lnTo>
                    <a:cubicBezTo>
                      <a:pt x="11594" y="2113"/>
                      <a:pt x="12067" y="1640"/>
                      <a:pt x="12067" y="1041"/>
                    </a:cubicBezTo>
                    <a:cubicBezTo>
                      <a:pt x="12067" y="474"/>
                      <a:pt x="11594" y="2"/>
                      <a:pt x="10996" y="2"/>
                    </a:cubicBezTo>
                    <a:lnTo>
                      <a:pt x="1828" y="2"/>
                    </a:lnTo>
                    <a:cubicBezTo>
                      <a:pt x="1810" y="2"/>
                      <a:pt x="1796" y="1"/>
                      <a:pt x="17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27" name="Google Shape;5727;p61"/>
              <p:cNvSpPr/>
              <p:nvPr/>
            </p:nvSpPr>
            <p:spPr>
              <a:xfrm>
                <a:off x="-50523475" y="2757075"/>
                <a:ext cx="300900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9137" extrusionOk="0">
                    <a:moveTo>
                      <a:pt x="10965" y="725"/>
                    </a:moveTo>
                    <a:cubicBezTo>
                      <a:pt x="11154" y="725"/>
                      <a:pt x="11311" y="882"/>
                      <a:pt x="11311" y="1103"/>
                    </a:cubicBezTo>
                    <a:lnTo>
                      <a:pt x="11311" y="8097"/>
                    </a:lnTo>
                    <a:cubicBezTo>
                      <a:pt x="11311" y="8286"/>
                      <a:pt x="11154" y="8443"/>
                      <a:pt x="10965" y="8443"/>
                    </a:cubicBezTo>
                    <a:lnTo>
                      <a:pt x="1072" y="8443"/>
                    </a:lnTo>
                    <a:cubicBezTo>
                      <a:pt x="883" y="8443"/>
                      <a:pt x="725" y="8286"/>
                      <a:pt x="725" y="8097"/>
                    </a:cubicBezTo>
                    <a:lnTo>
                      <a:pt x="725" y="1103"/>
                    </a:lnTo>
                    <a:cubicBezTo>
                      <a:pt x="725" y="882"/>
                      <a:pt x="883" y="725"/>
                      <a:pt x="1072" y="725"/>
                    </a:cubicBezTo>
                    <a:close/>
                    <a:moveTo>
                      <a:pt x="1072" y="0"/>
                    </a:moveTo>
                    <a:cubicBezTo>
                      <a:pt x="473" y="0"/>
                      <a:pt x="1" y="473"/>
                      <a:pt x="1" y="1040"/>
                    </a:cubicBezTo>
                    <a:lnTo>
                      <a:pt x="1" y="8065"/>
                    </a:lnTo>
                    <a:cubicBezTo>
                      <a:pt x="1" y="8664"/>
                      <a:pt x="473" y="9137"/>
                      <a:pt x="1072" y="9137"/>
                    </a:cubicBezTo>
                    <a:lnTo>
                      <a:pt x="10965" y="9137"/>
                    </a:lnTo>
                    <a:cubicBezTo>
                      <a:pt x="11532" y="9137"/>
                      <a:pt x="12004" y="8664"/>
                      <a:pt x="12004" y="8065"/>
                    </a:cubicBezTo>
                    <a:lnTo>
                      <a:pt x="12004" y="1040"/>
                    </a:lnTo>
                    <a:cubicBezTo>
                      <a:pt x="12036" y="473"/>
                      <a:pt x="11532" y="0"/>
                      <a:pt x="109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28" name="Google Shape;5728;p61"/>
              <p:cNvSpPr/>
              <p:nvPr/>
            </p:nvSpPr>
            <p:spPr>
              <a:xfrm>
                <a:off x="-50453375" y="2792500"/>
                <a:ext cx="194575" cy="158350"/>
              </a:xfrm>
              <a:custGeom>
                <a:avLst/>
                <a:gdLst/>
                <a:ahLst/>
                <a:cxnLst/>
                <a:rect l="l" t="t" r="r" b="b"/>
                <a:pathLst>
                  <a:path w="7783" h="6334" extrusionOk="0">
                    <a:moveTo>
                      <a:pt x="7089" y="694"/>
                    </a:moveTo>
                    <a:lnTo>
                      <a:pt x="7089" y="5609"/>
                    </a:lnTo>
                    <a:lnTo>
                      <a:pt x="694" y="5609"/>
                    </a:lnTo>
                    <a:lnTo>
                      <a:pt x="694" y="694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5987"/>
                    </a:lnTo>
                    <a:cubicBezTo>
                      <a:pt x="1" y="6176"/>
                      <a:pt x="158" y="6333"/>
                      <a:pt x="347" y="6333"/>
                    </a:cubicBezTo>
                    <a:lnTo>
                      <a:pt x="7436" y="6333"/>
                    </a:lnTo>
                    <a:cubicBezTo>
                      <a:pt x="7656" y="6333"/>
                      <a:pt x="7782" y="6176"/>
                      <a:pt x="7782" y="5987"/>
                    </a:cubicBezTo>
                    <a:lnTo>
                      <a:pt x="7782" y="347"/>
                    </a:lnTo>
                    <a:cubicBezTo>
                      <a:pt x="7782" y="158"/>
                      <a:pt x="7656" y="1"/>
                      <a:pt x="74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29" name="Google Shape;5729;p61"/>
            <p:cNvGrpSpPr/>
            <p:nvPr/>
          </p:nvGrpSpPr>
          <p:grpSpPr>
            <a:xfrm>
              <a:off x="2164413" y="1177649"/>
              <a:ext cx="227666" cy="228273"/>
              <a:chOff x="-48633950" y="1972600"/>
              <a:chExt cx="300100" cy="300900"/>
            </a:xfrm>
            <a:grpFill/>
          </p:grpSpPr>
          <p:sp>
            <p:nvSpPr>
              <p:cNvPr id="5730" name="Google Shape;5730;p61"/>
              <p:cNvSpPr/>
              <p:nvPr/>
            </p:nvSpPr>
            <p:spPr>
              <a:xfrm>
                <a:off x="-48633950" y="1972600"/>
                <a:ext cx="3001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36" extrusionOk="0">
                    <a:moveTo>
                      <a:pt x="1418" y="756"/>
                    </a:moveTo>
                    <a:lnTo>
                      <a:pt x="1418" y="1481"/>
                    </a:lnTo>
                    <a:lnTo>
                      <a:pt x="693" y="1481"/>
                    </a:lnTo>
                    <a:lnTo>
                      <a:pt x="693" y="756"/>
                    </a:lnTo>
                    <a:close/>
                    <a:moveTo>
                      <a:pt x="11310" y="756"/>
                    </a:moveTo>
                    <a:lnTo>
                      <a:pt x="11310" y="1481"/>
                    </a:lnTo>
                    <a:lnTo>
                      <a:pt x="10586" y="1481"/>
                    </a:lnTo>
                    <a:lnTo>
                      <a:pt x="10586" y="756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0" y="2143"/>
                      <a:pt x="10239" y="2143"/>
                    </a:cubicBezTo>
                    <a:lnTo>
                      <a:pt x="10586" y="2143"/>
                    </a:lnTo>
                    <a:lnTo>
                      <a:pt x="10586" y="5293"/>
                    </a:lnTo>
                    <a:cubicBezTo>
                      <a:pt x="10365" y="5104"/>
                      <a:pt x="10050" y="4915"/>
                      <a:pt x="9672" y="4663"/>
                    </a:cubicBezTo>
                    <a:cubicBezTo>
                      <a:pt x="8822" y="4159"/>
                      <a:pt x="7530" y="3560"/>
                      <a:pt x="6018" y="3560"/>
                    </a:cubicBezTo>
                    <a:cubicBezTo>
                      <a:pt x="4537" y="3560"/>
                      <a:pt x="3214" y="4159"/>
                      <a:pt x="2363" y="4663"/>
                    </a:cubicBezTo>
                    <a:cubicBezTo>
                      <a:pt x="2017" y="4852"/>
                      <a:pt x="1701" y="5104"/>
                      <a:pt x="1449" y="5293"/>
                    </a:cubicBezTo>
                    <a:lnTo>
                      <a:pt x="1449" y="2143"/>
                    </a:lnTo>
                    <a:lnTo>
                      <a:pt x="1764" y="2143"/>
                    </a:lnTo>
                    <a:cubicBezTo>
                      <a:pt x="1954" y="2143"/>
                      <a:pt x="2111" y="1985"/>
                      <a:pt x="2111" y="1796"/>
                    </a:cubicBezTo>
                    <a:lnTo>
                      <a:pt x="2111" y="1418"/>
                    </a:lnTo>
                    <a:close/>
                    <a:moveTo>
                      <a:pt x="8065" y="4695"/>
                    </a:moveTo>
                    <a:cubicBezTo>
                      <a:pt x="8538" y="4915"/>
                      <a:pt x="8979" y="5104"/>
                      <a:pt x="9326" y="5293"/>
                    </a:cubicBezTo>
                    <a:cubicBezTo>
                      <a:pt x="9798" y="5577"/>
                      <a:pt x="10208" y="5860"/>
                      <a:pt x="10428" y="6049"/>
                    </a:cubicBezTo>
                    <a:cubicBezTo>
                      <a:pt x="10208" y="6238"/>
                      <a:pt x="9798" y="6522"/>
                      <a:pt x="9326" y="6805"/>
                    </a:cubicBezTo>
                    <a:cubicBezTo>
                      <a:pt x="8979" y="6994"/>
                      <a:pt x="8570" y="7215"/>
                      <a:pt x="8065" y="7372"/>
                    </a:cubicBezTo>
                    <a:cubicBezTo>
                      <a:pt x="8349" y="6994"/>
                      <a:pt x="8475" y="6522"/>
                      <a:pt x="8475" y="6049"/>
                    </a:cubicBezTo>
                    <a:cubicBezTo>
                      <a:pt x="8475" y="5514"/>
                      <a:pt x="8318" y="5104"/>
                      <a:pt x="8065" y="4695"/>
                    </a:cubicBezTo>
                    <a:close/>
                    <a:moveTo>
                      <a:pt x="3970" y="4726"/>
                    </a:moveTo>
                    <a:cubicBezTo>
                      <a:pt x="3718" y="5136"/>
                      <a:pt x="3592" y="5608"/>
                      <a:pt x="3592" y="6081"/>
                    </a:cubicBezTo>
                    <a:cubicBezTo>
                      <a:pt x="3529" y="6553"/>
                      <a:pt x="3686" y="7026"/>
                      <a:pt x="3970" y="7435"/>
                    </a:cubicBezTo>
                    <a:cubicBezTo>
                      <a:pt x="3497" y="7215"/>
                      <a:pt x="3056" y="7026"/>
                      <a:pt x="2710" y="6837"/>
                    </a:cubicBezTo>
                    <a:cubicBezTo>
                      <a:pt x="2237" y="6553"/>
                      <a:pt x="1859" y="6270"/>
                      <a:pt x="1607" y="6081"/>
                    </a:cubicBezTo>
                    <a:cubicBezTo>
                      <a:pt x="1859" y="5892"/>
                      <a:pt x="2237" y="5608"/>
                      <a:pt x="2710" y="5325"/>
                    </a:cubicBezTo>
                    <a:cubicBezTo>
                      <a:pt x="3056" y="5136"/>
                      <a:pt x="3466" y="4915"/>
                      <a:pt x="3970" y="4726"/>
                    </a:cubicBezTo>
                    <a:close/>
                    <a:moveTo>
                      <a:pt x="6018" y="4285"/>
                    </a:moveTo>
                    <a:cubicBezTo>
                      <a:pt x="6994" y="4285"/>
                      <a:pt x="7782" y="5073"/>
                      <a:pt x="7782" y="6049"/>
                    </a:cubicBezTo>
                    <a:cubicBezTo>
                      <a:pt x="7782" y="7026"/>
                      <a:pt x="6994" y="7814"/>
                      <a:pt x="6018" y="7814"/>
                    </a:cubicBezTo>
                    <a:cubicBezTo>
                      <a:pt x="5041" y="7814"/>
                      <a:pt x="4253" y="7026"/>
                      <a:pt x="4253" y="6049"/>
                    </a:cubicBezTo>
                    <a:cubicBezTo>
                      <a:pt x="4253" y="5073"/>
                      <a:pt x="5041" y="4285"/>
                      <a:pt x="6018" y="4285"/>
                    </a:cubicBezTo>
                    <a:close/>
                    <a:moveTo>
                      <a:pt x="10554" y="6805"/>
                    </a:moveTo>
                    <a:lnTo>
                      <a:pt x="10554" y="9956"/>
                    </a:lnTo>
                    <a:lnTo>
                      <a:pt x="10239" y="9956"/>
                    </a:lnTo>
                    <a:cubicBezTo>
                      <a:pt x="10050" y="9956"/>
                      <a:pt x="9893" y="10113"/>
                      <a:pt x="9893" y="10302"/>
                    </a:cubicBezTo>
                    <a:lnTo>
                      <a:pt x="9893" y="10649"/>
                    </a:lnTo>
                    <a:lnTo>
                      <a:pt x="2143" y="10649"/>
                    </a:lnTo>
                    <a:lnTo>
                      <a:pt x="2143" y="10302"/>
                    </a:lnTo>
                    <a:cubicBezTo>
                      <a:pt x="2143" y="10113"/>
                      <a:pt x="1985" y="9956"/>
                      <a:pt x="1764" y="9956"/>
                    </a:cubicBezTo>
                    <a:lnTo>
                      <a:pt x="1418" y="9956"/>
                    </a:lnTo>
                    <a:lnTo>
                      <a:pt x="1418" y="6805"/>
                    </a:lnTo>
                    <a:cubicBezTo>
                      <a:pt x="1670" y="6994"/>
                      <a:pt x="1985" y="7183"/>
                      <a:pt x="2332" y="7435"/>
                    </a:cubicBezTo>
                    <a:cubicBezTo>
                      <a:pt x="3182" y="7940"/>
                      <a:pt x="4505" y="8538"/>
                      <a:pt x="5986" y="8538"/>
                    </a:cubicBezTo>
                    <a:cubicBezTo>
                      <a:pt x="7498" y="8538"/>
                      <a:pt x="8790" y="7940"/>
                      <a:pt x="9641" y="7435"/>
                    </a:cubicBezTo>
                    <a:cubicBezTo>
                      <a:pt x="10019" y="7215"/>
                      <a:pt x="10334" y="6994"/>
                      <a:pt x="10554" y="6805"/>
                    </a:cubicBezTo>
                    <a:close/>
                    <a:moveTo>
                      <a:pt x="1418" y="10617"/>
                    </a:moveTo>
                    <a:lnTo>
                      <a:pt x="1418" y="11311"/>
                    </a:lnTo>
                    <a:lnTo>
                      <a:pt x="693" y="11311"/>
                    </a:lnTo>
                    <a:lnTo>
                      <a:pt x="693" y="10617"/>
                    </a:lnTo>
                    <a:close/>
                    <a:moveTo>
                      <a:pt x="11310" y="10617"/>
                    </a:moveTo>
                    <a:lnTo>
                      <a:pt x="11310" y="11311"/>
                    </a:lnTo>
                    <a:lnTo>
                      <a:pt x="10586" y="11311"/>
                    </a:lnTo>
                    <a:lnTo>
                      <a:pt x="10586" y="10617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lnTo>
                      <a:pt x="0" y="1796"/>
                    </a:lnTo>
                    <a:cubicBezTo>
                      <a:pt x="0" y="1985"/>
                      <a:pt x="158" y="2143"/>
                      <a:pt x="347" y="2143"/>
                    </a:cubicBezTo>
                    <a:lnTo>
                      <a:pt x="693" y="2143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0"/>
                      <a:pt x="0" y="10239"/>
                    </a:cubicBezTo>
                    <a:lnTo>
                      <a:pt x="0" y="11657"/>
                    </a:lnTo>
                    <a:cubicBezTo>
                      <a:pt x="0" y="11878"/>
                      <a:pt x="158" y="12035"/>
                      <a:pt x="347" y="12035"/>
                    </a:cubicBezTo>
                    <a:lnTo>
                      <a:pt x="1764" y="12035"/>
                    </a:lnTo>
                    <a:cubicBezTo>
                      <a:pt x="1954" y="12035"/>
                      <a:pt x="2111" y="11878"/>
                      <a:pt x="2111" y="11657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7"/>
                    </a:lnTo>
                    <a:cubicBezTo>
                      <a:pt x="9893" y="11878"/>
                      <a:pt x="10050" y="12035"/>
                      <a:pt x="10239" y="12035"/>
                    </a:cubicBezTo>
                    <a:lnTo>
                      <a:pt x="11657" y="12035"/>
                    </a:lnTo>
                    <a:cubicBezTo>
                      <a:pt x="11846" y="12035"/>
                      <a:pt x="12004" y="11878"/>
                      <a:pt x="12004" y="11657"/>
                    </a:cubicBezTo>
                    <a:lnTo>
                      <a:pt x="12004" y="10239"/>
                    </a:lnTo>
                    <a:cubicBezTo>
                      <a:pt x="12004" y="10050"/>
                      <a:pt x="11846" y="9893"/>
                      <a:pt x="11657" y="9893"/>
                    </a:cubicBezTo>
                    <a:lnTo>
                      <a:pt x="11310" y="9893"/>
                    </a:lnTo>
                    <a:lnTo>
                      <a:pt x="11310" y="2143"/>
                    </a:lnTo>
                    <a:lnTo>
                      <a:pt x="11657" y="2143"/>
                    </a:lnTo>
                    <a:cubicBezTo>
                      <a:pt x="11846" y="2143"/>
                      <a:pt x="12004" y="1985"/>
                      <a:pt x="12004" y="1796"/>
                    </a:cubicBezTo>
                    <a:lnTo>
                      <a:pt x="12004" y="378"/>
                    </a:lnTo>
                    <a:cubicBezTo>
                      <a:pt x="12004" y="189"/>
                      <a:pt x="11846" y="0"/>
                      <a:pt x="11657" y="0"/>
                    </a:cubicBezTo>
                    <a:lnTo>
                      <a:pt x="10239" y="0"/>
                    </a:lnTo>
                    <a:cubicBezTo>
                      <a:pt x="10050" y="0"/>
                      <a:pt x="9893" y="189"/>
                      <a:pt x="9893" y="378"/>
                    </a:cubicBezTo>
                    <a:lnTo>
                      <a:pt x="9893" y="725"/>
                    </a:lnTo>
                    <a:lnTo>
                      <a:pt x="2111" y="725"/>
                    </a:lnTo>
                    <a:lnTo>
                      <a:pt x="2111" y="378"/>
                    </a:lnTo>
                    <a:cubicBezTo>
                      <a:pt x="2111" y="189"/>
                      <a:pt x="1954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1" name="Google Shape;5731;p61"/>
              <p:cNvSpPr/>
              <p:nvPr/>
            </p:nvSpPr>
            <p:spPr>
              <a:xfrm>
                <a:off x="-48509525" y="2097050"/>
                <a:ext cx="52800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1" extrusionOk="0">
                    <a:moveTo>
                      <a:pt x="1041" y="725"/>
                    </a:moveTo>
                    <a:cubicBezTo>
                      <a:pt x="1230" y="725"/>
                      <a:pt x="1387" y="882"/>
                      <a:pt x="1387" y="1071"/>
                    </a:cubicBezTo>
                    <a:cubicBezTo>
                      <a:pt x="1387" y="1260"/>
                      <a:pt x="1230" y="1418"/>
                      <a:pt x="1041" y="1418"/>
                    </a:cubicBezTo>
                    <a:cubicBezTo>
                      <a:pt x="852" y="1418"/>
                      <a:pt x="694" y="1260"/>
                      <a:pt x="694" y="1071"/>
                    </a:cubicBezTo>
                    <a:cubicBezTo>
                      <a:pt x="694" y="882"/>
                      <a:pt x="852" y="725"/>
                      <a:pt x="1041" y="725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71"/>
                    </a:cubicBezTo>
                    <a:cubicBezTo>
                      <a:pt x="1" y="1670"/>
                      <a:pt x="442" y="2111"/>
                      <a:pt x="1041" y="2111"/>
                    </a:cubicBezTo>
                    <a:cubicBezTo>
                      <a:pt x="1639" y="2111"/>
                      <a:pt x="2112" y="1670"/>
                      <a:pt x="2112" y="1071"/>
                    </a:cubicBezTo>
                    <a:cubicBezTo>
                      <a:pt x="2112" y="473"/>
                      <a:pt x="1639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32" name="Google Shape;5732;p61"/>
            <p:cNvGrpSpPr/>
            <p:nvPr/>
          </p:nvGrpSpPr>
          <p:grpSpPr>
            <a:xfrm>
              <a:off x="2164109" y="1457887"/>
              <a:ext cx="228273" cy="229449"/>
              <a:chOff x="-48634750" y="2342000"/>
              <a:chExt cx="300900" cy="302450"/>
            </a:xfrm>
            <a:grpFill/>
          </p:grpSpPr>
          <p:sp>
            <p:nvSpPr>
              <p:cNvPr id="5733" name="Google Shape;5733;p61"/>
              <p:cNvSpPr/>
              <p:nvPr/>
            </p:nvSpPr>
            <p:spPr>
              <a:xfrm>
                <a:off x="-48545750" y="2342000"/>
                <a:ext cx="211900" cy="300875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12035" extrusionOk="0">
                    <a:moveTo>
                      <a:pt x="6711" y="725"/>
                    </a:moveTo>
                    <a:cubicBezTo>
                      <a:pt x="7310" y="725"/>
                      <a:pt x="7782" y="1197"/>
                      <a:pt x="7782" y="1764"/>
                    </a:cubicBezTo>
                    <a:lnTo>
                      <a:pt x="7782" y="10239"/>
                    </a:lnTo>
                    <a:cubicBezTo>
                      <a:pt x="7782" y="10838"/>
                      <a:pt x="7310" y="11310"/>
                      <a:pt x="6711" y="11310"/>
                    </a:cubicBezTo>
                    <a:lnTo>
                      <a:pt x="1797" y="11310"/>
                    </a:lnTo>
                    <a:cubicBezTo>
                      <a:pt x="1198" y="11310"/>
                      <a:pt x="725" y="10838"/>
                      <a:pt x="725" y="10239"/>
                    </a:cubicBezTo>
                    <a:lnTo>
                      <a:pt x="725" y="1764"/>
                    </a:lnTo>
                    <a:cubicBezTo>
                      <a:pt x="725" y="1197"/>
                      <a:pt x="1198" y="725"/>
                      <a:pt x="1797" y="725"/>
                    </a:cubicBezTo>
                    <a:close/>
                    <a:moveTo>
                      <a:pt x="1797" y="0"/>
                    </a:moveTo>
                    <a:cubicBezTo>
                      <a:pt x="788" y="0"/>
                      <a:pt x="1" y="788"/>
                      <a:pt x="1" y="1764"/>
                    </a:cubicBezTo>
                    <a:lnTo>
                      <a:pt x="1" y="10239"/>
                    </a:lnTo>
                    <a:cubicBezTo>
                      <a:pt x="1" y="11247"/>
                      <a:pt x="788" y="12035"/>
                      <a:pt x="1797" y="12035"/>
                    </a:cubicBezTo>
                    <a:lnTo>
                      <a:pt x="6711" y="12035"/>
                    </a:lnTo>
                    <a:cubicBezTo>
                      <a:pt x="7688" y="12035"/>
                      <a:pt x="8476" y="11247"/>
                      <a:pt x="8476" y="10239"/>
                    </a:cubicBezTo>
                    <a:lnTo>
                      <a:pt x="8476" y="1764"/>
                    </a:lnTo>
                    <a:cubicBezTo>
                      <a:pt x="8476" y="788"/>
                      <a:pt x="7688" y="0"/>
                      <a:pt x="67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4" name="Google Shape;5734;p61"/>
              <p:cNvSpPr/>
              <p:nvPr/>
            </p:nvSpPr>
            <p:spPr>
              <a:xfrm>
                <a:off x="-48509525" y="23955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1" y="694"/>
                    </a:moveTo>
                    <a:cubicBezTo>
                      <a:pt x="1230" y="694"/>
                      <a:pt x="1387" y="851"/>
                      <a:pt x="1387" y="1040"/>
                    </a:cubicBezTo>
                    <a:cubicBezTo>
                      <a:pt x="1387" y="1261"/>
                      <a:pt x="1230" y="1418"/>
                      <a:pt x="1041" y="1418"/>
                    </a:cubicBezTo>
                    <a:cubicBezTo>
                      <a:pt x="852" y="1418"/>
                      <a:pt x="694" y="1261"/>
                      <a:pt x="694" y="1040"/>
                    </a:cubicBezTo>
                    <a:cubicBezTo>
                      <a:pt x="694" y="851"/>
                      <a:pt x="852" y="694"/>
                      <a:pt x="1041" y="694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40"/>
                    </a:cubicBezTo>
                    <a:cubicBezTo>
                      <a:pt x="1" y="1639"/>
                      <a:pt x="442" y="2111"/>
                      <a:pt x="1041" y="2111"/>
                    </a:cubicBezTo>
                    <a:cubicBezTo>
                      <a:pt x="1639" y="2111"/>
                      <a:pt x="2112" y="1639"/>
                      <a:pt x="2112" y="1040"/>
                    </a:cubicBezTo>
                    <a:cubicBezTo>
                      <a:pt x="2112" y="473"/>
                      <a:pt x="1639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5" name="Google Shape;5735;p61"/>
              <p:cNvSpPr/>
              <p:nvPr/>
            </p:nvSpPr>
            <p:spPr>
              <a:xfrm>
                <a:off x="-48509525" y="246642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1" y="694"/>
                    </a:moveTo>
                    <a:cubicBezTo>
                      <a:pt x="1230" y="694"/>
                      <a:pt x="1387" y="851"/>
                      <a:pt x="1387" y="1072"/>
                    </a:cubicBezTo>
                    <a:cubicBezTo>
                      <a:pt x="1387" y="1261"/>
                      <a:pt x="1230" y="1419"/>
                      <a:pt x="1041" y="1419"/>
                    </a:cubicBezTo>
                    <a:cubicBezTo>
                      <a:pt x="852" y="1419"/>
                      <a:pt x="694" y="1261"/>
                      <a:pt x="694" y="1072"/>
                    </a:cubicBezTo>
                    <a:cubicBezTo>
                      <a:pt x="694" y="851"/>
                      <a:pt x="852" y="694"/>
                      <a:pt x="1041" y="694"/>
                    </a:cubicBezTo>
                    <a:close/>
                    <a:moveTo>
                      <a:pt x="1041" y="1"/>
                    </a:moveTo>
                    <a:cubicBezTo>
                      <a:pt x="442" y="1"/>
                      <a:pt x="1" y="473"/>
                      <a:pt x="1" y="1072"/>
                    </a:cubicBezTo>
                    <a:cubicBezTo>
                      <a:pt x="1" y="1639"/>
                      <a:pt x="442" y="2112"/>
                      <a:pt x="1041" y="2112"/>
                    </a:cubicBezTo>
                    <a:cubicBezTo>
                      <a:pt x="1639" y="2112"/>
                      <a:pt x="2112" y="1639"/>
                      <a:pt x="2112" y="1072"/>
                    </a:cubicBezTo>
                    <a:cubicBezTo>
                      <a:pt x="2112" y="473"/>
                      <a:pt x="1639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6" name="Google Shape;5736;p61"/>
              <p:cNvSpPr/>
              <p:nvPr/>
            </p:nvSpPr>
            <p:spPr>
              <a:xfrm>
                <a:off x="-48509525" y="253732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1" y="693"/>
                    </a:moveTo>
                    <a:cubicBezTo>
                      <a:pt x="1230" y="693"/>
                      <a:pt x="1387" y="851"/>
                      <a:pt x="1387" y="1071"/>
                    </a:cubicBezTo>
                    <a:cubicBezTo>
                      <a:pt x="1387" y="1260"/>
                      <a:pt x="1230" y="1418"/>
                      <a:pt x="1041" y="1418"/>
                    </a:cubicBezTo>
                    <a:cubicBezTo>
                      <a:pt x="852" y="1418"/>
                      <a:pt x="694" y="1260"/>
                      <a:pt x="694" y="1071"/>
                    </a:cubicBezTo>
                    <a:cubicBezTo>
                      <a:pt x="694" y="851"/>
                      <a:pt x="852" y="693"/>
                      <a:pt x="1041" y="693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71"/>
                    </a:cubicBezTo>
                    <a:cubicBezTo>
                      <a:pt x="1" y="1639"/>
                      <a:pt x="442" y="2111"/>
                      <a:pt x="1041" y="2111"/>
                    </a:cubicBezTo>
                    <a:cubicBezTo>
                      <a:pt x="1639" y="2111"/>
                      <a:pt x="2112" y="1639"/>
                      <a:pt x="2112" y="1071"/>
                    </a:cubicBezTo>
                    <a:cubicBezTo>
                      <a:pt x="2112" y="473"/>
                      <a:pt x="1639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7" name="Google Shape;5737;p61"/>
              <p:cNvSpPr/>
              <p:nvPr/>
            </p:nvSpPr>
            <p:spPr>
              <a:xfrm>
                <a:off x="-48421300" y="23955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72" y="694"/>
                    </a:moveTo>
                    <a:cubicBezTo>
                      <a:pt x="1261" y="694"/>
                      <a:pt x="1418" y="851"/>
                      <a:pt x="1418" y="1040"/>
                    </a:cubicBezTo>
                    <a:cubicBezTo>
                      <a:pt x="1387" y="1261"/>
                      <a:pt x="1229" y="1418"/>
                      <a:pt x="1072" y="1418"/>
                    </a:cubicBezTo>
                    <a:cubicBezTo>
                      <a:pt x="851" y="1418"/>
                      <a:pt x="725" y="1261"/>
                      <a:pt x="725" y="1040"/>
                    </a:cubicBezTo>
                    <a:cubicBezTo>
                      <a:pt x="725" y="851"/>
                      <a:pt x="851" y="694"/>
                      <a:pt x="1072" y="694"/>
                    </a:cubicBezTo>
                    <a:close/>
                    <a:moveTo>
                      <a:pt x="1072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639"/>
                      <a:pt x="473" y="2111"/>
                      <a:pt x="1072" y="2111"/>
                    </a:cubicBezTo>
                    <a:cubicBezTo>
                      <a:pt x="1639" y="2111"/>
                      <a:pt x="2111" y="1639"/>
                      <a:pt x="2111" y="1040"/>
                    </a:cubicBezTo>
                    <a:cubicBezTo>
                      <a:pt x="2080" y="473"/>
                      <a:pt x="1607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8" name="Google Shape;5738;p61"/>
              <p:cNvSpPr/>
              <p:nvPr/>
            </p:nvSpPr>
            <p:spPr>
              <a:xfrm>
                <a:off x="-48421300" y="246642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72" y="694"/>
                    </a:moveTo>
                    <a:cubicBezTo>
                      <a:pt x="1261" y="694"/>
                      <a:pt x="1418" y="851"/>
                      <a:pt x="1418" y="1072"/>
                    </a:cubicBezTo>
                    <a:cubicBezTo>
                      <a:pt x="1387" y="1261"/>
                      <a:pt x="1229" y="1419"/>
                      <a:pt x="1072" y="1419"/>
                    </a:cubicBezTo>
                    <a:cubicBezTo>
                      <a:pt x="851" y="1419"/>
                      <a:pt x="725" y="1261"/>
                      <a:pt x="725" y="1072"/>
                    </a:cubicBezTo>
                    <a:cubicBezTo>
                      <a:pt x="725" y="851"/>
                      <a:pt x="851" y="694"/>
                      <a:pt x="1072" y="694"/>
                    </a:cubicBezTo>
                    <a:close/>
                    <a:moveTo>
                      <a:pt x="1072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1" y="1639"/>
                      <a:pt x="473" y="2112"/>
                      <a:pt x="1072" y="2112"/>
                    </a:cubicBezTo>
                    <a:cubicBezTo>
                      <a:pt x="1639" y="2112"/>
                      <a:pt x="2111" y="1639"/>
                      <a:pt x="2111" y="1072"/>
                    </a:cubicBezTo>
                    <a:cubicBezTo>
                      <a:pt x="2080" y="473"/>
                      <a:pt x="1607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39" name="Google Shape;5739;p61"/>
              <p:cNvSpPr/>
              <p:nvPr/>
            </p:nvSpPr>
            <p:spPr>
              <a:xfrm>
                <a:off x="-48421300" y="253732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72" y="693"/>
                    </a:moveTo>
                    <a:cubicBezTo>
                      <a:pt x="1261" y="693"/>
                      <a:pt x="1418" y="851"/>
                      <a:pt x="1418" y="1071"/>
                    </a:cubicBezTo>
                    <a:cubicBezTo>
                      <a:pt x="1418" y="1260"/>
                      <a:pt x="1229" y="1418"/>
                      <a:pt x="1072" y="1418"/>
                    </a:cubicBezTo>
                    <a:cubicBezTo>
                      <a:pt x="851" y="1418"/>
                      <a:pt x="725" y="1260"/>
                      <a:pt x="725" y="1071"/>
                    </a:cubicBezTo>
                    <a:cubicBezTo>
                      <a:pt x="725" y="851"/>
                      <a:pt x="851" y="693"/>
                      <a:pt x="1072" y="693"/>
                    </a:cubicBezTo>
                    <a:close/>
                    <a:moveTo>
                      <a:pt x="1072" y="0"/>
                    </a:moveTo>
                    <a:cubicBezTo>
                      <a:pt x="473" y="0"/>
                      <a:pt x="1" y="473"/>
                      <a:pt x="1" y="1071"/>
                    </a:cubicBezTo>
                    <a:cubicBezTo>
                      <a:pt x="1" y="1639"/>
                      <a:pt x="473" y="2111"/>
                      <a:pt x="1072" y="2111"/>
                    </a:cubicBezTo>
                    <a:cubicBezTo>
                      <a:pt x="1639" y="2111"/>
                      <a:pt x="2111" y="1639"/>
                      <a:pt x="2111" y="1071"/>
                    </a:cubicBezTo>
                    <a:cubicBezTo>
                      <a:pt x="2080" y="473"/>
                      <a:pt x="1607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40" name="Google Shape;5740;p61"/>
              <p:cNvSpPr/>
              <p:nvPr/>
            </p:nvSpPr>
            <p:spPr>
              <a:xfrm>
                <a:off x="-48634750" y="2342775"/>
                <a:ext cx="71700" cy="301675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12067" extrusionOk="0">
                    <a:moveTo>
                      <a:pt x="1891" y="725"/>
                    </a:moveTo>
                    <a:lnTo>
                      <a:pt x="1891" y="725"/>
                    </a:lnTo>
                    <a:cubicBezTo>
                      <a:pt x="1828" y="851"/>
                      <a:pt x="1796" y="946"/>
                      <a:pt x="1796" y="1072"/>
                    </a:cubicBezTo>
                    <a:cubicBezTo>
                      <a:pt x="1765" y="1450"/>
                      <a:pt x="1859" y="1796"/>
                      <a:pt x="2112" y="2143"/>
                    </a:cubicBezTo>
                    <a:cubicBezTo>
                      <a:pt x="2175" y="2174"/>
                      <a:pt x="2206" y="2269"/>
                      <a:pt x="2175" y="2332"/>
                    </a:cubicBezTo>
                    <a:cubicBezTo>
                      <a:pt x="2049" y="2616"/>
                      <a:pt x="1796" y="2805"/>
                      <a:pt x="1481" y="2805"/>
                    </a:cubicBezTo>
                    <a:cubicBezTo>
                      <a:pt x="1103" y="2805"/>
                      <a:pt x="788" y="2489"/>
                      <a:pt x="788" y="2111"/>
                    </a:cubicBezTo>
                    <a:cubicBezTo>
                      <a:pt x="725" y="1702"/>
                      <a:pt x="883" y="1355"/>
                      <a:pt x="1166" y="1135"/>
                    </a:cubicBezTo>
                    <a:cubicBezTo>
                      <a:pt x="1418" y="883"/>
                      <a:pt x="1607" y="788"/>
                      <a:pt x="1891" y="725"/>
                    </a:cubicBezTo>
                    <a:close/>
                    <a:moveTo>
                      <a:pt x="1481" y="3529"/>
                    </a:moveTo>
                    <a:cubicBezTo>
                      <a:pt x="1733" y="3750"/>
                      <a:pt x="1891" y="4600"/>
                      <a:pt x="1954" y="4947"/>
                    </a:cubicBezTo>
                    <a:lnTo>
                      <a:pt x="977" y="4947"/>
                    </a:lnTo>
                    <a:cubicBezTo>
                      <a:pt x="1040" y="4600"/>
                      <a:pt x="1198" y="3750"/>
                      <a:pt x="1481" y="3529"/>
                    </a:cubicBezTo>
                    <a:close/>
                    <a:moveTo>
                      <a:pt x="2049" y="5608"/>
                    </a:moveTo>
                    <a:cubicBezTo>
                      <a:pt x="2112" y="6176"/>
                      <a:pt x="2112" y="6743"/>
                      <a:pt x="2112" y="7373"/>
                    </a:cubicBezTo>
                    <a:cubicBezTo>
                      <a:pt x="2143" y="9421"/>
                      <a:pt x="1796" y="10933"/>
                      <a:pt x="1450" y="11279"/>
                    </a:cubicBezTo>
                    <a:cubicBezTo>
                      <a:pt x="1387" y="11216"/>
                      <a:pt x="1166" y="10964"/>
                      <a:pt x="1009" y="10145"/>
                    </a:cubicBezTo>
                    <a:cubicBezTo>
                      <a:pt x="851" y="9389"/>
                      <a:pt x="725" y="8412"/>
                      <a:pt x="725" y="7373"/>
                    </a:cubicBezTo>
                    <a:cubicBezTo>
                      <a:pt x="725" y="6743"/>
                      <a:pt x="788" y="6176"/>
                      <a:pt x="820" y="5608"/>
                    </a:cubicBezTo>
                    <a:close/>
                    <a:moveTo>
                      <a:pt x="2458" y="1"/>
                    </a:moveTo>
                    <a:cubicBezTo>
                      <a:pt x="1765" y="1"/>
                      <a:pt x="1198" y="64"/>
                      <a:pt x="631" y="631"/>
                    </a:cubicBezTo>
                    <a:cubicBezTo>
                      <a:pt x="221" y="1040"/>
                      <a:pt x="1" y="1576"/>
                      <a:pt x="1" y="2143"/>
                    </a:cubicBezTo>
                    <a:cubicBezTo>
                      <a:pt x="1" y="2647"/>
                      <a:pt x="253" y="3120"/>
                      <a:pt x="694" y="3372"/>
                    </a:cubicBezTo>
                    <a:cubicBezTo>
                      <a:pt x="158" y="4317"/>
                      <a:pt x="1" y="6333"/>
                      <a:pt x="1" y="7467"/>
                    </a:cubicBezTo>
                    <a:cubicBezTo>
                      <a:pt x="1" y="8570"/>
                      <a:pt x="95" y="10586"/>
                      <a:pt x="694" y="11563"/>
                    </a:cubicBezTo>
                    <a:cubicBezTo>
                      <a:pt x="883" y="11909"/>
                      <a:pt x="1135" y="12067"/>
                      <a:pt x="1418" y="12067"/>
                    </a:cubicBezTo>
                    <a:cubicBezTo>
                      <a:pt x="1670" y="12067"/>
                      <a:pt x="1923" y="11909"/>
                      <a:pt x="2112" y="11563"/>
                    </a:cubicBezTo>
                    <a:cubicBezTo>
                      <a:pt x="2679" y="10618"/>
                      <a:pt x="2836" y="8601"/>
                      <a:pt x="2836" y="7467"/>
                    </a:cubicBezTo>
                    <a:cubicBezTo>
                      <a:pt x="2868" y="6270"/>
                      <a:pt x="2742" y="4285"/>
                      <a:pt x="2143" y="3309"/>
                    </a:cubicBezTo>
                    <a:cubicBezTo>
                      <a:pt x="2427" y="3151"/>
                      <a:pt x="2679" y="2899"/>
                      <a:pt x="2742" y="2584"/>
                    </a:cubicBezTo>
                    <a:cubicBezTo>
                      <a:pt x="2868" y="2269"/>
                      <a:pt x="2773" y="1954"/>
                      <a:pt x="2584" y="1702"/>
                    </a:cubicBezTo>
                    <a:cubicBezTo>
                      <a:pt x="2395" y="1481"/>
                      <a:pt x="2269" y="1166"/>
                      <a:pt x="2742" y="568"/>
                    </a:cubicBezTo>
                    <a:cubicBezTo>
                      <a:pt x="2836" y="442"/>
                      <a:pt x="2868" y="347"/>
                      <a:pt x="2773" y="221"/>
                    </a:cubicBezTo>
                    <a:cubicBezTo>
                      <a:pt x="2742" y="95"/>
                      <a:pt x="2584" y="1"/>
                      <a:pt x="2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41" name="Google Shape;5741;p61"/>
            <p:cNvGrpSpPr/>
            <p:nvPr/>
          </p:nvGrpSpPr>
          <p:grpSpPr>
            <a:xfrm>
              <a:off x="2164707" y="1738107"/>
              <a:ext cx="227078" cy="227078"/>
              <a:chOff x="-48633175" y="2711375"/>
              <a:chExt cx="299325" cy="299325"/>
            </a:xfrm>
            <a:grpFill/>
          </p:grpSpPr>
          <p:sp>
            <p:nvSpPr>
              <p:cNvPr id="5742" name="Google Shape;5742;p61"/>
              <p:cNvSpPr/>
              <p:nvPr/>
            </p:nvSpPr>
            <p:spPr>
              <a:xfrm>
                <a:off x="-48633175" y="2711375"/>
                <a:ext cx="299325" cy="29932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11973" extrusionOk="0">
                    <a:moveTo>
                      <a:pt x="6459" y="662"/>
                    </a:moveTo>
                    <a:lnTo>
                      <a:pt x="6774" y="1356"/>
                    </a:lnTo>
                    <a:cubicBezTo>
                      <a:pt x="6837" y="1419"/>
                      <a:pt x="6900" y="1513"/>
                      <a:pt x="7026" y="1545"/>
                    </a:cubicBezTo>
                    <a:cubicBezTo>
                      <a:pt x="7499" y="1671"/>
                      <a:pt x="7971" y="1860"/>
                      <a:pt x="8413" y="2080"/>
                    </a:cubicBezTo>
                    <a:cubicBezTo>
                      <a:pt x="8459" y="2126"/>
                      <a:pt x="8539" y="2156"/>
                      <a:pt x="8627" y="2156"/>
                    </a:cubicBezTo>
                    <a:cubicBezTo>
                      <a:pt x="8660" y="2156"/>
                      <a:pt x="8694" y="2152"/>
                      <a:pt x="8728" y="2143"/>
                    </a:cubicBezTo>
                    <a:lnTo>
                      <a:pt x="9389" y="1891"/>
                    </a:lnTo>
                    <a:lnTo>
                      <a:pt x="10051" y="2553"/>
                    </a:lnTo>
                    <a:lnTo>
                      <a:pt x="9799" y="3214"/>
                    </a:lnTo>
                    <a:cubicBezTo>
                      <a:pt x="9767" y="3340"/>
                      <a:pt x="9767" y="3435"/>
                      <a:pt x="9862" y="3561"/>
                    </a:cubicBezTo>
                    <a:cubicBezTo>
                      <a:pt x="10114" y="3970"/>
                      <a:pt x="10334" y="4412"/>
                      <a:pt x="10397" y="4916"/>
                    </a:cubicBezTo>
                    <a:cubicBezTo>
                      <a:pt x="10460" y="5042"/>
                      <a:pt x="10492" y="5136"/>
                      <a:pt x="10586" y="5168"/>
                    </a:cubicBezTo>
                    <a:lnTo>
                      <a:pt x="11279" y="5483"/>
                    </a:lnTo>
                    <a:lnTo>
                      <a:pt x="11279" y="6459"/>
                    </a:lnTo>
                    <a:lnTo>
                      <a:pt x="10586" y="6774"/>
                    </a:lnTo>
                    <a:cubicBezTo>
                      <a:pt x="10523" y="6806"/>
                      <a:pt x="10460" y="6900"/>
                      <a:pt x="10397" y="7026"/>
                    </a:cubicBezTo>
                    <a:cubicBezTo>
                      <a:pt x="10271" y="7499"/>
                      <a:pt x="10082" y="7972"/>
                      <a:pt x="9862" y="8381"/>
                    </a:cubicBezTo>
                    <a:cubicBezTo>
                      <a:pt x="9799" y="8476"/>
                      <a:pt x="9767" y="8602"/>
                      <a:pt x="9799" y="8696"/>
                    </a:cubicBezTo>
                    <a:lnTo>
                      <a:pt x="10051" y="9389"/>
                    </a:lnTo>
                    <a:lnTo>
                      <a:pt x="9389" y="10051"/>
                    </a:lnTo>
                    <a:lnTo>
                      <a:pt x="8728" y="9799"/>
                    </a:lnTo>
                    <a:cubicBezTo>
                      <a:pt x="8681" y="9787"/>
                      <a:pt x="8640" y="9780"/>
                      <a:pt x="8600" y="9780"/>
                    </a:cubicBezTo>
                    <a:cubicBezTo>
                      <a:pt x="8532" y="9780"/>
                      <a:pt x="8472" y="9802"/>
                      <a:pt x="8413" y="9862"/>
                    </a:cubicBezTo>
                    <a:cubicBezTo>
                      <a:pt x="7971" y="10114"/>
                      <a:pt x="7530" y="10303"/>
                      <a:pt x="7026" y="10397"/>
                    </a:cubicBezTo>
                    <a:cubicBezTo>
                      <a:pt x="6900" y="10429"/>
                      <a:pt x="6837" y="10492"/>
                      <a:pt x="6774" y="10586"/>
                    </a:cubicBezTo>
                    <a:lnTo>
                      <a:pt x="6459" y="11280"/>
                    </a:lnTo>
                    <a:lnTo>
                      <a:pt x="5483" y="11280"/>
                    </a:lnTo>
                    <a:lnTo>
                      <a:pt x="5168" y="10586"/>
                    </a:lnTo>
                    <a:cubicBezTo>
                      <a:pt x="5136" y="10523"/>
                      <a:pt x="5042" y="10429"/>
                      <a:pt x="4915" y="10397"/>
                    </a:cubicBezTo>
                    <a:cubicBezTo>
                      <a:pt x="4443" y="10271"/>
                      <a:pt x="3970" y="10082"/>
                      <a:pt x="3561" y="9862"/>
                    </a:cubicBezTo>
                    <a:cubicBezTo>
                      <a:pt x="3492" y="9816"/>
                      <a:pt x="3406" y="9786"/>
                      <a:pt x="3327" y="9786"/>
                    </a:cubicBezTo>
                    <a:cubicBezTo>
                      <a:pt x="3299" y="9786"/>
                      <a:pt x="3271" y="9790"/>
                      <a:pt x="3246" y="9799"/>
                    </a:cubicBezTo>
                    <a:lnTo>
                      <a:pt x="2553" y="10051"/>
                    </a:lnTo>
                    <a:lnTo>
                      <a:pt x="1891" y="9389"/>
                    </a:lnTo>
                    <a:lnTo>
                      <a:pt x="2143" y="8696"/>
                    </a:lnTo>
                    <a:cubicBezTo>
                      <a:pt x="2175" y="8602"/>
                      <a:pt x="2175" y="8507"/>
                      <a:pt x="2080" y="8381"/>
                    </a:cubicBezTo>
                    <a:cubicBezTo>
                      <a:pt x="1828" y="7972"/>
                      <a:pt x="1607" y="7531"/>
                      <a:pt x="1544" y="7026"/>
                    </a:cubicBezTo>
                    <a:cubicBezTo>
                      <a:pt x="1513" y="6900"/>
                      <a:pt x="1450" y="6806"/>
                      <a:pt x="1355" y="6774"/>
                    </a:cubicBezTo>
                    <a:lnTo>
                      <a:pt x="662" y="6459"/>
                    </a:lnTo>
                    <a:lnTo>
                      <a:pt x="662" y="5483"/>
                    </a:lnTo>
                    <a:lnTo>
                      <a:pt x="1355" y="5168"/>
                    </a:lnTo>
                    <a:cubicBezTo>
                      <a:pt x="1418" y="5136"/>
                      <a:pt x="1513" y="5042"/>
                      <a:pt x="1544" y="4916"/>
                    </a:cubicBezTo>
                    <a:cubicBezTo>
                      <a:pt x="1670" y="4443"/>
                      <a:pt x="1860" y="3970"/>
                      <a:pt x="2080" y="3561"/>
                    </a:cubicBezTo>
                    <a:cubicBezTo>
                      <a:pt x="2143" y="3466"/>
                      <a:pt x="2175" y="3340"/>
                      <a:pt x="2143" y="3214"/>
                    </a:cubicBezTo>
                    <a:lnTo>
                      <a:pt x="1891" y="2553"/>
                    </a:lnTo>
                    <a:lnTo>
                      <a:pt x="2553" y="1891"/>
                    </a:lnTo>
                    <a:lnTo>
                      <a:pt x="3246" y="2143"/>
                    </a:lnTo>
                    <a:cubicBezTo>
                      <a:pt x="3280" y="2155"/>
                      <a:pt x="3315" y="2162"/>
                      <a:pt x="3351" y="2162"/>
                    </a:cubicBezTo>
                    <a:cubicBezTo>
                      <a:pt x="3414" y="2162"/>
                      <a:pt x="3481" y="2140"/>
                      <a:pt x="3561" y="2080"/>
                    </a:cubicBezTo>
                    <a:cubicBezTo>
                      <a:pt x="3970" y="1828"/>
                      <a:pt x="4411" y="1608"/>
                      <a:pt x="4915" y="1545"/>
                    </a:cubicBezTo>
                    <a:cubicBezTo>
                      <a:pt x="5042" y="1513"/>
                      <a:pt x="5136" y="1450"/>
                      <a:pt x="5168" y="1356"/>
                    </a:cubicBezTo>
                    <a:lnTo>
                      <a:pt x="5483" y="662"/>
                    </a:lnTo>
                    <a:close/>
                    <a:moveTo>
                      <a:pt x="5294" y="1"/>
                    </a:moveTo>
                    <a:cubicBezTo>
                      <a:pt x="5168" y="1"/>
                      <a:pt x="5010" y="64"/>
                      <a:pt x="4978" y="190"/>
                    </a:cubicBezTo>
                    <a:lnTo>
                      <a:pt x="4632" y="915"/>
                    </a:lnTo>
                    <a:cubicBezTo>
                      <a:pt x="4191" y="1041"/>
                      <a:pt x="3750" y="1198"/>
                      <a:pt x="3372" y="1419"/>
                    </a:cubicBezTo>
                    <a:lnTo>
                      <a:pt x="2616" y="1198"/>
                    </a:lnTo>
                    <a:cubicBezTo>
                      <a:pt x="2579" y="1180"/>
                      <a:pt x="2539" y="1172"/>
                      <a:pt x="2500" y="1172"/>
                    </a:cubicBezTo>
                    <a:cubicBezTo>
                      <a:pt x="2405" y="1172"/>
                      <a:pt x="2314" y="1217"/>
                      <a:pt x="2269" y="1261"/>
                    </a:cubicBezTo>
                    <a:lnTo>
                      <a:pt x="1261" y="2238"/>
                    </a:lnTo>
                    <a:cubicBezTo>
                      <a:pt x="1198" y="2332"/>
                      <a:pt x="1166" y="2490"/>
                      <a:pt x="1198" y="2616"/>
                    </a:cubicBezTo>
                    <a:lnTo>
                      <a:pt x="1418" y="3340"/>
                    </a:lnTo>
                    <a:cubicBezTo>
                      <a:pt x="1198" y="3750"/>
                      <a:pt x="1040" y="4191"/>
                      <a:pt x="914" y="4601"/>
                    </a:cubicBezTo>
                    <a:lnTo>
                      <a:pt x="221" y="4979"/>
                    </a:lnTo>
                    <a:cubicBezTo>
                      <a:pt x="95" y="5010"/>
                      <a:pt x="1" y="5168"/>
                      <a:pt x="1" y="5294"/>
                    </a:cubicBezTo>
                    <a:lnTo>
                      <a:pt x="1" y="6711"/>
                    </a:lnTo>
                    <a:cubicBezTo>
                      <a:pt x="1" y="6806"/>
                      <a:pt x="95" y="6963"/>
                      <a:pt x="221" y="7026"/>
                    </a:cubicBezTo>
                    <a:lnTo>
                      <a:pt x="914" y="7373"/>
                    </a:lnTo>
                    <a:cubicBezTo>
                      <a:pt x="1040" y="7814"/>
                      <a:pt x="1198" y="8224"/>
                      <a:pt x="1418" y="8633"/>
                    </a:cubicBezTo>
                    <a:lnTo>
                      <a:pt x="1198" y="9389"/>
                    </a:lnTo>
                    <a:cubicBezTo>
                      <a:pt x="1166" y="9484"/>
                      <a:pt x="1198" y="9641"/>
                      <a:pt x="1261" y="9736"/>
                    </a:cubicBezTo>
                    <a:lnTo>
                      <a:pt x="2269" y="10712"/>
                    </a:lnTo>
                    <a:cubicBezTo>
                      <a:pt x="2316" y="10783"/>
                      <a:pt x="2417" y="10819"/>
                      <a:pt x="2517" y="10819"/>
                    </a:cubicBezTo>
                    <a:cubicBezTo>
                      <a:pt x="2551" y="10819"/>
                      <a:pt x="2584" y="10815"/>
                      <a:pt x="2616" y="10807"/>
                    </a:cubicBezTo>
                    <a:lnTo>
                      <a:pt x="3372" y="10555"/>
                    </a:lnTo>
                    <a:cubicBezTo>
                      <a:pt x="3750" y="10807"/>
                      <a:pt x="4191" y="10965"/>
                      <a:pt x="4632" y="11059"/>
                    </a:cubicBezTo>
                    <a:lnTo>
                      <a:pt x="4978" y="11784"/>
                    </a:lnTo>
                    <a:cubicBezTo>
                      <a:pt x="5010" y="11910"/>
                      <a:pt x="5168" y="11973"/>
                      <a:pt x="5294" y="11973"/>
                    </a:cubicBezTo>
                    <a:lnTo>
                      <a:pt x="6711" y="11973"/>
                    </a:lnTo>
                    <a:cubicBezTo>
                      <a:pt x="6837" y="11973"/>
                      <a:pt x="6995" y="11910"/>
                      <a:pt x="7026" y="11784"/>
                    </a:cubicBezTo>
                    <a:lnTo>
                      <a:pt x="7373" y="11059"/>
                    </a:lnTo>
                    <a:cubicBezTo>
                      <a:pt x="7814" y="10965"/>
                      <a:pt x="8255" y="10807"/>
                      <a:pt x="8633" y="10555"/>
                    </a:cubicBezTo>
                    <a:lnTo>
                      <a:pt x="9389" y="10807"/>
                    </a:lnTo>
                    <a:cubicBezTo>
                      <a:pt x="9421" y="10815"/>
                      <a:pt x="9454" y="10819"/>
                      <a:pt x="9488" y="10819"/>
                    </a:cubicBezTo>
                    <a:cubicBezTo>
                      <a:pt x="9588" y="10819"/>
                      <a:pt x="9688" y="10783"/>
                      <a:pt x="9736" y="10712"/>
                    </a:cubicBezTo>
                    <a:lnTo>
                      <a:pt x="10712" y="9736"/>
                    </a:lnTo>
                    <a:cubicBezTo>
                      <a:pt x="10807" y="9641"/>
                      <a:pt x="10838" y="9484"/>
                      <a:pt x="10807" y="9389"/>
                    </a:cubicBezTo>
                    <a:lnTo>
                      <a:pt x="10555" y="8633"/>
                    </a:lnTo>
                    <a:cubicBezTo>
                      <a:pt x="10807" y="8224"/>
                      <a:pt x="10964" y="7814"/>
                      <a:pt x="11059" y="7373"/>
                    </a:cubicBezTo>
                    <a:lnTo>
                      <a:pt x="11784" y="7026"/>
                    </a:lnTo>
                    <a:cubicBezTo>
                      <a:pt x="11910" y="6963"/>
                      <a:pt x="11973" y="6806"/>
                      <a:pt x="11973" y="6711"/>
                    </a:cubicBezTo>
                    <a:lnTo>
                      <a:pt x="11973" y="5294"/>
                    </a:lnTo>
                    <a:cubicBezTo>
                      <a:pt x="11973" y="5168"/>
                      <a:pt x="11910" y="5042"/>
                      <a:pt x="11784" y="4979"/>
                    </a:cubicBezTo>
                    <a:lnTo>
                      <a:pt x="11059" y="4601"/>
                    </a:lnTo>
                    <a:cubicBezTo>
                      <a:pt x="10964" y="4191"/>
                      <a:pt x="10807" y="3750"/>
                      <a:pt x="10555" y="3340"/>
                    </a:cubicBezTo>
                    <a:lnTo>
                      <a:pt x="10807" y="2616"/>
                    </a:lnTo>
                    <a:cubicBezTo>
                      <a:pt x="10838" y="2490"/>
                      <a:pt x="10807" y="2332"/>
                      <a:pt x="10712" y="2238"/>
                    </a:cubicBezTo>
                    <a:lnTo>
                      <a:pt x="9736" y="1261"/>
                    </a:lnTo>
                    <a:cubicBezTo>
                      <a:pt x="9691" y="1217"/>
                      <a:pt x="9584" y="1172"/>
                      <a:pt x="9491" y="1172"/>
                    </a:cubicBezTo>
                    <a:cubicBezTo>
                      <a:pt x="9453" y="1172"/>
                      <a:pt x="9417" y="1180"/>
                      <a:pt x="9389" y="1198"/>
                    </a:cubicBezTo>
                    <a:lnTo>
                      <a:pt x="8633" y="1419"/>
                    </a:lnTo>
                    <a:cubicBezTo>
                      <a:pt x="8255" y="1198"/>
                      <a:pt x="7814" y="1041"/>
                      <a:pt x="7373" y="915"/>
                    </a:cubicBezTo>
                    <a:lnTo>
                      <a:pt x="7026" y="190"/>
                    </a:lnTo>
                    <a:cubicBezTo>
                      <a:pt x="6995" y="64"/>
                      <a:pt x="6837" y="1"/>
                      <a:pt x="67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43" name="Google Shape;5743;p61"/>
              <p:cNvSpPr/>
              <p:nvPr/>
            </p:nvSpPr>
            <p:spPr>
              <a:xfrm>
                <a:off x="-48579600" y="2764950"/>
                <a:ext cx="192975" cy="191400"/>
              </a:xfrm>
              <a:custGeom>
                <a:avLst/>
                <a:gdLst/>
                <a:ahLst/>
                <a:cxnLst/>
                <a:rect l="l" t="t" r="r" b="b"/>
                <a:pathLst>
                  <a:path w="7719" h="7656" extrusionOk="0">
                    <a:moveTo>
                      <a:pt x="3844" y="3214"/>
                    </a:moveTo>
                    <a:lnTo>
                      <a:pt x="4442" y="4411"/>
                    </a:lnTo>
                    <a:cubicBezTo>
                      <a:pt x="4237" y="4490"/>
                      <a:pt x="4033" y="4529"/>
                      <a:pt x="3832" y="4529"/>
                    </a:cubicBezTo>
                    <a:cubicBezTo>
                      <a:pt x="3631" y="4529"/>
                      <a:pt x="3434" y="4490"/>
                      <a:pt x="3245" y="4411"/>
                    </a:cubicBezTo>
                    <a:lnTo>
                      <a:pt x="3844" y="3214"/>
                    </a:lnTo>
                    <a:close/>
                    <a:moveTo>
                      <a:pt x="3781" y="693"/>
                    </a:moveTo>
                    <a:cubicBezTo>
                      <a:pt x="5513" y="693"/>
                      <a:pt x="6931" y="2111"/>
                      <a:pt x="6931" y="3844"/>
                    </a:cubicBezTo>
                    <a:cubicBezTo>
                      <a:pt x="6994" y="5104"/>
                      <a:pt x="6301" y="6175"/>
                      <a:pt x="5230" y="6679"/>
                    </a:cubicBezTo>
                    <a:lnTo>
                      <a:pt x="5230" y="4568"/>
                    </a:lnTo>
                    <a:cubicBezTo>
                      <a:pt x="5230" y="4411"/>
                      <a:pt x="5230" y="4442"/>
                      <a:pt x="4127" y="2300"/>
                    </a:cubicBezTo>
                    <a:cubicBezTo>
                      <a:pt x="4033" y="2206"/>
                      <a:pt x="3938" y="2111"/>
                      <a:pt x="3812" y="2111"/>
                    </a:cubicBezTo>
                    <a:cubicBezTo>
                      <a:pt x="3686" y="2111"/>
                      <a:pt x="3560" y="2206"/>
                      <a:pt x="3497" y="2300"/>
                    </a:cubicBezTo>
                    <a:cubicBezTo>
                      <a:pt x="2363" y="4600"/>
                      <a:pt x="2394" y="4442"/>
                      <a:pt x="2394" y="4568"/>
                    </a:cubicBezTo>
                    <a:lnTo>
                      <a:pt x="2394" y="6679"/>
                    </a:lnTo>
                    <a:cubicBezTo>
                      <a:pt x="1355" y="6175"/>
                      <a:pt x="630" y="5104"/>
                      <a:pt x="630" y="3844"/>
                    </a:cubicBezTo>
                    <a:cubicBezTo>
                      <a:pt x="630" y="2111"/>
                      <a:pt x="2048" y="693"/>
                      <a:pt x="3781" y="693"/>
                    </a:cubicBezTo>
                    <a:close/>
                    <a:moveTo>
                      <a:pt x="4568" y="5104"/>
                    </a:moveTo>
                    <a:lnTo>
                      <a:pt x="4568" y="6931"/>
                    </a:lnTo>
                    <a:cubicBezTo>
                      <a:pt x="4316" y="6963"/>
                      <a:pt x="4096" y="6994"/>
                      <a:pt x="3844" y="6994"/>
                    </a:cubicBezTo>
                    <a:cubicBezTo>
                      <a:pt x="3623" y="6994"/>
                      <a:pt x="3371" y="6994"/>
                      <a:pt x="3151" y="6931"/>
                    </a:cubicBezTo>
                    <a:lnTo>
                      <a:pt x="3151" y="5104"/>
                    </a:lnTo>
                    <a:cubicBezTo>
                      <a:pt x="3371" y="5198"/>
                      <a:pt x="3623" y="5230"/>
                      <a:pt x="3844" y="5230"/>
                    </a:cubicBezTo>
                    <a:cubicBezTo>
                      <a:pt x="4096" y="5230"/>
                      <a:pt x="4316" y="5198"/>
                      <a:pt x="4568" y="5104"/>
                    </a:cubicBezTo>
                    <a:close/>
                    <a:moveTo>
                      <a:pt x="3844" y="0"/>
                    </a:moveTo>
                    <a:cubicBezTo>
                      <a:pt x="1733" y="0"/>
                      <a:pt x="0" y="1733"/>
                      <a:pt x="0" y="3844"/>
                    </a:cubicBezTo>
                    <a:cubicBezTo>
                      <a:pt x="0" y="5577"/>
                      <a:pt x="1134" y="7026"/>
                      <a:pt x="2678" y="7498"/>
                    </a:cubicBezTo>
                    <a:lnTo>
                      <a:pt x="2709" y="7498"/>
                    </a:lnTo>
                    <a:cubicBezTo>
                      <a:pt x="3056" y="7624"/>
                      <a:pt x="3466" y="7656"/>
                      <a:pt x="3844" y="7656"/>
                    </a:cubicBezTo>
                    <a:cubicBezTo>
                      <a:pt x="4253" y="7656"/>
                      <a:pt x="4631" y="7593"/>
                      <a:pt x="4978" y="7498"/>
                    </a:cubicBezTo>
                    <a:lnTo>
                      <a:pt x="5041" y="7498"/>
                    </a:lnTo>
                    <a:cubicBezTo>
                      <a:pt x="6616" y="6994"/>
                      <a:pt x="7719" y="5545"/>
                      <a:pt x="7719" y="3844"/>
                    </a:cubicBezTo>
                    <a:cubicBezTo>
                      <a:pt x="7719" y="1733"/>
                      <a:pt x="5986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44" name="Google Shape;5744;p61"/>
            <p:cNvGrpSpPr/>
            <p:nvPr/>
          </p:nvGrpSpPr>
          <p:grpSpPr>
            <a:xfrm>
              <a:off x="3594462" y="1172262"/>
              <a:ext cx="199577" cy="227685"/>
              <a:chOff x="-46753100" y="1965500"/>
              <a:chExt cx="263075" cy="300125"/>
            </a:xfrm>
            <a:grpFill/>
          </p:grpSpPr>
          <p:sp>
            <p:nvSpPr>
              <p:cNvPr id="5745" name="Google Shape;5745;p61"/>
              <p:cNvSpPr/>
              <p:nvPr/>
            </p:nvSpPr>
            <p:spPr>
              <a:xfrm>
                <a:off x="-46647575" y="2034825"/>
                <a:ext cx="535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43" extrusionOk="0">
                    <a:moveTo>
                      <a:pt x="1072" y="756"/>
                    </a:moveTo>
                    <a:cubicBezTo>
                      <a:pt x="1261" y="756"/>
                      <a:pt x="1418" y="914"/>
                      <a:pt x="1418" y="1103"/>
                    </a:cubicBezTo>
                    <a:cubicBezTo>
                      <a:pt x="1418" y="1323"/>
                      <a:pt x="1261" y="1481"/>
                      <a:pt x="1072" y="1481"/>
                    </a:cubicBezTo>
                    <a:cubicBezTo>
                      <a:pt x="883" y="1481"/>
                      <a:pt x="725" y="1323"/>
                      <a:pt x="725" y="1103"/>
                    </a:cubicBezTo>
                    <a:cubicBezTo>
                      <a:pt x="725" y="914"/>
                      <a:pt x="883" y="756"/>
                      <a:pt x="1072" y="756"/>
                    </a:cubicBezTo>
                    <a:close/>
                    <a:moveTo>
                      <a:pt x="1072" y="0"/>
                    </a:moveTo>
                    <a:cubicBezTo>
                      <a:pt x="473" y="0"/>
                      <a:pt x="1" y="473"/>
                      <a:pt x="1" y="1071"/>
                    </a:cubicBezTo>
                    <a:cubicBezTo>
                      <a:pt x="1" y="1670"/>
                      <a:pt x="473" y="2143"/>
                      <a:pt x="1072" y="2143"/>
                    </a:cubicBezTo>
                    <a:cubicBezTo>
                      <a:pt x="1670" y="2143"/>
                      <a:pt x="2143" y="1670"/>
                      <a:pt x="2143" y="1071"/>
                    </a:cubicBezTo>
                    <a:cubicBezTo>
                      <a:pt x="2143" y="473"/>
                      <a:pt x="1670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46" name="Google Shape;5746;p61"/>
              <p:cNvSpPr/>
              <p:nvPr/>
            </p:nvSpPr>
            <p:spPr>
              <a:xfrm>
                <a:off x="-46753100" y="1965500"/>
                <a:ext cx="263075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10523" h="12005" extrusionOk="0">
                    <a:moveTo>
                      <a:pt x="5293" y="694"/>
                    </a:moveTo>
                    <a:cubicBezTo>
                      <a:pt x="5765" y="694"/>
                      <a:pt x="6175" y="977"/>
                      <a:pt x="6270" y="1419"/>
                    </a:cubicBezTo>
                    <a:lnTo>
                      <a:pt x="4316" y="1419"/>
                    </a:lnTo>
                    <a:cubicBezTo>
                      <a:pt x="4442" y="977"/>
                      <a:pt x="4820" y="694"/>
                      <a:pt x="5293" y="694"/>
                    </a:cubicBezTo>
                    <a:close/>
                    <a:moveTo>
                      <a:pt x="3875" y="5766"/>
                    </a:moveTo>
                    <a:lnTo>
                      <a:pt x="5135" y="7026"/>
                    </a:lnTo>
                    <a:lnTo>
                      <a:pt x="2615" y="7026"/>
                    </a:lnTo>
                    <a:lnTo>
                      <a:pt x="3875" y="5766"/>
                    </a:lnTo>
                    <a:close/>
                    <a:moveTo>
                      <a:pt x="6679" y="5766"/>
                    </a:moveTo>
                    <a:lnTo>
                      <a:pt x="7939" y="7026"/>
                    </a:lnTo>
                    <a:lnTo>
                      <a:pt x="6144" y="7026"/>
                    </a:lnTo>
                    <a:lnTo>
                      <a:pt x="5797" y="6711"/>
                    </a:lnTo>
                    <a:lnTo>
                      <a:pt x="6679" y="5766"/>
                    </a:lnTo>
                    <a:close/>
                    <a:moveTo>
                      <a:pt x="8758" y="2112"/>
                    </a:moveTo>
                    <a:cubicBezTo>
                      <a:pt x="8947" y="2112"/>
                      <a:pt x="9105" y="2269"/>
                      <a:pt x="9105" y="2458"/>
                    </a:cubicBezTo>
                    <a:lnTo>
                      <a:pt x="9105" y="7089"/>
                    </a:lnTo>
                    <a:lnTo>
                      <a:pt x="8916" y="7089"/>
                    </a:lnTo>
                    <a:lnTo>
                      <a:pt x="6900" y="5073"/>
                    </a:lnTo>
                    <a:cubicBezTo>
                      <a:pt x="6825" y="4999"/>
                      <a:pt x="6744" y="4966"/>
                      <a:pt x="6662" y="4966"/>
                    </a:cubicBezTo>
                    <a:cubicBezTo>
                      <a:pt x="6571" y="4966"/>
                      <a:pt x="6479" y="5007"/>
                      <a:pt x="6396" y="5073"/>
                    </a:cubicBezTo>
                    <a:lnTo>
                      <a:pt x="5293" y="6239"/>
                    </a:lnTo>
                    <a:lnTo>
                      <a:pt x="4127" y="5073"/>
                    </a:lnTo>
                    <a:cubicBezTo>
                      <a:pt x="4064" y="5010"/>
                      <a:pt x="3970" y="4979"/>
                      <a:pt x="3871" y="4979"/>
                    </a:cubicBezTo>
                    <a:cubicBezTo>
                      <a:pt x="3773" y="4979"/>
                      <a:pt x="3670" y="5010"/>
                      <a:pt x="3592" y="5073"/>
                    </a:cubicBezTo>
                    <a:lnTo>
                      <a:pt x="1607" y="7089"/>
                    </a:lnTo>
                    <a:lnTo>
                      <a:pt x="1386" y="7089"/>
                    </a:lnTo>
                    <a:lnTo>
                      <a:pt x="1386" y="2458"/>
                    </a:lnTo>
                    <a:cubicBezTo>
                      <a:pt x="1449" y="2269"/>
                      <a:pt x="1607" y="2112"/>
                      <a:pt x="1764" y="2112"/>
                    </a:cubicBezTo>
                    <a:close/>
                    <a:moveTo>
                      <a:pt x="9168" y="7751"/>
                    </a:moveTo>
                    <a:lnTo>
                      <a:pt x="9168" y="8444"/>
                    </a:lnTo>
                    <a:lnTo>
                      <a:pt x="1449" y="8444"/>
                    </a:lnTo>
                    <a:lnTo>
                      <a:pt x="1449" y="7751"/>
                    </a:lnTo>
                    <a:close/>
                    <a:moveTo>
                      <a:pt x="7782" y="9137"/>
                    </a:moveTo>
                    <a:lnTo>
                      <a:pt x="7971" y="9830"/>
                    </a:lnTo>
                    <a:lnTo>
                      <a:pt x="2552" y="9830"/>
                    </a:lnTo>
                    <a:lnTo>
                      <a:pt x="2709" y="9137"/>
                    </a:lnTo>
                    <a:close/>
                    <a:moveTo>
                      <a:pt x="5261" y="1"/>
                    </a:moveTo>
                    <a:cubicBezTo>
                      <a:pt x="4411" y="1"/>
                      <a:pt x="3686" y="568"/>
                      <a:pt x="3529" y="1419"/>
                    </a:cubicBezTo>
                    <a:lnTo>
                      <a:pt x="1764" y="1419"/>
                    </a:lnTo>
                    <a:cubicBezTo>
                      <a:pt x="1166" y="1419"/>
                      <a:pt x="693" y="1891"/>
                      <a:pt x="693" y="2458"/>
                    </a:cubicBezTo>
                    <a:lnTo>
                      <a:pt x="693" y="8444"/>
                    </a:lnTo>
                    <a:lnTo>
                      <a:pt x="347" y="8444"/>
                    </a:lnTo>
                    <a:cubicBezTo>
                      <a:pt x="158" y="8444"/>
                      <a:pt x="0" y="8602"/>
                      <a:pt x="0" y="8822"/>
                    </a:cubicBezTo>
                    <a:cubicBezTo>
                      <a:pt x="0" y="9011"/>
                      <a:pt x="158" y="9169"/>
                      <a:pt x="347" y="9169"/>
                    </a:cubicBezTo>
                    <a:lnTo>
                      <a:pt x="1985" y="9169"/>
                    </a:lnTo>
                    <a:cubicBezTo>
                      <a:pt x="1922" y="9484"/>
                      <a:pt x="1481" y="11217"/>
                      <a:pt x="1418" y="11563"/>
                    </a:cubicBezTo>
                    <a:cubicBezTo>
                      <a:pt x="1355" y="11752"/>
                      <a:pt x="1481" y="11973"/>
                      <a:pt x="1670" y="12004"/>
                    </a:cubicBezTo>
                    <a:lnTo>
                      <a:pt x="1764" y="12004"/>
                    </a:lnTo>
                    <a:cubicBezTo>
                      <a:pt x="1922" y="12004"/>
                      <a:pt x="2079" y="11878"/>
                      <a:pt x="2111" y="11721"/>
                    </a:cubicBezTo>
                    <a:lnTo>
                      <a:pt x="2394" y="10586"/>
                    </a:lnTo>
                    <a:lnTo>
                      <a:pt x="8128" y="10586"/>
                    </a:lnTo>
                    <a:lnTo>
                      <a:pt x="8412" y="11721"/>
                    </a:lnTo>
                    <a:cubicBezTo>
                      <a:pt x="8443" y="11878"/>
                      <a:pt x="8601" y="12004"/>
                      <a:pt x="8758" y="12004"/>
                    </a:cubicBezTo>
                    <a:lnTo>
                      <a:pt x="8853" y="12004"/>
                    </a:lnTo>
                    <a:cubicBezTo>
                      <a:pt x="9042" y="11973"/>
                      <a:pt x="9168" y="11752"/>
                      <a:pt x="9105" y="11563"/>
                    </a:cubicBezTo>
                    <a:cubicBezTo>
                      <a:pt x="9042" y="11217"/>
                      <a:pt x="8601" y="9484"/>
                      <a:pt x="8538" y="9169"/>
                    </a:cubicBezTo>
                    <a:lnTo>
                      <a:pt x="10176" y="9169"/>
                    </a:lnTo>
                    <a:cubicBezTo>
                      <a:pt x="10365" y="9169"/>
                      <a:pt x="10523" y="9011"/>
                      <a:pt x="10523" y="8822"/>
                    </a:cubicBezTo>
                    <a:cubicBezTo>
                      <a:pt x="10523" y="8602"/>
                      <a:pt x="10365" y="8444"/>
                      <a:pt x="10176" y="8444"/>
                    </a:cubicBezTo>
                    <a:lnTo>
                      <a:pt x="9830" y="8444"/>
                    </a:lnTo>
                    <a:lnTo>
                      <a:pt x="9830" y="2458"/>
                    </a:lnTo>
                    <a:cubicBezTo>
                      <a:pt x="9830" y="1891"/>
                      <a:pt x="9357" y="1419"/>
                      <a:pt x="8758" y="1419"/>
                    </a:cubicBezTo>
                    <a:lnTo>
                      <a:pt x="6994" y="1419"/>
                    </a:lnTo>
                    <a:cubicBezTo>
                      <a:pt x="6837" y="631"/>
                      <a:pt x="6144" y="1"/>
                      <a:pt x="5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47" name="Google Shape;5747;p61"/>
            <p:cNvGrpSpPr/>
            <p:nvPr/>
          </p:nvGrpSpPr>
          <p:grpSpPr>
            <a:xfrm>
              <a:off x="3580114" y="1464450"/>
              <a:ext cx="228273" cy="200791"/>
              <a:chOff x="-46772025" y="2350650"/>
              <a:chExt cx="300900" cy="264675"/>
            </a:xfrm>
            <a:grpFill/>
          </p:grpSpPr>
          <p:sp>
            <p:nvSpPr>
              <p:cNvPr id="5748" name="Google Shape;5748;p61"/>
              <p:cNvSpPr/>
              <p:nvPr/>
            </p:nvSpPr>
            <p:spPr>
              <a:xfrm>
                <a:off x="-46772025" y="2350650"/>
                <a:ext cx="300900" cy="2646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0587" extrusionOk="0">
                    <a:moveTo>
                      <a:pt x="6050" y="820"/>
                    </a:moveTo>
                    <a:cubicBezTo>
                      <a:pt x="7184" y="820"/>
                      <a:pt x="8287" y="1229"/>
                      <a:pt x="9169" y="1985"/>
                    </a:cubicBezTo>
                    <a:cubicBezTo>
                      <a:pt x="9326" y="2111"/>
                      <a:pt x="9326" y="2332"/>
                      <a:pt x="9169" y="2458"/>
                    </a:cubicBezTo>
                    <a:lnTo>
                      <a:pt x="9137" y="2490"/>
                    </a:lnTo>
                    <a:cubicBezTo>
                      <a:pt x="9064" y="2533"/>
                      <a:pt x="8978" y="2557"/>
                      <a:pt x="8896" y="2557"/>
                    </a:cubicBezTo>
                    <a:cubicBezTo>
                      <a:pt x="8802" y="2557"/>
                      <a:pt x="8715" y="2526"/>
                      <a:pt x="8665" y="2458"/>
                    </a:cubicBezTo>
                    <a:cubicBezTo>
                      <a:pt x="7940" y="1828"/>
                      <a:pt x="7027" y="1481"/>
                      <a:pt x="6050" y="1481"/>
                    </a:cubicBezTo>
                    <a:cubicBezTo>
                      <a:pt x="5073" y="1481"/>
                      <a:pt x="4160" y="1828"/>
                      <a:pt x="3466" y="2458"/>
                    </a:cubicBezTo>
                    <a:cubicBezTo>
                      <a:pt x="3378" y="2529"/>
                      <a:pt x="3270" y="2570"/>
                      <a:pt x="3175" y="2570"/>
                    </a:cubicBezTo>
                    <a:cubicBezTo>
                      <a:pt x="3101" y="2570"/>
                      <a:pt x="3035" y="2545"/>
                      <a:pt x="2994" y="2490"/>
                    </a:cubicBezTo>
                    <a:lnTo>
                      <a:pt x="2931" y="2458"/>
                    </a:lnTo>
                    <a:cubicBezTo>
                      <a:pt x="2836" y="2301"/>
                      <a:pt x="2836" y="2111"/>
                      <a:pt x="2931" y="1985"/>
                    </a:cubicBezTo>
                    <a:cubicBezTo>
                      <a:pt x="3782" y="1198"/>
                      <a:pt x="4884" y="820"/>
                      <a:pt x="6050" y="820"/>
                    </a:cubicBezTo>
                    <a:close/>
                    <a:moveTo>
                      <a:pt x="1450" y="7152"/>
                    </a:moveTo>
                    <a:lnTo>
                      <a:pt x="1450" y="9106"/>
                    </a:lnTo>
                    <a:cubicBezTo>
                      <a:pt x="1041" y="9011"/>
                      <a:pt x="726" y="8601"/>
                      <a:pt x="726" y="8129"/>
                    </a:cubicBezTo>
                    <a:cubicBezTo>
                      <a:pt x="726" y="7656"/>
                      <a:pt x="1009" y="7278"/>
                      <a:pt x="1450" y="7152"/>
                    </a:cubicBezTo>
                    <a:close/>
                    <a:moveTo>
                      <a:pt x="10618" y="7152"/>
                    </a:moveTo>
                    <a:cubicBezTo>
                      <a:pt x="11028" y="7310"/>
                      <a:pt x="11343" y="7688"/>
                      <a:pt x="11343" y="8129"/>
                    </a:cubicBezTo>
                    <a:cubicBezTo>
                      <a:pt x="11343" y="8601"/>
                      <a:pt x="11059" y="9011"/>
                      <a:pt x="10618" y="9106"/>
                    </a:cubicBezTo>
                    <a:lnTo>
                      <a:pt x="10618" y="7152"/>
                    </a:lnTo>
                    <a:close/>
                    <a:moveTo>
                      <a:pt x="2521" y="6396"/>
                    </a:moveTo>
                    <a:cubicBezTo>
                      <a:pt x="2710" y="6396"/>
                      <a:pt x="2868" y="6554"/>
                      <a:pt x="2868" y="6743"/>
                    </a:cubicBezTo>
                    <a:lnTo>
                      <a:pt x="2868" y="9547"/>
                    </a:lnTo>
                    <a:cubicBezTo>
                      <a:pt x="2868" y="9736"/>
                      <a:pt x="2710" y="9893"/>
                      <a:pt x="2521" y="9893"/>
                    </a:cubicBezTo>
                    <a:cubicBezTo>
                      <a:pt x="2301" y="9893"/>
                      <a:pt x="2175" y="9736"/>
                      <a:pt x="2175" y="9547"/>
                    </a:cubicBezTo>
                    <a:lnTo>
                      <a:pt x="2175" y="6743"/>
                    </a:lnTo>
                    <a:cubicBezTo>
                      <a:pt x="2175" y="6554"/>
                      <a:pt x="2301" y="6396"/>
                      <a:pt x="2521" y="6396"/>
                    </a:cubicBezTo>
                    <a:close/>
                    <a:moveTo>
                      <a:pt x="9547" y="6396"/>
                    </a:moveTo>
                    <a:cubicBezTo>
                      <a:pt x="9767" y="6396"/>
                      <a:pt x="9925" y="6554"/>
                      <a:pt x="9925" y="6743"/>
                    </a:cubicBezTo>
                    <a:lnTo>
                      <a:pt x="9925" y="9547"/>
                    </a:lnTo>
                    <a:cubicBezTo>
                      <a:pt x="9925" y="9736"/>
                      <a:pt x="9767" y="9893"/>
                      <a:pt x="9547" y="9893"/>
                    </a:cubicBezTo>
                    <a:cubicBezTo>
                      <a:pt x="9358" y="9893"/>
                      <a:pt x="9200" y="9736"/>
                      <a:pt x="9200" y="9547"/>
                    </a:cubicBezTo>
                    <a:lnTo>
                      <a:pt x="9200" y="6743"/>
                    </a:lnTo>
                    <a:cubicBezTo>
                      <a:pt x="9200" y="6554"/>
                      <a:pt x="9358" y="6396"/>
                      <a:pt x="9547" y="6396"/>
                    </a:cubicBezTo>
                    <a:close/>
                    <a:moveTo>
                      <a:pt x="6018" y="1"/>
                    </a:moveTo>
                    <a:cubicBezTo>
                      <a:pt x="4664" y="1"/>
                      <a:pt x="3403" y="473"/>
                      <a:pt x="2427" y="1387"/>
                    </a:cubicBezTo>
                    <a:cubicBezTo>
                      <a:pt x="2080" y="1733"/>
                      <a:pt x="1986" y="2269"/>
                      <a:pt x="2238" y="2679"/>
                    </a:cubicBezTo>
                    <a:cubicBezTo>
                      <a:pt x="1671" y="3435"/>
                      <a:pt x="1419" y="4348"/>
                      <a:pt x="1419" y="5293"/>
                    </a:cubicBezTo>
                    <a:lnTo>
                      <a:pt x="1419" y="6396"/>
                    </a:lnTo>
                    <a:cubicBezTo>
                      <a:pt x="631" y="6554"/>
                      <a:pt x="1" y="7247"/>
                      <a:pt x="1" y="8129"/>
                    </a:cubicBezTo>
                    <a:cubicBezTo>
                      <a:pt x="1" y="8980"/>
                      <a:pt x="631" y="9704"/>
                      <a:pt x="1450" y="9862"/>
                    </a:cubicBezTo>
                    <a:cubicBezTo>
                      <a:pt x="1576" y="10303"/>
                      <a:pt x="1986" y="10586"/>
                      <a:pt x="2427" y="10586"/>
                    </a:cubicBezTo>
                    <a:cubicBezTo>
                      <a:pt x="3025" y="10586"/>
                      <a:pt x="3498" y="10114"/>
                      <a:pt x="3498" y="9515"/>
                    </a:cubicBezTo>
                    <a:lnTo>
                      <a:pt x="3498" y="6711"/>
                    </a:lnTo>
                    <a:cubicBezTo>
                      <a:pt x="3498" y="6113"/>
                      <a:pt x="3025" y="5640"/>
                      <a:pt x="2427" y="5640"/>
                    </a:cubicBezTo>
                    <a:cubicBezTo>
                      <a:pt x="2301" y="5640"/>
                      <a:pt x="2206" y="5703"/>
                      <a:pt x="2080" y="5735"/>
                    </a:cubicBezTo>
                    <a:lnTo>
                      <a:pt x="2080" y="5325"/>
                    </a:lnTo>
                    <a:cubicBezTo>
                      <a:pt x="2080" y="4537"/>
                      <a:pt x="2301" y="3844"/>
                      <a:pt x="2710" y="3214"/>
                    </a:cubicBezTo>
                    <a:cubicBezTo>
                      <a:pt x="2827" y="3263"/>
                      <a:pt x="2948" y="3285"/>
                      <a:pt x="3067" y="3285"/>
                    </a:cubicBezTo>
                    <a:cubicBezTo>
                      <a:pt x="3333" y="3285"/>
                      <a:pt x="3596" y="3177"/>
                      <a:pt x="3813" y="3025"/>
                    </a:cubicBezTo>
                    <a:cubicBezTo>
                      <a:pt x="4412" y="2490"/>
                      <a:pt x="5136" y="2238"/>
                      <a:pt x="5924" y="2238"/>
                    </a:cubicBezTo>
                    <a:cubicBezTo>
                      <a:pt x="6711" y="2238"/>
                      <a:pt x="7499" y="2490"/>
                      <a:pt x="8066" y="3025"/>
                    </a:cubicBezTo>
                    <a:cubicBezTo>
                      <a:pt x="8276" y="3193"/>
                      <a:pt x="8542" y="3291"/>
                      <a:pt x="8799" y="3291"/>
                    </a:cubicBezTo>
                    <a:cubicBezTo>
                      <a:pt x="8927" y="3291"/>
                      <a:pt x="9053" y="3267"/>
                      <a:pt x="9169" y="3214"/>
                    </a:cubicBezTo>
                    <a:cubicBezTo>
                      <a:pt x="9610" y="3844"/>
                      <a:pt x="9799" y="4600"/>
                      <a:pt x="9799" y="5325"/>
                    </a:cubicBezTo>
                    <a:lnTo>
                      <a:pt x="9799" y="5735"/>
                    </a:lnTo>
                    <a:cubicBezTo>
                      <a:pt x="9673" y="5703"/>
                      <a:pt x="9547" y="5640"/>
                      <a:pt x="9452" y="5640"/>
                    </a:cubicBezTo>
                    <a:cubicBezTo>
                      <a:pt x="8854" y="5640"/>
                      <a:pt x="8381" y="6113"/>
                      <a:pt x="8381" y="6711"/>
                    </a:cubicBezTo>
                    <a:lnTo>
                      <a:pt x="8381" y="9515"/>
                    </a:lnTo>
                    <a:cubicBezTo>
                      <a:pt x="8381" y="10114"/>
                      <a:pt x="8854" y="10586"/>
                      <a:pt x="9452" y="10586"/>
                    </a:cubicBezTo>
                    <a:cubicBezTo>
                      <a:pt x="9925" y="10586"/>
                      <a:pt x="10303" y="10271"/>
                      <a:pt x="10429" y="9862"/>
                    </a:cubicBezTo>
                    <a:cubicBezTo>
                      <a:pt x="11406" y="9704"/>
                      <a:pt x="12036" y="9011"/>
                      <a:pt x="12036" y="8129"/>
                    </a:cubicBezTo>
                    <a:cubicBezTo>
                      <a:pt x="12036" y="7278"/>
                      <a:pt x="11437" y="6554"/>
                      <a:pt x="10618" y="6396"/>
                    </a:cubicBezTo>
                    <a:lnTo>
                      <a:pt x="10618" y="5293"/>
                    </a:lnTo>
                    <a:cubicBezTo>
                      <a:pt x="10618" y="4348"/>
                      <a:pt x="10335" y="3435"/>
                      <a:pt x="9799" y="2679"/>
                    </a:cubicBezTo>
                    <a:cubicBezTo>
                      <a:pt x="10020" y="2269"/>
                      <a:pt x="9957" y="1733"/>
                      <a:pt x="9610" y="1387"/>
                    </a:cubicBezTo>
                    <a:cubicBezTo>
                      <a:pt x="8602" y="473"/>
                      <a:pt x="7342" y="1"/>
                      <a:pt x="60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49" name="Google Shape;5749;p61"/>
              <p:cNvSpPr/>
              <p:nvPr/>
            </p:nvSpPr>
            <p:spPr>
              <a:xfrm>
                <a:off x="-46664900" y="2475100"/>
                <a:ext cx="92175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4916" extrusionOk="0">
                    <a:moveTo>
                      <a:pt x="1072" y="3497"/>
                    </a:moveTo>
                    <a:cubicBezTo>
                      <a:pt x="1261" y="3497"/>
                      <a:pt x="1418" y="3655"/>
                      <a:pt x="1418" y="3876"/>
                    </a:cubicBezTo>
                    <a:cubicBezTo>
                      <a:pt x="1418" y="4065"/>
                      <a:pt x="1261" y="4222"/>
                      <a:pt x="1072" y="4222"/>
                    </a:cubicBezTo>
                    <a:cubicBezTo>
                      <a:pt x="851" y="4222"/>
                      <a:pt x="694" y="4065"/>
                      <a:pt x="694" y="3876"/>
                    </a:cubicBezTo>
                    <a:cubicBezTo>
                      <a:pt x="694" y="3655"/>
                      <a:pt x="851" y="3497"/>
                      <a:pt x="1072" y="3497"/>
                    </a:cubicBezTo>
                    <a:close/>
                    <a:moveTo>
                      <a:pt x="1765" y="0"/>
                    </a:moveTo>
                    <a:cubicBezTo>
                      <a:pt x="1576" y="0"/>
                      <a:pt x="1418" y="158"/>
                      <a:pt x="1418" y="347"/>
                    </a:cubicBezTo>
                    <a:lnTo>
                      <a:pt x="1418" y="2867"/>
                    </a:lnTo>
                    <a:cubicBezTo>
                      <a:pt x="1292" y="2836"/>
                      <a:pt x="1166" y="2804"/>
                      <a:pt x="1072" y="2804"/>
                    </a:cubicBezTo>
                    <a:cubicBezTo>
                      <a:pt x="473" y="2804"/>
                      <a:pt x="1" y="3277"/>
                      <a:pt x="1" y="3876"/>
                    </a:cubicBezTo>
                    <a:cubicBezTo>
                      <a:pt x="1" y="4443"/>
                      <a:pt x="473" y="4915"/>
                      <a:pt x="1072" y="4915"/>
                    </a:cubicBezTo>
                    <a:cubicBezTo>
                      <a:pt x="1670" y="4915"/>
                      <a:pt x="2143" y="4443"/>
                      <a:pt x="2143" y="3876"/>
                    </a:cubicBezTo>
                    <a:lnTo>
                      <a:pt x="2143" y="1450"/>
                    </a:lnTo>
                    <a:cubicBezTo>
                      <a:pt x="2363" y="1544"/>
                      <a:pt x="2521" y="1702"/>
                      <a:pt x="2616" y="1828"/>
                    </a:cubicBezTo>
                    <a:cubicBezTo>
                      <a:pt x="2868" y="2143"/>
                      <a:pt x="2962" y="2615"/>
                      <a:pt x="2836" y="3088"/>
                    </a:cubicBezTo>
                    <a:cubicBezTo>
                      <a:pt x="2805" y="3308"/>
                      <a:pt x="2962" y="3497"/>
                      <a:pt x="3183" y="3497"/>
                    </a:cubicBezTo>
                    <a:cubicBezTo>
                      <a:pt x="3340" y="3497"/>
                      <a:pt x="3498" y="3403"/>
                      <a:pt x="3529" y="3245"/>
                    </a:cubicBezTo>
                    <a:cubicBezTo>
                      <a:pt x="3687" y="2552"/>
                      <a:pt x="3592" y="1859"/>
                      <a:pt x="3183" y="1355"/>
                    </a:cubicBezTo>
                    <a:cubicBezTo>
                      <a:pt x="2868" y="1040"/>
                      <a:pt x="2521" y="820"/>
                      <a:pt x="2111" y="757"/>
                    </a:cubicBezTo>
                    <a:lnTo>
                      <a:pt x="2111" y="347"/>
                    </a:lnTo>
                    <a:cubicBezTo>
                      <a:pt x="2111" y="158"/>
                      <a:pt x="1954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50" name="Google Shape;5750;p61"/>
            <p:cNvGrpSpPr/>
            <p:nvPr/>
          </p:nvGrpSpPr>
          <p:grpSpPr>
            <a:xfrm>
              <a:off x="3580114" y="1730938"/>
              <a:ext cx="228273" cy="228273"/>
              <a:chOff x="-46772025" y="2701925"/>
              <a:chExt cx="300900" cy="300900"/>
            </a:xfrm>
            <a:grpFill/>
          </p:grpSpPr>
          <p:sp>
            <p:nvSpPr>
              <p:cNvPr id="5751" name="Google Shape;5751;p61"/>
              <p:cNvSpPr/>
              <p:nvPr/>
            </p:nvSpPr>
            <p:spPr>
              <a:xfrm>
                <a:off x="-46647575" y="2826375"/>
                <a:ext cx="535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43" extrusionOk="0">
                    <a:moveTo>
                      <a:pt x="1072" y="694"/>
                    </a:moveTo>
                    <a:cubicBezTo>
                      <a:pt x="1261" y="694"/>
                      <a:pt x="1418" y="851"/>
                      <a:pt x="1418" y="1040"/>
                    </a:cubicBezTo>
                    <a:cubicBezTo>
                      <a:pt x="1418" y="1229"/>
                      <a:pt x="1261" y="1387"/>
                      <a:pt x="1072" y="1387"/>
                    </a:cubicBezTo>
                    <a:cubicBezTo>
                      <a:pt x="883" y="1387"/>
                      <a:pt x="725" y="1229"/>
                      <a:pt x="725" y="1040"/>
                    </a:cubicBezTo>
                    <a:cubicBezTo>
                      <a:pt x="725" y="851"/>
                      <a:pt x="883" y="694"/>
                      <a:pt x="1072" y="694"/>
                    </a:cubicBezTo>
                    <a:close/>
                    <a:moveTo>
                      <a:pt x="1072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1" y="1670"/>
                      <a:pt x="473" y="2143"/>
                      <a:pt x="1072" y="2143"/>
                    </a:cubicBezTo>
                    <a:cubicBezTo>
                      <a:pt x="1670" y="2143"/>
                      <a:pt x="2143" y="1670"/>
                      <a:pt x="2143" y="1072"/>
                    </a:cubicBezTo>
                    <a:cubicBezTo>
                      <a:pt x="2112" y="473"/>
                      <a:pt x="1639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52" name="Google Shape;5752;p61"/>
              <p:cNvSpPr/>
              <p:nvPr/>
            </p:nvSpPr>
            <p:spPr>
              <a:xfrm>
                <a:off x="-46772025" y="2701925"/>
                <a:ext cx="3009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6" extrusionOk="0">
                    <a:moveTo>
                      <a:pt x="6365" y="1482"/>
                    </a:moveTo>
                    <a:cubicBezTo>
                      <a:pt x="8602" y="1639"/>
                      <a:pt x="10429" y="3466"/>
                      <a:pt x="10587" y="5672"/>
                    </a:cubicBezTo>
                    <a:lnTo>
                      <a:pt x="9862" y="5672"/>
                    </a:lnTo>
                    <a:cubicBezTo>
                      <a:pt x="9704" y="3813"/>
                      <a:pt x="8224" y="2301"/>
                      <a:pt x="6365" y="2143"/>
                    </a:cubicBezTo>
                    <a:lnTo>
                      <a:pt x="6365" y="1482"/>
                    </a:lnTo>
                    <a:close/>
                    <a:moveTo>
                      <a:pt x="5703" y="1482"/>
                    </a:moveTo>
                    <a:lnTo>
                      <a:pt x="5703" y="2206"/>
                    </a:lnTo>
                    <a:cubicBezTo>
                      <a:pt x="3845" y="2364"/>
                      <a:pt x="2364" y="3844"/>
                      <a:pt x="2206" y="5703"/>
                    </a:cubicBezTo>
                    <a:lnTo>
                      <a:pt x="1482" y="5703"/>
                    </a:lnTo>
                    <a:cubicBezTo>
                      <a:pt x="1639" y="3466"/>
                      <a:pt x="3466" y="1639"/>
                      <a:pt x="5703" y="1482"/>
                    </a:cubicBezTo>
                    <a:close/>
                    <a:moveTo>
                      <a:pt x="6365" y="2868"/>
                    </a:moveTo>
                    <a:cubicBezTo>
                      <a:pt x="7814" y="3025"/>
                      <a:pt x="9011" y="4191"/>
                      <a:pt x="9169" y="5672"/>
                    </a:cubicBezTo>
                    <a:lnTo>
                      <a:pt x="8854" y="5672"/>
                    </a:lnTo>
                    <a:cubicBezTo>
                      <a:pt x="8665" y="5672"/>
                      <a:pt x="8507" y="5829"/>
                      <a:pt x="8507" y="6018"/>
                    </a:cubicBezTo>
                    <a:cubicBezTo>
                      <a:pt x="8507" y="6207"/>
                      <a:pt x="8665" y="6365"/>
                      <a:pt x="8854" y="6365"/>
                    </a:cubicBezTo>
                    <a:lnTo>
                      <a:pt x="9169" y="6365"/>
                    </a:lnTo>
                    <a:cubicBezTo>
                      <a:pt x="9011" y="7814"/>
                      <a:pt x="7846" y="9011"/>
                      <a:pt x="6365" y="9169"/>
                    </a:cubicBezTo>
                    <a:lnTo>
                      <a:pt x="6365" y="8854"/>
                    </a:lnTo>
                    <a:cubicBezTo>
                      <a:pt x="6365" y="8665"/>
                      <a:pt x="6207" y="8507"/>
                      <a:pt x="6018" y="8507"/>
                    </a:cubicBezTo>
                    <a:cubicBezTo>
                      <a:pt x="5829" y="8507"/>
                      <a:pt x="5672" y="8665"/>
                      <a:pt x="5672" y="8854"/>
                    </a:cubicBezTo>
                    <a:lnTo>
                      <a:pt x="5672" y="9169"/>
                    </a:lnTo>
                    <a:cubicBezTo>
                      <a:pt x="4223" y="9011"/>
                      <a:pt x="3025" y="7814"/>
                      <a:pt x="2868" y="6365"/>
                    </a:cubicBezTo>
                    <a:lnTo>
                      <a:pt x="3183" y="6365"/>
                    </a:lnTo>
                    <a:cubicBezTo>
                      <a:pt x="3372" y="6365"/>
                      <a:pt x="3529" y="6207"/>
                      <a:pt x="3529" y="6018"/>
                    </a:cubicBezTo>
                    <a:cubicBezTo>
                      <a:pt x="3529" y="5829"/>
                      <a:pt x="3372" y="5672"/>
                      <a:pt x="3183" y="5672"/>
                    </a:cubicBezTo>
                    <a:lnTo>
                      <a:pt x="2868" y="5672"/>
                    </a:lnTo>
                    <a:cubicBezTo>
                      <a:pt x="3025" y="4191"/>
                      <a:pt x="4191" y="3025"/>
                      <a:pt x="5672" y="2868"/>
                    </a:cubicBezTo>
                    <a:lnTo>
                      <a:pt x="5672" y="3183"/>
                    </a:lnTo>
                    <a:cubicBezTo>
                      <a:pt x="5672" y="3372"/>
                      <a:pt x="5829" y="3529"/>
                      <a:pt x="6018" y="3529"/>
                    </a:cubicBezTo>
                    <a:cubicBezTo>
                      <a:pt x="6207" y="3529"/>
                      <a:pt x="6365" y="3372"/>
                      <a:pt x="6365" y="3183"/>
                    </a:cubicBezTo>
                    <a:lnTo>
                      <a:pt x="6365" y="2868"/>
                    </a:lnTo>
                    <a:close/>
                    <a:moveTo>
                      <a:pt x="2206" y="6365"/>
                    </a:moveTo>
                    <a:cubicBezTo>
                      <a:pt x="2364" y="8224"/>
                      <a:pt x="3845" y="9704"/>
                      <a:pt x="5703" y="9862"/>
                    </a:cubicBezTo>
                    <a:lnTo>
                      <a:pt x="5703" y="10586"/>
                    </a:lnTo>
                    <a:cubicBezTo>
                      <a:pt x="3466" y="10429"/>
                      <a:pt x="1639" y="8602"/>
                      <a:pt x="1482" y="6365"/>
                    </a:cubicBezTo>
                    <a:close/>
                    <a:moveTo>
                      <a:pt x="10618" y="6365"/>
                    </a:moveTo>
                    <a:cubicBezTo>
                      <a:pt x="10429" y="8602"/>
                      <a:pt x="8602" y="10429"/>
                      <a:pt x="6396" y="10586"/>
                    </a:cubicBezTo>
                    <a:lnTo>
                      <a:pt x="6396" y="9862"/>
                    </a:lnTo>
                    <a:cubicBezTo>
                      <a:pt x="8255" y="9704"/>
                      <a:pt x="9767" y="8224"/>
                      <a:pt x="9925" y="6365"/>
                    </a:cubicBezTo>
                    <a:close/>
                    <a:moveTo>
                      <a:pt x="6018" y="1"/>
                    </a:moveTo>
                    <a:cubicBezTo>
                      <a:pt x="5829" y="1"/>
                      <a:pt x="5672" y="158"/>
                      <a:pt x="5672" y="347"/>
                    </a:cubicBezTo>
                    <a:lnTo>
                      <a:pt x="5672" y="725"/>
                    </a:lnTo>
                    <a:cubicBezTo>
                      <a:pt x="4412" y="820"/>
                      <a:pt x="3183" y="1356"/>
                      <a:pt x="2269" y="2269"/>
                    </a:cubicBezTo>
                    <a:cubicBezTo>
                      <a:pt x="1387" y="3183"/>
                      <a:pt x="820" y="4348"/>
                      <a:pt x="757" y="5672"/>
                    </a:cubicBezTo>
                    <a:lnTo>
                      <a:pt x="347" y="5672"/>
                    </a:lnTo>
                    <a:cubicBezTo>
                      <a:pt x="158" y="5672"/>
                      <a:pt x="1" y="5829"/>
                      <a:pt x="1" y="6018"/>
                    </a:cubicBezTo>
                    <a:cubicBezTo>
                      <a:pt x="1" y="6207"/>
                      <a:pt x="158" y="6365"/>
                      <a:pt x="347" y="6365"/>
                    </a:cubicBezTo>
                    <a:lnTo>
                      <a:pt x="757" y="6365"/>
                    </a:lnTo>
                    <a:cubicBezTo>
                      <a:pt x="820" y="7625"/>
                      <a:pt x="1387" y="8854"/>
                      <a:pt x="2269" y="9767"/>
                    </a:cubicBezTo>
                    <a:cubicBezTo>
                      <a:pt x="3183" y="10649"/>
                      <a:pt x="4380" y="11217"/>
                      <a:pt x="5672" y="11280"/>
                    </a:cubicBezTo>
                    <a:lnTo>
                      <a:pt x="5672" y="11689"/>
                    </a:lnTo>
                    <a:cubicBezTo>
                      <a:pt x="5672" y="11878"/>
                      <a:pt x="5829" y="12036"/>
                      <a:pt x="6018" y="12036"/>
                    </a:cubicBezTo>
                    <a:cubicBezTo>
                      <a:pt x="6207" y="12036"/>
                      <a:pt x="6365" y="11878"/>
                      <a:pt x="6365" y="11689"/>
                    </a:cubicBezTo>
                    <a:lnTo>
                      <a:pt x="6365" y="11280"/>
                    </a:lnTo>
                    <a:cubicBezTo>
                      <a:pt x="7625" y="11217"/>
                      <a:pt x="8854" y="10649"/>
                      <a:pt x="9767" y="9767"/>
                    </a:cubicBezTo>
                    <a:cubicBezTo>
                      <a:pt x="10681" y="8854"/>
                      <a:pt x="11217" y="7656"/>
                      <a:pt x="11280" y="6365"/>
                    </a:cubicBezTo>
                    <a:lnTo>
                      <a:pt x="11689" y="6365"/>
                    </a:lnTo>
                    <a:cubicBezTo>
                      <a:pt x="11878" y="6365"/>
                      <a:pt x="12036" y="6207"/>
                      <a:pt x="12036" y="6018"/>
                    </a:cubicBezTo>
                    <a:cubicBezTo>
                      <a:pt x="12036" y="5829"/>
                      <a:pt x="11878" y="5672"/>
                      <a:pt x="11689" y="5672"/>
                    </a:cubicBezTo>
                    <a:lnTo>
                      <a:pt x="11280" y="5672"/>
                    </a:lnTo>
                    <a:cubicBezTo>
                      <a:pt x="11217" y="4411"/>
                      <a:pt x="10650" y="3183"/>
                      <a:pt x="9767" y="2269"/>
                    </a:cubicBezTo>
                    <a:cubicBezTo>
                      <a:pt x="8854" y="1356"/>
                      <a:pt x="7688" y="820"/>
                      <a:pt x="6365" y="725"/>
                    </a:cubicBezTo>
                    <a:lnTo>
                      <a:pt x="6365" y="347"/>
                    </a:lnTo>
                    <a:cubicBezTo>
                      <a:pt x="6365" y="158"/>
                      <a:pt x="6207" y="1"/>
                      <a:pt x="60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753" name="Google Shape;5753;p61"/>
            <p:cNvSpPr/>
            <p:nvPr/>
          </p:nvSpPr>
          <p:spPr>
            <a:xfrm>
              <a:off x="4996977" y="1199087"/>
              <a:ext cx="227666" cy="228273"/>
            </a:xfrm>
            <a:custGeom>
              <a:avLst/>
              <a:gdLst/>
              <a:ahLst/>
              <a:cxnLst/>
              <a:rect l="l" t="t" r="r" b="b"/>
              <a:pathLst>
                <a:path w="12004" h="12036" extrusionOk="0">
                  <a:moveTo>
                    <a:pt x="10933" y="4947"/>
                  </a:moveTo>
                  <a:cubicBezTo>
                    <a:pt x="11122" y="4947"/>
                    <a:pt x="11279" y="5104"/>
                    <a:pt x="11279" y="5293"/>
                  </a:cubicBezTo>
                  <a:lnTo>
                    <a:pt x="11279" y="5671"/>
                  </a:lnTo>
                  <a:lnTo>
                    <a:pt x="7782" y="5671"/>
                  </a:lnTo>
                  <a:lnTo>
                    <a:pt x="7782" y="5293"/>
                  </a:lnTo>
                  <a:cubicBezTo>
                    <a:pt x="7782" y="5104"/>
                    <a:pt x="7940" y="4947"/>
                    <a:pt x="8129" y="4947"/>
                  </a:cubicBezTo>
                  <a:close/>
                  <a:moveTo>
                    <a:pt x="9547" y="694"/>
                  </a:moveTo>
                  <a:cubicBezTo>
                    <a:pt x="9736" y="694"/>
                    <a:pt x="9893" y="851"/>
                    <a:pt x="9893" y="1040"/>
                  </a:cubicBezTo>
                  <a:lnTo>
                    <a:pt x="9893" y="4254"/>
                  </a:lnTo>
                  <a:lnTo>
                    <a:pt x="8129" y="4254"/>
                  </a:lnTo>
                  <a:cubicBezTo>
                    <a:pt x="7530" y="4254"/>
                    <a:pt x="7058" y="4726"/>
                    <a:pt x="7058" y="5293"/>
                  </a:cubicBezTo>
                  <a:lnTo>
                    <a:pt x="7058" y="6365"/>
                  </a:lnTo>
                  <a:lnTo>
                    <a:pt x="694" y="6365"/>
                  </a:lnTo>
                  <a:lnTo>
                    <a:pt x="694" y="1040"/>
                  </a:lnTo>
                  <a:cubicBezTo>
                    <a:pt x="725" y="851"/>
                    <a:pt x="883" y="694"/>
                    <a:pt x="1072" y="694"/>
                  </a:cubicBezTo>
                  <a:close/>
                  <a:moveTo>
                    <a:pt x="7121" y="7026"/>
                  </a:moveTo>
                  <a:lnTo>
                    <a:pt x="7121" y="7751"/>
                  </a:lnTo>
                  <a:lnTo>
                    <a:pt x="1072" y="7751"/>
                  </a:lnTo>
                  <a:cubicBezTo>
                    <a:pt x="883" y="7751"/>
                    <a:pt x="725" y="7593"/>
                    <a:pt x="725" y="7404"/>
                  </a:cubicBezTo>
                  <a:lnTo>
                    <a:pt x="725" y="7026"/>
                  </a:lnTo>
                  <a:close/>
                  <a:moveTo>
                    <a:pt x="5703" y="8444"/>
                  </a:moveTo>
                  <a:lnTo>
                    <a:pt x="5703" y="9168"/>
                  </a:lnTo>
                  <a:lnTo>
                    <a:pt x="4947" y="9168"/>
                  </a:lnTo>
                  <a:lnTo>
                    <a:pt x="4947" y="8444"/>
                  </a:lnTo>
                  <a:close/>
                  <a:moveTo>
                    <a:pt x="7089" y="8444"/>
                  </a:moveTo>
                  <a:lnTo>
                    <a:pt x="7089" y="9168"/>
                  </a:lnTo>
                  <a:lnTo>
                    <a:pt x="6365" y="9168"/>
                  </a:lnTo>
                  <a:lnTo>
                    <a:pt x="6365" y="8444"/>
                  </a:lnTo>
                  <a:close/>
                  <a:moveTo>
                    <a:pt x="11279" y="6333"/>
                  </a:moveTo>
                  <a:lnTo>
                    <a:pt x="11279" y="9830"/>
                  </a:lnTo>
                  <a:lnTo>
                    <a:pt x="7782" y="9830"/>
                  </a:lnTo>
                  <a:lnTo>
                    <a:pt x="7782" y="6333"/>
                  </a:lnTo>
                  <a:close/>
                  <a:moveTo>
                    <a:pt x="11279" y="10523"/>
                  </a:moveTo>
                  <a:lnTo>
                    <a:pt x="11279" y="10901"/>
                  </a:lnTo>
                  <a:cubicBezTo>
                    <a:pt x="11279" y="11090"/>
                    <a:pt x="11122" y="11248"/>
                    <a:pt x="10933" y="11248"/>
                  </a:cubicBezTo>
                  <a:lnTo>
                    <a:pt x="8129" y="11248"/>
                  </a:lnTo>
                  <a:cubicBezTo>
                    <a:pt x="7940" y="11248"/>
                    <a:pt x="7782" y="11090"/>
                    <a:pt x="7782" y="10901"/>
                  </a:cubicBezTo>
                  <a:lnTo>
                    <a:pt x="7782" y="10523"/>
                  </a:lnTo>
                  <a:close/>
                  <a:moveTo>
                    <a:pt x="1040" y="1"/>
                  </a:moveTo>
                  <a:cubicBezTo>
                    <a:pt x="442" y="1"/>
                    <a:pt x="1" y="473"/>
                    <a:pt x="1" y="1040"/>
                  </a:cubicBezTo>
                  <a:lnTo>
                    <a:pt x="1" y="7436"/>
                  </a:lnTo>
                  <a:cubicBezTo>
                    <a:pt x="1" y="8034"/>
                    <a:pt x="442" y="8507"/>
                    <a:pt x="1040" y="8507"/>
                  </a:cubicBezTo>
                  <a:lnTo>
                    <a:pt x="4191" y="8507"/>
                  </a:lnTo>
                  <a:lnTo>
                    <a:pt x="4191" y="9200"/>
                  </a:lnTo>
                  <a:lnTo>
                    <a:pt x="3151" y="9200"/>
                  </a:lnTo>
                  <a:cubicBezTo>
                    <a:pt x="2931" y="9200"/>
                    <a:pt x="2773" y="9357"/>
                    <a:pt x="2773" y="9546"/>
                  </a:cubicBezTo>
                  <a:cubicBezTo>
                    <a:pt x="2773" y="9767"/>
                    <a:pt x="2931" y="9925"/>
                    <a:pt x="3151" y="9925"/>
                  </a:cubicBezTo>
                  <a:lnTo>
                    <a:pt x="7026" y="9925"/>
                  </a:lnTo>
                  <a:lnTo>
                    <a:pt x="7026" y="10964"/>
                  </a:lnTo>
                  <a:cubicBezTo>
                    <a:pt x="7026" y="11563"/>
                    <a:pt x="7499" y="12035"/>
                    <a:pt x="8097" y="12035"/>
                  </a:cubicBezTo>
                  <a:lnTo>
                    <a:pt x="10901" y="12035"/>
                  </a:lnTo>
                  <a:cubicBezTo>
                    <a:pt x="11468" y="12035"/>
                    <a:pt x="11941" y="11563"/>
                    <a:pt x="11941" y="10964"/>
                  </a:cubicBezTo>
                  <a:lnTo>
                    <a:pt x="11941" y="5356"/>
                  </a:lnTo>
                  <a:cubicBezTo>
                    <a:pt x="12004" y="4726"/>
                    <a:pt x="11531" y="4254"/>
                    <a:pt x="10933" y="4254"/>
                  </a:cubicBezTo>
                  <a:lnTo>
                    <a:pt x="10586" y="4254"/>
                  </a:lnTo>
                  <a:lnTo>
                    <a:pt x="10586" y="1040"/>
                  </a:lnTo>
                  <a:cubicBezTo>
                    <a:pt x="10586" y="473"/>
                    <a:pt x="10114" y="1"/>
                    <a:pt x="95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754" name="Google Shape;5754;p61"/>
            <p:cNvGrpSpPr/>
            <p:nvPr/>
          </p:nvGrpSpPr>
          <p:grpSpPr>
            <a:xfrm>
              <a:off x="1034383" y="1159119"/>
              <a:ext cx="227666" cy="228273"/>
              <a:chOff x="-50154075" y="1948175"/>
              <a:chExt cx="300100" cy="300900"/>
            </a:xfrm>
            <a:grpFill/>
          </p:grpSpPr>
          <p:sp>
            <p:nvSpPr>
              <p:cNvPr id="5755" name="Google Shape;5755;p61"/>
              <p:cNvSpPr/>
              <p:nvPr/>
            </p:nvSpPr>
            <p:spPr>
              <a:xfrm>
                <a:off x="-50154075" y="1948175"/>
                <a:ext cx="3001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36" extrusionOk="0">
                    <a:moveTo>
                      <a:pt x="2805" y="694"/>
                    </a:moveTo>
                    <a:lnTo>
                      <a:pt x="2805" y="2805"/>
                    </a:lnTo>
                    <a:lnTo>
                      <a:pt x="662" y="2805"/>
                    </a:lnTo>
                    <a:lnTo>
                      <a:pt x="662" y="694"/>
                    </a:lnTo>
                    <a:close/>
                    <a:moveTo>
                      <a:pt x="2805" y="3466"/>
                    </a:moveTo>
                    <a:lnTo>
                      <a:pt x="2805" y="5609"/>
                    </a:lnTo>
                    <a:lnTo>
                      <a:pt x="662" y="5609"/>
                    </a:lnTo>
                    <a:lnTo>
                      <a:pt x="662" y="3466"/>
                    </a:lnTo>
                    <a:close/>
                    <a:moveTo>
                      <a:pt x="7908" y="2521"/>
                    </a:moveTo>
                    <a:lnTo>
                      <a:pt x="9421" y="4033"/>
                    </a:lnTo>
                    <a:lnTo>
                      <a:pt x="7782" y="5640"/>
                    </a:lnTo>
                    <a:lnTo>
                      <a:pt x="6302" y="4128"/>
                    </a:lnTo>
                    <a:lnTo>
                      <a:pt x="7908" y="2521"/>
                    </a:lnTo>
                    <a:close/>
                    <a:moveTo>
                      <a:pt x="5798" y="4663"/>
                    </a:moveTo>
                    <a:lnTo>
                      <a:pt x="7278" y="6144"/>
                    </a:lnTo>
                    <a:lnTo>
                      <a:pt x="5766" y="7688"/>
                    </a:lnTo>
                    <a:lnTo>
                      <a:pt x="4254" y="6207"/>
                    </a:lnTo>
                    <a:lnTo>
                      <a:pt x="5798" y="4663"/>
                    </a:lnTo>
                    <a:close/>
                    <a:moveTo>
                      <a:pt x="2805" y="6302"/>
                    </a:moveTo>
                    <a:lnTo>
                      <a:pt x="2805" y="8791"/>
                    </a:lnTo>
                    <a:cubicBezTo>
                      <a:pt x="2521" y="8570"/>
                      <a:pt x="2111" y="8444"/>
                      <a:pt x="1733" y="8444"/>
                    </a:cubicBezTo>
                    <a:cubicBezTo>
                      <a:pt x="1324" y="8444"/>
                      <a:pt x="977" y="8570"/>
                      <a:pt x="662" y="8791"/>
                    </a:cubicBezTo>
                    <a:lnTo>
                      <a:pt x="662" y="6302"/>
                    </a:lnTo>
                    <a:close/>
                    <a:moveTo>
                      <a:pt x="3750" y="6711"/>
                    </a:moveTo>
                    <a:lnTo>
                      <a:pt x="5230" y="8192"/>
                    </a:lnTo>
                    <a:lnTo>
                      <a:pt x="3498" y="9925"/>
                    </a:lnTo>
                    <a:lnTo>
                      <a:pt x="3498" y="6932"/>
                    </a:lnTo>
                    <a:lnTo>
                      <a:pt x="3750" y="6711"/>
                    </a:lnTo>
                    <a:close/>
                    <a:moveTo>
                      <a:pt x="1733" y="9137"/>
                    </a:moveTo>
                    <a:cubicBezTo>
                      <a:pt x="2332" y="9137"/>
                      <a:pt x="2805" y="9610"/>
                      <a:pt x="2805" y="10208"/>
                    </a:cubicBezTo>
                    <a:cubicBezTo>
                      <a:pt x="2805" y="10807"/>
                      <a:pt x="2332" y="11279"/>
                      <a:pt x="1733" y="11279"/>
                    </a:cubicBezTo>
                    <a:cubicBezTo>
                      <a:pt x="1135" y="11279"/>
                      <a:pt x="662" y="10807"/>
                      <a:pt x="662" y="10208"/>
                    </a:cubicBezTo>
                    <a:cubicBezTo>
                      <a:pt x="662" y="9610"/>
                      <a:pt x="1135" y="9137"/>
                      <a:pt x="1733" y="9137"/>
                    </a:cubicBezTo>
                    <a:close/>
                    <a:moveTo>
                      <a:pt x="5640" y="9137"/>
                    </a:moveTo>
                    <a:lnTo>
                      <a:pt x="5640" y="11279"/>
                    </a:lnTo>
                    <a:lnTo>
                      <a:pt x="3183" y="11279"/>
                    </a:lnTo>
                    <a:lnTo>
                      <a:pt x="5262" y="9137"/>
                    </a:lnTo>
                    <a:close/>
                    <a:moveTo>
                      <a:pt x="8412" y="9137"/>
                    </a:moveTo>
                    <a:lnTo>
                      <a:pt x="8412" y="11279"/>
                    </a:lnTo>
                    <a:lnTo>
                      <a:pt x="6333" y="11279"/>
                    </a:lnTo>
                    <a:lnTo>
                      <a:pt x="6333" y="9137"/>
                    </a:lnTo>
                    <a:close/>
                    <a:moveTo>
                      <a:pt x="11248" y="9137"/>
                    </a:moveTo>
                    <a:lnTo>
                      <a:pt x="11248" y="11279"/>
                    </a:lnTo>
                    <a:lnTo>
                      <a:pt x="9106" y="11279"/>
                    </a:lnTo>
                    <a:lnTo>
                      <a:pt x="9106" y="9137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lnTo>
                      <a:pt x="1" y="10240"/>
                    </a:lnTo>
                    <a:cubicBezTo>
                      <a:pt x="1" y="11248"/>
                      <a:pt x="788" y="12036"/>
                      <a:pt x="1765" y="12036"/>
                    </a:cubicBezTo>
                    <a:lnTo>
                      <a:pt x="11657" y="12036"/>
                    </a:lnTo>
                    <a:cubicBezTo>
                      <a:pt x="11846" y="12036"/>
                      <a:pt x="12004" y="11878"/>
                      <a:pt x="12004" y="11657"/>
                    </a:cubicBezTo>
                    <a:lnTo>
                      <a:pt x="12004" y="8791"/>
                    </a:lnTo>
                    <a:cubicBezTo>
                      <a:pt x="11973" y="8602"/>
                      <a:pt x="11815" y="8444"/>
                      <a:pt x="11626" y="8444"/>
                    </a:cubicBezTo>
                    <a:lnTo>
                      <a:pt x="5987" y="8444"/>
                    </a:lnTo>
                    <a:lnTo>
                      <a:pt x="10177" y="4254"/>
                    </a:lnTo>
                    <a:cubicBezTo>
                      <a:pt x="10240" y="4191"/>
                      <a:pt x="10271" y="4096"/>
                      <a:pt x="10271" y="4033"/>
                    </a:cubicBezTo>
                    <a:cubicBezTo>
                      <a:pt x="10271" y="3939"/>
                      <a:pt x="10240" y="3844"/>
                      <a:pt x="10177" y="3781"/>
                    </a:cubicBezTo>
                    <a:lnTo>
                      <a:pt x="8192" y="1828"/>
                    </a:lnTo>
                    <a:cubicBezTo>
                      <a:pt x="8129" y="1765"/>
                      <a:pt x="8042" y="1733"/>
                      <a:pt x="7952" y="1733"/>
                    </a:cubicBezTo>
                    <a:cubicBezTo>
                      <a:pt x="7861" y="1733"/>
                      <a:pt x="7767" y="1765"/>
                      <a:pt x="7688" y="1828"/>
                    </a:cubicBezTo>
                    <a:lnTo>
                      <a:pt x="3498" y="5987"/>
                    </a:lnTo>
                    <a:lnTo>
                      <a:pt x="3498" y="379"/>
                    </a:lnTo>
                    <a:cubicBezTo>
                      <a:pt x="3498" y="158"/>
                      <a:pt x="3340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56" name="Google Shape;5756;p61"/>
              <p:cNvSpPr/>
              <p:nvPr/>
            </p:nvSpPr>
            <p:spPr>
              <a:xfrm>
                <a:off x="-50119425" y="21947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57" name="Google Shape;5757;p61"/>
            <p:cNvGrpSpPr/>
            <p:nvPr/>
          </p:nvGrpSpPr>
          <p:grpSpPr>
            <a:xfrm>
              <a:off x="1034383" y="1438751"/>
              <a:ext cx="227666" cy="227685"/>
              <a:chOff x="-50154850" y="2316775"/>
              <a:chExt cx="300100" cy="300125"/>
            </a:xfrm>
            <a:grpFill/>
          </p:grpSpPr>
          <p:sp>
            <p:nvSpPr>
              <p:cNvPr id="5758" name="Google Shape;5758;p61"/>
              <p:cNvSpPr/>
              <p:nvPr/>
            </p:nvSpPr>
            <p:spPr>
              <a:xfrm>
                <a:off x="-50154850" y="2316775"/>
                <a:ext cx="30010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05" extrusionOk="0">
                    <a:moveTo>
                      <a:pt x="1418" y="694"/>
                    </a:moveTo>
                    <a:lnTo>
                      <a:pt x="1418" y="1419"/>
                    </a:lnTo>
                    <a:lnTo>
                      <a:pt x="693" y="1419"/>
                    </a:lnTo>
                    <a:lnTo>
                      <a:pt x="693" y="694"/>
                    </a:lnTo>
                    <a:close/>
                    <a:moveTo>
                      <a:pt x="11279" y="694"/>
                    </a:moveTo>
                    <a:lnTo>
                      <a:pt x="11279" y="1419"/>
                    </a:lnTo>
                    <a:lnTo>
                      <a:pt x="10586" y="1419"/>
                    </a:lnTo>
                    <a:lnTo>
                      <a:pt x="10586" y="694"/>
                    </a:lnTo>
                    <a:close/>
                    <a:moveTo>
                      <a:pt x="9893" y="1419"/>
                    </a:moveTo>
                    <a:lnTo>
                      <a:pt x="9893" y="1765"/>
                    </a:lnTo>
                    <a:cubicBezTo>
                      <a:pt x="9893" y="1954"/>
                      <a:pt x="10019" y="2112"/>
                      <a:pt x="10239" y="2112"/>
                    </a:cubicBezTo>
                    <a:lnTo>
                      <a:pt x="10586" y="2112"/>
                    </a:lnTo>
                    <a:lnTo>
                      <a:pt x="10586" y="9893"/>
                    </a:lnTo>
                    <a:lnTo>
                      <a:pt x="10239" y="9893"/>
                    </a:lnTo>
                    <a:cubicBezTo>
                      <a:pt x="10019" y="9893"/>
                      <a:pt x="9893" y="10051"/>
                      <a:pt x="9893" y="10240"/>
                    </a:cubicBezTo>
                    <a:lnTo>
                      <a:pt x="9893" y="10587"/>
                    </a:lnTo>
                    <a:lnTo>
                      <a:pt x="2111" y="10587"/>
                    </a:lnTo>
                    <a:lnTo>
                      <a:pt x="2111" y="10240"/>
                    </a:lnTo>
                    <a:cubicBezTo>
                      <a:pt x="2111" y="10051"/>
                      <a:pt x="1953" y="9893"/>
                      <a:pt x="1764" y="9893"/>
                    </a:cubicBezTo>
                    <a:lnTo>
                      <a:pt x="1418" y="9893"/>
                    </a:lnTo>
                    <a:lnTo>
                      <a:pt x="1418" y="2112"/>
                    </a:lnTo>
                    <a:lnTo>
                      <a:pt x="1764" y="2112"/>
                    </a:lnTo>
                    <a:cubicBezTo>
                      <a:pt x="1953" y="2112"/>
                      <a:pt x="2111" y="1954"/>
                      <a:pt x="2111" y="1765"/>
                    </a:cubicBezTo>
                    <a:lnTo>
                      <a:pt x="2111" y="1419"/>
                    </a:lnTo>
                    <a:close/>
                    <a:moveTo>
                      <a:pt x="1418" y="10555"/>
                    </a:moveTo>
                    <a:lnTo>
                      <a:pt x="1418" y="11248"/>
                    </a:lnTo>
                    <a:lnTo>
                      <a:pt x="693" y="11248"/>
                    </a:lnTo>
                    <a:lnTo>
                      <a:pt x="693" y="10555"/>
                    </a:lnTo>
                    <a:close/>
                    <a:moveTo>
                      <a:pt x="11279" y="10555"/>
                    </a:moveTo>
                    <a:lnTo>
                      <a:pt x="11279" y="11248"/>
                    </a:lnTo>
                    <a:lnTo>
                      <a:pt x="10586" y="11248"/>
                    </a:lnTo>
                    <a:lnTo>
                      <a:pt x="10586" y="10555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8"/>
                    </a:cubicBezTo>
                    <a:lnTo>
                      <a:pt x="0" y="1765"/>
                    </a:lnTo>
                    <a:cubicBezTo>
                      <a:pt x="0" y="1954"/>
                      <a:pt x="158" y="2112"/>
                      <a:pt x="347" y="2112"/>
                    </a:cubicBezTo>
                    <a:lnTo>
                      <a:pt x="693" y="2112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1"/>
                      <a:pt x="0" y="10240"/>
                    </a:cubicBezTo>
                    <a:lnTo>
                      <a:pt x="0" y="11658"/>
                    </a:lnTo>
                    <a:cubicBezTo>
                      <a:pt x="0" y="11847"/>
                      <a:pt x="158" y="12004"/>
                      <a:pt x="347" y="12004"/>
                    </a:cubicBezTo>
                    <a:lnTo>
                      <a:pt x="1764" y="12004"/>
                    </a:lnTo>
                    <a:cubicBezTo>
                      <a:pt x="1953" y="12004"/>
                      <a:pt x="2111" y="11847"/>
                      <a:pt x="2111" y="11658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8"/>
                    </a:lnTo>
                    <a:cubicBezTo>
                      <a:pt x="9893" y="11847"/>
                      <a:pt x="10019" y="12004"/>
                      <a:pt x="10239" y="12004"/>
                    </a:cubicBezTo>
                    <a:lnTo>
                      <a:pt x="11657" y="12004"/>
                    </a:lnTo>
                    <a:cubicBezTo>
                      <a:pt x="11846" y="12004"/>
                      <a:pt x="12004" y="11847"/>
                      <a:pt x="12004" y="11658"/>
                    </a:cubicBezTo>
                    <a:lnTo>
                      <a:pt x="12004" y="10240"/>
                    </a:lnTo>
                    <a:cubicBezTo>
                      <a:pt x="12004" y="10051"/>
                      <a:pt x="11846" y="9893"/>
                      <a:pt x="11657" y="9893"/>
                    </a:cubicBezTo>
                    <a:lnTo>
                      <a:pt x="11310" y="9893"/>
                    </a:lnTo>
                    <a:lnTo>
                      <a:pt x="11310" y="2112"/>
                    </a:lnTo>
                    <a:lnTo>
                      <a:pt x="11657" y="2112"/>
                    </a:lnTo>
                    <a:lnTo>
                      <a:pt x="11657" y="2080"/>
                    </a:lnTo>
                    <a:cubicBezTo>
                      <a:pt x="11846" y="2080"/>
                      <a:pt x="12004" y="1923"/>
                      <a:pt x="12004" y="1734"/>
                    </a:cubicBezTo>
                    <a:lnTo>
                      <a:pt x="12004" y="348"/>
                    </a:lnTo>
                    <a:cubicBezTo>
                      <a:pt x="12004" y="158"/>
                      <a:pt x="11846" y="1"/>
                      <a:pt x="11657" y="1"/>
                    </a:cubicBezTo>
                    <a:lnTo>
                      <a:pt x="10239" y="1"/>
                    </a:lnTo>
                    <a:cubicBezTo>
                      <a:pt x="10019" y="1"/>
                      <a:pt x="9893" y="158"/>
                      <a:pt x="9893" y="348"/>
                    </a:cubicBezTo>
                    <a:lnTo>
                      <a:pt x="9893" y="694"/>
                    </a:lnTo>
                    <a:lnTo>
                      <a:pt x="2111" y="694"/>
                    </a:lnTo>
                    <a:lnTo>
                      <a:pt x="2111" y="348"/>
                    </a:lnTo>
                    <a:cubicBezTo>
                      <a:pt x="2111" y="158"/>
                      <a:pt x="1953" y="1"/>
                      <a:pt x="17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59" name="Google Shape;5759;p61"/>
              <p:cNvSpPr/>
              <p:nvPr/>
            </p:nvSpPr>
            <p:spPr>
              <a:xfrm>
                <a:off x="-50083975" y="2368775"/>
                <a:ext cx="158325" cy="193775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7751" extrusionOk="0">
                    <a:moveTo>
                      <a:pt x="5577" y="693"/>
                    </a:moveTo>
                    <a:lnTo>
                      <a:pt x="5577" y="1567"/>
                    </a:lnTo>
                    <a:lnTo>
                      <a:pt x="5577" y="1567"/>
                    </a:lnTo>
                    <a:cubicBezTo>
                      <a:pt x="5492" y="1468"/>
                      <a:pt x="5402" y="1418"/>
                      <a:pt x="5262" y="1418"/>
                    </a:cubicBezTo>
                    <a:lnTo>
                      <a:pt x="3844" y="1418"/>
                    </a:lnTo>
                    <a:cubicBezTo>
                      <a:pt x="3655" y="1418"/>
                      <a:pt x="3498" y="1576"/>
                      <a:pt x="3498" y="1765"/>
                    </a:cubicBezTo>
                    <a:lnTo>
                      <a:pt x="3498" y="6742"/>
                    </a:lnTo>
                    <a:cubicBezTo>
                      <a:pt x="3498" y="6900"/>
                      <a:pt x="3624" y="6963"/>
                      <a:pt x="3687" y="7089"/>
                    </a:cubicBezTo>
                    <a:lnTo>
                      <a:pt x="2584" y="7089"/>
                    </a:lnTo>
                    <a:cubicBezTo>
                      <a:pt x="2710" y="6963"/>
                      <a:pt x="2773" y="6900"/>
                      <a:pt x="2773" y="6742"/>
                    </a:cubicBezTo>
                    <a:lnTo>
                      <a:pt x="2773" y="1765"/>
                    </a:lnTo>
                    <a:cubicBezTo>
                      <a:pt x="2773" y="1576"/>
                      <a:pt x="2647" y="1418"/>
                      <a:pt x="2426" y="1418"/>
                    </a:cubicBezTo>
                    <a:lnTo>
                      <a:pt x="1009" y="1418"/>
                    </a:lnTo>
                    <a:cubicBezTo>
                      <a:pt x="851" y="1418"/>
                      <a:pt x="788" y="1544"/>
                      <a:pt x="662" y="1607"/>
                    </a:cubicBezTo>
                    <a:lnTo>
                      <a:pt x="662" y="693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2489"/>
                    </a:lnTo>
                    <a:cubicBezTo>
                      <a:pt x="1" y="2696"/>
                      <a:pt x="163" y="2835"/>
                      <a:pt x="328" y="2835"/>
                    </a:cubicBezTo>
                    <a:cubicBezTo>
                      <a:pt x="415" y="2835"/>
                      <a:pt x="503" y="2796"/>
                      <a:pt x="568" y="2710"/>
                    </a:cubicBezTo>
                    <a:lnTo>
                      <a:pt x="1166" y="2143"/>
                    </a:lnTo>
                    <a:lnTo>
                      <a:pt x="2080" y="2143"/>
                    </a:lnTo>
                    <a:lnTo>
                      <a:pt x="2080" y="6585"/>
                    </a:lnTo>
                    <a:lnTo>
                      <a:pt x="1481" y="7183"/>
                    </a:lnTo>
                    <a:cubicBezTo>
                      <a:pt x="1261" y="7404"/>
                      <a:pt x="1418" y="7750"/>
                      <a:pt x="1733" y="7750"/>
                    </a:cubicBezTo>
                    <a:lnTo>
                      <a:pt x="4537" y="7750"/>
                    </a:lnTo>
                    <a:cubicBezTo>
                      <a:pt x="4852" y="7750"/>
                      <a:pt x="5010" y="7372"/>
                      <a:pt x="4758" y="7183"/>
                    </a:cubicBezTo>
                    <a:lnTo>
                      <a:pt x="4159" y="6585"/>
                    </a:lnTo>
                    <a:lnTo>
                      <a:pt x="4159" y="2143"/>
                    </a:lnTo>
                    <a:lnTo>
                      <a:pt x="5073" y="2143"/>
                    </a:lnTo>
                    <a:lnTo>
                      <a:pt x="5671" y="2710"/>
                    </a:lnTo>
                    <a:cubicBezTo>
                      <a:pt x="5747" y="2796"/>
                      <a:pt x="5842" y="2835"/>
                      <a:pt x="5933" y="2835"/>
                    </a:cubicBezTo>
                    <a:cubicBezTo>
                      <a:pt x="6107" y="2835"/>
                      <a:pt x="6270" y="2696"/>
                      <a:pt x="6270" y="2489"/>
                    </a:cubicBezTo>
                    <a:lnTo>
                      <a:pt x="6270" y="347"/>
                    </a:lnTo>
                    <a:cubicBezTo>
                      <a:pt x="6333" y="158"/>
                      <a:pt x="6176" y="0"/>
                      <a:pt x="59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60" name="Google Shape;5760;p61"/>
            <p:cNvGrpSpPr/>
            <p:nvPr/>
          </p:nvGrpSpPr>
          <p:grpSpPr>
            <a:xfrm>
              <a:off x="1031699" y="1718099"/>
              <a:ext cx="233033" cy="226623"/>
              <a:chOff x="-50158000" y="2685000"/>
              <a:chExt cx="307175" cy="298725"/>
            </a:xfrm>
            <a:grpFill/>
          </p:grpSpPr>
          <p:sp>
            <p:nvSpPr>
              <p:cNvPr id="5761" name="Google Shape;5761;p61"/>
              <p:cNvSpPr/>
              <p:nvPr/>
            </p:nvSpPr>
            <p:spPr>
              <a:xfrm>
                <a:off x="-50158000" y="2685000"/>
                <a:ext cx="307175" cy="298725"/>
              </a:xfrm>
              <a:custGeom>
                <a:avLst/>
                <a:gdLst/>
                <a:ahLst/>
                <a:cxnLst/>
                <a:rect l="l" t="t" r="r" b="b"/>
                <a:pathLst>
                  <a:path w="12287" h="11949" extrusionOk="0">
                    <a:moveTo>
                      <a:pt x="8054" y="717"/>
                    </a:moveTo>
                    <a:cubicBezTo>
                      <a:pt x="8325" y="717"/>
                      <a:pt x="8601" y="820"/>
                      <a:pt x="8821" y="1024"/>
                    </a:cubicBezTo>
                    <a:lnTo>
                      <a:pt x="11090" y="3293"/>
                    </a:lnTo>
                    <a:cubicBezTo>
                      <a:pt x="11531" y="3702"/>
                      <a:pt x="11531" y="4364"/>
                      <a:pt x="11090" y="4805"/>
                    </a:cubicBezTo>
                    <a:lnTo>
                      <a:pt x="10302" y="5593"/>
                    </a:lnTo>
                    <a:lnTo>
                      <a:pt x="6522" y="1812"/>
                    </a:lnTo>
                    <a:lnTo>
                      <a:pt x="7309" y="1024"/>
                    </a:lnTo>
                    <a:cubicBezTo>
                      <a:pt x="7514" y="820"/>
                      <a:pt x="7782" y="717"/>
                      <a:pt x="8054" y="717"/>
                    </a:cubicBezTo>
                    <a:close/>
                    <a:moveTo>
                      <a:pt x="6018" y="2285"/>
                    </a:moveTo>
                    <a:lnTo>
                      <a:pt x="9798" y="6065"/>
                    </a:lnTo>
                    <a:lnTo>
                      <a:pt x="6144" y="9720"/>
                    </a:lnTo>
                    <a:lnTo>
                      <a:pt x="2363" y="5939"/>
                    </a:lnTo>
                    <a:lnTo>
                      <a:pt x="6018" y="2285"/>
                    </a:lnTo>
                    <a:close/>
                    <a:moveTo>
                      <a:pt x="1890" y="6443"/>
                    </a:moveTo>
                    <a:lnTo>
                      <a:pt x="5671" y="10224"/>
                    </a:lnTo>
                    <a:lnTo>
                      <a:pt x="4915" y="10980"/>
                    </a:lnTo>
                    <a:cubicBezTo>
                      <a:pt x="4726" y="11185"/>
                      <a:pt x="4458" y="11287"/>
                      <a:pt x="4186" y="11287"/>
                    </a:cubicBezTo>
                    <a:cubicBezTo>
                      <a:pt x="3915" y="11287"/>
                      <a:pt x="3639" y="11185"/>
                      <a:pt x="3434" y="10980"/>
                    </a:cubicBezTo>
                    <a:lnTo>
                      <a:pt x="1134" y="8712"/>
                    </a:lnTo>
                    <a:cubicBezTo>
                      <a:pt x="756" y="8302"/>
                      <a:pt x="756" y="7640"/>
                      <a:pt x="1134" y="7199"/>
                    </a:cubicBezTo>
                    <a:lnTo>
                      <a:pt x="1890" y="6443"/>
                    </a:lnTo>
                    <a:close/>
                    <a:moveTo>
                      <a:pt x="8093" y="0"/>
                    </a:moveTo>
                    <a:cubicBezTo>
                      <a:pt x="7640" y="0"/>
                      <a:pt x="7183" y="174"/>
                      <a:pt x="6837" y="520"/>
                    </a:cubicBezTo>
                    <a:lnTo>
                      <a:pt x="662" y="6695"/>
                    </a:lnTo>
                    <a:cubicBezTo>
                      <a:pt x="0" y="7357"/>
                      <a:pt x="0" y="8491"/>
                      <a:pt x="662" y="9184"/>
                    </a:cubicBezTo>
                    <a:lnTo>
                      <a:pt x="2962" y="11452"/>
                    </a:lnTo>
                    <a:cubicBezTo>
                      <a:pt x="3292" y="11783"/>
                      <a:pt x="3741" y="11949"/>
                      <a:pt x="4190" y="11949"/>
                    </a:cubicBezTo>
                    <a:cubicBezTo>
                      <a:pt x="4639" y="11949"/>
                      <a:pt x="5088" y="11783"/>
                      <a:pt x="5419" y="11452"/>
                    </a:cubicBezTo>
                    <a:lnTo>
                      <a:pt x="11625" y="5278"/>
                    </a:lnTo>
                    <a:cubicBezTo>
                      <a:pt x="12287" y="4616"/>
                      <a:pt x="12287" y="3513"/>
                      <a:pt x="11625" y="2789"/>
                    </a:cubicBezTo>
                    <a:lnTo>
                      <a:pt x="9326" y="520"/>
                    </a:lnTo>
                    <a:cubicBezTo>
                      <a:pt x="8995" y="174"/>
                      <a:pt x="8546" y="0"/>
                      <a:pt x="80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62" name="Google Shape;5762;p61"/>
              <p:cNvSpPr/>
              <p:nvPr/>
            </p:nvSpPr>
            <p:spPr>
              <a:xfrm>
                <a:off x="-50058775" y="2838200"/>
                <a:ext cx="51225" cy="496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5" extrusionOk="0">
                    <a:moveTo>
                      <a:pt x="391" y="0"/>
                    </a:moveTo>
                    <a:cubicBezTo>
                      <a:pt x="300" y="0"/>
                      <a:pt x="206" y="32"/>
                      <a:pt x="127" y="95"/>
                    </a:cubicBezTo>
                    <a:cubicBezTo>
                      <a:pt x="1" y="221"/>
                      <a:pt x="1" y="441"/>
                      <a:pt x="127" y="599"/>
                    </a:cubicBezTo>
                    <a:lnTo>
                      <a:pt x="1418" y="1890"/>
                    </a:lnTo>
                    <a:cubicBezTo>
                      <a:pt x="1481" y="1953"/>
                      <a:pt x="1568" y="1985"/>
                      <a:pt x="1659" y="1985"/>
                    </a:cubicBezTo>
                    <a:cubicBezTo>
                      <a:pt x="1749" y="1985"/>
                      <a:pt x="1844" y="1953"/>
                      <a:pt x="1923" y="1890"/>
                    </a:cubicBezTo>
                    <a:cubicBezTo>
                      <a:pt x="2049" y="1733"/>
                      <a:pt x="2049" y="1512"/>
                      <a:pt x="1923" y="1386"/>
                    </a:cubicBezTo>
                    <a:lnTo>
                      <a:pt x="631" y="95"/>
                    </a:lnTo>
                    <a:cubicBezTo>
                      <a:pt x="568" y="32"/>
                      <a:pt x="481" y="0"/>
                      <a:pt x="3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63" name="Google Shape;5763;p61"/>
            <p:cNvGrpSpPr/>
            <p:nvPr/>
          </p:nvGrpSpPr>
          <p:grpSpPr>
            <a:xfrm>
              <a:off x="2450822" y="1178236"/>
              <a:ext cx="229449" cy="227685"/>
              <a:chOff x="-48266125" y="1973375"/>
              <a:chExt cx="302450" cy="300125"/>
            </a:xfrm>
            <a:grpFill/>
          </p:grpSpPr>
          <p:sp>
            <p:nvSpPr>
              <p:cNvPr id="5764" name="Google Shape;5764;p61"/>
              <p:cNvSpPr/>
              <p:nvPr/>
            </p:nvSpPr>
            <p:spPr>
              <a:xfrm>
                <a:off x="-48212575" y="2045050"/>
                <a:ext cx="122900" cy="12370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4948" extrusionOk="0">
                    <a:moveTo>
                      <a:pt x="1765" y="662"/>
                    </a:moveTo>
                    <a:cubicBezTo>
                      <a:pt x="2237" y="662"/>
                      <a:pt x="2647" y="946"/>
                      <a:pt x="2741" y="1387"/>
                    </a:cubicBezTo>
                    <a:lnTo>
                      <a:pt x="1765" y="1387"/>
                    </a:lnTo>
                    <a:cubicBezTo>
                      <a:pt x="1576" y="1387"/>
                      <a:pt x="1418" y="1545"/>
                      <a:pt x="1418" y="1734"/>
                    </a:cubicBezTo>
                    <a:lnTo>
                      <a:pt x="1418" y="2710"/>
                    </a:lnTo>
                    <a:cubicBezTo>
                      <a:pt x="1009" y="2584"/>
                      <a:pt x="725" y="2206"/>
                      <a:pt x="725" y="1734"/>
                    </a:cubicBezTo>
                    <a:cubicBezTo>
                      <a:pt x="725" y="1135"/>
                      <a:pt x="1166" y="662"/>
                      <a:pt x="1765" y="662"/>
                    </a:cubicBezTo>
                    <a:close/>
                    <a:moveTo>
                      <a:pt x="2741" y="2080"/>
                    </a:moveTo>
                    <a:cubicBezTo>
                      <a:pt x="2647" y="2395"/>
                      <a:pt x="2395" y="2616"/>
                      <a:pt x="2111" y="2710"/>
                    </a:cubicBezTo>
                    <a:lnTo>
                      <a:pt x="2111" y="2080"/>
                    </a:lnTo>
                    <a:close/>
                    <a:moveTo>
                      <a:pt x="4254" y="2080"/>
                    </a:moveTo>
                    <a:lnTo>
                      <a:pt x="4254" y="4191"/>
                    </a:lnTo>
                    <a:lnTo>
                      <a:pt x="2143" y="4191"/>
                    </a:lnTo>
                    <a:lnTo>
                      <a:pt x="2143" y="3466"/>
                    </a:lnTo>
                    <a:cubicBezTo>
                      <a:pt x="2804" y="3309"/>
                      <a:pt x="3340" y="2805"/>
                      <a:pt x="3497" y="2080"/>
                    </a:cubicBezTo>
                    <a:close/>
                    <a:moveTo>
                      <a:pt x="1765" y="1"/>
                    </a:moveTo>
                    <a:cubicBezTo>
                      <a:pt x="788" y="1"/>
                      <a:pt x="0" y="788"/>
                      <a:pt x="0" y="1765"/>
                    </a:cubicBezTo>
                    <a:cubicBezTo>
                      <a:pt x="0" y="2616"/>
                      <a:pt x="599" y="3340"/>
                      <a:pt x="1418" y="3498"/>
                    </a:cubicBezTo>
                    <a:lnTo>
                      <a:pt x="1418" y="4601"/>
                    </a:lnTo>
                    <a:cubicBezTo>
                      <a:pt x="1418" y="4790"/>
                      <a:pt x="1576" y="4947"/>
                      <a:pt x="1765" y="4947"/>
                    </a:cubicBezTo>
                    <a:lnTo>
                      <a:pt x="4569" y="4947"/>
                    </a:lnTo>
                    <a:cubicBezTo>
                      <a:pt x="4758" y="4947"/>
                      <a:pt x="4915" y="4790"/>
                      <a:pt x="4915" y="4601"/>
                    </a:cubicBezTo>
                    <a:lnTo>
                      <a:pt x="4915" y="1797"/>
                    </a:lnTo>
                    <a:cubicBezTo>
                      <a:pt x="4915" y="1576"/>
                      <a:pt x="4758" y="1419"/>
                      <a:pt x="4600" y="1419"/>
                    </a:cubicBezTo>
                    <a:lnTo>
                      <a:pt x="3497" y="1419"/>
                    </a:lnTo>
                    <a:cubicBezTo>
                      <a:pt x="3340" y="631"/>
                      <a:pt x="2647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65" name="Google Shape;5765;p61"/>
              <p:cNvSpPr/>
              <p:nvPr/>
            </p:nvSpPr>
            <p:spPr>
              <a:xfrm>
                <a:off x="-48266125" y="1973375"/>
                <a:ext cx="23000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9200" h="12005" extrusionOk="0">
                    <a:moveTo>
                      <a:pt x="7057" y="1198"/>
                    </a:moveTo>
                    <a:lnTo>
                      <a:pt x="7971" y="2112"/>
                    </a:lnTo>
                    <a:lnTo>
                      <a:pt x="7057" y="2112"/>
                    </a:lnTo>
                    <a:lnTo>
                      <a:pt x="7057" y="1198"/>
                    </a:lnTo>
                    <a:close/>
                    <a:moveTo>
                      <a:pt x="6396" y="694"/>
                    </a:moveTo>
                    <a:lnTo>
                      <a:pt x="6396" y="2458"/>
                    </a:lnTo>
                    <a:cubicBezTo>
                      <a:pt x="6396" y="2679"/>
                      <a:pt x="6553" y="2836"/>
                      <a:pt x="6742" y="2836"/>
                    </a:cubicBezTo>
                    <a:lnTo>
                      <a:pt x="8506" y="2836"/>
                    </a:lnTo>
                    <a:lnTo>
                      <a:pt x="8506" y="11280"/>
                    </a:lnTo>
                    <a:lnTo>
                      <a:pt x="756" y="11280"/>
                    </a:lnTo>
                    <a:lnTo>
                      <a:pt x="756" y="694"/>
                    </a:lnTo>
                    <a:close/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1658"/>
                    </a:lnTo>
                    <a:cubicBezTo>
                      <a:pt x="0" y="11847"/>
                      <a:pt x="158" y="12004"/>
                      <a:pt x="378" y="12004"/>
                    </a:cubicBezTo>
                    <a:lnTo>
                      <a:pt x="8790" y="12004"/>
                    </a:lnTo>
                    <a:cubicBezTo>
                      <a:pt x="8979" y="12004"/>
                      <a:pt x="9136" y="11847"/>
                      <a:pt x="9136" y="11658"/>
                    </a:cubicBezTo>
                    <a:lnTo>
                      <a:pt x="9136" y="2458"/>
                    </a:lnTo>
                    <a:cubicBezTo>
                      <a:pt x="9199" y="2395"/>
                      <a:pt x="9168" y="2301"/>
                      <a:pt x="9073" y="2238"/>
                    </a:cubicBezTo>
                    <a:lnTo>
                      <a:pt x="6931" y="95"/>
                    </a:lnTo>
                    <a:cubicBezTo>
                      <a:pt x="6868" y="32"/>
                      <a:pt x="6805" y="1"/>
                      <a:pt x="67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66" name="Google Shape;5766;p61"/>
              <p:cNvSpPr/>
              <p:nvPr/>
            </p:nvSpPr>
            <p:spPr>
              <a:xfrm>
                <a:off x="-48018025" y="1991500"/>
                <a:ext cx="54350" cy="282000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11280" extrusionOk="0">
                    <a:moveTo>
                      <a:pt x="1071" y="1481"/>
                    </a:moveTo>
                    <a:lnTo>
                      <a:pt x="1260" y="2111"/>
                    </a:lnTo>
                    <a:lnTo>
                      <a:pt x="851" y="2111"/>
                    </a:lnTo>
                    <a:lnTo>
                      <a:pt x="1071" y="1481"/>
                    </a:lnTo>
                    <a:close/>
                    <a:moveTo>
                      <a:pt x="1418" y="2836"/>
                    </a:moveTo>
                    <a:lnTo>
                      <a:pt x="1418" y="7247"/>
                    </a:lnTo>
                    <a:lnTo>
                      <a:pt x="725" y="7247"/>
                    </a:lnTo>
                    <a:lnTo>
                      <a:pt x="725" y="2836"/>
                    </a:lnTo>
                    <a:close/>
                    <a:moveTo>
                      <a:pt x="1418" y="7971"/>
                    </a:moveTo>
                    <a:lnTo>
                      <a:pt x="1418" y="8664"/>
                    </a:lnTo>
                    <a:lnTo>
                      <a:pt x="725" y="8664"/>
                    </a:lnTo>
                    <a:lnTo>
                      <a:pt x="725" y="7971"/>
                    </a:lnTo>
                    <a:close/>
                    <a:moveTo>
                      <a:pt x="1449" y="9357"/>
                    </a:moveTo>
                    <a:lnTo>
                      <a:pt x="1449" y="10208"/>
                    </a:lnTo>
                    <a:cubicBezTo>
                      <a:pt x="1418" y="10397"/>
                      <a:pt x="1260" y="10555"/>
                      <a:pt x="1071" y="10555"/>
                    </a:cubicBezTo>
                    <a:cubicBezTo>
                      <a:pt x="882" y="10555"/>
                      <a:pt x="725" y="10397"/>
                      <a:pt x="725" y="10208"/>
                    </a:cubicBezTo>
                    <a:lnTo>
                      <a:pt x="725" y="9357"/>
                    </a:lnTo>
                    <a:close/>
                    <a:moveTo>
                      <a:pt x="1071" y="0"/>
                    </a:moveTo>
                    <a:cubicBezTo>
                      <a:pt x="945" y="0"/>
                      <a:pt x="788" y="95"/>
                      <a:pt x="756" y="253"/>
                    </a:cubicBezTo>
                    <a:cubicBezTo>
                      <a:pt x="0" y="2489"/>
                      <a:pt x="63" y="2363"/>
                      <a:pt x="63" y="2458"/>
                    </a:cubicBezTo>
                    <a:lnTo>
                      <a:pt x="63" y="10208"/>
                    </a:lnTo>
                    <a:cubicBezTo>
                      <a:pt x="63" y="10807"/>
                      <a:pt x="536" y="11279"/>
                      <a:pt x="1103" y="11279"/>
                    </a:cubicBezTo>
                    <a:cubicBezTo>
                      <a:pt x="1701" y="11279"/>
                      <a:pt x="2174" y="10807"/>
                      <a:pt x="2174" y="10208"/>
                    </a:cubicBezTo>
                    <a:lnTo>
                      <a:pt x="2111" y="2458"/>
                    </a:lnTo>
                    <a:lnTo>
                      <a:pt x="2111" y="2458"/>
                    </a:lnTo>
                    <a:cubicBezTo>
                      <a:pt x="2121" y="2468"/>
                      <a:pt x="2128" y="2472"/>
                      <a:pt x="2132" y="2472"/>
                    </a:cubicBezTo>
                    <a:cubicBezTo>
                      <a:pt x="2139" y="2472"/>
                      <a:pt x="2132" y="2458"/>
                      <a:pt x="2111" y="2458"/>
                    </a:cubicBezTo>
                    <a:lnTo>
                      <a:pt x="2111" y="2458"/>
                    </a:lnTo>
                    <a:lnTo>
                      <a:pt x="2111" y="2458"/>
                    </a:lnTo>
                    <a:cubicBezTo>
                      <a:pt x="2111" y="2363"/>
                      <a:pt x="2142" y="2584"/>
                      <a:pt x="1386" y="253"/>
                    </a:cubicBezTo>
                    <a:cubicBezTo>
                      <a:pt x="1355" y="95"/>
                      <a:pt x="1197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67" name="Google Shape;5767;p61"/>
              <p:cNvSpPr/>
              <p:nvPr/>
            </p:nvSpPr>
            <p:spPr>
              <a:xfrm>
                <a:off x="-48211800" y="2221475"/>
                <a:ext cx="1229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4569" y="694"/>
                    </a:lnTo>
                    <a:cubicBezTo>
                      <a:pt x="4758" y="694"/>
                      <a:pt x="4916" y="536"/>
                      <a:pt x="4916" y="347"/>
                    </a:cubicBezTo>
                    <a:cubicBezTo>
                      <a:pt x="4884" y="158"/>
                      <a:pt x="4727" y="1"/>
                      <a:pt x="45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68" name="Google Shape;5768;p61"/>
              <p:cNvSpPr/>
              <p:nvPr/>
            </p:nvSpPr>
            <p:spPr>
              <a:xfrm>
                <a:off x="-48211800" y="2185250"/>
                <a:ext cx="874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3151" y="725"/>
                    </a:lnTo>
                    <a:cubicBezTo>
                      <a:pt x="3372" y="725"/>
                      <a:pt x="3498" y="568"/>
                      <a:pt x="3498" y="379"/>
                    </a:cubicBezTo>
                    <a:cubicBezTo>
                      <a:pt x="3498" y="158"/>
                      <a:pt x="3372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69" name="Google Shape;5769;p61"/>
              <p:cNvSpPr/>
              <p:nvPr/>
            </p:nvSpPr>
            <p:spPr>
              <a:xfrm>
                <a:off x="-48106250" y="21852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70" name="Google Shape;5770;p61"/>
            <p:cNvGrpSpPr/>
            <p:nvPr/>
          </p:nvGrpSpPr>
          <p:grpSpPr>
            <a:xfrm>
              <a:off x="2468138" y="1458381"/>
              <a:ext cx="194817" cy="227761"/>
              <a:chOff x="-48237000" y="2342650"/>
              <a:chExt cx="256800" cy="300225"/>
            </a:xfrm>
            <a:grpFill/>
          </p:grpSpPr>
          <p:sp>
            <p:nvSpPr>
              <p:cNvPr id="5771" name="Google Shape;5771;p61"/>
              <p:cNvSpPr/>
              <p:nvPr/>
            </p:nvSpPr>
            <p:spPr>
              <a:xfrm>
                <a:off x="-48237000" y="2342650"/>
                <a:ext cx="256800" cy="300225"/>
              </a:xfrm>
              <a:custGeom>
                <a:avLst/>
                <a:gdLst/>
                <a:ahLst/>
                <a:cxnLst/>
                <a:rect l="l" t="t" r="r" b="b"/>
                <a:pathLst>
                  <a:path w="10272" h="12009" extrusionOk="0">
                    <a:moveTo>
                      <a:pt x="4507" y="679"/>
                    </a:moveTo>
                    <a:cubicBezTo>
                      <a:pt x="4774" y="679"/>
                      <a:pt x="5048" y="706"/>
                      <a:pt x="5325" y="762"/>
                    </a:cubicBezTo>
                    <a:cubicBezTo>
                      <a:pt x="6774" y="1077"/>
                      <a:pt x="7940" y="2274"/>
                      <a:pt x="8255" y="3723"/>
                    </a:cubicBezTo>
                    <a:cubicBezTo>
                      <a:pt x="8381" y="4227"/>
                      <a:pt x="8381" y="4763"/>
                      <a:pt x="8318" y="5267"/>
                    </a:cubicBezTo>
                    <a:cubicBezTo>
                      <a:pt x="8318" y="5330"/>
                      <a:pt x="8318" y="5424"/>
                      <a:pt x="8350" y="5487"/>
                    </a:cubicBezTo>
                    <a:lnTo>
                      <a:pt x="9263" y="7220"/>
                    </a:lnTo>
                    <a:cubicBezTo>
                      <a:pt x="9389" y="7441"/>
                      <a:pt x="9232" y="7756"/>
                      <a:pt x="8980" y="7756"/>
                    </a:cubicBezTo>
                    <a:lnTo>
                      <a:pt x="8034" y="7756"/>
                    </a:lnTo>
                    <a:cubicBezTo>
                      <a:pt x="7845" y="7756"/>
                      <a:pt x="7688" y="7913"/>
                      <a:pt x="7688" y="8102"/>
                    </a:cubicBezTo>
                    <a:lnTo>
                      <a:pt x="7688" y="9867"/>
                    </a:lnTo>
                    <a:lnTo>
                      <a:pt x="5892" y="9867"/>
                    </a:lnTo>
                    <a:cubicBezTo>
                      <a:pt x="5703" y="9867"/>
                      <a:pt x="5546" y="10024"/>
                      <a:pt x="5546" y="10213"/>
                    </a:cubicBezTo>
                    <a:lnTo>
                      <a:pt x="5546" y="11284"/>
                    </a:lnTo>
                    <a:lnTo>
                      <a:pt x="2049" y="11284"/>
                    </a:lnTo>
                    <a:lnTo>
                      <a:pt x="2049" y="7693"/>
                    </a:lnTo>
                    <a:cubicBezTo>
                      <a:pt x="2049" y="7598"/>
                      <a:pt x="2017" y="7504"/>
                      <a:pt x="1923" y="7441"/>
                    </a:cubicBezTo>
                    <a:cubicBezTo>
                      <a:pt x="1103" y="6685"/>
                      <a:pt x="631" y="5645"/>
                      <a:pt x="631" y="4542"/>
                    </a:cubicBezTo>
                    <a:cubicBezTo>
                      <a:pt x="631" y="2387"/>
                      <a:pt x="2372" y="679"/>
                      <a:pt x="4507" y="679"/>
                    </a:cubicBezTo>
                    <a:close/>
                    <a:moveTo>
                      <a:pt x="4570" y="0"/>
                    </a:moveTo>
                    <a:cubicBezTo>
                      <a:pt x="2059" y="0"/>
                      <a:pt x="1" y="1999"/>
                      <a:pt x="1" y="4542"/>
                    </a:cubicBezTo>
                    <a:cubicBezTo>
                      <a:pt x="1" y="5802"/>
                      <a:pt x="505" y="7000"/>
                      <a:pt x="1418" y="7850"/>
                    </a:cubicBezTo>
                    <a:lnTo>
                      <a:pt x="1418" y="11631"/>
                    </a:lnTo>
                    <a:cubicBezTo>
                      <a:pt x="1418" y="11851"/>
                      <a:pt x="1576" y="12009"/>
                      <a:pt x="1765" y="12009"/>
                    </a:cubicBezTo>
                    <a:lnTo>
                      <a:pt x="5987" y="12009"/>
                    </a:lnTo>
                    <a:cubicBezTo>
                      <a:pt x="6176" y="12009"/>
                      <a:pt x="6333" y="11851"/>
                      <a:pt x="6333" y="11631"/>
                    </a:cubicBezTo>
                    <a:lnTo>
                      <a:pt x="6333" y="10591"/>
                    </a:lnTo>
                    <a:lnTo>
                      <a:pt x="8097" y="10591"/>
                    </a:lnTo>
                    <a:cubicBezTo>
                      <a:pt x="8287" y="10591"/>
                      <a:pt x="8444" y="10434"/>
                      <a:pt x="8444" y="10213"/>
                    </a:cubicBezTo>
                    <a:lnTo>
                      <a:pt x="8444" y="8449"/>
                    </a:lnTo>
                    <a:lnTo>
                      <a:pt x="9043" y="8449"/>
                    </a:lnTo>
                    <a:cubicBezTo>
                      <a:pt x="9799" y="8417"/>
                      <a:pt x="10271" y="7598"/>
                      <a:pt x="9925" y="6874"/>
                    </a:cubicBezTo>
                    <a:lnTo>
                      <a:pt x="9043" y="5267"/>
                    </a:lnTo>
                    <a:cubicBezTo>
                      <a:pt x="9137" y="4700"/>
                      <a:pt x="9137" y="4164"/>
                      <a:pt x="9011" y="3597"/>
                    </a:cubicBezTo>
                    <a:cubicBezTo>
                      <a:pt x="8665" y="1864"/>
                      <a:pt x="7247" y="510"/>
                      <a:pt x="5546" y="100"/>
                    </a:cubicBezTo>
                    <a:cubicBezTo>
                      <a:pt x="5215" y="33"/>
                      <a:pt x="4889" y="0"/>
                      <a:pt x="45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72" name="Google Shape;5772;p61"/>
              <p:cNvSpPr/>
              <p:nvPr/>
            </p:nvSpPr>
            <p:spPr>
              <a:xfrm>
                <a:off x="-48195250" y="2377425"/>
                <a:ext cx="144150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5766" h="5609" extrusionOk="0">
                    <a:moveTo>
                      <a:pt x="3214" y="757"/>
                    </a:moveTo>
                    <a:lnTo>
                      <a:pt x="3214" y="883"/>
                    </a:lnTo>
                    <a:cubicBezTo>
                      <a:pt x="3214" y="1040"/>
                      <a:pt x="3277" y="1135"/>
                      <a:pt x="3435" y="1198"/>
                    </a:cubicBezTo>
                    <a:cubicBezTo>
                      <a:pt x="3624" y="1261"/>
                      <a:pt x="3844" y="1387"/>
                      <a:pt x="4002" y="1513"/>
                    </a:cubicBezTo>
                    <a:cubicBezTo>
                      <a:pt x="4061" y="1553"/>
                      <a:pt x="4146" y="1593"/>
                      <a:pt x="4233" y="1593"/>
                    </a:cubicBezTo>
                    <a:cubicBezTo>
                      <a:pt x="4283" y="1593"/>
                      <a:pt x="4333" y="1579"/>
                      <a:pt x="4380" y="1545"/>
                    </a:cubicBezTo>
                    <a:lnTo>
                      <a:pt x="4506" y="1482"/>
                    </a:lnTo>
                    <a:lnTo>
                      <a:pt x="4852" y="2049"/>
                    </a:lnTo>
                    <a:lnTo>
                      <a:pt x="4726" y="2143"/>
                    </a:lnTo>
                    <a:cubicBezTo>
                      <a:pt x="4632" y="2206"/>
                      <a:pt x="4537" y="2364"/>
                      <a:pt x="4569" y="2490"/>
                    </a:cubicBezTo>
                    <a:cubicBezTo>
                      <a:pt x="4632" y="2710"/>
                      <a:pt x="4632" y="2899"/>
                      <a:pt x="4569" y="3120"/>
                    </a:cubicBezTo>
                    <a:cubicBezTo>
                      <a:pt x="4537" y="3277"/>
                      <a:pt x="4632" y="3403"/>
                      <a:pt x="4726" y="3466"/>
                    </a:cubicBezTo>
                    <a:lnTo>
                      <a:pt x="4852" y="3561"/>
                    </a:lnTo>
                    <a:lnTo>
                      <a:pt x="4506" y="4159"/>
                    </a:lnTo>
                    <a:lnTo>
                      <a:pt x="4380" y="4065"/>
                    </a:lnTo>
                    <a:cubicBezTo>
                      <a:pt x="4323" y="4037"/>
                      <a:pt x="4260" y="4021"/>
                      <a:pt x="4199" y="4021"/>
                    </a:cubicBezTo>
                    <a:cubicBezTo>
                      <a:pt x="4125" y="4021"/>
                      <a:pt x="4054" y="4044"/>
                      <a:pt x="4002" y="4096"/>
                    </a:cubicBezTo>
                    <a:cubicBezTo>
                      <a:pt x="3844" y="4254"/>
                      <a:pt x="3624" y="4348"/>
                      <a:pt x="3435" y="4411"/>
                    </a:cubicBezTo>
                    <a:cubicBezTo>
                      <a:pt x="3277" y="4475"/>
                      <a:pt x="3214" y="4632"/>
                      <a:pt x="3214" y="4727"/>
                    </a:cubicBezTo>
                    <a:lnTo>
                      <a:pt x="3214" y="4853"/>
                    </a:lnTo>
                    <a:lnTo>
                      <a:pt x="2489" y="4853"/>
                    </a:lnTo>
                    <a:lnTo>
                      <a:pt x="2489" y="4727"/>
                    </a:lnTo>
                    <a:cubicBezTo>
                      <a:pt x="2489" y="4569"/>
                      <a:pt x="2426" y="4475"/>
                      <a:pt x="2269" y="4411"/>
                    </a:cubicBezTo>
                    <a:cubicBezTo>
                      <a:pt x="2048" y="4348"/>
                      <a:pt x="1859" y="4222"/>
                      <a:pt x="1702" y="4096"/>
                    </a:cubicBezTo>
                    <a:cubicBezTo>
                      <a:pt x="1622" y="4057"/>
                      <a:pt x="1530" y="4017"/>
                      <a:pt x="1449" y="4017"/>
                    </a:cubicBezTo>
                    <a:cubicBezTo>
                      <a:pt x="1402" y="4017"/>
                      <a:pt x="1358" y="4030"/>
                      <a:pt x="1324" y="4065"/>
                    </a:cubicBezTo>
                    <a:lnTo>
                      <a:pt x="1198" y="4159"/>
                    </a:lnTo>
                    <a:lnTo>
                      <a:pt x="851" y="3561"/>
                    </a:lnTo>
                    <a:lnTo>
                      <a:pt x="946" y="3466"/>
                    </a:lnTo>
                    <a:cubicBezTo>
                      <a:pt x="1072" y="3403"/>
                      <a:pt x="1166" y="3246"/>
                      <a:pt x="1103" y="3120"/>
                    </a:cubicBezTo>
                    <a:cubicBezTo>
                      <a:pt x="1072" y="2899"/>
                      <a:pt x="1072" y="2710"/>
                      <a:pt x="1103" y="2490"/>
                    </a:cubicBezTo>
                    <a:cubicBezTo>
                      <a:pt x="1166" y="2332"/>
                      <a:pt x="1072" y="2206"/>
                      <a:pt x="946" y="2143"/>
                    </a:cubicBezTo>
                    <a:lnTo>
                      <a:pt x="851" y="2049"/>
                    </a:lnTo>
                    <a:lnTo>
                      <a:pt x="1198" y="1482"/>
                    </a:lnTo>
                    <a:lnTo>
                      <a:pt x="1324" y="1545"/>
                    </a:lnTo>
                    <a:cubicBezTo>
                      <a:pt x="1366" y="1573"/>
                      <a:pt x="1421" y="1588"/>
                      <a:pt x="1481" y="1588"/>
                    </a:cubicBezTo>
                    <a:cubicBezTo>
                      <a:pt x="1553" y="1588"/>
                      <a:pt x="1632" y="1565"/>
                      <a:pt x="1702" y="1513"/>
                    </a:cubicBezTo>
                    <a:cubicBezTo>
                      <a:pt x="1859" y="1356"/>
                      <a:pt x="2048" y="1261"/>
                      <a:pt x="2269" y="1198"/>
                    </a:cubicBezTo>
                    <a:cubicBezTo>
                      <a:pt x="2426" y="1135"/>
                      <a:pt x="2489" y="977"/>
                      <a:pt x="2489" y="883"/>
                    </a:cubicBezTo>
                    <a:lnTo>
                      <a:pt x="2489" y="757"/>
                    </a:lnTo>
                    <a:close/>
                    <a:moveTo>
                      <a:pt x="2174" y="1"/>
                    </a:moveTo>
                    <a:cubicBezTo>
                      <a:pt x="1985" y="1"/>
                      <a:pt x="1828" y="158"/>
                      <a:pt x="1828" y="379"/>
                    </a:cubicBezTo>
                    <a:lnTo>
                      <a:pt x="1828" y="599"/>
                    </a:lnTo>
                    <a:cubicBezTo>
                      <a:pt x="1702" y="631"/>
                      <a:pt x="1576" y="725"/>
                      <a:pt x="1513" y="788"/>
                    </a:cubicBezTo>
                    <a:lnTo>
                      <a:pt x="1324" y="694"/>
                    </a:lnTo>
                    <a:cubicBezTo>
                      <a:pt x="1265" y="658"/>
                      <a:pt x="1192" y="641"/>
                      <a:pt x="1122" y="641"/>
                    </a:cubicBezTo>
                    <a:cubicBezTo>
                      <a:pt x="1004" y="641"/>
                      <a:pt x="890" y="690"/>
                      <a:pt x="851" y="788"/>
                    </a:cubicBezTo>
                    <a:lnTo>
                      <a:pt x="126" y="2017"/>
                    </a:lnTo>
                    <a:cubicBezTo>
                      <a:pt x="63" y="2175"/>
                      <a:pt x="95" y="2427"/>
                      <a:pt x="253" y="2490"/>
                    </a:cubicBezTo>
                    <a:lnTo>
                      <a:pt x="442" y="2616"/>
                    </a:lnTo>
                    <a:lnTo>
                      <a:pt x="442" y="2994"/>
                    </a:lnTo>
                    <a:lnTo>
                      <a:pt x="253" y="3120"/>
                    </a:lnTo>
                    <a:cubicBezTo>
                      <a:pt x="95" y="3214"/>
                      <a:pt x="0" y="3435"/>
                      <a:pt x="126" y="3592"/>
                    </a:cubicBezTo>
                    <a:lnTo>
                      <a:pt x="851" y="4821"/>
                    </a:lnTo>
                    <a:cubicBezTo>
                      <a:pt x="894" y="4928"/>
                      <a:pt x="1024" y="4991"/>
                      <a:pt x="1152" y="4991"/>
                    </a:cubicBezTo>
                    <a:cubicBezTo>
                      <a:pt x="1213" y="4991"/>
                      <a:pt x="1273" y="4977"/>
                      <a:pt x="1324" y="4947"/>
                    </a:cubicBezTo>
                    <a:lnTo>
                      <a:pt x="1513" y="4821"/>
                    </a:lnTo>
                    <a:cubicBezTo>
                      <a:pt x="1639" y="4884"/>
                      <a:pt x="1733" y="4979"/>
                      <a:pt x="1828" y="5010"/>
                    </a:cubicBezTo>
                    <a:lnTo>
                      <a:pt x="1828" y="5262"/>
                    </a:lnTo>
                    <a:cubicBezTo>
                      <a:pt x="1828" y="5451"/>
                      <a:pt x="1985" y="5609"/>
                      <a:pt x="2174" y="5609"/>
                    </a:cubicBezTo>
                    <a:lnTo>
                      <a:pt x="3592" y="5609"/>
                    </a:lnTo>
                    <a:cubicBezTo>
                      <a:pt x="3781" y="5609"/>
                      <a:pt x="3939" y="5451"/>
                      <a:pt x="3939" y="5262"/>
                    </a:cubicBezTo>
                    <a:lnTo>
                      <a:pt x="3939" y="5010"/>
                    </a:lnTo>
                    <a:cubicBezTo>
                      <a:pt x="4065" y="4979"/>
                      <a:pt x="4191" y="4884"/>
                      <a:pt x="4254" y="4821"/>
                    </a:cubicBezTo>
                    <a:lnTo>
                      <a:pt x="4474" y="4947"/>
                    </a:lnTo>
                    <a:cubicBezTo>
                      <a:pt x="4524" y="4967"/>
                      <a:pt x="4580" y="4978"/>
                      <a:pt x="4637" y="4978"/>
                    </a:cubicBezTo>
                    <a:cubicBezTo>
                      <a:pt x="4759" y="4978"/>
                      <a:pt x="4882" y="4929"/>
                      <a:pt x="4947" y="4821"/>
                    </a:cubicBezTo>
                    <a:lnTo>
                      <a:pt x="5640" y="3592"/>
                    </a:lnTo>
                    <a:cubicBezTo>
                      <a:pt x="5734" y="3435"/>
                      <a:pt x="5671" y="3214"/>
                      <a:pt x="5514" y="3120"/>
                    </a:cubicBezTo>
                    <a:lnTo>
                      <a:pt x="5325" y="2994"/>
                    </a:lnTo>
                    <a:lnTo>
                      <a:pt x="5325" y="2616"/>
                    </a:lnTo>
                    <a:lnTo>
                      <a:pt x="5514" y="2490"/>
                    </a:lnTo>
                    <a:cubicBezTo>
                      <a:pt x="5671" y="2427"/>
                      <a:pt x="5766" y="2206"/>
                      <a:pt x="5640" y="2017"/>
                    </a:cubicBezTo>
                    <a:lnTo>
                      <a:pt x="4947" y="788"/>
                    </a:lnTo>
                    <a:cubicBezTo>
                      <a:pt x="4887" y="689"/>
                      <a:pt x="4777" y="627"/>
                      <a:pt x="4664" y="627"/>
                    </a:cubicBezTo>
                    <a:cubicBezTo>
                      <a:pt x="4598" y="627"/>
                      <a:pt x="4532" y="648"/>
                      <a:pt x="4474" y="694"/>
                    </a:cubicBezTo>
                    <a:lnTo>
                      <a:pt x="4254" y="788"/>
                    </a:lnTo>
                    <a:cubicBezTo>
                      <a:pt x="4159" y="725"/>
                      <a:pt x="4033" y="631"/>
                      <a:pt x="3939" y="599"/>
                    </a:cubicBezTo>
                    <a:lnTo>
                      <a:pt x="3939" y="379"/>
                    </a:lnTo>
                    <a:cubicBezTo>
                      <a:pt x="3939" y="158"/>
                      <a:pt x="3781" y="1"/>
                      <a:pt x="35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73" name="Google Shape;5773;p61"/>
              <p:cNvSpPr/>
              <p:nvPr/>
            </p:nvSpPr>
            <p:spPr>
              <a:xfrm>
                <a:off x="-48150350" y="2422325"/>
                <a:ext cx="5277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112" extrusionOk="0">
                    <a:moveTo>
                      <a:pt x="1040" y="662"/>
                    </a:moveTo>
                    <a:cubicBezTo>
                      <a:pt x="1260" y="662"/>
                      <a:pt x="1418" y="820"/>
                      <a:pt x="1418" y="1009"/>
                    </a:cubicBezTo>
                    <a:cubicBezTo>
                      <a:pt x="1418" y="1198"/>
                      <a:pt x="1260" y="1355"/>
                      <a:pt x="1040" y="1355"/>
                    </a:cubicBezTo>
                    <a:cubicBezTo>
                      <a:pt x="851" y="1355"/>
                      <a:pt x="693" y="1198"/>
                      <a:pt x="693" y="1009"/>
                    </a:cubicBezTo>
                    <a:cubicBezTo>
                      <a:pt x="693" y="820"/>
                      <a:pt x="851" y="662"/>
                      <a:pt x="1040" y="662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639"/>
                      <a:pt x="473" y="2111"/>
                      <a:pt x="1040" y="2111"/>
                    </a:cubicBezTo>
                    <a:cubicBezTo>
                      <a:pt x="1639" y="2111"/>
                      <a:pt x="2111" y="1639"/>
                      <a:pt x="2111" y="1040"/>
                    </a:cubicBezTo>
                    <a:cubicBezTo>
                      <a:pt x="2111" y="473"/>
                      <a:pt x="163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74" name="Google Shape;5774;p61"/>
            <p:cNvGrpSpPr/>
            <p:nvPr/>
          </p:nvGrpSpPr>
          <p:grpSpPr>
            <a:xfrm>
              <a:off x="3862939" y="1172717"/>
              <a:ext cx="229468" cy="226035"/>
              <a:chOff x="-46404975" y="1966100"/>
              <a:chExt cx="302475" cy="297950"/>
            </a:xfrm>
            <a:grpFill/>
          </p:grpSpPr>
          <p:sp>
            <p:nvSpPr>
              <p:cNvPr id="5775" name="Google Shape;5775;p61"/>
              <p:cNvSpPr/>
              <p:nvPr/>
            </p:nvSpPr>
            <p:spPr>
              <a:xfrm>
                <a:off x="-46349850" y="1966100"/>
                <a:ext cx="38625" cy="86850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3474" extrusionOk="0">
                    <a:moveTo>
                      <a:pt x="784" y="0"/>
                    </a:moveTo>
                    <a:cubicBezTo>
                      <a:pt x="686" y="0"/>
                      <a:pt x="583" y="24"/>
                      <a:pt x="505" y="71"/>
                    </a:cubicBezTo>
                    <a:cubicBezTo>
                      <a:pt x="1" y="607"/>
                      <a:pt x="1" y="1458"/>
                      <a:pt x="505" y="1962"/>
                    </a:cubicBezTo>
                    <a:cubicBezTo>
                      <a:pt x="757" y="2214"/>
                      <a:pt x="757" y="2655"/>
                      <a:pt x="505" y="2875"/>
                    </a:cubicBezTo>
                    <a:cubicBezTo>
                      <a:pt x="379" y="3001"/>
                      <a:pt x="379" y="3222"/>
                      <a:pt x="505" y="3379"/>
                    </a:cubicBezTo>
                    <a:cubicBezTo>
                      <a:pt x="568" y="3442"/>
                      <a:pt x="654" y="3474"/>
                      <a:pt x="749" y="3474"/>
                    </a:cubicBezTo>
                    <a:cubicBezTo>
                      <a:pt x="843" y="3474"/>
                      <a:pt x="946" y="3442"/>
                      <a:pt x="1040" y="3379"/>
                    </a:cubicBezTo>
                    <a:cubicBezTo>
                      <a:pt x="1544" y="2875"/>
                      <a:pt x="1544" y="2025"/>
                      <a:pt x="1040" y="1489"/>
                    </a:cubicBezTo>
                    <a:cubicBezTo>
                      <a:pt x="788" y="1269"/>
                      <a:pt x="788" y="827"/>
                      <a:pt x="1040" y="607"/>
                    </a:cubicBezTo>
                    <a:cubicBezTo>
                      <a:pt x="1135" y="481"/>
                      <a:pt x="1135" y="229"/>
                      <a:pt x="1040" y="71"/>
                    </a:cubicBezTo>
                    <a:cubicBezTo>
                      <a:pt x="977" y="24"/>
                      <a:pt x="883" y="0"/>
                      <a:pt x="7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76" name="Google Shape;5776;p61"/>
              <p:cNvSpPr/>
              <p:nvPr/>
            </p:nvSpPr>
            <p:spPr>
              <a:xfrm>
                <a:off x="-46297875" y="1966100"/>
                <a:ext cx="38625" cy="86850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3474" extrusionOk="0">
                    <a:moveTo>
                      <a:pt x="800" y="0"/>
                    </a:moveTo>
                    <a:cubicBezTo>
                      <a:pt x="710" y="0"/>
                      <a:pt x="615" y="24"/>
                      <a:pt x="537" y="71"/>
                    </a:cubicBezTo>
                    <a:cubicBezTo>
                      <a:pt x="1" y="607"/>
                      <a:pt x="1" y="1458"/>
                      <a:pt x="537" y="1962"/>
                    </a:cubicBezTo>
                    <a:cubicBezTo>
                      <a:pt x="757" y="2214"/>
                      <a:pt x="757" y="2655"/>
                      <a:pt x="537" y="2875"/>
                    </a:cubicBezTo>
                    <a:cubicBezTo>
                      <a:pt x="410" y="3001"/>
                      <a:pt x="410" y="3222"/>
                      <a:pt x="537" y="3379"/>
                    </a:cubicBezTo>
                    <a:cubicBezTo>
                      <a:pt x="584" y="3442"/>
                      <a:pt x="670" y="3474"/>
                      <a:pt x="765" y="3474"/>
                    </a:cubicBezTo>
                    <a:cubicBezTo>
                      <a:pt x="859" y="3474"/>
                      <a:pt x="962" y="3442"/>
                      <a:pt x="1041" y="3379"/>
                    </a:cubicBezTo>
                    <a:cubicBezTo>
                      <a:pt x="1545" y="2875"/>
                      <a:pt x="1545" y="2025"/>
                      <a:pt x="1041" y="1489"/>
                    </a:cubicBezTo>
                    <a:cubicBezTo>
                      <a:pt x="789" y="1269"/>
                      <a:pt x="789" y="827"/>
                      <a:pt x="1041" y="607"/>
                    </a:cubicBezTo>
                    <a:cubicBezTo>
                      <a:pt x="1167" y="481"/>
                      <a:pt x="1167" y="229"/>
                      <a:pt x="1041" y="71"/>
                    </a:cubicBezTo>
                    <a:cubicBezTo>
                      <a:pt x="978" y="24"/>
                      <a:pt x="891" y="0"/>
                      <a:pt x="8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77" name="Google Shape;5777;p61"/>
              <p:cNvSpPr/>
              <p:nvPr/>
            </p:nvSpPr>
            <p:spPr>
              <a:xfrm>
                <a:off x="-46244300" y="1966100"/>
                <a:ext cx="38600" cy="8685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3474" extrusionOk="0">
                    <a:moveTo>
                      <a:pt x="768" y="0"/>
                    </a:moveTo>
                    <a:cubicBezTo>
                      <a:pt x="678" y="0"/>
                      <a:pt x="583" y="24"/>
                      <a:pt x="504" y="71"/>
                    </a:cubicBezTo>
                    <a:cubicBezTo>
                      <a:pt x="0" y="607"/>
                      <a:pt x="0" y="1458"/>
                      <a:pt x="504" y="1962"/>
                    </a:cubicBezTo>
                    <a:cubicBezTo>
                      <a:pt x="756" y="2214"/>
                      <a:pt x="756" y="2655"/>
                      <a:pt x="504" y="2875"/>
                    </a:cubicBezTo>
                    <a:cubicBezTo>
                      <a:pt x="378" y="3001"/>
                      <a:pt x="378" y="3222"/>
                      <a:pt x="504" y="3379"/>
                    </a:cubicBezTo>
                    <a:cubicBezTo>
                      <a:pt x="567" y="3442"/>
                      <a:pt x="654" y="3474"/>
                      <a:pt x="745" y="3474"/>
                    </a:cubicBezTo>
                    <a:cubicBezTo>
                      <a:pt x="835" y="3474"/>
                      <a:pt x="930" y="3442"/>
                      <a:pt x="1008" y="3379"/>
                    </a:cubicBezTo>
                    <a:cubicBezTo>
                      <a:pt x="1544" y="2875"/>
                      <a:pt x="1544" y="2025"/>
                      <a:pt x="1008" y="1489"/>
                    </a:cubicBezTo>
                    <a:cubicBezTo>
                      <a:pt x="788" y="1269"/>
                      <a:pt x="788" y="827"/>
                      <a:pt x="1008" y="607"/>
                    </a:cubicBezTo>
                    <a:cubicBezTo>
                      <a:pt x="1134" y="481"/>
                      <a:pt x="1134" y="229"/>
                      <a:pt x="1008" y="71"/>
                    </a:cubicBezTo>
                    <a:cubicBezTo>
                      <a:pt x="945" y="24"/>
                      <a:pt x="859" y="0"/>
                      <a:pt x="7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78" name="Google Shape;5778;p61"/>
              <p:cNvSpPr/>
              <p:nvPr/>
            </p:nvSpPr>
            <p:spPr>
              <a:xfrm>
                <a:off x="-46404975" y="2070250"/>
                <a:ext cx="302475" cy="193800"/>
              </a:xfrm>
              <a:custGeom>
                <a:avLst/>
                <a:gdLst/>
                <a:ahLst/>
                <a:cxnLst/>
                <a:rect l="l" t="t" r="r" b="b"/>
                <a:pathLst>
                  <a:path w="12099" h="7752" extrusionOk="0">
                    <a:moveTo>
                      <a:pt x="11058" y="1419"/>
                    </a:moveTo>
                    <a:cubicBezTo>
                      <a:pt x="11248" y="1419"/>
                      <a:pt x="11405" y="1576"/>
                      <a:pt x="11405" y="1797"/>
                    </a:cubicBezTo>
                    <a:cubicBezTo>
                      <a:pt x="11405" y="3088"/>
                      <a:pt x="10397" y="4160"/>
                      <a:pt x="9137" y="4223"/>
                    </a:cubicBezTo>
                    <a:cubicBezTo>
                      <a:pt x="9578" y="3372"/>
                      <a:pt x="9830" y="2395"/>
                      <a:pt x="9956" y="1419"/>
                    </a:cubicBezTo>
                    <a:close/>
                    <a:moveTo>
                      <a:pt x="9294" y="726"/>
                    </a:moveTo>
                    <a:cubicBezTo>
                      <a:pt x="9200" y="2521"/>
                      <a:pt x="8507" y="4569"/>
                      <a:pt x="7057" y="5640"/>
                    </a:cubicBezTo>
                    <a:lnTo>
                      <a:pt x="3056" y="5640"/>
                    </a:lnTo>
                    <a:lnTo>
                      <a:pt x="3056" y="5672"/>
                    </a:lnTo>
                    <a:cubicBezTo>
                      <a:pt x="1765" y="4695"/>
                      <a:pt x="914" y="2805"/>
                      <a:pt x="819" y="726"/>
                    </a:cubicBezTo>
                    <a:close/>
                    <a:moveTo>
                      <a:pt x="8948" y="6396"/>
                    </a:moveTo>
                    <a:cubicBezTo>
                      <a:pt x="8570" y="6837"/>
                      <a:pt x="8003" y="7090"/>
                      <a:pt x="7372" y="7090"/>
                    </a:cubicBezTo>
                    <a:lnTo>
                      <a:pt x="2710" y="7090"/>
                    </a:lnTo>
                    <a:cubicBezTo>
                      <a:pt x="2080" y="7090"/>
                      <a:pt x="1481" y="6837"/>
                      <a:pt x="1103" y="6396"/>
                    </a:cubicBezTo>
                    <a:close/>
                    <a:moveTo>
                      <a:pt x="441" y="1"/>
                    </a:moveTo>
                    <a:cubicBezTo>
                      <a:pt x="252" y="1"/>
                      <a:pt x="95" y="158"/>
                      <a:pt x="95" y="348"/>
                    </a:cubicBezTo>
                    <a:cubicBezTo>
                      <a:pt x="95" y="2301"/>
                      <a:pt x="725" y="4317"/>
                      <a:pt x="1985" y="5640"/>
                    </a:cubicBezTo>
                    <a:lnTo>
                      <a:pt x="441" y="5640"/>
                    </a:lnTo>
                    <a:cubicBezTo>
                      <a:pt x="158" y="5640"/>
                      <a:pt x="0" y="5924"/>
                      <a:pt x="126" y="6144"/>
                    </a:cubicBezTo>
                    <a:cubicBezTo>
                      <a:pt x="347" y="6617"/>
                      <a:pt x="725" y="7027"/>
                      <a:pt x="1197" y="7342"/>
                    </a:cubicBezTo>
                    <a:cubicBezTo>
                      <a:pt x="1670" y="7594"/>
                      <a:pt x="2174" y="7751"/>
                      <a:pt x="2710" y="7751"/>
                    </a:cubicBezTo>
                    <a:lnTo>
                      <a:pt x="7372" y="7751"/>
                    </a:lnTo>
                    <a:cubicBezTo>
                      <a:pt x="8475" y="7751"/>
                      <a:pt x="9452" y="7121"/>
                      <a:pt x="9956" y="6144"/>
                    </a:cubicBezTo>
                    <a:cubicBezTo>
                      <a:pt x="10082" y="5924"/>
                      <a:pt x="9924" y="5640"/>
                      <a:pt x="9641" y="5640"/>
                    </a:cubicBezTo>
                    <a:lnTo>
                      <a:pt x="8129" y="5640"/>
                    </a:lnTo>
                    <a:lnTo>
                      <a:pt x="8696" y="4916"/>
                    </a:lnTo>
                    <a:lnTo>
                      <a:pt x="8948" y="4916"/>
                    </a:lnTo>
                    <a:lnTo>
                      <a:pt x="8948" y="4947"/>
                    </a:lnTo>
                    <a:cubicBezTo>
                      <a:pt x="10680" y="4947"/>
                      <a:pt x="12098" y="3529"/>
                      <a:pt x="12098" y="1797"/>
                    </a:cubicBezTo>
                    <a:cubicBezTo>
                      <a:pt x="12098" y="1198"/>
                      <a:pt x="11626" y="726"/>
                      <a:pt x="11027" y="726"/>
                    </a:cubicBezTo>
                    <a:lnTo>
                      <a:pt x="9956" y="726"/>
                    </a:lnTo>
                    <a:lnTo>
                      <a:pt x="9956" y="348"/>
                    </a:lnTo>
                    <a:cubicBezTo>
                      <a:pt x="9956" y="158"/>
                      <a:pt x="9798" y="1"/>
                      <a:pt x="96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779" name="Google Shape;5779;p61"/>
            <p:cNvGrpSpPr/>
            <p:nvPr/>
          </p:nvGrpSpPr>
          <p:grpSpPr>
            <a:xfrm>
              <a:off x="3863830" y="1451306"/>
              <a:ext cx="227685" cy="227666"/>
              <a:chOff x="-46401050" y="2333325"/>
              <a:chExt cx="300125" cy="300100"/>
            </a:xfrm>
            <a:grpFill/>
          </p:grpSpPr>
          <p:sp>
            <p:nvSpPr>
              <p:cNvPr id="5780" name="Google Shape;5780;p61"/>
              <p:cNvSpPr/>
              <p:nvPr/>
            </p:nvSpPr>
            <p:spPr>
              <a:xfrm>
                <a:off x="-46401050" y="2333325"/>
                <a:ext cx="300125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12005" h="12004" extrusionOk="0">
                    <a:moveTo>
                      <a:pt x="7719" y="725"/>
                    </a:moveTo>
                    <a:lnTo>
                      <a:pt x="7719" y="2111"/>
                    </a:lnTo>
                    <a:lnTo>
                      <a:pt x="7026" y="2111"/>
                    </a:lnTo>
                    <a:lnTo>
                      <a:pt x="7026" y="725"/>
                    </a:lnTo>
                    <a:close/>
                    <a:moveTo>
                      <a:pt x="9137" y="725"/>
                    </a:moveTo>
                    <a:lnTo>
                      <a:pt x="9137" y="3498"/>
                    </a:lnTo>
                    <a:lnTo>
                      <a:pt x="2805" y="3498"/>
                    </a:lnTo>
                    <a:lnTo>
                      <a:pt x="2805" y="725"/>
                    </a:lnTo>
                    <a:lnTo>
                      <a:pt x="6302" y="725"/>
                    </a:lnTo>
                    <a:lnTo>
                      <a:pt x="6302" y="2489"/>
                    </a:lnTo>
                    <a:cubicBezTo>
                      <a:pt x="6302" y="2678"/>
                      <a:pt x="6459" y="2836"/>
                      <a:pt x="6648" y="2836"/>
                    </a:cubicBezTo>
                    <a:lnTo>
                      <a:pt x="8066" y="2836"/>
                    </a:lnTo>
                    <a:cubicBezTo>
                      <a:pt x="8255" y="2836"/>
                      <a:pt x="8413" y="2678"/>
                      <a:pt x="8413" y="2489"/>
                    </a:cubicBezTo>
                    <a:lnTo>
                      <a:pt x="8413" y="725"/>
                    </a:lnTo>
                    <a:close/>
                    <a:moveTo>
                      <a:pt x="2080" y="725"/>
                    </a:moveTo>
                    <a:lnTo>
                      <a:pt x="2080" y="3876"/>
                    </a:lnTo>
                    <a:cubicBezTo>
                      <a:pt x="2080" y="4065"/>
                      <a:pt x="2238" y="4222"/>
                      <a:pt x="2427" y="4222"/>
                    </a:cubicBezTo>
                    <a:lnTo>
                      <a:pt x="9452" y="4222"/>
                    </a:lnTo>
                    <a:cubicBezTo>
                      <a:pt x="9641" y="4222"/>
                      <a:pt x="9799" y="4065"/>
                      <a:pt x="9799" y="3876"/>
                    </a:cubicBezTo>
                    <a:lnTo>
                      <a:pt x="9799" y="1166"/>
                    </a:lnTo>
                    <a:lnTo>
                      <a:pt x="11217" y="2584"/>
                    </a:lnTo>
                    <a:lnTo>
                      <a:pt x="11217" y="11311"/>
                    </a:lnTo>
                    <a:lnTo>
                      <a:pt x="662" y="11311"/>
                    </a:lnTo>
                    <a:lnTo>
                      <a:pt x="662" y="725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1657"/>
                    </a:lnTo>
                    <a:cubicBezTo>
                      <a:pt x="1" y="11846"/>
                      <a:pt x="158" y="12004"/>
                      <a:pt x="347" y="12004"/>
                    </a:cubicBezTo>
                    <a:lnTo>
                      <a:pt x="11658" y="12004"/>
                    </a:lnTo>
                    <a:cubicBezTo>
                      <a:pt x="11847" y="12004"/>
                      <a:pt x="12004" y="11846"/>
                      <a:pt x="12004" y="11657"/>
                    </a:cubicBezTo>
                    <a:lnTo>
                      <a:pt x="12004" y="2489"/>
                    </a:lnTo>
                    <a:cubicBezTo>
                      <a:pt x="11941" y="2395"/>
                      <a:pt x="11878" y="2300"/>
                      <a:pt x="11847" y="2237"/>
                    </a:cubicBezTo>
                    <a:lnTo>
                      <a:pt x="9736" y="127"/>
                    </a:lnTo>
                    <a:cubicBezTo>
                      <a:pt x="9641" y="32"/>
                      <a:pt x="9578" y="1"/>
                      <a:pt x="94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81" name="Google Shape;5781;p61"/>
              <p:cNvSpPr/>
              <p:nvPr/>
            </p:nvSpPr>
            <p:spPr>
              <a:xfrm>
                <a:off x="-46366400" y="2580650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48" y="0"/>
                    </a:moveTo>
                    <a:cubicBezTo>
                      <a:pt x="159" y="0"/>
                      <a:pt x="1" y="158"/>
                      <a:pt x="1" y="347"/>
                    </a:cubicBezTo>
                    <a:cubicBezTo>
                      <a:pt x="1" y="536"/>
                      <a:pt x="159" y="693"/>
                      <a:pt x="348" y="693"/>
                    </a:cubicBezTo>
                    <a:lnTo>
                      <a:pt x="1041" y="693"/>
                    </a:lnTo>
                    <a:cubicBezTo>
                      <a:pt x="1261" y="693"/>
                      <a:pt x="1419" y="536"/>
                      <a:pt x="1419" y="347"/>
                    </a:cubicBezTo>
                    <a:cubicBezTo>
                      <a:pt x="1419" y="158"/>
                      <a:pt x="1261" y="0"/>
                      <a:pt x="10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82" name="Google Shape;5782;p61"/>
              <p:cNvSpPr/>
              <p:nvPr/>
            </p:nvSpPr>
            <p:spPr>
              <a:xfrm>
                <a:off x="-46313625" y="2457775"/>
                <a:ext cx="12290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4884" extrusionOk="0">
                    <a:moveTo>
                      <a:pt x="2458" y="662"/>
                    </a:moveTo>
                    <a:cubicBezTo>
                      <a:pt x="3435" y="662"/>
                      <a:pt x="4222" y="1450"/>
                      <a:pt x="4222" y="2426"/>
                    </a:cubicBezTo>
                    <a:cubicBezTo>
                      <a:pt x="4222" y="3403"/>
                      <a:pt x="3435" y="4190"/>
                      <a:pt x="2458" y="4190"/>
                    </a:cubicBezTo>
                    <a:cubicBezTo>
                      <a:pt x="1450" y="4190"/>
                      <a:pt x="662" y="3403"/>
                      <a:pt x="662" y="2426"/>
                    </a:cubicBezTo>
                    <a:cubicBezTo>
                      <a:pt x="662" y="1450"/>
                      <a:pt x="1450" y="662"/>
                      <a:pt x="2458" y="662"/>
                    </a:cubicBezTo>
                    <a:close/>
                    <a:moveTo>
                      <a:pt x="2458" y="0"/>
                    </a:moveTo>
                    <a:cubicBezTo>
                      <a:pt x="1103" y="0"/>
                      <a:pt x="1" y="1103"/>
                      <a:pt x="1" y="2426"/>
                    </a:cubicBezTo>
                    <a:cubicBezTo>
                      <a:pt x="1" y="3781"/>
                      <a:pt x="1103" y="4884"/>
                      <a:pt x="2458" y="4884"/>
                    </a:cubicBezTo>
                    <a:cubicBezTo>
                      <a:pt x="3781" y="4884"/>
                      <a:pt x="4884" y="3749"/>
                      <a:pt x="4884" y="2426"/>
                    </a:cubicBezTo>
                    <a:cubicBezTo>
                      <a:pt x="4916" y="1103"/>
                      <a:pt x="3813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83" name="Google Shape;5783;p61"/>
              <p:cNvSpPr/>
              <p:nvPr/>
            </p:nvSpPr>
            <p:spPr>
              <a:xfrm>
                <a:off x="-46278950" y="2493225"/>
                <a:ext cx="53575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11" extrusionOk="0">
                    <a:moveTo>
                      <a:pt x="1071" y="662"/>
                    </a:moveTo>
                    <a:cubicBezTo>
                      <a:pt x="1260" y="662"/>
                      <a:pt x="1418" y="819"/>
                      <a:pt x="1418" y="1008"/>
                    </a:cubicBezTo>
                    <a:cubicBezTo>
                      <a:pt x="1418" y="1197"/>
                      <a:pt x="1260" y="1355"/>
                      <a:pt x="1071" y="1355"/>
                    </a:cubicBezTo>
                    <a:cubicBezTo>
                      <a:pt x="851" y="1355"/>
                      <a:pt x="693" y="1197"/>
                      <a:pt x="693" y="1008"/>
                    </a:cubicBezTo>
                    <a:cubicBezTo>
                      <a:pt x="693" y="819"/>
                      <a:pt x="851" y="662"/>
                      <a:pt x="1071" y="662"/>
                    </a:cubicBezTo>
                    <a:close/>
                    <a:moveTo>
                      <a:pt x="1071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638"/>
                      <a:pt x="473" y="2111"/>
                      <a:pt x="1071" y="2111"/>
                    </a:cubicBezTo>
                    <a:cubicBezTo>
                      <a:pt x="1638" y="2111"/>
                      <a:pt x="2111" y="1638"/>
                      <a:pt x="2111" y="1040"/>
                    </a:cubicBezTo>
                    <a:cubicBezTo>
                      <a:pt x="2142" y="473"/>
                      <a:pt x="1638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784" name="Google Shape;5784;p61"/>
            <p:cNvSpPr/>
            <p:nvPr/>
          </p:nvSpPr>
          <p:spPr>
            <a:xfrm>
              <a:off x="3864727" y="1731453"/>
              <a:ext cx="228880" cy="228273"/>
            </a:xfrm>
            <a:custGeom>
              <a:avLst/>
              <a:gdLst/>
              <a:ahLst/>
              <a:cxnLst/>
              <a:rect l="l" t="t" r="r" b="b"/>
              <a:pathLst>
                <a:path w="12068" h="12036" extrusionOk="0">
                  <a:moveTo>
                    <a:pt x="4222" y="630"/>
                  </a:moveTo>
                  <a:cubicBezTo>
                    <a:pt x="5010" y="630"/>
                    <a:pt x="5640" y="1292"/>
                    <a:pt x="5640" y="2048"/>
                  </a:cubicBezTo>
                  <a:lnTo>
                    <a:pt x="5640" y="9767"/>
                  </a:lnTo>
                  <a:cubicBezTo>
                    <a:pt x="5703" y="10617"/>
                    <a:pt x="5073" y="11311"/>
                    <a:pt x="4285" y="11311"/>
                  </a:cubicBezTo>
                  <a:cubicBezTo>
                    <a:pt x="3498" y="11311"/>
                    <a:pt x="2868" y="10680"/>
                    <a:pt x="2868" y="9893"/>
                  </a:cubicBezTo>
                  <a:lnTo>
                    <a:pt x="2868" y="9830"/>
                  </a:lnTo>
                  <a:cubicBezTo>
                    <a:pt x="3403" y="9767"/>
                    <a:pt x="3907" y="9515"/>
                    <a:pt x="4254" y="9137"/>
                  </a:cubicBezTo>
                  <a:cubicBezTo>
                    <a:pt x="4380" y="9011"/>
                    <a:pt x="4380" y="8790"/>
                    <a:pt x="4254" y="8633"/>
                  </a:cubicBezTo>
                  <a:cubicBezTo>
                    <a:pt x="4191" y="8570"/>
                    <a:pt x="4104" y="8538"/>
                    <a:pt x="4014" y="8538"/>
                  </a:cubicBezTo>
                  <a:cubicBezTo>
                    <a:pt x="3923" y="8538"/>
                    <a:pt x="3829" y="8570"/>
                    <a:pt x="3750" y="8633"/>
                  </a:cubicBezTo>
                  <a:cubicBezTo>
                    <a:pt x="3435" y="8948"/>
                    <a:pt x="2962" y="9137"/>
                    <a:pt x="2490" y="9137"/>
                  </a:cubicBezTo>
                  <a:cubicBezTo>
                    <a:pt x="1513" y="9137"/>
                    <a:pt x="725" y="8349"/>
                    <a:pt x="725" y="7372"/>
                  </a:cubicBezTo>
                  <a:cubicBezTo>
                    <a:pt x="725" y="7057"/>
                    <a:pt x="788" y="6742"/>
                    <a:pt x="946" y="6490"/>
                  </a:cubicBezTo>
                  <a:cubicBezTo>
                    <a:pt x="1387" y="6805"/>
                    <a:pt x="1891" y="6994"/>
                    <a:pt x="2490" y="6994"/>
                  </a:cubicBezTo>
                  <a:cubicBezTo>
                    <a:pt x="2679" y="6994"/>
                    <a:pt x="2836" y="6837"/>
                    <a:pt x="2836" y="6648"/>
                  </a:cubicBezTo>
                  <a:cubicBezTo>
                    <a:pt x="2836" y="6459"/>
                    <a:pt x="2679" y="6301"/>
                    <a:pt x="2490" y="6301"/>
                  </a:cubicBezTo>
                  <a:cubicBezTo>
                    <a:pt x="1513" y="6301"/>
                    <a:pt x="725" y="5514"/>
                    <a:pt x="725" y="4537"/>
                  </a:cubicBezTo>
                  <a:cubicBezTo>
                    <a:pt x="725" y="3623"/>
                    <a:pt x="1387" y="2899"/>
                    <a:pt x="2238" y="2804"/>
                  </a:cubicBezTo>
                  <a:cubicBezTo>
                    <a:pt x="2521" y="3623"/>
                    <a:pt x="3309" y="4159"/>
                    <a:pt x="4222" y="4159"/>
                  </a:cubicBezTo>
                  <a:cubicBezTo>
                    <a:pt x="4411" y="4159"/>
                    <a:pt x="4569" y="4001"/>
                    <a:pt x="4569" y="3812"/>
                  </a:cubicBezTo>
                  <a:cubicBezTo>
                    <a:pt x="4569" y="3623"/>
                    <a:pt x="4411" y="3466"/>
                    <a:pt x="4222" y="3466"/>
                  </a:cubicBezTo>
                  <a:cubicBezTo>
                    <a:pt x="3435" y="3466"/>
                    <a:pt x="2805" y="2836"/>
                    <a:pt x="2805" y="2048"/>
                  </a:cubicBezTo>
                  <a:cubicBezTo>
                    <a:pt x="2805" y="1261"/>
                    <a:pt x="3435" y="630"/>
                    <a:pt x="4222" y="630"/>
                  </a:cubicBezTo>
                  <a:close/>
                  <a:moveTo>
                    <a:pt x="7814" y="788"/>
                  </a:moveTo>
                  <a:cubicBezTo>
                    <a:pt x="8602" y="788"/>
                    <a:pt x="9232" y="1418"/>
                    <a:pt x="9232" y="2206"/>
                  </a:cubicBezTo>
                  <a:cubicBezTo>
                    <a:pt x="9232" y="2993"/>
                    <a:pt x="8602" y="3623"/>
                    <a:pt x="7814" y="3623"/>
                  </a:cubicBezTo>
                  <a:cubicBezTo>
                    <a:pt x="7593" y="3623"/>
                    <a:pt x="7436" y="3781"/>
                    <a:pt x="7436" y="3970"/>
                  </a:cubicBezTo>
                  <a:cubicBezTo>
                    <a:pt x="7436" y="4159"/>
                    <a:pt x="7593" y="4316"/>
                    <a:pt x="7814" y="4316"/>
                  </a:cubicBezTo>
                  <a:cubicBezTo>
                    <a:pt x="8696" y="4316"/>
                    <a:pt x="9484" y="3749"/>
                    <a:pt x="9767" y="2962"/>
                  </a:cubicBezTo>
                  <a:cubicBezTo>
                    <a:pt x="10649" y="3056"/>
                    <a:pt x="11311" y="3812"/>
                    <a:pt x="11311" y="4695"/>
                  </a:cubicBezTo>
                  <a:cubicBezTo>
                    <a:pt x="11311" y="5671"/>
                    <a:pt x="10523" y="6459"/>
                    <a:pt x="9547" y="6459"/>
                  </a:cubicBezTo>
                  <a:cubicBezTo>
                    <a:pt x="9326" y="6459"/>
                    <a:pt x="9169" y="6616"/>
                    <a:pt x="9169" y="6805"/>
                  </a:cubicBezTo>
                  <a:cubicBezTo>
                    <a:pt x="9169" y="6994"/>
                    <a:pt x="9326" y="7152"/>
                    <a:pt x="9547" y="7152"/>
                  </a:cubicBezTo>
                  <a:cubicBezTo>
                    <a:pt x="10114" y="7152"/>
                    <a:pt x="10649" y="6963"/>
                    <a:pt x="11059" y="6648"/>
                  </a:cubicBezTo>
                  <a:cubicBezTo>
                    <a:pt x="11217" y="6931"/>
                    <a:pt x="11311" y="7215"/>
                    <a:pt x="11311" y="7530"/>
                  </a:cubicBezTo>
                  <a:cubicBezTo>
                    <a:pt x="11374" y="8381"/>
                    <a:pt x="10586" y="9168"/>
                    <a:pt x="9610" y="9168"/>
                  </a:cubicBezTo>
                  <a:cubicBezTo>
                    <a:pt x="9137" y="9168"/>
                    <a:pt x="8696" y="8979"/>
                    <a:pt x="8350" y="8664"/>
                  </a:cubicBezTo>
                  <a:cubicBezTo>
                    <a:pt x="8287" y="8601"/>
                    <a:pt x="8200" y="8570"/>
                    <a:pt x="8109" y="8570"/>
                  </a:cubicBezTo>
                  <a:cubicBezTo>
                    <a:pt x="8019" y="8570"/>
                    <a:pt x="7924" y="8601"/>
                    <a:pt x="7845" y="8664"/>
                  </a:cubicBezTo>
                  <a:cubicBezTo>
                    <a:pt x="7719" y="8790"/>
                    <a:pt x="7719" y="9011"/>
                    <a:pt x="7845" y="9168"/>
                  </a:cubicBezTo>
                  <a:cubicBezTo>
                    <a:pt x="8224" y="9578"/>
                    <a:pt x="8696" y="9798"/>
                    <a:pt x="9232" y="9893"/>
                  </a:cubicBezTo>
                  <a:lnTo>
                    <a:pt x="9232" y="9924"/>
                  </a:lnTo>
                  <a:cubicBezTo>
                    <a:pt x="9232" y="10712"/>
                    <a:pt x="8602" y="11342"/>
                    <a:pt x="7814" y="11342"/>
                  </a:cubicBezTo>
                  <a:cubicBezTo>
                    <a:pt x="7026" y="11342"/>
                    <a:pt x="6396" y="10680"/>
                    <a:pt x="6396" y="9924"/>
                  </a:cubicBezTo>
                  <a:lnTo>
                    <a:pt x="6396" y="2206"/>
                  </a:lnTo>
                  <a:cubicBezTo>
                    <a:pt x="6396" y="1418"/>
                    <a:pt x="7058" y="788"/>
                    <a:pt x="7814" y="788"/>
                  </a:cubicBezTo>
                  <a:close/>
                  <a:moveTo>
                    <a:pt x="4254" y="0"/>
                  </a:moveTo>
                  <a:cubicBezTo>
                    <a:pt x="3088" y="0"/>
                    <a:pt x="2143" y="977"/>
                    <a:pt x="2143" y="2111"/>
                  </a:cubicBezTo>
                  <a:lnTo>
                    <a:pt x="2143" y="2174"/>
                  </a:lnTo>
                  <a:cubicBezTo>
                    <a:pt x="946" y="2332"/>
                    <a:pt x="1" y="3340"/>
                    <a:pt x="1" y="4600"/>
                  </a:cubicBezTo>
                  <a:cubicBezTo>
                    <a:pt x="1" y="5104"/>
                    <a:pt x="158" y="5640"/>
                    <a:pt x="442" y="6018"/>
                  </a:cubicBezTo>
                  <a:cubicBezTo>
                    <a:pt x="158" y="6427"/>
                    <a:pt x="1" y="6931"/>
                    <a:pt x="1" y="7435"/>
                  </a:cubicBezTo>
                  <a:cubicBezTo>
                    <a:pt x="1" y="8696"/>
                    <a:pt x="946" y="9735"/>
                    <a:pt x="2143" y="9861"/>
                  </a:cubicBezTo>
                  <a:lnTo>
                    <a:pt x="2143" y="9924"/>
                  </a:lnTo>
                  <a:cubicBezTo>
                    <a:pt x="2143" y="11090"/>
                    <a:pt x="3088" y="12035"/>
                    <a:pt x="4254" y="12035"/>
                  </a:cubicBezTo>
                  <a:cubicBezTo>
                    <a:pt x="5010" y="12035"/>
                    <a:pt x="5640" y="11657"/>
                    <a:pt x="6050" y="11058"/>
                  </a:cubicBezTo>
                  <a:cubicBezTo>
                    <a:pt x="6428" y="11657"/>
                    <a:pt x="7089" y="12035"/>
                    <a:pt x="7814" y="12035"/>
                  </a:cubicBezTo>
                  <a:cubicBezTo>
                    <a:pt x="8980" y="12035"/>
                    <a:pt x="9925" y="11058"/>
                    <a:pt x="9925" y="9924"/>
                  </a:cubicBezTo>
                  <a:lnTo>
                    <a:pt x="9925" y="9861"/>
                  </a:lnTo>
                  <a:cubicBezTo>
                    <a:pt x="11122" y="9704"/>
                    <a:pt x="12067" y="8696"/>
                    <a:pt x="12067" y="7435"/>
                  </a:cubicBezTo>
                  <a:cubicBezTo>
                    <a:pt x="12067" y="6931"/>
                    <a:pt x="11910" y="6459"/>
                    <a:pt x="11626" y="6018"/>
                  </a:cubicBezTo>
                  <a:cubicBezTo>
                    <a:pt x="11910" y="5577"/>
                    <a:pt x="12067" y="5104"/>
                    <a:pt x="12067" y="4600"/>
                  </a:cubicBezTo>
                  <a:cubicBezTo>
                    <a:pt x="12067" y="3371"/>
                    <a:pt x="11154" y="2363"/>
                    <a:pt x="9925" y="2174"/>
                  </a:cubicBezTo>
                  <a:lnTo>
                    <a:pt x="9925" y="2111"/>
                  </a:lnTo>
                  <a:cubicBezTo>
                    <a:pt x="9925" y="945"/>
                    <a:pt x="8980" y="0"/>
                    <a:pt x="7814" y="0"/>
                  </a:cubicBezTo>
                  <a:cubicBezTo>
                    <a:pt x="7089" y="0"/>
                    <a:pt x="6428" y="378"/>
                    <a:pt x="6050" y="977"/>
                  </a:cubicBezTo>
                  <a:cubicBezTo>
                    <a:pt x="5640" y="378"/>
                    <a:pt x="4979" y="0"/>
                    <a:pt x="4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785" name="Google Shape;5785;p61"/>
            <p:cNvGrpSpPr/>
            <p:nvPr/>
          </p:nvGrpSpPr>
          <p:grpSpPr>
            <a:xfrm>
              <a:off x="4995227" y="1457888"/>
              <a:ext cx="228273" cy="228253"/>
              <a:chOff x="-44914800" y="2342000"/>
              <a:chExt cx="300900" cy="300875"/>
            </a:xfrm>
            <a:grpFill/>
          </p:grpSpPr>
          <p:sp>
            <p:nvSpPr>
              <p:cNvPr id="5786" name="Google Shape;5786;p61"/>
              <p:cNvSpPr/>
              <p:nvPr/>
            </p:nvSpPr>
            <p:spPr>
              <a:xfrm>
                <a:off x="-44914800" y="2342000"/>
                <a:ext cx="300900" cy="3008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5" extrusionOk="0">
                    <a:moveTo>
                      <a:pt x="1450" y="725"/>
                    </a:moveTo>
                    <a:lnTo>
                      <a:pt x="1450" y="1418"/>
                    </a:lnTo>
                    <a:lnTo>
                      <a:pt x="725" y="1418"/>
                    </a:lnTo>
                    <a:lnTo>
                      <a:pt x="725" y="725"/>
                    </a:lnTo>
                    <a:close/>
                    <a:moveTo>
                      <a:pt x="11311" y="725"/>
                    </a:moveTo>
                    <a:lnTo>
                      <a:pt x="11311" y="1418"/>
                    </a:lnTo>
                    <a:lnTo>
                      <a:pt x="10618" y="1418"/>
                    </a:lnTo>
                    <a:lnTo>
                      <a:pt x="10618" y="725"/>
                    </a:lnTo>
                    <a:close/>
                    <a:moveTo>
                      <a:pt x="9893" y="1418"/>
                    </a:moveTo>
                    <a:lnTo>
                      <a:pt x="9893" y="1796"/>
                    </a:lnTo>
                    <a:cubicBezTo>
                      <a:pt x="9893" y="1985"/>
                      <a:pt x="10051" y="2142"/>
                      <a:pt x="10240" y="2142"/>
                    </a:cubicBezTo>
                    <a:lnTo>
                      <a:pt x="10618" y="2142"/>
                    </a:lnTo>
                    <a:lnTo>
                      <a:pt x="10618" y="9893"/>
                    </a:lnTo>
                    <a:lnTo>
                      <a:pt x="10240" y="9893"/>
                    </a:lnTo>
                    <a:cubicBezTo>
                      <a:pt x="10051" y="9893"/>
                      <a:pt x="9893" y="10050"/>
                      <a:pt x="9893" y="10239"/>
                    </a:cubicBezTo>
                    <a:lnTo>
                      <a:pt x="9893" y="10617"/>
                    </a:lnTo>
                    <a:lnTo>
                      <a:pt x="2143" y="10617"/>
                    </a:lnTo>
                    <a:lnTo>
                      <a:pt x="2143" y="10239"/>
                    </a:lnTo>
                    <a:cubicBezTo>
                      <a:pt x="2143" y="10050"/>
                      <a:pt x="1985" y="9893"/>
                      <a:pt x="1796" y="9893"/>
                    </a:cubicBezTo>
                    <a:lnTo>
                      <a:pt x="1450" y="9893"/>
                    </a:lnTo>
                    <a:lnTo>
                      <a:pt x="1450" y="2142"/>
                    </a:lnTo>
                    <a:lnTo>
                      <a:pt x="1796" y="2142"/>
                    </a:lnTo>
                    <a:cubicBezTo>
                      <a:pt x="1985" y="2142"/>
                      <a:pt x="2143" y="1985"/>
                      <a:pt x="2143" y="1796"/>
                    </a:cubicBezTo>
                    <a:lnTo>
                      <a:pt x="2143" y="1418"/>
                    </a:lnTo>
                    <a:close/>
                    <a:moveTo>
                      <a:pt x="1418" y="10617"/>
                    </a:moveTo>
                    <a:lnTo>
                      <a:pt x="1418" y="11310"/>
                    </a:lnTo>
                    <a:lnTo>
                      <a:pt x="725" y="11310"/>
                    </a:lnTo>
                    <a:lnTo>
                      <a:pt x="725" y="10617"/>
                    </a:lnTo>
                    <a:close/>
                    <a:moveTo>
                      <a:pt x="11311" y="10617"/>
                    </a:moveTo>
                    <a:lnTo>
                      <a:pt x="11311" y="11310"/>
                    </a:lnTo>
                    <a:lnTo>
                      <a:pt x="10618" y="11310"/>
                    </a:lnTo>
                    <a:lnTo>
                      <a:pt x="10618" y="10617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764"/>
                    </a:lnTo>
                    <a:cubicBezTo>
                      <a:pt x="1" y="1985"/>
                      <a:pt x="158" y="2142"/>
                      <a:pt x="379" y="2142"/>
                    </a:cubicBezTo>
                    <a:lnTo>
                      <a:pt x="725" y="2142"/>
                    </a:lnTo>
                    <a:lnTo>
                      <a:pt x="725" y="9893"/>
                    </a:lnTo>
                    <a:lnTo>
                      <a:pt x="379" y="9893"/>
                    </a:lnTo>
                    <a:cubicBezTo>
                      <a:pt x="158" y="9893"/>
                      <a:pt x="1" y="10050"/>
                      <a:pt x="1" y="10239"/>
                    </a:cubicBezTo>
                    <a:lnTo>
                      <a:pt x="1" y="11657"/>
                    </a:lnTo>
                    <a:cubicBezTo>
                      <a:pt x="1" y="11877"/>
                      <a:pt x="158" y="12035"/>
                      <a:pt x="379" y="12035"/>
                    </a:cubicBezTo>
                    <a:lnTo>
                      <a:pt x="1796" y="12035"/>
                    </a:lnTo>
                    <a:cubicBezTo>
                      <a:pt x="1985" y="12035"/>
                      <a:pt x="2143" y="11877"/>
                      <a:pt x="2143" y="11657"/>
                    </a:cubicBezTo>
                    <a:lnTo>
                      <a:pt x="2143" y="11310"/>
                    </a:lnTo>
                    <a:lnTo>
                      <a:pt x="9893" y="11310"/>
                    </a:lnTo>
                    <a:lnTo>
                      <a:pt x="9893" y="11657"/>
                    </a:lnTo>
                    <a:cubicBezTo>
                      <a:pt x="9893" y="11877"/>
                      <a:pt x="10051" y="12035"/>
                      <a:pt x="10240" y="12035"/>
                    </a:cubicBezTo>
                    <a:lnTo>
                      <a:pt x="11657" y="12035"/>
                    </a:lnTo>
                    <a:cubicBezTo>
                      <a:pt x="11878" y="12035"/>
                      <a:pt x="12036" y="11877"/>
                      <a:pt x="12036" y="11657"/>
                    </a:cubicBezTo>
                    <a:lnTo>
                      <a:pt x="12036" y="10239"/>
                    </a:lnTo>
                    <a:cubicBezTo>
                      <a:pt x="12036" y="10050"/>
                      <a:pt x="11878" y="9893"/>
                      <a:pt x="11657" y="9893"/>
                    </a:cubicBezTo>
                    <a:lnTo>
                      <a:pt x="11311" y="9893"/>
                    </a:lnTo>
                    <a:lnTo>
                      <a:pt x="11311" y="2142"/>
                    </a:lnTo>
                    <a:lnTo>
                      <a:pt x="11657" y="2142"/>
                    </a:lnTo>
                    <a:cubicBezTo>
                      <a:pt x="11878" y="2142"/>
                      <a:pt x="12036" y="1985"/>
                      <a:pt x="12036" y="1764"/>
                    </a:cubicBezTo>
                    <a:lnTo>
                      <a:pt x="12036" y="378"/>
                    </a:lnTo>
                    <a:cubicBezTo>
                      <a:pt x="12036" y="158"/>
                      <a:pt x="11878" y="0"/>
                      <a:pt x="11657" y="0"/>
                    </a:cubicBezTo>
                    <a:lnTo>
                      <a:pt x="10240" y="0"/>
                    </a:lnTo>
                    <a:cubicBezTo>
                      <a:pt x="10051" y="0"/>
                      <a:pt x="9893" y="158"/>
                      <a:pt x="9893" y="378"/>
                    </a:cubicBezTo>
                    <a:lnTo>
                      <a:pt x="9893" y="725"/>
                    </a:lnTo>
                    <a:lnTo>
                      <a:pt x="2143" y="725"/>
                    </a:lnTo>
                    <a:lnTo>
                      <a:pt x="2143" y="378"/>
                    </a:ln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87" name="Google Shape;5787;p61"/>
              <p:cNvSpPr/>
              <p:nvPr/>
            </p:nvSpPr>
            <p:spPr>
              <a:xfrm>
                <a:off x="-44860450" y="2412875"/>
                <a:ext cx="193000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6365" extrusionOk="0">
                    <a:moveTo>
                      <a:pt x="7026" y="694"/>
                    </a:moveTo>
                    <a:lnTo>
                      <a:pt x="7026" y="725"/>
                    </a:lnTo>
                    <a:lnTo>
                      <a:pt x="7026" y="5136"/>
                    </a:lnTo>
                    <a:lnTo>
                      <a:pt x="5514" y="3624"/>
                    </a:lnTo>
                    <a:cubicBezTo>
                      <a:pt x="5451" y="3561"/>
                      <a:pt x="5356" y="3498"/>
                      <a:pt x="5262" y="3498"/>
                    </a:cubicBezTo>
                    <a:cubicBezTo>
                      <a:pt x="5167" y="3498"/>
                      <a:pt x="5041" y="3561"/>
                      <a:pt x="5010" y="3624"/>
                    </a:cubicBezTo>
                    <a:lnTo>
                      <a:pt x="3907" y="4821"/>
                    </a:lnTo>
                    <a:lnTo>
                      <a:pt x="2678" y="3592"/>
                    </a:lnTo>
                    <a:cubicBezTo>
                      <a:pt x="2615" y="3529"/>
                      <a:pt x="2529" y="3498"/>
                      <a:pt x="2438" y="3498"/>
                    </a:cubicBezTo>
                    <a:cubicBezTo>
                      <a:pt x="2348" y="3498"/>
                      <a:pt x="2253" y="3529"/>
                      <a:pt x="2174" y="3592"/>
                    </a:cubicBezTo>
                    <a:lnTo>
                      <a:pt x="662" y="5104"/>
                    </a:lnTo>
                    <a:lnTo>
                      <a:pt x="662" y="694"/>
                    </a:lnTo>
                    <a:close/>
                    <a:moveTo>
                      <a:pt x="2458" y="4380"/>
                    </a:moveTo>
                    <a:lnTo>
                      <a:pt x="3718" y="5640"/>
                    </a:lnTo>
                    <a:lnTo>
                      <a:pt x="1198" y="5640"/>
                    </a:lnTo>
                    <a:lnTo>
                      <a:pt x="2458" y="4380"/>
                    </a:lnTo>
                    <a:close/>
                    <a:moveTo>
                      <a:pt x="5293" y="4411"/>
                    </a:moveTo>
                    <a:lnTo>
                      <a:pt x="6554" y="5671"/>
                    </a:lnTo>
                    <a:lnTo>
                      <a:pt x="4695" y="5671"/>
                    </a:lnTo>
                    <a:lnTo>
                      <a:pt x="4695" y="5640"/>
                    </a:lnTo>
                    <a:lnTo>
                      <a:pt x="4411" y="5356"/>
                    </a:lnTo>
                    <a:lnTo>
                      <a:pt x="5293" y="4411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5986"/>
                    </a:lnTo>
                    <a:cubicBezTo>
                      <a:pt x="0" y="6207"/>
                      <a:pt x="158" y="6365"/>
                      <a:pt x="347" y="6365"/>
                    </a:cubicBezTo>
                    <a:lnTo>
                      <a:pt x="7373" y="6365"/>
                    </a:lnTo>
                    <a:cubicBezTo>
                      <a:pt x="7562" y="6365"/>
                      <a:pt x="7719" y="6207"/>
                      <a:pt x="7719" y="5986"/>
                    </a:cubicBezTo>
                    <a:lnTo>
                      <a:pt x="7719" y="379"/>
                    </a:lnTo>
                    <a:cubicBezTo>
                      <a:pt x="7719" y="158"/>
                      <a:pt x="7562" y="1"/>
                      <a:pt x="73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88" name="Google Shape;5788;p61"/>
              <p:cNvSpPr/>
              <p:nvPr/>
            </p:nvSpPr>
            <p:spPr>
              <a:xfrm>
                <a:off x="-44791150" y="2439650"/>
                <a:ext cx="528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4" extrusionOk="0">
                    <a:moveTo>
                      <a:pt x="1041" y="725"/>
                    </a:moveTo>
                    <a:cubicBezTo>
                      <a:pt x="1261" y="725"/>
                      <a:pt x="1419" y="883"/>
                      <a:pt x="1419" y="1072"/>
                    </a:cubicBezTo>
                    <a:cubicBezTo>
                      <a:pt x="1419" y="1261"/>
                      <a:pt x="1261" y="1418"/>
                      <a:pt x="1041" y="1418"/>
                    </a:cubicBezTo>
                    <a:cubicBezTo>
                      <a:pt x="852" y="1418"/>
                      <a:pt x="694" y="1261"/>
                      <a:pt x="694" y="1072"/>
                    </a:cubicBezTo>
                    <a:cubicBezTo>
                      <a:pt x="694" y="883"/>
                      <a:pt x="852" y="725"/>
                      <a:pt x="1041" y="725"/>
                    </a:cubicBezTo>
                    <a:close/>
                    <a:moveTo>
                      <a:pt x="1041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32" y="1670"/>
                      <a:pt x="505" y="2143"/>
                      <a:pt x="1041" y="2143"/>
                    </a:cubicBezTo>
                    <a:cubicBezTo>
                      <a:pt x="1639" y="2143"/>
                      <a:pt x="2112" y="1670"/>
                      <a:pt x="2112" y="1072"/>
                    </a:cubicBezTo>
                    <a:cubicBezTo>
                      <a:pt x="2112" y="473"/>
                      <a:pt x="1639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789" name="Google Shape;5789;p61"/>
            <p:cNvSpPr/>
            <p:nvPr/>
          </p:nvSpPr>
          <p:spPr>
            <a:xfrm>
              <a:off x="1318008" y="1158616"/>
              <a:ext cx="227078" cy="226774"/>
            </a:xfrm>
            <a:custGeom>
              <a:avLst/>
              <a:gdLst/>
              <a:ahLst/>
              <a:cxnLst/>
              <a:rect l="l" t="t" r="r" b="b"/>
              <a:pathLst>
                <a:path w="11973" h="11957" extrusionOk="0">
                  <a:moveTo>
                    <a:pt x="5986" y="748"/>
                  </a:moveTo>
                  <a:lnTo>
                    <a:pt x="8003" y="1756"/>
                  </a:lnTo>
                  <a:lnTo>
                    <a:pt x="5986" y="2796"/>
                  </a:lnTo>
                  <a:lnTo>
                    <a:pt x="4002" y="1756"/>
                  </a:lnTo>
                  <a:lnTo>
                    <a:pt x="5986" y="748"/>
                  </a:lnTo>
                  <a:close/>
                  <a:moveTo>
                    <a:pt x="3561" y="2324"/>
                  </a:moveTo>
                  <a:lnTo>
                    <a:pt x="5671" y="3395"/>
                  </a:lnTo>
                  <a:lnTo>
                    <a:pt x="5671" y="6136"/>
                  </a:lnTo>
                  <a:lnTo>
                    <a:pt x="3561" y="5064"/>
                  </a:lnTo>
                  <a:lnTo>
                    <a:pt x="3561" y="2324"/>
                  </a:lnTo>
                  <a:close/>
                  <a:moveTo>
                    <a:pt x="8475" y="2324"/>
                  </a:moveTo>
                  <a:lnTo>
                    <a:pt x="8475" y="5064"/>
                  </a:lnTo>
                  <a:lnTo>
                    <a:pt x="6364" y="6136"/>
                  </a:lnTo>
                  <a:lnTo>
                    <a:pt x="6364" y="3395"/>
                  </a:lnTo>
                  <a:lnTo>
                    <a:pt x="8475" y="2324"/>
                  </a:lnTo>
                  <a:close/>
                  <a:moveTo>
                    <a:pt x="3214" y="5663"/>
                  </a:moveTo>
                  <a:lnTo>
                    <a:pt x="5230" y="6703"/>
                  </a:lnTo>
                  <a:lnTo>
                    <a:pt x="3214" y="7711"/>
                  </a:lnTo>
                  <a:lnTo>
                    <a:pt x="1166" y="6703"/>
                  </a:lnTo>
                  <a:lnTo>
                    <a:pt x="3214" y="5663"/>
                  </a:lnTo>
                  <a:close/>
                  <a:moveTo>
                    <a:pt x="8822" y="5663"/>
                  </a:moveTo>
                  <a:lnTo>
                    <a:pt x="10870" y="6703"/>
                  </a:lnTo>
                  <a:lnTo>
                    <a:pt x="8822" y="7711"/>
                  </a:lnTo>
                  <a:lnTo>
                    <a:pt x="6837" y="6703"/>
                  </a:lnTo>
                  <a:lnTo>
                    <a:pt x="8822" y="5663"/>
                  </a:lnTo>
                  <a:close/>
                  <a:moveTo>
                    <a:pt x="5671" y="7238"/>
                  </a:moveTo>
                  <a:lnTo>
                    <a:pt x="5671" y="9948"/>
                  </a:lnTo>
                  <a:lnTo>
                    <a:pt x="3561" y="11019"/>
                  </a:lnTo>
                  <a:lnTo>
                    <a:pt x="3561" y="8309"/>
                  </a:lnTo>
                  <a:lnTo>
                    <a:pt x="5671" y="7238"/>
                  </a:lnTo>
                  <a:close/>
                  <a:moveTo>
                    <a:pt x="11311" y="7238"/>
                  </a:moveTo>
                  <a:lnTo>
                    <a:pt x="11311" y="10011"/>
                  </a:lnTo>
                  <a:lnTo>
                    <a:pt x="9200" y="11050"/>
                  </a:lnTo>
                  <a:lnTo>
                    <a:pt x="9200" y="8309"/>
                  </a:lnTo>
                  <a:lnTo>
                    <a:pt x="11311" y="7238"/>
                  </a:lnTo>
                  <a:close/>
                  <a:moveTo>
                    <a:pt x="725" y="7270"/>
                  </a:moveTo>
                  <a:lnTo>
                    <a:pt x="2836" y="8341"/>
                  </a:lnTo>
                  <a:lnTo>
                    <a:pt x="2836" y="11082"/>
                  </a:lnTo>
                  <a:lnTo>
                    <a:pt x="725" y="10042"/>
                  </a:lnTo>
                  <a:lnTo>
                    <a:pt x="725" y="7270"/>
                  </a:lnTo>
                  <a:close/>
                  <a:moveTo>
                    <a:pt x="6364" y="7270"/>
                  </a:moveTo>
                  <a:lnTo>
                    <a:pt x="8475" y="8341"/>
                  </a:lnTo>
                  <a:lnTo>
                    <a:pt x="8475" y="11082"/>
                  </a:lnTo>
                  <a:lnTo>
                    <a:pt x="6364" y="10042"/>
                  </a:lnTo>
                  <a:lnTo>
                    <a:pt x="6364" y="7270"/>
                  </a:lnTo>
                  <a:close/>
                  <a:moveTo>
                    <a:pt x="5998" y="0"/>
                  </a:moveTo>
                  <a:cubicBezTo>
                    <a:pt x="5947" y="0"/>
                    <a:pt x="5892" y="8"/>
                    <a:pt x="5829" y="24"/>
                  </a:cubicBezTo>
                  <a:lnTo>
                    <a:pt x="3056" y="1441"/>
                  </a:lnTo>
                  <a:cubicBezTo>
                    <a:pt x="2930" y="1536"/>
                    <a:pt x="2836" y="1662"/>
                    <a:pt x="2836" y="1756"/>
                  </a:cubicBezTo>
                  <a:lnTo>
                    <a:pt x="2836" y="5064"/>
                  </a:lnTo>
                  <a:lnTo>
                    <a:pt x="221" y="6388"/>
                  </a:lnTo>
                  <a:cubicBezTo>
                    <a:pt x="95" y="6451"/>
                    <a:pt x="0" y="6577"/>
                    <a:pt x="0" y="6703"/>
                  </a:cubicBezTo>
                  <a:lnTo>
                    <a:pt x="0" y="10200"/>
                  </a:lnTo>
                  <a:cubicBezTo>
                    <a:pt x="0" y="10326"/>
                    <a:pt x="95" y="10420"/>
                    <a:pt x="221" y="10515"/>
                  </a:cubicBezTo>
                  <a:lnTo>
                    <a:pt x="3056" y="11933"/>
                  </a:lnTo>
                  <a:cubicBezTo>
                    <a:pt x="3088" y="11948"/>
                    <a:pt x="3135" y="11956"/>
                    <a:pt x="3190" y="11956"/>
                  </a:cubicBezTo>
                  <a:cubicBezTo>
                    <a:pt x="3245" y="11956"/>
                    <a:pt x="3308" y="11948"/>
                    <a:pt x="3371" y="11933"/>
                  </a:cubicBezTo>
                  <a:lnTo>
                    <a:pt x="5986" y="10578"/>
                  </a:lnTo>
                  <a:lnTo>
                    <a:pt x="8633" y="11933"/>
                  </a:lnTo>
                  <a:cubicBezTo>
                    <a:pt x="8680" y="11948"/>
                    <a:pt x="8727" y="11956"/>
                    <a:pt x="8779" y="11956"/>
                  </a:cubicBezTo>
                  <a:cubicBezTo>
                    <a:pt x="8830" y="11956"/>
                    <a:pt x="8885" y="11948"/>
                    <a:pt x="8948" y="11933"/>
                  </a:cubicBezTo>
                  <a:lnTo>
                    <a:pt x="11783" y="10515"/>
                  </a:lnTo>
                  <a:cubicBezTo>
                    <a:pt x="11909" y="10420"/>
                    <a:pt x="11972" y="10326"/>
                    <a:pt x="11972" y="10200"/>
                  </a:cubicBezTo>
                  <a:lnTo>
                    <a:pt x="11972" y="6703"/>
                  </a:lnTo>
                  <a:cubicBezTo>
                    <a:pt x="11972" y="6577"/>
                    <a:pt x="11941" y="6451"/>
                    <a:pt x="11783" y="6388"/>
                  </a:cubicBezTo>
                  <a:lnTo>
                    <a:pt x="9137" y="5064"/>
                  </a:lnTo>
                  <a:lnTo>
                    <a:pt x="9137" y="1756"/>
                  </a:lnTo>
                  <a:cubicBezTo>
                    <a:pt x="9137" y="1662"/>
                    <a:pt x="9074" y="1536"/>
                    <a:pt x="8948" y="1441"/>
                  </a:cubicBezTo>
                  <a:lnTo>
                    <a:pt x="6144" y="24"/>
                  </a:lnTo>
                  <a:cubicBezTo>
                    <a:pt x="6097" y="8"/>
                    <a:pt x="6049" y="0"/>
                    <a:pt x="59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790" name="Google Shape;5790;p61"/>
            <p:cNvGrpSpPr/>
            <p:nvPr/>
          </p:nvGrpSpPr>
          <p:grpSpPr>
            <a:xfrm>
              <a:off x="1315807" y="1438656"/>
              <a:ext cx="228273" cy="227173"/>
              <a:chOff x="-49786250" y="2316650"/>
              <a:chExt cx="300900" cy="299450"/>
            </a:xfrm>
            <a:grpFill/>
          </p:grpSpPr>
          <p:sp>
            <p:nvSpPr>
              <p:cNvPr id="5791" name="Google Shape;5791;p61"/>
              <p:cNvSpPr/>
              <p:nvPr/>
            </p:nvSpPr>
            <p:spPr>
              <a:xfrm>
                <a:off x="-49746875" y="2316650"/>
                <a:ext cx="217400" cy="299450"/>
              </a:xfrm>
              <a:custGeom>
                <a:avLst/>
                <a:gdLst/>
                <a:ahLst/>
                <a:cxnLst/>
                <a:rect l="l" t="t" r="r" b="b"/>
                <a:pathLst>
                  <a:path w="8696" h="11978" extrusionOk="0">
                    <a:moveTo>
                      <a:pt x="4411" y="3944"/>
                    </a:moveTo>
                    <a:lnTo>
                      <a:pt x="5010" y="5110"/>
                    </a:lnTo>
                    <a:cubicBezTo>
                      <a:pt x="4837" y="5188"/>
                      <a:pt x="4640" y="5228"/>
                      <a:pt x="4439" y="5228"/>
                    </a:cubicBezTo>
                    <a:cubicBezTo>
                      <a:pt x="4238" y="5228"/>
                      <a:pt x="4033" y="5188"/>
                      <a:pt x="3844" y="5110"/>
                    </a:cubicBezTo>
                    <a:lnTo>
                      <a:pt x="4411" y="3944"/>
                    </a:lnTo>
                    <a:close/>
                    <a:moveTo>
                      <a:pt x="5136" y="5834"/>
                    </a:moveTo>
                    <a:lnTo>
                      <a:pt x="5136" y="8418"/>
                    </a:lnTo>
                    <a:lnTo>
                      <a:pt x="3718" y="8418"/>
                    </a:lnTo>
                    <a:lnTo>
                      <a:pt x="3718" y="5834"/>
                    </a:lnTo>
                    <a:cubicBezTo>
                      <a:pt x="3939" y="5897"/>
                      <a:pt x="4191" y="5960"/>
                      <a:pt x="4411" y="5960"/>
                    </a:cubicBezTo>
                    <a:cubicBezTo>
                      <a:pt x="4663" y="5960"/>
                      <a:pt x="4884" y="5897"/>
                      <a:pt x="5136" y="5834"/>
                    </a:cubicBezTo>
                    <a:close/>
                    <a:moveTo>
                      <a:pt x="4390" y="657"/>
                    </a:moveTo>
                    <a:cubicBezTo>
                      <a:pt x="5196" y="657"/>
                      <a:pt x="5982" y="942"/>
                      <a:pt x="6617" y="1455"/>
                    </a:cubicBezTo>
                    <a:cubicBezTo>
                      <a:pt x="7467" y="2117"/>
                      <a:pt x="7940" y="3156"/>
                      <a:pt x="7940" y="4196"/>
                    </a:cubicBezTo>
                    <a:cubicBezTo>
                      <a:pt x="7940" y="5078"/>
                      <a:pt x="7625" y="5897"/>
                      <a:pt x="7058" y="6527"/>
                    </a:cubicBezTo>
                    <a:cubicBezTo>
                      <a:pt x="6585" y="7095"/>
                      <a:pt x="6270" y="7756"/>
                      <a:pt x="6207" y="8418"/>
                    </a:cubicBezTo>
                    <a:lnTo>
                      <a:pt x="5829" y="8418"/>
                    </a:lnTo>
                    <a:lnTo>
                      <a:pt x="5829" y="5267"/>
                    </a:lnTo>
                    <a:cubicBezTo>
                      <a:pt x="5829" y="5236"/>
                      <a:pt x="5829" y="5141"/>
                      <a:pt x="5798" y="5110"/>
                    </a:cubicBezTo>
                    <a:lnTo>
                      <a:pt x="4726" y="2999"/>
                    </a:lnTo>
                    <a:cubicBezTo>
                      <a:pt x="4663" y="2873"/>
                      <a:pt x="4537" y="2778"/>
                      <a:pt x="4411" y="2778"/>
                    </a:cubicBezTo>
                    <a:cubicBezTo>
                      <a:pt x="4317" y="2778"/>
                      <a:pt x="4191" y="2873"/>
                      <a:pt x="4096" y="2999"/>
                    </a:cubicBezTo>
                    <a:lnTo>
                      <a:pt x="3057" y="5110"/>
                    </a:lnTo>
                    <a:cubicBezTo>
                      <a:pt x="2994" y="5141"/>
                      <a:pt x="2994" y="5236"/>
                      <a:pt x="2994" y="5267"/>
                    </a:cubicBezTo>
                    <a:lnTo>
                      <a:pt x="2994" y="8418"/>
                    </a:lnTo>
                    <a:lnTo>
                      <a:pt x="2647" y="8418"/>
                    </a:lnTo>
                    <a:cubicBezTo>
                      <a:pt x="2584" y="7756"/>
                      <a:pt x="2301" y="7095"/>
                      <a:pt x="1796" y="6527"/>
                    </a:cubicBezTo>
                    <a:cubicBezTo>
                      <a:pt x="1040" y="5708"/>
                      <a:pt x="757" y="4574"/>
                      <a:pt x="1009" y="3408"/>
                    </a:cubicBezTo>
                    <a:cubicBezTo>
                      <a:pt x="1261" y="2085"/>
                      <a:pt x="2332" y="1014"/>
                      <a:pt x="3687" y="731"/>
                    </a:cubicBezTo>
                    <a:cubicBezTo>
                      <a:pt x="3921" y="681"/>
                      <a:pt x="4156" y="657"/>
                      <a:pt x="4390" y="657"/>
                    </a:cubicBezTo>
                    <a:close/>
                    <a:moveTo>
                      <a:pt x="6207" y="9142"/>
                    </a:moveTo>
                    <a:lnTo>
                      <a:pt x="6207" y="9489"/>
                    </a:lnTo>
                    <a:cubicBezTo>
                      <a:pt x="6207" y="9678"/>
                      <a:pt x="6050" y="9835"/>
                      <a:pt x="5829" y="9835"/>
                    </a:cubicBezTo>
                    <a:lnTo>
                      <a:pt x="3057" y="9835"/>
                    </a:lnTo>
                    <a:cubicBezTo>
                      <a:pt x="2836" y="9835"/>
                      <a:pt x="2679" y="9678"/>
                      <a:pt x="2679" y="9489"/>
                    </a:cubicBezTo>
                    <a:lnTo>
                      <a:pt x="2679" y="9142"/>
                    </a:lnTo>
                    <a:close/>
                    <a:moveTo>
                      <a:pt x="5483" y="10529"/>
                    </a:moveTo>
                    <a:lnTo>
                      <a:pt x="5483" y="10907"/>
                    </a:lnTo>
                    <a:cubicBezTo>
                      <a:pt x="5483" y="11096"/>
                      <a:pt x="5325" y="11253"/>
                      <a:pt x="5136" y="11253"/>
                    </a:cubicBezTo>
                    <a:lnTo>
                      <a:pt x="3718" y="11253"/>
                    </a:lnTo>
                    <a:cubicBezTo>
                      <a:pt x="3529" y="11253"/>
                      <a:pt x="3372" y="11096"/>
                      <a:pt x="3372" y="10907"/>
                    </a:cubicBezTo>
                    <a:lnTo>
                      <a:pt x="3372" y="10529"/>
                    </a:lnTo>
                    <a:close/>
                    <a:moveTo>
                      <a:pt x="4318" y="0"/>
                    </a:moveTo>
                    <a:cubicBezTo>
                      <a:pt x="4056" y="0"/>
                      <a:pt x="3792" y="23"/>
                      <a:pt x="3529" y="69"/>
                    </a:cubicBezTo>
                    <a:cubicBezTo>
                      <a:pt x="1954" y="384"/>
                      <a:pt x="631" y="1707"/>
                      <a:pt x="284" y="3314"/>
                    </a:cubicBezTo>
                    <a:cubicBezTo>
                      <a:pt x="1" y="4637"/>
                      <a:pt x="379" y="6023"/>
                      <a:pt x="1261" y="7000"/>
                    </a:cubicBezTo>
                    <a:cubicBezTo>
                      <a:pt x="1702" y="7536"/>
                      <a:pt x="1986" y="8166"/>
                      <a:pt x="1986" y="8796"/>
                    </a:cubicBezTo>
                    <a:lnTo>
                      <a:pt x="1986" y="9489"/>
                    </a:lnTo>
                    <a:cubicBezTo>
                      <a:pt x="1986" y="9961"/>
                      <a:pt x="2269" y="10371"/>
                      <a:pt x="2679" y="10466"/>
                    </a:cubicBezTo>
                    <a:lnTo>
                      <a:pt x="2679" y="10907"/>
                    </a:lnTo>
                    <a:cubicBezTo>
                      <a:pt x="2679" y="11505"/>
                      <a:pt x="3151" y="11978"/>
                      <a:pt x="3750" y="11978"/>
                    </a:cubicBezTo>
                    <a:lnTo>
                      <a:pt x="5168" y="11978"/>
                    </a:lnTo>
                    <a:cubicBezTo>
                      <a:pt x="5766" y="11978"/>
                      <a:pt x="6239" y="11505"/>
                      <a:pt x="6239" y="10907"/>
                    </a:cubicBezTo>
                    <a:lnTo>
                      <a:pt x="6239" y="10466"/>
                    </a:lnTo>
                    <a:cubicBezTo>
                      <a:pt x="6617" y="10308"/>
                      <a:pt x="6963" y="9930"/>
                      <a:pt x="6963" y="9489"/>
                    </a:cubicBezTo>
                    <a:lnTo>
                      <a:pt x="6963" y="8796"/>
                    </a:lnTo>
                    <a:cubicBezTo>
                      <a:pt x="6963" y="8166"/>
                      <a:pt x="7184" y="7536"/>
                      <a:pt x="7656" y="6969"/>
                    </a:cubicBezTo>
                    <a:cubicBezTo>
                      <a:pt x="8318" y="6212"/>
                      <a:pt x="8696" y="5236"/>
                      <a:pt x="8696" y="4228"/>
                    </a:cubicBezTo>
                    <a:cubicBezTo>
                      <a:pt x="8633" y="2967"/>
                      <a:pt x="8097" y="1739"/>
                      <a:pt x="7058" y="951"/>
                    </a:cubicBezTo>
                    <a:cubicBezTo>
                      <a:pt x="6285" y="328"/>
                      <a:pt x="5314" y="0"/>
                      <a:pt x="43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92" name="Google Shape;5792;p61"/>
              <p:cNvSpPr/>
              <p:nvPr/>
            </p:nvSpPr>
            <p:spPr>
              <a:xfrm>
                <a:off x="-49786250" y="2422325"/>
                <a:ext cx="362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694" extrusionOk="0">
                    <a:moveTo>
                      <a:pt x="379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79" y="694"/>
                    </a:cubicBezTo>
                    <a:lnTo>
                      <a:pt x="1072" y="694"/>
                    </a:lnTo>
                    <a:cubicBezTo>
                      <a:pt x="1261" y="694"/>
                      <a:pt x="1418" y="536"/>
                      <a:pt x="1418" y="347"/>
                    </a:cubicBezTo>
                    <a:cubicBezTo>
                      <a:pt x="1450" y="127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93" name="Google Shape;5793;p61"/>
              <p:cNvSpPr/>
              <p:nvPr/>
            </p:nvSpPr>
            <p:spPr>
              <a:xfrm>
                <a:off x="-49783900" y="2362475"/>
                <a:ext cx="3155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1206" extrusionOk="0">
                    <a:moveTo>
                      <a:pt x="391" y="0"/>
                    </a:moveTo>
                    <a:cubicBezTo>
                      <a:pt x="300" y="0"/>
                      <a:pt x="206" y="32"/>
                      <a:pt x="127" y="95"/>
                    </a:cubicBezTo>
                    <a:cubicBezTo>
                      <a:pt x="1" y="221"/>
                      <a:pt x="1" y="441"/>
                      <a:pt x="127" y="599"/>
                    </a:cubicBezTo>
                    <a:lnTo>
                      <a:pt x="631" y="1134"/>
                    </a:lnTo>
                    <a:cubicBezTo>
                      <a:pt x="694" y="1182"/>
                      <a:pt x="781" y="1205"/>
                      <a:pt x="871" y="1205"/>
                    </a:cubicBezTo>
                    <a:cubicBezTo>
                      <a:pt x="962" y="1205"/>
                      <a:pt x="1056" y="1182"/>
                      <a:pt x="1135" y="1134"/>
                    </a:cubicBezTo>
                    <a:cubicBezTo>
                      <a:pt x="1261" y="1008"/>
                      <a:pt x="1261" y="756"/>
                      <a:pt x="1135" y="599"/>
                    </a:cubicBezTo>
                    <a:lnTo>
                      <a:pt x="631" y="95"/>
                    </a:lnTo>
                    <a:cubicBezTo>
                      <a:pt x="568" y="32"/>
                      <a:pt x="481" y="0"/>
                      <a:pt x="3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94" name="Google Shape;5794;p61"/>
              <p:cNvSpPr/>
              <p:nvPr/>
            </p:nvSpPr>
            <p:spPr>
              <a:xfrm>
                <a:off x="-49783900" y="2468800"/>
                <a:ext cx="31550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1206" extrusionOk="0">
                    <a:moveTo>
                      <a:pt x="871" y="0"/>
                    </a:moveTo>
                    <a:cubicBezTo>
                      <a:pt x="781" y="0"/>
                      <a:pt x="694" y="32"/>
                      <a:pt x="631" y="95"/>
                    </a:cubicBezTo>
                    <a:lnTo>
                      <a:pt x="127" y="599"/>
                    </a:lnTo>
                    <a:cubicBezTo>
                      <a:pt x="1" y="725"/>
                      <a:pt x="1" y="977"/>
                      <a:pt x="127" y="1135"/>
                    </a:cubicBezTo>
                    <a:cubicBezTo>
                      <a:pt x="174" y="1182"/>
                      <a:pt x="261" y="1205"/>
                      <a:pt x="355" y="1205"/>
                    </a:cubicBezTo>
                    <a:cubicBezTo>
                      <a:pt x="450" y="1205"/>
                      <a:pt x="552" y="1182"/>
                      <a:pt x="631" y="1135"/>
                    </a:cubicBezTo>
                    <a:lnTo>
                      <a:pt x="1135" y="599"/>
                    </a:lnTo>
                    <a:cubicBezTo>
                      <a:pt x="1261" y="504"/>
                      <a:pt x="1261" y="252"/>
                      <a:pt x="1135" y="95"/>
                    </a:cubicBezTo>
                    <a:cubicBezTo>
                      <a:pt x="1056" y="32"/>
                      <a:pt x="962" y="0"/>
                      <a:pt x="8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95" name="Google Shape;5795;p61"/>
              <p:cNvSpPr/>
              <p:nvPr/>
            </p:nvSpPr>
            <p:spPr>
              <a:xfrm>
                <a:off x="-49520825" y="242155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96" name="Google Shape;5796;p61"/>
              <p:cNvSpPr/>
              <p:nvPr/>
            </p:nvSpPr>
            <p:spPr>
              <a:xfrm>
                <a:off x="-49519250" y="2362475"/>
                <a:ext cx="31525" cy="31325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1253" extrusionOk="0">
                    <a:moveTo>
                      <a:pt x="906" y="0"/>
                    </a:moveTo>
                    <a:cubicBezTo>
                      <a:pt x="812" y="0"/>
                      <a:pt x="709" y="32"/>
                      <a:pt x="631" y="95"/>
                    </a:cubicBezTo>
                    <a:lnTo>
                      <a:pt x="127" y="599"/>
                    </a:lnTo>
                    <a:cubicBezTo>
                      <a:pt x="1" y="725"/>
                      <a:pt x="1" y="945"/>
                      <a:pt x="127" y="1134"/>
                    </a:cubicBezTo>
                    <a:cubicBezTo>
                      <a:pt x="190" y="1213"/>
                      <a:pt x="276" y="1253"/>
                      <a:pt x="367" y="1253"/>
                    </a:cubicBezTo>
                    <a:cubicBezTo>
                      <a:pt x="457" y="1253"/>
                      <a:pt x="552" y="1213"/>
                      <a:pt x="631" y="1134"/>
                    </a:cubicBezTo>
                    <a:lnTo>
                      <a:pt x="1135" y="599"/>
                    </a:lnTo>
                    <a:cubicBezTo>
                      <a:pt x="1261" y="473"/>
                      <a:pt x="1261" y="252"/>
                      <a:pt x="1135" y="95"/>
                    </a:cubicBezTo>
                    <a:cubicBezTo>
                      <a:pt x="1088" y="32"/>
                      <a:pt x="1001" y="0"/>
                      <a:pt x="9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797" name="Google Shape;5797;p61"/>
              <p:cNvSpPr/>
              <p:nvPr/>
            </p:nvSpPr>
            <p:spPr>
              <a:xfrm>
                <a:off x="-49519250" y="2468800"/>
                <a:ext cx="31525" cy="3015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1206" extrusionOk="0">
                    <a:moveTo>
                      <a:pt x="391" y="0"/>
                    </a:moveTo>
                    <a:cubicBezTo>
                      <a:pt x="300" y="0"/>
                      <a:pt x="205" y="32"/>
                      <a:pt x="127" y="95"/>
                    </a:cubicBezTo>
                    <a:cubicBezTo>
                      <a:pt x="1" y="221"/>
                      <a:pt x="1" y="441"/>
                      <a:pt x="127" y="599"/>
                    </a:cubicBezTo>
                    <a:lnTo>
                      <a:pt x="631" y="1135"/>
                    </a:lnTo>
                    <a:cubicBezTo>
                      <a:pt x="694" y="1182"/>
                      <a:pt x="780" y="1205"/>
                      <a:pt x="871" y="1205"/>
                    </a:cubicBezTo>
                    <a:cubicBezTo>
                      <a:pt x="962" y="1205"/>
                      <a:pt x="1056" y="1182"/>
                      <a:pt x="1135" y="1135"/>
                    </a:cubicBezTo>
                    <a:cubicBezTo>
                      <a:pt x="1261" y="1009"/>
                      <a:pt x="1261" y="756"/>
                      <a:pt x="1135" y="599"/>
                    </a:cubicBezTo>
                    <a:lnTo>
                      <a:pt x="631" y="95"/>
                    </a:lnTo>
                    <a:cubicBezTo>
                      <a:pt x="568" y="32"/>
                      <a:pt x="481" y="0"/>
                      <a:pt x="3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798" name="Google Shape;5798;p61"/>
            <p:cNvSpPr/>
            <p:nvPr/>
          </p:nvSpPr>
          <p:spPr>
            <a:xfrm>
              <a:off x="1312935" y="1717703"/>
              <a:ext cx="237224" cy="228273"/>
            </a:xfrm>
            <a:custGeom>
              <a:avLst/>
              <a:gdLst/>
              <a:ahLst/>
              <a:cxnLst/>
              <a:rect l="l" t="t" r="r" b="b"/>
              <a:pathLst>
                <a:path w="12508" h="12036" extrusionOk="0">
                  <a:moveTo>
                    <a:pt x="4600" y="725"/>
                  </a:moveTo>
                  <a:cubicBezTo>
                    <a:pt x="7026" y="725"/>
                    <a:pt x="8475" y="1387"/>
                    <a:pt x="8475" y="1796"/>
                  </a:cubicBezTo>
                  <a:cubicBezTo>
                    <a:pt x="8475" y="2143"/>
                    <a:pt x="7058" y="2836"/>
                    <a:pt x="4600" y="2836"/>
                  </a:cubicBezTo>
                  <a:cubicBezTo>
                    <a:pt x="2111" y="2836"/>
                    <a:pt x="725" y="2143"/>
                    <a:pt x="725" y="1796"/>
                  </a:cubicBezTo>
                  <a:cubicBezTo>
                    <a:pt x="725" y="1387"/>
                    <a:pt x="2143" y="725"/>
                    <a:pt x="4600" y="725"/>
                  </a:cubicBezTo>
                  <a:close/>
                  <a:moveTo>
                    <a:pt x="694" y="2805"/>
                  </a:moveTo>
                  <a:cubicBezTo>
                    <a:pt x="1670" y="3403"/>
                    <a:pt x="3371" y="3592"/>
                    <a:pt x="4537" y="3592"/>
                  </a:cubicBezTo>
                  <a:cubicBezTo>
                    <a:pt x="4915" y="3592"/>
                    <a:pt x="5262" y="3592"/>
                    <a:pt x="5608" y="3561"/>
                  </a:cubicBezTo>
                  <a:lnTo>
                    <a:pt x="5608" y="4002"/>
                  </a:lnTo>
                  <a:cubicBezTo>
                    <a:pt x="5608" y="4191"/>
                    <a:pt x="5451" y="4348"/>
                    <a:pt x="5262" y="4348"/>
                  </a:cubicBezTo>
                  <a:cubicBezTo>
                    <a:pt x="4663" y="4348"/>
                    <a:pt x="4191" y="4821"/>
                    <a:pt x="4191" y="5420"/>
                  </a:cubicBezTo>
                  <a:lnTo>
                    <a:pt x="4191" y="6113"/>
                  </a:lnTo>
                  <a:cubicBezTo>
                    <a:pt x="4191" y="6302"/>
                    <a:pt x="4033" y="6459"/>
                    <a:pt x="3844" y="6459"/>
                  </a:cubicBezTo>
                  <a:cubicBezTo>
                    <a:pt x="3655" y="6459"/>
                    <a:pt x="3497" y="6302"/>
                    <a:pt x="3497" y="6113"/>
                  </a:cubicBezTo>
                  <a:lnTo>
                    <a:pt x="3497" y="5325"/>
                  </a:lnTo>
                  <a:cubicBezTo>
                    <a:pt x="3529" y="4726"/>
                    <a:pt x="3056" y="4254"/>
                    <a:pt x="2458" y="4254"/>
                  </a:cubicBezTo>
                  <a:cubicBezTo>
                    <a:pt x="1859" y="4254"/>
                    <a:pt x="1387" y="4726"/>
                    <a:pt x="1387" y="5325"/>
                  </a:cubicBezTo>
                  <a:lnTo>
                    <a:pt x="1387" y="6743"/>
                  </a:lnTo>
                  <a:cubicBezTo>
                    <a:pt x="1387" y="6932"/>
                    <a:pt x="1229" y="7089"/>
                    <a:pt x="1040" y="7089"/>
                  </a:cubicBezTo>
                  <a:cubicBezTo>
                    <a:pt x="851" y="7089"/>
                    <a:pt x="694" y="6932"/>
                    <a:pt x="694" y="6743"/>
                  </a:cubicBezTo>
                  <a:lnTo>
                    <a:pt x="694" y="2805"/>
                  </a:lnTo>
                  <a:close/>
                  <a:moveTo>
                    <a:pt x="8475" y="2742"/>
                  </a:moveTo>
                  <a:lnTo>
                    <a:pt x="8475" y="8192"/>
                  </a:lnTo>
                  <a:cubicBezTo>
                    <a:pt x="7719" y="8034"/>
                    <a:pt x="7026" y="7625"/>
                    <a:pt x="6553" y="6995"/>
                  </a:cubicBezTo>
                  <a:lnTo>
                    <a:pt x="5104" y="5010"/>
                  </a:lnTo>
                  <a:cubicBezTo>
                    <a:pt x="5104" y="5010"/>
                    <a:pt x="5167" y="4978"/>
                    <a:pt x="5293" y="4978"/>
                  </a:cubicBezTo>
                  <a:cubicBezTo>
                    <a:pt x="5892" y="4978"/>
                    <a:pt x="6364" y="4506"/>
                    <a:pt x="6364" y="3907"/>
                  </a:cubicBezTo>
                  <a:lnTo>
                    <a:pt x="6364" y="3403"/>
                  </a:lnTo>
                  <a:cubicBezTo>
                    <a:pt x="7215" y="3277"/>
                    <a:pt x="7971" y="3057"/>
                    <a:pt x="8475" y="2742"/>
                  </a:cubicBezTo>
                  <a:close/>
                  <a:moveTo>
                    <a:pt x="9200" y="3844"/>
                  </a:moveTo>
                  <a:cubicBezTo>
                    <a:pt x="9925" y="4159"/>
                    <a:pt x="10555" y="4695"/>
                    <a:pt x="10996" y="5325"/>
                  </a:cubicBezTo>
                  <a:cubicBezTo>
                    <a:pt x="11689" y="6302"/>
                    <a:pt x="11153" y="7782"/>
                    <a:pt x="10019" y="8160"/>
                  </a:cubicBezTo>
                  <a:cubicBezTo>
                    <a:pt x="9735" y="8223"/>
                    <a:pt x="9452" y="8318"/>
                    <a:pt x="9200" y="8318"/>
                  </a:cubicBezTo>
                  <a:lnTo>
                    <a:pt x="9200" y="3844"/>
                  </a:lnTo>
                  <a:close/>
                  <a:moveTo>
                    <a:pt x="2489" y="4978"/>
                  </a:moveTo>
                  <a:cubicBezTo>
                    <a:pt x="2678" y="4978"/>
                    <a:pt x="2836" y="5136"/>
                    <a:pt x="2836" y="5325"/>
                  </a:cubicBezTo>
                  <a:lnTo>
                    <a:pt x="2836" y="6050"/>
                  </a:lnTo>
                  <a:cubicBezTo>
                    <a:pt x="2836" y="6617"/>
                    <a:pt x="3308" y="7089"/>
                    <a:pt x="3907" y="7089"/>
                  </a:cubicBezTo>
                  <a:cubicBezTo>
                    <a:pt x="4474" y="7089"/>
                    <a:pt x="4947" y="6680"/>
                    <a:pt x="4978" y="6081"/>
                  </a:cubicBezTo>
                  <a:lnTo>
                    <a:pt x="5986" y="7467"/>
                  </a:lnTo>
                  <a:cubicBezTo>
                    <a:pt x="6459" y="8097"/>
                    <a:pt x="7152" y="8570"/>
                    <a:pt x="7877" y="8822"/>
                  </a:cubicBezTo>
                  <a:cubicBezTo>
                    <a:pt x="8097" y="8917"/>
                    <a:pt x="8286" y="8948"/>
                    <a:pt x="8507" y="8980"/>
                  </a:cubicBezTo>
                  <a:lnTo>
                    <a:pt x="8507" y="10303"/>
                  </a:lnTo>
                  <a:cubicBezTo>
                    <a:pt x="8475" y="10618"/>
                    <a:pt x="7058" y="11311"/>
                    <a:pt x="4600" y="11311"/>
                  </a:cubicBezTo>
                  <a:cubicBezTo>
                    <a:pt x="2111" y="11311"/>
                    <a:pt x="725" y="10586"/>
                    <a:pt x="725" y="10240"/>
                  </a:cubicBezTo>
                  <a:lnTo>
                    <a:pt x="725" y="7688"/>
                  </a:lnTo>
                  <a:cubicBezTo>
                    <a:pt x="851" y="7719"/>
                    <a:pt x="977" y="7782"/>
                    <a:pt x="1072" y="7782"/>
                  </a:cubicBezTo>
                  <a:cubicBezTo>
                    <a:pt x="1670" y="7782"/>
                    <a:pt x="2143" y="7310"/>
                    <a:pt x="2143" y="6711"/>
                  </a:cubicBezTo>
                  <a:lnTo>
                    <a:pt x="2143" y="5325"/>
                  </a:lnTo>
                  <a:cubicBezTo>
                    <a:pt x="2143" y="5136"/>
                    <a:pt x="2300" y="4978"/>
                    <a:pt x="2489" y="4978"/>
                  </a:cubicBezTo>
                  <a:close/>
                  <a:moveTo>
                    <a:pt x="4537" y="1"/>
                  </a:moveTo>
                  <a:cubicBezTo>
                    <a:pt x="3371" y="1"/>
                    <a:pt x="2300" y="158"/>
                    <a:pt x="1481" y="442"/>
                  </a:cubicBezTo>
                  <a:cubicBezTo>
                    <a:pt x="252" y="851"/>
                    <a:pt x="0" y="1387"/>
                    <a:pt x="0" y="1796"/>
                  </a:cubicBezTo>
                  <a:lnTo>
                    <a:pt x="0" y="10240"/>
                  </a:lnTo>
                  <a:cubicBezTo>
                    <a:pt x="0" y="10649"/>
                    <a:pt x="252" y="11153"/>
                    <a:pt x="1481" y="11594"/>
                  </a:cubicBezTo>
                  <a:cubicBezTo>
                    <a:pt x="2300" y="11878"/>
                    <a:pt x="3403" y="12036"/>
                    <a:pt x="4537" y="12036"/>
                  </a:cubicBezTo>
                  <a:cubicBezTo>
                    <a:pt x="6837" y="12036"/>
                    <a:pt x="9137" y="11437"/>
                    <a:pt x="9137" y="10240"/>
                  </a:cubicBezTo>
                  <a:lnTo>
                    <a:pt x="9137" y="8980"/>
                  </a:lnTo>
                  <a:cubicBezTo>
                    <a:pt x="9515" y="8980"/>
                    <a:pt x="9862" y="8917"/>
                    <a:pt x="10208" y="8791"/>
                  </a:cubicBezTo>
                  <a:cubicBezTo>
                    <a:pt x="11815" y="8286"/>
                    <a:pt x="12508" y="6302"/>
                    <a:pt x="11563" y="4884"/>
                  </a:cubicBezTo>
                  <a:cubicBezTo>
                    <a:pt x="10996" y="4096"/>
                    <a:pt x="10208" y="3435"/>
                    <a:pt x="9137" y="2994"/>
                  </a:cubicBezTo>
                  <a:lnTo>
                    <a:pt x="9137" y="1796"/>
                  </a:lnTo>
                  <a:cubicBezTo>
                    <a:pt x="9137" y="631"/>
                    <a:pt x="6837" y="1"/>
                    <a:pt x="45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799" name="Google Shape;5799;p61"/>
            <p:cNvSpPr/>
            <p:nvPr/>
          </p:nvSpPr>
          <p:spPr>
            <a:xfrm>
              <a:off x="2736566" y="1178776"/>
              <a:ext cx="228273" cy="227666"/>
            </a:xfrm>
            <a:custGeom>
              <a:avLst/>
              <a:gdLst/>
              <a:ahLst/>
              <a:cxnLst/>
              <a:rect l="l" t="t" r="r" b="b"/>
              <a:pathLst>
                <a:path w="12036" h="12004" extrusionOk="0">
                  <a:moveTo>
                    <a:pt x="1450" y="693"/>
                  </a:moveTo>
                  <a:lnTo>
                    <a:pt x="1450" y="1418"/>
                  </a:lnTo>
                  <a:lnTo>
                    <a:pt x="756" y="1418"/>
                  </a:lnTo>
                  <a:lnTo>
                    <a:pt x="756" y="693"/>
                  </a:lnTo>
                  <a:close/>
                  <a:moveTo>
                    <a:pt x="11342" y="693"/>
                  </a:moveTo>
                  <a:lnTo>
                    <a:pt x="11342" y="1418"/>
                  </a:lnTo>
                  <a:lnTo>
                    <a:pt x="10618" y="1418"/>
                  </a:lnTo>
                  <a:lnTo>
                    <a:pt x="10618" y="693"/>
                  </a:lnTo>
                  <a:close/>
                  <a:moveTo>
                    <a:pt x="6049" y="4191"/>
                  </a:moveTo>
                  <a:cubicBezTo>
                    <a:pt x="6270" y="4191"/>
                    <a:pt x="6427" y="4380"/>
                    <a:pt x="6427" y="4569"/>
                  </a:cubicBezTo>
                  <a:cubicBezTo>
                    <a:pt x="6427" y="4758"/>
                    <a:pt x="6270" y="4915"/>
                    <a:pt x="6049" y="4915"/>
                  </a:cubicBezTo>
                  <a:cubicBezTo>
                    <a:pt x="5860" y="4915"/>
                    <a:pt x="5703" y="4758"/>
                    <a:pt x="5703" y="4569"/>
                  </a:cubicBezTo>
                  <a:cubicBezTo>
                    <a:pt x="5703" y="4380"/>
                    <a:pt x="5860" y="4191"/>
                    <a:pt x="6049" y="4191"/>
                  </a:cubicBezTo>
                  <a:close/>
                  <a:moveTo>
                    <a:pt x="6081" y="1040"/>
                  </a:moveTo>
                  <a:cubicBezTo>
                    <a:pt x="6144" y="1166"/>
                    <a:pt x="8381" y="5167"/>
                    <a:pt x="8475" y="5262"/>
                  </a:cubicBezTo>
                  <a:lnTo>
                    <a:pt x="7278" y="7026"/>
                  </a:lnTo>
                  <a:lnTo>
                    <a:pt x="6427" y="7026"/>
                  </a:lnTo>
                  <a:lnTo>
                    <a:pt x="6427" y="5577"/>
                  </a:lnTo>
                  <a:cubicBezTo>
                    <a:pt x="6805" y="5419"/>
                    <a:pt x="7120" y="5041"/>
                    <a:pt x="7120" y="4600"/>
                  </a:cubicBezTo>
                  <a:cubicBezTo>
                    <a:pt x="7120" y="4001"/>
                    <a:pt x="6648" y="3529"/>
                    <a:pt x="6081" y="3529"/>
                  </a:cubicBezTo>
                  <a:cubicBezTo>
                    <a:pt x="5482" y="3529"/>
                    <a:pt x="5010" y="4001"/>
                    <a:pt x="5010" y="4600"/>
                  </a:cubicBezTo>
                  <a:cubicBezTo>
                    <a:pt x="5010" y="5073"/>
                    <a:pt x="5293" y="5451"/>
                    <a:pt x="5703" y="5577"/>
                  </a:cubicBezTo>
                  <a:lnTo>
                    <a:pt x="5703" y="7026"/>
                  </a:lnTo>
                  <a:lnTo>
                    <a:pt x="4852" y="7026"/>
                  </a:lnTo>
                  <a:lnTo>
                    <a:pt x="3655" y="5262"/>
                  </a:lnTo>
                  <a:cubicBezTo>
                    <a:pt x="3749" y="5167"/>
                    <a:pt x="5986" y="1166"/>
                    <a:pt x="6081" y="1040"/>
                  </a:cubicBezTo>
                  <a:close/>
                  <a:moveTo>
                    <a:pt x="3812" y="3529"/>
                  </a:moveTo>
                  <a:lnTo>
                    <a:pt x="2899" y="5104"/>
                  </a:lnTo>
                  <a:cubicBezTo>
                    <a:pt x="2836" y="5230"/>
                    <a:pt x="2836" y="5388"/>
                    <a:pt x="2899" y="5451"/>
                  </a:cubicBezTo>
                  <a:lnTo>
                    <a:pt x="4064" y="7215"/>
                  </a:lnTo>
                  <a:cubicBezTo>
                    <a:pt x="3749" y="7404"/>
                    <a:pt x="3529" y="7719"/>
                    <a:pt x="3529" y="8097"/>
                  </a:cubicBezTo>
                  <a:lnTo>
                    <a:pt x="3529" y="8475"/>
                  </a:lnTo>
                  <a:lnTo>
                    <a:pt x="693" y="8475"/>
                  </a:lnTo>
                  <a:lnTo>
                    <a:pt x="693" y="3907"/>
                  </a:lnTo>
                  <a:cubicBezTo>
                    <a:pt x="788" y="3686"/>
                    <a:pt x="945" y="3529"/>
                    <a:pt x="1103" y="3529"/>
                  </a:cubicBezTo>
                  <a:close/>
                  <a:moveTo>
                    <a:pt x="7436" y="7751"/>
                  </a:moveTo>
                  <a:cubicBezTo>
                    <a:pt x="7625" y="7751"/>
                    <a:pt x="7782" y="7908"/>
                    <a:pt x="7782" y="8097"/>
                  </a:cubicBezTo>
                  <a:lnTo>
                    <a:pt x="7782" y="8475"/>
                  </a:lnTo>
                  <a:lnTo>
                    <a:pt x="4285" y="8475"/>
                  </a:lnTo>
                  <a:lnTo>
                    <a:pt x="4285" y="8097"/>
                  </a:lnTo>
                  <a:cubicBezTo>
                    <a:pt x="4285" y="7908"/>
                    <a:pt x="4443" y="7751"/>
                    <a:pt x="4632" y="7751"/>
                  </a:cubicBezTo>
                  <a:close/>
                  <a:moveTo>
                    <a:pt x="10996" y="3529"/>
                  </a:moveTo>
                  <a:cubicBezTo>
                    <a:pt x="11185" y="3529"/>
                    <a:pt x="11342" y="3686"/>
                    <a:pt x="11342" y="3907"/>
                  </a:cubicBezTo>
                  <a:lnTo>
                    <a:pt x="11342" y="8475"/>
                  </a:lnTo>
                  <a:lnTo>
                    <a:pt x="8507" y="8475"/>
                  </a:lnTo>
                  <a:lnTo>
                    <a:pt x="8507" y="8097"/>
                  </a:lnTo>
                  <a:cubicBezTo>
                    <a:pt x="8507" y="7719"/>
                    <a:pt x="8318" y="7404"/>
                    <a:pt x="8003" y="7215"/>
                  </a:cubicBezTo>
                  <a:lnTo>
                    <a:pt x="9137" y="5451"/>
                  </a:lnTo>
                  <a:cubicBezTo>
                    <a:pt x="9200" y="5356"/>
                    <a:pt x="9200" y="5230"/>
                    <a:pt x="9137" y="5104"/>
                  </a:cubicBezTo>
                  <a:lnTo>
                    <a:pt x="8223" y="3529"/>
                  </a:lnTo>
                  <a:close/>
                  <a:moveTo>
                    <a:pt x="11342" y="9137"/>
                  </a:moveTo>
                  <a:lnTo>
                    <a:pt x="11342" y="9483"/>
                  </a:lnTo>
                  <a:cubicBezTo>
                    <a:pt x="11342" y="9672"/>
                    <a:pt x="11185" y="9830"/>
                    <a:pt x="10996" y="9830"/>
                  </a:cubicBezTo>
                  <a:lnTo>
                    <a:pt x="1103" y="9830"/>
                  </a:lnTo>
                  <a:cubicBezTo>
                    <a:pt x="914" y="9830"/>
                    <a:pt x="756" y="9672"/>
                    <a:pt x="756" y="9483"/>
                  </a:cubicBezTo>
                  <a:lnTo>
                    <a:pt x="756" y="9137"/>
                  </a:lnTo>
                  <a:close/>
                  <a:moveTo>
                    <a:pt x="6427" y="10554"/>
                  </a:moveTo>
                  <a:lnTo>
                    <a:pt x="6427" y="11248"/>
                  </a:lnTo>
                  <a:lnTo>
                    <a:pt x="5703" y="11248"/>
                  </a:lnTo>
                  <a:lnTo>
                    <a:pt x="5703" y="10554"/>
                  </a:lnTo>
                  <a:close/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5"/>
                  </a:lnTo>
                  <a:cubicBezTo>
                    <a:pt x="0" y="1954"/>
                    <a:pt x="158" y="2111"/>
                    <a:pt x="347" y="2111"/>
                  </a:cubicBezTo>
                  <a:lnTo>
                    <a:pt x="1765" y="2111"/>
                  </a:lnTo>
                  <a:cubicBezTo>
                    <a:pt x="1954" y="2111"/>
                    <a:pt x="2111" y="1954"/>
                    <a:pt x="2111" y="1765"/>
                  </a:cubicBezTo>
                  <a:lnTo>
                    <a:pt x="2111" y="1418"/>
                  </a:lnTo>
                  <a:lnTo>
                    <a:pt x="5010" y="1418"/>
                  </a:lnTo>
                  <a:lnTo>
                    <a:pt x="4159" y="2836"/>
                  </a:lnTo>
                  <a:lnTo>
                    <a:pt x="1072" y="2836"/>
                  </a:lnTo>
                  <a:cubicBezTo>
                    <a:pt x="473" y="2836"/>
                    <a:pt x="0" y="3308"/>
                    <a:pt x="0" y="3907"/>
                  </a:cubicBezTo>
                  <a:lnTo>
                    <a:pt x="0" y="9515"/>
                  </a:lnTo>
                  <a:cubicBezTo>
                    <a:pt x="0" y="10113"/>
                    <a:pt x="473" y="10586"/>
                    <a:pt x="1072" y="10586"/>
                  </a:cubicBezTo>
                  <a:lnTo>
                    <a:pt x="4947" y="10586"/>
                  </a:lnTo>
                  <a:lnTo>
                    <a:pt x="4947" y="11311"/>
                  </a:lnTo>
                  <a:lnTo>
                    <a:pt x="3907" y="11311"/>
                  </a:lnTo>
                  <a:cubicBezTo>
                    <a:pt x="3686" y="11311"/>
                    <a:pt x="3529" y="11468"/>
                    <a:pt x="3529" y="11657"/>
                  </a:cubicBezTo>
                  <a:cubicBezTo>
                    <a:pt x="3529" y="11846"/>
                    <a:pt x="3686" y="12004"/>
                    <a:pt x="3907" y="12004"/>
                  </a:cubicBezTo>
                  <a:lnTo>
                    <a:pt x="8097" y="12004"/>
                  </a:lnTo>
                  <a:cubicBezTo>
                    <a:pt x="8318" y="12004"/>
                    <a:pt x="8475" y="11846"/>
                    <a:pt x="8475" y="11657"/>
                  </a:cubicBezTo>
                  <a:cubicBezTo>
                    <a:pt x="8475" y="11468"/>
                    <a:pt x="8318" y="11311"/>
                    <a:pt x="8097" y="11311"/>
                  </a:cubicBezTo>
                  <a:lnTo>
                    <a:pt x="7057" y="11311"/>
                  </a:lnTo>
                  <a:lnTo>
                    <a:pt x="7057" y="10586"/>
                  </a:lnTo>
                  <a:lnTo>
                    <a:pt x="10933" y="10586"/>
                  </a:lnTo>
                  <a:cubicBezTo>
                    <a:pt x="11531" y="10586"/>
                    <a:pt x="12004" y="10113"/>
                    <a:pt x="12004" y="9515"/>
                  </a:cubicBezTo>
                  <a:lnTo>
                    <a:pt x="12004" y="3907"/>
                  </a:lnTo>
                  <a:cubicBezTo>
                    <a:pt x="12035" y="3308"/>
                    <a:pt x="11563" y="2836"/>
                    <a:pt x="10996" y="2836"/>
                  </a:cubicBezTo>
                  <a:lnTo>
                    <a:pt x="7877" y="2836"/>
                  </a:lnTo>
                  <a:lnTo>
                    <a:pt x="7057" y="1418"/>
                  </a:lnTo>
                  <a:lnTo>
                    <a:pt x="9924" y="1418"/>
                  </a:lnTo>
                  <a:lnTo>
                    <a:pt x="9924" y="1765"/>
                  </a:lnTo>
                  <a:cubicBezTo>
                    <a:pt x="9924" y="1954"/>
                    <a:pt x="10082" y="2111"/>
                    <a:pt x="10271" y="2111"/>
                  </a:cubicBezTo>
                  <a:lnTo>
                    <a:pt x="11689" y="2111"/>
                  </a:lnTo>
                  <a:cubicBezTo>
                    <a:pt x="11878" y="2111"/>
                    <a:pt x="12035" y="1954"/>
                    <a:pt x="12035" y="1765"/>
                  </a:cubicBezTo>
                  <a:lnTo>
                    <a:pt x="12035" y="347"/>
                  </a:lnTo>
                  <a:cubicBezTo>
                    <a:pt x="12035" y="158"/>
                    <a:pt x="11878" y="0"/>
                    <a:pt x="11689" y="0"/>
                  </a:cubicBezTo>
                  <a:lnTo>
                    <a:pt x="10271" y="0"/>
                  </a:lnTo>
                  <a:cubicBezTo>
                    <a:pt x="10082" y="0"/>
                    <a:pt x="9924" y="158"/>
                    <a:pt x="9924" y="347"/>
                  </a:cubicBezTo>
                  <a:lnTo>
                    <a:pt x="9924" y="693"/>
                  </a:lnTo>
                  <a:lnTo>
                    <a:pt x="6648" y="693"/>
                  </a:lnTo>
                  <a:lnTo>
                    <a:pt x="6333" y="189"/>
                  </a:lnTo>
                  <a:cubicBezTo>
                    <a:pt x="6270" y="63"/>
                    <a:pt x="6144" y="0"/>
                    <a:pt x="6018" y="0"/>
                  </a:cubicBezTo>
                  <a:cubicBezTo>
                    <a:pt x="5892" y="0"/>
                    <a:pt x="5797" y="63"/>
                    <a:pt x="5703" y="189"/>
                  </a:cubicBezTo>
                  <a:lnTo>
                    <a:pt x="5388" y="693"/>
                  </a:lnTo>
                  <a:lnTo>
                    <a:pt x="2111" y="693"/>
                  </a:lnTo>
                  <a:lnTo>
                    <a:pt x="2111" y="347"/>
                  </a:lnTo>
                  <a:cubicBezTo>
                    <a:pt x="2111" y="158"/>
                    <a:pt x="1954" y="0"/>
                    <a:pt x="17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800" name="Google Shape;5800;p61"/>
            <p:cNvGrpSpPr/>
            <p:nvPr/>
          </p:nvGrpSpPr>
          <p:grpSpPr>
            <a:xfrm>
              <a:off x="2775951" y="1457888"/>
              <a:ext cx="146416" cy="228253"/>
              <a:chOff x="-47842400" y="2342000"/>
              <a:chExt cx="193000" cy="300875"/>
            </a:xfrm>
            <a:grpFill/>
          </p:grpSpPr>
          <p:sp>
            <p:nvSpPr>
              <p:cNvPr id="5801" name="Google Shape;5801;p61"/>
              <p:cNvSpPr/>
              <p:nvPr/>
            </p:nvSpPr>
            <p:spPr>
              <a:xfrm>
                <a:off x="-47809325" y="2412875"/>
                <a:ext cx="124475" cy="124475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79" extrusionOk="0">
                    <a:moveTo>
                      <a:pt x="1828" y="725"/>
                    </a:moveTo>
                    <a:cubicBezTo>
                      <a:pt x="2301" y="725"/>
                      <a:pt x="2679" y="1009"/>
                      <a:pt x="2805" y="1418"/>
                    </a:cubicBezTo>
                    <a:lnTo>
                      <a:pt x="1828" y="1418"/>
                    </a:lnTo>
                    <a:cubicBezTo>
                      <a:pt x="1639" y="1418"/>
                      <a:pt x="1482" y="1576"/>
                      <a:pt x="1482" y="1796"/>
                    </a:cubicBezTo>
                    <a:lnTo>
                      <a:pt x="1482" y="2773"/>
                    </a:lnTo>
                    <a:cubicBezTo>
                      <a:pt x="1072" y="2647"/>
                      <a:pt x="757" y="2269"/>
                      <a:pt x="757" y="1796"/>
                    </a:cubicBezTo>
                    <a:cubicBezTo>
                      <a:pt x="757" y="1198"/>
                      <a:pt x="1230" y="725"/>
                      <a:pt x="1828" y="725"/>
                    </a:cubicBezTo>
                    <a:close/>
                    <a:moveTo>
                      <a:pt x="2805" y="2143"/>
                    </a:moveTo>
                    <a:cubicBezTo>
                      <a:pt x="2679" y="2458"/>
                      <a:pt x="2458" y="2678"/>
                      <a:pt x="2175" y="2773"/>
                    </a:cubicBezTo>
                    <a:lnTo>
                      <a:pt x="2175" y="2143"/>
                    </a:lnTo>
                    <a:close/>
                    <a:moveTo>
                      <a:pt x="4286" y="2111"/>
                    </a:moveTo>
                    <a:lnTo>
                      <a:pt x="4286" y="4222"/>
                    </a:lnTo>
                    <a:lnTo>
                      <a:pt x="2143" y="4222"/>
                    </a:lnTo>
                    <a:lnTo>
                      <a:pt x="2143" y="3466"/>
                    </a:lnTo>
                    <a:cubicBezTo>
                      <a:pt x="2805" y="3309"/>
                      <a:pt x="3372" y="2804"/>
                      <a:pt x="3529" y="2111"/>
                    </a:cubicBezTo>
                    <a:close/>
                    <a:moveTo>
                      <a:pt x="1797" y="1"/>
                    </a:moveTo>
                    <a:cubicBezTo>
                      <a:pt x="789" y="1"/>
                      <a:pt x="1" y="788"/>
                      <a:pt x="1" y="1796"/>
                    </a:cubicBezTo>
                    <a:cubicBezTo>
                      <a:pt x="1" y="2647"/>
                      <a:pt x="599" y="3372"/>
                      <a:pt x="1450" y="3529"/>
                    </a:cubicBezTo>
                    <a:lnTo>
                      <a:pt x="1450" y="4632"/>
                    </a:lnTo>
                    <a:cubicBezTo>
                      <a:pt x="1450" y="4821"/>
                      <a:pt x="1576" y="4978"/>
                      <a:pt x="1797" y="4978"/>
                    </a:cubicBezTo>
                    <a:lnTo>
                      <a:pt x="4601" y="4978"/>
                    </a:lnTo>
                    <a:cubicBezTo>
                      <a:pt x="4790" y="4978"/>
                      <a:pt x="4947" y="4821"/>
                      <a:pt x="4947" y="4632"/>
                    </a:cubicBezTo>
                    <a:lnTo>
                      <a:pt x="4947" y="1828"/>
                    </a:lnTo>
                    <a:cubicBezTo>
                      <a:pt x="4979" y="1576"/>
                      <a:pt x="4821" y="1418"/>
                      <a:pt x="4632" y="1418"/>
                    </a:cubicBezTo>
                    <a:lnTo>
                      <a:pt x="3529" y="1418"/>
                    </a:lnTo>
                    <a:cubicBezTo>
                      <a:pt x="3372" y="631"/>
                      <a:pt x="2647" y="1"/>
                      <a:pt x="17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02" name="Google Shape;5802;p61"/>
              <p:cNvSpPr/>
              <p:nvPr/>
            </p:nvSpPr>
            <p:spPr>
              <a:xfrm>
                <a:off x="-47842400" y="2342000"/>
                <a:ext cx="193000" cy="30087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12035" extrusionOk="0">
                    <a:moveTo>
                      <a:pt x="6995" y="725"/>
                    </a:moveTo>
                    <a:lnTo>
                      <a:pt x="6995" y="1418"/>
                    </a:lnTo>
                    <a:lnTo>
                      <a:pt x="662" y="1418"/>
                    </a:lnTo>
                    <a:lnTo>
                      <a:pt x="662" y="725"/>
                    </a:lnTo>
                    <a:close/>
                    <a:moveTo>
                      <a:pt x="7058" y="2142"/>
                    </a:moveTo>
                    <a:lnTo>
                      <a:pt x="7058" y="8506"/>
                    </a:lnTo>
                    <a:lnTo>
                      <a:pt x="694" y="8506"/>
                    </a:lnTo>
                    <a:lnTo>
                      <a:pt x="694" y="2142"/>
                    </a:lnTo>
                    <a:close/>
                    <a:moveTo>
                      <a:pt x="7058" y="9200"/>
                    </a:moveTo>
                    <a:lnTo>
                      <a:pt x="7058" y="11310"/>
                    </a:lnTo>
                    <a:lnTo>
                      <a:pt x="694" y="11310"/>
                    </a:lnTo>
                    <a:lnTo>
                      <a:pt x="694" y="9200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1657"/>
                    </a:lnTo>
                    <a:cubicBezTo>
                      <a:pt x="1" y="11877"/>
                      <a:pt x="158" y="12035"/>
                      <a:pt x="347" y="12035"/>
                    </a:cubicBezTo>
                    <a:lnTo>
                      <a:pt x="7373" y="12035"/>
                    </a:lnTo>
                    <a:cubicBezTo>
                      <a:pt x="7562" y="12035"/>
                      <a:pt x="7719" y="11877"/>
                      <a:pt x="7719" y="11657"/>
                    </a:cubicBezTo>
                    <a:lnTo>
                      <a:pt x="7719" y="378"/>
                    </a:lnTo>
                    <a:cubicBezTo>
                      <a:pt x="7719" y="158"/>
                      <a:pt x="7562" y="0"/>
                      <a:pt x="73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03" name="Google Shape;5803;p61"/>
              <p:cNvSpPr/>
              <p:nvPr/>
            </p:nvSpPr>
            <p:spPr>
              <a:xfrm>
                <a:off x="-47772300" y="2589300"/>
                <a:ext cx="528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65" y="725"/>
                    </a:lnTo>
                    <a:cubicBezTo>
                      <a:pt x="1954" y="725"/>
                      <a:pt x="2111" y="568"/>
                      <a:pt x="2111" y="347"/>
                    </a:cubicBezTo>
                    <a:cubicBezTo>
                      <a:pt x="2111" y="158"/>
                      <a:pt x="1954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04" name="Google Shape;5804;p61"/>
            <p:cNvGrpSpPr/>
            <p:nvPr/>
          </p:nvGrpSpPr>
          <p:grpSpPr>
            <a:xfrm>
              <a:off x="2735317" y="1737519"/>
              <a:ext cx="227685" cy="228273"/>
              <a:chOff x="-47896750" y="2710600"/>
              <a:chExt cx="300125" cy="300900"/>
            </a:xfrm>
            <a:grpFill/>
          </p:grpSpPr>
          <p:sp>
            <p:nvSpPr>
              <p:cNvPr id="5805" name="Google Shape;5805;p61"/>
              <p:cNvSpPr/>
              <p:nvPr/>
            </p:nvSpPr>
            <p:spPr>
              <a:xfrm>
                <a:off x="-47896750" y="2710600"/>
                <a:ext cx="30012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5" h="12036" extrusionOk="0">
                    <a:moveTo>
                      <a:pt x="2836" y="756"/>
                    </a:moveTo>
                    <a:cubicBezTo>
                      <a:pt x="3246" y="756"/>
                      <a:pt x="3561" y="1072"/>
                      <a:pt x="3561" y="1450"/>
                    </a:cubicBezTo>
                    <a:lnTo>
                      <a:pt x="3561" y="2237"/>
                    </a:lnTo>
                    <a:cubicBezTo>
                      <a:pt x="3309" y="2206"/>
                      <a:pt x="3088" y="2174"/>
                      <a:pt x="2836" y="2174"/>
                    </a:cubicBezTo>
                    <a:cubicBezTo>
                      <a:pt x="2616" y="2174"/>
                      <a:pt x="2364" y="2206"/>
                      <a:pt x="2143" y="2237"/>
                    </a:cubicBezTo>
                    <a:lnTo>
                      <a:pt x="2143" y="1450"/>
                    </a:lnTo>
                    <a:cubicBezTo>
                      <a:pt x="2143" y="1072"/>
                      <a:pt x="2458" y="756"/>
                      <a:pt x="2836" y="756"/>
                    </a:cubicBezTo>
                    <a:close/>
                    <a:moveTo>
                      <a:pt x="5231" y="1450"/>
                    </a:moveTo>
                    <a:cubicBezTo>
                      <a:pt x="7026" y="1450"/>
                      <a:pt x="8539" y="2584"/>
                      <a:pt x="9106" y="4254"/>
                    </a:cubicBezTo>
                    <a:cubicBezTo>
                      <a:pt x="8854" y="4254"/>
                      <a:pt x="8633" y="4317"/>
                      <a:pt x="8444" y="4474"/>
                    </a:cubicBezTo>
                    <a:cubicBezTo>
                      <a:pt x="8003" y="3119"/>
                      <a:pt x="6743" y="2174"/>
                      <a:pt x="5231" y="2174"/>
                    </a:cubicBezTo>
                    <a:lnTo>
                      <a:pt x="4254" y="2174"/>
                    </a:lnTo>
                    <a:lnTo>
                      <a:pt x="4254" y="1450"/>
                    </a:lnTo>
                    <a:close/>
                    <a:moveTo>
                      <a:pt x="2868" y="2836"/>
                    </a:moveTo>
                    <a:cubicBezTo>
                      <a:pt x="4033" y="2836"/>
                      <a:pt x="4979" y="3781"/>
                      <a:pt x="4979" y="4947"/>
                    </a:cubicBezTo>
                    <a:lnTo>
                      <a:pt x="4979" y="5671"/>
                    </a:lnTo>
                    <a:lnTo>
                      <a:pt x="757" y="5671"/>
                    </a:lnTo>
                    <a:lnTo>
                      <a:pt x="757" y="4947"/>
                    </a:lnTo>
                    <a:cubicBezTo>
                      <a:pt x="757" y="3781"/>
                      <a:pt x="1702" y="2836"/>
                      <a:pt x="2868" y="2836"/>
                    </a:cubicBezTo>
                    <a:close/>
                    <a:moveTo>
                      <a:pt x="9169" y="4947"/>
                    </a:moveTo>
                    <a:cubicBezTo>
                      <a:pt x="9578" y="4947"/>
                      <a:pt x="9893" y="5262"/>
                      <a:pt x="9893" y="5671"/>
                    </a:cubicBezTo>
                    <a:cubicBezTo>
                      <a:pt x="9893" y="6049"/>
                      <a:pt x="9578" y="6364"/>
                      <a:pt x="9169" y="6364"/>
                    </a:cubicBezTo>
                    <a:cubicBezTo>
                      <a:pt x="8791" y="6364"/>
                      <a:pt x="8476" y="6049"/>
                      <a:pt x="8476" y="5671"/>
                    </a:cubicBezTo>
                    <a:cubicBezTo>
                      <a:pt x="8476" y="5262"/>
                      <a:pt x="8791" y="4947"/>
                      <a:pt x="9169" y="4947"/>
                    </a:cubicBezTo>
                    <a:close/>
                    <a:moveTo>
                      <a:pt x="9547" y="6994"/>
                    </a:moveTo>
                    <a:lnTo>
                      <a:pt x="9547" y="9924"/>
                    </a:lnTo>
                    <a:lnTo>
                      <a:pt x="8822" y="9924"/>
                    </a:lnTo>
                    <a:lnTo>
                      <a:pt x="8822" y="6994"/>
                    </a:lnTo>
                    <a:cubicBezTo>
                      <a:pt x="8948" y="7057"/>
                      <a:pt x="9074" y="7057"/>
                      <a:pt x="9169" y="7057"/>
                    </a:cubicBezTo>
                    <a:cubicBezTo>
                      <a:pt x="9295" y="7057"/>
                      <a:pt x="9421" y="7057"/>
                      <a:pt x="9547" y="6994"/>
                    </a:cubicBezTo>
                    <a:close/>
                    <a:moveTo>
                      <a:pt x="10208" y="10617"/>
                    </a:moveTo>
                    <a:cubicBezTo>
                      <a:pt x="10681" y="10617"/>
                      <a:pt x="11059" y="10933"/>
                      <a:pt x="11217" y="11342"/>
                    </a:cubicBezTo>
                    <a:lnTo>
                      <a:pt x="5703" y="11342"/>
                    </a:lnTo>
                    <a:cubicBezTo>
                      <a:pt x="5861" y="10933"/>
                      <a:pt x="6270" y="10617"/>
                      <a:pt x="6711" y="10617"/>
                    </a:cubicBezTo>
                    <a:close/>
                    <a:moveTo>
                      <a:pt x="2836" y="0"/>
                    </a:moveTo>
                    <a:cubicBezTo>
                      <a:pt x="2049" y="0"/>
                      <a:pt x="1419" y="630"/>
                      <a:pt x="1419" y="1418"/>
                    </a:cubicBezTo>
                    <a:lnTo>
                      <a:pt x="1419" y="2458"/>
                    </a:lnTo>
                    <a:cubicBezTo>
                      <a:pt x="599" y="2930"/>
                      <a:pt x="1" y="3844"/>
                      <a:pt x="1" y="4915"/>
                    </a:cubicBezTo>
                    <a:lnTo>
                      <a:pt x="1" y="5986"/>
                    </a:lnTo>
                    <a:cubicBezTo>
                      <a:pt x="1" y="6175"/>
                      <a:pt x="158" y="6333"/>
                      <a:pt x="347" y="6333"/>
                    </a:cubicBezTo>
                    <a:lnTo>
                      <a:pt x="5294" y="6333"/>
                    </a:lnTo>
                    <a:cubicBezTo>
                      <a:pt x="5483" y="6333"/>
                      <a:pt x="5640" y="6175"/>
                      <a:pt x="5640" y="5986"/>
                    </a:cubicBezTo>
                    <a:lnTo>
                      <a:pt x="5640" y="4915"/>
                    </a:lnTo>
                    <a:cubicBezTo>
                      <a:pt x="5640" y="4096"/>
                      <a:pt x="5294" y="3340"/>
                      <a:pt x="4695" y="2773"/>
                    </a:cubicBezTo>
                    <a:lnTo>
                      <a:pt x="5231" y="2773"/>
                    </a:lnTo>
                    <a:cubicBezTo>
                      <a:pt x="6585" y="2773"/>
                      <a:pt x="7688" y="3781"/>
                      <a:pt x="7877" y="5104"/>
                    </a:cubicBezTo>
                    <a:cubicBezTo>
                      <a:pt x="7846" y="5262"/>
                      <a:pt x="7814" y="5419"/>
                      <a:pt x="7814" y="5608"/>
                    </a:cubicBezTo>
                    <a:cubicBezTo>
                      <a:pt x="7814" y="5986"/>
                      <a:pt x="7909" y="6301"/>
                      <a:pt x="8161" y="6553"/>
                    </a:cubicBezTo>
                    <a:lnTo>
                      <a:pt x="8161" y="9924"/>
                    </a:lnTo>
                    <a:lnTo>
                      <a:pt x="7436" y="9924"/>
                    </a:lnTo>
                    <a:lnTo>
                      <a:pt x="7436" y="9546"/>
                    </a:lnTo>
                    <a:cubicBezTo>
                      <a:pt x="7436" y="9357"/>
                      <a:pt x="7278" y="9200"/>
                      <a:pt x="7089" y="9200"/>
                    </a:cubicBezTo>
                    <a:cubicBezTo>
                      <a:pt x="6900" y="9200"/>
                      <a:pt x="6743" y="9357"/>
                      <a:pt x="6743" y="9546"/>
                    </a:cubicBezTo>
                    <a:lnTo>
                      <a:pt x="6743" y="9924"/>
                    </a:lnTo>
                    <a:cubicBezTo>
                      <a:pt x="5766" y="9924"/>
                      <a:pt x="4979" y="10712"/>
                      <a:pt x="4979" y="11689"/>
                    </a:cubicBezTo>
                    <a:cubicBezTo>
                      <a:pt x="4979" y="11878"/>
                      <a:pt x="5136" y="12035"/>
                      <a:pt x="5325" y="12035"/>
                    </a:cubicBezTo>
                    <a:lnTo>
                      <a:pt x="11658" y="12035"/>
                    </a:lnTo>
                    <a:cubicBezTo>
                      <a:pt x="11847" y="12035"/>
                      <a:pt x="12004" y="11878"/>
                      <a:pt x="12004" y="11689"/>
                    </a:cubicBezTo>
                    <a:cubicBezTo>
                      <a:pt x="12004" y="11216"/>
                      <a:pt x="11815" y="10743"/>
                      <a:pt x="11500" y="10428"/>
                    </a:cubicBezTo>
                    <a:cubicBezTo>
                      <a:pt x="11154" y="10113"/>
                      <a:pt x="10713" y="9924"/>
                      <a:pt x="10240" y="9924"/>
                    </a:cubicBezTo>
                    <a:lnTo>
                      <a:pt x="10240" y="6585"/>
                    </a:lnTo>
                    <a:cubicBezTo>
                      <a:pt x="10492" y="6333"/>
                      <a:pt x="10587" y="5986"/>
                      <a:pt x="10587" y="5608"/>
                    </a:cubicBezTo>
                    <a:cubicBezTo>
                      <a:pt x="10587" y="5104"/>
                      <a:pt x="10334" y="4632"/>
                      <a:pt x="9893" y="4411"/>
                    </a:cubicBezTo>
                    <a:cubicBezTo>
                      <a:pt x="9641" y="3371"/>
                      <a:pt x="9106" y="2458"/>
                      <a:pt x="8287" y="1796"/>
                    </a:cubicBezTo>
                    <a:cubicBezTo>
                      <a:pt x="7405" y="1103"/>
                      <a:pt x="6333" y="693"/>
                      <a:pt x="5231" y="693"/>
                    </a:cubicBezTo>
                    <a:lnTo>
                      <a:pt x="4065" y="693"/>
                    </a:lnTo>
                    <a:cubicBezTo>
                      <a:pt x="3813" y="284"/>
                      <a:pt x="3340" y="0"/>
                      <a:pt x="2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06" name="Google Shape;5806;p61"/>
              <p:cNvSpPr/>
              <p:nvPr/>
            </p:nvSpPr>
            <p:spPr>
              <a:xfrm>
                <a:off x="-47834525" y="2904350"/>
                <a:ext cx="173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765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418"/>
                    </a:lnTo>
                    <a:cubicBezTo>
                      <a:pt x="1" y="1607"/>
                      <a:pt x="158" y="1765"/>
                      <a:pt x="347" y="1765"/>
                    </a:cubicBezTo>
                    <a:cubicBezTo>
                      <a:pt x="568" y="1765"/>
                      <a:pt x="694" y="1607"/>
                      <a:pt x="694" y="1418"/>
                    </a:cubicBezTo>
                    <a:lnTo>
                      <a:pt x="694" y="347"/>
                    </a:lnTo>
                    <a:cubicBezTo>
                      <a:pt x="694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07" name="Google Shape;5807;p61"/>
              <p:cNvSpPr/>
              <p:nvPr/>
            </p:nvSpPr>
            <p:spPr>
              <a:xfrm>
                <a:off x="-47790400" y="2884475"/>
                <a:ext cx="38600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1458" extrusionOk="0">
                    <a:moveTo>
                      <a:pt x="437" y="0"/>
                    </a:moveTo>
                    <a:cubicBezTo>
                      <a:pt x="339" y="0"/>
                      <a:pt x="236" y="24"/>
                      <a:pt x="158" y="71"/>
                    </a:cubicBezTo>
                    <a:cubicBezTo>
                      <a:pt x="0" y="197"/>
                      <a:pt x="32" y="449"/>
                      <a:pt x="158" y="607"/>
                    </a:cubicBezTo>
                    <a:lnTo>
                      <a:pt x="914" y="1363"/>
                    </a:lnTo>
                    <a:cubicBezTo>
                      <a:pt x="1040" y="1457"/>
                      <a:pt x="1103" y="1457"/>
                      <a:pt x="1197" y="1457"/>
                    </a:cubicBezTo>
                    <a:cubicBezTo>
                      <a:pt x="1260" y="1457"/>
                      <a:pt x="1386" y="1426"/>
                      <a:pt x="1418" y="1363"/>
                    </a:cubicBezTo>
                    <a:cubicBezTo>
                      <a:pt x="1544" y="1237"/>
                      <a:pt x="1544" y="985"/>
                      <a:pt x="1418" y="827"/>
                    </a:cubicBezTo>
                    <a:lnTo>
                      <a:pt x="693" y="71"/>
                    </a:lnTo>
                    <a:cubicBezTo>
                      <a:pt x="630" y="24"/>
                      <a:pt x="536" y="0"/>
                      <a:pt x="4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08" name="Google Shape;5808;p61"/>
              <p:cNvSpPr/>
              <p:nvPr/>
            </p:nvSpPr>
            <p:spPr>
              <a:xfrm>
                <a:off x="-47896750" y="2885150"/>
                <a:ext cx="37050" cy="3735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494" extrusionOk="0">
                    <a:moveTo>
                      <a:pt x="1122" y="0"/>
                    </a:moveTo>
                    <a:cubicBezTo>
                      <a:pt x="1027" y="0"/>
                      <a:pt x="933" y="40"/>
                      <a:pt x="883" y="107"/>
                    </a:cubicBezTo>
                    <a:lnTo>
                      <a:pt x="127" y="863"/>
                    </a:lnTo>
                    <a:cubicBezTo>
                      <a:pt x="1" y="958"/>
                      <a:pt x="1" y="1210"/>
                      <a:pt x="127" y="1367"/>
                    </a:cubicBezTo>
                    <a:cubicBezTo>
                      <a:pt x="221" y="1430"/>
                      <a:pt x="284" y="1493"/>
                      <a:pt x="379" y="1493"/>
                    </a:cubicBezTo>
                    <a:cubicBezTo>
                      <a:pt x="442" y="1493"/>
                      <a:pt x="568" y="1430"/>
                      <a:pt x="599" y="1367"/>
                    </a:cubicBezTo>
                    <a:lnTo>
                      <a:pt x="1356" y="611"/>
                    </a:lnTo>
                    <a:cubicBezTo>
                      <a:pt x="1482" y="485"/>
                      <a:pt x="1482" y="264"/>
                      <a:pt x="1356" y="107"/>
                    </a:cubicBezTo>
                    <a:cubicBezTo>
                      <a:pt x="1296" y="33"/>
                      <a:pt x="1208" y="0"/>
                      <a:pt x="11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09" name="Google Shape;5809;p61"/>
            <p:cNvGrpSpPr/>
            <p:nvPr/>
          </p:nvGrpSpPr>
          <p:grpSpPr>
            <a:xfrm>
              <a:off x="4145464" y="1185406"/>
              <a:ext cx="228273" cy="200203"/>
              <a:chOff x="-46033225" y="1982825"/>
              <a:chExt cx="300900" cy="263900"/>
            </a:xfrm>
            <a:grpFill/>
          </p:grpSpPr>
          <p:sp>
            <p:nvSpPr>
              <p:cNvPr id="5810" name="Google Shape;5810;p61"/>
              <p:cNvSpPr/>
              <p:nvPr/>
            </p:nvSpPr>
            <p:spPr>
              <a:xfrm>
                <a:off x="-45962325" y="2053725"/>
                <a:ext cx="157525" cy="157550"/>
              </a:xfrm>
              <a:custGeom>
                <a:avLst/>
                <a:gdLst/>
                <a:ahLst/>
                <a:cxnLst/>
                <a:rect l="l" t="t" r="r" b="b"/>
                <a:pathLst>
                  <a:path w="6301" h="6302" extrusionOk="0">
                    <a:moveTo>
                      <a:pt x="3151" y="725"/>
                    </a:moveTo>
                    <a:cubicBezTo>
                      <a:pt x="4505" y="725"/>
                      <a:pt x="5608" y="1828"/>
                      <a:pt x="5608" y="3151"/>
                    </a:cubicBezTo>
                    <a:cubicBezTo>
                      <a:pt x="5608" y="4506"/>
                      <a:pt x="4505" y="5608"/>
                      <a:pt x="3151" y="5608"/>
                    </a:cubicBezTo>
                    <a:cubicBezTo>
                      <a:pt x="1827" y="5608"/>
                      <a:pt x="725" y="4474"/>
                      <a:pt x="725" y="3151"/>
                    </a:cubicBezTo>
                    <a:cubicBezTo>
                      <a:pt x="725" y="1828"/>
                      <a:pt x="1827" y="725"/>
                      <a:pt x="3151" y="725"/>
                    </a:cubicBezTo>
                    <a:close/>
                    <a:moveTo>
                      <a:pt x="3151" y="0"/>
                    </a:moveTo>
                    <a:cubicBezTo>
                      <a:pt x="1418" y="0"/>
                      <a:pt x="0" y="1418"/>
                      <a:pt x="0" y="3151"/>
                    </a:cubicBezTo>
                    <a:cubicBezTo>
                      <a:pt x="0" y="4884"/>
                      <a:pt x="1418" y="6301"/>
                      <a:pt x="3151" y="6301"/>
                    </a:cubicBezTo>
                    <a:cubicBezTo>
                      <a:pt x="4883" y="6301"/>
                      <a:pt x="6301" y="4884"/>
                      <a:pt x="6301" y="3151"/>
                    </a:cubicBezTo>
                    <a:cubicBezTo>
                      <a:pt x="6301" y="1418"/>
                      <a:pt x="4883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11" name="Google Shape;5811;p61"/>
              <p:cNvSpPr/>
              <p:nvPr/>
            </p:nvSpPr>
            <p:spPr>
              <a:xfrm>
                <a:off x="-45927675" y="2088375"/>
                <a:ext cx="89025" cy="88250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530" extrusionOk="0">
                    <a:moveTo>
                      <a:pt x="1765" y="694"/>
                    </a:moveTo>
                    <a:cubicBezTo>
                      <a:pt x="2363" y="694"/>
                      <a:pt x="2836" y="1166"/>
                      <a:pt x="2836" y="1765"/>
                    </a:cubicBezTo>
                    <a:cubicBezTo>
                      <a:pt x="2804" y="2363"/>
                      <a:pt x="2332" y="2836"/>
                      <a:pt x="1765" y="2836"/>
                    </a:cubicBezTo>
                    <a:cubicBezTo>
                      <a:pt x="1197" y="2836"/>
                      <a:pt x="725" y="2363"/>
                      <a:pt x="725" y="1765"/>
                    </a:cubicBezTo>
                    <a:cubicBezTo>
                      <a:pt x="725" y="1166"/>
                      <a:pt x="1197" y="694"/>
                      <a:pt x="1765" y="694"/>
                    </a:cubicBezTo>
                    <a:close/>
                    <a:moveTo>
                      <a:pt x="1765" y="1"/>
                    </a:moveTo>
                    <a:cubicBezTo>
                      <a:pt x="788" y="1"/>
                      <a:pt x="0" y="788"/>
                      <a:pt x="0" y="1765"/>
                    </a:cubicBezTo>
                    <a:cubicBezTo>
                      <a:pt x="0" y="2741"/>
                      <a:pt x="788" y="3529"/>
                      <a:pt x="1765" y="3529"/>
                    </a:cubicBezTo>
                    <a:cubicBezTo>
                      <a:pt x="2773" y="3529"/>
                      <a:pt x="3560" y="2741"/>
                      <a:pt x="3560" y="1765"/>
                    </a:cubicBezTo>
                    <a:cubicBezTo>
                      <a:pt x="3497" y="788"/>
                      <a:pt x="2710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12" name="Google Shape;5812;p61"/>
              <p:cNvSpPr/>
              <p:nvPr/>
            </p:nvSpPr>
            <p:spPr>
              <a:xfrm>
                <a:off x="-46033225" y="1982825"/>
                <a:ext cx="300900" cy="26390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0556" extrusionOk="0">
                    <a:moveTo>
                      <a:pt x="7184" y="726"/>
                    </a:moveTo>
                    <a:lnTo>
                      <a:pt x="7530" y="1419"/>
                    </a:lnTo>
                    <a:lnTo>
                      <a:pt x="4474" y="1419"/>
                    </a:lnTo>
                    <a:lnTo>
                      <a:pt x="4821" y="726"/>
                    </a:lnTo>
                    <a:close/>
                    <a:moveTo>
                      <a:pt x="694" y="3750"/>
                    </a:moveTo>
                    <a:lnTo>
                      <a:pt x="1387" y="4097"/>
                    </a:lnTo>
                    <a:lnTo>
                      <a:pt x="1387" y="7877"/>
                    </a:lnTo>
                    <a:lnTo>
                      <a:pt x="694" y="8224"/>
                    </a:lnTo>
                    <a:lnTo>
                      <a:pt x="694" y="3750"/>
                    </a:lnTo>
                    <a:close/>
                    <a:moveTo>
                      <a:pt x="11279" y="3750"/>
                    </a:moveTo>
                    <a:lnTo>
                      <a:pt x="11279" y="8224"/>
                    </a:lnTo>
                    <a:lnTo>
                      <a:pt x="10555" y="7877"/>
                    </a:lnTo>
                    <a:lnTo>
                      <a:pt x="10555" y="4097"/>
                    </a:lnTo>
                    <a:lnTo>
                      <a:pt x="11279" y="3750"/>
                    </a:lnTo>
                    <a:close/>
                    <a:moveTo>
                      <a:pt x="10933" y="2175"/>
                    </a:moveTo>
                    <a:cubicBezTo>
                      <a:pt x="11122" y="2175"/>
                      <a:pt x="11279" y="2332"/>
                      <a:pt x="11279" y="2521"/>
                    </a:cubicBezTo>
                    <a:lnTo>
                      <a:pt x="11279" y="2994"/>
                    </a:lnTo>
                    <a:lnTo>
                      <a:pt x="10051" y="3592"/>
                    </a:lnTo>
                    <a:cubicBezTo>
                      <a:pt x="9925" y="3655"/>
                      <a:pt x="9862" y="3781"/>
                      <a:pt x="9862" y="3908"/>
                    </a:cubicBezTo>
                    <a:lnTo>
                      <a:pt x="9862" y="8098"/>
                    </a:lnTo>
                    <a:cubicBezTo>
                      <a:pt x="9862" y="8224"/>
                      <a:pt x="9925" y="8350"/>
                      <a:pt x="10051" y="8444"/>
                    </a:cubicBezTo>
                    <a:lnTo>
                      <a:pt x="11279" y="9011"/>
                    </a:lnTo>
                    <a:lnTo>
                      <a:pt x="11279" y="9484"/>
                    </a:lnTo>
                    <a:cubicBezTo>
                      <a:pt x="11279" y="9704"/>
                      <a:pt x="11122" y="9830"/>
                      <a:pt x="10933" y="9830"/>
                    </a:cubicBezTo>
                    <a:lnTo>
                      <a:pt x="1040" y="9830"/>
                    </a:lnTo>
                    <a:cubicBezTo>
                      <a:pt x="851" y="9830"/>
                      <a:pt x="694" y="9673"/>
                      <a:pt x="694" y="9484"/>
                    </a:cubicBezTo>
                    <a:lnTo>
                      <a:pt x="694" y="9011"/>
                    </a:lnTo>
                    <a:lnTo>
                      <a:pt x="1891" y="8444"/>
                    </a:lnTo>
                    <a:cubicBezTo>
                      <a:pt x="2017" y="8350"/>
                      <a:pt x="2111" y="8224"/>
                      <a:pt x="2111" y="8098"/>
                    </a:cubicBezTo>
                    <a:lnTo>
                      <a:pt x="2111" y="3908"/>
                    </a:lnTo>
                    <a:cubicBezTo>
                      <a:pt x="2111" y="3781"/>
                      <a:pt x="2017" y="3655"/>
                      <a:pt x="1891" y="3592"/>
                    </a:cubicBezTo>
                    <a:lnTo>
                      <a:pt x="694" y="2994"/>
                    </a:lnTo>
                    <a:lnTo>
                      <a:pt x="694" y="2521"/>
                    </a:lnTo>
                    <a:cubicBezTo>
                      <a:pt x="694" y="2332"/>
                      <a:pt x="851" y="2175"/>
                      <a:pt x="1040" y="2175"/>
                    </a:cubicBezTo>
                    <a:close/>
                    <a:moveTo>
                      <a:pt x="4632" y="1"/>
                    </a:moveTo>
                    <a:cubicBezTo>
                      <a:pt x="4506" y="1"/>
                      <a:pt x="4380" y="95"/>
                      <a:pt x="4317" y="190"/>
                    </a:cubicBezTo>
                    <a:lnTo>
                      <a:pt x="3718" y="1419"/>
                    </a:lnTo>
                    <a:lnTo>
                      <a:pt x="2143" y="1419"/>
                    </a:lnTo>
                    <a:lnTo>
                      <a:pt x="2143" y="1072"/>
                    </a:lnTo>
                    <a:cubicBezTo>
                      <a:pt x="2143" y="883"/>
                      <a:pt x="1985" y="694"/>
                      <a:pt x="1796" y="694"/>
                    </a:cubicBezTo>
                    <a:cubicBezTo>
                      <a:pt x="1576" y="694"/>
                      <a:pt x="1418" y="883"/>
                      <a:pt x="1418" y="1072"/>
                    </a:cubicBezTo>
                    <a:lnTo>
                      <a:pt x="1418" y="1419"/>
                    </a:lnTo>
                    <a:lnTo>
                      <a:pt x="1072" y="1419"/>
                    </a:lnTo>
                    <a:cubicBezTo>
                      <a:pt x="473" y="1419"/>
                      <a:pt x="1" y="1891"/>
                      <a:pt x="1" y="2490"/>
                    </a:cubicBezTo>
                    <a:lnTo>
                      <a:pt x="1" y="9484"/>
                    </a:lnTo>
                    <a:cubicBezTo>
                      <a:pt x="1" y="10082"/>
                      <a:pt x="473" y="10555"/>
                      <a:pt x="1072" y="10555"/>
                    </a:cubicBezTo>
                    <a:lnTo>
                      <a:pt x="10964" y="10555"/>
                    </a:lnTo>
                    <a:cubicBezTo>
                      <a:pt x="11563" y="10555"/>
                      <a:pt x="12035" y="10082"/>
                      <a:pt x="12035" y="9484"/>
                    </a:cubicBezTo>
                    <a:lnTo>
                      <a:pt x="12035" y="2490"/>
                    </a:lnTo>
                    <a:cubicBezTo>
                      <a:pt x="12004" y="1891"/>
                      <a:pt x="11500" y="1419"/>
                      <a:pt x="10933" y="1419"/>
                    </a:cubicBezTo>
                    <a:lnTo>
                      <a:pt x="8318" y="1419"/>
                    </a:lnTo>
                    <a:lnTo>
                      <a:pt x="7719" y="190"/>
                    </a:lnTo>
                    <a:cubicBezTo>
                      <a:pt x="7656" y="95"/>
                      <a:pt x="7530" y="1"/>
                      <a:pt x="74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13" name="Google Shape;5813;p61"/>
            <p:cNvGrpSpPr/>
            <p:nvPr/>
          </p:nvGrpSpPr>
          <p:grpSpPr>
            <a:xfrm>
              <a:off x="4143378" y="1452198"/>
              <a:ext cx="232445" cy="207297"/>
              <a:chOff x="-46034000" y="2334500"/>
              <a:chExt cx="306400" cy="273250"/>
            </a:xfrm>
            <a:grpFill/>
          </p:grpSpPr>
          <p:sp>
            <p:nvSpPr>
              <p:cNvPr id="5814" name="Google Shape;5814;p61"/>
              <p:cNvSpPr/>
              <p:nvPr/>
            </p:nvSpPr>
            <p:spPr>
              <a:xfrm>
                <a:off x="-46034000" y="2334500"/>
                <a:ext cx="306400" cy="273250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0930" extrusionOk="0">
                    <a:moveTo>
                      <a:pt x="9519" y="718"/>
                    </a:moveTo>
                    <a:cubicBezTo>
                      <a:pt x="9971" y="718"/>
                      <a:pt x="10428" y="883"/>
                      <a:pt x="10775" y="1214"/>
                    </a:cubicBezTo>
                    <a:cubicBezTo>
                      <a:pt x="11499" y="1875"/>
                      <a:pt x="11499" y="2978"/>
                      <a:pt x="10806" y="3640"/>
                    </a:cubicBezTo>
                    <a:lnTo>
                      <a:pt x="5734" y="8743"/>
                    </a:lnTo>
                    <a:lnTo>
                      <a:pt x="3403" y="8113"/>
                    </a:lnTo>
                    <a:lnTo>
                      <a:pt x="3214" y="6286"/>
                    </a:lnTo>
                    <a:lnTo>
                      <a:pt x="8286" y="1214"/>
                    </a:lnTo>
                    <a:cubicBezTo>
                      <a:pt x="8617" y="883"/>
                      <a:pt x="9066" y="718"/>
                      <a:pt x="9519" y="718"/>
                    </a:cubicBezTo>
                    <a:close/>
                    <a:moveTo>
                      <a:pt x="2678" y="7830"/>
                    </a:moveTo>
                    <a:lnTo>
                      <a:pt x="2773" y="8460"/>
                    </a:lnTo>
                    <a:cubicBezTo>
                      <a:pt x="2773" y="8617"/>
                      <a:pt x="2867" y="8743"/>
                      <a:pt x="3025" y="8775"/>
                    </a:cubicBezTo>
                    <a:lnTo>
                      <a:pt x="4411" y="9121"/>
                    </a:lnTo>
                    <a:lnTo>
                      <a:pt x="3277" y="10224"/>
                    </a:lnTo>
                    <a:lnTo>
                      <a:pt x="1040" y="9500"/>
                    </a:lnTo>
                    <a:lnTo>
                      <a:pt x="2678" y="7830"/>
                    </a:lnTo>
                    <a:close/>
                    <a:moveTo>
                      <a:pt x="9578" y="1"/>
                    </a:moveTo>
                    <a:cubicBezTo>
                      <a:pt x="8947" y="1"/>
                      <a:pt x="8317" y="237"/>
                      <a:pt x="7845" y="710"/>
                    </a:cubicBezTo>
                    <a:lnTo>
                      <a:pt x="2647" y="5908"/>
                    </a:lnTo>
                    <a:cubicBezTo>
                      <a:pt x="2583" y="5971"/>
                      <a:pt x="2520" y="6097"/>
                      <a:pt x="2520" y="6160"/>
                    </a:cubicBezTo>
                    <a:lnTo>
                      <a:pt x="2615" y="6885"/>
                    </a:lnTo>
                    <a:lnTo>
                      <a:pt x="126" y="9373"/>
                    </a:lnTo>
                    <a:cubicBezTo>
                      <a:pt x="32" y="9437"/>
                      <a:pt x="0" y="9563"/>
                      <a:pt x="32" y="9689"/>
                    </a:cubicBezTo>
                    <a:cubicBezTo>
                      <a:pt x="95" y="9815"/>
                      <a:pt x="158" y="9878"/>
                      <a:pt x="284" y="9909"/>
                    </a:cubicBezTo>
                    <a:lnTo>
                      <a:pt x="3277" y="10917"/>
                    </a:lnTo>
                    <a:cubicBezTo>
                      <a:pt x="3308" y="10925"/>
                      <a:pt x="3342" y="10929"/>
                      <a:pt x="3375" y="10929"/>
                    </a:cubicBezTo>
                    <a:cubicBezTo>
                      <a:pt x="3475" y="10929"/>
                      <a:pt x="3576" y="10894"/>
                      <a:pt x="3623" y="10823"/>
                    </a:cubicBezTo>
                    <a:lnTo>
                      <a:pt x="5198" y="9247"/>
                    </a:lnTo>
                    <a:lnTo>
                      <a:pt x="5797" y="9405"/>
                    </a:lnTo>
                    <a:cubicBezTo>
                      <a:pt x="5831" y="9413"/>
                      <a:pt x="5865" y="9417"/>
                      <a:pt x="5898" y="9417"/>
                    </a:cubicBezTo>
                    <a:cubicBezTo>
                      <a:pt x="5988" y="9417"/>
                      <a:pt x="6074" y="9388"/>
                      <a:pt x="6144" y="9342"/>
                    </a:cubicBezTo>
                    <a:lnTo>
                      <a:pt x="11342" y="4144"/>
                    </a:lnTo>
                    <a:cubicBezTo>
                      <a:pt x="12256" y="3230"/>
                      <a:pt x="12256" y="1655"/>
                      <a:pt x="11310" y="710"/>
                    </a:cubicBezTo>
                    <a:cubicBezTo>
                      <a:pt x="10838" y="237"/>
                      <a:pt x="10208" y="1"/>
                      <a:pt x="95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15" name="Google Shape;5815;p61"/>
              <p:cNvSpPr/>
              <p:nvPr/>
            </p:nvSpPr>
            <p:spPr>
              <a:xfrm>
                <a:off x="-45879625" y="2374275"/>
                <a:ext cx="10555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4222" h="4160" extrusionOk="0">
                    <a:moveTo>
                      <a:pt x="2899" y="788"/>
                    </a:moveTo>
                    <a:lnTo>
                      <a:pt x="3403" y="1324"/>
                    </a:lnTo>
                    <a:lnTo>
                      <a:pt x="2899" y="1828"/>
                    </a:lnTo>
                    <a:lnTo>
                      <a:pt x="2363" y="1324"/>
                    </a:lnTo>
                    <a:lnTo>
                      <a:pt x="2899" y="788"/>
                    </a:lnTo>
                    <a:close/>
                    <a:moveTo>
                      <a:pt x="1859" y="1828"/>
                    </a:moveTo>
                    <a:lnTo>
                      <a:pt x="2363" y="2332"/>
                    </a:lnTo>
                    <a:lnTo>
                      <a:pt x="1386" y="3340"/>
                    </a:lnTo>
                    <a:lnTo>
                      <a:pt x="882" y="2805"/>
                    </a:lnTo>
                    <a:lnTo>
                      <a:pt x="1859" y="1828"/>
                    </a:lnTo>
                    <a:close/>
                    <a:moveTo>
                      <a:pt x="2879" y="1"/>
                    </a:moveTo>
                    <a:cubicBezTo>
                      <a:pt x="2788" y="1"/>
                      <a:pt x="2694" y="32"/>
                      <a:pt x="2615" y="95"/>
                    </a:cubicBezTo>
                    <a:lnTo>
                      <a:pt x="126" y="2584"/>
                    </a:lnTo>
                    <a:cubicBezTo>
                      <a:pt x="0" y="2710"/>
                      <a:pt x="0" y="2931"/>
                      <a:pt x="126" y="3088"/>
                    </a:cubicBezTo>
                    <a:lnTo>
                      <a:pt x="1103" y="4065"/>
                    </a:lnTo>
                    <a:cubicBezTo>
                      <a:pt x="1166" y="4128"/>
                      <a:pt x="1260" y="4159"/>
                      <a:pt x="1359" y="4159"/>
                    </a:cubicBezTo>
                    <a:cubicBezTo>
                      <a:pt x="1457" y="4159"/>
                      <a:pt x="1560" y="4128"/>
                      <a:pt x="1638" y="4065"/>
                    </a:cubicBezTo>
                    <a:lnTo>
                      <a:pt x="4096" y="1608"/>
                    </a:lnTo>
                    <a:cubicBezTo>
                      <a:pt x="4222" y="1482"/>
                      <a:pt x="4222" y="1229"/>
                      <a:pt x="4096" y="1072"/>
                    </a:cubicBezTo>
                    <a:lnTo>
                      <a:pt x="3119" y="95"/>
                    </a:lnTo>
                    <a:cubicBezTo>
                      <a:pt x="3056" y="32"/>
                      <a:pt x="2969" y="1"/>
                      <a:pt x="28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16" name="Google Shape;5816;p61"/>
              <p:cNvSpPr/>
              <p:nvPr/>
            </p:nvSpPr>
            <p:spPr>
              <a:xfrm>
                <a:off x="-45922950" y="2474125"/>
                <a:ext cx="49625" cy="47475"/>
              </a:xfrm>
              <a:custGeom>
                <a:avLst/>
                <a:gdLst/>
                <a:ahLst/>
                <a:cxnLst/>
                <a:rect l="l" t="t" r="r" b="b"/>
                <a:pathLst>
                  <a:path w="1985" h="1899" extrusionOk="0">
                    <a:moveTo>
                      <a:pt x="1607" y="0"/>
                    </a:moveTo>
                    <a:cubicBezTo>
                      <a:pt x="1520" y="0"/>
                      <a:pt x="1434" y="24"/>
                      <a:pt x="1355" y="71"/>
                    </a:cubicBezTo>
                    <a:lnTo>
                      <a:pt x="126" y="1300"/>
                    </a:lnTo>
                    <a:cubicBezTo>
                      <a:pt x="0" y="1426"/>
                      <a:pt x="0" y="1646"/>
                      <a:pt x="126" y="1804"/>
                    </a:cubicBezTo>
                    <a:cubicBezTo>
                      <a:pt x="189" y="1867"/>
                      <a:pt x="276" y="1898"/>
                      <a:pt x="367" y="1898"/>
                    </a:cubicBezTo>
                    <a:cubicBezTo>
                      <a:pt x="457" y="1898"/>
                      <a:pt x="552" y="1867"/>
                      <a:pt x="630" y="1804"/>
                    </a:cubicBezTo>
                    <a:lnTo>
                      <a:pt x="1859" y="607"/>
                    </a:lnTo>
                    <a:cubicBezTo>
                      <a:pt x="1985" y="480"/>
                      <a:pt x="1985" y="228"/>
                      <a:pt x="1859" y="71"/>
                    </a:cubicBezTo>
                    <a:cubicBezTo>
                      <a:pt x="1780" y="24"/>
                      <a:pt x="1694" y="0"/>
                      <a:pt x="16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17" name="Google Shape;5817;p61"/>
            <p:cNvGrpSpPr/>
            <p:nvPr/>
          </p:nvGrpSpPr>
          <p:grpSpPr>
            <a:xfrm>
              <a:off x="4172652" y="1731469"/>
              <a:ext cx="173898" cy="226547"/>
              <a:chOff x="-45998575" y="2702625"/>
              <a:chExt cx="229225" cy="298625"/>
            </a:xfrm>
            <a:grpFill/>
          </p:grpSpPr>
          <p:sp>
            <p:nvSpPr>
              <p:cNvPr id="5818" name="Google Shape;5818;p61"/>
              <p:cNvSpPr/>
              <p:nvPr/>
            </p:nvSpPr>
            <p:spPr>
              <a:xfrm>
                <a:off x="-45944225" y="2702625"/>
                <a:ext cx="125250" cy="298625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11945" extrusionOk="0">
                    <a:moveTo>
                      <a:pt x="2427" y="682"/>
                    </a:moveTo>
                    <a:cubicBezTo>
                      <a:pt x="2860" y="682"/>
                      <a:pt x="3308" y="817"/>
                      <a:pt x="3624" y="1107"/>
                    </a:cubicBezTo>
                    <a:cubicBezTo>
                      <a:pt x="4033" y="1454"/>
                      <a:pt x="4254" y="1926"/>
                      <a:pt x="4254" y="2430"/>
                    </a:cubicBezTo>
                    <a:cubicBezTo>
                      <a:pt x="4159" y="2745"/>
                      <a:pt x="4096" y="3060"/>
                      <a:pt x="3939" y="3344"/>
                    </a:cubicBezTo>
                    <a:cubicBezTo>
                      <a:pt x="3844" y="3470"/>
                      <a:pt x="3813" y="3533"/>
                      <a:pt x="3750" y="3659"/>
                    </a:cubicBezTo>
                    <a:cubicBezTo>
                      <a:pt x="3498" y="4005"/>
                      <a:pt x="3214" y="4446"/>
                      <a:pt x="3151" y="4919"/>
                    </a:cubicBezTo>
                    <a:lnTo>
                      <a:pt x="2805" y="4919"/>
                    </a:lnTo>
                    <a:lnTo>
                      <a:pt x="2805" y="2808"/>
                    </a:lnTo>
                    <a:lnTo>
                      <a:pt x="3151" y="2808"/>
                    </a:lnTo>
                    <a:cubicBezTo>
                      <a:pt x="3340" y="2808"/>
                      <a:pt x="3498" y="2651"/>
                      <a:pt x="3498" y="2430"/>
                    </a:cubicBezTo>
                    <a:cubicBezTo>
                      <a:pt x="3498" y="2241"/>
                      <a:pt x="3340" y="2084"/>
                      <a:pt x="3151" y="2084"/>
                    </a:cubicBezTo>
                    <a:lnTo>
                      <a:pt x="1733" y="2084"/>
                    </a:lnTo>
                    <a:cubicBezTo>
                      <a:pt x="1544" y="2084"/>
                      <a:pt x="1387" y="2241"/>
                      <a:pt x="1387" y="2430"/>
                    </a:cubicBezTo>
                    <a:cubicBezTo>
                      <a:pt x="1387" y="2651"/>
                      <a:pt x="1544" y="2808"/>
                      <a:pt x="1733" y="2808"/>
                    </a:cubicBezTo>
                    <a:lnTo>
                      <a:pt x="2080" y="2808"/>
                    </a:lnTo>
                    <a:lnTo>
                      <a:pt x="2080" y="4919"/>
                    </a:lnTo>
                    <a:lnTo>
                      <a:pt x="1733" y="4919"/>
                    </a:lnTo>
                    <a:cubicBezTo>
                      <a:pt x="1639" y="4478"/>
                      <a:pt x="1418" y="4100"/>
                      <a:pt x="1166" y="3690"/>
                    </a:cubicBezTo>
                    <a:cubicBezTo>
                      <a:pt x="1072" y="3533"/>
                      <a:pt x="977" y="3375"/>
                      <a:pt x="914" y="3218"/>
                    </a:cubicBezTo>
                    <a:cubicBezTo>
                      <a:pt x="757" y="2871"/>
                      <a:pt x="662" y="2525"/>
                      <a:pt x="757" y="2115"/>
                    </a:cubicBezTo>
                    <a:cubicBezTo>
                      <a:pt x="883" y="1422"/>
                      <a:pt x="1450" y="823"/>
                      <a:pt x="2174" y="697"/>
                    </a:cubicBezTo>
                    <a:cubicBezTo>
                      <a:pt x="2257" y="687"/>
                      <a:pt x="2342" y="682"/>
                      <a:pt x="2427" y="682"/>
                    </a:cubicBezTo>
                    <a:close/>
                    <a:moveTo>
                      <a:pt x="3151" y="5644"/>
                    </a:moveTo>
                    <a:lnTo>
                      <a:pt x="3151" y="6337"/>
                    </a:lnTo>
                    <a:lnTo>
                      <a:pt x="1733" y="6337"/>
                    </a:lnTo>
                    <a:lnTo>
                      <a:pt x="1733" y="5644"/>
                    </a:lnTo>
                    <a:close/>
                    <a:moveTo>
                      <a:pt x="3151" y="7061"/>
                    </a:moveTo>
                    <a:lnTo>
                      <a:pt x="3151" y="8983"/>
                    </a:lnTo>
                    <a:cubicBezTo>
                      <a:pt x="2915" y="8904"/>
                      <a:pt x="2671" y="8865"/>
                      <a:pt x="2430" y="8865"/>
                    </a:cubicBezTo>
                    <a:cubicBezTo>
                      <a:pt x="2190" y="8865"/>
                      <a:pt x="1954" y="8904"/>
                      <a:pt x="1733" y="8983"/>
                    </a:cubicBezTo>
                    <a:lnTo>
                      <a:pt x="1733" y="7061"/>
                    </a:lnTo>
                    <a:close/>
                    <a:moveTo>
                      <a:pt x="2442" y="9558"/>
                    </a:moveTo>
                    <a:cubicBezTo>
                      <a:pt x="2639" y="9558"/>
                      <a:pt x="2836" y="9598"/>
                      <a:pt x="3025" y="9676"/>
                    </a:cubicBezTo>
                    <a:lnTo>
                      <a:pt x="2427" y="10873"/>
                    </a:lnTo>
                    <a:lnTo>
                      <a:pt x="1859" y="9676"/>
                    </a:lnTo>
                    <a:cubicBezTo>
                      <a:pt x="2048" y="9598"/>
                      <a:pt x="2245" y="9558"/>
                      <a:pt x="2442" y="9558"/>
                    </a:cubicBezTo>
                    <a:close/>
                    <a:moveTo>
                      <a:pt x="2441" y="1"/>
                    </a:moveTo>
                    <a:cubicBezTo>
                      <a:pt x="2309" y="1"/>
                      <a:pt x="2178" y="12"/>
                      <a:pt x="2048" y="36"/>
                    </a:cubicBezTo>
                    <a:cubicBezTo>
                      <a:pt x="1072" y="193"/>
                      <a:pt x="221" y="1012"/>
                      <a:pt x="64" y="1989"/>
                    </a:cubicBezTo>
                    <a:cubicBezTo>
                      <a:pt x="1" y="2556"/>
                      <a:pt x="64" y="3060"/>
                      <a:pt x="316" y="3533"/>
                    </a:cubicBezTo>
                    <a:cubicBezTo>
                      <a:pt x="379" y="3753"/>
                      <a:pt x="505" y="3911"/>
                      <a:pt x="631" y="4068"/>
                    </a:cubicBezTo>
                    <a:cubicBezTo>
                      <a:pt x="820" y="4320"/>
                      <a:pt x="977" y="4604"/>
                      <a:pt x="1072" y="4888"/>
                    </a:cubicBezTo>
                    <a:lnTo>
                      <a:pt x="410" y="4888"/>
                    </a:lnTo>
                    <a:cubicBezTo>
                      <a:pt x="190" y="4888"/>
                      <a:pt x="32" y="5045"/>
                      <a:pt x="32" y="5234"/>
                    </a:cubicBezTo>
                    <a:cubicBezTo>
                      <a:pt x="32" y="5423"/>
                      <a:pt x="190" y="5581"/>
                      <a:pt x="410" y="5581"/>
                    </a:cubicBezTo>
                    <a:lnTo>
                      <a:pt x="1103" y="5581"/>
                    </a:lnTo>
                    <a:lnTo>
                      <a:pt x="1103" y="9487"/>
                    </a:lnTo>
                    <a:cubicBezTo>
                      <a:pt x="1103" y="9645"/>
                      <a:pt x="1103" y="9582"/>
                      <a:pt x="2206" y="11724"/>
                    </a:cubicBezTo>
                    <a:cubicBezTo>
                      <a:pt x="2301" y="11850"/>
                      <a:pt x="2395" y="11945"/>
                      <a:pt x="2521" y="11945"/>
                    </a:cubicBezTo>
                    <a:cubicBezTo>
                      <a:pt x="2647" y="11945"/>
                      <a:pt x="2773" y="11850"/>
                      <a:pt x="2836" y="11724"/>
                    </a:cubicBezTo>
                    <a:cubicBezTo>
                      <a:pt x="3939" y="9519"/>
                      <a:pt x="3939" y="9613"/>
                      <a:pt x="3939" y="9487"/>
                    </a:cubicBezTo>
                    <a:lnTo>
                      <a:pt x="3939" y="5581"/>
                    </a:lnTo>
                    <a:lnTo>
                      <a:pt x="4663" y="5581"/>
                    </a:lnTo>
                    <a:cubicBezTo>
                      <a:pt x="4852" y="5581"/>
                      <a:pt x="5010" y="5423"/>
                      <a:pt x="5010" y="5234"/>
                    </a:cubicBezTo>
                    <a:cubicBezTo>
                      <a:pt x="5010" y="5045"/>
                      <a:pt x="4852" y="4888"/>
                      <a:pt x="4663" y="4888"/>
                    </a:cubicBezTo>
                    <a:lnTo>
                      <a:pt x="3970" y="4888"/>
                    </a:lnTo>
                    <a:cubicBezTo>
                      <a:pt x="4065" y="4604"/>
                      <a:pt x="4254" y="4289"/>
                      <a:pt x="4443" y="4005"/>
                    </a:cubicBezTo>
                    <a:cubicBezTo>
                      <a:pt x="4411" y="3942"/>
                      <a:pt x="4506" y="3816"/>
                      <a:pt x="4569" y="3690"/>
                    </a:cubicBezTo>
                    <a:cubicBezTo>
                      <a:pt x="4821" y="3344"/>
                      <a:pt x="4915" y="2903"/>
                      <a:pt x="4915" y="2493"/>
                    </a:cubicBezTo>
                    <a:cubicBezTo>
                      <a:pt x="4915" y="1769"/>
                      <a:pt x="4600" y="1075"/>
                      <a:pt x="4065" y="603"/>
                    </a:cubicBezTo>
                    <a:cubicBezTo>
                      <a:pt x="3603" y="218"/>
                      <a:pt x="3017" y="1"/>
                      <a:pt x="24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19" name="Google Shape;5819;p61"/>
              <p:cNvSpPr/>
              <p:nvPr/>
            </p:nvSpPr>
            <p:spPr>
              <a:xfrm>
                <a:off x="-45804025" y="2755500"/>
                <a:ext cx="346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725" extrusionOk="0">
                    <a:moveTo>
                      <a:pt x="347" y="0"/>
                    </a:moveTo>
                    <a:cubicBezTo>
                      <a:pt x="127" y="0"/>
                      <a:pt x="1" y="158"/>
                      <a:pt x="1" y="378"/>
                    </a:cubicBezTo>
                    <a:cubicBezTo>
                      <a:pt x="1" y="567"/>
                      <a:pt x="127" y="725"/>
                      <a:pt x="347" y="725"/>
                    </a:cubicBezTo>
                    <a:lnTo>
                      <a:pt x="1040" y="725"/>
                    </a:lnTo>
                    <a:cubicBezTo>
                      <a:pt x="1261" y="725"/>
                      <a:pt x="1387" y="567"/>
                      <a:pt x="1387" y="378"/>
                    </a:cubicBezTo>
                    <a:cubicBezTo>
                      <a:pt x="1387" y="158"/>
                      <a:pt x="1261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20" name="Google Shape;5820;p61"/>
              <p:cNvSpPr/>
              <p:nvPr/>
            </p:nvSpPr>
            <p:spPr>
              <a:xfrm>
                <a:off x="-45998575" y="275550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79" y="725"/>
                    </a:cubicBezTo>
                    <a:lnTo>
                      <a:pt x="1072" y="725"/>
                    </a:lnTo>
                    <a:cubicBezTo>
                      <a:pt x="1261" y="693"/>
                      <a:pt x="1419" y="536"/>
                      <a:pt x="1419" y="378"/>
                    </a:cubicBezTo>
                    <a:cubicBezTo>
                      <a:pt x="1419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21" name="Google Shape;5821;p61"/>
              <p:cNvSpPr/>
              <p:nvPr/>
            </p:nvSpPr>
            <p:spPr>
              <a:xfrm>
                <a:off x="-45818200" y="2703175"/>
                <a:ext cx="35475" cy="261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044" extrusionOk="0">
                    <a:moveTo>
                      <a:pt x="991" y="1"/>
                    </a:moveTo>
                    <a:cubicBezTo>
                      <a:pt x="930" y="1"/>
                      <a:pt x="870" y="15"/>
                      <a:pt x="820" y="45"/>
                    </a:cubicBezTo>
                    <a:lnTo>
                      <a:pt x="252" y="423"/>
                    </a:lnTo>
                    <a:cubicBezTo>
                      <a:pt x="95" y="486"/>
                      <a:pt x="0" y="738"/>
                      <a:pt x="126" y="896"/>
                    </a:cubicBezTo>
                    <a:cubicBezTo>
                      <a:pt x="205" y="994"/>
                      <a:pt x="309" y="1044"/>
                      <a:pt x="414" y="1044"/>
                    </a:cubicBezTo>
                    <a:cubicBezTo>
                      <a:pt x="476" y="1044"/>
                      <a:pt x="540" y="1026"/>
                      <a:pt x="599" y="990"/>
                    </a:cubicBezTo>
                    <a:lnTo>
                      <a:pt x="1166" y="644"/>
                    </a:lnTo>
                    <a:cubicBezTo>
                      <a:pt x="1324" y="581"/>
                      <a:pt x="1418" y="329"/>
                      <a:pt x="1292" y="171"/>
                    </a:cubicBezTo>
                    <a:cubicBezTo>
                      <a:pt x="1249" y="64"/>
                      <a:pt x="1119" y="1"/>
                      <a:pt x="9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22" name="Google Shape;5822;p61"/>
              <p:cNvSpPr/>
              <p:nvPr/>
            </p:nvSpPr>
            <p:spPr>
              <a:xfrm>
                <a:off x="-45984400" y="2799050"/>
                <a:ext cx="35475" cy="261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044" extrusionOk="0">
                    <a:moveTo>
                      <a:pt x="1014" y="1"/>
                    </a:moveTo>
                    <a:cubicBezTo>
                      <a:pt x="947" y="1"/>
                      <a:pt x="879" y="18"/>
                      <a:pt x="820" y="54"/>
                    </a:cubicBezTo>
                    <a:lnTo>
                      <a:pt x="221" y="400"/>
                    </a:lnTo>
                    <a:cubicBezTo>
                      <a:pt x="64" y="463"/>
                      <a:pt x="1" y="716"/>
                      <a:pt x="95" y="873"/>
                    </a:cubicBezTo>
                    <a:cubicBezTo>
                      <a:pt x="160" y="980"/>
                      <a:pt x="282" y="1043"/>
                      <a:pt x="403" y="1043"/>
                    </a:cubicBezTo>
                    <a:cubicBezTo>
                      <a:pt x="461" y="1043"/>
                      <a:pt x="517" y="1029"/>
                      <a:pt x="568" y="999"/>
                    </a:cubicBezTo>
                    <a:lnTo>
                      <a:pt x="1167" y="621"/>
                    </a:lnTo>
                    <a:cubicBezTo>
                      <a:pt x="1324" y="558"/>
                      <a:pt x="1419" y="306"/>
                      <a:pt x="1293" y="148"/>
                    </a:cubicBezTo>
                    <a:cubicBezTo>
                      <a:pt x="1234" y="50"/>
                      <a:pt x="1125" y="1"/>
                      <a:pt x="10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23" name="Google Shape;5823;p61"/>
              <p:cNvSpPr/>
              <p:nvPr/>
            </p:nvSpPr>
            <p:spPr>
              <a:xfrm>
                <a:off x="-45815850" y="2799050"/>
                <a:ext cx="33900" cy="25750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1030" extrusionOk="0">
                    <a:moveTo>
                      <a:pt x="343" y="1"/>
                    </a:moveTo>
                    <a:cubicBezTo>
                      <a:pt x="231" y="1"/>
                      <a:pt x="123" y="50"/>
                      <a:pt x="64" y="148"/>
                    </a:cubicBezTo>
                    <a:cubicBezTo>
                      <a:pt x="1" y="306"/>
                      <a:pt x="32" y="558"/>
                      <a:pt x="190" y="621"/>
                    </a:cubicBezTo>
                    <a:lnTo>
                      <a:pt x="789" y="999"/>
                    </a:lnTo>
                    <a:cubicBezTo>
                      <a:pt x="838" y="1019"/>
                      <a:pt x="895" y="1029"/>
                      <a:pt x="951" y="1029"/>
                    </a:cubicBezTo>
                    <a:cubicBezTo>
                      <a:pt x="1073" y="1029"/>
                      <a:pt x="1197" y="981"/>
                      <a:pt x="1261" y="873"/>
                    </a:cubicBezTo>
                    <a:cubicBezTo>
                      <a:pt x="1356" y="716"/>
                      <a:pt x="1293" y="526"/>
                      <a:pt x="1135" y="400"/>
                    </a:cubicBezTo>
                    <a:lnTo>
                      <a:pt x="537" y="54"/>
                    </a:lnTo>
                    <a:cubicBezTo>
                      <a:pt x="477" y="18"/>
                      <a:pt x="410" y="1"/>
                      <a:pt x="3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24" name="Google Shape;5824;p61"/>
              <p:cNvSpPr/>
              <p:nvPr/>
            </p:nvSpPr>
            <p:spPr>
              <a:xfrm>
                <a:off x="-45983600" y="2702750"/>
                <a:ext cx="34675" cy="255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021" extrusionOk="0">
                    <a:moveTo>
                      <a:pt x="398" y="0"/>
                    </a:moveTo>
                    <a:cubicBezTo>
                      <a:pt x="269" y="0"/>
                      <a:pt x="138" y="49"/>
                      <a:pt x="95" y="157"/>
                    </a:cubicBezTo>
                    <a:cubicBezTo>
                      <a:pt x="0" y="314"/>
                      <a:pt x="32" y="535"/>
                      <a:pt x="189" y="629"/>
                    </a:cubicBezTo>
                    <a:lnTo>
                      <a:pt x="788" y="976"/>
                    </a:lnTo>
                    <a:cubicBezTo>
                      <a:pt x="839" y="1006"/>
                      <a:pt x="899" y="1020"/>
                      <a:pt x="959" y="1020"/>
                    </a:cubicBezTo>
                    <a:cubicBezTo>
                      <a:pt x="1088" y="1020"/>
                      <a:pt x="1218" y="957"/>
                      <a:pt x="1261" y="850"/>
                    </a:cubicBezTo>
                    <a:cubicBezTo>
                      <a:pt x="1387" y="692"/>
                      <a:pt x="1292" y="503"/>
                      <a:pt x="1135" y="377"/>
                    </a:cubicBezTo>
                    <a:lnTo>
                      <a:pt x="567" y="31"/>
                    </a:lnTo>
                    <a:cubicBezTo>
                      <a:pt x="518" y="11"/>
                      <a:pt x="458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825" name="Google Shape;5825;p61"/>
            <p:cNvSpPr/>
            <p:nvPr/>
          </p:nvSpPr>
          <p:spPr>
            <a:xfrm>
              <a:off x="5010717" y="1744899"/>
              <a:ext cx="200185" cy="227666"/>
            </a:xfrm>
            <a:custGeom>
              <a:avLst/>
              <a:gdLst/>
              <a:ahLst/>
              <a:cxnLst/>
              <a:rect l="l" t="t" r="r" b="b"/>
              <a:pathLst>
                <a:path w="10555" h="12004" extrusionOk="0">
                  <a:moveTo>
                    <a:pt x="5262" y="709"/>
                  </a:moveTo>
                  <a:lnTo>
                    <a:pt x="9420" y="2788"/>
                  </a:lnTo>
                  <a:lnTo>
                    <a:pt x="8066" y="3450"/>
                  </a:lnTo>
                  <a:lnTo>
                    <a:pt x="5451" y="2127"/>
                  </a:lnTo>
                  <a:cubicBezTo>
                    <a:pt x="5403" y="2111"/>
                    <a:pt x="5348" y="2103"/>
                    <a:pt x="5293" y="2103"/>
                  </a:cubicBezTo>
                  <a:cubicBezTo>
                    <a:pt x="5238" y="2103"/>
                    <a:pt x="5183" y="2111"/>
                    <a:pt x="5136" y="2127"/>
                  </a:cubicBezTo>
                  <a:lnTo>
                    <a:pt x="2489" y="3450"/>
                  </a:lnTo>
                  <a:lnTo>
                    <a:pt x="1197" y="2788"/>
                  </a:lnTo>
                  <a:lnTo>
                    <a:pt x="5262" y="709"/>
                  </a:lnTo>
                  <a:close/>
                  <a:moveTo>
                    <a:pt x="4915" y="3040"/>
                  </a:moveTo>
                  <a:lnTo>
                    <a:pt x="4915" y="6222"/>
                  </a:lnTo>
                  <a:lnTo>
                    <a:pt x="2804" y="7294"/>
                  </a:lnTo>
                  <a:lnTo>
                    <a:pt x="2804" y="4080"/>
                  </a:lnTo>
                  <a:lnTo>
                    <a:pt x="4915" y="3040"/>
                  </a:lnTo>
                  <a:close/>
                  <a:moveTo>
                    <a:pt x="5640" y="3040"/>
                  </a:moveTo>
                  <a:lnTo>
                    <a:pt x="7750" y="4080"/>
                  </a:lnTo>
                  <a:lnTo>
                    <a:pt x="7750" y="7294"/>
                  </a:lnTo>
                  <a:lnTo>
                    <a:pt x="5640" y="6222"/>
                  </a:lnTo>
                  <a:lnTo>
                    <a:pt x="5640" y="3040"/>
                  </a:lnTo>
                  <a:close/>
                  <a:moveTo>
                    <a:pt x="5262" y="6758"/>
                  </a:moveTo>
                  <a:lnTo>
                    <a:pt x="7278" y="7798"/>
                  </a:lnTo>
                  <a:lnTo>
                    <a:pt x="5262" y="8806"/>
                  </a:lnTo>
                  <a:lnTo>
                    <a:pt x="3277" y="7798"/>
                  </a:lnTo>
                  <a:lnTo>
                    <a:pt x="5262" y="6758"/>
                  </a:lnTo>
                  <a:close/>
                  <a:moveTo>
                    <a:pt x="725" y="3372"/>
                  </a:moveTo>
                  <a:lnTo>
                    <a:pt x="2111" y="4080"/>
                  </a:lnTo>
                  <a:lnTo>
                    <a:pt x="2111" y="7829"/>
                  </a:lnTo>
                  <a:cubicBezTo>
                    <a:pt x="2111" y="7955"/>
                    <a:pt x="2206" y="8081"/>
                    <a:pt x="2332" y="8113"/>
                  </a:cubicBezTo>
                  <a:lnTo>
                    <a:pt x="4915" y="9404"/>
                  </a:lnTo>
                  <a:lnTo>
                    <a:pt x="4915" y="10980"/>
                  </a:lnTo>
                  <a:lnTo>
                    <a:pt x="725" y="8869"/>
                  </a:lnTo>
                  <a:lnTo>
                    <a:pt x="725" y="3372"/>
                  </a:lnTo>
                  <a:close/>
                  <a:moveTo>
                    <a:pt x="9861" y="3387"/>
                  </a:moveTo>
                  <a:lnTo>
                    <a:pt x="9861" y="8932"/>
                  </a:lnTo>
                  <a:lnTo>
                    <a:pt x="5640" y="11011"/>
                  </a:lnTo>
                  <a:lnTo>
                    <a:pt x="5640" y="9436"/>
                  </a:lnTo>
                  <a:lnTo>
                    <a:pt x="8223" y="8144"/>
                  </a:lnTo>
                  <a:cubicBezTo>
                    <a:pt x="8349" y="8113"/>
                    <a:pt x="8412" y="7987"/>
                    <a:pt x="8412" y="7829"/>
                  </a:cubicBezTo>
                  <a:lnTo>
                    <a:pt x="8412" y="4080"/>
                  </a:lnTo>
                  <a:lnTo>
                    <a:pt x="9861" y="3387"/>
                  </a:lnTo>
                  <a:close/>
                  <a:moveTo>
                    <a:pt x="5262" y="0"/>
                  </a:moveTo>
                  <a:cubicBezTo>
                    <a:pt x="5206" y="0"/>
                    <a:pt x="5151" y="16"/>
                    <a:pt x="5104" y="47"/>
                  </a:cubicBezTo>
                  <a:lnTo>
                    <a:pt x="284" y="2473"/>
                  </a:lnTo>
                  <a:cubicBezTo>
                    <a:pt x="63" y="2536"/>
                    <a:pt x="0" y="2662"/>
                    <a:pt x="0" y="2820"/>
                  </a:cubicBezTo>
                  <a:lnTo>
                    <a:pt x="0" y="9152"/>
                  </a:lnTo>
                  <a:cubicBezTo>
                    <a:pt x="0" y="9278"/>
                    <a:pt x="63" y="9404"/>
                    <a:pt x="189" y="9499"/>
                  </a:cubicBezTo>
                  <a:lnTo>
                    <a:pt x="5104" y="11956"/>
                  </a:lnTo>
                  <a:cubicBezTo>
                    <a:pt x="5151" y="11988"/>
                    <a:pt x="5206" y="12003"/>
                    <a:pt x="5262" y="12003"/>
                  </a:cubicBezTo>
                  <a:cubicBezTo>
                    <a:pt x="5317" y="12003"/>
                    <a:pt x="5372" y="11988"/>
                    <a:pt x="5419" y="11956"/>
                  </a:cubicBezTo>
                  <a:lnTo>
                    <a:pt x="10365" y="9499"/>
                  </a:lnTo>
                  <a:cubicBezTo>
                    <a:pt x="10460" y="9404"/>
                    <a:pt x="10554" y="9278"/>
                    <a:pt x="10554" y="9152"/>
                  </a:cubicBezTo>
                  <a:lnTo>
                    <a:pt x="10554" y="2788"/>
                  </a:lnTo>
                  <a:cubicBezTo>
                    <a:pt x="10554" y="2662"/>
                    <a:pt x="10460" y="2568"/>
                    <a:pt x="10365" y="2505"/>
                  </a:cubicBezTo>
                  <a:lnTo>
                    <a:pt x="5419" y="47"/>
                  </a:lnTo>
                  <a:cubicBezTo>
                    <a:pt x="5372" y="16"/>
                    <a:pt x="5317" y="0"/>
                    <a:pt x="52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826" name="Google Shape;5826;p61"/>
            <p:cNvSpPr/>
            <p:nvPr/>
          </p:nvSpPr>
          <p:spPr>
            <a:xfrm>
              <a:off x="1600120" y="1165026"/>
              <a:ext cx="228861" cy="213934"/>
            </a:xfrm>
            <a:custGeom>
              <a:avLst/>
              <a:gdLst/>
              <a:ahLst/>
              <a:cxnLst/>
              <a:rect l="l" t="t" r="r" b="b"/>
              <a:pathLst>
                <a:path w="12067" h="11280" extrusionOk="0">
                  <a:moveTo>
                    <a:pt x="5986" y="757"/>
                  </a:moveTo>
                  <a:cubicBezTo>
                    <a:pt x="7656" y="757"/>
                    <a:pt x="9011" y="2049"/>
                    <a:pt x="9137" y="3718"/>
                  </a:cubicBezTo>
                  <a:cubicBezTo>
                    <a:pt x="8822" y="3624"/>
                    <a:pt x="8475" y="3561"/>
                    <a:pt x="8066" y="3561"/>
                  </a:cubicBezTo>
                  <a:cubicBezTo>
                    <a:pt x="7278" y="3561"/>
                    <a:pt x="6585" y="3781"/>
                    <a:pt x="5955" y="4191"/>
                  </a:cubicBezTo>
                  <a:cubicBezTo>
                    <a:pt x="5356" y="3781"/>
                    <a:pt x="4632" y="3561"/>
                    <a:pt x="3844" y="3561"/>
                  </a:cubicBezTo>
                  <a:cubicBezTo>
                    <a:pt x="3466" y="3561"/>
                    <a:pt x="3119" y="3592"/>
                    <a:pt x="2773" y="3718"/>
                  </a:cubicBezTo>
                  <a:cubicBezTo>
                    <a:pt x="2930" y="2049"/>
                    <a:pt x="4285" y="757"/>
                    <a:pt x="5986" y="757"/>
                  </a:cubicBezTo>
                  <a:close/>
                  <a:moveTo>
                    <a:pt x="3875" y="4254"/>
                  </a:moveTo>
                  <a:cubicBezTo>
                    <a:pt x="4411" y="4254"/>
                    <a:pt x="4915" y="4411"/>
                    <a:pt x="5388" y="4663"/>
                  </a:cubicBezTo>
                  <a:cubicBezTo>
                    <a:pt x="4852" y="5168"/>
                    <a:pt x="4505" y="5829"/>
                    <a:pt x="4285" y="6585"/>
                  </a:cubicBezTo>
                  <a:cubicBezTo>
                    <a:pt x="3560" y="6113"/>
                    <a:pt x="2993" y="5325"/>
                    <a:pt x="2836" y="4411"/>
                  </a:cubicBezTo>
                  <a:cubicBezTo>
                    <a:pt x="3151" y="4317"/>
                    <a:pt x="3497" y="4254"/>
                    <a:pt x="3875" y="4254"/>
                  </a:cubicBezTo>
                  <a:close/>
                  <a:moveTo>
                    <a:pt x="8129" y="4254"/>
                  </a:moveTo>
                  <a:cubicBezTo>
                    <a:pt x="8475" y="4254"/>
                    <a:pt x="8822" y="4317"/>
                    <a:pt x="9137" y="4411"/>
                  </a:cubicBezTo>
                  <a:cubicBezTo>
                    <a:pt x="8979" y="5325"/>
                    <a:pt x="8444" y="6113"/>
                    <a:pt x="7687" y="6585"/>
                  </a:cubicBezTo>
                  <a:cubicBezTo>
                    <a:pt x="7498" y="5829"/>
                    <a:pt x="7089" y="5168"/>
                    <a:pt x="6585" y="4663"/>
                  </a:cubicBezTo>
                  <a:cubicBezTo>
                    <a:pt x="7026" y="4411"/>
                    <a:pt x="7561" y="4254"/>
                    <a:pt x="8129" y="4254"/>
                  </a:cubicBezTo>
                  <a:close/>
                  <a:moveTo>
                    <a:pt x="5986" y="5042"/>
                  </a:moveTo>
                  <a:cubicBezTo>
                    <a:pt x="6490" y="5514"/>
                    <a:pt x="6900" y="6144"/>
                    <a:pt x="7026" y="6900"/>
                  </a:cubicBezTo>
                  <a:cubicBezTo>
                    <a:pt x="6648" y="7026"/>
                    <a:pt x="6364" y="7058"/>
                    <a:pt x="5986" y="7058"/>
                  </a:cubicBezTo>
                  <a:cubicBezTo>
                    <a:pt x="5640" y="7058"/>
                    <a:pt x="5293" y="7026"/>
                    <a:pt x="4978" y="6900"/>
                  </a:cubicBezTo>
                  <a:cubicBezTo>
                    <a:pt x="5073" y="6176"/>
                    <a:pt x="5451" y="5514"/>
                    <a:pt x="5986" y="5042"/>
                  </a:cubicBezTo>
                  <a:close/>
                  <a:moveTo>
                    <a:pt x="4915" y="7625"/>
                  </a:moveTo>
                  <a:lnTo>
                    <a:pt x="4915" y="7625"/>
                  </a:lnTo>
                  <a:cubicBezTo>
                    <a:pt x="5230" y="7688"/>
                    <a:pt x="5608" y="7782"/>
                    <a:pt x="5986" y="7782"/>
                  </a:cubicBezTo>
                  <a:cubicBezTo>
                    <a:pt x="6333" y="7782"/>
                    <a:pt x="6711" y="7719"/>
                    <a:pt x="7057" y="7625"/>
                  </a:cubicBezTo>
                  <a:lnTo>
                    <a:pt x="7057" y="7625"/>
                  </a:lnTo>
                  <a:cubicBezTo>
                    <a:pt x="6963" y="8476"/>
                    <a:pt x="6585" y="9232"/>
                    <a:pt x="5986" y="9767"/>
                  </a:cubicBezTo>
                  <a:cubicBezTo>
                    <a:pt x="5388" y="9232"/>
                    <a:pt x="5010" y="8476"/>
                    <a:pt x="4915" y="7625"/>
                  </a:cubicBezTo>
                  <a:close/>
                  <a:moveTo>
                    <a:pt x="2206" y="4726"/>
                  </a:moveTo>
                  <a:cubicBezTo>
                    <a:pt x="2458" y="5892"/>
                    <a:pt x="3245" y="6837"/>
                    <a:pt x="4222" y="7373"/>
                  </a:cubicBezTo>
                  <a:lnTo>
                    <a:pt x="4222" y="7467"/>
                  </a:lnTo>
                  <a:cubicBezTo>
                    <a:pt x="4222" y="8570"/>
                    <a:pt x="4663" y="9515"/>
                    <a:pt x="5388" y="10208"/>
                  </a:cubicBezTo>
                  <a:cubicBezTo>
                    <a:pt x="4915" y="10460"/>
                    <a:pt x="4411" y="10555"/>
                    <a:pt x="3875" y="10555"/>
                  </a:cubicBezTo>
                  <a:cubicBezTo>
                    <a:pt x="2080" y="10555"/>
                    <a:pt x="662" y="9137"/>
                    <a:pt x="662" y="7404"/>
                  </a:cubicBezTo>
                  <a:cubicBezTo>
                    <a:pt x="662" y="6270"/>
                    <a:pt x="1260" y="5294"/>
                    <a:pt x="2206" y="4726"/>
                  </a:cubicBezTo>
                  <a:close/>
                  <a:moveTo>
                    <a:pt x="9735" y="4695"/>
                  </a:moveTo>
                  <a:cubicBezTo>
                    <a:pt x="10649" y="5262"/>
                    <a:pt x="11279" y="6239"/>
                    <a:pt x="11279" y="7373"/>
                  </a:cubicBezTo>
                  <a:cubicBezTo>
                    <a:pt x="11279" y="9137"/>
                    <a:pt x="9861" y="10555"/>
                    <a:pt x="8066" y="10555"/>
                  </a:cubicBezTo>
                  <a:cubicBezTo>
                    <a:pt x="7530" y="10555"/>
                    <a:pt x="7026" y="10397"/>
                    <a:pt x="6553" y="10177"/>
                  </a:cubicBezTo>
                  <a:cubicBezTo>
                    <a:pt x="7246" y="9452"/>
                    <a:pt x="7719" y="8476"/>
                    <a:pt x="7719" y="7404"/>
                  </a:cubicBezTo>
                  <a:lnTo>
                    <a:pt x="7719" y="7341"/>
                  </a:lnTo>
                  <a:cubicBezTo>
                    <a:pt x="8759" y="6837"/>
                    <a:pt x="9515" y="5892"/>
                    <a:pt x="9735" y="4695"/>
                  </a:cubicBezTo>
                  <a:close/>
                  <a:moveTo>
                    <a:pt x="5986" y="1"/>
                  </a:moveTo>
                  <a:cubicBezTo>
                    <a:pt x="3875" y="1"/>
                    <a:pt x="2143" y="1734"/>
                    <a:pt x="2143" y="3876"/>
                  </a:cubicBezTo>
                  <a:lnTo>
                    <a:pt x="2143" y="3939"/>
                  </a:lnTo>
                  <a:cubicBezTo>
                    <a:pt x="882" y="4569"/>
                    <a:pt x="0" y="5892"/>
                    <a:pt x="0" y="7404"/>
                  </a:cubicBezTo>
                  <a:cubicBezTo>
                    <a:pt x="0" y="9547"/>
                    <a:pt x="1733" y="11279"/>
                    <a:pt x="3907" y="11279"/>
                  </a:cubicBezTo>
                  <a:cubicBezTo>
                    <a:pt x="4695" y="11279"/>
                    <a:pt x="5388" y="11027"/>
                    <a:pt x="6018" y="10649"/>
                  </a:cubicBezTo>
                  <a:cubicBezTo>
                    <a:pt x="6616" y="11027"/>
                    <a:pt x="7372" y="11279"/>
                    <a:pt x="8160" y="11279"/>
                  </a:cubicBezTo>
                  <a:cubicBezTo>
                    <a:pt x="10271" y="11279"/>
                    <a:pt x="12067" y="9547"/>
                    <a:pt x="12067" y="7404"/>
                  </a:cubicBezTo>
                  <a:cubicBezTo>
                    <a:pt x="11972" y="5924"/>
                    <a:pt x="11122" y="4632"/>
                    <a:pt x="9861" y="3939"/>
                  </a:cubicBezTo>
                  <a:lnTo>
                    <a:pt x="9861" y="3876"/>
                  </a:lnTo>
                  <a:cubicBezTo>
                    <a:pt x="9861" y="1734"/>
                    <a:pt x="8129" y="1"/>
                    <a:pt x="59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827" name="Google Shape;5827;p61"/>
            <p:cNvSpPr/>
            <p:nvPr/>
          </p:nvSpPr>
          <p:spPr>
            <a:xfrm>
              <a:off x="1702892" y="1438672"/>
              <a:ext cx="13162" cy="39468"/>
            </a:xfrm>
            <a:custGeom>
              <a:avLst/>
              <a:gdLst/>
              <a:ahLst/>
              <a:cxnLst/>
              <a:rect l="l" t="t" r="r" b="b"/>
              <a:pathLst>
                <a:path w="694" h="2081" extrusionOk="0">
                  <a:moveTo>
                    <a:pt x="347" y="1"/>
                  </a:moveTo>
                  <a:cubicBezTo>
                    <a:pt x="158" y="1"/>
                    <a:pt x="1" y="158"/>
                    <a:pt x="1" y="348"/>
                  </a:cubicBezTo>
                  <a:lnTo>
                    <a:pt x="1" y="1765"/>
                  </a:lnTo>
                  <a:cubicBezTo>
                    <a:pt x="1" y="1923"/>
                    <a:pt x="158" y="2080"/>
                    <a:pt x="347" y="2080"/>
                  </a:cubicBezTo>
                  <a:cubicBezTo>
                    <a:pt x="536" y="2080"/>
                    <a:pt x="694" y="1923"/>
                    <a:pt x="694" y="1734"/>
                  </a:cubicBezTo>
                  <a:lnTo>
                    <a:pt x="694" y="348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828" name="Google Shape;5828;p61"/>
            <p:cNvSpPr/>
            <p:nvPr/>
          </p:nvSpPr>
          <p:spPr>
            <a:xfrm>
              <a:off x="1652104" y="1455493"/>
              <a:ext cx="35276" cy="25035"/>
            </a:xfrm>
            <a:custGeom>
              <a:avLst/>
              <a:gdLst/>
              <a:ahLst/>
              <a:cxnLst/>
              <a:rect l="l" t="t" r="r" b="b"/>
              <a:pathLst>
                <a:path w="1860" h="1320" extrusionOk="0">
                  <a:moveTo>
                    <a:pt x="465" y="1"/>
                  </a:moveTo>
                  <a:cubicBezTo>
                    <a:pt x="344" y="1"/>
                    <a:pt x="222" y="78"/>
                    <a:pt x="158" y="185"/>
                  </a:cubicBezTo>
                  <a:cubicBezTo>
                    <a:pt x="1" y="311"/>
                    <a:pt x="64" y="563"/>
                    <a:pt x="253" y="658"/>
                  </a:cubicBezTo>
                  <a:lnTo>
                    <a:pt x="1229" y="1288"/>
                  </a:lnTo>
                  <a:cubicBezTo>
                    <a:pt x="1261" y="1319"/>
                    <a:pt x="1355" y="1319"/>
                    <a:pt x="1418" y="1319"/>
                  </a:cubicBezTo>
                  <a:cubicBezTo>
                    <a:pt x="1544" y="1319"/>
                    <a:pt x="1671" y="1288"/>
                    <a:pt x="1734" y="1162"/>
                  </a:cubicBezTo>
                  <a:cubicBezTo>
                    <a:pt x="1860" y="1004"/>
                    <a:pt x="1765" y="752"/>
                    <a:pt x="1607" y="689"/>
                  </a:cubicBezTo>
                  <a:lnTo>
                    <a:pt x="631" y="59"/>
                  </a:lnTo>
                  <a:cubicBezTo>
                    <a:pt x="580" y="18"/>
                    <a:pt x="523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5829" name="Google Shape;5829;p61"/>
            <p:cNvSpPr/>
            <p:nvPr/>
          </p:nvSpPr>
          <p:spPr>
            <a:xfrm>
              <a:off x="1733368" y="1456631"/>
              <a:ext cx="32887" cy="24485"/>
            </a:xfrm>
            <a:custGeom>
              <a:avLst/>
              <a:gdLst/>
              <a:ahLst/>
              <a:cxnLst/>
              <a:rect l="l" t="t" r="r" b="b"/>
              <a:pathLst>
                <a:path w="1734" h="1291" extrusionOk="0">
                  <a:moveTo>
                    <a:pt x="1354" y="0"/>
                  </a:moveTo>
                  <a:cubicBezTo>
                    <a:pt x="1301" y="0"/>
                    <a:pt x="1247" y="11"/>
                    <a:pt x="1198" y="31"/>
                  </a:cubicBezTo>
                  <a:lnTo>
                    <a:pt x="221" y="661"/>
                  </a:lnTo>
                  <a:cubicBezTo>
                    <a:pt x="63" y="787"/>
                    <a:pt x="0" y="976"/>
                    <a:pt x="95" y="1133"/>
                  </a:cubicBezTo>
                  <a:cubicBezTo>
                    <a:pt x="126" y="1228"/>
                    <a:pt x="252" y="1291"/>
                    <a:pt x="347" y="1291"/>
                  </a:cubicBezTo>
                  <a:cubicBezTo>
                    <a:pt x="441" y="1291"/>
                    <a:pt x="473" y="1291"/>
                    <a:pt x="568" y="1259"/>
                  </a:cubicBezTo>
                  <a:lnTo>
                    <a:pt x="1544" y="629"/>
                  </a:lnTo>
                  <a:cubicBezTo>
                    <a:pt x="1702" y="503"/>
                    <a:pt x="1733" y="314"/>
                    <a:pt x="1670" y="157"/>
                  </a:cubicBezTo>
                  <a:cubicBezTo>
                    <a:pt x="1584" y="49"/>
                    <a:pt x="1469" y="0"/>
                    <a:pt x="13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830" name="Google Shape;5830;p61"/>
            <p:cNvGrpSpPr/>
            <p:nvPr/>
          </p:nvGrpSpPr>
          <p:grpSpPr>
            <a:xfrm>
              <a:off x="1612867" y="1717795"/>
              <a:ext cx="200185" cy="229468"/>
              <a:chOff x="-49398750" y="2684600"/>
              <a:chExt cx="263875" cy="302475"/>
            </a:xfrm>
            <a:grpFill/>
          </p:grpSpPr>
          <p:sp>
            <p:nvSpPr>
              <p:cNvPr id="5831" name="Google Shape;5831;p61"/>
              <p:cNvSpPr/>
              <p:nvPr/>
            </p:nvSpPr>
            <p:spPr>
              <a:xfrm>
                <a:off x="-49294775" y="2684600"/>
                <a:ext cx="73275" cy="29932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1973" extrusionOk="0">
                    <a:moveTo>
                      <a:pt x="1481" y="1387"/>
                    </a:moveTo>
                    <a:lnTo>
                      <a:pt x="2017" y="2836"/>
                    </a:lnTo>
                    <a:lnTo>
                      <a:pt x="914" y="2836"/>
                    </a:lnTo>
                    <a:lnTo>
                      <a:pt x="1481" y="1387"/>
                    </a:lnTo>
                    <a:close/>
                    <a:moveTo>
                      <a:pt x="2174" y="3529"/>
                    </a:moveTo>
                    <a:lnTo>
                      <a:pt x="2174" y="9893"/>
                    </a:lnTo>
                    <a:lnTo>
                      <a:pt x="757" y="9893"/>
                    </a:lnTo>
                    <a:lnTo>
                      <a:pt x="757" y="3529"/>
                    </a:lnTo>
                    <a:close/>
                    <a:moveTo>
                      <a:pt x="2174" y="10586"/>
                    </a:moveTo>
                    <a:lnTo>
                      <a:pt x="2174" y="10964"/>
                    </a:lnTo>
                    <a:cubicBezTo>
                      <a:pt x="2143" y="11153"/>
                      <a:pt x="1985" y="11311"/>
                      <a:pt x="1828" y="11311"/>
                    </a:cubicBezTo>
                    <a:lnTo>
                      <a:pt x="1103" y="11311"/>
                    </a:lnTo>
                    <a:cubicBezTo>
                      <a:pt x="914" y="11311"/>
                      <a:pt x="757" y="11153"/>
                      <a:pt x="757" y="10964"/>
                    </a:cubicBezTo>
                    <a:lnTo>
                      <a:pt x="757" y="10586"/>
                    </a:lnTo>
                    <a:close/>
                    <a:moveTo>
                      <a:pt x="1450" y="1"/>
                    </a:moveTo>
                    <a:cubicBezTo>
                      <a:pt x="1355" y="1"/>
                      <a:pt x="1198" y="95"/>
                      <a:pt x="1135" y="253"/>
                    </a:cubicBezTo>
                    <a:cubicBezTo>
                      <a:pt x="1" y="3246"/>
                      <a:pt x="95" y="3088"/>
                      <a:pt x="95" y="3151"/>
                    </a:cubicBezTo>
                    <a:lnTo>
                      <a:pt x="95" y="10933"/>
                    </a:lnTo>
                    <a:cubicBezTo>
                      <a:pt x="95" y="11500"/>
                      <a:pt x="568" y="11973"/>
                      <a:pt x="1135" y="11973"/>
                    </a:cubicBezTo>
                    <a:lnTo>
                      <a:pt x="1859" y="11973"/>
                    </a:lnTo>
                    <a:cubicBezTo>
                      <a:pt x="2458" y="11973"/>
                      <a:pt x="2931" y="11500"/>
                      <a:pt x="2931" y="10933"/>
                    </a:cubicBezTo>
                    <a:lnTo>
                      <a:pt x="2931" y="3120"/>
                    </a:lnTo>
                    <a:cubicBezTo>
                      <a:pt x="2836" y="3088"/>
                      <a:pt x="2931" y="3277"/>
                      <a:pt x="1765" y="253"/>
                    </a:cubicBezTo>
                    <a:cubicBezTo>
                      <a:pt x="1733" y="127"/>
                      <a:pt x="1576" y="1"/>
                      <a:pt x="14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32" name="Google Shape;5832;p61"/>
              <p:cNvSpPr/>
              <p:nvPr/>
            </p:nvSpPr>
            <p:spPr>
              <a:xfrm>
                <a:off x="-49398750" y="2684600"/>
                <a:ext cx="8745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12036" extrusionOk="0">
                    <a:moveTo>
                      <a:pt x="2773" y="662"/>
                    </a:moveTo>
                    <a:lnTo>
                      <a:pt x="2773" y="11311"/>
                    </a:lnTo>
                    <a:lnTo>
                      <a:pt x="662" y="11311"/>
                    </a:lnTo>
                    <a:lnTo>
                      <a:pt x="662" y="10586"/>
                    </a:lnTo>
                    <a:lnTo>
                      <a:pt x="1734" y="10586"/>
                    </a:lnTo>
                    <a:cubicBezTo>
                      <a:pt x="1923" y="10586"/>
                      <a:pt x="2080" y="10429"/>
                      <a:pt x="2080" y="10240"/>
                    </a:cubicBezTo>
                    <a:cubicBezTo>
                      <a:pt x="2080" y="10051"/>
                      <a:pt x="1923" y="9893"/>
                      <a:pt x="1734" y="9893"/>
                    </a:cubicBezTo>
                    <a:lnTo>
                      <a:pt x="662" y="9893"/>
                    </a:lnTo>
                    <a:lnTo>
                      <a:pt x="662" y="9169"/>
                    </a:lnTo>
                    <a:lnTo>
                      <a:pt x="1009" y="9169"/>
                    </a:lnTo>
                    <a:cubicBezTo>
                      <a:pt x="1198" y="9169"/>
                      <a:pt x="1356" y="9011"/>
                      <a:pt x="1356" y="8822"/>
                    </a:cubicBezTo>
                    <a:cubicBezTo>
                      <a:pt x="1356" y="8633"/>
                      <a:pt x="1198" y="8475"/>
                      <a:pt x="1009" y="8475"/>
                    </a:cubicBezTo>
                    <a:lnTo>
                      <a:pt x="662" y="8475"/>
                    </a:lnTo>
                    <a:lnTo>
                      <a:pt x="662" y="7751"/>
                    </a:lnTo>
                    <a:lnTo>
                      <a:pt x="1734" y="7751"/>
                    </a:lnTo>
                    <a:cubicBezTo>
                      <a:pt x="1923" y="7751"/>
                      <a:pt x="2080" y="7593"/>
                      <a:pt x="2080" y="7404"/>
                    </a:cubicBezTo>
                    <a:cubicBezTo>
                      <a:pt x="2080" y="7215"/>
                      <a:pt x="1923" y="7058"/>
                      <a:pt x="1734" y="7058"/>
                    </a:cubicBezTo>
                    <a:lnTo>
                      <a:pt x="662" y="7058"/>
                    </a:lnTo>
                    <a:lnTo>
                      <a:pt x="662" y="6333"/>
                    </a:lnTo>
                    <a:lnTo>
                      <a:pt x="1009" y="6333"/>
                    </a:lnTo>
                    <a:cubicBezTo>
                      <a:pt x="1198" y="6333"/>
                      <a:pt x="1356" y="6176"/>
                      <a:pt x="1356" y="5987"/>
                    </a:cubicBezTo>
                    <a:cubicBezTo>
                      <a:pt x="1356" y="5798"/>
                      <a:pt x="1198" y="5640"/>
                      <a:pt x="1009" y="5640"/>
                    </a:cubicBezTo>
                    <a:lnTo>
                      <a:pt x="662" y="5640"/>
                    </a:lnTo>
                    <a:lnTo>
                      <a:pt x="662" y="4947"/>
                    </a:lnTo>
                    <a:lnTo>
                      <a:pt x="1734" y="4947"/>
                    </a:lnTo>
                    <a:cubicBezTo>
                      <a:pt x="1923" y="4947"/>
                      <a:pt x="2080" y="4789"/>
                      <a:pt x="2080" y="4569"/>
                    </a:cubicBezTo>
                    <a:cubicBezTo>
                      <a:pt x="2080" y="4380"/>
                      <a:pt x="1923" y="4222"/>
                      <a:pt x="1734" y="4222"/>
                    </a:cubicBezTo>
                    <a:lnTo>
                      <a:pt x="662" y="4222"/>
                    </a:lnTo>
                    <a:lnTo>
                      <a:pt x="662" y="3498"/>
                    </a:lnTo>
                    <a:lnTo>
                      <a:pt x="1009" y="3498"/>
                    </a:lnTo>
                    <a:cubicBezTo>
                      <a:pt x="1198" y="3498"/>
                      <a:pt x="1356" y="3340"/>
                      <a:pt x="1356" y="3151"/>
                    </a:cubicBezTo>
                    <a:cubicBezTo>
                      <a:pt x="1356" y="2962"/>
                      <a:pt x="1198" y="2805"/>
                      <a:pt x="1009" y="2805"/>
                    </a:cubicBezTo>
                    <a:lnTo>
                      <a:pt x="662" y="2805"/>
                    </a:lnTo>
                    <a:lnTo>
                      <a:pt x="662" y="2080"/>
                    </a:lnTo>
                    <a:lnTo>
                      <a:pt x="1734" y="2080"/>
                    </a:lnTo>
                    <a:cubicBezTo>
                      <a:pt x="1923" y="2080"/>
                      <a:pt x="2080" y="1922"/>
                      <a:pt x="2080" y="1733"/>
                    </a:cubicBezTo>
                    <a:cubicBezTo>
                      <a:pt x="2080" y="1544"/>
                      <a:pt x="1923" y="1387"/>
                      <a:pt x="1734" y="1387"/>
                    </a:cubicBezTo>
                    <a:lnTo>
                      <a:pt x="662" y="1387"/>
                    </a:lnTo>
                    <a:lnTo>
                      <a:pt x="662" y="662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lnTo>
                      <a:pt x="1" y="11657"/>
                    </a:lnTo>
                    <a:cubicBezTo>
                      <a:pt x="1" y="11878"/>
                      <a:pt x="158" y="12036"/>
                      <a:pt x="347" y="12036"/>
                    </a:cubicBezTo>
                    <a:lnTo>
                      <a:pt x="3151" y="12036"/>
                    </a:lnTo>
                    <a:cubicBezTo>
                      <a:pt x="3340" y="12036"/>
                      <a:pt x="3498" y="11878"/>
                      <a:pt x="3498" y="11657"/>
                    </a:cubicBezTo>
                    <a:lnTo>
                      <a:pt x="3498" y="379"/>
                    </a:lnTo>
                    <a:cubicBezTo>
                      <a:pt x="3498" y="158"/>
                      <a:pt x="3340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33" name="Google Shape;5833;p61"/>
              <p:cNvSpPr/>
              <p:nvPr/>
            </p:nvSpPr>
            <p:spPr>
              <a:xfrm>
                <a:off x="-49207350" y="2686175"/>
                <a:ext cx="7247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12036" extrusionOk="0">
                    <a:moveTo>
                      <a:pt x="1859" y="694"/>
                    </a:moveTo>
                    <a:lnTo>
                      <a:pt x="1859" y="694"/>
                    </a:lnTo>
                    <a:cubicBezTo>
                      <a:pt x="1828" y="820"/>
                      <a:pt x="1796" y="946"/>
                      <a:pt x="1796" y="1040"/>
                    </a:cubicBezTo>
                    <a:cubicBezTo>
                      <a:pt x="1733" y="1418"/>
                      <a:pt x="1828" y="1765"/>
                      <a:pt x="2111" y="2112"/>
                    </a:cubicBezTo>
                    <a:cubicBezTo>
                      <a:pt x="2143" y="2143"/>
                      <a:pt x="2174" y="2238"/>
                      <a:pt x="2143" y="2301"/>
                    </a:cubicBezTo>
                    <a:cubicBezTo>
                      <a:pt x="2017" y="2584"/>
                      <a:pt x="1796" y="2773"/>
                      <a:pt x="1481" y="2773"/>
                    </a:cubicBezTo>
                    <a:cubicBezTo>
                      <a:pt x="1072" y="2773"/>
                      <a:pt x="757" y="2458"/>
                      <a:pt x="757" y="2080"/>
                    </a:cubicBezTo>
                    <a:cubicBezTo>
                      <a:pt x="757" y="1670"/>
                      <a:pt x="914" y="1324"/>
                      <a:pt x="1166" y="1103"/>
                    </a:cubicBezTo>
                    <a:cubicBezTo>
                      <a:pt x="1387" y="851"/>
                      <a:pt x="1576" y="788"/>
                      <a:pt x="1859" y="694"/>
                    </a:cubicBezTo>
                    <a:close/>
                    <a:moveTo>
                      <a:pt x="1450" y="3466"/>
                    </a:moveTo>
                    <a:cubicBezTo>
                      <a:pt x="1513" y="3529"/>
                      <a:pt x="1702" y="3781"/>
                      <a:pt x="1859" y="4600"/>
                    </a:cubicBezTo>
                    <a:cubicBezTo>
                      <a:pt x="1954" y="4726"/>
                      <a:pt x="1954" y="4789"/>
                      <a:pt x="1954" y="4884"/>
                    </a:cubicBezTo>
                    <a:lnTo>
                      <a:pt x="946" y="4884"/>
                    </a:lnTo>
                    <a:cubicBezTo>
                      <a:pt x="946" y="4789"/>
                      <a:pt x="1009" y="4726"/>
                      <a:pt x="1009" y="4600"/>
                    </a:cubicBezTo>
                    <a:cubicBezTo>
                      <a:pt x="1198" y="3781"/>
                      <a:pt x="1355" y="3529"/>
                      <a:pt x="1450" y="3466"/>
                    </a:cubicBezTo>
                    <a:close/>
                    <a:moveTo>
                      <a:pt x="2111" y="5546"/>
                    </a:moveTo>
                    <a:cubicBezTo>
                      <a:pt x="2174" y="6081"/>
                      <a:pt x="2237" y="6680"/>
                      <a:pt x="2237" y="7310"/>
                    </a:cubicBezTo>
                    <a:cubicBezTo>
                      <a:pt x="2174" y="9389"/>
                      <a:pt x="1796" y="10901"/>
                      <a:pt x="1481" y="11216"/>
                    </a:cubicBezTo>
                    <a:cubicBezTo>
                      <a:pt x="1387" y="11122"/>
                      <a:pt x="1198" y="10901"/>
                      <a:pt x="1040" y="10082"/>
                    </a:cubicBezTo>
                    <a:cubicBezTo>
                      <a:pt x="883" y="9326"/>
                      <a:pt x="757" y="8349"/>
                      <a:pt x="757" y="7310"/>
                    </a:cubicBezTo>
                    <a:cubicBezTo>
                      <a:pt x="757" y="6680"/>
                      <a:pt x="788" y="6081"/>
                      <a:pt x="883" y="5546"/>
                    </a:cubicBezTo>
                    <a:close/>
                    <a:moveTo>
                      <a:pt x="2489" y="1"/>
                    </a:moveTo>
                    <a:cubicBezTo>
                      <a:pt x="1796" y="1"/>
                      <a:pt x="1229" y="32"/>
                      <a:pt x="662" y="631"/>
                    </a:cubicBezTo>
                    <a:cubicBezTo>
                      <a:pt x="253" y="1009"/>
                      <a:pt x="1" y="1576"/>
                      <a:pt x="1" y="2112"/>
                    </a:cubicBezTo>
                    <a:cubicBezTo>
                      <a:pt x="1" y="2616"/>
                      <a:pt x="284" y="3088"/>
                      <a:pt x="725" y="3340"/>
                    </a:cubicBezTo>
                    <a:cubicBezTo>
                      <a:pt x="190" y="4285"/>
                      <a:pt x="1" y="6302"/>
                      <a:pt x="1" y="7436"/>
                    </a:cubicBezTo>
                    <a:cubicBezTo>
                      <a:pt x="1" y="8539"/>
                      <a:pt x="127" y="10555"/>
                      <a:pt x="725" y="11531"/>
                    </a:cubicBezTo>
                    <a:cubicBezTo>
                      <a:pt x="914" y="11878"/>
                      <a:pt x="1166" y="12036"/>
                      <a:pt x="1450" y="12036"/>
                    </a:cubicBezTo>
                    <a:cubicBezTo>
                      <a:pt x="1702" y="12036"/>
                      <a:pt x="1954" y="11878"/>
                      <a:pt x="2143" y="11531"/>
                    </a:cubicBezTo>
                    <a:cubicBezTo>
                      <a:pt x="2710" y="10586"/>
                      <a:pt x="2868" y="8570"/>
                      <a:pt x="2868" y="7436"/>
                    </a:cubicBezTo>
                    <a:cubicBezTo>
                      <a:pt x="2836" y="6239"/>
                      <a:pt x="2742" y="4254"/>
                      <a:pt x="2174" y="3309"/>
                    </a:cubicBezTo>
                    <a:cubicBezTo>
                      <a:pt x="2458" y="3151"/>
                      <a:pt x="2710" y="2868"/>
                      <a:pt x="2773" y="2553"/>
                    </a:cubicBezTo>
                    <a:cubicBezTo>
                      <a:pt x="2899" y="2238"/>
                      <a:pt x="2805" y="1923"/>
                      <a:pt x="2616" y="1670"/>
                    </a:cubicBezTo>
                    <a:cubicBezTo>
                      <a:pt x="2426" y="1450"/>
                      <a:pt x="2300" y="1135"/>
                      <a:pt x="2773" y="536"/>
                    </a:cubicBezTo>
                    <a:cubicBezTo>
                      <a:pt x="2836" y="410"/>
                      <a:pt x="2899" y="316"/>
                      <a:pt x="2805" y="190"/>
                    </a:cubicBezTo>
                    <a:cubicBezTo>
                      <a:pt x="2773" y="64"/>
                      <a:pt x="2616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34" name="Google Shape;5834;p61"/>
            <p:cNvGrpSpPr/>
            <p:nvPr/>
          </p:nvGrpSpPr>
          <p:grpSpPr>
            <a:xfrm>
              <a:off x="3032093" y="1178843"/>
              <a:ext cx="199577" cy="228273"/>
              <a:chOff x="-47509225" y="1974175"/>
              <a:chExt cx="263075" cy="300900"/>
            </a:xfrm>
            <a:grpFill/>
          </p:grpSpPr>
          <p:sp>
            <p:nvSpPr>
              <p:cNvPr id="5835" name="Google Shape;5835;p61"/>
              <p:cNvSpPr/>
              <p:nvPr/>
            </p:nvSpPr>
            <p:spPr>
              <a:xfrm>
                <a:off x="-47439925" y="2026950"/>
                <a:ext cx="124475" cy="124450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78" extrusionOk="0">
                    <a:moveTo>
                      <a:pt x="1828" y="725"/>
                    </a:moveTo>
                    <a:cubicBezTo>
                      <a:pt x="2301" y="725"/>
                      <a:pt x="2679" y="1008"/>
                      <a:pt x="2805" y="1418"/>
                    </a:cubicBezTo>
                    <a:lnTo>
                      <a:pt x="1828" y="1418"/>
                    </a:lnTo>
                    <a:cubicBezTo>
                      <a:pt x="1607" y="1418"/>
                      <a:pt x="1450" y="1575"/>
                      <a:pt x="1450" y="1796"/>
                    </a:cubicBezTo>
                    <a:lnTo>
                      <a:pt x="1450" y="2773"/>
                    </a:lnTo>
                    <a:cubicBezTo>
                      <a:pt x="1040" y="2615"/>
                      <a:pt x="757" y="2206"/>
                      <a:pt x="757" y="1796"/>
                    </a:cubicBezTo>
                    <a:cubicBezTo>
                      <a:pt x="757" y="1197"/>
                      <a:pt x="1229" y="725"/>
                      <a:pt x="1828" y="725"/>
                    </a:cubicBezTo>
                    <a:close/>
                    <a:moveTo>
                      <a:pt x="2805" y="2143"/>
                    </a:moveTo>
                    <a:cubicBezTo>
                      <a:pt x="2679" y="2458"/>
                      <a:pt x="2458" y="2678"/>
                      <a:pt x="2175" y="2773"/>
                    </a:cubicBezTo>
                    <a:lnTo>
                      <a:pt x="2175" y="2143"/>
                    </a:lnTo>
                    <a:close/>
                    <a:moveTo>
                      <a:pt x="4254" y="2111"/>
                    </a:moveTo>
                    <a:lnTo>
                      <a:pt x="4254" y="4222"/>
                    </a:lnTo>
                    <a:lnTo>
                      <a:pt x="2143" y="4222"/>
                    </a:lnTo>
                    <a:lnTo>
                      <a:pt x="2143" y="3466"/>
                    </a:lnTo>
                    <a:cubicBezTo>
                      <a:pt x="2805" y="3308"/>
                      <a:pt x="3372" y="2804"/>
                      <a:pt x="3529" y="2111"/>
                    </a:cubicBezTo>
                    <a:close/>
                    <a:moveTo>
                      <a:pt x="1765" y="0"/>
                    </a:moveTo>
                    <a:cubicBezTo>
                      <a:pt x="788" y="0"/>
                      <a:pt x="1" y="788"/>
                      <a:pt x="1" y="1796"/>
                    </a:cubicBezTo>
                    <a:cubicBezTo>
                      <a:pt x="1" y="2647"/>
                      <a:pt x="599" y="3340"/>
                      <a:pt x="1418" y="3529"/>
                    </a:cubicBezTo>
                    <a:lnTo>
                      <a:pt x="1418" y="4631"/>
                    </a:lnTo>
                    <a:cubicBezTo>
                      <a:pt x="1418" y="4820"/>
                      <a:pt x="1576" y="4978"/>
                      <a:pt x="1765" y="4978"/>
                    </a:cubicBezTo>
                    <a:lnTo>
                      <a:pt x="4569" y="4978"/>
                    </a:lnTo>
                    <a:cubicBezTo>
                      <a:pt x="4789" y="4978"/>
                      <a:pt x="4916" y="4820"/>
                      <a:pt x="4916" y="4631"/>
                    </a:cubicBezTo>
                    <a:lnTo>
                      <a:pt x="4916" y="1827"/>
                    </a:lnTo>
                    <a:cubicBezTo>
                      <a:pt x="4979" y="1575"/>
                      <a:pt x="4821" y="1418"/>
                      <a:pt x="4600" y="1418"/>
                    </a:cubicBezTo>
                    <a:lnTo>
                      <a:pt x="3498" y="1418"/>
                    </a:lnTo>
                    <a:cubicBezTo>
                      <a:pt x="3340" y="630"/>
                      <a:pt x="2647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36" name="Google Shape;5836;p61"/>
              <p:cNvSpPr/>
              <p:nvPr/>
            </p:nvSpPr>
            <p:spPr>
              <a:xfrm>
                <a:off x="-47439125" y="2184475"/>
                <a:ext cx="882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725" extrusionOk="0">
                    <a:moveTo>
                      <a:pt x="378" y="0"/>
                    </a:moveTo>
                    <a:cubicBezTo>
                      <a:pt x="158" y="0"/>
                      <a:pt x="32" y="158"/>
                      <a:pt x="32" y="378"/>
                    </a:cubicBezTo>
                    <a:cubicBezTo>
                      <a:pt x="0" y="567"/>
                      <a:pt x="158" y="725"/>
                      <a:pt x="378" y="725"/>
                    </a:cubicBezTo>
                    <a:lnTo>
                      <a:pt x="3182" y="725"/>
                    </a:lnTo>
                    <a:cubicBezTo>
                      <a:pt x="3371" y="725"/>
                      <a:pt x="3529" y="567"/>
                      <a:pt x="3529" y="378"/>
                    </a:cubicBezTo>
                    <a:cubicBezTo>
                      <a:pt x="3529" y="158"/>
                      <a:pt x="3371" y="0"/>
                      <a:pt x="31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37" name="Google Shape;5837;p61"/>
              <p:cNvSpPr/>
              <p:nvPr/>
            </p:nvSpPr>
            <p:spPr>
              <a:xfrm>
                <a:off x="-47438350" y="2219900"/>
                <a:ext cx="1229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726" extrusionOk="0">
                    <a:moveTo>
                      <a:pt x="347" y="1"/>
                    </a:moveTo>
                    <a:cubicBezTo>
                      <a:pt x="127" y="1"/>
                      <a:pt x="1" y="158"/>
                      <a:pt x="1" y="379"/>
                    </a:cubicBezTo>
                    <a:cubicBezTo>
                      <a:pt x="1" y="568"/>
                      <a:pt x="127" y="725"/>
                      <a:pt x="347" y="725"/>
                    </a:cubicBezTo>
                    <a:lnTo>
                      <a:pt x="4537" y="725"/>
                    </a:lnTo>
                    <a:cubicBezTo>
                      <a:pt x="4758" y="725"/>
                      <a:pt x="4916" y="568"/>
                      <a:pt x="4916" y="379"/>
                    </a:cubicBezTo>
                    <a:cubicBezTo>
                      <a:pt x="4916" y="158"/>
                      <a:pt x="4758" y="1"/>
                      <a:pt x="45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38" name="Google Shape;5838;p61"/>
              <p:cNvSpPr/>
              <p:nvPr/>
            </p:nvSpPr>
            <p:spPr>
              <a:xfrm>
                <a:off x="-47333600" y="21860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68" y="693"/>
                      <a:pt x="726" y="536"/>
                      <a:pt x="726" y="347"/>
                    </a:cubicBezTo>
                    <a:cubicBezTo>
                      <a:pt x="726" y="126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39" name="Google Shape;5839;p61"/>
              <p:cNvSpPr/>
              <p:nvPr/>
            </p:nvSpPr>
            <p:spPr>
              <a:xfrm>
                <a:off x="-47509225" y="1974175"/>
                <a:ext cx="26307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0523" h="12036" extrusionOk="0">
                    <a:moveTo>
                      <a:pt x="9483" y="2111"/>
                    </a:moveTo>
                    <a:cubicBezTo>
                      <a:pt x="9672" y="2111"/>
                      <a:pt x="9830" y="2269"/>
                      <a:pt x="9830" y="2489"/>
                    </a:cubicBezTo>
                    <a:lnTo>
                      <a:pt x="9830" y="3529"/>
                    </a:lnTo>
                    <a:lnTo>
                      <a:pt x="9105" y="3529"/>
                    </a:lnTo>
                    <a:lnTo>
                      <a:pt x="9105" y="2111"/>
                    </a:lnTo>
                    <a:close/>
                    <a:moveTo>
                      <a:pt x="9830" y="4222"/>
                    </a:moveTo>
                    <a:lnTo>
                      <a:pt x="9830" y="5640"/>
                    </a:lnTo>
                    <a:lnTo>
                      <a:pt x="9105" y="5640"/>
                    </a:lnTo>
                    <a:lnTo>
                      <a:pt x="9105" y="4222"/>
                    </a:lnTo>
                    <a:close/>
                    <a:moveTo>
                      <a:pt x="9861" y="6333"/>
                    </a:moveTo>
                    <a:lnTo>
                      <a:pt x="9861" y="7751"/>
                    </a:lnTo>
                    <a:lnTo>
                      <a:pt x="9168" y="7751"/>
                    </a:lnTo>
                    <a:lnTo>
                      <a:pt x="9168" y="6333"/>
                    </a:lnTo>
                    <a:close/>
                    <a:moveTo>
                      <a:pt x="9830" y="8412"/>
                    </a:moveTo>
                    <a:lnTo>
                      <a:pt x="9830" y="9483"/>
                    </a:lnTo>
                    <a:cubicBezTo>
                      <a:pt x="9830" y="9672"/>
                      <a:pt x="9672" y="9830"/>
                      <a:pt x="9483" y="9830"/>
                    </a:cubicBezTo>
                    <a:lnTo>
                      <a:pt x="9137" y="9830"/>
                    </a:lnTo>
                    <a:lnTo>
                      <a:pt x="9137" y="8412"/>
                    </a:lnTo>
                    <a:close/>
                    <a:moveTo>
                      <a:pt x="8444" y="630"/>
                    </a:moveTo>
                    <a:lnTo>
                      <a:pt x="8444" y="11248"/>
                    </a:lnTo>
                    <a:lnTo>
                      <a:pt x="1450" y="11248"/>
                    </a:lnTo>
                    <a:lnTo>
                      <a:pt x="1450" y="10554"/>
                    </a:lnTo>
                    <a:lnTo>
                      <a:pt x="1796" y="10554"/>
                    </a:lnTo>
                    <a:cubicBezTo>
                      <a:pt x="1985" y="10554"/>
                      <a:pt x="2143" y="10397"/>
                      <a:pt x="2143" y="10176"/>
                    </a:cubicBezTo>
                    <a:cubicBezTo>
                      <a:pt x="2143" y="9987"/>
                      <a:pt x="1985" y="9830"/>
                      <a:pt x="1796" y="9830"/>
                    </a:cubicBezTo>
                    <a:lnTo>
                      <a:pt x="1450" y="9830"/>
                    </a:lnTo>
                    <a:lnTo>
                      <a:pt x="1450" y="8412"/>
                    </a:lnTo>
                    <a:lnTo>
                      <a:pt x="1796" y="8412"/>
                    </a:lnTo>
                    <a:cubicBezTo>
                      <a:pt x="1985" y="8412"/>
                      <a:pt x="2143" y="8255"/>
                      <a:pt x="2143" y="8066"/>
                    </a:cubicBezTo>
                    <a:cubicBezTo>
                      <a:pt x="2143" y="7877"/>
                      <a:pt x="1985" y="7719"/>
                      <a:pt x="1796" y="7719"/>
                    </a:cubicBezTo>
                    <a:lnTo>
                      <a:pt x="1450" y="7719"/>
                    </a:lnTo>
                    <a:lnTo>
                      <a:pt x="1450" y="6301"/>
                    </a:lnTo>
                    <a:lnTo>
                      <a:pt x="1796" y="6301"/>
                    </a:lnTo>
                    <a:cubicBezTo>
                      <a:pt x="1985" y="6301"/>
                      <a:pt x="2143" y="6144"/>
                      <a:pt x="2143" y="5923"/>
                    </a:cubicBezTo>
                    <a:cubicBezTo>
                      <a:pt x="2143" y="5734"/>
                      <a:pt x="1985" y="5577"/>
                      <a:pt x="1796" y="5577"/>
                    </a:cubicBezTo>
                    <a:lnTo>
                      <a:pt x="1450" y="5577"/>
                    </a:lnTo>
                    <a:lnTo>
                      <a:pt x="1450" y="4159"/>
                    </a:lnTo>
                    <a:lnTo>
                      <a:pt x="1796" y="4159"/>
                    </a:lnTo>
                    <a:cubicBezTo>
                      <a:pt x="1985" y="4159"/>
                      <a:pt x="2143" y="4001"/>
                      <a:pt x="2143" y="3812"/>
                    </a:cubicBezTo>
                    <a:cubicBezTo>
                      <a:pt x="2143" y="3623"/>
                      <a:pt x="1985" y="3466"/>
                      <a:pt x="1796" y="3466"/>
                    </a:cubicBezTo>
                    <a:lnTo>
                      <a:pt x="1450" y="3466"/>
                    </a:lnTo>
                    <a:lnTo>
                      <a:pt x="1450" y="2048"/>
                    </a:lnTo>
                    <a:lnTo>
                      <a:pt x="1796" y="2048"/>
                    </a:lnTo>
                    <a:cubicBezTo>
                      <a:pt x="1985" y="2048"/>
                      <a:pt x="2143" y="1891"/>
                      <a:pt x="2143" y="1670"/>
                    </a:cubicBezTo>
                    <a:cubicBezTo>
                      <a:pt x="2143" y="1481"/>
                      <a:pt x="1985" y="1324"/>
                      <a:pt x="1796" y="1324"/>
                    </a:cubicBezTo>
                    <a:lnTo>
                      <a:pt x="1450" y="1324"/>
                    </a:lnTo>
                    <a:lnTo>
                      <a:pt x="1450" y="630"/>
                    </a:lnTo>
                    <a:close/>
                    <a:moveTo>
                      <a:pt x="1040" y="0"/>
                    </a:moveTo>
                    <a:cubicBezTo>
                      <a:pt x="851" y="0"/>
                      <a:pt x="693" y="158"/>
                      <a:pt x="693" y="347"/>
                    </a:cubicBezTo>
                    <a:lnTo>
                      <a:pt x="693" y="1418"/>
                    </a:lnTo>
                    <a:lnTo>
                      <a:pt x="347" y="1418"/>
                    </a:lnTo>
                    <a:cubicBezTo>
                      <a:pt x="158" y="1418"/>
                      <a:pt x="0" y="1576"/>
                      <a:pt x="0" y="1765"/>
                    </a:cubicBezTo>
                    <a:cubicBezTo>
                      <a:pt x="0" y="1954"/>
                      <a:pt x="158" y="2111"/>
                      <a:pt x="347" y="2111"/>
                    </a:cubicBezTo>
                    <a:lnTo>
                      <a:pt x="693" y="2111"/>
                    </a:lnTo>
                    <a:lnTo>
                      <a:pt x="693" y="3529"/>
                    </a:lnTo>
                    <a:lnTo>
                      <a:pt x="347" y="3529"/>
                    </a:lnTo>
                    <a:cubicBezTo>
                      <a:pt x="158" y="3529"/>
                      <a:pt x="0" y="3686"/>
                      <a:pt x="0" y="3907"/>
                    </a:cubicBezTo>
                    <a:cubicBezTo>
                      <a:pt x="0" y="4096"/>
                      <a:pt x="158" y="4254"/>
                      <a:pt x="347" y="4254"/>
                    </a:cubicBezTo>
                    <a:lnTo>
                      <a:pt x="693" y="4254"/>
                    </a:lnTo>
                    <a:lnTo>
                      <a:pt x="693" y="5671"/>
                    </a:lnTo>
                    <a:lnTo>
                      <a:pt x="347" y="5671"/>
                    </a:lnTo>
                    <a:cubicBezTo>
                      <a:pt x="158" y="5671"/>
                      <a:pt x="0" y="5829"/>
                      <a:pt x="0" y="6018"/>
                    </a:cubicBezTo>
                    <a:cubicBezTo>
                      <a:pt x="0" y="6207"/>
                      <a:pt x="158" y="6364"/>
                      <a:pt x="347" y="6364"/>
                    </a:cubicBezTo>
                    <a:lnTo>
                      <a:pt x="693" y="6364"/>
                    </a:lnTo>
                    <a:lnTo>
                      <a:pt x="693" y="7782"/>
                    </a:lnTo>
                    <a:lnTo>
                      <a:pt x="347" y="7782"/>
                    </a:lnTo>
                    <a:cubicBezTo>
                      <a:pt x="158" y="7782"/>
                      <a:pt x="0" y="7940"/>
                      <a:pt x="0" y="8160"/>
                    </a:cubicBezTo>
                    <a:cubicBezTo>
                      <a:pt x="0" y="8349"/>
                      <a:pt x="158" y="8507"/>
                      <a:pt x="347" y="8507"/>
                    </a:cubicBezTo>
                    <a:lnTo>
                      <a:pt x="693" y="8507"/>
                    </a:lnTo>
                    <a:lnTo>
                      <a:pt x="693" y="9924"/>
                    </a:lnTo>
                    <a:lnTo>
                      <a:pt x="347" y="9924"/>
                    </a:lnTo>
                    <a:cubicBezTo>
                      <a:pt x="158" y="9924"/>
                      <a:pt x="0" y="10082"/>
                      <a:pt x="0" y="10271"/>
                    </a:cubicBezTo>
                    <a:cubicBezTo>
                      <a:pt x="0" y="10460"/>
                      <a:pt x="158" y="10617"/>
                      <a:pt x="347" y="10617"/>
                    </a:cubicBezTo>
                    <a:lnTo>
                      <a:pt x="693" y="10617"/>
                    </a:lnTo>
                    <a:lnTo>
                      <a:pt x="693" y="11689"/>
                    </a:lnTo>
                    <a:cubicBezTo>
                      <a:pt x="693" y="11878"/>
                      <a:pt x="851" y="12035"/>
                      <a:pt x="1040" y="12035"/>
                    </a:cubicBezTo>
                    <a:lnTo>
                      <a:pt x="8759" y="12035"/>
                    </a:lnTo>
                    <a:cubicBezTo>
                      <a:pt x="8979" y="12035"/>
                      <a:pt x="9137" y="11878"/>
                      <a:pt x="9137" y="11689"/>
                    </a:cubicBezTo>
                    <a:lnTo>
                      <a:pt x="9137" y="10617"/>
                    </a:lnTo>
                    <a:lnTo>
                      <a:pt x="9483" y="10617"/>
                    </a:lnTo>
                    <a:cubicBezTo>
                      <a:pt x="10050" y="10617"/>
                      <a:pt x="10523" y="10145"/>
                      <a:pt x="10523" y="9578"/>
                    </a:cubicBezTo>
                    <a:lnTo>
                      <a:pt x="10523" y="2552"/>
                    </a:lnTo>
                    <a:cubicBezTo>
                      <a:pt x="10523" y="1891"/>
                      <a:pt x="10050" y="1418"/>
                      <a:pt x="9483" y="1418"/>
                    </a:cubicBezTo>
                    <a:lnTo>
                      <a:pt x="9137" y="1418"/>
                    </a:lnTo>
                    <a:lnTo>
                      <a:pt x="9137" y="347"/>
                    </a:lnTo>
                    <a:cubicBezTo>
                      <a:pt x="9137" y="158"/>
                      <a:pt x="8979" y="0"/>
                      <a:pt x="87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40" name="Google Shape;5840;p61"/>
            <p:cNvGrpSpPr/>
            <p:nvPr/>
          </p:nvGrpSpPr>
          <p:grpSpPr>
            <a:xfrm>
              <a:off x="3017157" y="1457887"/>
              <a:ext cx="229449" cy="227514"/>
              <a:chOff x="-47529700" y="2342000"/>
              <a:chExt cx="302450" cy="299900"/>
            </a:xfrm>
            <a:grpFill/>
          </p:grpSpPr>
          <p:sp>
            <p:nvSpPr>
              <p:cNvPr id="5841" name="Google Shape;5841;p61"/>
              <p:cNvSpPr/>
              <p:nvPr/>
            </p:nvSpPr>
            <p:spPr>
              <a:xfrm>
                <a:off x="-47529700" y="2342000"/>
                <a:ext cx="302450" cy="299900"/>
              </a:xfrm>
              <a:custGeom>
                <a:avLst/>
                <a:gdLst/>
                <a:ahLst/>
                <a:cxnLst/>
                <a:rect l="l" t="t" r="r" b="b"/>
                <a:pathLst>
                  <a:path w="12098" h="11996" extrusionOk="0">
                    <a:moveTo>
                      <a:pt x="7530" y="725"/>
                    </a:moveTo>
                    <a:cubicBezTo>
                      <a:pt x="9672" y="725"/>
                      <a:pt x="11405" y="2457"/>
                      <a:pt x="11405" y="4568"/>
                    </a:cubicBezTo>
                    <a:cubicBezTo>
                      <a:pt x="11405" y="6711"/>
                      <a:pt x="9672" y="8443"/>
                      <a:pt x="7530" y="8443"/>
                    </a:cubicBezTo>
                    <a:cubicBezTo>
                      <a:pt x="5419" y="8443"/>
                      <a:pt x="3686" y="6711"/>
                      <a:pt x="3686" y="4568"/>
                    </a:cubicBezTo>
                    <a:cubicBezTo>
                      <a:pt x="3686" y="2457"/>
                      <a:pt x="5419" y="725"/>
                      <a:pt x="7530" y="725"/>
                    </a:cubicBezTo>
                    <a:close/>
                    <a:moveTo>
                      <a:pt x="4064" y="7530"/>
                    </a:moveTo>
                    <a:cubicBezTo>
                      <a:pt x="4222" y="7719"/>
                      <a:pt x="4379" y="7876"/>
                      <a:pt x="4568" y="8034"/>
                    </a:cubicBezTo>
                    <a:lnTo>
                      <a:pt x="3686" y="8947"/>
                    </a:lnTo>
                    <a:lnTo>
                      <a:pt x="3151" y="8443"/>
                    </a:lnTo>
                    <a:lnTo>
                      <a:pt x="4064" y="7530"/>
                    </a:lnTo>
                    <a:close/>
                    <a:moveTo>
                      <a:pt x="2647" y="8916"/>
                    </a:moveTo>
                    <a:lnTo>
                      <a:pt x="3151" y="9420"/>
                    </a:lnTo>
                    <a:lnTo>
                      <a:pt x="1386" y="11184"/>
                    </a:lnTo>
                    <a:cubicBezTo>
                      <a:pt x="1323" y="11247"/>
                      <a:pt x="1237" y="11279"/>
                      <a:pt x="1146" y="11279"/>
                    </a:cubicBezTo>
                    <a:cubicBezTo>
                      <a:pt x="1056" y="11279"/>
                      <a:pt x="961" y="11247"/>
                      <a:pt x="882" y="11184"/>
                    </a:cubicBezTo>
                    <a:cubicBezTo>
                      <a:pt x="756" y="11090"/>
                      <a:pt x="756" y="10838"/>
                      <a:pt x="882" y="10680"/>
                    </a:cubicBezTo>
                    <a:lnTo>
                      <a:pt x="2647" y="8916"/>
                    </a:lnTo>
                    <a:close/>
                    <a:moveTo>
                      <a:pt x="7530" y="0"/>
                    </a:moveTo>
                    <a:cubicBezTo>
                      <a:pt x="5009" y="0"/>
                      <a:pt x="2962" y="2048"/>
                      <a:pt x="2962" y="4568"/>
                    </a:cubicBezTo>
                    <a:cubicBezTo>
                      <a:pt x="2962" y="5450"/>
                      <a:pt x="3214" y="6270"/>
                      <a:pt x="3623" y="6963"/>
                    </a:cubicBezTo>
                    <a:lnTo>
                      <a:pt x="410" y="10208"/>
                    </a:lnTo>
                    <a:cubicBezTo>
                      <a:pt x="0" y="10586"/>
                      <a:pt x="0" y="11279"/>
                      <a:pt x="410" y="11688"/>
                    </a:cubicBezTo>
                    <a:cubicBezTo>
                      <a:pt x="599" y="11893"/>
                      <a:pt x="867" y="11996"/>
                      <a:pt x="1138" y="11996"/>
                    </a:cubicBezTo>
                    <a:cubicBezTo>
                      <a:pt x="1410" y="11996"/>
                      <a:pt x="1686" y="11893"/>
                      <a:pt x="1890" y="11688"/>
                    </a:cubicBezTo>
                    <a:lnTo>
                      <a:pt x="5135" y="8475"/>
                    </a:lnTo>
                    <a:cubicBezTo>
                      <a:pt x="5829" y="8916"/>
                      <a:pt x="6679" y="9137"/>
                      <a:pt x="7530" y="9137"/>
                    </a:cubicBezTo>
                    <a:cubicBezTo>
                      <a:pt x="10050" y="9137"/>
                      <a:pt x="12098" y="7089"/>
                      <a:pt x="12098" y="4568"/>
                    </a:cubicBezTo>
                    <a:cubicBezTo>
                      <a:pt x="12098" y="2048"/>
                      <a:pt x="10050" y="0"/>
                      <a:pt x="7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42" name="Google Shape;5842;p61"/>
              <p:cNvSpPr/>
              <p:nvPr/>
            </p:nvSpPr>
            <p:spPr>
              <a:xfrm>
                <a:off x="-47404475" y="2395550"/>
                <a:ext cx="124475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47" extrusionOk="0">
                    <a:moveTo>
                      <a:pt x="2804" y="2080"/>
                    </a:moveTo>
                    <a:cubicBezTo>
                      <a:pt x="2678" y="2395"/>
                      <a:pt x="2458" y="2647"/>
                      <a:pt x="2174" y="2710"/>
                    </a:cubicBezTo>
                    <a:lnTo>
                      <a:pt x="2174" y="2080"/>
                    </a:lnTo>
                    <a:close/>
                    <a:moveTo>
                      <a:pt x="1828" y="694"/>
                    </a:moveTo>
                    <a:cubicBezTo>
                      <a:pt x="2300" y="694"/>
                      <a:pt x="2678" y="977"/>
                      <a:pt x="2804" y="1418"/>
                    </a:cubicBezTo>
                    <a:lnTo>
                      <a:pt x="1828" y="1418"/>
                    </a:lnTo>
                    <a:cubicBezTo>
                      <a:pt x="1607" y="1418"/>
                      <a:pt x="1481" y="1576"/>
                      <a:pt x="1481" y="1765"/>
                    </a:cubicBezTo>
                    <a:lnTo>
                      <a:pt x="1481" y="2741"/>
                    </a:lnTo>
                    <a:cubicBezTo>
                      <a:pt x="1072" y="2584"/>
                      <a:pt x="757" y="2206"/>
                      <a:pt x="757" y="1765"/>
                    </a:cubicBezTo>
                    <a:cubicBezTo>
                      <a:pt x="757" y="1166"/>
                      <a:pt x="1229" y="694"/>
                      <a:pt x="1828" y="694"/>
                    </a:cubicBezTo>
                    <a:close/>
                    <a:moveTo>
                      <a:pt x="4254" y="2080"/>
                    </a:moveTo>
                    <a:lnTo>
                      <a:pt x="4254" y="4222"/>
                    </a:lnTo>
                    <a:lnTo>
                      <a:pt x="2143" y="4222"/>
                    </a:lnTo>
                    <a:lnTo>
                      <a:pt x="2143" y="3466"/>
                    </a:lnTo>
                    <a:cubicBezTo>
                      <a:pt x="2804" y="3308"/>
                      <a:pt x="3371" y="2804"/>
                      <a:pt x="3498" y="2080"/>
                    </a:cubicBezTo>
                    <a:close/>
                    <a:moveTo>
                      <a:pt x="1796" y="0"/>
                    </a:moveTo>
                    <a:cubicBezTo>
                      <a:pt x="788" y="0"/>
                      <a:pt x="0" y="788"/>
                      <a:pt x="0" y="1765"/>
                    </a:cubicBezTo>
                    <a:cubicBezTo>
                      <a:pt x="0" y="2615"/>
                      <a:pt x="599" y="3340"/>
                      <a:pt x="1418" y="3497"/>
                    </a:cubicBezTo>
                    <a:lnTo>
                      <a:pt x="1418" y="4600"/>
                    </a:lnTo>
                    <a:cubicBezTo>
                      <a:pt x="1418" y="4789"/>
                      <a:pt x="1576" y="4947"/>
                      <a:pt x="1796" y="4947"/>
                    </a:cubicBezTo>
                    <a:lnTo>
                      <a:pt x="4569" y="4947"/>
                    </a:lnTo>
                    <a:cubicBezTo>
                      <a:pt x="4789" y="4947"/>
                      <a:pt x="4947" y="4789"/>
                      <a:pt x="4947" y="4600"/>
                    </a:cubicBezTo>
                    <a:lnTo>
                      <a:pt x="4947" y="1796"/>
                    </a:lnTo>
                    <a:cubicBezTo>
                      <a:pt x="4978" y="1576"/>
                      <a:pt x="4821" y="1418"/>
                      <a:pt x="4632" y="1418"/>
                    </a:cubicBezTo>
                    <a:lnTo>
                      <a:pt x="3498" y="1418"/>
                    </a:lnTo>
                    <a:cubicBezTo>
                      <a:pt x="3371" y="631"/>
                      <a:pt x="2647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43" name="Google Shape;5843;p61"/>
            <p:cNvGrpSpPr/>
            <p:nvPr/>
          </p:nvGrpSpPr>
          <p:grpSpPr>
            <a:xfrm>
              <a:off x="3018049" y="1765608"/>
              <a:ext cx="227666" cy="173291"/>
              <a:chOff x="-47527350" y="2747625"/>
              <a:chExt cx="300100" cy="228425"/>
            </a:xfrm>
            <a:grpFill/>
          </p:grpSpPr>
          <p:sp>
            <p:nvSpPr>
              <p:cNvPr id="5844" name="Google Shape;5844;p61"/>
              <p:cNvSpPr/>
              <p:nvPr/>
            </p:nvSpPr>
            <p:spPr>
              <a:xfrm>
                <a:off x="-47475350" y="2782275"/>
                <a:ext cx="124450" cy="124475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4979" extrusionOk="0">
                    <a:moveTo>
                      <a:pt x="2804" y="2080"/>
                    </a:moveTo>
                    <a:cubicBezTo>
                      <a:pt x="2678" y="2395"/>
                      <a:pt x="2457" y="2647"/>
                      <a:pt x="2174" y="2710"/>
                    </a:cubicBezTo>
                    <a:lnTo>
                      <a:pt x="2174" y="2080"/>
                    </a:lnTo>
                    <a:close/>
                    <a:moveTo>
                      <a:pt x="1827" y="725"/>
                    </a:moveTo>
                    <a:cubicBezTo>
                      <a:pt x="2300" y="725"/>
                      <a:pt x="2678" y="977"/>
                      <a:pt x="2804" y="1418"/>
                    </a:cubicBezTo>
                    <a:lnTo>
                      <a:pt x="1827" y="1418"/>
                    </a:lnTo>
                    <a:cubicBezTo>
                      <a:pt x="1607" y="1418"/>
                      <a:pt x="1481" y="1576"/>
                      <a:pt x="1481" y="1765"/>
                    </a:cubicBezTo>
                    <a:lnTo>
                      <a:pt x="1481" y="2773"/>
                    </a:lnTo>
                    <a:cubicBezTo>
                      <a:pt x="1071" y="2615"/>
                      <a:pt x="756" y="2206"/>
                      <a:pt x="756" y="1765"/>
                    </a:cubicBezTo>
                    <a:cubicBezTo>
                      <a:pt x="756" y="1197"/>
                      <a:pt x="1229" y="725"/>
                      <a:pt x="1827" y="725"/>
                    </a:cubicBezTo>
                    <a:close/>
                    <a:moveTo>
                      <a:pt x="4253" y="2080"/>
                    </a:moveTo>
                    <a:lnTo>
                      <a:pt x="4253" y="4222"/>
                    </a:lnTo>
                    <a:lnTo>
                      <a:pt x="2142" y="4222"/>
                    </a:lnTo>
                    <a:lnTo>
                      <a:pt x="2142" y="3466"/>
                    </a:lnTo>
                    <a:cubicBezTo>
                      <a:pt x="2804" y="3308"/>
                      <a:pt x="3371" y="2804"/>
                      <a:pt x="3529" y="2080"/>
                    </a:cubicBezTo>
                    <a:close/>
                    <a:moveTo>
                      <a:pt x="1764" y="0"/>
                    </a:moveTo>
                    <a:cubicBezTo>
                      <a:pt x="788" y="0"/>
                      <a:pt x="0" y="788"/>
                      <a:pt x="0" y="1765"/>
                    </a:cubicBezTo>
                    <a:cubicBezTo>
                      <a:pt x="0" y="2647"/>
                      <a:pt x="599" y="3340"/>
                      <a:pt x="1418" y="3497"/>
                    </a:cubicBezTo>
                    <a:lnTo>
                      <a:pt x="1418" y="4600"/>
                    </a:lnTo>
                    <a:cubicBezTo>
                      <a:pt x="1418" y="4821"/>
                      <a:pt x="1575" y="4978"/>
                      <a:pt x="1764" y="4978"/>
                    </a:cubicBezTo>
                    <a:lnTo>
                      <a:pt x="4568" y="4978"/>
                    </a:lnTo>
                    <a:cubicBezTo>
                      <a:pt x="4757" y="4978"/>
                      <a:pt x="4915" y="4821"/>
                      <a:pt x="4915" y="4600"/>
                    </a:cubicBezTo>
                    <a:lnTo>
                      <a:pt x="4915" y="1828"/>
                    </a:lnTo>
                    <a:cubicBezTo>
                      <a:pt x="4978" y="1576"/>
                      <a:pt x="4820" y="1418"/>
                      <a:pt x="4600" y="1418"/>
                    </a:cubicBezTo>
                    <a:lnTo>
                      <a:pt x="3497" y="1418"/>
                    </a:lnTo>
                    <a:cubicBezTo>
                      <a:pt x="3340" y="630"/>
                      <a:pt x="2646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45" name="Google Shape;5845;p61"/>
              <p:cNvSpPr/>
              <p:nvPr/>
            </p:nvSpPr>
            <p:spPr>
              <a:xfrm>
                <a:off x="-47333600" y="2782275"/>
                <a:ext cx="536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97" y="725"/>
                    </a:lnTo>
                    <a:cubicBezTo>
                      <a:pt x="1986" y="725"/>
                      <a:pt x="2143" y="567"/>
                      <a:pt x="2143" y="347"/>
                    </a:cubicBezTo>
                    <a:cubicBezTo>
                      <a:pt x="2143" y="158"/>
                      <a:pt x="1986" y="0"/>
                      <a:pt x="17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46" name="Google Shape;5846;p61"/>
              <p:cNvSpPr/>
              <p:nvPr/>
            </p:nvSpPr>
            <p:spPr>
              <a:xfrm>
                <a:off x="-47333600" y="2817725"/>
                <a:ext cx="536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97" y="725"/>
                    </a:lnTo>
                    <a:cubicBezTo>
                      <a:pt x="1986" y="725"/>
                      <a:pt x="2143" y="567"/>
                      <a:pt x="2143" y="347"/>
                    </a:cubicBezTo>
                    <a:cubicBezTo>
                      <a:pt x="2143" y="158"/>
                      <a:pt x="1986" y="0"/>
                      <a:pt x="17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47" name="Google Shape;5847;p61"/>
              <p:cNvSpPr/>
              <p:nvPr/>
            </p:nvSpPr>
            <p:spPr>
              <a:xfrm>
                <a:off x="-47333600" y="2852375"/>
                <a:ext cx="536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1797" y="693"/>
                    </a:lnTo>
                    <a:cubicBezTo>
                      <a:pt x="1986" y="693"/>
                      <a:pt x="2143" y="536"/>
                      <a:pt x="2143" y="347"/>
                    </a:cubicBezTo>
                    <a:cubicBezTo>
                      <a:pt x="2143" y="158"/>
                      <a:pt x="1986" y="0"/>
                      <a:pt x="17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48" name="Google Shape;5848;p61"/>
              <p:cNvSpPr/>
              <p:nvPr/>
            </p:nvSpPr>
            <p:spPr>
              <a:xfrm>
                <a:off x="-47333600" y="2887800"/>
                <a:ext cx="5360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695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7"/>
                      <a:pt x="158" y="694"/>
                      <a:pt x="347" y="694"/>
                    </a:cubicBezTo>
                    <a:lnTo>
                      <a:pt x="1797" y="694"/>
                    </a:lnTo>
                    <a:cubicBezTo>
                      <a:pt x="1986" y="694"/>
                      <a:pt x="2143" y="537"/>
                      <a:pt x="2143" y="347"/>
                    </a:cubicBezTo>
                    <a:cubicBezTo>
                      <a:pt x="2143" y="158"/>
                      <a:pt x="1986" y="1"/>
                      <a:pt x="17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49" name="Google Shape;5849;p61"/>
              <p:cNvSpPr/>
              <p:nvPr/>
            </p:nvSpPr>
            <p:spPr>
              <a:xfrm>
                <a:off x="-47527350" y="2747625"/>
                <a:ext cx="300100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9137" extrusionOk="0">
                    <a:moveTo>
                      <a:pt x="10586" y="693"/>
                    </a:moveTo>
                    <a:lnTo>
                      <a:pt x="10586" y="7026"/>
                    </a:lnTo>
                    <a:lnTo>
                      <a:pt x="1418" y="7026"/>
                    </a:lnTo>
                    <a:lnTo>
                      <a:pt x="1418" y="693"/>
                    </a:lnTo>
                    <a:close/>
                    <a:moveTo>
                      <a:pt x="11311" y="7687"/>
                    </a:moveTo>
                    <a:lnTo>
                      <a:pt x="11311" y="8412"/>
                    </a:lnTo>
                    <a:lnTo>
                      <a:pt x="725" y="8412"/>
                    </a:lnTo>
                    <a:lnTo>
                      <a:pt x="725" y="7687"/>
                    </a:lnTo>
                    <a:close/>
                    <a:moveTo>
                      <a:pt x="1072" y="0"/>
                    </a:moveTo>
                    <a:cubicBezTo>
                      <a:pt x="883" y="0"/>
                      <a:pt x="725" y="158"/>
                      <a:pt x="725" y="378"/>
                    </a:cubicBezTo>
                    <a:lnTo>
                      <a:pt x="725" y="7026"/>
                    </a:lnTo>
                    <a:lnTo>
                      <a:pt x="347" y="7026"/>
                    </a:lnTo>
                    <a:cubicBezTo>
                      <a:pt x="158" y="7026"/>
                      <a:pt x="1" y="7183"/>
                      <a:pt x="1" y="7372"/>
                    </a:cubicBezTo>
                    <a:lnTo>
                      <a:pt x="1" y="8790"/>
                    </a:lnTo>
                    <a:cubicBezTo>
                      <a:pt x="1" y="8979"/>
                      <a:pt x="158" y="9136"/>
                      <a:pt x="347" y="9136"/>
                    </a:cubicBezTo>
                    <a:lnTo>
                      <a:pt x="11658" y="9136"/>
                    </a:lnTo>
                    <a:cubicBezTo>
                      <a:pt x="11847" y="9136"/>
                      <a:pt x="12004" y="8979"/>
                      <a:pt x="12004" y="8790"/>
                    </a:cubicBezTo>
                    <a:lnTo>
                      <a:pt x="12004" y="7372"/>
                    </a:lnTo>
                    <a:cubicBezTo>
                      <a:pt x="12004" y="7183"/>
                      <a:pt x="11847" y="7026"/>
                      <a:pt x="11658" y="7026"/>
                    </a:cubicBezTo>
                    <a:lnTo>
                      <a:pt x="11311" y="7026"/>
                    </a:lnTo>
                    <a:lnTo>
                      <a:pt x="11311" y="378"/>
                    </a:lnTo>
                    <a:cubicBezTo>
                      <a:pt x="11311" y="158"/>
                      <a:pt x="11153" y="0"/>
                      <a:pt x="109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850" name="Google Shape;5850;p61"/>
            <p:cNvSpPr/>
            <p:nvPr/>
          </p:nvSpPr>
          <p:spPr>
            <a:xfrm>
              <a:off x="4432966" y="1170849"/>
              <a:ext cx="226471" cy="229315"/>
            </a:xfrm>
            <a:custGeom>
              <a:avLst/>
              <a:gdLst/>
              <a:ahLst/>
              <a:cxnLst/>
              <a:rect l="l" t="t" r="r" b="b"/>
              <a:pathLst>
                <a:path w="11941" h="12091" extrusionOk="0">
                  <a:moveTo>
                    <a:pt x="5955" y="796"/>
                  </a:moveTo>
                  <a:lnTo>
                    <a:pt x="10933" y="3915"/>
                  </a:lnTo>
                  <a:lnTo>
                    <a:pt x="5955" y="7034"/>
                  </a:lnTo>
                  <a:lnTo>
                    <a:pt x="977" y="3915"/>
                  </a:lnTo>
                  <a:lnTo>
                    <a:pt x="5955" y="796"/>
                  </a:lnTo>
                  <a:close/>
                  <a:moveTo>
                    <a:pt x="9924" y="5428"/>
                  </a:moveTo>
                  <a:lnTo>
                    <a:pt x="10964" y="6058"/>
                  </a:lnTo>
                  <a:lnTo>
                    <a:pt x="5955" y="9145"/>
                  </a:lnTo>
                  <a:lnTo>
                    <a:pt x="977" y="6058"/>
                  </a:lnTo>
                  <a:lnTo>
                    <a:pt x="2017" y="5428"/>
                  </a:lnTo>
                  <a:lnTo>
                    <a:pt x="5797" y="7790"/>
                  </a:lnTo>
                  <a:cubicBezTo>
                    <a:pt x="5860" y="7822"/>
                    <a:pt x="5931" y="7838"/>
                    <a:pt x="5994" y="7838"/>
                  </a:cubicBezTo>
                  <a:cubicBezTo>
                    <a:pt x="6057" y="7838"/>
                    <a:pt x="6112" y="7822"/>
                    <a:pt x="6144" y="7790"/>
                  </a:cubicBezTo>
                  <a:lnTo>
                    <a:pt x="9924" y="5428"/>
                  </a:lnTo>
                  <a:close/>
                  <a:moveTo>
                    <a:pt x="9956" y="7538"/>
                  </a:moveTo>
                  <a:lnTo>
                    <a:pt x="10964" y="8169"/>
                  </a:lnTo>
                  <a:lnTo>
                    <a:pt x="5986" y="11288"/>
                  </a:lnTo>
                  <a:lnTo>
                    <a:pt x="1040" y="8169"/>
                  </a:lnTo>
                  <a:lnTo>
                    <a:pt x="2048" y="7538"/>
                  </a:lnTo>
                  <a:lnTo>
                    <a:pt x="5829" y="9901"/>
                  </a:lnTo>
                  <a:cubicBezTo>
                    <a:pt x="5892" y="9949"/>
                    <a:pt x="5963" y="9972"/>
                    <a:pt x="6026" y="9972"/>
                  </a:cubicBezTo>
                  <a:cubicBezTo>
                    <a:pt x="6089" y="9972"/>
                    <a:pt x="6144" y="9949"/>
                    <a:pt x="6175" y="9901"/>
                  </a:cubicBezTo>
                  <a:lnTo>
                    <a:pt x="9956" y="7538"/>
                  </a:lnTo>
                  <a:close/>
                  <a:moveTo>
                    <a:pt x="5959" y="1"/>
                  </a:moveTo>
                  <a:cubicBezTo>
                    <a:pt x="5900" y="1"/>
                    <a:pt x="5845" y="25"/>
                    <a:pt x="5797" y="72"/>
                  </a:cubicBezTo>
                  <a:lnTo>
                    <a:pt x="158" y="3600"/>
                  </a:lnTo>
                  <a:cubicBezTo>
                    <a:pt x="32" y="3695"/>
                    <a:pt x="0" y="3758"/>
                    <a:pt x="0" y="3915"/>
                  </a:cubicBezTo>
                  <a:cubicBezTo>
                    <a:pt x="0" y="4073"/>
                    <a:pt x="95" y="4136"/>
                    <a:pt x="158" y="4230"/>
                  </a:cubicBezTo>
                  <a:lnTo>
                    <a:pt x="1387" y="4987"/>
                  </a:lnTo>
                  <a:lnTo>
                    <a:pt x="158" y="5743"/>
                  </a:lnTo>
                  <a:cubicBezTo>
                    <a:pt x="32" y="5806"/>
                    <a:pt x="0" y="5869"/>
                    <a:pt x="0" y="6058"/>
                  </a:cubicBezTo>
                  <a:cubicBezTo>
                    <a:pt x="0" y="6152"/>
                    <a:pt x="95" y="6278"/>
                    <a:pt x="158" y="6373"/>
                  </a:cubicBezTo>
                  <a:lnTo>
                    <a:pt x="1387" y="7097"/>
                  </a:lnTo>
                  <a:lnTo>
                    <a:pt x="158" y="7854"/>
                  </a:lnTo>
                  <a:cubicBezTo>
                    <a:pt x="32" y="7948"/>
                    <a:pt x="0" y="8011"/>
                    <a:pt x="0" y="8169"/>
                  </a:cubicBezTo>
                  <a:cubicBezTo>
                    <a:pt x="0" y="8295"/>
                    <a:pt x="95" y="8421"/>
                    <a:pt x="158" y="8484"/>
                  </a:cubicBezTo>
                  <a:lnTo>
                    <a:pt x="5797" y="12044"/>
                  </a:lnTo>
                  <a:cubicBezTo>
                    <a:pt x="5860" y="12075"/>
                    <a:pt x="5931" y="12091"/>
                    <a:pt x="5994" y="12091"/>
                  </a:cubicBezTo>
                  <a:cubicBezTo>
                    <a:pt x="6057" y="12091"/>
                    <a:pt x="6112" y="12075"/>
                    <a:pt x="6144" y="12044"/>
                  </a:cubicBezTo>
                  <a:lnTo>
                    <a:pt x="11783" y="8484"/>
                  </a:lnTo>
                  <a:cubicBezTo>
                    <a:pt x="11909" y="8421"/>
                    <a:pt x="11941" y="8326"/>
                    <a:pt x="11941" y="8169"/>
                  </a:cubicBezTo>
                  <a:cubicBezTo>
                    <a:pt x="11941" y="8043"/>
                    <a:pt x="11846" y="7948"/>
                    <a:pt x="11783" y="7854"/>
                  </a:cubicBezTo>
                  <a:lnTo>
                    <a:pt x="10555" y="7097"/>
                  </a:lnTo>
                  <a:lnTo>
                    <a:pt x="11783" y="6373"/>
                  </a:lnTo>
                  <a:cubicBezTo>
                    <a:pt x="11909" y="6278"/>
                    <a:pt x="11941" y="6152"/>
                    <a:pt x="11941" y="6058"/>
                  </a:cubicBezTo>
                  <a:cubicBezTo>
                    <a:pt x="11941" y="5932"/>
                    <a:pt x="11846" y="5806"/>
                    <a:pt x="11783" y="5743"/>
                  </a:cubicBezTo>
                  <a:lnTo>
                    <a:pt x="10555" y="4987"/>
                  </a:lnTo>
                  <a:lnTo>
                    <a:pt x="11783" y="4230"/>
                  </a:lnTo>
                  <a:cubicBezTo>
                    <a:pt x="11909" y="4136"/>
                    <a:pt x="11941" y="4073"/>
                    <a:pt x="11941" y="3915"/>
                  </a:cubicBezTo>
                  <a:cubicBezTo>
                    <a:pt x="11941" y="3758"/>
                    <a:pt x="11846" y="3695"/>
                    <a:pt x="11783" y="3600"/>
                  </a:cubicBezTo>
                  <a:lnTo>
                    <a:pt x="6144" y="72"/>
                  </a:lnTo>
                  <a:cubicBezTo>
                    <a:pt x="6081" y="25"/>
                    <a:pt x="6018" y="1"/>
                    <a:pt x="595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851" name="Google Shape;5851;p61"/>
            <p:cNvGrpSpPr/>
            <p:nvPr/>
          </p:nvGrpSpPr>
          <p:grpSpPr>
            <a:xfrm>
              <a:off x="4430887" y="1465644"/>
              <a:ext cx="227685" cy="200185"/>
              <a:chOff x="-45664625" y="2352225"/>
              <a:chExt cx="300125" cy="263875"/>
            </a:xfrm>
            <a:grpFill/>
          </p:grpSpPr>
          <p:sp>
            <p:nvSpPr>
              <p:cNvPr id="5852" name="Google Shape;5852;p61"/>
              <p:cNvSpPr/>
              <p:nvPr/>
            </p:nvSpPr>
            <p:spPr>
              <a:xfrm>
                <a:off x="-45664625" y="2352225"/>
                <a:ext cx="300125" cy="263875"/>
              </a:xfrm>
              <a:custGeom>
                <a:avLst/>
                <a:gdLst/>
                <a:ahLst/>
                <a:cxnLst/>
                <a:rect l="l" t="t" r="r" b="b"/>
                <a:pathLst>
                  <a:path w="12005" h="10555" extrusionOk="0">
                    <a:moveTo>
                      <a:pt x="10965" y="694"/>
                    </a:moveTo>
                    <a:cubicBezTo>
                      <a:pt x="11154" y="694"/>
                      <a:pt x="11311" y="851"/>
                      <a:pt x="11311" y="1072"/>
                    </a:cubicBezTo>
                    <a:lnTo>
                      <a:pt x="11311" y="2836"/>
                    </a:lnTo>
                    <a:lnTo>
                      <a:pt x="726" y="2836"/>
                    </a:lnTo>
                    <a:lnTo>
                      <a:pt x="726" y="1072"/>
                    </a:lnTo>
                    <a:cubicBezTo>
                      <a:pt x="694" y="851"/>
                      <a:pt x="852" y="694"/>
                      <a:pt x="1072" y="694"/>
                    </a:cubicBezTo>
                    <a:close/>
                    <a:moveTo>
                      <a:pt x="11311" y="3498"/>
                    </a:moveTo>
                    <a:lnTo>
                      <a:pt x="11311" y="9484"/>
                    </a:lnTo>
                    <a:cubicBezTo>
                      <a:pt x="11311" y="9673"/>
                      <a:pt x="11154" y="9830"/>
                      <a:pt x="10933" y="9830"/>
                    </a:cubicBezTo>
                    <a:lnTo>
                      <a:pt x="1072" y="9830"/>
                    </a:lnTo>
                    <a:cubicBezTo>
                      <a:pt x="852" y="9830"/>
                      <a:pt x="694" y="9673"/>
                      <a:pt x="694" y="9484"/>
                    </a:cubicBezTo>
                    <a:lnTo>
                      <a:pt x="694" y="3498"/>
                    </a:lnTo>
                    <a:close/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lnTo>
                      <a:pt x="1" y="9484"/>
                    </a:lnTo>
                    <a:cubicBezTo>
                      <a:pt x="1" y="10082"/>
                      <a:pt x="473" y="10555"/>
                      <a:pt x="1072" y="10555"/>
                    </a:cubicBezTo>
                    <a:lnTo>
                      <a:pt x="10933" y="10555"/>
                    </a:lnTo>
                    <a:cubicBezTo>
                      <a:pt x="11532" y="10555"/>
                      <a:pt x="12004" y="10082"/>
                      <a:pt x="12004" y="9484"/>
                    </a:cubicBezTo>
                    <a:lnTo>
                      <a:pt x="12004" y="1040"/>
                    </a:lnTo>
                    <a:cubicBezTo>
                      <a:pt x="11973" y="473"/>
                      <a:pt x="11500" y="1"/>
                      <a:pt x="109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53" name="Google Shape;5853;p61"/>
              <p:cNvSpPr/>
              <p:nvPr/>
            </p:nvSpPr>
            <p:spPr>
              <a:xfrm>
                <a:off x="-45612625" y="2475100"/>
                <a:ext cx="55150" cy="8822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3529" extrusionOk="0">
                    <a:moveTo>
                      <a:pt x="1808" y="0"/>
                    </a:moveTo>
                    <a:cubicBezTo>
                      <a:pt x="1717" y="0"/>
                      <a:pt x="1623" y="32"/>
                      <a:pt x="1544" y="95"/>
                    </a:cubicBezTo>
                    <a:lnTo>
                      <a:pt x="126" y="1513"/>
                    </a:lnTo>
                    <a:cubicBezTo>
                      <a:pt x="0" y="1607"/>
                      <a:pt x="0" y="1859"/>
                      <a:pt x="126" y="2017"/>
                    </a:cubicBezTo>
                    <a:lnTo>
                      <a:pt x="1544" y="3434"/>
                    </a:lnTo>
                    <a:cubicBezTo>
                      <a:pt x="1607" y="3497"/>
                      <a:pt x="1694" y="3529"/>
                      <a:pt x="1784" y="3529"/>
                    </a:cubicBezTo>
                    <a:cubicBezTo>
                      <a:pt x="1875" y="3529"/>
                      <a:pt x="1969" y="3497"/>
                      <a:pt x="2048" y="3434"/>
                    </a:cubicBezTo>
                    <a:cubicBezTo>
                      <a:pt x="2174" y="3308"/>
                      <a:pt x="2174" y="3088"/>
                      <a:pt x="2048" y="2930"/>
                    </a:cubicBezTo>
                    <a:lnTo>
                      <a:pt x="914" y="1765"/>
                    </a:lnTo>
                    <a:lnTo>
                      <a:pt x="2048" y="631"/>
                    </a:lnTo>
                    <a:cubicBezTo>
                      <a:pt x="2206" y="473"/>
                      <a:pt x="2206" y="252"/>
                      <a:pt x="2048" y="95"/>
                    </a:cubicBezTo>
                    <a:cubicBezTo>
                      <a:pt x="1985" y="32"/>
                      <a:pt x="1898" y="0"/>
                      <a:pt x="18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54" name="Google Shape;5854;p61"/>
              <p:cNvSpPr/>
              <p:nvPr/>
            </p:nvSpPr>
            <p:spPr>
              <a:xfrm>
                <a:off x="-45471650" y="2475100"/>
                <a:ext cx="54375" cy="8685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3474" extrusionOk="0">
                    <a:moveTo>
                      <a:pt x="391" y="0"/>
                    </a:moveTo>
                    <a:cubicBezTo>
                      <a:pt x="300" y="0"/>
                      <a:pt x="205" y="32"/>
                      <a:pt x="127" y="95"/>
                    </a:cubicBezTo>
                    <a:cubicBezTo>
                      <a:pt x="1" y="189"/>
                      <a:pt x="1" y="441"/>
                      <a:pt x="127" y="599"/>
                    </a:cubicBezTo>
                    <a:lnTo>
                      <a:pt x="1261" y="1733"/>
                    </a:lnTo>
                    <a:lnTo>
                      <a:pt x="127" y="2867"/>
                    </a:lnTo>
                    <a:cubicBezTo>
                      <a:pt x="1" y="2993"/>
                      <a:pt x="1" y="3245"/>
                      <a:pt x="127" y="3403"/>
                    </a:cubicBezTo>
                    <a:cubicBezTo>
                      <a:pt x="174" y="3450"/>
                      <a:pt x="261" y="3474"/>
                      <a:pt x="355" y="3474"/>
                    </a:cubicBezTo>
                    <a:cubicBezTo>
                      <a:pt x="450" y="3474"/>
                      <a:pt x="552" y="3450"/>
                      <a:pt x="631" y="3403"/>
                    </a:cubicBezTo>
                    <a:lnTo>
                      <a:pt x="2048" y="1985"/>
                    </a:lnTo>
                    <a:cubicBezTo>
                      <a:pt x="2174" y="1859"/>
                      <a:pt x="2174" y="1607"/>
                      <a:pt x="2048" y="1450"/>
                    </a:cubicBezTo>
                    <a:lnTo>
                      <a:pt x="631" y="95"/>
                    </a:lnTo>
                    <a:cubicBezTo>
                      <a:pt x="568" y="32"/>
                      <a:pt x="481" y="0"/>
                      <a:pt x="3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55" name="Google Shape;5855;p61"/>
              <p:cNvSpPr/>
              <p:nvPr/>
            </p:nvSpPr>
            <p:spPr>
              <a:xfrm>
                <a:off x="-45542525" y="2456975"/>
                <a:ext cx="55150" cy="123300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4932" extrusionOk="0">
                    <a:moveTo>
                      <a:pt x="1791" y="0"/>
                    </a:moveTo>
                    <a:cubicBezTo>
                      <a:pt x="1651" y="0"/>
                      <a:pt x="1529" y="108"/>
                      <a:pt x="1481" y="253"/>
                    </a:cubicBezTo>
                    <a:lnTo>
                      <a:pt x="63" y="4474"/>
                    </a:lnTo>
                    <a:cubicBezTo>
                      <a:pt x="0" y="4664"/>
                      <a:pt x="126" y="4853"/>
                      <a:pt x="315" y="4916"/>
                    </a:cubicBezTo>
                    <a:cubicBezTo>
                      <a:pt x="349" y="4927"/>
                      <a:pt x="382" y="4932"/>
                      <a:pt x="415" y="4932"/>
                    </a:cubicBezTo>
                    <a:cubicBezTo>
                      <a:pt x="567" y="4932"/>
                      <a:pt x="704" y="4819"/>
                      <a:pt x="756" y="4664"/>
                    </a:cubicBezTo>
                    <a:lnTo>
                      <a:pt x="2174" y="442"/>
                    </a:lnTo>
                    <a:cubicBezTo>
                      <a:pt x="2206" y="284"/>
                      <a:pt x="2111" y="95"/>
                      <a:pt x="1922" y="32"/>
                    </a:cubicBezTo>
                    <a:cubicBezTo>
                      <a:pt x="1878" y="10"/>
                      <a:pt x="1834" y="0"/>
                      <a:pt x="179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56" name="Google Shape;5856;p61"/>
              <p:cNvSpPr/>
              <p:nvPr/>
            </p:nvSpPr>
            <p:spPr>
              <a:xfrm>
                <a:off x="-45541750" y="2386100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32" y="567"/>
                      <a:pt x="221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89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57" name="Google Shape;5857;p61"/>
              <p:cNvSpPr/>
              <p:nvPr/>
            </p:nvSpPr>
            <p:spPr>
              <a:xfrm>
                <a:off x="-45488175" y="2386100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418" y="189"/>
                      <a:pt x="1260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58" name="Google Shape;5858;p61"/>
              <p:cNvSpPr/>
              <p:nvPr/>
            </p:nvSpPr>
            <p:spPr>
              <a:xfrm>
                <a:off x="-45436200" y="2386100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cubicBezTo>
                      <a:pt x="32" y="567"/>
                      <a:pt x="189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78"/>
                    </a:cubicBezTo>
                    <a:cubicBezTo>
                      <a:pt x="1418" y="189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59" name="Google Shape;5859;p61"/>
            <p:cNvGrpSpPr/>
            <p:nvPr/>
          </p:nvGrpSpPr>
          <p:grpSpPr>
            <a:xfrm>
              <a:off x="4430366" y="1731944"/>
              <a:ext cx="228728" cy="227267"/>
              <a:chOff x="-45665400" y="2703250"/>
              <a:chExt cx="301500" cy="299575"/>
            </a:xfrm>
            <a:grpFill/>
          </p:grpSpPr>
          <p:sp>
            <p:nvSpPr>
              <p:cNvPr id="5860" name="Google Shape;5860;p61"/>
              <p:cNvSpPr/>
              <p:nvPr/>
            </p:nvSpPr>
            <p:spPr>
              <a:xfrm>
                <a:off x="-45664625" y="2703250"/>
                <a:ext cx="300725" cy="299575"/>
              </a:xfrm>
              <a:custGeom>
                <a:avLst/>
                <a:gdLst/>
                <a:ahLst/>
                <a:cxnLst/>
                <a:rect l="l" t="t" r="r" b="b"/>
                <a:pathLst>
                  <a:path w="12029" h="11983" extrusionOk="0">
                    <a:moveTo>
                      <a:pt x="9799" y="1271"/>
                    </a:moveTo>
                    <a:lnTo>
                      <a:pt x="4947" y="4926"/>
                    </a:lnTo>
                    <a:lnTo>
                      <a:pt x="1482" y="3823"/>
                    </a:lnTo>
                    <a:lnTo>
                      <a:pt x="9799" y="1271"/>
                    </a:lnTo>
                    <a:close/>
                    <a:moveTo>
                      <a:pt x="9830" y="2153"/>
                    </a:moveTo>
                    <a:lnTo>
                      <a:pt x="6459" y="6627"/>
                    </a:lnTo>
                    <a:lnTo>
                      <a:pt x="4727" y="7257"/>
                    </a:lnTo>
                    <a:lnTo>
                      <a:pt x="5357" y="5524"/>
                    </a:lnTo>
                    <a:lnTo>
                      <a:pt x="9830" y="2153"/>
                    </a:lnTo>
                    <a:close/>
                    <a:moveTo>
                      <a:pt x="10681" y="2153"/>
                    </a:moveTo>
                    <a:lnTo>
                      <a:pt x="8098" y="10439"/>
                    </a:lnTo>
                    <a:lnTo>
                      <a:pt x="6995" y="6973"/>
                    </a:lnTo>
                    <a:lnTo>
                      <a:pt x="10681" y="2153"/>
                    </a:lnTo>
                    <a:close/>
                    <a:moveTo>
                      <a:pt x="11627" y="0"/>
                    </a:moveTo>
                    <a:cubicBezTo>
                      <a:pt x="11596" y="0"/>
                      <a:pt x="11564" y="4"/>
                      <a:pt x="11532" y="11"/>
                    </a:cubicBezTo>
                    <a:lnTo>
                      <a:pt x="221" y="3508"/>
                    </a:lnTo>
                    <a:cubicBezTo>
                      <a:pt x="64" y="3571"/>
                      <a:pt x="1" y="3728"/>
                      <a:pt x="1" y="3886"/>
                    </a:cubicBezTo>
                    <a:cubicBezTo>
                      <a:pt x="1" y="4043"/>
                      <a:pt x="127" y="4138"/>
                      <a:pt x="221" y="4232"/>
                    </a:cubicBezTo>
                    <a:lnTo>
                      <a:pt x="4569" y="5619"/>
                    </a:lnTo>
                    <a:lnTo>
                      <a:pt x="3750" y="7824"/>
                    </a:lnTo>
                    <a:cubicBezTo>
                      <a:pt x="3687" y="7919"/>
                      <a:pt x="3750" y="8076"/>
                      <a:pt x="3813" y="8171"/>
                    </a:cubicBezTo>
                    <a:cubicBezTo>
                      <a:pt x="3880" y="8215"/>
                      <a:pt x="3978" y="8260"/>
                      <a:pt x="4063" y="8260"/>
                    </a:cubicBezTo>
                    <a:cubicBezTo>
                      <a:pt x="4099" y="8260"/>
                      <a:pt x="4132" y="8252"/>
                      <a:pt x="4160" y="8234"/>
                    </a:cubicBezTo>
                    <a:lnTo>
                      <a:pt x="6365" y="7414"/>
                    </a:lnTo>
                    <a:lnTo>
                      <a:pt x="7751" y="11762"/>
                    </a:lnTo>
                    <a:cubicBezTo>
                      <a:pt x="7783" y="11920"/>
                      <a:pt x="7940" y="11983"/>
                      <a:pt x="8098" y="11983"/>
                    </a:cubicBezTo>
                    <a:cubicBezTo>
                      <a:pt x="8255" y="11983"/>
                      <a:pt x="8381" y="11857"/>
                      <a:pt x="8476" y="11762"/>
                    </a:cubicBezTo>
                    <a:lnTo>
                      <a:pt x="11973" y="483"/>
                    </a:lnTo>
                    <a:cubicBezTo>
                      <a:pt x="12029" y="205"/>
                      <a:pt x="11862" y="0"/>
                      <a:pt x="116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1" name="Google Shape;5861;p61"/>
              <p:cNvSpPr/>
              <p:nvPr/>
            </p:nvSpPr>
            <p:spPr>
              <a:xfrm>
                <a:off x="-45663825" y="2879150"/>
                <a:ext cx="71700" cy="7150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860" extrusionOk="0">
                    <a:moveTo>
                      <a:pt x="2517" y="0"/>
                    </a:moveTo>
                    <a:cubicBezTo>
                      <a:pt x="2418" y="0"/>
                      <a:pt x="2316" y="32"/>
                      <a:pt x="2237" y="95"/>
                    </a:cubicBezTo>
                    <a:lnTo>
                      <a:pt x="126" y="2237"/>
                    </a:lnTo>
                    <a:cubicBezTo>
                      <a:pt x="0" y="2363"/>
                      <a:pt x="0" y="2584"/>
                      <a:pt x="126" y="2741"/>
                    </a:cubicBezTo>
                    <a:cubicBezTo>
                      <a:pt x="205" y="2820"/>
                      <a:pt x="300" y="2859"/>
                      <a:pt x="390" y="2859"/>
                    </a:cubicBezTo>
                    <a:cubicBezTo>
                      <a:pt x="481" y="2859"/>
                      <a:pt x="568" y="2820"/>
                      <a:pt x="631" y="2741"/>
                    </a:cubicBezTo>
                    <a:lnTo>
                      <a:pt x="2773" y="630"/>
                    </a:lnTo>
                    <a:cubicBezTo>
                      <a:pt x="2867" y="504"/>
                      <a:pt x="2867" y="252"/>
                      <a:pt x="2773" y="95"/>
                    </a:cubicBezTo>
                    <a:cubicBezTo>
                      <a:pt x="2710" y="32"/>
                      <a:pt x="2615" y="0"/>
                      <a:pt x="25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2" name="Google Shape;5862;p61"/>
              <p:cNvSpPr/>
              <p:nvPr/>
            </p:nvSpPr>
            <p:spPr>
              <a:xfrm>
                <a:off x="-45613425" y="2929750"/>
                <a:ext cx="71700" cy="7150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860" extrusionOk="0">
                    <a:moveTo>
                      <a:pt x="2478" y="1"/>
                    </a:moveTo>
                    <a:cubicBezTo>
                      <a:pt x="2387" y="1"/>
                      <a:pt x="2301" y="40"/>
                      <a:pt x="2238" y="119"/>
                    </a:cubicBezTo>
                    <a:lnTo>
                      <a:pt x="127" y="2261"/>
                    </a:lnTo>
                    <a:cubicBezTo>
                      <a:pt x="1" y="2387"/>
                      <a:pt x="1" y="2608"/>
                      <a:pt x="127" y="2765"/>
                    </a:cubicBezTo>
                    <a:cubicBezTo>
                      <a:pt x="190" y="2828"/>
                      <a:pt x="276" y="2860"/>
                      <a:pt x="367" y="2860"/>
                    </a:cubicBezTo>
                    <a:cubicBezTo>
                      <a:pt x="458" y="2860"/>
                      <a:pt x="552" y="2828"/>
                      <a:pt x="631" y="2765"/>
                    </a:cubicBezTo>
                    <a:lnTo>
                      <a:pt x="2742" y="654"/>
                    </a:lnTo>
                    <a:cubicBezTo>
                      <a:pt x="2868" y="528"/>
                      <a:pt x="2868" y="276"/>
                      <a:pt x="2742" y="119"/>
                    </a:cubicBezTo>
                    <a:cubicBezTo>
                      <a:pt x="2663" y="40"/>
                      <a:pt x="2568" y="1"/>
                      <a:pt x="24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3" name="Google Shape;5863;p61"/>
              <p:cNvSpPr/>
              <p:nvPr/>
            </p:nvSpPr>
            <p:spPr>
              <a:xfrm>
                <a:off x="-45665400" y="2923050"/>
                <a:ext cx="81150" cy="79000"/>
              </a:xfrm>
              <a:custGeom>
                <a:avLst/>
                <a:gdLst/>
                <a:ahLst/>
                <a:cxnLst/>
                <a:rect l="l" t="t" r="r" b="b"/>
                <a:pathLst>
                  <a:path w="3246" h="3160" extrusionOk="0">
                    <a:moveTo>
                      <a:pt x="2859" y="1"/>
                    </a:moveTo>
                    <a:cubicBezTo>
                      <a:pt x="2765" y="1"/>
                      <a:pt x="2663" y="24"/>
                      <a:pt x="2584" y="72"/>
                    </a:cubicBezTo>
                    <a:lnTo>
                      <a:pt x="95" y="2561"/>
                    </a:lnTo>
                    <a:cubicBezTo>
                      <a:pt x="0" y="2687"/>
                      <a:pt x="0" y="2907"/>
                      <a:pt x="95" y="3065"/>
                    </a:cubicBezTo>
                    <a:cubicBezTo>
                      <a:pt x="158" y="3128"/>
                      <a:pt x="252" y="3159"/>
                      <a:pt x="351" y="3159"/>
                    </a:cubicBezTo>
                    <a:cubicBezTo>
                      <a:pt x="449" y="3159"/>
                      <a:pt x="552" y="3128"/>
                      <a:pt x="631" y="3065"/>
                    </a:cubicBezTo>
                    <a:lnTo>
                      <a:pt x="3088" y="607"/>
                    </a:lnTo>
                    <a:cubicBezTo>
                      <a:pt x="3245" y="450"/>
                      <a:pt x="3245" y="229"/>
                      <a:pt x="3088" y="72"/>
                    </a:cubicBezTo>
                    <a:cubicBezTo>
                      <a:pt x="3041" y="24"/>
                      <a:pt x="2954" y="1"/>
                      <a:pt x="28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64" name="Google Shape;5864;p61"/>
            <p:cNvGrpSpPr/>
            <p:nvPr/>
          </p:nvGrpSpPr>
          <p:grpSpPr>
            <a:xfrm>
              <a:off x="5302046" y="1185405"/>
              <a:ext cx="228273" cy="228880"/>
              <a:chOff x="-44528075" y="1982825"/>
              <a:chExt cx="300900" cy="301700"/>
            </a:xfrm>
            <a:grpFill/>
          </p:grpSpPr>
          <p:sp>
            <p:nvSpPr>
              <p:cNvPr id="5865" name="Google Shape;5865;p61"/>
              <p:cNvSpPr/>
              <p:nvPr/>
            </p:nvSpPr>
            <p:spPr>
              <a:xfrm>
                <a:off x="-44528075" y="1982825"/>
                <a:ext cx="300900" cy="30170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68" extrusionOk="0">
                    <a:moveTo>
                      <a:pt x="9547" y="2175"/>
                    </a:moveTo>
                    <a:cubicBezTo>
                      <a:pt x="9736" y="2175"/>
                      <a:pt x="9893" y="2332"/>
                      <a:pt x="9893" y="2521"/>
                    </a:cubicBezTo>
                    <a:lnTo>
                      <a:pt x="9893" y="9547"/>
                    </a:lnTo>
                    <a:cubicBezTo>
                      <a:pt x="9893" y="9736"/>
                      <a:pt x="9736" y="9893"/>
                      <a:pt x="9547" y="9893"/>
                    </a:cubicBezTo>
                    <a:lnTo>
                      <a:pt x="2552" y="9893"/>
                    </a:lnTo>
                    <a:cubicBezTo>
                      <a:pt x="2332" y="9893"/>
                      <a:pt x="2206" y="9736"/>
                      <a:pt x="2206" y="9547"/>
                    </a:cubicBezTo>
                    <a:lnTo>
                      <a:pt x="2206" y="2521"/>
                    </a:lnTo>
                    <a:cubicBezTo>
                      <a:pt x="2206" y="2332"/>
                      <a:pt x="2332" y="2175"/>
                      <a:pt x="2552" y="2175"/>
                    </a:cubicBezTo>
                    <a:close/>
                    <a:moveTo>
                      <a:pt x="3183" y="1"/>
                    </a:moveTo>
                    <a:cubicBezTo>
                      <a:pt x="2994" y="1"/>
                      <a:pt x="2836" y="158"/>
                      <a:pt x="2836" y="347"/>
                    </a:cubicBezTo>
                    <a:lnTo>
                      <a:pt x="2836" y="1419"/>
                    </a:lnTo>
                    <a:lnTo>
                      <a:pt x="2458" y="1419"/>
                    </a:lnTo>
                    <a:cubicBezTo>
                      <a:pt x="1891" y="1419"/>
                      <a:pt x="1418" y="1891"/>
                      <a:pt x="1418" y="2490"/>
                    </a:cubicBezTo>
                    <a:lnTo>
                      <a:pt x="1418" y="2836"/>
                    </a:lnTo>
                    <a:lnTo>
                      <a:pt x="347" y="2836"/>
                    </a:lnTo>
                    <a:cubicBezTo>
                      <a:pt x="158" y="2836"/>
                      <a:pt x="1" y="2994"/>
                      <a:pt x="1" y="3183"/>
                    </a:cubicBezTo>
                    <a:cubicBezTo>
                      <a:pt x="1" y="3372"/>
                      <a:pt x="158" y="3529"/>
                      <a:pt x="347" y="3529"/>
                    </a:cubicBezTo>
                    <a:lnTo>
                      <a:pt x="1418" y="3529"/>
                    </a:lnTo>
                    <a:lnTo>
                      <a:pt x="1418" y="4254"/>
                    </a:lnTo>
                    <a:lnTo>
                      <a:pt x="347" y="4254"/>
                    </a:lnTo>
                    <a:cubicBezTo>
                      <a:pt x="158" y="4254"/>
                      <a:pt x="1" y="4412"/>
                      <a:pt x="1" y="4601"/>
                    </a:cubicBezTo>
                    <a:cubicBezTo>
                      <a:pt x="1" y="4821"/>
                      <a:pt x="158" y="4979"/>
                      <a:pt x="347" y="4979"/>
                    </a:cubicBezTo>
                    <a:lnTo>
                      <a:pt x="1418" y="4979"/>
                    </a:lnTo>
                    <a:lnTo>
                      <a:pt x="1418" y="5672"/>
                    </a:lnTo>
                    <a:lnTo>
                      <a:pt x="347" y="5672"/>
                    </a:lnTo>
                    <a:cubicBezTo>
                      <a:pt x="158" y="5672"/>
                      <a:pt x="1" y="5829"/>
                      <a:pt x="1" y="6018"/>
                    </a:cubicBezTo>
                    <a:cubicBezTo>
                      <a:pt x="1" y="6239"/>
                      <a:pt x="158" y="6396"/>
                      <a:pt x="347" y="6396"/>
                    </a:cubicBezTo>
                    <a:lnTo>
                      <a:pt x="1418" y="6396"/>
                    </a:lnTo>
                    <a:lnTo>
                      <a:pt x="1418" y="7090"/>
                    </a:lnTo>
                    <a:lnTo>
                      <a:pt x="347" y="7090"/>
                    </a:lnTo>
                    <a:cubicBezTo>
                      <a:pt x="158" y="7090"/>
                      <a:pt x="1" y="7247"/>
                      <a:pt x="1" y="7436"/>
                    </a:cubicBezTo>
                    <a:cubicBezTo>
                      <a:pt x="1" y="7657"/>
                      <a:pt x="158" y="7814"/>
                      <a:pt x="347" y="7814"/>
                    </a:cubicBezTo>
                    <a:lnTo>
                      <a:pt x="1418" y="7814"/>
                    </a:lnTo>
                    <a:lnTo>
                      <a:pt x="1418" y="8507"/>
                    </a:lnTo>
                    <a:lnTo>
                      <a:pt x="347" y="8507"/>
                    </a:lnTo>
                    <a:cubicBezTo>
                      <a:pt x="158" y="8507"/>
                      <a:pt x="1" y="8665"/>
                      <a:pt x="1" y="8854"/>
                    </a:cubicBezTo>
                    <a:cubicBezTo>
                      <a:pt x="1" y="9074"/>
                      <a:pt x="158" y="9232"/>
                      <a:pt x="347" y="9232"/>
                    </a:cubicBezTo>
                    <a:lnTo>
                      <a:pt x="1418" y="9232"/>
                    </a:lnTo>
                    <a:lnTo>
                      <a:pt x="1418" y="9578"/>
                    </a:lnTo>
                    <a:cubicBezTo>
                      <a:pt x="1418" y="10177"/>
                      <a:pt x="1891" y="10650"/>
                      <a:pt x="2458" y="10650"/>
                    </a:cubicBezTo>
                    <a:lnTo>
                      <a:pt x="2836" y="10650"/>
                    </a:lnTo>
                    <a:lnTo>
                      <a:pt x="2836" y="11689"/>
                    </a:lnTo>
                    <a:cubicBezTo>
                      <a:pt x="2836" y="11910"/>
                      <a:pt x="2994" y="12067"/>
                      <a:pt x="3183" y="12067"/>
                    </a:cubicBezTo>
                    <a:cubicBezTo>
                      <a:pt x="3372" y="12067"/>
                      <a:pt x="3529" y="11910"/>
                      <a:pt x="3529" y="11689"/>
                    </a:cubicBezTo>
                    <a:lnTo>
                      <a:pt x="3529" y="10555"/>
                    </a:lnTo>
                    <a:lnTo>
                      <a:pt x="4254" y="10555"/>
                    </a:lnTo>
                    <a:lnTo>
                      <a:pt x="4254" y="11626"/>
                    </a:lnTo>
                    <a:cubicBezTo>
                      <a:pt x="4254" y="11815"/>
                      <a:pt x="4411" y="11973"/>
                      <a:pt x="4600" y="11973"/>
                    </a:cubicBezTo>
                    <a:cubicBezTo>
                      <a:pt x="4789" y="11973"/>
                      <a:pt x="4947" y="11815"/>
                      <a:pt x="4947" y="11626"/>
                    </a:cubicBezTo>
                    <a:lnTo>
                      <a:pt x="4947" y="10555"/>
                    </a:lnTo>
                    <a:lnTo>
                      <a:pt x="5671" y="10555"/>
                    </a:lnTo>
                    <a:lnTo>
                      <a:pt x="5671" y="11626"/>
                    </a:lnTo>
                    <a:cubicBezTo>
                      <a:pt x="5671" y="11815"/>
                      <a:pt x="5829" y="11973"/>
                      <a:pt x="6018" y="11973"/>
                    </a:cubicBezTo>
                    <a:cubicBezTo>
                      <a:pt x="6207" y="11973"/>
                      <a:pt x="6365" y="11815"/>
                      <a:pt x="6365" y="11626"/>
                    </a:cubicBezTo>
                    <a:lnTo>
                      <a:pt x="6365" y="10555"/>
                    </a:lnTo>
                    <a:lnTo>
                      <a:pt x="7089" y="10555"/>
                    </a:lnTo>
                    <a:lnTo>
                      <a:pt x="7089" y="11626"/>
                    </a:lnTo>
                    <a:cubicBezTo>
                      <a:pt x="7089" y="11815"/>
                      <a:pt x="7247" y="11973"/>
                      <a:pt x="7436" y="11973"/>
                    </a:cubicBezTo>
                    <a:cubicBezTo>
                      <a:pt x="7625" y="11973"/>
                      <a:pt x="7782" y="11815"/>
                      <a:pt x="7782" y="11626"/>
                    </a:cubicBezTo>
                    <a:lnTo>
                      <a:pt x="7782" y="10555"/>
                    </a:lnTo>
                    <a:lnTo>
                      <a:pt x="8507" y="10555"/>
                    </a:lnTo>
                    <a:lnTo>
                      <a:pt x="8507" y="11626"/>
                    </a:lnTo>
                    <a:cubicBezTo>
                      <a:pt x="8507" y="11815"/>
                      <a:pt x="8664" y="11973"/>
                      <a:pt x="8853" y="11973"/>
                    </a:cubicBezTo>
                    <a:cubicBezTo>
                      <a:pt x="9042" y="11973"/>
                      <a:pt x="9200" y="11815"/>
                      <a:pt x="9200" y="11626"/>
                    </a:cubicBezTo>
                    <a:lnTo>
                      <a:pt x="9200" y="10555"/>
                    </a:lnTo>
                    <a:lnTo>
                      <a:pt x="9547" y="10555"/>
                    </a:lnTo>
                    <a:cubicBezTo>
                      <a:pt x="10145" y="10555"/>
                      <a:pt x="10618" y="10082"/>
                      <a:pt x="10618" y="9484"/>
                    </a:cubicBezTo>
                    <a:lnTo>
                      <a:pt x="10618" y="9137"/>
                    </a:lnTo>
                    <a:lnTo>
                      <a:pt x="11689" y="9137"/>
                    </a:lnTo>
                    <a:cubicBezTo>
                      <a:pt x="11878" y="9137"/>
                      <a:pt x="12035" y="8980"/>
                      <a:pt x="12035" y="8791"/>
                    </a:cubicBezTo>
                    <a:cubicBezTo>
                      <a:pt x="12035" y="8602"/>
                      <a:pt x="11878" y="8444"/>
                      <a:pt x="11689" y="8444"/>
                    </a:cubicBezTo>
                    <a:lnTo>
                      <a:pt x="10618" y="8444"/>
                    </a:lnTo>
                    <a:lnTo>
                      <a:pt x="10618" y="7720"/>
                    </a:lnTo>
                    <a:lnTo>
                      <a:pt x="11689" y="7720"/>
                    </a:lnTo>
                    <a:cubicBezTo>
                      <a:pt x="11878" y="7720"/>
                      <a:pt x="12035" y="7562"/>
                      <a:pt x="12035" y="7373"/>
                    </a:cubicBezTo>
                    <a:cubicBezTo>
                      <a:pt x="12035" y="7153"/>
                      <a:pt x="11878" y="6995"/>
                      <a:pt x="11689" y="6995"/>
                    </a:cubicBezTo>
                    <a:lnTo>
                      <a:pt x="10618" y="6995"/>
                    </a:lnTo>
                    <a:lnTo>
                      <a:pt x="10618" y="6302"/>
                    </a:lnTo>
                    <a:lnTo>
                      <a:pt x="11689" y="6302"/>
                    </a:lnTo>
                    <a:cubicBezTo>
                      <a:pt x="11878" y="6302"/>
                      <a:pt x="12035" y="6144"/>
                      <a:pt x="12035" y="5955"/>
                    </a:cubicBezTo>
                    <a:cubicBezTo>
                      <a:pt x="12035" y="5735"/>
                      <a:pt x="11878" y="5577"/>
                      <a:pt x="11689" y="5577"/>
                    </a:cubicBezTo>
                    <a:lnTo>
                      <a:pt x="10618" y="5577"/>
                    </a:lnTo>
                    <a:lnTo>
                      <a:pt x="10618" y="4884"/>
                    </a:lnTo>
                    <a:lnTo>
                      <a:pt x="11689" y="4884"/>
                    </a:lnTo>
                    <a:lnTo>
                      <a:pt x="11689" y="4979"/>
                    </a:lnTo>
                    <a:cubicBezTo>
                      <a:pt x="11878" y="4979"/>
                      <a:pt x="12035" y="4821"/>
                      <a:pt x="12035" y="4601"/>
                    </a:cubicBezTo>
                    <a:cubicBezTo>
                      <a:pt x="12035" y="4412"/>
                      <a:pt x="11878" y="4254"/>
                      <a:pt x="11689" y="4254"/>
                    </a:cubicBezTo>
                    <a:lnTo>
                      <a:pt x="10618" y="4254"/>
                    </a:lnTo>
                    <a:lnTo>
                      <a:pt x="10618" y="3529"/>
                    </a:lnTo>
                    <a:lnTo>
                      <a:pt x="11689" y="3529"/>
                    </a:lnTo>
                    <a:cubicBezTo>
                      <a:pt x="11878" y="3529"/>
                      <a:pt x="12035" y="3372"/>
                      <a:pt x="12035" y="3183"/>
                    </a:cubicBezTo>
                    <a:cubicBezTo>
                      <a:pt x="12035" y="2994"/>
                      <a:pt x="11878" y="2836"/>
                      <a:pt x="11689" y="2836"/>
                    </a:cubicBezTo>
                    <a:lnTo>
                      <a:pt x="10618" y="2836"/>
                    </a:lnTo>
                    <a:lnTo>
                      <a:pt x="10618" y="2490"/>
                    </a:lnTo>
                    <a:cubicBezTo>
                      <a:pt x="10618" y="1891"/>
                      <a:pt x="10145" y="1419"/>
                      <a:pt x="9547" y="1419"/>
                    </a:cubicBezTo>
                    <a:lnTo>
                      <a:pt x="9200" y="1419"/>
                    </a:lnTo>
                    <a:lnTo>
                      <a:pt x="9200" y="347"/>
                    </a:lnTo>
                    <a:cubicBezTo>
                      <a:pt x="9200" y="158"/>
                      <a:pt x="9042" y="1"/>
                      <a:pt x="8853" y="1"/>
                    </a:cubicBezTo>
                    <a:cubicBezTo>
                      <a:pt x="8664" y="1"/>
                      <a:pt x="8507" y="158"/>
                      <a:pt x="8507" y="347"/>
                    </a:cubicBezTo>
                    <a:lnTo>
                      <a:pt x="8507" y="1419"/>
                    </a:lnTo>
                    <a:lnTo>
                      <a:pt x="7782" y="1419"/>
                    </a:lnTo>
                    <a:lnTo>
                      <a:pt x="7782" y="347"/>
                    </a:lnTo>
                    <a:cubicBezTo>
                      <a:pt x="7782" y="158"/>
                      <a:pt x="7625" y="1"/>
                      <a:pt x="7436" y="1"/>
                    </a:cubicBezTo>
                    <a:cubicBezTo>
                      <a:pt x="7247" y="1"/>
                      <a:pt x="7089" y="158"/>
                      <a:pt x="7089" y="347"/>
                    </a:cubicBezTo>
                    <a:lnTo>
                      <a:pt x="7089" y="1419"/>
                    </a:lnTo>
                    <a:lnTo>
                      <a:pt x="6365" y="1419"/>
                    </a:lnTo>
                    <a:lnTo>
                      <a:pt x="6365" y="347"/>
                    </a:lnTo>
                    <a:cubicBezTo>
                      <a:pt x="6365" y="158"/>
                      <a:pt x="6207" y="1"/>
                      <a:pt x="6018" y="1"/>
                    </a:cubicBezTo>
                    <a:cubicBezTo>
                      <a:pt x="5829" y="1"/>
                      <a:pt x="5671" y="158"/>
                      <a:pt x="5671" y="347"/>
                    </a:cubicBezTo>
                    <a:lnTo>
                      <a:pt x="5671" y="1419"/>
                    </a:lnTo>
                    <a:lnTo>
                      <a:pt x="4947" y="1419"/>
                    </a:lnTo>
                    <a:lnTo>
                      <a:pt x="4947" y="347"/>
                    </a:lnTo>
                    <a:cubicBezTo>
                      <a:pt x="4947" y="158"/>
                      <a:pt x="4789" y="1"/>
                      <a:pt x="4600" y="1"/>
                    </a:cubicBezTo>
                    <a:cubicBezTo>
                      <a:pt x="4411" y="1"/>
                      <a:pt x="4254" y="158"/>
                      <a:pt x="4254" y="347"/>
                    </a:cubicBezTo>
                    <a:lnTo>
                      <a:pt x="4254" y="1419"/>
                    </a:lnTo>
                    <a:lnTo>
                      <a:pt x="3529" y="1419"/>
                    </a:lnTo>
                    <a:lnTo>
                      <a:pt x="3529" y="347"/>
                    </a:lnTo>
                    <a:cubicBezTo>
                      <a:pt x="3529" y="158"/>
                      <a:pt x="3372" y="1"/>
                      <a:pt x="31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6" name="Google Shape;5866;p61"/>
              <p:cNvSpPr/>
              <p:nvPr/>
            </p:nvSpPr>
            <p:spPr>
              <a:xfrm>
                <a:off x="-44455600" y="205372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7" name="Google Shape;5867;p61"/>
              <p:cNvSpPr/>
              <p:nvPr/>
            </p:nvSpPr>
            <p:spPr>
              <a:xfrm>
                <a:off x="-44455600" y="21947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8" name="Google Shape;5868;p61"/>
              <p:cNvSpPr/>
              <p:nvPr/>
            </p:nvSpPr>
            <p:spPr>
              <a:xfrm>
                <a:off x="-44314625" y="21947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69" name="Google Shape;5869;p61"/>
              <p:cNvSpPr/>
              <p:nvPr/>
            </p:nvSpPr>
            <p:spPr>
              <a:xfrm>
                <a:off x="-44314625" y="205372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725"/>
                      <a:pt x="347" y="725"/>
                    </a:cubicBezTo>
                    <a:cubicBezTo>
                      <a:pt x="536" y="725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70" name="Google Shape;5870;p61"/>
              <p:cNvSpPr/>
              <p:nvPr/>
            </p:nvSpPr>
            <p:spPr>
              <a:xfrm>
                <a:off x="-44447725" y="2062375"/>
                <a:ext cx="143350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5734" h="5609" extrusionOk="0">
                    <a:moveTo>
                      <a:pt x="3182" y="757"/>
                    </a:moveTo>
                    <a:lnTo>
                      <a:pt x="3182" y="883"/>
                    </a:lnTo>
                    <a:cubicBezTo>
                      <a:pt x="3182" y="1041"/>
                      <a:pt x="3277" y="1167"/>
                      <a:pt x="3434" y="1198"/>
                    </a:cubicBezTo>
                    <a:cubicBezTo>
                      <a:pt x="3623" y="1261"/>
                      <a:pt x="3812" y="1387"/>
                      <a:pt x="3970" y="1513"/>
                    </a:cubicBezTo>
                    <a:cubicBezTo>
                      <a:pt x="4049" y="1553"/>
                      <a:pt x="4142" y="1593"/>
                      <a:pt x="4231" y="1593"/>
                    </a:cubicBezTo>
                    <a:cubicBezTo>
                      <a:pt x="4282" y="1593"/>
                      <a:pt x="4333" y="1579"/>
                      <a:pt x="4379" y="1545"/>
                    </a:cubicBezTo>
                    <a:lnTo>
                      <a:pt x="4505" y="1482"/>
                    </a:lnTo>
                    <a:lnTo>
                      <a:pt x="4852" y="2049"/>
                    </a:lnTo>
                    <a:lnTo>
                      <a:pt x="4726" y="2143"/>
                    </a:lnTo>
                    <a:cubicBezTo>
                      <a:pt x="4600" y="2206"/>
                      <a:pt x="4537" y="2364"/>
                      <a:pt x="4568" y="2490"/>
                    </a:cubicBezTo>
                    <a:cubicBezTo>
                      <a:pt x="4600" y="2710"/>
                      <a:pt x="4600" y="2899"/>
                      <a:pt x="4568" y="3120"/>
                    </a:cubicBezTo>
                    <a:cubicBezTo>
                      <a:pt x="4537" y="3277"/>
                      <a:pt x="4600" y="3403"/>
                      <a:pt x="4726" y="3466"/>
                    </a:cubicBezTo>
                    <a:lnTo>
                      <a:pt x="4852" y="3561"/>
                    </a:lnTo>
                    <a:lnTo>
                      <a:pt x="4505" y="4128"/>
                    </a:lnTo>
                    <a:lnTo>
                      <a:pt x="4379" y="4065"/>
                    </a:lnTo>
                    <a:cubicBezTo>
                      <a:pt x="4323" y="4037"/>
                      <a:pt x="4260" y="4021"/>
                      <a:pt x="4196" y="4021"/>
                    </a:cubicBezTo>
                    <a:cubicBezTo>
                      <a:pt x="4118" y="4021"/>
                      <a:pt x="4039" y="4044"/>
                      <a:pt x="3970" y="4097"/>
                    </a:cubicBezTo>
                    <a:cubicBezTo>
                      <a:pt x="3812" y="4254"/>
                      <a:pt x="3623" y="4349"/>
                      <a:pt x="3434" y="4412"/>
                    </a:cubicBezTo>
                    <a:cubicBezTo>
                      <a:pt x="3277" y="4475"/>
                      <a:pt x="3182" y="4632"/>
                      <a:pt x="3182" y="4727"/>
                    </a:cubicBezTo>
                    <a:lnTo>
                      <a:pt x="3182" y="4853"/>
                    </a:lnTo>
                    <a:lnTo>
                      <a:pt x="2489" y="4853"/>
                    </a:lnTo>
                    <a:lnTo>
                      <a:pt x="2489" y="4727"/>
                    </a:lnTo>
                    <a:cubicBezTo>
                      <a:pt x="2489" y="4569"/>
                      <a:pt x="2394" y="4475"/>
                      <a:pt x="2237" y="4412"/>
                    </a:cubicBezTo>
                    <a:cubicBezTo>
                      <a:pt x="2048" y="4349"/>
                      <a:pt x="1859" y="4223"/>
                      <a:pt x="1701" y="4097"/>
                    </a:cubicBezTo>
                    <a:cubicBezTo>
                      <a:pt x="1622" y="4057"/>
                      <a:pt x="1529" y="4017"/>
                      <a:pt x="1440" y="4017"/>
                    </a:cubicBezTo>
                    <a:cubicBezTo>
                      <a:pt x="1389" y="4017"/>
                      <a:pt x="1338" y="4030"/>
                      <a:pt x="1292" y="4065"/>
                    </a:cubicBezTo>
                    <a:lnTo>
                      <a:pt x="1166" y="4128"/>
                    </a:lnTo>
                    <a:lnTo>
                      <a:pt x="819" y="3561"/>
                    </a:lnTo>
                    <a:lnTo>
                      <a:pt x="945" y="3466"/>
                    </a:lnTo>
                    <a:cubicBezTo>
                      <a:pt x="1071" y="3403"/>
                      <a:pt x="1134" y="3246"/>
                      <a:pt x="1103" y="3120"/>
                    </a:cubicBezTo>
                    <a:cubicBezTo>
                      <a:pt x="1071" y="2899"/>
                      <a:pt x="1071" y="2710"/>
                      <a:pt x="1103" y="2490"/>
                    </a:cubicBezTo>
                    <a:cubicBezTo>
                      <a:pt x="1134" y="2332"/>
                      <a:pt x="1071" y="2206"/>
                      <a:pt x="945" y="2143"/>
                    </a:cubicBezTo>
                    <a:lnTo>
                      <a:pt x="819" y="2049"/>
                    </a:lnTo>
                    <a:lnTo>
                      <a:pt x="1166" y="1482"/>
                    </a:lnTo>
                    <a:lnTo>
                      <a:pt x="1292" y="1545"/>
                    </a:lnTo>
                    <a:cubicBezTo>
                      <a:pt x="1350" y="1589"/>
                      <a:pt x="1416" y="1612"/>
                      <a:pt x="1481" y="1612"/>
                    </a:cubicBezTo>
                    <a:cubicBezTo>
                      <a:pt x="1557" y="1612"/>
                      <a:pt x="1634" y="1581"/>
                      <a:pt x="1701" y="1513"/>
                    </a:cubicBezTo>
                    <a:cubicBezTo>
                      <a:pt x="1859" y="1356"/>
                      <a:pt x="2048" y="1261"/>
                      <a:pt x="2237" y="1198"/>
                    </a:cubicBezTo>
                    <a:cubicBezTo>
                      <a:pt x="2394" y="1167"/>
                      <a:pt x="2489" y="1009"/>
                      <a:pt x="2489" y="883"/>
                    </a:cubicBezTo>
                    <a:lnTo>
                      <a:pt x="2489" y="757"/>
                    </a:lnTo>
                    <a:close/>
                    <a:moveTo>
                      <a:pt x="2174" y="1"/>
                    </a:moveTo>
                    <a:cubicBezTo>
                      <a:pt x="1953" y="1"/>
                      <a:pt x="1796" y="158"/>
                      <a:pt x="1796" y="347"/>
                    </a:cubicBezTo>
                    <a:lnTo>
                      <a:pt x="1796" y="599"/>
                    </a:lnTo>
                    <a:cubicBezTo>
                      <a:pt x="1701" y="631"/>
                      <a:pt x="1575" y="726"/>
                      <a:pt x="1481" y="789"/>
                    </a:cubicBezTo>
                    <a:lnTo>
                      <a:pt x="1292" y="663"/>
                    </a:lnTo>
                    <a:cubicBezTo>
                      <a:pt x="1242" y="643"/>
                      <a:pt x="1186" y="632"/>
                      <a:pt x="1129" y="632"/>
                    </a:cubicBezTo>
                    <a:cubicBezTo>
                      <a:pt x="1007" y="632"/>
                      <a:pt x="884" y="681"/>
                      <a:pt x="819" y="789"/>
                    </a:cubicBezTo>
                    <a:lnTo>
                      <a:pt x="126" y="2017"/>
                    </a:lnTo>
                    <a:cubicBezTo>
                      <a:pt x="32" y="2175"/>
                      <a:pt x="63" y="2395"/>
                      <a:pt x="221" y="2490"/>
                    </a:cubicBezTo>
                    <a:lnTo>
                      <a:pt x="441" y="2616"/>
                    </a:lnTo>
                    <a:lnTo>
                      <a:pt x="441" y="2994"/>
                    </a:lnTo>
                    <a:lnTo>
                      <a:pt x="221" y="3120"/>
                    </a:lnTo>
                    <a:cubicBezTo>
                      <a:pt x="95" y="3183"/>
                      <a:pt x="0" y="3435"/>
                      <a:pt x="126" y="3592"/>
                    </a:cubicBezTo>
                    <a:lnTo>
                      <a:pt x="819" y="4821"/>
                    </a:lnTo>
                    <a:cubicBezTo>
                      <a:pt x="879" y="4921"/>
                      <a:pt x="989" y="4983"/>
                      <a:pt x="1102" y="4983"/>
                    </a:cubicBezTo>
                    <a:cubicBezTo>
                      <a:pt x="1168" y="4983"/>
                      <a:pt x="1234" y="4962"/>
                      <a:pt x="1292" y="4916"/>
                    </a:cubicBezTo>
                    <a:lnTo>
                      <a:pt x="1481" y="4821"/>
                    </a:lnTo>
                    <a:cubicBezTo>
                      <a:pt x="1607" y="4884"/>
                      <a:pt x="1733" y="4979"/>
                      <a:pt x="1796" y="5010"/>
                    </a:cubicBezTo>
                    <a:lnTo>
                      <a:pt x="1796" y="5231"/>
                    </a:lnTo>
                    <a:cubicBezTo>
                      <a:pt x="1796" y="5451"/>
                      <a:pt x="1953" y="5609"/>
                      <a:pt x="2174" y="5609"/>
                    </a:cubicBezTo>
                    <a:lnTo>
                      <a:pt x="3592" y="5609"/>
                    </a:lnTo>
                    <a:cubicBezTo>
                      <a:pt x="3781" y="5609"/>
                      <a:pt x="3938" y="5451"/>
                      <a:pt x="3938" y="5231"/>
                    </a:cubicBezTo>
                    <a:lnTo>
                      <a:pt x="3938" y="5010"/>
                    </a:lnTo>
                    <a:cubicBezTo>
                      <a:pt x="4064" y="4979"/>
                      <a:pt x="4159" y="4884"/>
                      <a:pt x="4253" y="4821"/>
                    </a:cubicBezTo>
                    <a:lnTo>
                      <a:pt x="4442" y="4916"/>
                    </a:lnTo>
                    <a:cubicBezTo>
                      <a:pt x="4501" y="4951"/>
                      <a:pt x="4574" y="4969"/>
                      <a:pt x="4644" y="4969"/>
                    </a:cubicBezTo>
                    <a:cubicBezTo>
                      <a:pt x="4762" y="4969"/>
                      <a:pt x="4875" y="4920"/>
                      <a:pt x="4915" y="4821"/>
                    </a:cubicBezTo>
                    <a:lnTo>
                      <a:pt x="5639" y="3592"/>
                    </a:lnTo>
                    <a:cubicBezTo>
                      <a:pt x="5702" y="3435"/>
                      <a:pt x="5671" y="3246"/>
                      <a:pt x="5513" y="3120"/>
                    </a:cubicBezTo>
                    <a:lnTo>
                      <a:pt x="5324" y="2994"/>
                    </a:lnTo>
                    <a:lnTo>
                      <a:pt x="5324" y="2616"/>
                    </a:lnTo>
                    <a:lnTo>
                      <a:pt x="5513" y="2490"/>
                    </a:lnTo>
                    <a:cubicBezTo>
                      <a:pt x="5671" y="2395"/>
                      <a:pt x="5734" y="2175"/>
                      <a:pt x="5639" y="2017"/>
                    </a:cubicBezTo>
                    <a:lnTo>
                      <a:pt x="4915" y="789"/>
                    </a:lnTo>
                    <a:cubicBezTo>
                      <a:pt x="4872" y="681"/>
                      <a:pt x="4742" y="618"/>
                      <a:pt x="4614" y="618"/>
                    </a:cubicBezTo>
                    <a:cubicBezTo>
                      <a:pt x="4553" y="618"/>
                      <a:pt x="4493" y="632"/>
                      <a:pt x="4442" y="663"/>
                    </a:cubicBezTo>
                    <a:lnTo>
                      <a:pt x="4253" y="789"/>
                    </a:lnTo>
                    <a:cubicBezTo>
                      <a:pt x="4127" y="726"/>
                      <a:pt x="4001" y="631"/>
                      <a:pt x="3938" y="599"/>
                    </a:cubicBezTo>
                    <a:lnTo>
                      <a:pt x="3938" y="347"/>
                    </a:lnTo>
                    <a:cubicBezTo>
                      <a:pt x="3938" y="158"/>
                      <a:pt x="3781" y="1"/>
                      <a:pt x="35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71" name="Google Shape;5871;p61"/>
              <p:cNvSpPr/>
              <p:nvPr/>
            </p:nvSpPr>
            <p:spPr>
              <a:xfrm>
                <a:off x="-44403625" y="2107275"/>
                <a:ext cx="5357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12" extrusionOk="0">
                    <a:moveTo>
                      <a:pt x="1072" y="662"/>
                    </a:moveTo>
                    <a:cubicBezTo>
                      <a:pt x="1261" y="662"/>
                      <a:pt x="1418" y="820"/>
                      <a:pt x="1418" y="1009"/>
                    </a:cubicBezTo>
                    <a:cubicBezTo>
                      <a:pt x="1418" y="1198"/>
                      <a:pt x="1261" y="1355"/>
                      <a:pt x="1072" y="1355"/>
                    </a:cubicBezTo>
                    <a:cubicBezTo>
                      <a:pt x="882" y="1355"/>
                      <a:pt x="725" y="1198"/>
                      <a:pt x="725" y="1009"/>
                    </a:cubicBezTo>
                    <a:cubicBezTo>
                      <a:pt x="725" y="820"/>
                      <a:pt x="882" y="662"/>
                      <a:pt x="1072" y="662"/>
                    </a:cubicBezTo>
                    <a:close/>
                    <a:moveTo>
                      <a:pt x="1072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639"/>
                      <a:pt x="473" y="2112"/>
                      <a:pt x="1072" y="2112"/>
                    </a:cubicBezTo>
                    <a:cubicBezTo>
                      <a:pt x="1670" y="2112"/>
                      <a:pt x="2143" y="1639"/>
                      <a:pt x="2143" y="1040"/>
                    </a:cubicBezTo>
                    <a:cubicBezTo>
                      <a:pt x="2143" y="473"/>
                      <a:pt x="1670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872" name="Google Shape;5872;p61"/>
            <p:cNvSpPr/>
            <p:nvPr/>
          </p:nvSpPr>
          <p:spPr>
            <a:xfrm>
              <a:off x="1883125" y="1158464"/>
              <a:ext cx="227666" cy="227666"/>
            </a:xfrm>
            <a:custGeom>
              <a:avLst/>
              <a:gdLst/>
              <a:ahLst/>
              <a:cxnLst/>
              <a:rect l="l" t="t" r="r" b="b"/>
              <a:pathLst>
                <a:path w="12004" h="12004" extrusionOk="0">
                  <a:moveTo>
                    <a:pt x="5671" y="725"/>
                  </a:moveTo>
                  <a:lnTo>
                    <a:pt x="5671" y="2395"/>
                  </a:lnTo>
                  <a:cubicBezTo>
                    <a:pt x="5671" y="2616"/>
                    <a:pt x="5843" y="2760"/>
                    <a:pt x="6021" y="2760"/>
                  </a:cubicBezTo>
                  <a:cubicBezTo>
                    <a:pt x="6097" y="2760"/>
                    <a:pt x="6173" y="2734"/>
                    <a:pt x="6239" y="2678"/>
                  </a:cubicBezTo>
                  <a:cubicBezTo>
                    <a:pt x="6365" y="2552"/>
                    <a:pt x="6554" y="2489"/>
                    <a:pt x="6711" y="2489"/>
                  </a:cubicBezTo>
                  <a:cubicBezTo>
                    <a:pt x="7121" y="2489"/>
                    <a:pt x="7436" y="2804"/>
                    <a:pt x="7436" y="3182"/>
                  </a:cubicBezTo>
                  <a:cubicBezTo>
                    <a:pt x="7436" y="3592"/>
                    <a:pt x="7121" y="3907"/>
                    <a:pt x="6711" y="3907"/>
                  </a:cubicBezTo>
                  <a:cubicBezTo>
                    <a:pt x="6554" y="3907"/>
                    <a:pt x="6365" y="3812"/>
                    <a:pt x="6239" y="3686"/>
                  </a:cubicBezTo>
                  <a:cubicBezTo>
                    <a:pt x="6173" y="3630"/>
                    <a:pt x="6097" y="3605"/>
                    <a:pt x="6021" y="3605"/>
                  </a:cubicBezTo>
                  <a:cubicBezTo>
                    <a:pt x="5843" y="3605"/>
                    <a:pt x="5671" y="3748"/>
                    <a:pt x="5671" y="3970"/>
                  </a:cubicBezTo>
                  <a:lnTo>
                    <a:pt x="5671" y="5640"/>
                  </a:lnTo>
                  <a:lnTo>
                    <a:pt x="4569" y="5640"/>
                  </a:lnTo>
                  <a:cubicBezTo>
                    <a:pt x="4600" y="5514"/>
                    <a:pt x="4600" y="5388"/>
                    <a:pt x="4600" y="5262"/>
                  </a:cubicBezTo>
                  <a:cubicBezTo>
                    <a:pt x="4600" y="4474"/>
                    <a:pt x="3970" y="3875"/>
                    <a:pt x="3183" y="3875"/>
                  </a:cubicBezTo>
                  <a:cubicBezTo>
                    <a:pt x="2395" y="3875"/>
                    <a:pt x="1765" y="4474"/>
                    <a:pt x="1765" y="5262"/>
                  </a:cubicBezTo>
                  <a:cubicBezTo>
                    <a:pt x="1765" y="5388"/>
                    <a:pt x="1765" y="5514"/>
                    <a:pt x="1796" y="5640"/>
                  </a:cubicBezTo>
                  <a:lnTo>
                    <a:pt x="694" y="5640"/>
                  </a:lnTo>
                  <a:lnTo>
                    <a:pt x="694" y="1071"/>
                  </a:lnTo>
                  <a:cubicBezTo>
                    <a:pt x="694" y="882"/>
                    <a:pt x="851" y="725"/>
                    <a:pt x="1040" y="725"/>
                  </a:cubicBezTo>
                  <a:close/>
                  <a:moveTo>
                    <a:pt x="10964" y="725"/>
                  </a:moveTo>
                  <a:cubicBezTo>
                    <a:pt x="11122" y="725"/>
                    <a:pt x="11311" y="882"/>
                    <a:pt x="11311" y="1071"/>
                  </a:cubicBezTo>
                  <a:lnTo>
                    <a:pt x="11311" y="5671"/>
                  </a:lnTo>
                  <a:lnTo>
                    <a:pt x="9610" y="5671"/>
                  </a:lnTo>
                  <a:cubicBezTo>
                    <a:pt x="9295" y="5671"/>
                    <a:pt x="9169" y="6018"/>
                    <a:pt x="9326" y="6270"/>
                  </a:cubicBezTo>
                  <a:cubicBezTo>
                    <a:pt x="9452" y="6396"/>
                    <a:pt x="9515" y="6585"/>
                    <a:pt x="9515" y="6742"/>
                  </a:cubicBezTo>
                  <a:cubicBezTo>
                    <a:pt x="9515" y="7120"/>
                    <a:pt x="9200" y="7435"/>
                    <a:pt x="8822" y="7435"/>
                  </a:cubicBezTo>
                  <a:cubicBezTo>
                    <a:pt x="8412" y="7435"/>
                    <a:pt x="8097" y="7120"/>
                    <a:pt x="8097" y="6742"/>
                  </a:cubicBezTo>
                  <a:cubicBezTo>
                    <a:pt x="8097" y="6585"/>
                    <a:pt x="8192" y="6364"/>
                    <a:pt x="8286" y="6270"/>
                  </a:cubicBezTo>
                  <a:cubicBezTo>
                    <a:pt x="8507" y="6018"/>
                    <a:pt x="8349" y="5671"/>
                    <a:pt x="8034" y="5671"/>
                  </a:cubicBezTo>
                  <a:lnTo>
                    <a:pt x="6365" y="5671"/>
                  </a:lnTo>
                  <a:lnTo>
                    <a:pt x="6365" y="4568"/>
                  </a:lnTo>
                  <a:cubicBezTo>
                    <a:pt x="6491" y="4600"/>
                    <a:pt x="6617" y="4600"/>
                    <a:pt x="6711" y="4600"/>
                  </a:cubicBezTo>
                  <a:cubicBezTo>
                    <a:pt x="7499" y="4600"/>
                    <a:pt x="8160" y="3970"/>
                    <a:pt x="8160" y="3182"/>
                  </a:cubicBezTo>
                  <a:cubicBezTo>
                    <a:pt x="8160" y="2395"/>
                    <a:pt x="7499" y="1764"/>
                    <a:pt x="6711" y="1764"/>
                  </a:cubicBezTo>
                  <a:cubicBezTo>
                    <a:pt x="6617" y="1764"/>
                    <a:pt x="6491" y="1764"/>
                    <a:pt x="6365" y="1796"/>
                  </a:cubicBezTo>
                  <a:lnTo>
                    <a:pt x="6365" y="725"/>
                  </a:lnTo>
                  <a:close/>
                  <a:moveTo>
                    <a:pt x="3183" y="4568"/>
                  </a:moveTo>
                  <a:cubicBezTo>
                    <a:pt x="3561" y="4568"/>
                    <a:pt x="3876" y="4883"/>
                    <a:pt x="3876" y="5293"/>
                  </a:cubicBezTo>
                  <a:cubicBezTo>
                    <a:pt x="3876" y="5451"/>
                    <a:pt x="3813" y="5640"/>
                    <a:pt x="3687" y="5766"/>
                  </a:cubicBezTo>
                  <a:cubicBezTo>
                    <a:pt x="3498" y="5986"/>
                    <a:pt x="3655" y="6333"/>
                    <a:pt x="3970" y="6333"/>
                  </a:cubicBezTo>
                  <a:lnTo>
                    <a:pt x="5608" y="6333"/>
                  </a:lnTo>
                  <a:lnTo>
                    <a:pt x="5608" y="7435"/>
                  </a:lnTo>
                  <a:cubicBezTo>
                    <a:pt x="5514" y="7404"/>
                    <a:pt x="5388" y="7404"/>
                    <a:pt x="5262" y="7404"/>
                  </a:cubicBezTo>
                  <a:cubicBezTo>
                    <a:pt x="4474" y="7404"/>
                    <a:pt x="3844" y="8034"/>
                    <a:pt x="3844" y="8822"/>
                  </a:cubicBezTo>
                  <a:cubicBezTo>
                    <a:pt x="3844" y="9609"/>
                    <a:pt x="4474" y="10239"/>
                    <a:pt x="5262" y="10239"/>
                  </a:cubicBezTo>
                  <a:cubicBezTo>
                    <a:pt x="5388" y="10239"/>
                    <a:pt x="5514" y="10239"/>
                    <a:pt x="5608" y="10208"/>
                  </a:cubicBezTo>
                  <a:lnTo>
                    <a:pt x="5608" y="11310"/>
                  </a:lnTo>
                  <a:lnTo>
                    <a:pt x="1009" y="11310"/>
                  </a:lnTo>
                  <a:cubicBezTo>
                    <a:pt x="851" y="11310"/>
                    <a:pt x="694" y="11153"/>
                    <a:pt x="694" y="10964"/>
                  </a:cubicBezTo>
                  <a:lnTo>
                    <a:pt x="694" y="6333"/>
                  </a:lnTo>
                  <a:lnTo>
                    <a:pt x="2395" y="6333"/>
                  </a:lnTo>
                  <a:cubicBezTo>
                    <a:pt x="2710" y="6333"/>
                    <a:pt x="2868" y="5986"/>
                    <a:pt x="2679" y="5766"/>
                  </a:cubicBezTo>
                  <a:cubicBezTo>
                    <a:pt x="2552" y="5640"/>
                    <a:pt x="2458" y="5482"/>
                    <a:pt x="2458" y="5293"/>
                  </a:cubicBezTo>
                  <a:cubicBezTo>
                    <a:pt x="2458" y="4883"/>
                    <a:pt x="2773" y="4568"/>
                    <a:pt x="3183" y="4568"/>
                  </a:cubicBezTo>
                  <a:close/>
                  <a:moveTo>
                    <a:pt x="11311" y="6333"/>
                  </a:moveTo>
                  <a:lnTo>
                    <a:pt x="11311" y="10964"/>
                  </a:lnTo>
                  <a:cubicBezTo>
                    <a:pt x="11311" y="11153"/>
                    <a:pt x="11153" y="11310"/>
                    <a:pt x="10933" y="11310"/>
                  </a:cubicBezTo>
                  <a:lnTo>
                    <a:pt x="6333" y="11310"/>
                  </a:lnTo>
                  <a:lnTo>
                    <a:pt x="6333" y="9609"/>
                  </a:lnTo>
                  <a:cubicBezTo>
                    <a:pt x="6333" y="9388"/>
                    <a:pt x="6162" y="9244"/>
                    <a:pt x="5972" y="9244"/>
                  </a:cubicBezTo>
                  <a:cubicBezTo>
                    <a:pt x="5892" y="9244"/>
                    <a:pt x="5809" y="9270"/>
                    <a:pt x="5735" y="9326"/>
                  </a:cubicBezTo>
                  <a:cubicBezTo>
                    <a:pt x="5640" y="9452"/>
                    <a:pt x="5482" y="9546"/>
                    <a:pt x="5262" y="9546"/>
                  </a:cubicBezTo>
                  <a:cubicBezTo>
                    <a:pt x="4884" y="9546"/>
                    <a:pt x="4569" y="9231"/>
                    <a:pt x="4569" y="8822"/>
                  </a:cubicBezTo>
                  <a:cubicBezTo>
                    <a:pt x="4569" y="8443"/>
                    <a:pt x="4884" y="8097"/>
                    <a:pt x="5262" y="8097"/>
                  </a:cubicBezTo>
                  <a:cubicBezTo>
                    <a:pt x="5419" y="8097"/>
                    <a:pt x="5640" y="8191"/>
                    <a:pt x="5735" y="8317"/>
                  </a:cubicBezTo>
                  <a:cubicBezTo>
                    <a:pt x="5809" y="8374"/>
                    <a:pt x="5892" y="8399"/>
                    <a:pt x="5972" y="8399"/>
                  </a:cubicBezTo>
                  <a:cubicBezTo>
                    <a:pt x="6162" y="8399"/>
                    <a:pt x="6333" y="8255"/>
                    <a:pt x="6333" y="8034"/>
                  </a:cubicBezTo>
                  <a:lnTo>
                    <a:pt x="6333" y="6333"/>
                  </a:lnTo>
                  <a:lnTo>
                    <a:pt x="7436" y="6333"/>
                  </a:lnTo>
                  <a:cubicBezTo>
                    <a:pt x="7404" y="6459"/>
                    <a:pt x="7404" y="6585"/>
                    <a:pt x="7404" y="6711"/>
                  </a:cubicBezTo>
                  <a:cubicBezTo>
                    <a:pt x="7404" y="7498"/>
                    <a:pt x="8034" y="8097"/>
                    <a:pt x="8822" y="8097"/>
                  </a:cubicBezTo>
                  <a:cubicBezTo>
                    <a:pt x="9610" y="8097"/>
                    <a:pt x="10240" y="7498"/>
                    <a:pt x="10240" y="6711"/>
                  </a:cubicBezTo>
                  <a:cubicBezTo>
                    <a:pt x="10240" y="6585"/>
                    <a:pt x="10240" y="6459"/>
                    <a:pt x="10208" y="6333"/>
                  </a:cubicBezTo>
                  <a:close/>
                  <a:moveTo>
                    <a:pt x="1040" y="0"/>
                  </a:moveTo>
                  <a:cubicBezTo>
                    <a:pt x="473" y="0"/>
                    <a:pt x="1" y="473"/>
                    <a:pt x="1" y="1071"/>
                  </a:cubicBezTo>
                  <a:lnTo>
                    <a:pt x="1" y="10964"/>
                  </a:lnTo>
                  <a:cubicBezTo>
                    <a:pt x="1" y="11531"/>
                    <a:pt x="473" y="12004"/>
                    <a:pt x="1040" y="12004"/>
                  </a:cubicBezTo>
                  <a:lnTo>
                    <a:pt x="10933" y="12004"/>
                  </a:lnTo>
                  <a:cubicBezTo>
                    <a:pt x="11531" y="12004"/>
                    <a:pt x="12004" y="11531"/>
                    <a:pt x="12004" y="10964"/>
                  </a:cubicBezTo>
                  <a:lnTo>
                    <a:pt x="12004" y="1071"/>
                  </a:lnTo>
                  <a:cubicBezTo>
                    <a:pt x="11972" y="473"/>
                    <a:pt x="11500" y="0"/>
                    <a:pt x="109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873" name="Google Shape;5873;p61"/>
            <p:cNvGrpSpPr/>
            <p:nvPr/>
          </p:nvGrpSpPr>
          <p:grpSpPr>
            <a:xfrm>
              <a:off x="1881545" y="1438751"/>
              <a:ext cx="227666" cy="227685"/>
              <a:chOff x="-49048250" y="2316775"/>
              <a:chExt cx="300100" cy="300125"/>
            </a:xfrm>
            <a:grpFill/>
          </p:grpSpPr>
          <p:sp>
            <p:nvSpPr>
              <p:cNvPr id="5874" name="Google Shape;5874;p61"/>
              <p:cNvSpPr/>
              <p:nvPr/>
            </p:nvSpPr>
            <p:spPr>
              <a:xfrm>
                <a:off x="-49048250" y="2316775"/>
                <a:ext cx="30010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05" extrusionOk="0">
                    <a:moveTo>
                      <a:pt x="10933" y="663"/>
                    </a:moveTo>
                    <a:cubicBezTo>
                      <a:pt x="11122" y="694"/>
                      <a:pt x="11311" y="852"/>
                      <a:pt x="11311" y="1009"/>
                    </a:cubicBezTo>
                    <a:lnTo>
                      <a:pt x="11311" y="1734"/>
                    </a:lnTo>
                    <a:lnTo>
                      <a:pt x="10366" y="1734"/>
                    </a:lnTo>
                    <a:lnTo>
                      <a:pt x="9106" y="663"/>
                    </a:lnTo>
                    <a:close/>
                    <a:moveTo>
                      <a:pt x="5136" y="694"/>
                    </a:moveTo>
                    <a:lnTo>
                      <a:pt x="6396" y="1765"/>
                    </a:lnTo>
                    <a:lnTo>
                      <a:pt x="4726" y="1765"/>
                    </a:lnTo>
                    <a:lnTo>
                      <a:pt x="3466" y="694"/>
                    </a:lnTo>
                    <a:close/>
                    <a:moveTo>
                      <a:pt x="7971" y="694"/>
                    </a:moveTo>
                    <a:lnTo>
                      <a:pt x="9232" y="1765"/>
                    </a:lnTo>
                    <a:lnTo>
                      <a:pt x="7562" y="1765"/>
                    </a:lnTo>
                    <a:lnTo>
                      <a:pt x="6302" y="694"/>
                    </a:lnTo>
                    <a:close/>
                    <a:moveTo>
                      <a:pt x="2363" y="663"/>
                    </a:moveTo>
                    <a:lnTo>
                      <a:pt x="4033" y="2080"/>
                    </a:lnTo>
                    <a:lnTo>
                      <a:pt x="2363" y="3498"/>
                    </a:lnTo>
                    <a:lnTo>
                      <a:pt x="694" y="3498"/>
                    </a:lnTo>
                    <a:lnTo>
                      <a:pt x="694" y="1009"/>
                    </a:lnTo>
                    <a:cubicBezTo>
                      <a:pt x="694" y="820"/>
                      <a:pt x="851" y="663"/>
                      <a:pt x="1040" y="663"/>
                    </a:cubicBezTo>
                    <a:close/>
                    <a:moveTo>
                      <a:pt x="6396" y="2427"/>
                    </a:moveTo>
                    <a:lnTo>
                      <a:pt x="5136" y="3498"/>
                    </a:lnTo>
                    <a:lnTo>
                      <a:pt x="3466" y="3498"/>
                    </a:lnTo>
                    <a:lnTo>
                      <a:pt x="4726" y="2427"/>
                    </a:lnTo>
                    <a:close/>
                    <a:moveTo>
                      <a:pt x="9200" y="2427"/>
                    </a:moveTo>
                    <a:lnTo>
                      <a:pt x="7940" y="3498"/>
                    </a:lnTo>
                    <a:lnTo>
                      <a:pt x="6239" y="3498"/>
                    </a:lnTo>
                    <a:lnTo>
                      <a:pt x="7499" y="2427"/>
                    </a:lnTo>
                    <a:close/>
                    <a:moveTo>
                      <a:pt x="11248" y="2427"/>
                    </a:moveTo>
                    <a:lnTo>
                      <a:pt x="11248" y="3498"/>
                    </a:lnTo>
                    <a:lnTo>
                      <a:pt x="9043" y="3498"/>
                    </a:lnTo>
                    <a:lnTo>
                      <a:pt x="10303" y="2427"/>
                    </a:lnTo>
                    <a:close/>
                    <a:moveTo>
                      <a:pt x="11311" y="4160"/>
                    </a:moveTo>
                    <a:lnTo>
                      <a:pt x="11311" y="10902"/>
                    </a:lnTo>
                    <a:cubicBezTo>
                      <a:pt x="11311" y="11091"/>
                      <a:pt x="11153" y="11248"/>
                      <a:pt x="10933" y="11248"/>
                    </a:cubicBezTo>
                    <a:lnTo>
                      <a:pt x="1072" y="11248"/>
                    </a:lnTo>
                    <a:cubicBezTo>
                      <a:pt x="851" y="11248"/>
                      <a:pt x="694" y="11091"/>
                      <a:pt x="694" y="10902"/>
                    </a:cubicBezTo>
                    <a:lnTo>
                      <a:pt x="694" y="4160"/>
                    </a:lnTo>
                    <a:close/>
                    <a:moveTo>
                      <a:pt x="1040" y="1"/>
                    </a:moveTo>
                    <a:cubicBezTo>
                      <a:pt x="473" y="1"/>
                      <a:pt x="1" y="474"/>
                      <a:pt x="1" y="1041"/>
                    </a:cubicBezTo>
                    <a:lnTo>
                      <a:pt x="1" y="10933"/>
                    </a:lnTo>
                    <a:cubicBezTo>
                      <a:pt x="1" y="11532"/>
                      <a:pt x="473" y="12004"/>
                      <a:pt x="1040" y="12004"/>
                    </a:cubicBezTo>
                    <a:lnTo>
                      <a:pt x="10933" y="12004"/>
                    </a:lnTo>
                    <a:cubicBezTo>
                      <a:pt x="11531" y="12004"/>
                      <a:pt x="12004" y="11532"/>
                      <a:pt x="12004" y="10933"/>
                    </a:cubicBezTo>
                    <a:lnTo>
                      <a:pt x="12004" y="3845"/>
                    </a:lnTo>
                    <a:lnTo>
                      <a:pt x="12004" y="1041"/>
                    </a:lnTo>
                    <a:cubicBezTo>
                      <a:pt x="11972" y="474"/>
                      <a:pt x="11500" y="1"/>
                      <a:pt x="109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75" name="Google Shape;5875;p61"/>
              <p:cNvSpPr/>
              <p:nvPr/>
            </p:nvSpPr>
            <p:spPr>
              <a:xfrm>
                <a:off x="-49004150" y="2360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76" name="Google Shape;5876;p61"/>
              <p:cNvSpPr/>
              <p:nvPr/>
            </p:nvSpPr>
            <p:spPr>
              <a:xfrm>
                <a:off x="-48925375" y="2465650"/>
                <a:ext cx="71700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3466" extrusionOk="0">
                    <a:moveTo>
                      <a:pt x="693" y="1040"/>
                    </a:moveTo>
                    <a:lnTo>
                      <a:pt x="1859" y="1796"/>
                    </a:lnTo>
                    <a:lnTo>
                      <a:pt x="693" y="2552"/>
                    </a:lnTo>
                    <a:lnTo>
                      <a:pt x="693" y="1040"/>
                    </a:lnTo>
                    <a:close/>
                    <a:moveTo>
                      <a:pt x="343" y="1"/>
                    </a:moveTo>
                    <a:cubicBezTo>
                      <a:pt x="167" y="1"/>
                      <a:pt x="0" y="141"/>
                      <a:pt x="0" y="347"/>
                    </a:cubicBezTo>
                    <a:lnTo>
                      <a:pt x="0" y="3151"/>
                    </a:lnTo>
                    <a:cubicBezTo>
                      <a:pt x="0" y="3333"/>
                      <a:pt x="165" y="3466"/>
                      <a:pt x="340" y="3466"/>
                    </a:cubicBezTo>
                    <a:cubicBezTo>
                      <a:pt x="407" y="3466"/>
                      <a:pt x="475" y="3446"/>
                      <a:pt x="536" y="3403"/>
                    </a:cubicBezTo>
                    <a:lnTo>
                      <a:pt x="2678" y="1985"/>
                    </a:lnTo>
                    <a:cubicBezTo>
                      <a:pt x="2867" y="1922"/>
                      <a:pt x="2867" y="1639"/>
                      <a:pt x="2678" y="1481"/>
                    </a:cubicBezTo>
                    <a:lnTo>
                      <a:pt x="536" y="63"/>
                    </a:lnTo>
                    <a:cubicBezTo>
                      <a:pt x="476" y="20"/>
                      <a:pt x="409" y="1"/>
                      <a:pt x="3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77" name="Google Shape;5877;p61"/>
              <p:cNvSpPr/>
              <p:nvPr/>
            </p:nvSpPr>
            <p:spPr>
              <a:xfrm>
                <a:off x="-48977350" y="2431000"/>
                <a:ext cx="157525" cy="157550"/>
              </a:xfrm>
              <a:custGeom>
                <a:avLst/>
                <a:gdLst/>
                <a:ahLst/>
                <a:cxnLst/>
                <a:rect l="l" t="t" r="r" b="b"/>
                <a:pathLst>
                  <a:path w="6301" h="6302" extrusionOk="0">
                    <a:moveTo>
                      <a:pt x="3151" y="756"/>
                    </a:moveTo>
                    <a:cubicBezTo>
                      <a:pt x="4474" y="756"/>
                      <a:pt x="5576" y="1859"/>
                      <a:pt x="5576" y="3182"/>
                    </a:cubicBezTo>
                    <a:cubicBezTo>
                      <a:pt x="5608" y="4537"/>
                      <a:pt x="4537" y="5640"/>
                      <a:pt x="3151" y="5640"/>
                    </a:cubicBezTo>
                    <a:cubicBezTo>
                      <a:pt x="1796" y="5640"/>
                      <a:pt x="693" y="4537"/>
                      <a:pt x="693" y="3182"/>
                    </a:cubicBezTo>
                    <a:cubicBezTo>
                      <a:pt x="693" y="1859"/>
                      <a:pt x="1796" y="756"/>
                      <a:pt x="3151" y="756"/>
                    </a:cubicBezTo>
                    <a:close/>
                    <a:moveTo>
                      <a:pt x="3151" y="0"/>
                    </a:moveTo>
                    <a:cubicBezTo>
                      <a:pt x="1418" y="0"/>
                      <a:pt x="0" y="1418"/>
                      <a:pt x="0" y="3151"/>
                    </a:cubicBezTo>
                    <a:cubicBezTo>
                      <a:pt x="0" y="4883"/>
                      <a:pt x="1418" y="6301"/>
                      <a:pt x="3151" y="6301"/>
                    </a:cubicBezTo>
                    <a:cubicBezTo>
                      <a:pt x="4883" y="6301"/>
                      <a:pt x="6301" y="4883"/>
                      <a:pt x="6301" y="3151"/>
                    </a:cubicBezTo>
                    <a:cubicBezTo>
                      <a:pt x="6301" y="1418"/>
                      <a:pt x="4915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878" name="Google Shape;5878;p61"/>
            <p:cNvSpPr/>
            <p:nvPr/>
          </p:nvSpPr>
          <p:spPr>
            <a:xfrm>
              <a:off x="1882233" y="1718519"/>
              <a:ext cx="229449" cy="227457"/>
            </a:xfrm>
            <a:custGeom>
              <a:avLst/>
              <a:gdLst/>
              <a:ahLst/>
              <a:cxnLst/>
              <a:rect l="l" t="t" r="r" b="b"/>
              <a:pathLst>
                <a:path w="12098" h="11993" extrusionOk="0">
                  <a:moveTo>
                    <a:pt x="9042" y="4337"/>
                  </a:moveTo>
                  <a:lnTo>
                    <a:pt x="10208" y="4935"/>
                  </a:lnTo>
                  <a:lnTo>
                    <a:pt x="8695" y="4935"/>
                  </a:lnTo>
                  <a:lnTo>
                    <a:pt x="9042" y="4337"/>
                  </a:lnTo>
                  <a:close/>
                  <a:moveTo>
                    <a:pt x="5167" y="1753"/>
                  </a:moveTo>
                  <a:lnTo>
                    <a:pt x="7593" y="5534"/>
                  </a:lnTo>
                  <a:lnTo>
                    <a:pt x="7026" y="6574"/>
                  </a:lnTo>
                  <a:lnTo>
                    <a:pt x="5356" y="4022"/>
                  </a:lnTo>
                  <a:lnTo>
                    <a:pt x="5167" y="1753"/>
                  </a:lnTo>
                  <a:close/>
                  <a:moveTo>
                    <a:pt x="9105" y="5629"/>
                  </a:moveTo>
                  <a:lnTo>
                    <a:pt x="8664" y="9189"/>
                  </a:lnTo>
                  <a:lnTo>
                    <a:pt x="7435" y="7298"/>
                  </a:lnTo>
                  <a:cubicBezTo>
                    <a:pt x="7593" y="7015"/>
                    <a:pt x="8223" y="5849"/>
                    <a:pt x="8349" y="5629"/>
                  </a:cubicBezTo>
                  <a:close/>
                  <a:moveTo>
                    <a:pt x="3088" y="1753"/>
                  </a:moveTo>
                  <a:lnTo>
                    <a:pt x="8034" y="9504"/>
                  </a:lnTo>
                  <a:lnTo>
                    <a:pt x="3623" y="7834"/>
                  </a:lnTo>
                  <a:lnTo>
                    <a:pt x="3088" y="1753"/>
                  </a:lnTo>
                  <a:close/>
                  <a:moveTo>
                    <a:pt x="1355" y="9378"/>
                  </a:moveTo>
                  <a:lnTo>
                    <a:pt x="4096" y="10134"/>
                  </a:lnTo>
                  <a:lnTo>
                    <a:pt x="4757" y="11268"/>
                  </a:lnTo>
                  <a:lnTo>
                    <a:pt x="2773" y="11268"/>
                  </a:lnTo>
                  <a:lnTo>
                    <a:pt x="1355" y="9378"/>
                  </a:lnTo>
                  <a:close/>
                  <a:moveTo>
                    <a:pt x="4064" y="8748"/>
                  </a:moveTo>
                  <a:lnTo>
                    <a:pt x="8380" y="10354"/>
                  </a:lnTo>
                  <a:lnTo>
                    <a:pt x="7971" y="11268"/>
                  </a:lnTo>
                  <a:lnTo>
                    <a:pt x="5545" y="11268"/>
                  </a:lnTo>
                  <a:cubicBezTo>
                    <a:pt x="5387" y="10984"/>
                    <a:pt x="4253" y="9063"/>
                    <a:pt x="4064" y="8748"/>
                  </a:cubicBezTo>
                  <a:close/>
                  <a:moveTo>
                    <a:pt x="2485" y="1"/>
                  </a:moveTo>
                  <a:cubicBezTo>
                    <a:pt x="2453" y="1"/>
                    <a:pt x="2422" y="7"/>
                    <a:pt x="2394" y="21"/>
                  </a:cubicBezTo>
                  <a:cubicBezTo>
                    <a:pt x="2237" y="52"/>
                    <a:pt x="2174" y="210"/>
                    <a:pt x="2174" y="367"/>
                  </a:cubicBezTo>
                  <a:cubicBezTo>
                    <a:pt x="2930" y="8527"/>
                    <a:pt x="2836" y="8117"/>
                    <a:pt x="2930" y="8243"/>
                  </a:cubicBezTo>
                  <a:lnTo>
                    <a:pt x="3497" y="9252"/>
                  </a:lnTo>
                  <a:lnTo>
                    <a:pt x="473" y="8432"/>
                  </a:lnTo>
                  <a:cubicBezTo>
                    <a:pt x="437" y="8425"/>
                    <a:pt x="402" y="8422"/>
                    <a:pt x="368" y="8422"/>
                  </a:cubicBezTo>
                  <a:cubicBezTo>
                    <a:pt x="249" y="8422"/>
                    <a:pt x="143" y="8468"/>
                    <a:pt x="95" y="8590"/>
                  </a:cubicBezTo>
                  <a:cubicBezTo>
                    <a:pt x="0" y="8716"/>
                    <a:pt x="0" y="8874"/>
                    <a:pt x="95" y="9000"/>
                  </a:cubicBezTo>
                  <a:lnTo>
                    <a:pt x="2205" y="11835"/>
                  </a:lnTo>
                  <a:cubicBezTo>
                    <a:pt x="2300" y="11898"/>
                    <a:pt x="2363" y="11993"/>
                    <a:pt x="2489" y="11993"/>
                  </a:cubicBezTo>
                  <a:lnTo>
                    <a:pt x="8128" y="11993"/>
                  </a:lnTo>
                  <a:cubicBezTo>
                    <a:pt x="8223" y="11993"/>
                    <a:pt x="8380" y="11898"/>
                    <a:pt x="8443" y="11772"/>
                  </a:cubicBezTo>
                  <a:lnTo>
                    <a:pt x="9137" y="10354"/>
                  </a:lnTo>
                  <a:cubicBezTo>
                    <a:pt x="9137" y="10323"/>
                    <a:pt x="9168" y="10291"/>
                    <a:pt x="9168" y="10260"/>
                  </a:cubicBezTo>
                  <a:lnTo>
                    <a:pt x="9735" y="5629"/>
                  </a:lnTo>
                  <a:lnTo>
                    <a:pt x="11657" y="5629"/>
                  </a:lnTo>
                  <a:cubicBezTo>
                    <a:pt x="11814" y="5629"/>
                    <a:pt x="11972" y="5534"/>
                    <a:pt x="12003" y="5377"/>
                  </a:cubicBezTo>
                  <a:cubicBezTo>
                    <a:pt x="12098" y="5219"/>
                    <a:pt x="12003" y="4998"/>
                    <a:pt x="11846" y="4967"/>
                  </a:cubicBezTo>
                  <a:lnTo>
                    <a:pt x="9042" y="3549"/>
                  </a:lnTo>
                  <a:cubicBezTo>
                    <a:pt x="9001" y="3533"/>
                    <a:pt x="8954" y="3525"/>
                    <a:pt x="8906" y="3525"/>
                  </a:cubicBezTo>
                  <a:cubicBezTo>
                    <a:pt x="8767" y="3525"/>
                    <a:pt x="8616" y="3590"/>
                    <a:pt x="8569" y="3707"/>
                  </a:cubicBezTo>
                  <a:lnTo>
                    <a:pt x="7908" y="4841"/>
                  </a:lnTo>
                  <a:lnTo>
                    <a:pt x="4915" y="178"/>
                  </a:lnTo>
                  <a:cubicBezTo>
                    <a:pt x="4866" y="80"/>
                    <a:pt x="4740" y="1"/>
                    <a:pt x="4627" y="1"/>
                  </a:cubicBezTo>
                  <a:cubicBezTo>
                    <a:pt x="4595" y="1"/>
                    <a:pt x="4564" y="7"/>
                    <a:pt x="4537" y="21"/>
                  </a:cubicBezTo>
                  <a:cubicBezTo>
                    <a:pt x="4411" y="52"/>
                    <a:pt x="4285" y="210"/>
                    <a:pt x="4285" y="367"/>
                  </a:cubicBezTo>
                  <a:lnTo>
                    <a:pt x="4505" y="2762"/>
                  </a:lnTo>
                  <a:lnTo>
                    <a:pt x="2804" y="178"/>
                  </a:lnTo>
                  <a:cubicBezTo>
                    <a:pt x="2730" y="80"/>
                    <a:pt x="2599" y="1"/>
                    <a:pt x="24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879" name="Google Shape;5879;p61"/>
            <p:cNvGrpSpPr/>
            <p:nvPr/>
          </p:nvGrpSpPr>
          <p:grpSpPr>
            <a:xfrm>
              <a:off x="3297368" y="1178843"/>
              <a:ext cx="228880" cy="227666"/>
              <a:chOff x="-47160325" y="1974175"/>
              <a:chExt cx="301700" cy="300100"/>
            </a:xfrm>
            <a:grpFill/>
          </p:grpSpPr>
          <p:sp>
            <p:nvSpPr>
              <p:cNvPr id="5880" name="Google Shape;5880;p61"/>
              <p:cNvSpPr/>
              <p:nvPr/>
            </p:nvSpPr>
            <p:spPr>
              <a:xfrm>
                <a:off x="-47160325" y="1974175"/>
                <a:ext cx="301700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12068" h="12004" extrusionOk="0">
                    <a:moveTo>
                      <a:pt x="8539" y="1166"/>
                    </a:moveTo>
                    <a:lnTo>
                      <a:pt x="9452" y="2080"/>
                    </a:lnTo>
                    <a:lnTo>
                      <a:pt x="8539" y="2080"/>
                    </a:lnTo>
                    <a:lnTo>
                      <a:pt x="8539" y="1166"/>
                    </a:lnTo>
                    <a:close/>
                    <a:moveTo>
                      <a:pt x="7846" y="693"/>
                    </a:moveTo>
                    <a:lnTo>
                      <a:pt x="7846" y="2489"/>
                    </a:lnTo>
                    <a:cubicBezTo>
                      <a:pt x="7846" y="2678"/>
                      <a:pt x="8003" y="2836"/>
                      <a:pt x="8192" y="2836"/>
                    </a:cubicBezTo>
                    <a:lnTo>
                      <a:pt x="9957" y="2836"/>
                    </a:lnTo>
                    <a:lnTo>
                      <a:pt x="9957" y="4254"/>
                    </a:lnTo>
                    <a:lnTo>
                      <a:pt x="4916" y="4254"/>
                    </a:lnTo>
                    <a:lnTo>
                      <a:pt x="4538" y="3434"/>
                    </a:lnTo>
                    <a:cubicBezTo>
                      <a:pt x="4349" y="3056"/>
                      <a:pt x="3971" y="2836"/>
                      <a:pt x="3593" y="2836"/>
                    </a:cubicBezTo>
                    <a:lnTo>
                      <a:pt x="2206" y="2836"/>
                    </a:lnTo>
                    <a:lnTo>
                      <a:pt x="2206" y="693"/>
                    </a:lnTo>
                    <a:close/>
                    <a:moveTo>
                      <a:pt x="3561" y="3529"/>
                    </a:moveTo>
                    <a:cubicBezTo>
                      <a:pt x="3656" y="3529"/>
                      <a:pt x="3782" y="3623"/>
                      <a:pt x="3876" y="3718"/>
                    </a:cubicBezTo>
                    <a:lnTo>
                      <a:pt x="4380" y="4758"/>
                    </a:lnTo>
                    <a:cubicBezTo>
                      <a:pt x="4443" y="4884"/>
                      <a:pt x="4569" y="4947"/>
                      <a:pt x="4695" y="4947"/>
                    </a:cubicBezTo>
                    <a:lnTo>
                      <a:pt x="11028" y="4947"/>
                    </a:lnTo>
                    <a:cubicBezTo>
                      <a:pt x="11248" y="4947"/>
                      <a:pt x="11406" y="5104"/>
                      <a:pt x="11406" y="5293"/>
                    </a:cubicBezTo>
                    <a:lnTo>
                      <a:pt x="11406" y="10933"/>
                    </a:lnTo>
                    <a:lnTo>
                      <a:pt x="11343" y="10933"/>
                    </a:lnTo>
                    <a:cubicBezTo>
                      <a:pt x="11343" y="11153"/>
                      <a:pt x="11185" y="11311"/>
                      <a:pt x="10996" y="11311"/>
                    </a:cubicBezTo>
                    <a:lnTo>
                      <a:pt x="1104" y="11311"/>
                    </a:lnTo>
                    <a:cubicBezTo>
                      <a:pt x="915" y="11311"/>
                      <a:pt x="757" y="11153"/>
                      <a:pt x="757" y="10933"/>
                    </a:cubicBezTo>
                    <a:lnTo>
                      <a:pt x="757" y="3875"/>
                    </a:lnTo>
                    <a:cubicBezTo>
                      <a:pt x="757" y="3686"/>
                      <a:pt x="915" y="3529"/>
                      <a:pt x="1104" y="3529"/>
                    </a:cubicBezTo>
                    <a:close/>
                    <a:moveTo>
                      <a:pt x="1797" y="0"/>
                    </a:moveTo>
                    <a:cubicBezTo>
                      <a:pt x="1576" y="0"/>
                      <a:pt x="1419" y="158"/>
                      <a:pt x="1419" y="347"/>
                    </a:cubicBezTo>
                    <a:lnTo>
                      <a:pt x="1419" y="2836"/>
                    </a:lnTo>
                    <a:lnTo>
                      <a:pt x="1072" y="2836"/>
                    </a:lnTo>
                    <a:cubicBezTo>
                      <a:pt x="474" y="2836"/>
                      <a:pt x="1" y="3308"/>
                      <a:pt x="1" y="3907"/>
                    </a:cubicBezTo>
                    <a:lnTo>
                      <a:pt x="1" y="10933"/>
                    </a:lnTo>
                    <a:cubicBezTo>
                      <a:pt x="1" y="11531"/>
                      <a:pt x="474" y="12004"/>
                      <a:pt x="1072" y="12004"/>
                    </a:cubicBezTo>
                    <a:lnTo>
                      <a:pt x="10965" y="12004"/>
                    </a:lnTo>
                    <a:cubicBezTo>
                      <a:pt x="11563" y="12004"/>
                      <a:pt x="12036" y="11531"/>
                      <a:pt x="12036" y="10933"/>
                    </a:cubicBezTo>
                    <a:lnTo>
                      <a:pt x="12036" y="5325"/>
                    </a:lnTo>
                    <a:cubicBezTo>
                      <a:pt x="12067" y="4726"/>
                      <a:pt x="11595" y="4254"/>
                      <a:pt x="10996" y="4254"/>
                    </a:cubicBezTo>
                    <a:lnTo>
                      <a:pt x="10650" y="4254"/>
                    </a:lnTo>
                    <a:lnTo>
                      <a:pt x="10650" y="2489"/>
                    </a:lnTo>
                    <a:cubicBezTo>
                      <a:pt x="10650" y="2395"/>
                      <a:pt x="10618" y="2269"/>
                      <a:pt x="10524" y="2237"/>
                    </a:cubicBezTo>
                    <a:lnTo>
                      <a:pt x="8413" y="126"/>
                    </a:lnTo>
                    <a:cubicBezTo>
                      <a:pt x="8318" y="32"/>
                      <a:pt x="8255" y="0"/>
                      <a:pt x="81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81" name="Google Shape;5881;p61"/>
              <p:cNvSpPr/>
              <p:nvPr/>
            </p:nvSpPr>
            <p:spPr>
              <a:xfrm>
                <a:off x="-47070525" y="2115150"/>
                <a:ext cx="123675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4947" extrusionOk="0">
                    <a:moveTo>
                      <a:pt x="1796" y="694"/>
                    </a:moveTo>
                    <a:cubicBezTo>
                      <a:pt x="2269" y="694"/>
                      <a:pt x="2678" y="977"/>
                      <a:pt x="2804" y="1418"/>
                    </a:cubicBezTo>
                    <a:lnTo>
                      <a:pt x="1796" y="1418"/>
                    </a:lnTo>
                    <a:cubicBezTo>
                      <a:pt x="1607" y="1418"/>
                      <a:pt x="1450" y="1576"/>
                      <a:pt x="1450" y="1765"/>
                    </a:cubicBezTo>
                    <a:lnTo>
                      <a:pt x="1450" y="2742"/>
                    </a:lnTo>
                    <a:cubicBezTo>
                      <a:pt x="1009" y="2584"/>
                      <a:pt x="757" y="2175"/>
                      <a:pt x="757" y="1765"/>
                    </a:cubicBezTo>
                    <a:cubicBezTo>
                      <a:pt x="757" y="1166"/>
                      <a:pt x="1229" y="694"/>
                      <a:pt x="1796" y="694"/>
                    </a:cubicBezTo>
                    <a:close/>
                    <a:moveTo>
                      <a:pt x="2804" y="2112"/>
                    </a:moveTo>
                    <a:cubicBezTo>
                      <a:pt x="2678" y="2427"/>
                      <a:pt x="2426" y="2679"/>
                      <a:pt x="2174" y="2742"/>
                    </a:cubicBezTo>
                    <a:lnTo>
                      <a:pt x="2174" y="2112"/>
                    </a:lnTo>
                    <a:close/>
                    <a:moveTo>
                      <a:pt x="4254" y="2080"/>
                    </a:moveTo>
                    <a:lnTo>
                      <a:pt x="4254" y="4191"/>
                    </a:lnTo>
                    <a:lnTo>
                      <a:pt x="2143" y="4191"/>
                    </a:lnTo>
                    <a:lnTo>
                      <a:pt x="2143" y="3466"/>
                    </a:lnTo>
                    <a:cubicBezTo>
                      <a:pt x="2804" y="3309"/>
                      <a:pt x="3340" y="2773"/>
                      <a:pt x="3498" y="2080"/>
                    </a:cubicBezTo>
                    <a:close/>
                    <a:moveTo>
                      <a:pt x="1765" y="1"/>
                    </a:moveTo>
                    <a:cubicBezTo>
                      <a:pt x="788" y="1"/>
                      <a:pt x="1" y="788"/>
                      <a:pt x="1" y="1765"/>
                    </a:cubicBezTo>
                    <a:cubicBezTo>
                      <a:pt x="1" y="2616"/>
                      <a:pt x="599" y="3340"/>
                      <a:pt x="1418" y="3498"/>
                    </a:cubicBezTo>
                    <a:lnTo>
                      <a:pt x="1418" y="4600"/>
                    </a:lnTo>
                    <a:cubicBezTo>
                      <a:pt x="1418" y="4789"/>
                      <a:pt x="1576" y="4947"/>
                      <a:pt x="1765" y="4947"/>
                    </a:cubicBezTo>
                    <a:lnTo>
                      <a:pt x="4569" y="4947"/>
                    </a:lnTo>
                    <a:cubicBezTo>
                      <a:pt x="4758" y="4947"/>
                      <a:pt x="4915" y="4789"/>
                      <a:pt x="4915" y="4600"/>
                    </a:cubicBezTo>
                    <a:lnTo>
                      <a:pt x="4915" y="1797"/>
                    </a:lnTo>
                    <a:cubicBezTo>
                      <a:pt x="4947" y="1576"/>
                      <a:pt x="4789" y="1387"/>
                      <a:pt x="4600" y="1387"/>
                    </a:cubicBezTo>
                    <a:lnTo>
                      <a:pt x="3498" y="1387"/>
                    </a:lnTo>
                    <a:cubicBezTo>
                      <a:pt x="3340" y="599"/>
                      <a:pt x="2647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82" name="Google Shape;5882;p61"/>
            <p:cNvGrpSpPr/>
            <p:nvPr/>
          </p:nvGrpSpPr>
          <p:grpSpPr>
            <a:xfrm>
              <a:off x="3297671" y="1457888"/>
              <a:ext cx="228273" cy="228253"/>
              <a:chOff x="-47159525" y="2342000"/>
              <a:chExt cx="300900" cy="300875"/>
            </a:xfrm>
            <a:grpFill/>
          </p:grpSpPr>
          <p:sp>
            <p:nvSpPr>
              <p:cNvPr id="5883" name="Google Shape;5883;p61"/>
              <p:cNvSpPr/>
              <p:nvPr/>
            </p:nvSpPr>
            <p:spPr>
              <a:xfrm>
                <a:off x="-47122500" y="2376650"/>
                <a:ext cx="123675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5010" extrusionOk="0">
                    <a:moveTo>
                      <a:pt x="1765" y="756"/>
                    </a:moveTo>
                    <a:cubicBezTo>
                      <a:pt x="2237" y="756"/>
                      <a:pt x="2615" y="1008"/>
                      <a:pt x="2741" y="1450"/>
                    </a:cubicBezTo>
                    <a:lnTo>
                      <a:pt x="1765" y="1450"/>
                    </a:lnTo>
                    <a:cubicBezTo>
                      <a:pt x="1575" y="1450"/>
                      <a:pt x="1418" y="1607"/>
                      <a:pt x="1418" y="1828"/>
                    </a:cubicBezTo>
                    <a:lnTo>
                      <a:pt x="1418" y="2804"/>
                    </a:lnTo>
                    <a:cubicBezTo>
                      <a:pt x="1008" y="2647"/>
                      <a:pt x="693" y="2237"/>
                      <a:pt x="693" y="1828"/>
                    </a:cubicBezTo>
                    <a:cubicBezTo>
                      <a:pt x="693" y="1229"/>
                      <a:pt x="1166" y="756"/>
                      <a:pt x="1765" y="756"/>
                    </a:cubicBezTo>
                    <a:close/>
                    <a:moveTo>
                      <a:pt x="2741" y="2174"/>
                    </a:moveTo>
                    <a:cubicBezTo>
                      <a:pt x="2615" y="2458"/>
                      <a:pt x="2395" y="2678"/>
                      <a:pt x="2111" y="2804"/>
                    </a:cubicBezTo>
                    <a:lnTo>
                      <a:pt x="2111" y="2174"/>
                    </a:lnTo>
                    <a:close/>
                    <a:moveTo>
                      <a:pt x="4253" y="2143"/>
                    </a:moveTo>
                    <a:lnTo>
                      <a:pt x="4253" y="4285"/>
                    </a:lnTo>
                    <a:lnTo>
                      <a:pt x="2111" y="4285"/>
                    </a:lnTo>
                    <a:lnTo>
                      <a:pt x="2111" y="3497"/>
                    </a:lnTo>
                    <a:cubicBezTo>
                      <a:pt x="2804" y="3340"/>
                      <a:pt x="3340" y="2836"/>
                      <a:pt x="3497" y="2143"/>
                    </a:cubicBezTo>
                    <a:close/>
                    <a:moveTo>
                      <a:pt x="1765" y="0"/>
                    </a:moveTo>
                    <a:cubicBezTo>
                      <a:pt x="788" y="0"/>
                      <a:pt x="0" y="788"/>
                      <a:pt x="0" y="1765"/>
                    </a:cubicBezTo>
                    <a:cubicBezTo>
                      <a:pt x="0" y="2647"/>
                      <a:pt x="567" y="3340"/>
                      <a:pt x="1418" y="3497"/>
                    </a:cubicBezTo>
                    <a:lnTo>
                      <a:pt x="1418" y="4663"/>
                    </a:lnTo>
                    <a:cubicBezTo>
                      <a:pt x="1418" y="4852"/>
                      <a:pt x="1575" y="5010"/>
                      <a:pt x="1765" y="5010"/>
                    </a:cubicBezTo>
                    <a:lnTo>
                      <a:pt x="4600" y="5010"/>
                    </a:lnTo>
                    <a:cubicBezTo>
                      <a:pt x="4789" y="5010"/>
                      <a:pt x="4947" y="4852"/>
                      <a:pt x="4947" y="4663"/>
                    </a:cubicBezTo>
                    <a:lnTo>
                      <a:pt x="4947" y="1765"/>
                    </a:lnTo>
                    <a:cubicBezTo>
                      <a:pt x="4947" y="1576"/>
                      <a:pt x="4789" y="1418"/>
                      <a:pt x="4600" y="1418"/>
                    </a:cubicBezTo>
                    <a:lnTo>
                      <a:pt x="3497" y="1418"/>
                    </a:lnTo>
                    <a:cubicBezTo>
                      <a:pt x="3340" y="630"/>
                      <a:pt x="2615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84" name="Google Shape;5884;p61"/>
              <p:cNvSpPr/>
              <p:nvPr/>
            </p:nvSpPr>
            <p:spPr>
              <a:xfrm>
                <a:off x="-47159525" y="2342000"/>
                <a:ext cx="300900" cy="3008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5" extrusionOk="0">
                    <a:moveTo>
                      <a:pt x="7089" y="1229"/>
                    </a:moveTo>
                    <a:lnTo>
                      <a:pt x="8003" y="2142"/>
                    </a:lnTo>
                    <a:lnTo>
                      <a:pt x="7089" y="2142"/>
                    </a:lnTo>
                    <a:lnTo>
                      <a:pt x="7089" y="1229"/>
                    </a:lnTo>
                    <a:close/>
                    <a:moveTo>
                      <a:pt x="8538" y="6396"/>
                    </a:moveTo>
                    <a:lnTo>
                      <a:pt x="8538" y="6711"/>
                    </a:lnTo>
                    <a:cubicBezTo>
                      <a:pt x="8538" y="6900"/>
                      <a:pt x="8664" y="7057"/>
                      <a:pt x="8885" y="7057"/>
                    </a:cubicBezTo>
                    <a:cubicBezTo>
                      <a:pt x="9074" y="7057"/>
                      <a:pt x="9231" y="6900"/>
                      <a:pt x="9231" y="6711"/>
                    </a:cubicBezTo>
                    <a:lnTo>
                      <a:pt x="9231" y="6427"/>
                    </a:lnTo>
                    <a:cubicBezTo>
                      <a:pt x="10303" y="6585"/>
                      <a:pt x="11153" y="7467"/>
                      <a:pt x="11311" y="8506"/>
                    </a:cubicBezTo>
                    <a:lnTo>
                      <a:pt x="10996" y="8506"/>
                    </a:lnTo>
                    <a:cubicBezTo>
                      <a:pt x="10807" y="8506"/>
                      <a:pt x="10649" y="8664"/>
                      <a:pt x="10649" y="8884"/>
                    </a:cubicBezTo>
                    <a:cubicBezTo>
                      <a:pt x="10649" y="9073"/>
                      <a:pt x="10807" y="9231"/>
                      <a:pt x="10996" y="9231"/>
                    </a:cubicBezTo>
                    <a:lnTo>
                      <a:pt x="11311" y="9231"/>
                    </a:lnTo>
                    <a:cubicBezTo>
                      <a:pt x="11153" y="10302"/>
                      <a:pt x="10303" y="11121"/>
                      <a:pt x="9231" y="11279"/>
                    </a:cubicBezTo>
                    <a:lnTo>
                      <a:pt x="9231" y="10964"/>
                    </a:lnTo>
                    <a:cubicBezTo>
                      <a:pt x="9231" y="10775"/>
                      <a:pt x="9074" y="10617"/>
                      <a:pt x="8885" y="10617"/>
                    </a:cubicBezTo>
                    <a:cubicBezTo>
                      <a:pt x="8664" y="10617"/>
                      <a:pt x="8538" y="10775"/>
                      <a:pt x="8538" y="10964"/>
                    </a:cubicBezTo>
                    <a:lnTo>
                      <a:pt x="8538" y="11279"/>
                    </a:lnTo>
                    <a:cubicBezTo>
                      <a:pt x="7467" y="11121"/>
                      <a:pt x="6585" y="10239"/>
                      <a:pt x="6428" y="9200"/>
                    </a:cubicBezTo>
                    <a:lnTo>
                      <a:pt x="6743" y="9200"/>
                    </a:lnTo>
                    <a:cubicBezTo>
                      <a:pt x="6963" y="9200"/>
                      <a:pt x="7089" y="9042"/>
                      <a:pt x="7089" y="8821"/>
                    </a:cubicBezTo>
                    <a:cubicBezTo>
                      <a:pt x="7089" y="8632"/>
                      <a:pt x="6963" y="8475"/>
                      <a:pt x="6743" y="8475"/>
                    </a:cubicBezTo>
                    <a:lnTo>
                      <a:pt x="6428" y="8475"/>
                    </a:lnTo>
                    <a:cubicBezTo>
                      <a:pt x="6585" y="7404"/>
                      <a:pt x="7467" y="6553"/>
                      <a:pt x="8538" y="6396"/>
                    </a:cubicBezTo>
                    <a:close/>
                    <a:moveTo>
                      <a:pt x="6428" y="725"/>
                    </a:moveTo>
                    <a:lnTo>
                      <a:pt x="6428" y="2489"/>
                    </a:lnTo>
                    <a:cubicBezTo>
                      <a:pt x="6428" y="2678"/>
                      <a:pt x="6585" y="2836"/>
                      <a:pt x="6774" y="2836"/>
                    </a:cubicBezTo>
                    <a:lnTo>
                      <a:pt x="8570" y="2836"/>
                    </a:lnTo>
                    <a:lnTo>
                      <a:pt x="8570" y="5734"/>
                    </a:lnTo>
                    <a:cubicBezTo>
                      <a:pt x="6995" y="5892"/>
                      <a:pt x="5766" y="7246"/>
                      <a:pt x="5766" y="8884"/>
                    </a:cubicBezTo>
                    <a:cubicBezTo>
                      <a:pt x="5766" y="9861"/>
                      <a:pt x="6238" y="10775"/>
                      <a:pt x="6932" y="11310"/>
                    </a:cubicBezTo>
                    <a:lnTo>
                      <a:pt x="757" y="11310"/>
                    </a:lnTo>
                    <a:lnTo>
                      <a:pt x="757" y="725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0" y="158"/>
                      <a:pt x="0" y="378"/>
                    </a:cubicBezTo>
                    <a:lnTo>
                      <a:pt x="0" y="11657"/>
                    </a:lnTo>
                    <a:cubicBezTo>
                      <a:pt x="0" y="11877"/>
                      <a:pt x="158" y="12035"/>
                      <a:pt x="379" y="12035"/>
                    </a:cubicBezTo>
                    <a:lnTo>
                      <a:pt x="8822" y="12035"/>
                    </a:lnTo>
                    <a:cubicBezTo>
                      <a:pt x="10555" y="12035"/>
                      <a:pt x="11972" y="10617"/>
                      <a:pt x="11972" y="8884"/>
                    </a:cubicBezTo>
                    <a:cubicBezTo>
                      <a:pt x="12035" y="7215"/>
                      <a:pt x="10807" y="5892"/>
                      <a:pt x="9231" y="5734"/>
                    </a:cubicBezTo>
                    <a:lnTo>
                      <a:pt x="9231" y="2489"/>
                    </a:lnTo>
                    <a:cubicBezTo>
                      <a:pt x="9231" y="2426"/>
                      <a:pt x="9200" y="2300"/>
                      <a:pt x="9105" y="2268"/>
                    </a:cubicBezTo>
                    <a:lnTo>
                      <a:pt x="6995" y="126"/>
                    </a:lnTo>
                    <a:cubicBezTo>
                      <a:pt x="6900" y="63"/>
                      <a:pt x="6837" y="0"/>
                      <a:pt x="67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85" name="Google Shape;5885;p61"/>
              <p:cNvSpPr/>
              <p:nvPr/>
            </p:nvSpPr>
            <p:spPr>
              <a:xfrm>
                <a:off x="-46946075" y="2537325"/>
                <a:ext cx="354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9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071"/>
                    </a:lnTo>
                    <a:cubicBezTo>
                      <a:pt x="0" y="1260"/>
                      <a:pt x="158" y="1418"/>
                      <a:pt x="347" y="1418"/>
                    </a:cubicBezTo>
                    <a:lnTo>
                      <a:pt x="1040" y="1418"/>
                    </a:lnTo>
                    <a:cubicBezTo>
                      <a:pt x="1261" y="1418"/>
                      <a:pt x="1418" y="1260"/>
                      <a:pt x="1418" y="1071"/>
                    </a:cubicBezTo>
                    <a:cubicBezTo>
                      <a:pt x="1387" y="851"/>
                      <a:pt x="1261" y="693"/>
                      <a:pt x="1040" y="693"/>
                    </a:cubicBezTo>
                    <a:lnTo>
                      <a:pt x="693" y="693"/>
                    </a:ln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86" name="Google Shape;5886;p61"/>
              <p:cNvSpPr/>
              <p:nvPr/>
            </p:nvSpPr>
            <p:spPr>
              <a:xfrm>
                <a:off x="-47122500" y="2537325"/>
                <a:ext cx="87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151" y="693"/>
                    </a:lnTo>
                    <a:cubicBezTo>
                      <a:pt x="3340" y="693"/>
                      <a:pt x="3497" y="536"/>
                      <a:pt x="3497" y="347"/>
                    </a:cubicBezTo>
                    <a:cubicBezTo>
                      <a:pt x="3497" y="158"/>
                      <a:pt x="3340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87" name="Google Shape;5887;p61"/>
              <p:cNvSpPr/>
              <p:nvPr/>
            </p:nvSpPr>
            <p:spPr>
              <a:xfrm>
                <a:off x="-47122500" y="2572775"/>
                <a:ext cx="87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3151" y="693"/>
                    </a:lnTo>
                    <a:cubicBezTo>
                      <a:pt x="3340" y="693"/>
                      <a:pt x="3497" y="536"/>
                      <a:pt x="3497" y="347"/>
                    </a:cubicBezTo>
                    <a:cubicBezTo>
                      <a:pt x="3497" y="158"/>
                      <a:pt x="3340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888" name="Google Shape;5888;p61"/>
            <p:cNvGrpSpPr/>
            <p:nvPr/>
          </p:nvGrpSpPr>
          <p:grpSpPr>
            <a:xfrm>
              <a:off x="3297975" y="1738715"/>
              <a:ext cx="227666" cy="228273"/>
              <a:chOff x="-47157950" y="2712175"/>
              <a:chExt cx="300100" cy="300900"/>
            </a:xfrm>
            <a:grpFill/>
          </p:grpSpPr>
          <p:sp>
            <p:nvSpPr>
              <p:cNvPr id="5889" name="Google Shape;5889;p61"/>
              <p:cNvSpPr/>
              <p:nvPr/>
            </p:nvSpPr>
            <p:spPr>
              <a:xfrm>
                <a:off x="-47157950" y="2712175"/>
                <a:ext cx="3001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36" extrusionOk="0">
                    <a:moveTo>
                      <a:pt x="7026" y="1166"/>
                    </a:moveTo>
                    <a:lnTo>
                      <a:pt x="7940" y="2048"/>
                    </a:lnTo>
                    <a:lnTo>
                      <a:pt x="7026" y="2048"/>
                    </a:lnTo>
                    <a:lnTo>
                      <a:pt x="7026" y="1166"/>
                    </a:lnTo>
                    <a:close/>
                    <a:moveTo>
                      <a:pt x="6333" y="693"/>
                    </a:moveTo>
                    <a:lnTo>
                      <a:pt x="6333" y="2458"/>
                    </a:lnTo>
                    <a:cubicBezTo>
                      <a:pt x="6333" y="2647"/>
                      <a:pt x="6491" y="2804"/>
                      <a:pt x="6680" y="2804"/>
                    </a:cubicBezTo>
                    <a:lnTo>
                      <a:pt x="8444" y="2804"/>
                    </a:lnTo>
                    <a:lnTo>
                      <a:pt x="8444" y="4222"/>
                    </a:lnTo>
                    <a:lnTo>
                      <a:pt x="3529" y="4222"/>
                    </a:lnTo>
                    <a:lnTo>
                      <a:pt x="3529" y="693"/>
                    </a:lnTo>
                    <a:close/>
                    <a:moveTo>
                      <a:pt x="10933" y="4222"/>
                    </a:moveTo>
                    <a:cubicBezTo>
                      <a:pt x="11122" y="4222"/>
                      <a:pt x="11279" y="4380"/>
                      <a:pt x="11279" y="4569"/>
                    </a:cubicBezTo>
                    <a:lnTo>
                      <a:pt x="11279" y="8097"/>
                    </a:lnTo>
                    <a:lnTo>
                      <a:pt x="11248" y="8097"/>
                    </a:lnTo>
                    <a:cubicBezTo>
                      <a:pt x="11248" y="8286"/>
                      <a:pt x="11090" y="8444"/>
                      <a:pt x="10901" y="8444"/>
                    </a:cubicBezTo>
                    <a:lnTo>
                      <a:pt x="9137" y="8444"/>
                    </a:lnTo>
                    <a:lnTo>
                      <a:pt x="9137" y="7719"/>
                    </a:lnTo>
                    <a:lnTo>
                      <a:pt x="9483" y="7719"/>
                    </a:lnTo>
                    <a:cubicBezTo>
                      <a:pt x="9673" y="7719"/>
                      <a:pt x="9830" y="7562"/>
                      <a:pt x="9830" y="7372"/>
                    </a:cubicBezTo>
                    <a:cubicBezTo>
                      <a:pt x="9830" y="7183"/>
                      <a:pt x="9673" y="7026"/>
                      <a:pt x="9483" y="7026"/>
                    </a:cubicBezTo>
                    <a:lnTo>
                      <a:pt x="2458" y="7026"/>
                    </a:lnTo>
                    <a:cubicBezTo>
                      <a:pt x="2269" y="7026"/>
                      <a:pt x="2111" y="7183"/>
                      <a:pt x="2111" y="7372"/>
                    </a:cubicBezTo>
                    <a:cubicBezTo>
                      <a:pt x="2111" y="7562"/>
                      <a:pt x="2269" y="7719"/>
                      <a:pt x="2458" y="7719"/>
                    </a:cubicBezTo>
                    <a:lnTo>
                      <a:pt x="2836" y="7719"/>
                    </a:lnTo>
                    <a:lnTo>
                      <a:pt x="2836" y="8444"/>
                    </a:lnTo>
                    <a:lnTo>
                      <a:pt x="1040" y="8444"/>
                    </a:lnTo>
                    <a:cubicBezTo>
                      <a:pt x="851" y="8444"/>
                      <a:pt x="694" y="8286"/>
                      <a:pt x="694" y="8097"/>
                    </a:cubicBezTo>
                    <a:lnTo>
                      <a:pt x="694" y="4569"/>
                    </a:lnTo>
                    <a:cubicBezTo>
                      <a:pt x="694" y="4380"/>
                      <a:pt x="851" y="4222"/>
                      <a:pt x="1040" y="4222"/>
                    </a:cubicBezTo>
                    <a:lnTo>
                      <a:pt x="2836" y="4222"/>
                    </a:lnTo>
                    <a:lnTo>
                      <a:pt x="2836" y="4569"/>
                    </a:lnTo>
                    <a:cubicBezTo>
                      <a:pt x="2836" y="4789"/>
                      <a:pt x="2993" y="4947"/>
                      <a:pt x="3183" y="4947"/>
                    </a:cubicBezTo>
                    <a:lnTo>
                      <a:pt x="8822" y="4947"/>
                    </a:lnTo>
                    <a:cubicBezTo>
                      <a:pt x="9011" y="4947"/>
                      <a:pt x="9168" y="4789"/>
                      <a:pt x="9168" y="4569"/>
                    </a:cubicBezTo>
                    <a:lnTo>
                      <a:pt x="9168" y="4222"/>
                    </a:lnTo>
                    <a:close/>
                    <a:moveTo>
                      <a:pt x="8412" y="7719"/>
                    </a:moveTo>
                    <a:lnTo>
                      <a:pt x="8412" y="11279"/>
                    </a:lnTo>
                    <a:lnTo>
                      <a:pt x="3498" y="11279"/>
                    </a:lnTo>
                    <a:lnTo>
                      <a:pt x="3498" y="7719"/>
                    </a:lnTo>
                    <a:close/>
                    <a:moveTo>
                      <a:pt x="3183" y="0"/>
                    </a:moveTo>
                    <a:cubicBezTo>
                      <a:pt x="2993" y="0"/>
                      <a:pt x="2836" y="158"/>
                      <a:pt x="2836" y="378"/>
                    </a:cubicBezTo>
                    <a:lnTo>
                      <a:pt x="2836" y="3560"/>
                    </a:lnTo>
                    <a:lnTo>
                      <a:pt x="1072" y="3560"/>
                    </a:lnTo>
                    <a:cubicBezTo>
                      <a:pt x="473" y="3560"/>
                      <a:pt x="1" y="4033"/>
                      <a:pt x="1" y="4600"/>
                    </a:cubicBezTo>
                    <a:lnTo>
                      <a:pt x="1" y="8129"/>
                    </a:lnTo>
                    <a:cubicBezTo>
                      <a:pt x="1" y="8696"/>
                      <a:pt x="473" y="9168"/>
                      <a:pt x="1072" y="9168"/>
                    </a:cubicBezTo>
                    <a:lnTo>
                      <a:pt x="2836" y="9168"/>
                    </a:lnTo>
                    <a:lnTo>
                      <a:pt x="2836" y="11657"/>
                    </a:lnTo>
                    <a:cubicBezTo>
                      <a:pt x="2836" y="11846"/>
                      <a:pt x="2993" y="12035"/>
                      <a:pt x="3183" y="12035"/>
                    </a:cubicBezTo>
                    <a:lnTo>
                      <a:pt x="8822" y="12035"/>
                    </a:lnTo>
                    <a:cubicBezTo>
                      <a:pt x="9011" y="12035"/>
                      <a:pt x="9168" y="11846"/>
                      <a:pt x="9168" y="11657"/>
                    </a:cubicBezTo>
                    <a:lnTo>
                      <a:pt x="9168" y="9168"/>
                    </a:lnTo>
                    <a:lnTo>
                      <a:pt x="10933" y="9168"/>
                    </a:lnTo>
                    <a:cubicBezTo>
                      <a:pt x="11531" y="9168"/>
                      <a:pt x="12004" y="8696"/>
                      <a:pt x="12004" y="8129"/>
                    </a:cubicBezTo>
                    <a:lnTo>
                      <a:pt x="12004" y="4600"/>
                    </a:lnTo>
                    <a:cubicBezTo>
                      <a:pt x="11972" y="4001"/>
                      <a:pt x="11500" y="3529"/>
                      <a:pt x="10901" y="3529"/>
                    </a:cubicBezTo>
                    <a:lnTo>
                      <a:pt x="9137" y="3529"/>
                    </a:lnTo>
                    <a:lnTo>
                      <a:pt x="9137" y="2458"/>
                    </a:lnTo>
                    <a:cubicBezTo>
                      <a:pt x="9137" y="2363"/>
                      <a:pt x="9074" y="2269"/>
                      <a:pt x="9011" y="2206"/>
                    </a:cubicBezTo>
                    <a:lnTo>
                      <a:pt x="6932" y="126"/>
                    </a:lnTo>
                    <a:cubicBezTo>
                      <a:pt x="6837" y="63"/>
                      <a:pt x="6774" y="0"/>
                      <a:pt x="66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0" name="Google Shape;5890;p61"/>
              <p:cNvSpPr/>
              <p:nvPr/>
            </p:nvSpPr>
            <p:spPr>
              <a:xfrm>
                <a:off x="-47087075" y="28523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8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8" y="693"/>
                    </a:cubicBezTo>
                    <a:cubicBezTo>
                      <a:pt x="537" y="693"/>
                      <a:pt x="694" y="536"/>
                      <a:pt x="694" y="347"/>
                    </a:cubicBezTo>
                    <a:cubicBezTo>
                      <a:pt x="694" y="158"/>
                      <a:pt x="537" y="0"/>
                      <a:pt x="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1" name="Google Shape;5891;p61"/>
              <p:cNvSpPr/>
              <p:nvPr/>
            </p:nvSpPr>
            <p:spPr>
              <a:xfrm>
                <a:off x="-47052400" y="28523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26" y="0"/>
                      <a:pt x="0" y="158"/>
                      <a:pt x="0" y="347"/>
                    </a:cubicBezTo>
                    <a:cubicBezTo>
                      <a:pt x="0" y="536"/>
                      <a:pt x="126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2" name="Google Shape;5892;p61"/>
              <p:cNvSpPr/>
              <p:nvPr/>
            </p:nvSpPr>
            <p:spPr>
              <a:xfrm>
                <a:off x="-47051625" y="2957900"/>
                <a:ext cx="87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3151" y="694"/>
                    </a:lnTo>
                    <a:cubicBezTo>
                      <a:pt x="3340" y="694"/>
                      <a:pt x="3498" y="536"/>
                      <a:pt x="3498" y="347"/>
                    </a:cubicBezTo>
                    <a:cubicBezTo>
                      <a:pt x="3498" y="158"/>
                      <a:pt x="3340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3" name="Google Shape;5893;p61"/>
              <p:cNvSpPr/>
              <p:nvPr/>
            </p:nvSpPr>
            <p:spPr>
              <a:xfrm>
                <a:off x="-47051625" y="2923250"/>
                <a:ext cx="87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3151" y="694"/>
                    </a:lnTo>
                    <a:cubicBezTo>
                      <a:pt x="3340" y="694"/>
                      <a:pt x="3498" y="536"/>
                      <a:pt x="3498" y="347"/>
                    </a:cubicBezTo>
                    <a:cubicBezTo>
                      <a:pt x="3498" y="158"/>
                      <a:pt x="3340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4" name="Google Shape;5894;p61"/>
              <p:cNvSpPr/>
              <p:nvPr/>
            </p:nvSpPr>
            <p:spPr>
              <a:xfrm>
                <a:off x="-47017750" y="2852375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78" y="693"/>
                    </a:cubicBezTo>
                    <a:lnTo>
                      <a:pt x="1072" y="693"/>
                    </a:lnTo>
                    <a:cubicBezTo>
                      <a:pt x="1261" y="693"/>
                      <a:pt x="1418" y="536"/>
                      <a:pt x="1418" y="347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5" name="Google Shape;5895;p61"/>
              <p:cNvSpPr/>
              <p:nvPr/>
            </p:nvSpPr>
            <p:spPr>
              <a:xfrm>
                <a:off x="-46964975" y="2852375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1040" y="693"/>
                    </a:lnTo>
                    <a:cubicBezTo>
                      <a:pt x="1260" y="693"/>
                      <a:pt x="1418" y="536"/>
                      <a:pt x="1418" y="347"/>
                    </a:cubicBezTo>
                    <a:cubicBezTo>
                      <a:pt x="1418" y="158"/>
                      <a:pt x="1260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896" name="Google Shape;5896;p61"/>
            <p:cNvSpPr/>
            <p:nvPr/>
          </p:nvSpPr>
          <p:spPr>
            <a:xfrm>
              <a:off x="4725804" y="1172195"/>
              <a:ext cx="200185" cy="227078"/>
            </a:xfrm>
            <a:custGeom>
              <a:avLst/>
              <a:gdLst/>
              <a:ahLst/>
              <a:cxnLst/>
              <a:rect l="l" t="t" r="r" b="b"/>
              <a:pathLst>
                <a:path w="10555" h="11973" extrusionOk="0">
                  <a:moveTo>
                    <a:pt x="3151" y="2836"/>
                  </a:moveTo>
                  <a:cubicBezTo>
                    <a:pt x="3340" y="2836"/>
                    <a:pt x="3498" y="2994"/>
                    <a:pt x="3498" y="3183"/>
                  </a:cubicBezTo>
                  <a:lnTo>
                    <a:pt x="3498" y="3529"/>
                  </a:lnTo>
                  <a:lnTo>
                    <a:pt x="2805" y="3529"/>
                  </a:lnTo>
                  <a:lnTo>
                    <a:pt x="2805" y="3183"/>
                  </a:lnTo>
                  <a:cubicBezTo>
                    <a:pt x="2805" y="2994"/>
                    <a:pt x="2962" y="2836"/>
                    <a:pt x="3151" y="2836"/>
                  </a:cubicBezTo>
                  <a:close/>
                  <a:moveTo>
                    <a:pt x="9862" y="4191"/>
                  </a:moveTo>
                  <a:lnTo>
                    <a:pt x="9862" y="5262"/>
                  </a:lnTo>
                  <a:cubicBezTo>
                    <a:pt x="9862" y="5451"/>
                    <a:pt x="9704" y="5609"/>
                    <a:pt x="9484" y="5609"/>
                  </a:cubicBezTo>
                  <a:cubicBezTo>
                    <a:pt x="9295" y="5609"/>
                    <a:pt x="9137" y="5451"/>
                    <a:pt x="9137" y="5262"/>
                  </a:cubicBezTo>
                  <a:lnTo>
                    <a:pt x="9137" y="4191"/>
                  </a:lnTo>
                  <a:close/>
                  <a:moveTo>
                    <a:pt x="3151" y="5609"/>
                  </a:moveTo>
                  <a:cubicBezTo>
                    <a:pt x="3340" y="5609"/>
                    <a:pt x="3498" y="5766"/>
                    <a:pt x="3498" y="5987"/>
                  </a:cubicBezTo>
                  <a:cubicBezTo>
                    <a:pt x="3498" y="6176"/>
                    <a:pt x="3340" y="6333"/>
                    <a:pt x="3151" y="6333"/>
                  </a:cubicBezTo>
                  <a:cubicBezTo>
                    <a:pt x="2962" y="6333"/>
                    <a:pt x="2805" y="6176"/>
                    <a:pt x="2805" y="5987"/>
                  </a:cubicBezTo>
                  <a:cubicBezTo>
                    <a:pt x="2805" y="5766"/>
                    <a:pt x="2962" y="5609"/>
                    <a:pt x="3151" y="5609"/>
                  </a:cubicBezTo>
                  <a:close/>
                  <a:moveTo>
                    <a:pt x="3592" y="4254"/>
                  </a:moveTo>
                  <a:cubicBezTo>
                    <a:pt x="4695" y="4443"/>
                    <a:pt x="5640" y="5451"/>
                    <a:pt x="5640" y="6680"/>
                  </a:cubicBezTo>
                  <a:lnTo>
                    <a:pt x="5640" y="8822"/>
                  </a:lnTo>
                  <a:cubicBezTo>
                    <a:pt x="5640" y="10145"/>
                    <a:pt x="4538" y="11248"/>
                    <a:pt x="3183" y="11248"/>
                  </a:cubicBezTo>
                  <a:cubicBezTo>
                    <a:pt x="1860" y="11248"/>
                    <a:pt x="757" y="10145"/>
                    <a:pt x="757" y="8822"/>
                  </a:cubicBezTo>
                  <a:lnTo>
                    <a:pt x="757" y="6680"/>
                  </a:lnTo>
                  <a:cubicBezTo>
                    <a:pt x="757" y="5451"/>
                    <a:pt x="1671" y="4443"/>
                    <a:pt x="2868" y="4254"/>
                  </a:cubicBezTo>
                  <a:lnTo>
                    <a:pt x="2868" y="4979"/>
                  </a:lnTo>
                  <a:cubicBezTo>
                    <a:pt x="2490" y="5136"/>
                    <a:pt x="2175" y="5546"/>
                    <a:pt x="2175" y="5987"/>
                  </a:cubicBezTo>
                  <a:cubicBezTo>
                    <a:pt x="2175" y="6396"/>
                    <a:pt x="2458" y="6837"/>
                    <a:pt x="2868" y="6963"/>
                  </a:cubicBezTo>
                  <a:lnTo>
                    <a:pt x="2868" y="7341"/>
                  </a:lnTo>
                  <a:cubicBezTo>
                    <a:pt x="2868" y="7562"/>
                    <a:pt x="3025" y="7719"/>
                    <a:pt x="3246" y="7719"/>
                  </a:cubicBezTo>
                  <a:cubicBezTo>
                    <a:pt x="3435" y="7719"/>
                    <a:pt x="3592" y="7562"/>
                    <a:pt x="3592" y="7341"/>
                  </a:cubicBezTo>
                  <a:lnTo>
                    <a:pt x="3592" y="6963"/>
                  </a:lnTo>
                  <a:cubicBezTo>
                    <a:pt x="3970" y="6806"/>
                    <a:pt x="4286" y="6396"/>
                    <a:pt x="4286" y="5987"/>
                  </a:cubicBezTo>
                  <a:cubicBezTo>
                    <a:pt x="4286" y="5546"/>
                    <a:pt x="4033" y="5105"/>
                    <a:pt x="3592" y="4979"/>
                  </a:cubicBezTo>
                  <a:lnTo>
                    <a:pt x="3592" y="4254"/>
                  </a:lnTo>
                  <a:close/>
                  <a:moveTo>
                    <a:pt x="5294" y="1"/>
                  </a:moveTo>
                  <a:cubicBezTo>
                    <a:pt x="4033" y="1"/>
                    <a:pt x="2994" y="946"/>
                    <a:pt x="2836" y="2143"/>
                  </a:cubicBezTo>
                  <a:cubicBezTo>
                    <a:pt x="2427" y="2301"/>
                    <a:pt x="2143" y="2710"/>
                    <a:pt x="2143" y="3151"/>
                  </a:cubicBezTo>
                  <a:lnTo>
                    <a:pt x="2143" y="3687"/>
                  </a:lnTo>
                  <a:cubicBezTo>
                    <a:pt x="914" y="4128"/>
                    <a:pt x="1" y="5294"/>
                    <a:pt x="1" y="6680"/>
                  </a:cubicBezTo>
                  <a:lnTo>
                    <a:pt x="1" y="8822"/>
                  </a:lnTo>
                  <a:cubicBezTo>
                    <a:pt x="1" y="10555"/>
                    <a:pt x="1419" y="11973"/>
                    <a:pt x="3151" y="11973"/>
                  </a:cubicBezTo>
                  <a:cubicBezTo>
                    <a:pt x="4884" y="11973"/>
                    <a:pt x="6302" y="10555"/>
                    <a:pt x="6302" y="8822"/>
                  </a:cubicBezTo>
                  <a:lnTo>
                    <a:pt x="6302" y="6680"/>
                  </a:lnTo>
                  <a:cubicBezTo>
                    <a:pt x="6302" y="5294"/>
                    <a:pt x="5451" y="4128"/>
                    <a:pt x="4191" y="3687"/>
                  </a:cubicBezTo>
                  <a:lnTo>
                    <a:pt x="4191" y="3151"/>
                  </a:lnTo>
                  <a:cubicBezTo>
                    <a:pt x="4191" y="2710"/>
                    <a:pt x="3907" y="2301"/>
                    <a:pt x="3529" y="2143"/>
                  </a:cubicBezTo>
                  <a:cubicBezTo>
                    <a:pt x="3624" y="1293"/>
                    <a:pt x="4380" y="662"/>
                    <a:pt x="5262" y="662"/>
                  </a:cubicBezTo>
                  <a:cubicBezTo>
                    <a:pt x="6239" y="662"/>
                    <a:pt x="7026" y="1450"/>
                    <a:pt x="7026" y="2427"/>
                  </a:cubicBezTo>
                  <a:lnTo>
                    <a:pt x="7026" y="8413"/>
                  </a:lnTo>
                  <a:cubicBezTo>
                    <a:pt x="7026" y="9200"/>
                    <a:pt x="7657" y="9830"/>
                    <a:pt x="8444" y="9830"/>
                  </a:cubicBezTo>
                  <a:cubicBezTo>
                    <a:pt x="9232" y="9830"/>
                    <a:pt x="9862" y="9200"/>
                    <a:pt x="9862" y="8413"/>
                  </a:cubicBezTo>
                  <a:lnTo>
                    <a:pt x="9862" y="6239"/>
                  </a:lnTo>
                  <a:cubicBezTo>
                    <a:pt x="10240" y="6081"/>
                    <a:pt x="10555" y="5703"/>
                    <a:pt x="10555" y="5262"/>
                  </a:cubicBezTo>
                  <a:lnTo>
                    <a:pt x="10555" y="3844"/>
                  </a:lnTo>
                  <a:cubicBezTo>
                    <a:pt x="10555" y="3687"/>
                    <a:pt x="10397" y="3529"/>
                    <a:pt x="10208" y="3529"/>
                  </a:cubicBezTo>
                  <a:lnTo>
                    <a:pt x="9862" y="3529"/>
                  </a:lnTo>
                  <a:lnTo>
                    <a:pt x="9862" y="2458"/>
                  </a:lnTo>
                  <a:cubicBezTo>
                    <a:pt x="9862" y="2269"/>
                    <a:pt x="9704" y="2112"/>
                    <a:pt x="9515" y="2112"/>
                  </a:cubicBezTo>
                  <a:cubicBezTo>
                    <a:pt x="9295" y="2112"/>
                    <a:pt x="9137" y="2269"/>
                    <a:pt x="9137" y="2458"/>
                  </a:cubicBezTo>
                  <a:lnTo>
                    <a:pt x="9137" y="3529"/>
                  </a:lnTo>
                  <a:lnTo>
                    <a:pt x="8791" y="3529"/>
                  </a:lnTo>
                  <a:cubicBezTo>
                    <a:pt x="8602" y="3529"/>
                    <a:pt x="8444" y="3687"/>
                    <a:pt x="8444" y="3876"/>
                  </a:cubicBezTo>
                  <a:lnTo>
                    <a:pt x="8444" y="5294"/>
                  </a:lnTo>
                  <a:cubicBezTo>
                    <a:pt x="8444" y="5766"/>
                    <a:pt x="8728" y="6176"/>
                    <a:pt x="9137" y="6302"/>
                  </a:cubicBezTo>
                  <a:lnTo>
                    <a:pt x="9137" y="8444"/>
                  </a:lnTo>
                  <a:cubicBezTo>
                    <a:pt x="9137" y="8854"/>
                    <a:pt x="8822" y="9169"/>
                    <a:pt x="8444" y="9169"/>
                  </a:cubicBezTo>
                  <a:cubicBezTo>
                    <a:pt x="8035" y="9169"/>
                    <a:pt x="7720" y="8854"/>
                    <a:pt x="7720" y="8444"/>
                  </a:cubicBezTo>
                  <a:lnTo>
                    <a:pt x="7720" y="2458"/>
                  </a:lnTo>
                  <a:cubicBezTo>
                    <a:pt x="7720" y="1103"/>
                    <a:pt x="6617" y="1"/>
                    <a:pt x="52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897" name="Google Shape;5897;p61"/>
            <p:cNvGrpSpPr/>
            <p:nvPr/>
          </p:nvGrpSpPr>
          <p:grpSpPr>
            <a:xfrm>
              <a:off x="4724051" y="1451306"/>
              <a:ext cx="200773" cy="227666"/>
              <a:chOff x="-45278675" y="2333325"/>
              <a:chExt cx="264650" cy="300100"/>
            </a:xfrm>
            <a:grpFill/>
          </p:grpSpPr>
          <p:sp>
            <p:nvSpPr>
              <p:cNvPr id="5898" name="Google Shape;5898;p61"/>
              <p:cNvSpPr/>
              <p:nvPr/>
            </p:nvSpPr>
            <p:spPr>
              <a:xfrm>
                <a:off x="-45243225" y="2475100"/>
                <a:ext cx="5277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3498" extrusionOk="0">
                    <a:moveTo>
                      <a:pt x="1071" y="725"/>
                    </a:moveTo>
                    <a:cubicBezTo>
                      <a:pt x="1260" y="725"/>
                      <a:pt x="1418" y="883"/>
                      <a:pt x="1418" y="1072"/>
                    </a:cubicBezTo>
                    <a:cubicBezTo>
                      <a:pt x="1418" y="1261"/>
                      <a:pt x="1260" y="1418"/>
                      <a:pt x="1071" y="1418"/>
                    </a:cubicBezTo>
                    <a:lnTo>
                      <a:pt x="725" y="1418"/>
                    </a:lnTo>
                    <a:lnTo>
                      <a:pt x="725" y="725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3151"/>
                    </a:lnTo>
                    <a:cubicBezTo>
                      <a:pt x="0" y="3340"/>
                      <a:pt x="158" y="3497"/>
                      <a:pt x="347" y="3497"/>
                    </a:cubicBezTo>
                    <a:cubicBezTo>
                      <a:pt x="536" y="3497"/>
                      <a:pt x="693" y="3340"/>
                      <a:pt x="693" y="3151"/>
                    </a:cubicBezTo>
                    <a:lnTo>
                      <a:pt x="693" y="2080"/>
                    </a:lnTo>
                    <a:lnTo>
                      <a:pt x="1071" y="2080"/>
                    </a:lnTo>
                    <a:cubicBezTo>
                      <a:pt x="1638" y="2080"/>
                      <a:pt x="2111" y="1607"/>
                      <a:pt x="2111" y="1040"/>
                    </a:cubicBezTo>
                    <a:cubicBezTo>
                      <a:pt x="2111" y="473"/>
                      <a:pt x="167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899" name="Google Shape;5899;p61"/>
              <p:cNvSpPr/>
              <p:nvPr/>
            </p:nvSpPr>
            <p:spPr>
              <a:xfrm>
                <a:off x="-45172350" y="2475100"/>
                <a:ext cx="52800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3561" extrusionOk="0">
                    <a:moveTo>
                      <a:pt x="1072" y="0"/>
                    </a:moveTo>
                    <a:cubicBezTo>
                      <a:pt x="473" y="0"/>
                      <a:pt x="1" y="473"/>
                      <a:pt x="1" y="1072"/>
                    </a:cubicBezTo>
                    <a:cubicBezTo>
                      <a:pt x="1" y="1670"/>
                      <a:pt x="473" y="2143"/>
                      <a:pt x="1072" y="2143"/>
                    </a:cubicBezTo>
                    <a:cubicBezTo>
                      <a:pt x="1261" y="2143"/>
                      <a:pt x="1418" y="2300"/>
                      <a:pt x="1418" y="2489"/>
                    </a:cubicBezTo>
                    <a:cubicBezTo>
                      <a:pt x="1418" y="2678"/>
                      <a:pt x="1261" y="2836"/>
                      <a:pt x="1072" y="2836"/>
                    </a:cubicBezTo>
                    <a:cubicBezTo>
                      <a:pt x="851" y="2836"/>
                      <a:pt x="694" y="2678"/>
                      <a:pt x="694" y="2489"/>
                    </a:cubicBezTo>
                    <a:cubicBezTo>
                      <a:pt x="694" y="2300"/>
                      <a:pt x="536" y="2143"/>
                      <a:pt x="347" y="2143"/>
                    </a:cubicBezTo>
                    <a:cubicBezTo>
                      <a:pt x="158" y="2143"/>
                      <a:pt x="1" y="2300"/>
                      <a:pt x="1" y="2489"/>
                    </a:cubicBezTo>
                    <a:cubicBezTo>
                      <a:pt x="1" y="3088"/>
                      <a:pt x="473" y="3560"/>
                      <a:pt x="1072" y="3560"/>
                    </a:cubicBezTo>
                    <a:cubicBezTo>
                      <a:pt x="1639" y="3560"/>
                      <a:pt x="2111" y="3088"/>
                      <a:pt x="2111" y="2489"/>
                    </a:cubicBezTo>
                    <a:cubicBezTo>
                      <a:pt x="2111" y="1891"/>
                      <a:pt x="1639" y="1418"/>
                      <a:pt x="1072" y="1418"/>
                    </a:cubicBezTo>
                    <a:cubicBezTo>
                      <a:pt x="851" y="1418"/>
                      <a:pt x="725" y="1261"/>
                      <a:pt x="725" y="1072"/>
                    </a:cubicBezTo>
                    <a:cubicBezTo>
                      <a:pt x="725" y="883"/>
                      <a:pt x="851" y="725"/>
                      <a:pt x="1072" y="725"/>
                    </a:cubicBezTo>
                    <a:cubicBezTo>
                      <a:pt x="1261" y="725"/>
                      <a:pt x="1418" y="883"/>
                      <a:pt x="1418" y="1072"/>
                    </a:cubicBezTo>
                    <a:cubicBezTo>
                      <a:pt x="1418" y="1261"/>
                      <a:pt x="1576" y="1418"/>
                      <a:pt x="1765" y="1418"/>
                    </a:cubicBezTo>
                    <a:cubicBezTo>
                      <a:pt x="1954" y="1418"/>
                      <a:pt x="2111" y="1261"/>
                      <a:pt x="2111" y="1072"/>
                    </a:cubicBezTo>
                    <a:cubicBezTo>
                      <a:pt x="2111" y="473"/>
                      <a:pt x="1639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00" name="Google Shape;5900;p61"/>
              <p:cNvSpPr/>
              <p:nvPr/>
            </p:nvSpPr>
            <p:spPr>
              <a:xfrm>
                <a:off x="-45102250" y="2475100"/>
                <a:ext cx="528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3498" extrusionOk="0">
                    <a:moveTo>
                      <a:pt x="1072" y="725"/>
                    </a:moveTo>
                    <a:cubicBezTo>
                      <a:pt x="1261" y="725"/>
                      <a:pt x="1418" y="883"/>
                      <a:pt x="1418" y="1072"/>
                    </a:cubicBezTo>
                    <a:lnTo>
                      <a:pt x="1418" y="2458"/>
                    </a:lnTo>
                    <a:cubicBezTo>
                      <a:pt x="1418" y="2647"/>
                      <a:pt x="1261" y="2804"/>
                      <a:pt x="1072" y="2804"/>
                    </a:cubicBezTo>
                    <a:lnTo>
                      <a:pt x="694" y="2804"/>
                    </a:lnTo>
                    <a:lnTo>
                      <a:pt x="694" y="725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3151"/>
                    </a:lnTo>
                    <a:cubicBezTo>
                      <a:pt x="0" y="3340"/>
                      <a:pt x="158" y="3497"/>
                      <a:pt x="347" y="3497"/>
                    </a:cubicBezTo>
                    <a:lnTo>
                      <a:pt x="1040" y="3497"/>
                    </a:lnTo>
                    <a:cubicBezTo>
                      <a:pt x="1639" y="3497"/>
                      <a:pt x="2111" y="3025"/>
                      <a:pt x="2111" y="2458"/>
                    </a:cubicBezTo>
                    <a:lnTo>
                      <a:pt x="2111" y="1040"/>
                    </a:lnTo>
                    <a:cubicBezTo>
                      <a:pt x="2111" y="473"/>
                      <a:pt x="163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01" name="Google Shape;5901;p61"/>
              <p:cNvSpPr/>
              <p:nvPr/>
            </p:nvSpPr>
            <p:spPr>
              <a:xfrm>
                <a:off x="-45278675" y="2333325"/>
                <a:ext cx="264650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10586" h="12004" extrusionOk="0">
                    <a:moveTo>
                      <a:pt x="7751" y="1229"/>
                    </a:moveTo>
                    <a:lnTo>
                      <a:pt x="8664" y="2143"/>
                    </a:lnTo>
                    <a:lnTo>
                      <a:pt x="7751" y="2143"/>
                    </a:lnTo>
                    <a:lnTo>
                      <a:pt x="7751" y="1229"/>
                    </a:lnTo>
                    <a:close/>
                    <a:moveTo>
                      <a:pt x="7089" y="725"/>
                    </a:moveTo>
                    <a:lnTo>
                      <a:pt x="7089" y="2489"/>
                    </a:lnTo>
                    <a:cubicBezTo>
                      <a:pt x="7089" y="2678"/>
                      <a:pt x="7246" y="2836"/>
                      <a:pt x="7436" y="2836"/>
                    </a:cubicBezTo>
                    <a:lnTo>
                      <a:pt x="9200" y="2836"/>
                    </a:lnTo>
                    <a:lnTo>
                      <a:pt x="9200" y="4254"/>
                    </a:lnTo>
                    <a:lnTo>
                      <a:pt x="1481" y="4254"/>
                    </a:lnTo>
                    <a:lnTo>
                      <a:pt x="1481" y="725"/>
                    </a:lnTo>
                    <a:close/>
                    <a:moveTo>
                      <a:pt x="9893" y="4978"/>
                    </a:moveTo>
                    <a:lnTo>
                      <a:pt x="9893" y="9893"/>
                    </a:lnTo>
                    <a:lnTo>
                      <a:pt x="756" y="9893"/>
                    </a:lnTo>
                    <a:lnTo>
                      <a:pt x="756" y="4978"/>
                    </a:lnTo>
                    <a:close/>
                    <a:moveTo>
                      <a:pt x="9168" y="10586"/>
                    </a:moveTo>
                    <a:lnTo>
                      <a:pt x="9168" y="11311"/>
                    </a:lnTo>
                    <a:lnTo>
                      <a:pt x="1450" y="11311"/>
                    </a:lnTo>
                    <a:lnTo>
                      <a:pt x="1450" y="10586"/>
                    </a:lnTo>
                    <a:close/>
                    <a:moveTo>
                      <a:pt x="1072" y="1"/>
                    </a:moveTo>
                    <a:cubicBezTo>
                      <a:pt x="851" y="1"/>
                      <a:pt x="725" y="158"/>
                      <a:pt x="725" y="347"/>
                    </a:cubicBezTo>
                    <a:lnTo>
                      <a:pt x="725" y="4254"/>
                    </a:lnTo>
                    <a:lnTo>
                      <a:pt x="347" y="4254"/>
                    </a:lnTo>
                    <a:cubicBezTo>
                      <a:pt x="158" y="4254"/>
                      <a:pt x="0" y="4411"/>
                      <a:pt x="0" y="4600"/>
                    </a:cubicBezTo>
                    <a:lnTo>
                      <a:pt x="0" y="10240"/>
                    </a:lnTo>
                    <a:cubicBezTo>
                      <a:pt x="0" y="10429"/>
                      <a:pt x="158" y="10586"/>
                      <a:pt x="347" y="10586"/>
                    </a:cubicBezTo>
                    <a:lnTo>
                      <a:pt x="725" y="10586"/>
                    </a:lnTo>
                    <a:lnTo>
                      <a:pt x="725" y="11657"/>
                    </a:lnTo>
                    <a:cubicBezTo>
                      <a:pt x="725" y="11846"/>
                      <a:pt x="851" y="12004"/>
                      <a:pt x="1072" y="12004"/>
                    </a:cubicBezTo>
                    <a:lnTo>
                      <a:pt x="9483" y="12004"/>
                    </a:lnTo>
                    <a:cubicBezTo>
                      <a:pt x="9672" y="12004"/>
                      <a:pt x="9830" y="11846"/>
                      <a:pt x="9830" y="11657"/>
                    </a:cubicBezTo>
                    <a:lnTo>
                      <a:pt x="9830" y="10586"/>
                    </a:lnTo>
                    <a:lnTo>
                      <a:pt x="10208" y="10586"/>
                    </a:lnTo>
                    <a:cubicBezTo>
                      <a:pt x="10397" y="10586"/>
                      <a:pt x="10555" y="10429"/>
                      <a:pt x="10555" y="10240"/>
                    </a:cubicBezTo>
                    <a:lnTo>
                      <a:pt x="10555" y="4600"/>
                    </a:lnTo>
                    <a:cubicBezTo>
                      <a:pt x="10586" y="4411"/>
                      <a:pt x="10428" y="4254"/>
                      <a:pt x="10239" y="4254"/>
                    </a:cubicBezTo>
                    <a:lnTo>
                      <a:pt x="9893" y="4254"/>
                    </a:lnTo>
                    <a:lnTo>
                      <a:pt x="9893" y="2489"/>
                    </a:lnTo>
                    <a:cubicBezTo>
                      <a:pt x="9893" y="2395"/>
                      <a:pt x="9830" y="2300"/>
                      <a:pt x="9767" y="2237"/>
                    </a:cubicBezTo>
                    <a:lnTo>
                      <a:pt x="7656" y="127"/>
                    </a:lnTo>
                    <a:cubicBezTo>
                      <a:pt x="7562" y="32"/>
                      <a:pt x="7499" y="1"/>
                      <a:pt x="740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02" name="Google Shape;5902;p61"/>
            <p:cNvGrpSpPr/>
            <p:nvPr/>
          </p:nvGrpSpPr>
          <p:grpSpPr>
            <a:xfrm>
              <a:off x="4730614" y="1730938"/>
              <a:ext cx="187648" cy="227685"/>
              <a:chOff x="-45270025" y="2701925"/>
              <a:chExt cx="247350" cy="300125"/>
            </a:xfrm>
            <a:grpFill/>
          </p:grpSpPr>
          <p:sp>
            <p:nvSpPr>
              <p:cNvPr id="5903" name="Google Shape;5903;p61"/>
              <p:cNvSpPr/>
              <p:nvPr/>
            </p:nvSpPr>
            <p:spPr>
              <a:xfrm>
                <a:off x="-45128250" y="28437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04" name="Google Shape;5904;p61"/>
              <p:cNvSpPr/>
              <p:nvPr/>
            </p:nvSpPr>
            <p:spPr>
              <a:xfrm>
                <a:off x="-45270025" y="2701925"/>
                <a:ext cx="24735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9894" h="12005" extrusionOk="0">
                    <a:moveTo>
                      <a:pt x="7751" y="1261"/>
                    </a:moveTo>
                    <a:lnTo>
                      <a:pt x="8665" y="2143"/>
                    </a:lnTo>
                    <a:lnTo>
                      <a:pt x="7751" y="2143"/>
                    </a:lnTo>
                    <a:lnTo>
                      <a:pt x="7751" y="1261"/>
                    </a:lnTo>
                    <a:close/>
                    <a:moveTo>
                      <a:pt x="7090" y="4979"/>
                    </a:moveTo>
                    <a:lnTo>
                      <a:pt x="7090" y="9925"/>
                    </a:lnTo>
                    <a:lnTo>
                      <a:pt x="757" y="9925"/>
                    </a:lnTo>
                    <a:lnTo>
                      <a:pt x="757" y="4979"/>
                    </a:lnTo>
                    <a:close/>
                    <a:moveTo>
                      <a:pt x="7090" y="725"/>
                    </a:moveTo>
                    <a:lnTo>
                      <a:pt x="7090" y="2521"/>
                    </a:lnTo>
                    <a:cubicBezTo>
                      <a:pt x="7090" y="2710"/>
                      <a:pt x="7247" y="2868"/>
                      <a:pt x="7436" y="2868"/>
                    </a:cubicBezTo>
                    <a:lnTo>
                      <a:pt x="9232" y="2868"/>
                    </a:lnTo>
                    <a:lnTo>
                      <a:pt x="9232" y="11343"/>
                    </a:lnTo>
                    <a:lnTo>
                      <a:pt x="1450" y="11343"/>
                    </a:lnTo>
                    <a:lnTo>
                      <a:pt x="1450" y="10618"/>
                    </a:lnTo>
                    <a:lnTo>
                      <a:pt x="7436" y="10618"/>
                    </a:lnTo>
                    <a:cubicBezTo>
                      <a:pt x="7657" y="10618"/>
                      <a:pt x="7814" y="10460"/>
                      <a:pt x="7814" y="10271"/>
                    </a:cubicBezTo>
                    <a:lnTo>
                      <a:pt x="7814" y="4632"/>
                    </a:lnTo>
                    <a:cubicBezTo>
                      <a:pt x="7814" y="4443"/>
                      <a:pt x="7657" y="4285"/>
                      <a:pt x="7436" y="4285"/>
                    </a:cubicBezTo>
                    <a:lnTo>
                      <a:pt x="1450" y="4285"/>
                    </a:lnTo>
                    <a:lnTo>
                      <a:pt x="1450" y="725"/>
                    </a:lnTo>
                    <a:close/>
                    <a:moveTo>
                      <a:pt x="1072" y="1"/>
                    </a:moveTo>
                    <a:cubicBezTo>
                      <a:pt x="883" y="1"/>
                      <a:pt x="726" y="158"/>
                      <a:pt x="726" y="347"/>
                    </a:cubicBezTo>
                    <a:lnTo>
                      <a:pt x="726" y="4254"/>
                    </a:lnTo>
                    <a:lnTo>
                      <a:pt x="379" y="4254"/>
                    </a:lnTo>
                    <a:cubicBezTo>
                      <a:pt x="158" y="4254"/>
                      <a:pt x="1" y="4411"/>
                      <a:pt x="1" y="4601"/>
                    </a:cubicBezTo>
                    <a:lnTo>
                      <a:pt x="1" y="10240"/>
                    </a:lnTo>
                    <a:cubicBezTo>
                      <a:pt x="1" y="10429"/>
                      <a:pt x="158" y="10586"/>
                      <a:pt x="379" y="10586"/>
                    </a:cubicBezTo>
                    <a:lnTo>
                      <a:pt x="726" y="10586"/>
                    </a:lnTo>
                    <a:lnTo>
                      <a:pt x="726" y="11658"/>
                    </a:lnTo>
                    <a:cubicBezTo>
                      <a:pt x="726" y="11847"/>
                      <a:pt x="883" y="12004"/>
                      <a:pt x="1072" y="12004"/>
                    </a:cubicBezTo>
                    <a:lnTo>
                      <a:pt x="9484" y="12004"/>
                    </a:lnTo>
                    <a:cubicBezTo>
                      <a:pt x="9704" y="12004"/>
                      <a:pt x="9862" y="11847"/>
                      <a:pt x="9862" y="11658"/>
                    </a:cubicBezTo>
                    <a:lnTo>
                      <a:pt x="9893" y="2458"/>
                    </a:lnTo>
                    <a:cubicBezTo>
                      <a:pt x="9893" y="2395"/>
                      <a:pt x="9862" y="2269"/>
                      <a:pt x="9767" y="2238"/>
                    </a:cubicBezTo>
                    <a:lnTo>
                      <a:pt x="7657" y="95"/>
                    </a:lnTo>
                    <a:cubicBezTo>
                      <a:pt x="7562" y="32"/>
                      <a:pt x="7499" y="1"/>
                      <a:pt x="74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05" name="Google Shape;5905;p61"/>
              <p:cNvSpPr/>
              <p:nvPr/>
            </p:nvSpPr>
            <p:spPr>
              <a:xfrm>
                <a:off x="-45235350" y="2844500"/>
                <a:ext cx="898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498" extrusionOk="0">
                    <a:moveTo>
                      <a:pt x="1796" y="1103"/>
                    </a:moveTo>
                    <a:lnTo>
                      <a:pt x="2268" y="2079"/>
                    </a:lnTo>
                    <a:lnTo>
                      <a:pt x="1292" y="2079"/>
                    </a:lnTo>
                    <a:lnTo>
                      <a:pt x="1796" y="1103"/>
                    </a:lnTo>
                    <a:close/>
                    <a:moveTo>
                      <a:pt x="1764" y="0"/>
                    </a:moveTo>
                    <a:cubicBezTo>
                      <a:pt x="1638" y="0"/>
                      <a:pt x="1544" y="63"/>
                      <a:pt x="1449" y="189"/>
                    </a:cubicBezTo>
                    <a:lnTo>
                      <a:pt x="32" y="2993"/>
                    </a:lnTo>
                    <a:cubicBezTo>
                      <a:pt x="0" y="3151"/>
                      <a:pt x="63" y="3340"/>
                      <a:pt x="284" y="3466"/>
                    </a:cubicBezTo>
                    <a:cubicBezTo>
                      <a:pt x="324" y="3482"/>
                      <a:pt x="369" y="3490"/>
                      <a:pt x="415" y="3490"/>
                    </a:cubicBezTo>
                    <a:cubicBezTo>
                      <a:pt x="547" y="3490"/>
                      <a:pt x="686" y="3425"/>
                      <a:pt x="756" y="3308"/>
                    </a:cubicBezTo>
                    <a:lnTo>
                      <a:pt x="977" y="2804"/>
                    </a:lnTo>
                    <a:lnTo>
                      <a:pt x="2647" y="2804"/>
                    </a:lnTo>
                    <a:lnTo>
                      <a:pt x="2867" y="3308"/>
                    </a:lnTo>
                    <a:cubicBezTo>
                      <a:pt x="2962" y="3434"/>
                      <a:pt x="3056" y="3497"/>
                      <a:pt x="3182" y="3497"/>
                    </a:cubicBezTo>
                    <a:cubicBezTo>
                      <a:pt x="3245" y="3497"/>
                      <a:pt x="3308" y="3497"/>
                      <a:pt x="3340" y="3466"/>
                    </a:cubicBezTo>
                    <a:cubicBezTo>
                      <a:pt x="3497" y="3371"/>
                      <a:pt x="3592" y="3151"/>
                      <a:pt x="3497" y="2993"/>
                    </a:cubicBezTo>
                    <a:lnTo>
                      <a:pt x="2079" y="189"/>
                    </a:lnTo>
                    <a:cubicBezTo>
                      <a:pt x="2016" y="63"/>
                      <a:pt x="1890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06" name="Google Shape;5906;p61"/>
              <p:cNvSpPr/>
              <p:nvPr/>
            </p:nvSpPr>
            <p:spPr>
              <a:xfrm>
                <a:off x="-45128250" y="2879150"/>
                <a:ext cx="181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112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765"/>
                    </a:lnTo>
                    <a:cubicBezTo>
                      <a:pt x="1" y="1954"/>
                      <a:pt x="158" y="2111"/>
                      <a:pt x="347" y="2111"/>
                    </a:cubicBezTo>
                    <a:cubicBezTo>
                      <a:pt x="568" y="2111"/>
                      <a:pt x="725" y="1954"/>
                      <a:pt x="725" y="1765"/>
                    </a:cubicBezTo>
                    <a:lnTo>
                      <a:pt x="725" y="347"/>
                    </a:ln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5907" name="Google Shape;5907;p61"/>
            <p:cNvSpPr/>
            <p:nvPr/>
          </p:nvSpPr>
          <p:spPr>
            <a:xfrm>
              <a:off x="5303784" y="1462587"/>
              <a:ext cx="227666" cy="227666"/>
            </a:xfrm>
            <a:custGeom>
              <a:avLst/>
              <a:gdLst/>
              <a:ahLst/>
              <a:cxnLst/>
              <a:rect l="l" t="t" r="r" b="b"/>
              <a:pathLst>
                <a:path w="12004" h="12004" extrusionOk="0">
                  <a:moveTo>
                    <a:pt x="2867" y="725"/>
                  </a:moveTo>
                  <a:lnTo>
                    <a:pt x="2867" y="1449"/>
                  </a:lnTo>
                  <a:lnTo>
                    <a:pt x="2174" y="1449"/>
                  </a:lnTo>
                  <a:lnTo>
                    <a:pt x="2174" y="725"/>
                  </a:lnTo>
                  <a:close/>
                  <a:moveTo>
                    <a:pt x="7971" y="3592"/>
                  </a:moveTo>
                  <a:lnTo>
                    <a:pt x="3560" y="8002"/>
                  </a:lnTo>
                  <a:lnTo>
                    <a:pt x="3560" y="3592"/>
                  </a:lnTo>
                  <a:close/>
                  <a:moveTo>
                    <a:pt x="8506" y="4064"/>
                  </a:moveTo>
                  <a:lnTo>
                    <a:pt x="8506" y="8475"/>
                  </a:lnTo>
                  <a:lnTo>
                    <a:pt x="4096" y="8475"/>
                  </a:lnTo>
                  <a:lnTo>
                    <a:pt x="8506" y="4064"/>
                  </a:lnTo>
                  <a:close/>
                  <a:moveTo>
                    <a:pt x="2867" y="3529"/>
                  </a:moveTo>
                  <a:lnTo>
                    <a:pt x="2867" y="8821"/>
                  </a:lnTo>
                  <a:cubicBezTo>
                    <a:pt x="2867" y="9011"/>
                    <a:pt x="3025" y="9168"/>
                    <a:pt x="3214" y="9168"/>
                  </a:cubicBezTo>
                  <a:lnTo>
                    <a:pt x="8506" y="9168"/>
                  </a:lnTo>
                  <a:lnTo>
                    <a:pt x="8506" y="9893"/>
                  </a:lnTo>
                  <a:lnTo>
                    <a:pt x="2174" y="9893"/>
                  </a:lnTo>
                  <a:lnTo>
                    <a:pt x="2174" y="3529"/>
                  </a:lnTo>
                  <a:close/>
                  <a:moveTo>
                    <a:pt x="11342" y="9168"/>
                  </a:moveTo>
                  <a:lnTo>
                    <a:pt x="11342" y="9893"/>
                  </a:lnTo>
                  <a:lnTo>
                    <a:pt x="10617" y="9893"/>
                  </a:lnTo>
                  <a:lnTo>
                    <a:pt x="10617" y="9168"/>
                  </a:lnTo>
                  <a:close/>
                  <a:moveTo>
                    <a:pt x="9830" y="2111"/>
                  </a:moveTo>
                  <a:lnTo>
                    <a:pt x="9830" y="11310"/>
                  </a:lnTo>
                  <a:lnTo>
                    <a:pt x="9168" y="11310"/>
                  </a:lnTo>
                  <a:lnTo>
                    <a:pt x="9168" y="3182"/>
                  </a:lnTo>
                  <a:lnTo>
                    <a:pt x="9168" y="3151"/>
                  </a:lnTo>
                  <a:cubicBezTo>
                    <a:pt x="9168" y="2993"/>
                    <a:pt x="9010" y="2836"/>
                    <a:pt x="8821" y="2836"/>
                  </a:cubicBezTo>
                  <a:lnTo>
                    <a:pt x="693" y="2836"/>
                  </a:lnTo>
                  <a:lnTo>
                    <a:pt x="693" y="2111"/>
                  </a:lnTo>
                  <a:close/>
                  <a:moveTo>
                    <a:pt x="1764" y="0"/>
                  </a:moveTo>
                  <a:cubicBezTo>
                    <a:pt x="1575" y="0"/>
                    <a:pt x="1418" y="158"/>
                    <a:pt x="1418" y="347"/>
                  </a:cubicBezTo>
                  <a:lnTo>
                    <a:pt x="1418" y="1418"/>
                  </a:lnTo>
                  <a:lnTo>
                    <a:pt x="347" y="1418"/>
                  </a:lnTo>
                  <a:cubicBezTo>
                    <a:pt x="158" y="1418"/>
                    <a:pt x="0" y="1575"/>
                    <a:pt x="0" y="1764"/>
                  </a:cubicBezTo>
                  <a:lnTo>
                    <a:pt x="0" y="3182"/>
                  </a:lnTo>
                  <a:cubicBezTo>
                    <a:pt x="0" y="3371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10082"/>
                  </a:lnTo>
                  <a:lnTo>
                    <a:pt x="819" y="10680"/>
                  </a:lnTo>
                  <a:cubicBezTo>
                    <a:pt x="693" y="10775"/>
                    <a:pt x="693" y="11027"/>
                    <a:pt x="819" y="11184"/>
                  </a:cubicBezTo>
                  <a:cubicBezTo>
                    <a:pt x="882" y="11247"/>
                    <a:pt x="969" y="11279"/>
                    <a:pt x="1059" y="11279"/>
                  </a:cubicBezTo>
                  <a:cubicBezTo>
                    <a:pt x="1150" y="11279"/>
                    <a:pt x="1245" y="11247"/>
                    <a:pt x="1323" y="11184"/>
                  </a:cubicBezTo>
                  <a:lnTo>
                    <a:pt x="1922" y="10586"/>
                  </a:lnTo>
                  <a:lnTo>
                    <a:pt x="8475" y="10586"/>
                  </a:lnTo>
                  <a:lnTo>
                    <a:pt x="8475" y="11657"/>
                  </a:lnTo>
                  <a:cubicBezTo>
                    <a:pt x="8475" y="11846"/>
                    <a:pt x="8601" y="12003"/>
                    <a:pt x="8821" y="12003"/>
                  </a:cubicBezTo>
                  <a:lnTo>
                    <a:pt x="10239" y="12003"/>
                  </a:lnTo>
                  <a:cubicBezTo>
                    <a:pt x="10428" y="12003"/>
                    <a:pt x="10586" y="11846"/>
                    <a:pt x="10586" y="11657"/>
                  </a:cubicBezTo>
                  <a:lnTo>
                    <a:pt x="10586" y="10586"/>
                  </a:lnTo>
                  <a:lnTo>
                    <a:pt x="11657" y="10586"/>
                  </a:lnTo>
                  <a:cubicBezTo>
                    <a:pt x="11846" y="10586"/>
                    <a:pt x="12003" y="10428"/>
                    <a:pt x="12003" y="10239"/>
                  </a:cubicBezTo>
                  <a:lnTo>
                    <a:pt x="12003" y="8821"/>
                  </a:lnTo>
                  <a:cubicBezTo>
                    <a:pt x="12003" y="8632"/>
                    <a:pt x="11846" y="8475"/>
                    <a:pt x="11657" y="8475"/>
                  </a:cubicBezTo>
                  <a:lnTo>
                    <a:pt x="10586" y="8475"/>
                  </a:lnTo>
                  <a:lnTo>
                    <a:pt x="10586" y="1922"/>
                  </a:lnTo>
                  <a:lnTo>
                    <a:pt x="11184" y="1323"/>
                  </a:lnTo>
                  <a:cubicBezTo>
                    <a:pt x="11279" y="1229"/>
                    <a:pt x="11279" y="977"/>
                    <a:pt x="11184" y="819"/>
                  </a:cubicBezTo>
                  <a:cubicBezTo>
                    <a:pt x="11121" y="756"/>
                    <a:pt x="11035" y="725"/>
                    <a:pt x="10940" y="725"/>
                  </a:cubicBezTo>
                  <a:cubicBezTo>
                    <a:pt x="10846" y="725"/>
                    <a:pt x="10743" y="756"/>
                    <a:pt x="10649" y="819"/>
                  </a:cubicBezTo>
                  <a:lnTo>
                    <a:pt x="10082" y="1418"/>
                  </a:lnTo>
                  <a:lnTo>
                    <a:pt x="3529" y="1418"/>
                  </a:lnTo>
                  <a:lnTo>
                    <a:pt x="3529" y="347"/>
                  </a:lnTo>
                  <a:cubicBezTo>
                    <a:pt x="3529" y="158"/>
                    <a:pt x="3371" y="0"/>
                    <a:pt x="3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5908" name="Google Shape;5908;p61"/>
            <p:cNvGrpSpPr/>
            <p:nvPr/>
          </p:nvGrpSpPr>
          <p:grpSpPr>
            <a:xfrm>
              <a:off x="777654" y="2096031"/>
              <a:ext cx="176875" cy="228974"/>
              <a:chOff x="-50469125" y="3183175"/>
              <a:chExt cx="233150" cy="301825"/>
            </a:xfrm>
            <a:grpFill/>
          </p:grpSpPr>
          <p:sp>
            <p:nvSpPr>
              <p:cNvPr id="5909" name="Google Shape;5909;p61"/>
              <p:cNvSpPr/>
              <p:nvPr/>
            </p:nvSpPr>
            <p:spPr>
              <a:xfrm>
                <a:off x="-50388775" y="3227275"/>
                <a:ext cx="7090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36" extrusionOk="0">
                    <a:moveTo>
                      <a:pt x="1418" y="1072"/>
                    </a:moveTo>
                    <a:cubicBezTo>
                      <a:pt x="1638" y="1072"/>
                      <a:pt x="1796" y="1229"/>
                      <a:pt x="1796" y="1418"/>
                    </a:cubicBezTo>
                    <a:cubicBezTo>
                      <a:pt x="1796" y="1607"/>
                      <a:pt x="1638" y="1765"/>
                      <a:pt x="1418" y="1765"/>
                    </a:cubicBezTo>
                    <a:cubicBezTo>
                      <a:pt x="1229" y="1765"/>
                      <a:pt x="1071" y="1607"/>
                      <a:pt x="1071" y="1418"/>
                    </a:cubicBezTo>
                    <a:cubicBezTo>
                      <a:pt x="1071" y="1229"/>
                      <a:pt x="1229" y="1072"/>
                      <a:pt x="1418" y="1072"/>
                    </a:cubicBezTo>
                    <a:close/>
                    <a:moveTo>
                      <a:pt x="1418" y="1"/>
                    </a:moveTo>
                    <a:cubicBezTo>
                      <a:pt x="630" y="1"/>
                      <a:pt x="0" y="631"/>
                      <a:pt x="0" y="1418"/>
                    </a:cubicBezTo>
                    <a:cubicBezTo>
                      <a:pt x="0" y="2206"/>
                      <a:pt x="630" y="2836"/>
                      <a:pt x="1418" y="2836"/>
                    </a:cubicBezTo>
                    <a:cubicBezTo>
                      <a:pt x="2206" y="2836"/>
                      <a:pt x="2836" y="2206"/>
                      <a:pt x="2836" y="1418"/>
                    </a:cubicBezTo>
                    <a:cubicBezTo>
                      <a:pt x="2836" y="631"/>
                      <a:pt x="2206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10" name="Google Shape;5910;p61"/>
              <p:cNvSpPr/>
              <p:nvPr/>
            </p:nvSpPr>
            <p:spPr>
              <a:xfrm>
                <a:off x="-50469125" y="3290275"/>
                <a:ext cx="233150" cy="194725"/>
              </a:xfrm>
              <a:custGeom>
                <a:avLst/>
                <a:gdLst/>
                <a:ahLst/>
                <a:cxnLst/>
                <a:rect l="l" t="t" r="r" b="b"/>
                <a:pathLst>
                  <a:path w="9326" h="7789" extrusionOk="0">
                    <a:moveTo>
                      <a:pt x="4663" y="1072"/>
                    </a:moveTo>
                    <a:lnTo>
                      <a:pt x="6018" y="3907"/>
                    </a:lnTo>
                    <a:cubicBezTo>
                      <a:pt x="5672" y="4034"/>
                      <a:pt x="5356" y="4097"/>
                      <a:pt x="5010" y="4128"/>
                    </a:cubicBezTo>
                    <a:lnTo>
                      <a:pt x="5010" y="3813"/>
                    </a:lnTo>
                    <a:cubicBezTo>
                      <a:pt x="5010" y="3624"/>
                      <a:pt x="4852" y="3466"/>
                      <a:pt x="4663" y="3466"/>
                    </a:cubicBezTo>
                    <a:cubicBezTo>
                      <a:pt x="4443" y="3466"/>
                      <a:pt x="4285" y="3624"/>
                      <a:pt x="4285" y="3813"/>
                    </a:cubicBezTo>
                    <a:lnTo>
                      <a:pt x="4285" y="4128"/>
                    </a:lnTo>
                    <a:cubicBezTo>
                      <a:pt x="3939" y="4097"/>
                      <a:pt x="3592" y="4034"/>
                      <a:pt x="3277" y="3907"/>
                    </a:cubicBezTo>
                    <a:lnTo>
                      <a:pt x="4663" y="1072"/>
                    </a:lnTo>
                    <a:close/>
                    <a:moveTo>
                      <a:pt x="2836" y="1"/>
                    </a:moveTo>
                    <a:lnTo>
                      <a:pt x="1576" y="2647"/>
                    </a:lnTo>
                    <a:cubicBezTo>
                      <a:pt x="1387" y="2395"/>
                      <a:pt x="1229" y="2143"/>
                      <a:pt x="1103" y="1860"/>
                    </a:cubicBezTo>
                    <a:cubicBezTo>
                      <a:pt x="1034" y="1721"/>
                      <a:pt x="914" y="1634"/>
                      <a:pt x="781" y="1634"/>
                    </a:cubicBezTo>
                    <a:cubicBezTo>
                      <a:pt x="732" y="1634"/>
                      <a:pt x="681" y="1645"/>
                      <a:pt x="631" y="1671"/>
                    </a:cubicBezTo>
                    <a:cubicBezTo>
                      <a:pt x="442" y="1734"/>
                      <a:pt x="347" y="1923"/>
                      <a:pt x="442" y="2143"/>
                    </a:cubicBezTo>
                    <a:cubicBezTo>
                      <a:pt x="631" y="2553"/>
                      <a:pt x="914" y="2994"/>
                      <a:pt x="1229" y="3340"/>
                    </a:cubicBezTo>
                    <a:lnTo>
                      <a:pt x="158" y="5546"/>
                    </a:lnTo>
                    <a:cubicBezTo>
                      <a:pt x="1" y="5955"/>
                      <a:pt x="64" y="6396"/>
                      <a:pt x="347" y="6711"/>
                    </a:cubicBezTo>
                    <a:lnTo>
                      <a:pt x="127" y="7247"/>
                    </a:lnTo>
                    <a:cubicBezTo>
                      <a:pt x="32" y="7405"/>
                      <a:pt x="127" y="7657"/>
                      <a:pt x="284" y="7720"/>
                    </a:cubicBezTo>
                    <a:cubicBezTo>
                      <a:pt x="328" y="7746"/>
                      <a:pt x="376" y="7757"/>
                      <a:pt x="425" y="7757"/>
                    </a:cubicBezTo>
                    <a:cubicBezTo>
                      <a:pt x="554" y="7757"/>
                      <a:pt x="688" y="7676"/>
                      <a:pt x="757" y="7562"/>
                    </a:cubicBezTo>
                    <a:lnTo>
                      <a:pt x="977" y="7026"/>
                    </a:lnTo>
                    <a:cubicBezTo>
                      <a:pt x="1025" y="7032"/>
                      <a:pt x="1072" y="7035"/>
                      <a:pt x="1118" y="7035"/>
                    </a:cubicBezTo>
                    <a:cubicBezTo>
                      <a:pt x="1562" y="7035"/>
                      <a:pt x="1937" y="6770"/>
                      <a:pt x="2080" y="6428"/>
                    </a:cubicBezTo>
                    <a:lnTo>
                      <a:pt x="2962" y="4601"/>
                    </a:lnTo>
                    <a:cubicBezTo>
                      <a:pt x="3372" y="4758"/>
                      <a:pt x="3813" y="4884"/>
                      <a:pt x="4285" y="4916"/>
                    </a:cubicBezTo>
                    <a:lnTo>
                      <a:pt x="4285" y="5294"/>
                    </a:lnTo>
                    <a:cubicBezTo>
                      <a:pt x="4285" y="5483"/>
                      <a:pt x="4443" y="5640"/>
                      <a:pt x="4632" y="5640"/>
                    </a:cubicBezTo>
                    <a:cubicBezTo>
                      <a:pt x="4852" y="5640"/>
                      <a:pt x="5010" y="5483"/>
                      <a:pt x="5010" y="5294"/>
                    </a:cubicBezTo>
                    <a:lnTo>
                      <a:pt x="5010" y="4916"/>
                    </a:lnTo>
                    <a:cubicBezTo>
                      <a:pt x="5483" y="4884"/>
                      <a:pt x="5892" y="4821"/>
                      <a:pt x="6333" y="4601"/>
                    </a:cubicBezTo>
                    <a:lnTo>
                      <a:pt x="7215" y="6428"/>
                    </a:lnTo>
                    <a:cubicBezTo>
                      <a:pt x="7365" y="6787"/>
                      <a:pt x="7741" y="7060"/>
                      <a:pt x="8237" y="7060"/>
                    </a:cubicBezTo>
                    <a:cubicBezTo>
                      <a:pt x="8264" y="7060"/>
                      <a:pt x="8291" y="7060"/>
                      <a:pt x="8318" y="7058"/>
                    </a:cubicBezTo>
                    <a:lnTo>
                      <a:pt x="8538" y="7594"/>
                    </a:lnTo>
                    <a:cubicBezTo>
                      <a:pt x="8607" y="7708"/>
                      <a:pt x="8742" y="7789"/>
                      <a:pt x="8871" y="7789"/>
                    </a:cubicBezTo>
                    <a:cubicBezTo>
                      <a:pt x="8920" y="7789"/>
                      <a:pt x="8968" y="7777"/>
                      <a:pt x="9011" y="7751"/>
                    </a:cubicBezTo>
                    <a:cubicBezTo>
                      <a:pt x="9169" y="7562"/>
                      <a:pt x="9263" y="7373"/>
                      <a:pt x="9169" y="7215"/>
                    </a:cubicBezTo>
                    <a:lnTo>
                      <a:pt x="8948" y="6648"/>
                    </a:lnTo>
                    <a:cubicBezTo>
                      <a:pt x="9200" y="6333"/>
                      <a:pt x="9326" y="5924"/>
                      <a:pt x="9137" y="5514"/>
                    </a:cubicBezTo>
                    <a:lnTo>
                      <a:pt x="8066" y="3340"/>
                    </a:lnTo>
                    <a:cubicBezTo>
                      <a:pt x="8381" y="2994"/>
                      <a:pt x="8665" y="2553"/>
                      <a:pt x="8854" y="2143"/>
                    </a:cubicBezTo>
                    <a:cubicBezTo>
                      <a:pt x="8948" y="1923"/>
                      <a:pt x="8854" y="1734"/>
                      <a:pt x="8665" y="1671"/>
                    </a:cubicBezTo>
                    <a:cubicBezTo>
                      <a:pt x="8614" y="1645"/>
                      <a:pt x="8561" y="1634"/>
                      <a:pt x="8509" y="1634"/>
                    </a:cubicBezTo>
                    <a:cubicBezTo>
                      <a:pt x="8369" y="1634"/>
                      <a:pt x="8238" y="1721"/>
                      <a:pt x="8192" y="1860"/>
                    </a:cubicBezTo>
                    <a:cubicBezTo>
                      <a:pt x="8066" y="2143"/>
                      <a:pt x="7908" y="2395"/>
                      <a:pt x="7719" y="2647"/>
                    </a:cubicBezTo>
                    <a:lnTo>
                      <a:pt x="6459" y="1"/>
                    </a:lnTo>
                    <a:cubicBezTo>
                      <a:pt x="6113" y="631"/>
                      <a:pt x="5420" y="1041"/>
                      <a:pt x="4632" y="1041"/>
                    </a:cubicBezTo>
                    <a:cubicBezTo>
                      <a:pt x="3844" y="1041"/>
                      <a:pt x="3183" y="599"/>
                      <a:pt x="28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11" name="Google Shape;5911;p61"/>
              <p:cNvSpPr/>
              <p:nvPr/>
            </p:nvSpPr>
            <p:spPr>
              <a:xfrm>
                <a:off x="-50379325" y="3183175"/>
                <a:ext cx="527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1387" extrusionOk="0">
                    <a:moveTo>
                      <a:pt x="1071" y="0"/>
                    </a:moveTo>
                    <a:cubicBezTo>
                      <a:pt x="473" y="0"/>
                      <a:pt x="0" y="473"/>
                      <a:pt x="0" y="1071"/>
                    </a:cubicBezTo>
                    <a:lnTo>
                      <a:pt x="0" y="1386"/>
                    </a:lnTo>
                    <a:cubicBezTo>
                      <a:pt x="315" y="1166"/>
                      <a:pt x="662" y="1103"/>
                      <a:pt x="1071" y="1103"/>
                    </a:cubicBezTo>
                    <a:cubicBezTo>
                      <a:pt x="1449" y="1103"/>
                      <a:pt x="1796" y="1166"/>
                      <a:pt x="2111" y="1386"/>
                    </a:cubicBezTo>
                    <a:lnTo>
                      <a:pt x="2111" y="1071"/>
                    </a:lnTo>
                    <a:cubicBezTo>
                      <a:pt x="2111" y="473"/>
                      <a:pt x="1638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12" name="Google Shape;5912;p61"/>
            <p:cNvGrpSpPr/>
            <p:nvPr/>
          </p:nvGrpSpPr>
          <p:grpSpPr>
            <a:xfrm>
              <a:off x="751955" y="2375055"/>
              <a:ext cx="228273" cy="227685"/>
              <a:chOff x="-50504575" y="3550975"/>
              <a:chExt cx="300900" cy="300125"/>
            </a:xfrm>
            <a:grpFill/>
          </p:grpSpPr>
          <p:sp>
            <p:nvSpPr>
              <p:cNvPr id="5913" name="Google Shape;5913;p61"/>
              <p:cNvSpPr/>
              <p:nvPr/>
            </p:nvSpPr>
            <p:spPr>
              <a:xfrm>
                <a:off x="-50504575" y="3550975"/>
                <a:ext cx="300900" cy="1764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7059" extrusionOk="0">
                    <a:moveTo>
                      <a:pt x="1072" y="1"/>
                    </a:moveTo>
                    <a:cubicBezTo>
                      <a:pt x="473" y="1"/>
                      <a:pt x="1" y="474"/>
                      <a:pt x="1" y="1072"/>
                    </a:cubicBezTo>
                    <a:cubicBezTo>
                      <a:pt x="1" y="1671"/>
                      <a:pt x="473" y="2143"/>
                      <a:pt x="1072" y="2143"/>
                    </a:cubicBezTo>
                    <a:cubicBezTo>
                      <a:pt x="1545" y="2143"/>
                      <a:pt x="1891" y="1828"/>
                      <a:pt x="2049" y="1419"/>
                    </a:cubicBezTo>
                    <a:lnTo>
                      <a:pt x="3592" y="1419"/>
                    </a:lnTo>
                    <a:cubicBezTo>
                      <a:pt x="2364" y="2175"/>
                      <a:pt x="1576" y="3467"/>
                      <a:pt x="1450" y="4916"/>
                    </a:cubicBezTo>
                    <a:lnTo>
                      <a:pt x="1072" y="4916"/>
                    </a:lnTo>
                    <a:cubicBezTo>
                      <a:pt x="883" y="4916"/>
                      <a:pt x="726" y="5073"/>
                      <a:pt x="726" y="5294"/>
                    </a:cubicBezTo>
                    <a:lnTo>
                      <a:pt x="726" y="6712"/>
                    </a:lnTo>
                    <a:cubicBezTo>
                      <a:pt x="726" y="6901"/>
                      <a:pt x="883" y="7058"/>
                      <a:pt x="1072" y="7058"/>
                    </a:cubicBezTo>
                    <a:lnTo>
                      <a:pt x="2490" y="7058"/>
                    </a:lnTo>
                    <a:cubicBezTo>
                      <a:pt x="2679" y="7058"/>
                      <a:pt x="2836" y="6901"/>
                      <a:pt x="2836" y="6712"/>
                    </a:cubicBezTo>
                    <a:lnTo>
                      <a:pt x="2836" y="5294"/>
                    </a:lnTo>
                    <a:cubicBezTo>
                      <a:pt x="2836" y="5073"/>
                      <a:pt x="2679" y="4916"/>
                      <a:pt x="2490" y="4916"/>
                    </a:cubicBezTo>
                    <a:lnTo>
                      <a:pt x="2175" y="4916"/>
                    </a:lnTo>
                    <a:cubicBezTo>
                      <a:pt x="2332" y="3309"/>
                      <a:pt x="3435" y="2017"/>
                      <a:pt x="4979" y="1576"/>
                    </a:cubicBezTo>
                    <a:lnTo>
                      <a:pt x="4979" y="1765"/>
                    </a:lnTo>
                    <a:cubicBezTo>
                      <a:pt x="4979" y="1986"/>
                      <a:pt x="5136" y="2143"/>
                      <a:pt x="5325" y="2143"/>
                    </a:cubicBezTo>
                    <a:lnTo>
                      <a:pt x="6743" y="2143"/>
                    </a:lnTo>
                    <a:cubicBezTo>
                      <a:pt x="6932" y="2143"/>
                      <a:pt x="7090" y="1986"/>
                      <a:pt x="7090" y="1765"/>
                    </a:cubicBezTo>
                    <a:lnTo>
                      <a:pt x="7090" y="1576"/>
                    </a:lnTo>
                    <a:cubicBezTo>
                      <a:pt x="8633" y="2017"/>
                      <a:pt x="9736" y="3340"/>
                      <a:pt x="9893" y="4916"/>
                    </a:cubicBezTo>
                    <a:lnTo>
                      <a:pt x="9578" y="4916"/>
                    </a:lnTo>
                    <a:cubicBezTo>
                      <a:pt x="9389" y="4916"/>
                      <a:pt x="9232" y="5073"/>
                      <a:pt x="9232" y="5294"/>
                    </a:cubicBezTo>
                    <a:lnTo>
                      <a:pt x="9232" y="6712"/>
                    </a:lnTo>
                    <a:cubicBezTo>
                      <a:pt x="9232" y="6901"/>
                      <a:pt x="9389" y="7058"/>
                      <a:pt x="9578" y="7058"/>
                    </a:cubicBezTo>
                    <a:lnTo>
                      <a:pt x="10996" y="7058"/>
                    </a:lnTo>
                    <a:cubicBezTo>
                      <a:pt x="11185" y="7058"/>
                      <a:pt x="11343" y="6901"/>
                      <a:pt x="11343" y="6712"/>
                    </a:cubicBezTo>
                    <a:lnTo>
                      <a:pt x="11343" y="5294"/>
                    </a:lnTo>
                    <a:cubicBezTo>
                      <a:pt x="11343" y="5073"/>
                      <a:pt x="11185" y="4916"/>
                      <a:pt x="10996" y="4916"/>
                    </a:cubicBezTo>
                    <a:lnTo>
                      <a:pt x="10587" y="4916"/>
                    </a:lnTo>
                    <a:cubicBezTo>
                      <a:pt x="10492" y="3467"/>
                      <a:pt x="9704" y="2175"/>
                      <a:pt x="8476" y="1419"/>
                    </a:cubicBezTo>
                    <a:lnTo>
                      <a:pt x="10020" y="1419"/>
                    </a:lnTo>
                    <a:cubicBezTo>
                      <a:pt x="10146" y="1860"/>
                      <a:pt x="10555" y="2143"/>
                      <a:pt x="10996" y="2143"/>
                    </a:cubicBezTo>
                    <a:cubicBezTo>
                      <a:pt x="11563" y="2143"/>
                      <a:pt x="12036" y="1671"/>
                      <a:pt x="12036" y="1072"/>
                    </a:cubicBezTo>
                    <a:cubicBezTo>
                      <a:pt x="12036" y="474"/>
                      <a:pt x="11563" y="1"/>
                      <a:pt x="10996" y="1"/>
                    </a:cubicBezTo>
                    <a:cubicBezTo>
                      <a:pt x="10524" y="1"/>
                      <a:pt x="10146" y="285"/>
                      <a:pt x="9988" y="726"/>
                    </a:cubicBezTo>
                    <a:lnTo>
                      <a:pt x="7090" y="726"/>
                    </a:lnTo>
                    <a:lnTo>
                      <a:pt x="7090" y="379"/>
                    </a:lnTo>
                    <a:cubicBezTo>
                      <a:pt x="7090" y="159"/>
                      <a:pt x="6932" y="1"/>
                      <a:pt x="6743" y="1"/>
                    </a:cubicBezTo>
                    <a:lnTo>
                      <a:pt x="5325" y="1"/>
                    </a:lnTo>
                    <a:cubicBezTo>
                      <a:pt x="5105" y="1"/>
                      <a:pt x="4979" y="159"/>
                      <a:pt x="4979" y="379"/>
                    </a:cubicBezTo>
                    <a:lnTo>
                      <a:pt x="4979" y="726"/>
                    </a:lnTo>
                    <a:lnTo>
                      <a:pt x="2049" y="726"/>
                    </a:lnTo>
                    <a:cubicBezTo>
                      <a:pt x="1891" y="316"/>
                      <a:pt x="1545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14" name="Google Shape;5914;p61"/>
              <p:cNvSpPr/>
              <p:nvPr/>
            </p:nvSpPr>
            <p:spPr>
              <a:xfrm>
                <a:off x="-50432100" y="3622650"/>
                <a:ext cx="157550" cy="17567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7027" extrusionOk="0">
                    <a:moveTo>
                      <a:pt x="3182" y="1"/>
                    </a:moveTo>
                    <a:cubicBezTo>
                      <a:pt x="3064" y="1"/>
                      <a:pt x="2946" y="64"/>
                      <a:pt x="2899" y="190"/>
                    </a:cubicBezTo>
                    <a:lnTo>
                      <a:pt x="95" y="5105"/>
                    </a:lnTo>
                    <a:cubicBezTo>
                      <a:pt x="0" y="5231"/>
                      <a:pt x="0" y="5357"/>
                      <a:pt x="95" y="5451"/>
                    </a:cubicBezTo>
                    <a:lnTo>
                      <a:pt x="1103" y="7026"/>
                    </a:lnTo>
                    <a:lnTo>
                      <a:pt x="2804" y="7026"/>
                    </a:lnTo>
                    <a:lnTo>
                      <a:pt x="2804" y="5577"/>
                    </a:lnTo>
                    <a:cubicBezTo>
                      <a:pt x="2426" y="5420"/>
                      <a:pt x="2111" y="5010"/>
                      <a:pt x="2111" y="4569"/>
                    </a:cubicBezTo>
                    <a:cubicBezTo>
                      <a:pt x="2111" y="4002"/>
                      <a:pt x="2584" y="3529"/>
                      <a:pt x="3151" y="3529"/>
                    </a:cubicBezTo>
                    <a:cubicBezTo>
                      <a:pt x="3749" y="3529"/>
                      <a:pt x="4222" y="4002"/>
                      <a:pt x="4222" y="4569"/>
                    </a:cubicBezTo>
                    <a:cubicBezTo>
                      <a:pt x="4222" y="5042"/>
                      <a:pt x="3939" y="5420"/>
                      <a:pt x="3529" y="5577"/>
                    </a:cubicBezTo>
                    <a:lnTo>
                      <a:pt x="3529" y="7026"/>
                    </a:lnTo>
                    <a:lnTo>
                      <a:pt x="5199" y="7026"/>
                    </a:lnTo>
                    <a:lnTo>
                      <a:pt x="6238" y="5451"/>
                    </a:lnTo>
                    <a:cubicBezTo>
                      <a:pt x="6301" y="5325"/>
                      <a:pt x="6301" y="5199"/>
                      <a:pt x="6238" y="5105"/>
                    </a:cubicBezTo>
                    <a:lnTo>
                      <a:pt x="3466" y="190"/>
                    </a:lnTo>
                    <a:cubicBezTo>
                      <a:pt x="3419" y="64"/>
                      <a:pt x="3301" y="1"/>
                      <a:pt x="31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15" name="Google Shape;5915;p61"/>
              <p:cNvSpPr/>
              <p:nvPr/>
            </p:nvSpPr>
            <p:spPr>
              <a:xfrm>
                <a:off x="-50414775" y="3815625"/>
                <a:ext cx="1229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1419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072"/>
                    </a:lnTo>
                    <a:cubicBezTo>
                      <a:pt x="0" y="1261"/>
                      <a:pt x="158" y="1418"/>
                      <a:pt x="347" y="1418"/>
                    </a:cubicBezTo>
                    <a:lnTo>
                      <a:pt x="4569" y="1418"/>
                    </a:lnTo>
                    <a:cubicBezTo>
                      <a:pt x="4758" y="1418"/>
                      <a:pt x="4915" y="1261"/>
                      <a:pt x="4915" y="1072"/>
                    </a:cubicBezTo>
                    <a:lnTo>
                      <a:pt x="4915" y="379"/>
                    </a:lnTo>
                    <a:cubicBezTo>
                      <a:pt x="4915" y="190"/>
                      <a:pt x="4758" y="1"/>
                      <a:pt x="45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16" name="Google Shape;5916;p61"/>
              <p:cNvSpPr/>
              <p:nvPr/>
            </p:nvSpPr>
            <p:spPr>
              <a:xfrm>
                <a:off x="-50362000" y="37274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17" name="Google Shape;5917;p61"/>
            <p:cNvGrpSpPr/>
            <p:nvPr/>
          </p:nvGrpSpPr>
          <p:grpSpPr>
            <a:xfrm>
              <a:off x="751955" y="2655902"/>
              <a:ext cx="228273" cy="227078"/>
              <a:chOff x="-50503000" y="3921175"/>
              <a:chExt cx="300900" cy="299325"/>
            </a:xfrm>
            <a:grpFill/>
          </p:grpSpPr>
          <p:sp>
            <p:nvSpPr>
              <p:cNvPr id="5918" name="Google Shape;5918;p61"/>
              <p:cNvSpPr/>
              <p:nvPr/>
            </p:nvSpPr>
            <p:spPr>
              <a:xfrm>
                <a:off x="-50432900" y="3921175"/>
                <a:ext cx="1772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7090" h="2143" extrusionOk="0">
                    <a:moveTo>
                      <a:pt x="1" y="0"/>
                    </a:moveTo>
                    <a:lnTo>
                      <a:pt x="1" y="2143"/>
                    </a:lnTo>
                    <a:lnTo>
                      <a:pt x="7089" y="2143"/>
                    </a:lnTo>
                    <a:lnTo>
                      <a:pt x="70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19" name="Google Shape;5919;p61"/>
              <p:cNvSpPr/>
              <p:nvPr/>
            </p:nvSpPr>
            <p:spPr>
              <a:xfrm>
                <a:off x="-50503000" y="3921175"/>
                <a:ext cx="5280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3" extrusionOk="0">
                    <a:moveTo>
                      <a:pt x="1797" y="0"/>
                    </a:moveTo>
                    <a:cubicBezTo>
                      <a:pt x="1734" y="0"/>
                      <a:pt x="1671" y="0"/>
                      <a:pt x="1639" y="63"/>
                    </a:cubicBezTo>
                    <a:lnTo>
                      <a:pt x="221" y="756"/>
                    </a:lnTo>
                    <a:cubicBezTo>
                      <a:pt x="95" y="851"/>
                      <a:pt x="1" y="945"/>
                      <a:pt x="1" y="1071"/>
                    </a:cubicBezTo>
                    <a:cubicBezTo>
                      <a:pt x="1" y="1197"/>
                      <a:pt x="95" y="1323"/>
                      <a:pt x="221" y="1386"/>
                    </a:cubicBezTo>
                    <a:lnTo>
                      <a:pt x="1639" y="2111"/>
                    </a:lnTo>
                    <a:cubicBezTo>
                      <a:pt x="1671" y="2143"/>
                      <a:pt x="1765" y="2143"/>
                      <a:pt x="1797" y="2143"/>
                    </a:cubicBezTo>
                    <a:lnTo>
                      <a:pt x="2112" y="2143"/>
                    </a:lnTo>
                    <a:lnTo>
                      <a:pt x="211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20" name="Google Shape;5920;p61"/>
              <p:cNvSpPr/>
              <p:nvPr/>
            </p:nvSpPr>
            <p:spPr>
              <a:xfrm>
                <a:off x="-50237550" y="3921175"/>
                <a:ext cx="354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2143" extrusionOk="0">
                    <a:moveTo>
                      <a:pt x="0" y="0"/>
                    </a:moveTo>
                    <a:lnTo>
                      <a:pt x="0" y="2143"/>
                    </a:lnTo>
                    <a:lnTo>
                      <a:pt x="347" y="2143"/>
                    </a:lnTo>
                    <a:cubicBezTo>
                      <a:pt x="945" y="2143"/>
                      <a:pt x="1418" y="1670"/>
                      <a:pt x="1418" y="1071"/>
                    </a:cubicBezTo>
                    <a:cubicBezTo>
                      <a:pt x="1418" y="473"/>
                      <a:pt x="945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21" name="Google Shape;5921;p61"/>
              <p:cNvSpPr/>
              <p:nvPr/>
            </p:nvSpPr>
            <p:spPr>
              <a:xfrm>
                <a:off x="-50414775" y="4045625"/>
                <a:ext cx="159125" cy="122875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4915" extrusionOk="0">
                    <a:moveTo>
                      <a:pt x="0" y="0"/>
                    </a:moveTo>
                    <a:lnTo>
                      <a:pt x="0" y="4915"/>
                    </a:lnTo>
                    <a:lnTo>
                      <a:pt x="6364" y="4915"/>
                    </a:lnTo>
                    <a:lnTo>
                      <a:pt x="63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22" name="Google Shape;5922;p61"/>
              <p:cNvSpPr/>
              <p:nvPr/>
            </p:nvSpPr>
            <p:spPr>
              <a:xfrm>
                <a:off x="-50503000" y="3992050"/>
                <a:ext cx="300900" cy="22845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9138" extrusionOk="0">
                    <a:moveTo>
                      <a:pt x="1797" y="1387"/>
                    </a:moveTo>
                    <a:cubicBezTo>
                      <a:pt x="1986" y="1387"/>
                      <a:pt x="2143" y="1544"/>
                      <a:pt x="2143" y="1733"/>
                    </a:cubicBezTo>
                    <a:lnTo>
                      <a:pt x="2143" y="3151"/>
                    </a:lnTo>
                    <a:cubicBezTo>
                      <a:pt x="2143" y="3372"/>
                      <a:pt x="1986" y="3529"/>
                      <a:pt x="1797" y="3529"/>
                    </a:cubicBezTo>
                    <a:cubicBezTo>
                      <a:pt x="1608" y="3529"/>
                      <a:pt x="1450" y="3372"/>
                      <a:pt x="1450" y="3151"/>
                    </a:cubicBezTo>
                    <a:lnTo>
                      <a:pt x="1450" y="1733"/>
                    </a:lnTo>
                    <a:cubicBezTo>
                      <a:pt x="1450" y="1544"/>
                      <a:pt x="1608" y="1387"/>
                      <a:pt x="1797" y="1387"/>
                    </a:cubicBezTo>
                    <a:close/>
                    <a:moveTo>
                      <a:pt x="1797" y="4222"/>
                    </a:moveTo>
                    <a:cubicBezTo>
                      <a:pt x="1986" y="4222"/>
                      <a:pt x="2143" y="4380"/>
                      <a:pt x="2143" y="4569"/>
                    </a:cubicBezTo>
                    <a:cubicBezTo>
                      <a:pt x="2143" y="4789"/>
                      <a:pt x="1986" y="4947"/>
                      <a:pt x="1797" y="4947"/>
                    </a:cubicBezTo>
                    <a:cubicBezTo>
                      <a:pt x="1576" y="4947"/>
                      <a:pt x="1419" y="4789"/>
                      <a:pt x="1419" y="4569"/>
                    </a:cubicBezTo>
                    <a:cubicBezTo>
                      <a:pt x="1419" y="4380"/>
                      <a:pt x="1576" y="4222"/>
                      <a:pt x="1797" y="4222"/>
                    </a:cubicBezTo>
                    <a:close/>
                    <a:moveTo>
                      <a:pt x="1797" y="5609"/>
                    </a:moveTo>
                    <a:cubicBezTo>
                      <a:pt x="1986" y="5609"/>
                      <a:pt x="2143" y="5766"/>
                      <a:pt x="2143" y="5955"/>
                    </a:cubicBezTo>
                    <a:lnTo>
                      <a:pt x="2143" y="7373"/>
                    </a:lnTo>
                    <a:cubicBezTo>
                      <a:pt x="2143" y="7562"/>
                      <a:pt x="1986" y="7719"/>
                      <a:pt x="1797" y="7719"/>
                    </a:cubicBezTo>
                    <a:cubicBezTo>
                      <a:pt x="1608" y="7719"/>
                      <a:pt x="1450" y="7562"/>
                      <a:pt x="1450" y="7373"/>
                    </a:cubicBezTo>
                    <a:lnTo>
                      <a:pt x="1450" y="5955"/>
                    </a:lnTo>
                    <a:cubicBezTo>
                      <a:pt x="1450" y="5766"/>
                      <a:pt x="1608" y="5609"/>
                      <a:pt x="1797" y="5609"/>
                    </a:cubicBezTo>
                    <a:close/>
                    <a:moveTo>
                      <a:pt x="10272" y="1387"/>
                    </a:moveTo>
                    <a:cubicBezTo>
                      <a:pt x="10461" y="1387"/>
                      <a:pt x="10618" y="1544"/>
                      <a:pt x="10618" y="1733"/>
                    </a:cubicBezTo>
                    <a:lnTo>
                      <a:pt x="10618" y="7373"/>
                    </a:lnTo>
                    <a:cubicBezTo>
                      <a:pt x="10618" y="7562"/>
                      <a:pt x="10461" y="7719"/>
                      <a:pt x="10272" y="7719"/>
                    </a:cubicBezTo>
                    <a:lnTo>
                      <a:pt x="3183" y="7719"/>
                    </a:lnTo>
                    <a:cubicBezTo>
                      <a:pt x="2962" y="7719"/>
                      <a:pt x="2805" y="7562"/>
                      <a:pt x="2805" y="7373"/>
                    </a:cubicBezTo>
                    <a:lnTo>
                      <a:pt x="2805" y="1733"/>
                    </a:lnTo>
                    <a:cubicBezTo>
                      <a:pt x="2805" y="1544"/>
                      <a:pt x="2962" y="1387"/>
                      <a:pt x="3183" y="1387"/>
                    </a:cubicBezTo>
                    <a:close/>
                    <a:moveTo>
                      <a:pt x="1072" y="1"/>
                    </a:moveTo>
                    <a:cubicBezTo>
                      <a:pt x="474" y="1"/>
                      <a:pt x="1" y="473"/>
                      <a:pt x="1" y="1072"/>
                    </a:cubicBezTo>
                    <a:lnTo>
                      <a:pt x="1" y="8097"/>
                    </a:lnTo>
                    <a:cubicBezTo>
                      <a:pt x="1" y="8664"/>
                      <a:pt x="474" y="9137"/>
                      <a:pt x="1072" y="9137"/>
                    </a:cubicBezTo>
                    <a:lnTo>
                      <a:pt x="10965" y="9137"/>
                    </a:lnTo>
                    <a:cubicBezTo>
                      <a:pt x="11563" y="9137"/>
                      <a:pt x="12036" y="8664"/>
                      <a:pt x="12036" y="8097"/>
                    </a:cubicBezTo>
                    <a:lnTo>
                      <a:pt x="12036" y="1072"/>
                    </a:lnTo>
                    <a:cubicBezTo>
                      <a:pt x="12036" y="473"/>
                      <a:pt x="11563" y="1"/>
                      <a:pt x="109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23" name="Google Shape;5923;p61"/>
            <p:cNvGrpSpPr/>
            <p:nvPr/>
          </p:nvGrpSpPr>
          <p:grpSpPr>
            <a:xfrm>
              <a:off x="2164413" y="2108567"/>
              <a:ext cx="227666" cy="228273"/>
              <a:chOff x="-48630025" y="3199700"/>
              <a:chExt cx="300100" cy="300900"/>
            </a:xfrm>
            <a:grpFill/>
          </p:grpSpPr>
          <p:sp>
            <p:nvSpPr>
              <p:cNvPr id="5924" name="Google Shape;5924;p61"/>
              <p:cNvSpPr/>
              <p:nvPr/>
            </p:nvSpPr>
            <p:spPr>
              <a:xfrm>
                <a:off x="-48630025" y="3199700"/>
                <a:ext cx="3001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36" extrusionOk="0">
                    <a:moveTo>
                      <a:pt x="9893" y="1419"/>
                    </a:moveTo>
                    <a:lnTo>
                      <a:pt x="9893" y="1765"/>
                    </a:lnTo>
                    <a:cubicBezTo>
                      <a:pt x="9893" y="1986"/>
                      <a:pt x="10051" y="2143"/>
                      <a:pt x="10240" y="2143"/>
                    </a:cubicBezTo>
                    <a:lnTo>
                      <a:pt x="10586" y="2143"/>
                    </a:lnTo>
                    <a:lnTo>
                      <a:pt x="10586" y="5294"/>
                    </a:lnTo>
                    <a:cubicBezTo>
                      <a:pt x="9738" y="4603"/>
                      <a:pt x="8014" y="3599"/>
                      <a:pt x="6006" y="3592"/>
                    </a:cubicBezTo>
                    <a:lnTo>
                      <a:pt x="6006" y="3592"/>
                    </a:lnTo>
                    <a:cubicBezTo>
                      <a:pt x="6010" y="3592"/>
                      <a:pt x="6014" y="3592"/>
                      <a:pt x="6018" y="3592"/>
                    </a:cubicBezTo>
                    <a:lnTo>
                      <a:pt x="6018" y="3592"/>
                    </a:lnTo>
                    <a:cubicBezTo>
                      <a:pt x="6013" y="3592"/>
                      <a:pt x="6008" y="3592"/>
                      <a:pt x="6003" y="3592"/>
                    </a:cubicBezTo>
                    <a:lnTo>
                      <a:pt x="6003" y="3592"/>
                    </a:lnTo>
                    <a:cubicBezTo>
                      <a:pt x="5997" y="3592"/>
                      <a:pt x="5992" y="3592"/>
                      <a:pt x="5987" y="3592"/>
                    </a:cubicBezTo>
                    <a:cubicBezTo>
                      <a:pt x="5991" y="3592"/>
                      <a:pt x="5995" y="3592"/>
                      <a:pt x="5999" y="3592"/>
                    </a:cubicBezTo>
                    <a:lnTo>
                      <a:pt x="5999" y="3592"/>
                    </a:lnTo>
                    <a:cubicBezTo>
                      <a:pt x="4022" y="3599"/>
                      <a:pt x="2298" y="4666"/>
                      <a:pt x="1418" y="5294"/>
                    </a:cubicBezTo>
                    <a:lnTo>
                      <a:pt x="1418" y="2143"/>
                    </a:lnTo>
                    <a:lnTo>
                      <a:pt x="1765" y="2143"/>
                    </a:lnTo>
                    <a:cubicBezTo>
                      <a:pt x="1986" y="2143"/>
                      <a:pt x="2112" y="1986"/>
                      <a:pt x="2112" y="1765"/>
                    </a:cubicBezTo>
                    <a:lnTo>
                      <a:pt x="2112" y="1419"/>
                    </a:lnTo>
                    <a:close/>
                    <a:moveTo>
                      <a:pt x="6002" y="3592"/>
                    </a:moveTo>
                    <a:cubicBezTo>
                      <a:pt x="7319" y="3601"/>
                      <a:pt x="8413" y="4700"/>
                      <a:pt x="8413" y="6018"/>
                    </a:cubicBezTo>
                    <a:cubicBezTo>
                      <a:pt x="8413" y="7368"/>
                      <a:pt x="7319" y="8467"/>
                      <a:pt x="6002" y="8476"/>
                    </a:cubicBezTo>
                    <a:lnTo>
                      <a:pt x="6002" y="8476"/>
                    </a:lnTo>
                    <a:cubicBezTo>
                      <a:pt x="4686" y="8467"/>
                      <a:pt x="3592" y="7368"/>
                      <a:pt x="3592" y="6018"/>
                    </a:cubicBezTo>
                    <a:cubicBezTo>
                      <a:pt x="3592" y="4700"/>
                      <a:pt x="4686" y="3601"/>
                      <a:pt x="6002" y="3592"/>
                    </a:cubicBezTo>
                    <a:close/>
                    <a:moveTo>
                      <a:pt x="10586" y="6774"/>
                    </a:moveTo>
                    <a:lnTo>
                      <a:pt x="10586" y="9925"/>
                    </a:lnTo>
                    <a:lnTo>
                      <a:pt x="10240" y="9925"/>
                    </a:lnTo>
                    <a:cubicBezTo>
                      <a:pt x="10051" y="9925"/>
                      <a:pt x="9893" y="10082"/>
                      <a:pt x="9893" y="10271"/>
                    </a:cubicBezTo>
                    <a:lnTo>
                      <a:pt x="9893" y="10618"/>
                    </a:lnTo>
                    <a:lnTo>
                      <a:pt x="2112" y="10618"/>
                    </a:lnTo>
                    <a:lnTo>
                      <a:pt x="2112" y="10271"/>
                    </a:lnTo>
                    <a:cubicBezTo>
                      <a:pt x="2112" y="10082"/>
                      <a:pt x="1986" y="9925"/>
                      <a:pt x="1765" y="9925"/>
                    </a:cubicBezTo>
                    <a:lnTo>
                      <a:pt x="1418" y="9925"/>
                    </a:lnTo>
                    <a:lnTo>
                      <a:pt x="1418" y="6774"/>
                    </a:lnTo>
                    <a:cubicBezTo>
                      <a:pt x="2298" y="7434"/>
                      <a:pt x="4022" y="8469"/>
                      <a:pt x="5999" y="8476"/>
                    </a:cubicBezTo>
                    <a:lnTo>
                      <a:pt x="5999" y="8476"/>
                    </a:lnTo>
                    <a:cubicBezTo>
                      <a:pt x="5995" y="8476"/>
                      <a:pt x="5991" y="8476"/>
                      <a:pt x="5987" y="8476"/>
                    </a:cubicBezTo>
                    <a:cubicBezTo>
                      <a:pt x="5992" y="8476"/>
                      <a:pt x="5997" y="8476"/>
                      <a:pt x="6002" y="8476"/>
                    </a:cubicBezTo>
                    <a:lnTo>
                      <a:pt x="6002" y="8476"/>
                    </a:lnTo>
                    <a:cubicBezTo>
                      <a:pt x="6008" y="8476"/>
                      <a:pt x="6013" y="8476"/>
                      <a:pt x="6018" y="8476"/>
                    </a:cubicBezTo>
                    <a:cubicBezTo>
                      <a:pt x="6014" y="8476"/>
                      <a:pt x="6010" y="8476"/>
                      <a:pt x="6006" y="8476"/>
                    </a:cubicBezTo>
                    <a:lnTo>
                      <a:pt x="6006" y="8476"/>
                    </a:lnTo>
                    <a:cubicBezTo>
                      <a:pt x="8014" y="8469"/>
                      <a:pt x="9738" y="7402"/>
                      <a:pt x="10586" y="6774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765"/>
                    </a:lnTo>
                    <a:cubicBezTo>
                      <a:pt x="1" y="1986"/>
                      <a:pt x="158" y="2143"/>
                      <a:pt x="347" y="2143"/>
                    </a:cubicBezTo>
                    <a:lnTo>
                      <a:pt x="694" y="2143"/>
                    </a:lnTo>
                    <a:lnTo>
                      <a:pt x="694" y="9925"/>
                    </a:lnTo>
                    <a:lnTo>
                      <a:pt x="347" y="9925"/>
                    </a:lnTo>
                    <a:cubicBezTo>
                      <a:pt x="158" y="9925"/>
                      <a:pt x="1" y="10082"/>
                      <a:pt x="1" y="10271"/>
                    </a:cubicBezTo>
                    <a:lnTo>
                      <a:pt x="1" y="11689"/>
                    </a:lnTo>
                    <a:cubicBezTo>
                      <a:pt x="1" y="11910"/>
                      <a:pt x="158" y="12036"/>
                      <a:pt x="347" y="12036"/>
                    </a:cubicBezTo>
                    <a:lnTo>
                      <a:pt x="1765" y="12036"/>
                    </a:lnTo>
                    <a:cubicBezTo>
                      <a:pt x="1986" y="12036"/>
                      <a:pt x="2112" y="11910"/>
                      <a:pt x="2112" y="11689"/>
                    </a:cubicBezTo>
                    <a:lnTo>
                      <a:pt x="2112" y="11343"/>
                    </a:lnTo>
                    <a:lnTo>
                      <a:pt x="9893" y="11343"/>
                    </a:lnTo>
                    <a:lnTo>
                      <a:pt x="9893" y="11689"/>
                    </a:lnTo>
                    <a:cubicBezTo>
                      <a:pt x="9893" y="11910"/>
                      <a:pt x="10051" y="12036"/>
                      <a:pt x="10240" y="12036"/>
                    </a:cubicBezTo>
                    <a:lnTo>
                      <a:pt x="11658" y="12036"/>
                    </a:lnTo>
                    <a:cubicBezTo>
                      <a:pt x="11847" y="12036"/>
                      <a:pt x="12004" y="11910"/>
                      <a:pt x="12004" y="11689"/>
                    </a:cubicBezTo>
                    <a:lnTo>
                      <a:pt x="12004" y="10271"/>
                    </a:lnTo>
                    <a:cubicBezTo>
                      <a:pt x="12004" y="10082"/>
                      <a:pt x="11847" y="9925"/>
                      <a:pt x="11658" y="9925"/>
                    </a:cubicBezTo>
                    <a:lnTo>
                      <a:pt x="11311" y="9925"/>
                    </a:lnTo>
                    <a:lnTo>
                      <a:pt x="11311" y="2143"/>
                    </a:lnTo>
                    <a:lnTo>
                      <a:pt x="11658" y="2143"/>
                    </a:lnTo>
                    <a:cubicBezTo>
                      <a:pt x="11847" y="2143"/>
                      <a:pt x="12004" y="1986"/>
                      <a:pt x="12004" y="1765"/>
                    </a:cubicBezTo>
                    <a:lnTo>
                      <a:pt x="12004" y="347"/>
                    </a:lnTo>
                    <a:cubicBezTo>
                      <a:pt x="12004" y="158"/>
                      <a:pt x="11847" y="1"/>
                      <a:pt x="11658" y="1"/>
                    </a:cubicBezTo>
                    <a:lnTo>
                      <a:pt x="10240" y="1"/>
                    </a:lnTo>
                    <a:cubicBezTo>
                      <a:pt x="10051" y="1"/>
                      <a:pt x="9893" y="158"/>
                      <a:pt x="9893" y="347"/>
                    </a:cubicBezTo>
                    <a:lnTo>
                      <a:pt x="9893" y="725"/>
                    </a:lnTo>
                    <a:lnTo>
                      <a:pt x="2112" y="725"/>
                    </a:lnTo>
                    <a:lnTo>
                      <a:pt x="2112" y="347"/>
                    </a:lnTo>
                    <a:cubicBezTo>
                      <a:pt x="2112" y="158"/>
                      <a:pt x="1986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25" name="Google Shape;5925;p61"/>
              <p:cNvSpPr/>
              <p:nvPr/>
            </p:nvSpPr>
            <p:spPr>
              <a:xfrm>
                <a:off x="-48524475" y="3306025"/>
                <a:ext cx="88225" cy="89050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3562" extrusionOk="0">
                    <a:moveTo>
                      <a:pt x="1765" y="726"/>
                    </a:moveTo>
                    <a:cubicBezTo>
                      <a:pt x="2363" y="726"/>
                      <a:pt x="2836" y="1198"/>
                      <a:pt x="2836" y="1765"/>
                    </a:cubicBezTo>
                    <a:cubicBezTo>
                      <a:pt x="2836" y="2364"/>
                      <a:pt x="2363" y="2836"/>
                      <a:pt x="1765" y="2836"/>
                    </a:cubicBezTo>
                    <a:cubicBezTo>
                      <a:pt x="1166" y="2836"/>
                      <a:pt x="694" y="2364"/>
                      <a:pt x="694" y="1765"/>
                    </a:cubicBezTo>
                    <a:cubicBezTo>
                      <a:pt x="694" y="1198"/>
                      <a:pt x="1166" y="726"/>
                      <a:pt x="1765" y="726"/>
                    </a:cubicBezTo>
                    <a:close/>
                    <a:moveTo>
                      <a:pt x="1765" y="1"/>
                    </a:moveTo>
                    <a:cubicBezTo>
                      <a:pt x="788" y="1"/>
                      <a:pt x="0" y="789"/>
                      <a:pt x="0" y="1765"/>
                    </a:cubicBezTo>
                    <a:cubicBezTo>
                      <a:pt x="0" y="2773"/>
                      <a:pt x="788" y="3561"/>
                      <a:pt x="1765" y="3561"/>
                    </a:cubicBezTo>
                    <a:cubicBezTo>
                      <a:pt x="2741" y="3561"/>
                      <a:pt x="3529" y="2773"/>
                      <a:pt x="3529" y="1765"/>
                    </a:cubicBezTo>
                    <a:cubicBezTo>
                      <a:pt x="3529" y="789"/>
                      <a:pt x="2741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26" name="Google Shape;5926;p61"/>
              <p:cNvSpPr/>
              <p:nvPr/>
            </p:nvSpPr>
            <p:spPr>
              <a:xfrm>
                <a:off x="-48489025" y="33414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725"/>
                      <a:pt x="347" y="725"/>
                    </a:cubicBezTo>
                    <a:cubicBezTo>
                      <a:pt x="536" y="725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27" name="Google Shape;5927;p61"/>
            <p:cNvGrpSpPr/>
            <p:nvPr/>
          </p:nvGrpSpPr>
          <p:grpSpPr>
            <a:xfrm>
              <a:off x="2164413" y="2388806"/>
              <a:ext cx="227666" cy="227666"/>
              <a:chOff x="-48630025" y="3569100"/>
              <a:chExt cx="300100" cy="300100"/>
            </a:xfrm>
            <a:grpFill/>
          </p:grpSpPr>
          <p:sp>
            <p:nvSpPr>
              <p:cNvPr id="5928" name="Google Shape;5928;p61"/>
              <p:cNvSpPr/>
              <p:nvPr/>
            </p:nvSpPr>
            <p:spPr>
              <a:xfrm>
                <a:off x="-48400825" y="37108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29" name="Google Shape;5929;p61"/>
              <p:cNvSpPr/>
              <p:nvPr/>
            </p:nvSpPr>
            <p:spPr>
              <a:xfrm>
                <a:off x="-48400825" y="37817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0" name="Google Shape;5930;p61"/>
              <p:cNvSpPr/>
              <p:nvPr/>
            </p:nvSpPr>
            <p:spPr>
              <a:xfrm>
                <a:off x="-48488250" y="37108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1" name="Google Shape;5931;p61"/>
              <p:cNvSpPr/>
              <p:nvPr/>
            </p:nvSpPr>
            <p:spPr>
              <a:xfrm>
                <a:off x="-48488250" y="36400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725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2" name="Google Shape;5932;p61"/>
              <p:cNvSpPr/>
              <p:nvPr/>
            </p:nvSpPr>
            <p:spPr>
              <a:xfrm>
                <a:off x="-48400825" y="36400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3" name="Google Shape;5933;p61"/>
              <p:cNvSpPr/>
              <p:nvPr/>
            </p:nvSpPr>
            <p:spPr>
              <a:xfrm>
                <a:off x="-48541800" y="3569100"/>
                <a:ext cx="211875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8475" h="12004" extrusionOk="0">
                    <a:moveTo>
                      <a:pt x="2489" y="2080"/>
                    </a:moveTo>
                    <a:cubicBezTo>
                      <a:pt x="3088" y="2080"/>
                      <a:pt x="3560" y="2552"/>
                      <a:pt x="3560" y="3151"/>
                    </a:cubicBezTo>
                    <a:cubicBezTo>
                      <a:pt x="3560" y="3750"/>
                      <a:pt x="3088" y="4222"/>
                      <a:pt x="2489" y="4222"/>
                    </a:cubicBezTo>
                    <a:cubicBezTo>
                      <a:pt x="1891" y="4222"/>
                      <a:pt x="1418" y="3750"/>
                      <a:pt x="1418" y="3151"/>
                    </a:cubicBezTo>
                    <a:cubicBezTo>
                      <a:pt x="1418" y="2552"/>
                      <a:pt x="1891" y="2080"/>
                      <a:pt x="2489" y="2080"/>
                    </a:cubicBezTo>
                    <a:close/>
                    <a:moveTo>
                      <a:pt x="6018" y="2080"/>
                    </a:moveTo>
                    <a:cubicBezTo>
                      <a:pt x="6585" y="2080"/>
                      <a:pt x="7057" y="2552"/>
                      <a:pt x="7057" y="3151"/>
                    </a:cubicBezTo>
                    <a:cubicBezTo>
                      <a:pt x="7057" y="3750"/>
                      <a:pt x="6585" y="4222"/>
                      <a:pt x="6018" y="4222"/>
                    </a:cubicBezTo>
                    <a:cubicBezTo>
                      <a:pt x="5419" y="4222"/>
                      <a:pt x="4947" y="3750"/>
                      <a:pt x="4947" y="3151"/>
                    </a:cubicBezTo>
                    <a:cubicBezTo>
                      <a:pt x="4947" y="2552"/>
                      <a:pt x="5419" y="2080"/>
                      <a:pt x="6018" y="2080"/>
                    </a:cubicBezTo>
                    <a:close/>
                    <a:moveTo>
                      <a:pt x="2489" y="4915"/>
                    </a:moveTo>
                    <a:cubicBezTo>
                      <a:pt x="3088" y="4915"/>
                      <a:pt x="3560" y="5388"/>
                      <a:pt x="3560" y="5987"/>
                    </a:cubicBezTo>
                    <a:cubicBezTo>
                      <a:pt x="3560" y="6585"/>
                      <a:pt x="3088" y="7058"/>
                      <a:pt x="2489" y="7058"/>
                    </a:cubicBezTo>
                    <a:cubicBezTo>
                      <a:pt x="1891" y="7058"/>
                      <a:pt x="1418" y="6585"/>
                      <a:pt x="1418" y="5987"/>
                    </a:cubicBezTo>
                    <a:cubicBezTo>
                      <a:pt x="1418" y="5388"/>
                      <a:pt x="1891" y="4915"/>
                      <a:pt x="2489" y="4915"/>
                    </a:cubicBezTo>
                    <a:close/>
                    <a:moveTo>
                      <a:pt x="6018" y="4915"/>
                    </a:moveTo>
                    <a:cubicBezTo>
                      <a:pt x="6585" y="4915"/>
                      <a:pt x="7057" y="5388"/>
                      <a:pt x="7057" y="5987"/>
                    </a:cubicBezTo>
                    <a:cubicBezTo>
                      <a:pt x="7057" y="6585"/>
                      <a:pt x="6585" y="7058"/>
                      <a:pt x="6018" y="7058"/>
                    </a:cubicBezTo>
                    <a:cubicBezTo>
                      <a:pt x="5419" y="7058"/>
                      <a:pt x="4947" y="6585"/>
                      <a:pt x="4947" y="5987"/>
                    </a:cubicBezTo>
                    <a:cubicBezTo>
                      <a:pt x="4947" y="5388"/>
                      <a:pt x="5419" y="4915"/>
                      <a:pt x="6018" y="4915"/>
                    </a:cubicBezTo>
                    <a:close/>
                    <a:moveTo>
                      <a:pt x="2489" y="7751"/>
                    </a:moveTo>
                    <a:cubicBezTo>
                      <a:pt x="3088" y="7751"/>
                      <a:pt x="3560" y="8223"/>
                      <a:pt x="3560" y="8822"/>
                    </a:cubicBezTo>
                    <a:cubicBezTo>
                      <a:pt x="3560" y="9421"/>
                      <a:pt x="3088" y="9862"/>
                      <a:pt x="2489" y="9862"/>
                    </a:cubicBezTo>
                    <a:cubicBezTo>
                      <a:pt x="1891" y="9862"/>
                      <a:pt x="1418" y="9421"/>
                      <a:pt x="1418" y="8822"/>
                    </a:cubicBezTo>
                    <a:cubicBezTo>
                      <a:pt x="1418" y="8223"/>
                      <a:pt x="1891" y="7751"/>
                      <a:pt x="2489" y="7751"/>
                    </a:cubicBezTo>
                    <a:close/>
                    <a:moveTo>
                      <a:pt x="6018" y="7751"/>
                    </a:moveTo>
                    <a:cubicBezTo>
                      <a:pt x="6585" y="7751"/>
                      <a:pt x="7057" y="8223"/>
                      <a:pt x="7057" y="8822"/>
                    </a:cubicBezTo>
                    <a:cubicBezTo>
                      <a:pt x="7057" y="9421"/>
                      <a:pt x="6585" y="9862"/>
                      <a:pt x="6018" y="9862"/>
                    </a:cubicBezTo>
                    <a:cubicBezTo>
                      <a:pt x="5419" y="9862"/>
                      <a:pt x="4947" y="9421"/>
                      <a:pt x="4947" y="8822"/>
                    </a:cubicBezTo>
                    <a:cubicBezTo>
                      <a:pt x="4947" y="8223"/>
                      <a:pt x="5419" y="7751"/>
                      <a:pt x="6018" y="7751"/>
                    </a:cubicBezTo>
                    <a:close/>
                    <a:moveTo>
                      <a:pt x="1796" y="1"/>
                    </a:moveTo>
                    <a:cubicBezTo>
                      <a:pt x="788" y="1"/>
                      <a:pt x="0" y="788"/>
                      <a:pt x="0" y="1765"/>
                    </a:cubicBezTo>
                    <a:lnTo>
                      <a:pt x="0" y="10240"/>
                    </a:lnTo>
                    <a:cubicBezTo>
                      <a:pt x="0" y="11216"/>
                      <a:pt x="788" y="12004"/>
                      <a:pt x="1796" y="12004"/>
                    </a:cubicBezTo>
                    <a:lnTo>
                      <a:pt x="6711" y="12004"/>
                    </a:lnTo>
                    <a:cubicBezTo>
                      <a:pt x="7687" y="12004"/>
                      <a:pt x="8475" y="11216"/>
                      <a:pt x="8475" y="10240"/>
                    </a:cubicBezTo>
                    <a:lnTo>
                      <a:pt x="8475" y="1765"/>
                    </a:lnTo>
                    <a:cubicBezTo>
                      <a:pt x="8475" y="788"/>
                      <a:pt x="7687" y="1"/>
                      <a:pt x="67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4" name="Google Shape;5934;p61"/>
              <p:cNvSpPr/>
              <p:nvPr/>
            </p:nvSpPr>
            <p:spPr>
              <a:xfrm>
                <a:off x="-48488250" y="37817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725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5" name="Google Shape;5935;p61"/>
              <p:cNvSpPr/>
              <p:nvPr/>
            </p:nvSpPr>
            <p:spPr>
              <a:xfrm>
                <a:off x="-48630025" y="3569900"/>
                <a:ext cx="717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3498" extrusionOk="0">
                    <a:moveTo>
                      <a:pt x="2490" y="0"/>
                    </a:moveTo>
                    <a:cubicBezTo>
                      <a:pt x="1765" y="0"/>
                      <a:pt x="1229" y="32"/>
                      <a:pt x="631" y="630"/>
                    </a:cubicBezTo>
                    <a:cubicBezTo>
                      <a:pt x="221" y="1040"/>
                      <a:pt x="1" y="1575"/>
                      <a:pt x="1" y="2142"/>
                    </a:cubicBezTo>
                    <a:cubicBezTo>
                      <a:pt x="1" y="2867"/>
                      <a:pt x="631" y="3497"/>
                      <a:pt x="1418" y="3497"/>
                    </a:cubicBezTo>
                    <a:cubicBezTo>
                      <a:pt x="2017" y="3497"/>
                      <a:pt x="2553" y="3119"/>
                      <a:pt x="2742" y="2552"/>
                    </a:cubicBezTo>
                    <a:cubicBezTo>
                      <a:pt x="2868" y="2237"/>
                      <a:pt x="2805" y="1922"/>
                      <a:pt x="2584" y="1701"/>
                    </a:cubicBezTo>
                    <a:cubicBezTo>
                      <a:pt x="2395" y="1449"/>
                      <a:pt x="2269" y="1134"/>
                      <a:pt x="2742" y="567"/>
                    </a:cubicBezTo>
                    <a:cubicBezTo>
                      <a:pt x="2836" y="441"/>
                      <a:pt x="2868" y="315"/>
                      <a:pt x="2805" y="189"/>
                    </a:cubicBezTo>
                    <a:cubicBezTo>
                      <a:pt x="2742" y="95"/>
                      <a:pt x="2584" y="0"/>
                      <a:pt x="24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6" name="Google Shape;5936;p61"/>
              <p:cNvSpPr/>
              <p:nvPr/>
            </p:nvSpPr>
            <p:spPr>
              <a:xfrm>
                <a:off x="-48626875" y="3668350"/>
                <a:ext cx="64625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702" extrusionOk="0">
                    <a:moveTo>
                      <a:pt x="316" y="0"/>
                    </a:moveTo>
                    <a:cubicBezTo>
                      <a:pt x="158" y="473"/>
                      <a:pt x="32" y="1103"/>
                      <a:pt x="1" y="1701"/>
                    </a:cubicBezTo>
                    <a:lnTo>
                      <a:pt x="2584" y="1701"/>
                    </a:lnTo>
                    <a:cubicBezTo>
                      <a:pt x="2521" y="1103"/>
                      <a:pt x="2427" y="504"/>
                      <a:pt x="2269" y="0"/>
                    </a:cubicBezTo>
                    <a:cubicBezTo>
                      <a:pt x="1954" y="158"/>
                      <a:pt x="1639" y="252"/>
                      <a:pt x="1292" y="252"/>
                    </a:cubicBezTo>
                    <a:cubicBezTo>
                      <a:pt x="946" y="252"/>
                      <a:pt x="631" y="158"/>
                      <a:pt x="3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37" name="Google Shape;5937;p61"/>
              <p:cNvSpPr/>
              <p:nvPr/>
            </p:nvSpPr>
            <p:spPr>
              <a:xfrm>
                <a:off x="-48630025" y="3727425"/>
                <a:ext cx="70925" cy="141775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5671" extrusionOk="0">
                    <a:moveTo>
                      <a:pt x="32" y="0"/>
                    </a:moveTo>
                    <a:cubicBezTo>
                      <a:pt x="1" y="347"/>
                      <a:pt x="1" y="756"/>
                      <a:pt x="1" y="1071"/>
                    </a:cubicBezTo>
                    <a:cubicBezTo>
                      <a:pt x="1" y="2741"/>
                      <a:pt x="316" y="5671"/>
                      <a:pt x="1418" y="5671"/>
                    </a:cubicBezTo>
                    <a:cubicBezTo>
                      <a:pt x="2521" y="5671"/>
                      <a:pt x="2836" y="2804"/>
                      <a:pt x="2836" y="1071"/>
                    </a:cubicBezTo>
                    <a:cubicBezTo>
                      <a:pt x="2836" y="756"/>
                      <a:pt x="2836" y="378"/>
                      <a:pt x="28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38" name="Google Shape;5938;p61"/>
            <p:cNvGrpSpPr/>
            <p:nvPr/>
          </p:nvGrpSpPr>
          <p:grpSpPr>
            <a:xfrm>
              <a:off x="2164716" y="2669045"/>
              <a:ext cx="227059" cy="226471"/>
              <a:chOff x="-48629225" y="3938500"/>
              <a:chExt cx="299300" cy="298525"/>
            </a:xfrm>
            <a:grpFill/>
          </p:grpSpPr>
          <p:sp>
            <p:nvSpPr>
              <p:cNvPr id="5939" name="Google Shape;5939;p61"/>
              <p:cNvSpPr/>
              <p:nvPr/>
            </p:nvSpPr>
            <p:spPr>
              <a:xfrm>
                <a:off x="-48629225" y="3938500"/>
                <a:ext cx="299300" cy="298525"/>
              </a:xfrm>
              <a:custGeom>
                <a:avLst/>
                <a:gdLst/>
                <a:ahLst/>
                <a:cxnLst/>
                <a:rect l="l" t="t" r="r" b="b"/>
                <a:pathLst>
                  <a:path w="11972" h="11941" extrusionOk="0">
                    <a:moveTo>
                      <a:pt x="5955" y="2111"/>
                    </a:moveTo>
                    <a:cubicBezTo>
                      <a:pt x="8097" y="2111"/>
                      <a:pt x="9830" y="3844"/>
                      <a:pt x="9830" y="5986"/>
                    </a:cubicBezTo>
                    <a:cubicBezTo>
                      <a:pt x="9798" y="8129"/>
                      <a:pt x="8066" y="9830"/>
                      <a:pt x="5955" y="9830"/>
                    </a:cubicBezTo>
                    <a:cubicBezTo>
                      <a:pt x="3875" y="9830"/>
                      <a:pt x="2080" y="8129"/>
                      <a:pt x="2080" y="5986"/>
                    </a:cubicBezTo>
                    <a:cubicBezTo>
                      <a:pt x="2080" y="3844"/>
                      <a:pt x="3812" y="2111"/>
                      <a:pt x="5955" y="2111"/>
                    </a:cubicBezTo>
                    <a:close/>
                    <a:moveTo>
                      <a:pt x="5293" y="0"/>
                    </a:moveTo>
                    <a:cubicBezTo>
                      <a:pt x="5167" y="0"/>
                      <a:pt x="5041" y="63"/>
                      <a:pt x="4978" y="189"/>
                    </a:cubicBezTo>
                    <a:lnTo>
                      <a:pt x="4631" y="882"/>
                    </a:lnTo>
                    <a:cubicBezTo>
                      <a:pt x="4190" y="1009"/>
                      <a:pt x="3749" y="1166"/>
                      <a:pt x="3371" y="1418"/>
                    </a:cubicBezTo>
                    <a:lnTo>
                      <a:pt x="2615" y="1166"/>
                    </a:lnTo>
                    <a:cubicBezTo>
                      <a:pt x="2584" y="1158"/>
                      <a:pt x="2550" y="1154"/>
                      <a:pt x="2517" y="1154"/>
                    </a:cubicBezTo>
                    <a:cubicBezTo>
                      <a:pt x="2416" y="1154"/>
                      <a:pt x="2316" y="1190"/>
                      <a:pt x="2269" y="1261"/>
                    </a:cubicBezTo>
                    <a:lnTo>
                      <a:pt x="1260" y="2237"/>
                    </a:lnTo>
                    <a:cubicBezTo>
                      <a:pt x="1197" y="2300"/>
                      <a:pt x="1166" y="2458"/>
                      <a:pt x="1197" y="2584"/>
                    </a:cubicBezTo>
                    <a:lnTo>
                      <a:pt x="1418" y="3340"/>
                    </a:lnTo>
                    <a:cubicBezTo>
                      <a:pt x="1197" y="3718"/>
                      <a:pt x="1040" y="4159"/>
                      <a:pt x="914" y="4600"/>
                    </a:cubicBezTo>
                    <a:lnTo>
                      <a:pt x="221" y="4947"/>
                    </a:lnTo>
                    <a:cubicBezTo>
                      <a:pt x="95" y="5010"/>
                      <a:pt x="0" y="5136"/>
                      <a:pt x="0" y="5262"/>
                    </a:cubicBezTo>
                    <a:lnTo>
                      <a:pt x="0" y="6679"/>
                    </a:lnTo>
                    <a:cubicBezTo>
                      <a:pt x="0" y="6805"/>
                      <a:pt x="95" y="6931"/>
                      <a:pt x="221" y="6994"/>
                    </a:cubicBezTo>
                    <a:lnTo>
                      <a:pt x="914" y="7341"/>
                    </a:lnTo>
                    <a:cubicBezTo>
                      <a:pt x="1040" y="7782"/>
                      <a:pt x="1229" y="8223"/>
                      <a:pt x="1418" y="8601"/>
                    </a:cubicBezTo>
                    <a:lnTo>
                      <a:pt x="1197" y="9357"/>
                    </a:lnTo>
                    <a:cubicBezTo>
                      <a:pt x="1166" y="9483"/>
                      <a:pt x="1197" y="9641"/>
                      <a:pt x="1260" y="9704"/>
                    </a:cubicBezTo>
                    <a:lnTo>
                      <a:pt x="2269" y="10680"/>
                    </a:lnTo>
                    <a:cubicBezTo>
                      <a:pt x="2316" y="10751"/>
                      <a:pt x="2416" y="10787"/>
                      <a:pt x="2517" y="10787"/>
                    </a:cubicBezTo>
                    <a:cubicBezTo>
                      <a:pt x="2550" y="10787"/>
                      <a:pt x="2584" y="10783"/>
                      <a:pt x="2615" y="10775"/>
                    </a:cubicBezTo>
                    <a:lnTo>
                      <a:pt x="3371" y="10523"/>
                    </a:lnTo>
                    <a:cubicBezTo>
                      <a:pt x="3749" y="10775"/>
                      <a:pt x="4190" y="10933"/>
                      <a:pt x="4631" y="11059"/>
                    </a:cubicBezTo>
                    <a:lnTo>
                      <a:pt x="4978" y="11752"/>
                    </a:lnTo>
                    <a:cubicBezTo>
                      <a:pt x="5041" y="11878"/>
                      <a:pt x="5167" y="11941"/>
                      <a:pt x="5293" y="11941"/>
                    </a:cubicBezTo>
                    <a:lnTo>
                      <a:pt x="6711" y="11941"/>
                    </a:lnTo>
                    <a:cubicBezTo>
                      <a:pt x="6837" y="11941"/>
                      <a:pt x="6931" y="11878"/>
                      <a:pt x="7026" y="11752"/>
                    </a:cubicBezTo>
                    <a:lnTo>
                      <a:pt x="7372" y="11059"/>
                    </a:lnTo>
                    <a:cubicBezTo>
                      <a:pt x="7813" y="10933"/>
                      <a:pt x="8255" y="10775"/>
                      <a:pt x="8633" y="10523"/>
                    </a:cubicBezTo>
                    <a:lnTo>
                      <a:pt x="9389" y="10775"/>
                    </a:lnTo>
                    <a:cubicBezTo>
                      <a:pt x="9420" y="10783"/>
                      <a:pt x="9452" y="10787"/>
                      <a:pt x="9483" y="10787"/>
                    </a:cubicBezTo>
                    <a:cubicBezTo>
                      <a:pt x="9576" y="10787"/>
                      <a:pt x="9664" y="10751"/>
                      <a:pt x="9735" y="10680"/>
                    </a:cubicBezTo>
                    <a:lnTo>
                      <a:pt x="10712" y="9704"/>
                    </a:lnTo>
                    <a:cubicBezTo>
                      <a:pt x="10806" y="9641"/>
                      <a:pt x="10838" y="9483"/>
                      <a:pt x="10806" y="9357"/>
                    </a:cubicBezTo>
                    <a:lnTo>
                      <a:pt x="10554" y="8601"/>
                    </a:lnTo>
                    <a:cubicBezTo>
                      <a:pt x="10806" y="8223"/>
                      <a:pt x="10964" y="7782"/>
                      <a:pt x="11058" y="7341"/>
                    </a:cubicBezTo>
                    <a:lnTo>
                      <a:pt x="11783" y="6994"/>
                    </a:lnTo>
                    <a:cubicBezTo>
                      <a:pt x="11909" y="6931"/>
                      <a:pt x="11972" y="6805"/>
                      <a:pt x="11972" y="6679"/>
                    </a:cubicBezTo>
                    <a:lnTo>
                      <a:pt x="11972" y="5262"/>
                    </a:lnTo>
                    <a:cubicBezTo>
                      <a:pt x="11972" y="5136"/>
                      <a:pt x="11909" y="5041"/>
                      <a:pt x="11783" y="4947"/>
                    </a:cubicBezTo>
                    <a:lnTo>
                      <a:pt x="11058" y="4600"/>
                    </a:lnTo>
                    <a:cubicBezTo>
                      <a:pt x="10964" y="4159"/>
                      <a:pt x="10743" y="3718"/>
                      <a:pt x="10554" y="3340"/>
                    </a:cubicBezTo>
                    <a:lnTo>
                      <a:pt x="10806" y="2584"/>
                    </a:lnTo>
                    <a:cubicBezTo>
                      <a:pt x="10838" y="2458"/>
                      <a:pt x="10806" y="2300"/>
                      <a:pt x="10712" y="2237"/>
                    </a:cubicBezTo>
                    <a:lnTo>
                      <a:pt x="9735" y="1261"/>
                    </a:lnTo>
                    <a:cubicBezTo>
                      <a:pt x="9664" y="1190"/>
                      <a:pt x="9558" y="1154"/>
                      <a:pt x="9469" y="1154"/>
                    </a:cubicBezTo>
                    <a:cubicBezTo>
                      <a:pt x="9440" y="1154"/>
                      <a:pt x="9412" y="1158"/>
                      <a:pt x="9389" y="1166"/>
                    </a:cubicBezTo>
                    <a:lnTo>
                      <a:pt x="8633" y="1418"/>
                    </a:lnTo>
                    <a:cubicBezTo>
                      <a:pt x="8255" y="1166"/>
                      <a:pt x="7813" y="1009"/>
                      <a:pt x="7372" y="882"/>
                    </a:cubicBezTo>
                    <a:lnTo>
                      <a:pt x="7026" y="189"/>
                    </a:lnTo>
                    <a:cubicBezTo>
                      <a:pt x="6931" y="63"/>
                      <a:pt x="6837" y="0"/>
                      <a:pt x="67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0" name="Google Shape;5940;p61"/>
              <p:cNvSpPr/>
              <p:nvPr/>
            </p:nvSpPr>
            <p:spPr>
              <a:xfrm>
                <a:off x="-48496900" y="4119650"/>
                <a:ext cx="354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891" extrusionOk="0">
                    <a:moveTo>
                      <a:pt x="0" y="0"/>
                    </a:moveTo>
                    <a:lnTo>
                      <a:pt x="0" y="1796"/>
                    </a:lnTo>
                    <a:cubicBezTo>
                      <a:pt x="221" y="1828"/>
                      <a:pt x="473" y="1891"/>
                      <a:pt x="693" y="1891"/>
                    </a:cubicBezTo>
                    <a:cubicBezTo>
                      <a:pt x="945" y="1891"/>
                      <a:pt x="1166" y="1828"/>
                      <a:pt x="1418" y="1796"/>
                    </a:cubicBezTo>
                    <a:lnTo>
                      <a:pt x="1418" y="0"/>
                    </a:lnTo>
                    <a:cubicBezTo>
                      <a:pt x="1166" y="63"/>
                      <a:pt x="945" y="95"/>
                      <a:pt x="693" y="95"/>
                    </a:cubicBezTo>
                    <a:cubicBezTo>
                      <a:pt x="473" y="95"/>
                      <a:pt x="189" y="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1" name="Google Shape;5941;p61"/>
              <p:cNvSpPr/>
              <p:nvPr/>
            </p:nvSpPr>
            <p:spPr>
              <a:xfrm>
                <a:off x="-48495325" y="4073175"/>
                <a:ext cx="29950" cy="31325"/>
              </a:xfrm>
              <a:custGeom>
                <a:avLst/>
                <a:gdLst/>
                <a:ahLst/>
                <a:cxnLst/>
                <a:rect l="l" t="t" r="r" b="b"/>
                <a:pathLst>
                  <a:path w="1198" h="1253" extrusionOk="0">
                    <a:moveTo>
                      <a:pt x="599" y="1"/>
                    </a:moveTo>
                    <a:lnTo>
                      <a:pt x="0" y="1135"/>
                    </a:lnTo>
                    <a:cubicBezTo>
                      <a:pt x="205" y="1214"/>
                      <a:pt x="410" y="1253"/>
                      <a:pt x="610" y="1253"/>
                    </a:cubicBezTo>
                    <a:cubicBezTo>
                      <a:pt x="811" y="1253"/>
                      <a:pt x="1008" y="1214"/>
                      <a:pt x="1197" y="1135"/>
                    </a:cubicBezTo>
                    <a:lnTo>
                      <a:pt x="59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2" name="Google Shape;5942;p61"/>
              <p:cNvSpPr/>
              <p:nvPr/>
            </p:nvSpPr>
            <p:spPr>
              <a:xfrm>
                <a:off x="-48559125" y="4009375"/>
                <a:ext cx="159900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6396" h="5987" extrusionOk="0">
                    <a:moveTo>
                      <a:pt x="3151" y="1"/>
                    </a:moveTo>
                    <a:cubicBezTo>
                      <a:pt x="1418" y="1"/>
                      <a:pt x="0" y="1418"/>
                      <a:pt x="0" y="3151"/>
                    </a:cubicBezTo>
                    <a:cubicBezTo>
                      <a:pt x="0" y="4348"/>
                      <a:pt x="725" y="5420"/>
                      <a:pt x="1764" y="5987"/>
                    </a:cubicBezTo>
                    <a:lnTo>
                      <a:pt x="1764" y="3844"/>
                    </a:lnTo>
                    <a:cubicBezTo>
                      <a:pt x="1764" y="3687"/>
                      <a:pt x="2804" y="1734"/>
                      <a:pt x="2867" y="1608"/>
                    </a:cubicBezTo>
                    <a:cubicBezTo>
                      <a:pt x="2930" y="1482"/>
                      <a:pt x="3064" y="1418"/>
                      <a:pt x="3194" y="1418"/>
                    </a:cubicBezTo>
                    <a:cubicBezTo>
                      <a:pt x="3324" y="1418"/>
                      <a:pt x="3450" y="1482"/>
                      <a:pt x="3497" y="1608"/>
                    </a:cubicBezTo>
                    <a:cubicBezTo>
                      <a:pt x="3592" y="1734"/>
                      <a:pt x="4600" y="3718"/>
                      <a:pt x="4600" y="3844"/>
                    </a:cubicBezTo>
                    <a:lnTo>
                      <a:pt x="4600" y="5987"/>
                    </a:lnTo>
                    <a:cubicBezTo>
                      <a:pt x="5640" y="5451"/>
                      <a:pt x="6396" y="4411"/>
                      <a:pt x="6396" y="3151"/>
                    </a:cubicBezTo>
                    <a:cubicBezTo>
                      <a:pt x="6333" y="1418"/>
                      <a:pt x="4915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43" name="Google Shape;5943;p61"/>
            <p:cNvGrpSpPr/>
            <p:nvPr/>
          </p:nvGrpSpPr>
          <p:grpSpPr>
            <a:xfrm>
              <a:off x="3594452" y="2109174"/>
              <a:ext cx="199597" cy="227078"/>
              <a:chOff x="-46762575" y="3200500"/>
              <a:chExt cx="263100" cy="299325"/>
            </a:xfrm>
            <a:grpFill/>
          </p:grpSpPr>
          <p:sp>
            <p:nvSpPr>
              <p:cNvPr id="5944" name="Google Shape;5944;p61"/>
              <p:cNvSpPr/>
              <p:nvPr/>
            </p:nvSpPr>
            <p:spPr>
              <a:xfrm>
                <a:off x="-46762575" y="3393475"/>
                <a:ext cx="26310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10524" h="4254" extrusionOk="0">
                    <a:moveTo>
                      <a:pt x="7814" y="1418"/>
                    </a:moveTo>
                    <a:lnTo>
                      <a:pt x="8003" y="2142"/>
                    </a:lnTo>
                    <a:lnTo>
                      <a:pt x="2553" y="2142"/>
                    </a:lnTo>
                    <a:lnTo>
                      <a:pt x="2710" y="1418"/>
                    </a:lnTo>
                    <a:close/>
                    <a:moveTo>
                      <a:pt x="726" y="0"/>
                    </a:moveTo>
                    <a:lnTo>
                      <a:pt x="726" y="725"/>
                    </a:lnTo>
                    <a:lnTo>
                      <a:pt x="379" y="725"/>
                    </a:lnTo>
                    <a:cubicBezTo>
                      <a:pt x="159" y="725"/>
                      <a:pt x="1" y="882"/>
                      <a:pt x="1" y="1071"/>
                    </a:cubicBezTo>
                    <a:cubicBezTo>
                      <a:pt x="1" y="1260"/>
                      <a:pt x="159" y="1418"/>
                      <a:pt x="379" y="1418"/>
                    </a:cubicBezTo>
                    <a:lnTo>
                      <a:pt x="2017" y="1418"/>
                    </a:lnTo>
                    <a:lnTo>
                      <a:pt x="1419" y="3844"/>
                    </a:lnTo>
                    <a:cubicBezTo>
                      <a:pt x="1387" y="4033"/>
                      <a:pt x="1513" y="4222"/>
                      <a:pt x="1671" y="4253"/>
                    </a:cubicBezTo>
                    <a:lnTo>
                      <a:pt x="1734" y="4253"/>
                    </a:lnTo>
                    <a:cubicBezTo>
                      <a:pt x="1891" y="4253"/>
                      <a:pt x="2049" y="4159"/>
                      <a:pt x="2112" y="4001"/>
                    </a:cubicBezTo>
                    <a:lnTo>
                      <a:pt x="2364" y="2804"/>
                    </a:lnTo>
                    <a:lnTo>
                      <a:pt x="8161" y="2804"/>
                    </a:lnTo>
                    <a:lnTo>
                      <a:pt x="8444" y="4001"/>
                    </a:lnTo>
                    <a:cubicBezTo>
                      <a:pt x="8476" y="4159"/>
                      <a:pt x="8633" y="4253"/>
                      <a:pt x="8791" y="4253"/>
                    </a:cubicBezTo>
                    <a:lnTo>
                      <a:pt x="8854" y="4253"/>
                    </a:lnTo>
                    <a:cubicBezTo>
                      <a:pt x="9074" y="4222"/>
                      <a:pt x="9169" y="4033"/>
                      <a:pt x="9106" y="3844"/>
                    </a:cubicBezTo>
                    <a:lnTo>
                      <a:pt x="8507" y="1418"/>
                    </a:lnTo>
                    <a:lnTo>
                      <a:pt x="10177" y="1418"/>
                    </a:lnTo>
                    <a:cubicBezTo>
                      <a:pt x="10366" y="1418"/>
                      <a:pt x="10524" y="1260"/>
                      <a:pt x="10524" y="1071"/>
                    </a:cubicBezTo>
                    <a:cubicBezTo>
                      <a:pt x="10524" y="882"/>
                      <a:pt x="10398" y="725"/>
                      <a:pt x="10209" y="725"/>
                    </a:cubicBezTo>
                    <a:lnTo>
                      <a:pt x="9862" y="725"/>
                    </a:lnTo>
                    <a:lnTo>
                      <a:pt x="98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5" name="Google Shape;5945;p61"/>
              <p:cNvSpPr/>
              <p:nvPr/>
            </p:nvSpPr>
            <p:spPr>
              <a:xfrm>
                <a:off x="-46743650" y="3200500"/>
                <a:ext cx="228425" cy="17645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7058" extrusionOk="0">
                    <a:moveTo>
                      <a:pt x="4568" y="725"/>
                    </a:moveTo>
                    <a:cubicBezTo>
                      <a:pt x="5041" y="725"/>
                      <a:pt x="5419" y="1040"/>
                      <a:pt x="5545" y="1418"/>
                    </a:cubicBezTo>
                    <a:lnTo>
                      <a:pt x="3592" y="1418"/>
                    </a:lnTo>
                    <a:cubicBezTo>
                      <a:pt x="3686" y="1040"/>
                      <a:pt x="4096" y="725"/>
                      <a:pt x="4568" y="725"/>
                    </a:cubicBezTo>
                    <a:close/>
                    <a:moveTo>
                      <a:pt x="4568" y="2804"/>
                    </a:moveTo>
                    <a:cubicBezTo>
                      <a:pt x="5167" y="2804"/>
                      <a:pt x="5640" y="3277"/>
                      <a:pt x="5640" y="3875"/>
                    </a:cubicBezTo>
                    <a:cubicBezTo>
                      <a:pt x="5576" y="4474"/>
                      <a:pt x="5104" y="4947"/>
                      <a:pt x="4568" y="4947"/>
                    </a:cubicBezTo>
                    <a:cubicBezTo>
                      <a:pt x="3970" y="4947"/>
                      <a:pt x="3497" y="4474"/>
                      <a:pt x="3497" y="3875"/>
                    </a:cubicBezTo>
                    <a:cubicBezTo>
                      <a:pt x="3497" y="3277"/>
                      <a:pt x="3970" y="2804"/>
                      <a:pt x="4568" y="2804"/>
                    </a:cubicBezTo>
                    <a:close/>
                    <a:moveTo>
                      <a:pt x="4568" y="0"/>
                    </a:moveTo>
                    <a:cubicBezTo>
                      <a:pt x="3718" y="0"/>
                      <a:pt x="2993" y="630"/>
                      <a:pt x="2836" y="1418"/>
                    </a:cubicBezTo>
                    <a:lnTo>
                      <a:pt x="1071" y="1418"/>
                    </a:lnTo>
                    <a:cubicBezTo>
                      <a:pt x="473" y="1418"/>
                      <a:pt x="0" y="1891"/>
                      <a:pt x="0" y="2489"/>
                    </a:cubicBezTo>
                    <a:lnTo>
                      <a:pt x="0" y="7057"/>
                    </a:lnTo>
                    <a:lnTo>
                      <a:pt x="914" y="7057"/>
                    </a:lnTo>
                    <a:lnTo>
                      <a:pt x="2899" y="5041"/>
                    </a:lnTo>
                    <a:cubicBezTo>
                      <a:pt x="2962" y="4978"/>
                      <a:pt x="3056" y="4947"/>
                      <a:pt x="3155" y="4947"/>
                    </a:cubicBezTo>
                    <a:cubicBezTo>
                      <a:pt x="3253" y="4947"/>
                      <a:pt x="3355" y="4978"/>
                      <a:pt x="3434" y="5041"/>
                    </a:cubicBezTo>
                    <a:lnTo>
                      <a:pt x="4600" y="6238"/>
                    </a:lnTo>
                    <a:lnTo>
                      <a:pt x="5703" y="5041"/>
                    </a:lnTo>
                    <a:cubicBezTo>
                      <a:pt x="5766" y="4962"/>
                      <a:pt x="5852" y="4923"/>
                      <a:pt x="5943" y="4923"/>
                    </a:cubicBezTo>
                    <a:cubicBezTo>
                      <a:pt x="6033" y="4923"/>
                      <a:pt x="6128" y="4962"/>
                      <a:pt x="6207" y="5041"/>
                    </a:cubicBezTo>
                    <a:lnTo>
                      <a:pt x="8223" y="7057"/>
                    </a:lnTo>
                    <a:lnTo>
                      <a:pt x="9137" y="7057"/>
                    </a:lnTo>
                    <a:lnTo>
                      <a:pt x="9137" y="2489"/>
                    </a:lnTo>
                    <a:cubicBezTo>
                      <a:pt x="9137" y="1891"/>
                      <a:pt x="8664" y="1418"/>
                      <a:pt x="8065" y="1418"/>
                    </a:cubicBezTo>
                    <a:lnTo>
                      <a:pt x="6301" y="1418"/>
                    </a:lnTo>
                    <a:cubicBezTo>
                      <a:pt x="6144" y="630"/>
                      <a:pt x="5450" y="0"/>
                      <a:pt x="45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6" name="Google Shape;5946;p61"/>
              <p:cNvSpPr/>
              <p:nvPr/>
            </p:nvSpPr>
            <p:spPr>
              <a:xfrm>
                <a:off x="-46638125" y="32895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7" name="Google Shape;5947;p61"/>
              <p:cNvSpPr/>
              <p:nvPr/>
            </p:nvSpPr>
            <p:spPr>
              <a:xfrm>
                <a:off x="-46696400" y="3345425"/>
                <a:ext cx="63025" cy="3152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1261" extrusionOk="0">
                    <a:moveTo>
                      <a:pt x="1261" y="0"/>
                    </a:moveTo>
                    <a:lnTo>
                      <a:pt x="0" y="1260"/>
                    </a:lnTo>
                    <a:lnTo>
                      <a:pt x="2521" y="1260"/>
                    </a:lnTo>
                    <a:lnTo>
                      <a:pt x="126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48" name="Google Shape;5948;p61"/>
              <p:cNvSpPr/>
              <p:nvPr/>
            </p:nvSpPr>
            <p:spPr>
              <a:xfrm>
                <a:off x="-46616850" y="3345425"/>
                <a:ext cx="53575" cy="315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1261" extrusionOk="0">
                    <a:moveTo>
                      <a:pt x="883" y="0"/>
                    </a:moveTo>
                    <a:lnTo>
                      <a:pt x="0" y="945"/>
                    </a:lnTo>
                    <a:lnTo>
                      <a:pt x="315" y="1260"/>
                    </a:lnTo>
                    <a:lnTo>
                      <a:pt x="2143" y="1260"/>
                    </a:lnTo>
                    <a:lnTo>
                      <a:pt x="8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49" name="Google Shape;5949;p61"/>
            <p:cNvGrpSpPr/>
            <p:nvPr/>
          </p:nvGrpSpPr>
          <p:grpSpPr>
            <a:xfrm>
              <a:off x="3580408" y="2403145"/>
              <a:ext cx="227685" cy="200185"/>
              <a:chOff x="-46779900" y="3588000"/>
              <a:chExt cx="300125" cy="263875"/>
            </a:xfrm>
            <a:grpFill/>
          </p:grpSpPr>
          <p:sp>
            <p:nvSpPr>
              <p:cNvPr id="5950" name="Google Shape;5950;p61"/>
              <p:cNvSpPr/>
              <p:nvPr/>
            </p:nvSpPr>
            <p:spPr>
              <a:xfrm>
                <a:off x="-46746025" y="3588000"/>
                <a:ext cx="230800" cy="263875"/>
              </a:xfrm>
              <a:custGeom>
                <a:avLst/>
                <a:gdLst/>
                <a:ahLst/>
                <a:cxnLst/>
                <a:rect l="l" t="t" r="r" b="b"/>
                <a:pathLst>
                  <a:path w="9232" h="10555" extrusionOk="0">
                    <a:moveTo>
                      <a:pt x="4632" y="1"/>
                    </a:moveTo>
                    <a:cubicBezTo>
                      <a:pt x="3309" y="1"/>
                      <a:pt x="2017" y="442"/>
                      <a:pt x="1040" y="1355"/>
                    </a:cubicBezTo>
                    <a:cubicBezTo>
                      <a:pt x="694" y="1670"/>
                      <a:pt x="599" y="2206"/>
                      <a:pt x="851" y="2679"/>
                    </a:cubicBezTo>
                    <a:cubicBezTo>
                      <a:pt x="284" y="3403"/>
                      <a:pt x="1" y="4317"/>
                      <a:pt x="1" y="5262"/>
                    </a:cubicBezTo>
                    <a:lnTo>
                      <a:pt x="1" y="9484"/>
                    </a:lnTo>
                    <a:cubicBezTo>
                      <a:pt x="1" y="10082"/>
                      <a:pt x="473" y="10555"/>
                      <a:pt x="1072" y="10555"/>
                    </a:cubicBezTo>
                    <a:cubicBezTo>
                      <a:pt x="1670" y="10555"/>
                      <a:pt x="2143" y="10082"/>
                      <a:pt x="2143" y="9484"/>
                    </a:cubicBezTo>
                    <a:lnTo>
                      <a:pt x="2143" y="6680"/>
                    </a:lnTo>
                    <a:cubicBezTo>
                      <a:pt x="2143" y="6081"/>
                      <a:pt x="1670" y="5609"/>
                      <a:pt x="1072" y="5609"/>
                    </a:cubicBezTo>
                    <a:cubicBezTo>
                      <a:pt x="946" y="5609"/>
                      <a:pt x="851" y="5672"/>
                      <a:pt x="725" y="5703"/>
                    </a:cubicBezTo>
                    <a:lnTo>
                      <a:pt x="725" y="5262"/>
                    </a:lnTo>
                    <a:cubicBezTo>
                      <a:pt x="725" y="4474"/>
                      <a:pt x="946" y="3750"/>
                      <a:pt x="1387" y="3151"/>
                    </a:cubicBezTo>
                    <a:cubicBezTo>
                      <a:pt x="1499" y="3182"/>
                      <a:pt x="1620" y="3199"/>
                      <a:pt x="1745" y="3199"/>
                    </a:cubicBezTo>
                    <a:cubicBezTo>
                      <a:pt x="2005" y="3199"/>
                      <a:pt x="2276" y="3123"/>
                      <a:pt x="2489" y="2931"/>
                    </a:cubicBezTo>
                    <a:cubicBezTo>
                      <a:pt x="3057" y="2427"/>
                      <a:pt x="3836" y="2175"/>
                      <a:pt x="4616" y="2175"/>
                    </a:cubicBezTo>
                    <a:cubicBezTo>
                      <a:pt x="5396" y="2175"/>
                      <a:pt x="6176" y="2427"/>
                      <a:pt x="6743" y="2931"/>
                    </a:cubicBezTo>
                    <a:cubicBezTo>
                      <a:pt x="6942" y="3107"/>
                      <a:pt x="7187" y="3207"/>
                      <a:pt x="7468" y="3207"/>
                    </a:cubicBezTo>
                    <a:cubicBezTo>
                      <a:pt x="7588" y="3207"/>
                      <a:pt x="7714" y="3189"/>
                      <a:pt x="7845" y="3151"/>
                    </a:cubicBezTo>
                    <a:cubicBezTo>
                      <a:pt x="8286" y="3781"/>
                      <a:pt x="8507" y="4506"/>
                      <a:pt x="8507" y="5262"/>
                    </a:cubicBezTo>
                    <a:lnTo>
                      <a:pt x="8507" y="5703"/>
                    </a:lnTo>
                    <a:cubicBezTo>
                      <a:pt x="8412" y="5640"/>
                      <a:pt x="8286" y="5609"/>
                      <a:pt x="8160" y="5609"/>
                    </a:cubicBezTo>
                    <a:cubicBezTo>
                      <a:pt x="7562" y="5609"/>
                      <a:pt x="7089" y="6081"/>
                      <a:pt x="7089" y="6680"/>
                    </a:cubicBezTo>
                    <a:lnTo>
                      <a:pt x="7089" y="9484"/>
                    </a:lnTo>
                    <a:cubicBezTo>
                      <a:pt x="7089" y="10082"/>
                      <a:pt x="7562" y="10555"/>
                      <a:pt x="8160" y="10555"/>
                    </a:cubicBezTo>
                    <a:cubicBezTo>
                      <a:pt x="8759" y="10555"/>
                      <a:pt x="9232" y="10082"/>
                      <a:pt x="9232" y="9484"/>
                    </a:cubicBezTo>
                    <a:lnTo>
                      <a:pt x="9232" y="5262"/>
                    </a:lnTo>
                    <a:cubicBezTo>
                      <a:pt x="9232" y="4317"/>
                      <a:pt x="8948" y="3466"/>
                      <a:pt x="8412" y="2679"/>
                    </a:cubicBezTo>
                    <a:cubicBezTo>
                      <a:pt x="8664" y="2206"/>
                      <a:pt x="8570" y="1670"/>
                      <a:pt x="8223" y="1355"/>
                    </a:cubicBezTo>
                    <a:cubicBezTo>
                      <a:pt x="7215" y="442"/>
                      <a:pt x="5955" y="1"/>
                      <a:pt x="46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51" name="Google Shape;5951;p61"/>
              <p:cNvSpPr/>
              <p:nvPr/>
            </p:nvSpPr>
            <p:spPr>
              <a:xfrm>
                <a:off x="-46674350" y="3710075"/>
                <a:ext cx="91400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4916" extrusionOk="0">
                    <a:moveTo>
                      <a:pt x="1765" y="1"/>
                    </a:moveTo>
                    <a:cubicBezTo>
                      <a:pt x="1544" y="1"/>
                      <a:pt x="1418" y="158"/>
                      <a:pt x="1418" y="348"/>
                    </a:cubicBezTo>
                    <a:lnTo>
                      <a:pt x="1418" y="2868"/>
                    </a:lnTo>
                    <a:cubicBezTo>
                      <a:pt x="1292" y="2805"/>
                      <a:pt x="1166" y="2773"/>
                      <a:pt x="1040" y="2773"/>
                    </a:cubicBezTo>
                    <a:cubicBezTo>
                      <a:pt x="473" y="2773"/>
                      <a:pt x="1" y="3246"/>
                      <a:pt x="1" y="3845"/>
                    </a:cubicBezTo>
                    <a:cubicBezTo>
                      <a:pt x="1" y="4443"/>
                      <a:pt x="473" y="4916"/>
                      <a:pt x="1040" y="4916"/>
                    </a:cubicBezTo>
                    <a:cubicBezTo>
                      <a:pt x="1639" y="4916"/>
                      <a:pt x="2111" y="4443"/>
                      <a:pt x="2111" y="3845"/>
                    </a:cubicBezTo>
                    <a:lnTo>
                      <a:pt x="2111" y="1450"/>
                    </a:lnTo>
                    <a:cubicBezTo>
                      <a:pt x="2363" y="1513"/>
                      <a:pt x="2521" y="1639"/>
                      <a:pt x="2584" y="1797"/>
                    </a:cubicBezTo>
                    <a:cubicBezTo>
                      <a:pt x="2868" y="2112"/>
                      <a:pt x="2931" y="2584"/>
                      <a:pt x="2836" y="3057"/>
                    </a:cubicBezTo>
                    <a:cubicBezTo>
                      <a:pt x="2773" y="3246"/>
                      <a:pt x="2899" y="3435"/>
                      <a:pt x="3057" y="3498"/>
                    </a:cubicBezTo>
                    <a:lnTo>
                      <a:pt x="3151" y="3498"/>
                    </a:lnTo>
                    <a:cubicBezTo>
                      <a:pt x="3309" y="3498"/>
                      <a:pt x="3466" y="3372"/>
                      <a:pt x="3498" y="3214"/>
                    </a:cubicBezTo>
                    <a:cubicBezTo>
                      <a:pt x="3655" y="2553"/>
                      <a:pt x="3529" y="1828"/>
                      <a:pt x="3151" y="1324"/>
                    </a:cubicBezTo>
                    <a:cubicBezTo>
                      <a:pt x="2899" y="1041"/>
                      <a:pt x="2552" y="820"/>
                      <a:pt x="2111" y="726"/>
                    </a:cubicBezTo>
                    <a:lnTo>
                      <a:pt x="2111" y="348"/>
                    </a:lnTo>
                    <a:cubicBezTo>
                      <a:pt x="2111" y="158"/>
                      <a:pt x="1954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52" name="Google Shape;5952;p61"/>
              <p:cNvSpPr/>
              <p:nvPr/>
            </p:nvSpPr>
            <p:spPr>
              <a:xfrm>
                <a:off x="-46779900" y="3754200"/>
                <a:ext cx="173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805" extrusionOk="0">
                    <a:moveTo>
                      <a:pt x="694" y="0"/>
                    </a:moveTo>
                    <a:cubicBezTo>
                      <a:pt x="253" y="347"/>
                      <a:pt x="1" y="819"/>
                      <a:pt x="1" y="1418"/>
                    </a:cubicBezTo>
                    <a:cubicBezTo>
                      <a:pt x="1" y="2017"/>
                      <a:pt x="253" y="2458"/>
                      <a:pt x="694" y="2804"/>
                    </a:cubicBez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53" name="Google Shape;5953;p61"/>
              <p:cNvSpPr/>
              <p:nvPr/>
            </p:nvSpPr>
            <p:spPr>
              <a:xfrm>
                <a:off x="-46497925" y="3754200"/>
                <a:ext cx="181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805" extrusionOk="0">
                    <a:moveTo>
                      <a:pt x="1" y="0"/>
                    </a:moveTo>
                    <a:lnTo>
                      <a:pt x="1" y="2804"/>
                    </a:lnTo>
                    <a:cubicBezTo>
                      <a:pt x="442" y="2489"/>
                      <a:pt x="725" y="1954"/>
                      <a:pt x="725" y="1418"/>
                    </a:cubicBezTo>
                    <a:cubicBezTo>
                      <a:pt x="725" y="851"/>
                      <a:pt x="442" y="347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54" name="Google Shape;5954;p61"/>
            <p:cNvGrpSpPr/>
            <p:nvPr/>
          </p:nvGrpSpPr>
          <p:grpSpPr>
            <a:xfrm>
              <a:off x="3580711" y="2669045"/>
              <a:ext cx="227078" cy="226471"/>
              <a:chOff x="-46779100" y="3938500"/>
              <a:chExt cx="299325" cy="298525"/>
            </a:xfrm>
            <a:grpFill/>
          </p:grpSpPr>
          <p:sp>
            <p:nvSpPr>
              <p:cNvPr id="5955" name="Google Shape;5955;p61"/>
              <p:cNvSpPr/>
              <p:nvPr/>
            </p:nvSpPr>
            <p:spPr>
              <a:xfrm>
                <a:off x="-46656225" y="4061375"/>
                <a:ext cx="53575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11" extrusionOk="0">
                    <a:moveTo>
                      <a:pt x="1071" y="0"/>
                    </a:moveTo>
                    <a:cubicBezTo>
                      <a:pt x="473" y="0"/>
                      <a:pt x="0" y="473"/>
                      <a:pt x="0" y="1071"/>
                    </a:cubicBezTo>
                    <a:cubicBezTo>
                      <a:pt x="0" y="1638"/>
                      <a:pt x="473" y="2111"/>
                      <a:pt x="1071" y="2111"/>
                    </a:cubicBezTo>
                    <a:cubicBezTo>
                      <a:pt x="1670" y="2111"/>
                      <a:pt x="2143" y="1638"/>
                      <a:pt x="2143" y="1071"/>
                    </a:cubicBezTo>
                    <a:cubicBezTo>
                      <a:pt x="2079" y="473"/>
                      <a:pt x="1607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56" name="Google Shape;5956;p61"/>
              <p:cNvSpPr/>
              <p:nvPr/>
            </p:nvSpPr>
            <p:spPr>
              <a:xfrm>
                <a:off x="-46779100" y="3938500"/>
                <a:ext cx="299325" cy="29852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11941" extrusionOk="0">
                    <a:moveTo>
                      <a:pt x="6301" y="1418"/>
                    </a:moveTo>
                    <a:cubicBezTo>
                      <a:pt x="8538" y="1607"/>
                      <a:pt x="10366" y="3371"/>
                      <a:pt x="10523" y="5608"/>
                    </a:cubicBezTo>
                    <a:lnTo>
                      <a:pt x="9798" y="5608"/>
                    </a:lnTo>
                    <a:cubicBezTo>
                      <a:pt x="9641" y="3781"/>
                      <a:pt x="8160" y="2300"/>
                      <a:pt x="6301" y="2111"/>
                    </a:cubicBezTo>
                    <a:lnTo>
                      <a:pt x="6301" y="1418"/>
                    </a:lnTo>
                    <a:close/>
                    <a:moveTo>
                      <a:pt x="5640" y="1450"/>
                    </a:moveTo>
                    <a:lnTo>
                      <a:pt x="5640" y="2143"/>
                    </a:lnTo>
                    <a:cubicBezTo>
                      <a:pt x="3781" y="2300"/>
                      <a:pt x="2332" y="3812"/>
                      <a:pt x="2111" y="5671"/>
                    </a:cubicBezTo>
                    <a:lnTo>
                      <a:pt x="1418" y="5671"/>
                    </a:lnTo>
                    <a:cubicBezTo>
                      <a:pt x="1576" y="3371"/>
                      <a:pt x="3371" y="1607"/>
                      <a:pt x="5640" y="1450"/>
                    </a:cubicBezTo>
                    <a:close/>
                    <a:moveTo>
                      <a:pt x="6333" y="2899"/>
                    </a:moveTo>
                    <a:cubicBezTo>
                      <a:pt x="7782" y="3056"/>
                      <a:pt x="8948" y="4190"/>
                      <a:pt x="9105" y="5671"/>
                    </a:cubicBezTo>
                    <a:lnTo>
                      <a:pt x="8790" y="5671"/>
                    </a:lnTo>
                    <a:cubicBezTo>
                      <a:pt x="8570" y="5671"/>
                      <a:pt x="8412" y="5829"/>
                      <a:pt x="8412" y="6018"/>
                    </a:cubicBezTo>
                    <a:cubicBezTo>
                      <a:pt x="8412" y="6175"/>
                      <a:pt x="8570" y="6333"/>
                      <a:pt x="8790" y="6333"/>
                    </a:cubicBezTo>
                    <a:lnTo>
                      <a:pt x="9105" y="6333"/>
                    </a:lnTo>
                    <a:cubicBezTo>
                      <a:pt x="8948" y="7782"/>
                      <a:pt x="7782" y="8916"/>
                      <a:pt x="6333" y="9137"/>
                    </a:cubicBezTo>
                    <a:lnTo>
                      <a:pt x="6333" y="8822"/>
                    </a:lnTo>
                    <a:cubicBezTo>
                      <a:pt x="6333" y="8601"/>
                      <a:pt x="6175" y="8444"/>
                      <a:pt x="5986" y="8444"/>
                    </a:cubicBezTo>
                    <a:cubicBezTo>
                      <a:pt x="5797" y="8444"/>
                      <a:pt x="5640" y="8601"/>
                      <a:pt x="5640" y="8822"/>
                    </a:cubicBezTo>
                    <a:lnTo>
                      <a:pt x="5640" y="9137"/>
                    </a:lnTo>
                    <a:cubicBezTo>
                      <a:pt x="4191" y="8979"/>
                      <a:pt x="3025" y="7814"/>
                      <a:pt x="2867" y="6364"/>
                    </a:cubicBezTo>
                    <a:lnTo>
                      <a:pt x="3182" y="6364"/>
                    </a:lnTo>
                    <a:cubicBezTo>
                      <a:pt x="3403" y="6364"/>
                      <a:pt x="3560" y="6207"/>
                      <a:pt x="3560" y="6018"/>
                    </a:cubicBezTo>
                    <a:cubicBezTo>
                      <a:pt x="3560" y="5829"/>
                      <a:pt x="3403" y="5671"/>
                      <a:pt x="3182" y="5671"/>
                    </a:cubicBezTo>
                    <a:lnTo>
                      <a:pt x="2867" y="5671"/>
                    </a:lnTo>
                    <a:cubicBezTo>
                      <a:pt x="3025" y="4190"/>
                      <a:pt x="4191" y="3056"/>
                      <a:pt x="5640" y="2899"/>
                    </a:cubicBezTo>
                    <a:lnTo>
                      <a:pt x="5640" y="3214"/>
                    </a:lnTo>
                    <a:cubicBezTo>
                      <a:pt x="5640" y="3403"/>
                      <a:pt x="5797" y="3560"/>
                      <a:pt x="5986" y="3560"/>
                    </a:cubicBezTo>
                    <a:cubicBezTo>
                      <a:pt x="6175" y="3560"/>
                      <a:pt x="6333" y="3403"/>
                      <a:pt x="6333" y="3214"/>
                    </a:cubicBezTo>
                    <a:lnTo>
                      <a:pt x="6333" y="2899"/>
                    </a:lnTo>
                    <a:close/>
                    <a:moveTo>
                      <a:pt x="2111" y="6333"/>
                    </a:moveTo>
                    <a:cubicBezTo>
                      <a:pt x="2269" y="8192"/>
                      <a:pt x="3781" y="9641"/>
                      <a:pt x="5640" y="9830"/>
                    </a:cubicBezTo>
                    <a:lnTo>
                      <a:pt x="5640" y="10554"/>
                    </a:lnTo>
                    <a:cubicBezTo>
                      <a:pt x="3371" y="10334"/>
                      <a:pt x="1576" y="8570"/>
                      <a:pt x="1418" y="6333"/>
                    </a:cubicBezTo>
                    <a:close/>
                    <a:moveTo>
                      <a:pt x="10523" y="6333"/>
                    </a:moveTo>
                    <a:cubicBezTo>
                      <a:pt x="10366" y="8570"/>
                      <a:pt x="8538" y="10334"/>
                      <a:pt x="6301" y="10554"/>
                    </a:cubicBezTo>
                    <a:lnTo>
                      <a:pt x="6301" y="9830"/>
                    </a:lnTo>
                    <a:cubicBezTo>
                      <a:pt x="8160" y="9672"/>
                      <a:pt x="9609" y="8192"/>
                      <a:pt x="9798" y="6333"/>
                    </a:cubicBezTo>
                    <a:close/>
                    <a:moveTo>
                      <a:pt x="5986" y="0"/>
                    </a:moveTo>
                    <a:cubicBezTo>
                      <a:pt x="5797" y="0"/>
                      <a:pt x="5640" y="158"/>
                      <a:pt x="5640" y="347"/>
                    </a:cubicBezTo>
                    <a:lnTo>
                      <a:pt x="5640" y="725"/>
                    </a:lnTo>
                    <a:cubicBezTo>
                      <a:pt x="2993" y="882"/>
                      <a:pt x="914" y="3025"/>
                      <a:pt x="757" y="5608"/>
                    </a:cubicBezTo>
                    <a:lnTo>
                      <a:pt x="347" y="5608"/>
                    </a:lnTo>
                    <a:cubicBezTo>
                      <a:pt x="158" y="5608"/>
                      <a:pt x="0" y="5766"/>
                      <a:pt x="0" y="5986"/>
                    </a:cubicBezTo>
                    <a:cubicBezTo>
                      <a:pt x="0" y="6175"/>
                      <a:pt x="158" y="6333"/>
                      <a:pt x="347" y="6333"/>
                    </a:cubicBezTo>
                    <a:lnTo>
                      <a:pt x="757" y="6333"/>
                    </a:lnTo>
                    <a:cubicBezTo>
                      <a:pt x="914" y="8979"/>
                      <a:pt x="3025" y="11059"/>
                      <a:pt x="5640" y="11216"/>
                    </a:cubicBezTo>
                    <a:lnTo>
                      <a:pt x="5640" y="11594"/>
                    </a:lnTo>
                    <a:cubicBezTo>
                      <a:pt x="5640" y="11783"/>
                      <a:pt x="5797" y="11941"/>
                      <a:pt x="5986" y="11941"/>
                    </a:cubicBezTo>
                    <a:cubicBezTo>
                      <a:pt x="6175" y="11941"/>
                      <a:pt x="6333" y="11783"/>
                      <a:pt x="6333" y="11594"/>
                    </a:cubicBezTo>
                    <a:lnTo>
                      <a:pt x="6333" y="11216"/>
                    </a:lnTo>
                    <a:cubicBezTo>
                      <a:pt x="8979" y="11059"/>
                      <a:pt x="11059" y="8916"/>
                      <a:pt x="11216" y="6333"/>
                    </a:cubicBezTo>
                    <a:lnTo>
                      <a:pt x="11626" y="6333"/>
                    </a:lnTo>
                    <a:cubicBezTo>
                      <a:pt x="11815" y="6333"/>
                      <a:pt x="11972" y="6175"/>
                      <a:pt x="11972" y="5986"/>
                    </a:cubicBezTo>
                    <a:cubicBezTo>
                      <a:pt x="11972" y="5766"/>
                      <a:pt x="11815" y="5608"/>
                      <a:pt x="11626" y="5608"/>
                    </a:cubicBezTo>
                    <a:lnTo>
                      <a:pt x="11216" y="5608"/>
                    </a:lnTo>
                    <a:cubicBezTo>
                      <a:pt x="11059" y="2993"/>
                      <a:pt x="8948" y="882"/>
                      <a:pt x="6333" y="725"/>
                    </a:cubicBezTo>
                    <a:lnTo>
                      <a:pt x="6333" y="347"/>
                    </a:lnTo>
                    <a:cubicBezTo>
                      <a:pt x="6333" y="158"/>
                      <a:pt x="6175" y="0"/>
                      <a:pt x="59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57" name="Google Shape;5957;p61"/>
            <p:cNvGrpSpPr/>
            <p:nvPr/>
          </p:nvGrpSpPr>
          <p:grpSpPr>
            <a:xfrm>
              <a:off x="4995530" y="2113346"/>
              <a:ext cx="227666" cy="227685"/>
              <a:chOff x="-44924250" y="3206000"/>
              <a:chExt cx="300100" cy="300125"/>
            </a:xfrm>
            <a:grpFill/>
          </p:grpSpPr>
          <p:sp>
            <p:nvSpPr>
              <p:cNvPr id="5958" name="Google Shape;5958;p61"/>
              <p:cNvSpPr/>
              <p:nvPr/>
            </p:nvSpPr>
            <p:spPr>
              <a:xfrm>
                <a:off x="-44747025" y="3365100"/>
                <a:ext cx="12287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3498" extrusionOk="0">
                    <a:moveTo>
                      <a:pt x="0" y="1"/>
                    </a:moveTo>
                    <a:lnTo>
                      <a:pt x="0" y="3498"/>
                    </a:lnTo>
                    <a:lnTo>
                      <a:pt x="4915" y="3498"/>
                    </a:lnTo>
                    <a:lnTo>
                      <a:pt x="491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59" name="Google Shape;5959;p61"/>
              <p:cNvSpPr/>
              <p:nvPr/>
            </p:nvSpPr>
            <p:spPr>
              <a:xfrm>
                <a:off x="-44747025" y="3470650"/>
                <a:ext cx="1228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1419" extrusionOk="0">
                    <a:moveTo>
                      <a:pt x="0" y="0"/>
                    </a:moveTo>
                    <a:lnTo>
                      <a:pt x="0" y="347"/>
                    </a:lnTo>
                    <a:cubicBezTo>
                      <a:pt x="0" y="946"/>
                      <a:pt x="473" y="1418"/>
                      <a:pt x="1071" y="1418"/>
                    </a:cubicBezTo>
                    <a:lnTo>
                      <a:pt x="3875" y="1418"/>
                    </a:lnTo>
                    <a:cubicBezTo>
                      <a:pt x="4442" y="1418"/>
                      <a:pt x="4915" y="946"/>
                      <a:pt x="4915" y="347"/>
                    </a:cubicBezTo>
                    <a:lnTo>
                      <a:pt x="49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0" name="Google Shape;5960;p61"/>
              <p:cNvSpPr/>
              <p:nvPr/>
            </p:nvSpPr>
            <p:spPr>
              <a:xfrm>
                <a:off x="-44747025" y="3313125"/>
                <a:ext cx="1228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1419" extrusionOk="0">
                    <a:moveTo>
                      <a:pt x="1071" y="1"/>
                    </a:moveTo>
                    <a:cubicBezTo>
                      <a:pt x="473" y="1"/>
                      <a:pt x="0" y="473"/>
                      <a:pt x="0" y="1072"/>
                    </a:cubicBezTo>
                    <a:lnTo>
                      <a:pt x="0" y="1418"/>
                    </a:lnTo>
                    <a:lnTo>
                      <a:pt x="4915" y="1418"/>
                    </a:lnTo>
                    <a:lnTo>
                      <a:pt x="4915" y="1072"/>
                    </a:lnTo>
                    <a:cubicBezTo>
                      <a:pt x="4915" y="473"/>
                      <a:pt x="4442" y="1"/>
                      <a:pt x="38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1" name="Google Shape;5961;p61"/>
              <p:cNvSpPr/>
              <p:nvPr/>
            </p:nvSpPr>
            <p:spPr>
              <a:xfrm>
                <a:off x="-44924250" y="3384000"/>
                <a:ext cx="1591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2774" extrusionOk="0">
                    <a:moveTo>
                      <a:pt x="1" y="1"/>
                    </a:moveTo>
                    <a:lnTo>
                      <a:pt x="1" y="316"/>
                    </a:lnTo>
                    <a:lnTo>
                      <a:pt x="32" y="316"/>
                    </a:lnTo>
                    <a:cubicBezTo>
                      <a:pt x="32" y="915"/>
                      <a:pt x="505" y="1387"/>
                      <a:pt x="1103" y="1387"/>
                    </a:cubicBezTo>
                    <a:lnTo>
                      <a:pt x="4254" y="1387"/>
                    </a:lnTo>
                    <a:lnTo>
                      <a:pt x="4254" y="2080"/>
                    </a:lnTo>
                    <a:lnTo>
                      <a:pt x="3183" y="2080"/>
                    </a:lnTo>
                    <a:cubicBezTo>
                      <a:pt x="2994" y="2080"/>
                      <a:pt x="2836" y="2238"/>
                      <a:pt x="2836" y="2427"/>
                    </a:cubicBezTo>
                    <a:cubicBezTo>
                      <a:pt x="2836" y="2647"/>
                      <a:pt x="2994" y="2773"/>
                      <a:pt x="3183" y="2773"/>
                    </a:cubicBezTo>
                    <a:lnTo>
                      <a:pt x="6365" y="2773"/>
                    </a:lnTo>
                    <a:lnTo>
                      <a:pt x="636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2" name="Google Shape;5962;p61"/>
              <p:cNvSpPr/>
              <p:nvPr/>
            </p:nvSpPr>
            <p:spPr>
              <a:xfrm>
                <a:off x="-44924250" y="3206000"/>
                <a:ext cx="264675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10587" h="6365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41"/>
                    </a:cubicBezTo>
                    <a:lnTo>
                      <a:pt x="1" y="6365"/>
                    </a:lnTo>
                    <a:lnTo>
                      <a:pt x="6365" y="6365"/>
                    </a:lnTo>
                    <a:lnTo>
                      <a:pt x="6365" y="5357"/>
                    </a:lnTo>
                    <a:cubicBezTo>
                      <a:pt x="6365" y="4349"/>
                      <a:pt x="7152" y="3561"/>
                      <a:pt x="8160" y="3561"/>
                    </a:cubicBezTo>
                    <a:lnTo>
                      <a:pt x="10586" y="3561"/>
                    </a:lnTo>
                    <a:lnTo>
                      <a:pt x="10586" y="1041"/>
                    </a:lnTo>
                    <a:cubicBezTo>
                      <a:pt x="10586" y="473"/>
                      <a:pt x="10114" y="1"/>
                      <a:pt x="95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63" name="Google Shape;5963;p61"/>
            <p:cNvGrpSpPr/>
            <p:nvPr/>
          </p:nvGrpSpPr>
          <p:grpSpPr>
            <a:xfrm>
              <a:off x="1034384" y="2096031"/>
              <a:ext cx="227666" cy="227666"/>
              <a:chOff x="-50134375" y="3183175"/>
              <a:chExt cx="300100" cy="300100"/>
            </a:xfrm>
            <a:grpFill/>
          </p:grpSpPr>
          <p:sp>
            <p:nvSpPr>
              <p:cNvPr id="5964" name="Google Shape;5964;p61"/>
              <p:cNvSpPr/>
              <p:nvPr/>
            </p:nvSpPr>
            <p:spPr>
              <a:xfrm>
                <a:off x="-50134375" y="3270600"/>
                <a:ext cx="874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2143" extrusionOk="0">
                    <a:moveTo>
                      <a:pt x="0" y="0"/>
                    </a:moveTo>
                    <a:lnTo>
                      <a:pt x="0" y="2143"/>
                    </a:lnTo>
                    <a:lnTo>
                      <a:pt x="3497" y="2143"/>
                    </a:lnTo>
                    <a:lnTo>
                      <a:pt x="34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5" name="Google Shape;5965;p61"/>
              <p:cNvSpPr/>
              <p:nvPr/>
            </p:nvSpPr>
            <p:spPr>
              <a:xfrm>
                <a:off x="-50134375" y="3340700"/>
                <a:ext cx="87450" cy="5437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2175" extrusionOk="0">
                    <a:moveTo>
                      <a:pt x="0" y="0"/>
                    </a:moveTo>
                    <a:lnTo>
                      <a:pt x="0" y="2174"/>
                    </a:lnTo>
                    <a:cubicBezTo>
                      <a:pt x="441" y="1701"/>
                      <a:pt x="1071" y="1418"/>
                      <a:pt x="1765" y="1418"/>
                    </a:cubicBezTo>
                    <a:cubicBezTo>
                      <a:pt x="2426" y="1418"/>
                      <a:pt x="3056" y="1670"/>
                      <a:pt x="3497" y="2174"/>
                    </a:cubicBezTo>
                    <a:lnTo>
                      <a:pt x="34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6" name="Google Shape;5966;p61"/>
              <p:cNvSpPr/>
              <p:nvPr/>
            </p:nvSpPr>
            <p:spPr>
              <a:xfrm>
                <a:off x="-50134375" y="3183175"/>
                <a:ext cx="874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280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2804"/>
                    </a:lnTo>
                    <a:lnTo>
                      <a:pt x="3497" y="2804"/>
                    </a:lnTo>
                    <a:lnTo>
                      <a:pt x="3497" y="347"/>
                    </a:lnTo>
                    <a:cubicBezTo>
                      <a:pt x="3497" y="158"/>
                      <a:pt x="3340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7" name="Google Shape;5967;p61"/>
              <p:cNvSpPr/>
              <p:nvPr/>
            </p:nvSpPr>
            <p:spPr>
              <a:xfrm>
                <a:off x="-50028050" y="3363525"/>
                <a:ext cx="37050" cy="7565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3026" extrusionOk="0">
                    <a:moveTo>
                      <a:pt x="0" y="1"/>
                    </a:moveTo>
                    <a:lnTo>
                      <a:pt x="0" y="3025"/>
                    </a:lnTo>
                    <a:lnTo>
                      <a:pt x="1481" y="1482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8" name="Google Shape;5968;p61"/>
              <p:cNvSpPr/>
              <p:nvPr/>
            </p:nvSpPr>
            <p:spPr>
              <a:xfrm>
                <a:off x="-50028050" y="3287125"/>
                <a:ext cx="88225" cy="101625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4065" extrusionOk="0">
                    <a:moveTo>
                      <a:pt x="1072" y="1"/>
                    </a:moveTo>
                    <a:lnTo>
                      <a:pt x="0" y="1104"/>
                    </a:lnTo>
                    <a:lnTo>
                      <a:pt x="0" y="2049"/>
                    </a:lnTo>
                    <a:lnTo>
                      <a:pt x="2017" y="4065"/>
                    </a:lnTo>
                    <a:lnTo>
                      <a:pt x="3529" y="2490"/>
                    </a:lnTo>
                    <a:lnTo>
                      <a:pt x="10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69" name="Google Shape;5969;p61"/>
              <p:cNvSpPr/>
              <p:nvPr/>
            </p:nvSpPr>
            <p:spPr>
              <a:xfrm>
                <a:off x="-49988675" y="3225700"/>
                <a:ext cx="111875" cy="111875"/>
              </a:xfrm>
              <a:custGeom>
                <a:avLst/>
                <a:gdLst/>
                <a:ahLst/>
                <a:cxnLst/>
                <a:rect l="l" t="t" r="r" b="b"/>
                <a:pathLst>
                  <a:path w="4475" h="4475" extrusionOk="0">
                    <a:moveTo>
                      <a:pt x="2155" y="0"/>
                    </a:moveTo>
                    <a:cubicBezTo>
                      <a:pt x="2064" y="0"/>
                      <a:pt x="1970" y="32"/>
                      <a:pt x="1891" y="95"/>
                    </a:cubicBezTo>
                    <a:lnTo>
                      <a:pt x="1" y="1985"/>
                    </a:lnTo>
                    <a:lnTo>
                      <a:pt x="2490" y="4474"/>
                    </a:lnTo>
                    <a:lnTo>
                      <a:pt x="4380" y="2584"/>
                    </a:lnTo>
                    <a:cubicBezTo>
                      <a:pt x="4474" y="2458"/>
                      <a:pt x="4474" y="2237"/>
                      <a:pt x="4380" y="2080"/>
                    </a:cubicBezTo>
                    <a:lnTo>
                      <a:pt x="2395" y="95"/>
                    </a:lnTo>
                    <a:cubicBezTo>
                      <a:pt x="2332" y="32"/>
                      <a:pt x="2245" y="0"/>
                      <a:pt x="21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70" name="Google Shape;5970;p61"/>
              <p:cNvSpPr/>
              <p:nvPr/>
            </p:nvSpPr>
            <p:spPr>
              <a:xfrm>
                <a:off x="-50134375" y="3395050"/>
                <a:ext cx="89025" cy="88225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529" extrusionOk="0">
                    <a:moveTo>
                      <a:pt x="1765" y="1418"/>
                    </a:moveTo>
                    <a:cubicBezTo>
                      <a:pt x="1985" y="1418"/>
                      <a:pt x="2111" y="1575"/>
                      <a:pt x="2111" y="1764"/>
                    </a:cubicBezTo>
                    <a:cubicBezTo>
                      <a:pt x="2111" y="1953"/>
                      <a:pt x="1985" y="2111"/>
                      <a:pt x="1765" y="2111"/>
                    </a:cubicBezTo>
                    <a:cubicBezTo>
                      <a:pt x="1576" y="2111"/>
                      <a:pt x="1418" y="1953"/>
                      <a:pt x="1418" y="1764"/>
                    </a:cubicBezTo>
                    <a:cubicBezTo>
                      <a:pt x="1418" y="1575"/>
                      <a:pt x="1576" y="1418"/>
                      <a:pt x="1765" y="1418"/>
                    </a:cubicBezTo>
                    <a:close/>
                    <a:moveTo>
                      <a:pt x="1765" y="0"/>
                    </a:moveTo>
                    <a:cubicBezTo>
                      <a:pt x="788" y="0"/>
                      <a:pt x="0" y="788"/>
                      <a:pt x="0" y="1764"/>
                    </a:cubicBezTo>
                    <a:cubicBezTo>
                      <a:pt x="0" y="2741"/>
                      <a:pt x="788" y="3529"/>
                      <a:pt x="1765" y="3529"/>
                    </a:cubicBezTo>
                    <a:cubicBezTo>
                      <a:pt x="2773" y="3529"/>
                      <a:pt x="3560" y="2741"/>
                      <a:pt x="3560" y="1764"/>
                    </a:cubicBezTo>
                    <a:cubicBezTo>
                      <a:pt x="3497" y="788"/>
                      <a:pt x="2710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71" name="Google Shape;5971;p61"/>
              <p:cNvSpPr/>
              <p:nvPr/>
            </p:nvSpPr>
            <p:spPr>
              <a:xfrm>
                <a:off x="-50045375" y="3428900"/>
                <a:ext cx="528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4" extrusionOk="0">
                    <a:moveTo>
                      <a:pt x="2111" y="1"/>
                    </a:moveTo>
                    <a:lnTo>
                      <a:pt x="0" y="2143"/>
                    </a:lnTo>
                    <a:lnTo>
                      <a:pt x="2111" y="2143"/>
                    </a:lnTo>
                    <a:lnTo>
                      <a:pt x="21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72" name="Google Shape;5972;p61"/>
              <p:cNvSpPr/>
              <p:nvPr/>
            </p:nvSpPr>
            <p:spPr>
              <a:xfrm>
                <a:off x="-49975275" y="3395050"/>
                <a:ext cx="5277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3498" extrusionOk="0">
                    <a:moveTo>
                      <a:pt x="693" y="0"/>
                    </a:moveTo>
                    <a:lnTo>
                      <a:pt x="0" y="662"/>
                    </a:lnTo>
                    <a:lnTo>
                      <a:pt x="0" y="3497"/>
                    </a:lnTo>
                    <a:lnTo>
                      <a:pt x="2111" y="3497"/>
                    </a:lnTo>
                    <a:lnTo>
                      <a:pt x="21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73" name="Google Shape;5973;p61"/>
              <p:cNvSpPr/>
              <p:nvPr/>
            </p:nvSpPr>
            <p:spPr>
              <a:xfrm>
                <a:off x="-49905175" y="3395050"/>
                <a:ext cx="709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3498" extrusionOk="0">
                    <a:moveTo>
                      <a:pt x="0" y="0"/>
                    </a:moveTo>
                    <a:lnTo>
                      <a:pt x="0" y="3497"/>
                    </a:lnTo>
                    <a:lnTo>
                      <a:pt x="2489" y="3497"/>
                    </a:lnTo>
                    <a:cubicBezTo>
                      <a:pt x="2678" y="3497"/>
                      <a:pt x="2836" y="3340"/>
                      <a:pt x="2836" y="3151"/>
                    </a:cubicBezTo>
                    <a:lnTo>
                      <a:pt x="2836" y="347"/>
                    </a:lnTo>
                    <a:cubicBezTo>
                      <a:pt x="2836" y="158"/>
                      <a:pt x="2678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74" name="Google Shape;5974;p61"/>
            <p:cNvGrpSpPr/>
            <p:nvPr/>
          </p:nvGrpSpPr>
          <p:grpSpPr>
            <a:xfrm>
              <a:off x="1034384" y="2375055"/>
              <a:ext cx="227666" cy="227685"/>
              <a:chOff x="-50134375" y="3550975"/>
              <a:chExt cx="300100" cy="300125"/>
            </a:xfrm>
            <a:grpFill/>
          </p:grpSpPr>
          <p:sp>
            <p:nvSpPr>
              <p:cNvPr id="5975" name="Google Shape;5975;p61"/>
              <p:cNvSpPr/>
              <p:nvPr/>
            </p:nvSpPr>
            <p:spPr>
              <a:xfrm>
                <a:off x="-50134375" y="3550975"/>
                <a:ext cx="300100" cy="3001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05" extrusionOk="0">
                    <a:moveTo>
                      <a:pt x="9893" y="1419"/>
                    </a:moveTo>
                    <a:lnTo>
                      <a:pt x="9893" y="1797"/>
                    </a:lnTo>
                    <a:cubicBezTo>
                      <a:pt x="9893" y="1986"/>
                      <a:pt x="10050" y="2143"/>
                      <a:pt x="10239" y="2143"/>
                    </a:cubicBezTo>
                    <a:lnTo>
                      <a:pt x="10586" y="2143"/>
                    </a:lnTo>
                    <a:lnTo>
                      <a:pt x="10586" y="9893"/>
                    </a:lnTo>
                    <a:lnTo>
                      <a:pt x="10239" y="9893"/>
                    </a:lnTo>
                    <a:cubicBezTo>
                      <a:pt x="10050" y="9893"/>
                      <a:pt x="9893" y="10051"/>
                      <a:pt x="9893" y="10240"/>
                    </a:cubicBezTo>
                    <a:lnTo>
                      <a:pt x="9893" y="10587"/>
                    </a:lnTo>
                    <a:lnTo>
                      <a:pt x="2143" y="10587"/>
                    </a:lnTo>
                    <a:lnTo>
                      <a:pt x="2143" y="10240"/>
                    </a:lnTo>
                    <a:cubicBezTo>
                      <a:pt x="2143" y="10051"/>
                      <a:pt x="1985" y="9893"/>
                      <a:pt x="1765" y="9893"/>
                    </a:cubicBezTo>
                    <a:lnTo>
                      <a:pt x="1418" y="9893"/>
                    </a:lnTo>
                    <a:lnTo>
                      <a:pt x="1418" y="2143"/>
                    </a:lnTo>
                    <a:lnTo>
                      <a:pt x="1765" y="2143"/>
                    </a:lnTo>
                    <a:cubicBezTo>
                      <a:pt x="1985" y="2143"/>
                      <a:pt x="2143" y="1986"/>
                      <a:pt x="2143" y="1797"/>
                    </a:cubicBezTo>
                    <a:lnTo>
                      <a:pt x="2143" y="1419"/>
                    </a:lnTo>
                    <a:close/>
                    <a:moveTo>
                      <a:pt x="347" y="1"/>
                    </a:moveTo>
                    <a:cubicBezTo>
                      <a:pt x="158" y="1"/>
                      <a:pt x="0" y="159"/>
                      <a:pt x="0" y="348"/>
                    </a:cubicBezTo>
                    <a:lnTo>
                      <a:pt x="0" y="1797"/>
                    </a:lnTo>
                    <a:cubicBezTo>
                      <a:pt x="0" y="1986"/>
                      <a:pt x="158" y="2143"/>
                      <a:pt x="347" y="2143"/>
                    </a:cubicBezTo>
                    <a:lnTo>
                      <a:pt x="693" y="2143"/>
                    </a:lnTo>
                    <a:lnTo>
                      <a:pt x="693" y="9893"/>
                    </a:lnTo>
                    <a:lnTo>
                      <a:pt x="347" y="9893"/>
                    </a:lnTo>
                    <a:cubicBezTo>
                      <a:pt x="158" y="9893"/>
                      <a:pt x="0" y="10051"/>
                      <a:pt x="0" y="10240"/>
                    </a:cubicBezTo>
                    <a:lnTo>
                      <a:pt x="0" y="11658"/>
                    </a:lnTo>
                    <a:cubicBezTo>
                      <a:pt x="0" y="11847"/>
                      <a:pt x="158" y="12004"/>
                      <a:pt x="347" y="12004"/>
                    </a:cubicBezTo>
                    <a:lnTo>
                      <a:pt x="1765" y="12004"/>
                    </a:lnTo>
                    <a:cubicBezTo>
                      <a:pt x="1985" y="12004"/>
                      <a:pt x="2111" y="11847"/>
                      <a:pt x="2111" y="11658"/>
                    </a:cubicBezTo>
                    <a:lnTo>
                      <a:pt x="2111" y="11311"/>
                    </a:lnTo>
                    <a:lnTo>
                      <a:pt x="9893" y="11311"/>
                    </a:lnTo>
                    <a:lnTo>
                      <a:pt x="9893" y="11658"/>
                    </a:lnTo>
                    <a:cubicBezTo>
                      <a:pt x="9893" y="11847"/>
                      <a:pt x="10050" y="12004"/>
                      <a:pt x="10239" y="12004"/>
                    </a:cubicBezTo>
                    <a:lnTo>
                      <a:pt x="11657" y="12004"/>
                    </a:lnTo>
                    <a:cubicBezTo>
                      <a:pt x="11846" y="12004"/>
                      <a:pt x="12004" y="11847"/>
                      <a:pt x="12004" y="11658"/>
                    </a:cubicBezTo>
                    <a:lnTo>
                      <a:pt x="12004" y="10240"/>
                    </a:lnTo>
                    <a:cubicBezTo>
                      <a:pt x="12004" y="10051"/>
                      <a:pt x="11846" y="9893"/>
                      <a:pt x="11657" y="9893"/>
                    </a:cubicBezTo>
                    <a:lnTo>
                      <a:pt x="11311" y="9893"/>
                    </a:lnTo>
                    <a:lnTo>
                      <a:pt x="11311" y="2143"/>
                    </a:lnTo>
                    <a:lnTo>
                      <a:pt x="11657" y="2143"/>
                    </a:lnTo>
                    <a:cubicBezTo>
                      <a:pt x="11846" y="2143"/>
                      <a:pt x="12004" y="1986"/>
                      <a:pt x="12004" y="1797"/>
                    </a:cubicBezTo>
                    <a:lnTo>
                      <a:pt x="12004" y="348"/>
                    </a:lnTo>
                    <a:cubicBezTo>
                      <a:pt x="12004" y="159"/>
                      <a:pt x="11846" y="1"/>
                      <a:pt x="11657" y="1"/>
                    </a:cubicBezTo>
                    <a:lnTo>
                      <a:pt x="10239" y="1"/>
                    </a:lnTo>
                    <a:cubicBezTo>
                      <a:pt x="10050" y="1"/>
                      <a:pt x="9893" y="159"/>
                      <a:pt x="9893" y="348"/>
                    </a:cubicBezTo>
                    <a:lnTo>
                      <a:pt x="9893" y="726"/>
                    </a:lnTo>
                    <a:lnTo>
                      <a:pt x="2111" y="726"/>
                    </a:lnTo>
                    <a:lnTo>
                      <a:pt x="2111" y="348"/>
                    </a:lnTo>
                    <a:cubicBezTo>
                      <a:pt x="2111" y="159"/>
                      <a:pt x="1985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76" name="Google Shape;5976;p61"/>
              <p:cNvSpPr/>
              <p:nvPr/>
            </p:nvSpPr>
            <p:spPr>
              <a:xfrm>
                <a:off x="-50054825" y="3603750"/>
                <a:ext cx="141800" cy="19457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783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765"/>
                    </a:lnTo>
                    <a:cubicBezTo>
                      <a:pt x="0" y="1873"/>
                      <a:pt x="74" y="1922"/>
                      <a:pt x="151" y="1922"/>
                    </a:cubicBezTo>
                    <a:cubicBezTo>
                      <a:pt x="186" y="1922"/>
                      <a:pt x="222" y="1911"/>
                      <a:pt x="252" y="1891"/>
                    </a:cubicBezTo>
                    <a:lnTo>
                      <a:pt x="725" y="1419"/>
                    </a:lnTo>
                    <a:lnTo>
                      <a:pt x="2143" y="1419"/>
                    </a:lnTo>
                    <a:lnTo>
                      <a:pt x="2143" y="7089"/>
                    </a:lnTo>
                    <a:lnTo>
                      <a:pt x="1670" y="7562"/>
                    </a:lnTo>
                    <a:cubicBezTo>
                      <a:pt x="1576" y="7625"/>
                      <a:pt x="1670" y="7782"/>
                      <a:pt x="1765" y="7782"/>
                    </a:cubicBezTo>
                    <a:lnTo>
                      <a:pt x="3907" y="7782"/>
                    </a:lnTo>
                    <a:cubicBezTo>
                      <a:pt x="4064" y="7782"/>
                      <a:pt x="4096" y="7625"/>
                      <a:pt x="4033" y="7562"/>
                    </a:cubicBezTo>
                    <a:lnTo>
                      <a:pt x="3560" y="7089"/>
                    </a:lnTo>
                    <a:lnTo>
                      <a:pt x="3560" y="1419"/>
                    </a:lnTo>
                    <a:lnTo>
                      <a:pt x="4978" y="1419"/>
                    </a:lnTo>
                    <a:lnTo>
                      <a:pt x="5451" y="1891"/>
                    </a:lnTo>
                    <a:cubicBezTo>
                      <a:pt x="5467" y="1908"/>
                      <a:pt x="5491" y="1916"/>
                      <a:pt x="5517" y="1916"/>
                    </a:cubicBezTo>
                    <a:cubicBezTo>
                      <a:pt x="5587" y="1916"/>
                      <a:pt x="5671" y="1857"/>
                      <a:pt x="5671" y="1765"/>
                    </a:cubicBezTo>
                    <a:lnTo>
                      <a:pt x="5671" y="347"/>
                    </a:lnTo>
                    <a:cubicBezTo>
                      <a:pt x="5671" y="158"/>
                      <a:pt x="5514" y="1"/>
                      <a:pt x="53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77" name="Google Shape;5977;p61"/>
            <p:cNvGrpSpPr/>
            <p:nvPr/>
          </p:nvGrpSpPr>
          <p:grpSpPr>
            <a:xfrm>
              <a:off x="1034384" y="2655447"/>
              <a:ext cx="227666" cy="227533"/>
              <a:chOff x="-50134375" y="3920575"/>
              <a:chExt cx="300100" cy="299925"/>
            </a:xfrm>
            <a:grpFill/>
          </p:grpSpPr>
          <p:sp>
            <p:nvSpPr>
              <p:cNvPr id="5978" name="Google Shape;5978;p61"/>
              <p:cNvSpPr/>
              <p:nvPr/>
            </p:nvSpPr>
            <p:spPr>
              <a:xfrm>
                <a:off x="-49985525" y="3920575"/>
                <a:ext cx="151250" cy="1518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74" extrusionOk="0">
                    <a:moveTo>
                      <a:pt x="1986" y="1"/>
                    </a:moveTo>
                    <a:cubicBezTo>
                      <a:pt x="1537" y="1"/>
                      <a:pt x="1088" y="166"/>
                      <a:pt x="757" y="497"/>
                    </a:cubicBezTo>
                    <a:lnTo>
                      <a:pt x="1" y="1284"/>
                    </a:lnTo>
                    <a:lnTo>
                      <a:pt x="4758" y="6073"/>
                    </a:lnTo>
                    <a:lnTo>
                      <a:pt x="5546" y="5317"/>
                    </a:lnTo>
                    <a:cubicBezTo>
                      <a:pt x="5861" y="5002"/>
                      <a:pt x="6050" y="4529"/>
                      <a:pt x="6050" y="4057"/>
                    </a:cubicBezTo>
                    <a:cubicBezTo>
                      <a:pt x="6050" y="3616"/>
                      <a:pt x="5861" y="3143"/>
                      <a:pt x="5546" y="2828"/>
                    </a:cubicBezTo>
                    <a:lnTo>
                      <a:pt x="3214" y="497"/>
                    </a:lnTo>
                    <a:cubicBezTo>
                      <a:pt x="2883" y="166"/>
                      <a:pt x="2434" y="1"/>
                      <a:pt x="19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79" name="Google Shape;5979;p61"/>
              <p:cNvSpPr/>
              <p:nvPr/>
            </p:nvSpPr>
            <p:spPr>
              <a:xfrm>
                <a:off x="-50134375" y="4069250"/>
                <a:ext cx="1512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50" extrusionOk="0">
                    <a:moveTo>
                      <a:pt x="1292" y="0"/>
                    </a:moveTo>
                    <a:lnTo>
                      <a:pt x="504" y="756"/>
                    </a:lnTo>
                    <a:cubicBezTo>
                      <a:pt x="189" y="1071"/>
                      <a:pt x="0" y="1544"/>
                      <a:pt x="0" y="2016"/>
                    </a:cubicBezTo>
                    <a:cubicBezTo>
                      <a:pt x="0" y="2489"/>
                      <a:pt x="189" y="2899"/>
                      <a:pt x="504" y="3277"/>
                    </a:cubicBezTo>
                    <a:lnTo>
                      <a:pt x="2804" y="5545"/>
                    </a:lnTo>
                    <a:cubicBezTo>
                      <a:pt x="3119" y="5860"/>
                      <a:pt x="3592" y="6049"/>
                      <a:pt x="4064" y="6049"/>
                    </a:cubicBezTo>
                    <a:cubicBezTo>
                      <a:pt x="4537" y="6049"/>
                      <a:pt x="4947" y="5860"/>
                      <a:pt x="5325" y="5545"/>
                    </a:cubicBezTo>
                    <a:lnTo>
                      <a:pt x="6049" y="4757"/>
                    </a:lnTo>
                    <a:lnTo>
                      <a:pt x="129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0" name="Google Shape;5980;p61"/>
              <p:cNvSpPr/>
              <p:nvPr/>
            </p:nvSpPr>
            <p:spPr>
              <a:xfrm>
                <a:off x="-50090275" y="3964500"/>
                <a:ext cx="211100" cy="211100"/>
              </a:xfrm>
              <a:custGeom>
                <a:avLst/>
                <a:gdLst/>
                <a:ahLst/>
                <a:cxnLst/>
                <a:rect l="l" t="t" r="r" b="b"/>
                <a:pathLst>
                  <a:path w="8444" h="8444" extrusionOk="0">
                    <a:moveTo>
                      <a:pt x="2446" y="4316"/>
                    </a:moveTo>
                    <a:cubicBezTo>
                      <a:pt x="2537" y="4316"/>
                      <a:pt x="2631" y="4348"/>
                      <a:pt x="2710" y="4411"/>
                    </a:cubicBezTo>
                    <a:lnTo>
                      <a:pt x="4033" y="5734"/>
                    </a:lnTo>
                    <a:cubicBezTo>
                      <a:pt x="4191" y="5828"/>
                      <a:pt x="4191" y="6080"/>
                      <a:pt x="4033" y="6238"/>
                    </a:cubicBezTo>
                    <a:cubicBezTo>
                      <a:pt x="3970" y="6301"/>
                      <a:pt x="3884" y="6332"/>
                      <a:pt x="3789" y="6332"/>
                    </a:cubicBezTo>
                    <a:cubicBezTo>
                      <a:pt x="3694" y="6332"/>
                      <a:pt x="3592" y="6301"/>
                      <a:pt x="3498" y="6238"/>
                    </a:cubicBezTo>
                    <a:lnTo>
                      <a:pt x="2206" y="4946"/>
                    </a:lnTo>
                    <a:cubicBezTo>
                      <a:pt x="2080" y="4820"/>
                      <a:pt x="2080" y="4568"/>
                      <a:pt x="2206" y="4411"/>
                    </a:cubicBezTo>
                    <a:cubicBezTo>
                      <a:pt x="2269" y="4348"/>
                      <a:pt x="2356" y="4316"/>
                      <a:pt x="2446" y="4316"/>
                    </a:cubicBezTo>
                    <a:close/>
                    <a:moveTo>
                      <a:pt x="3687" y="0"/>
                    </a:moveTo>
                    <a:lnTo>
                      <a:pt x="1" y="3686"/>
                    </a:lnTo>
                    <a:lnTo>
                      <a:pt x="4789" y="8443"/>
                    </a:lnTo>
                    <a:lnTo>
                      <a:pt x="8444" y="4789"/>
                    </a:lnTo>
                    <a:lnTo>
                      <a:pt x="368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81" name="Google Shape;5981;p61"/>
            <p:cNvGrpSpPr/>
            <p:nvPr/>
          </p:nvGrpSpPr>
          <p:grpSpPr>
            <a:xfrm>
              <a:off x="2451116" y="2109174"/>
              <a:ext cx="228861" cy="227666"/>
              <a:chOff x="-48262200" y="3200500"/>
              <a:chExt cx="301675" cy="300100"/>
            </a:xfrm>
            <a:grpFill/>
          </p:grpSpPr>
          <p:sp>
            <p:nvSpPr>
              <p:cNvPr id="5982" name="Google Shape;5982;p61"/>
              <p:cNvSpPr/>
              <p:nvPr/>
            </p:nvSpPr>
            <p:spPr>
              <a:xfrm>
                <a:off x="-48191325" y="3288700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72" y="1"/>
                    </a:moveTo>
                    <a:cubicBezTo>
                      <a:pt x="474" y="1"/>
                      <a:pt x="1" y="473"/>
                      <a:pt x="1" y="1041"/>
                    </a:cubicBezTo>
                    <a:cubicBezTo>
                      <a:pt x="1" y="1513"/>
                      <a:pt x="285" y="1891"/>
                      <a:pt x="726" y="2049"/>
                    </a:cubicBezTo>
                    <a:lnTo>
                      <a:pt x="726" y="1041"/>
                    </a:lnTo>
                    <a:cubicBezTo>
                      <a:pt x="726" y="852"/>
                      <a:pt x="883" y="694"/>
                      <a:pt x="1072" y="694"/>
                    </a:cubicBezTo>
                    <a:lnTo>
                      <a:pt x="2049" y="694"/>
                    </a:lnTo>
                    <a:cubicBezTo>
                      <a:pt x="1891" y="253"/>
                      <a:pt x="1513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3" name="Google Shape;5983;p61"/>
              <p:cNvSpPr/>
              <p:nvPr/>
            </p:nvSpPr>
            <p:spPr>
              <a:xfrm>
                <a:off x="-48155875" y="3324150"/>
                <a:ext cx="1577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1" extrusionOk="0">
                    <a:moveTo>
                      <a:pt x="1" y="1"/>
                    </a:moveTo>
                    <a:lnTo>
                      <a:pt x="1" y="631"/>
                    </a:lnTo>
                    <a:cubicBezTo>
                      <a:pt x="284" y="505"/>
                      <a:pt x="536" y="253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4" name="Google Shape;5984;p61"/>
              <p:cNvSpPr/>
              <p:nvPr/>
            </p:nvSpPr>
            <p:spPr>
              <a:xfrm>
                <a:off x="-48085775" y="3206000"/>
                <a:ext cx="47275" cy="47300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92" extrusionOk="0">
                    <a:moveTo>
                      <a:pt x="1" y="1"/>
                    </a:moveTo>
                    <a:lnTo>
                      <a:pt x="1" y="1891"/>
                    </a:lnTo>
                    <a:lnTo>
                      <a:pt x="1891" y="189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5" name="Google Shape;5985;p61"/>
              <p:cNvSpPr/>
              <p:nvPr/>
            </p:nvSpPr>
            <p:spPr>
              <a:xfrm>
                <a:off x="-48262200" y="3200500"/>
                <a:ext cx="228425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12004" extrusionOk="0">
                    <a:moveTo>
                      <a:pt x="3907" y="2773"/>
                    </a:moveTo>
                    <a:cubicBezTo>
                      <a:pt x="4789" y="2773"/>
                      <a:pt x="5482" y="3371"/>
                      <a:pt x="5640" y="4190"/>
                    </a:cubicBezTo>
                    <a:lnTo>
                      <a:pt x="6743" y="4190"/>
                    </a:lnTo>
                    <a:cubicBezTo>
                      <a:pt x="6900" y="4222"/>
                      <a:pt x="7058" y="4380"/>
                      <a:pt x="7058" y="4569"/>
                    </a:cubicBezTo>
                    <a:lnTo>
                      <a:pt x="7058" y="7372"/>
                    </a:lnTo>
                    <a:cubicBezTo>
                      <a:pt x="7058" y="7562"/>
                      <a:pt x="6900" y="7719"/>
                      <a:pt x="6711" y="7719"/>
                    </a:cubicBezTo>
                    <a:lnTo>
                      <a:pt x="3907" y="7719"/>
                    </a:lnTo>
                    <a:cubicBezTo>
                      <a:pt x="3718" y="7719"/>
                      <a:pt x="3561" y="7562"/>
                      <a:pt x="3561" y="7372"/>
                    </a:cubicBezTo>
                    <a:lnTo>
                      <a:pt x="3561" y="6270"/>
                    </a:lnTo>
                    <a:cubicBezTo>
                      <a:pt x="2773" y="6112"/>
                      <a:pt x="2143" y="5419"/>
                      <a:pt x="2143" y="4537"/>
                    </a:cubicBezTo>
                    <a:cubicBezTo>
                      <a:pt x="2143" y="3560"/>
                      <a:pt x="2931" y="2773"/>
                      <a:pt x="3907" y="2773"/>
                    </a:cubicBezTo>
                    <a:close/>
                    <a:moveTo>
                      <a:pt x="5293" y="8475"/>
                    </a:moveTo>
                    <a:cubicBezTo>
                      <a:pt x="5482" y="8475"/>
                      <a:pt x="5640" y="8633"/>
                      <a:pt x="5640" y="8822"/>
                    </a:cubicBezTo>
                    <a:cubicBezTo>
                      <a:pt x="5640" y="9042"/>
                      <a:pt x="5482" y="9200"/>
                      <a:pt x="5293" y="9200"/>
                    </a:cubicBezTo>
                    <a:lnTo>
                      <a:pt x="2489" y="9200"/>
                    </a:lnTo>
                    <a:cubicBezTo>
                      <a:pt x="2300" y="9200"/>
                      <a:pt x="2143" y="9042"/>
                      <a:pt x="2143" y="8822"/>
                    </a:cubicBezTo>
                    <a:cubicBezTo>
                      <a:pt x="2143" y="8633"/>
                      <a:pt x="2300" y="8475"/>
                      <a:pt x="2489" y="8475"/>
                    </a:cubicBezTo>
                    <a:close/>
                    <a:moveTo>
                      <a:pt x="6711" y="8475"/>
                    </a:moveTo>
                    <a:cubicBezTo>
                      <a:pt x="6900" y="8475"/>
                      <a:pt x="7058" y="8633"/>
                      <a:pt x="7058" y="8822"/>
                    </a:cubicBezTo>
                    <a:cubicBezTo>
                      <a:pt x="7058" y="9042"/>
                      <a:pt x="6900" y="9200"/>
                      <a:pt x="6711" y="9200"/>
                    </a:cubicBezTo>
                    <a:cubicBezTo>
                      <a:pt x="6522" y="9200"/>
                      <a:pt x="6365" y="9042"/>
                      <a:pt x="6365" y="8822"/>
                    </a:cubicBezTo>
                    <a:cubicBezTo>
                      <a:pt x="6365" y="8633"/>
                      <a:pt x="6522" y="8475"/>
                      <a:pt x="6711" y="8475"/>
                    </a:cubicBezTo>
                    <a:close/>
                    <a:moveTo>
                      <a:pt x="6711" y="9893"/>
                    </a:moveTo>
                    <a:cubicBezTo>
                      <a:pt x="6900" y="9893"/>
                      <a:pt x="7058" y="10050"/>
                      <a:pt x="7058" y="10239"/>
                    </a:cubicBezTo>
                    <a:cubicBezTo>
                      <a:pt x="7058" y="10428"/>
                      <a:pt x="6900" y="10617"/>
                      <a:pt x="6711" y="10617"/>
                    </a:cubicBezTo>
                    <a:lnTo>
                      <a:pt x="2489" y="10617"/>
                    </a:lnTo>
                    <a:cubicBezTo>
                      <a:pt x="2300" y="10617"/>
                      <a:pt x="2143" y="10460"/>
                      <a:pt x="2143" y="10239"/>
                    </a:cubicBezTo>
                    <a:cubicBezTo>
                      <a:pt x="2143" y="10050"/>
                      <a:pt x="2300" y="9893"/>
                      <a:pt x="2489" y="9893"/>
                    </a:cubicBez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1657"/>
                    </a:lnTo>
                    <a:cubicBezTo>
                      <a:pt x="1" y="11878"/>
                      <a:pt x="158" y="12004"/>
                      <a:pt x="379" y="12004"/>
                    </a:cubicBezTo>
                    <a:lnTo>
                      <a:pt x="8790" y="12004"/>
                    </a:lnTo>
                    <a:cubicBezTo>
                      <a:pt x="8979" y="12004"/>
                      <a:pt x="9137" y="11878"/>
                      <a:pt x="9137" y="11657"/>
                    </a:cubicBezTo>
                    <a:lnTo>
                      <a:pt x="9137" y="2804"/>
                    </a:lnTo>
                    <a:lnTo>
                      <a:pt x="6711" y="2804"/>
                    </a:lnTo>
                    <a:cubicBezTo>
                      <a:pt x="6522" y="2804"/>
                      <a:pt x="6365" y="2647"/>
                      <a:pt x="6365" y="2458"/>
                    </a:cubicBezTo>
                    <a:lnTo>
                      <a:pt x="63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6" name="Google Shape;5986;p61"/>
              <p:cNvSpPr/>
              <p:nvPr/>
            </p:nvSpPr>
            <p:spPr>
              <a:xfrm>
                <a:off x="-48155075" y="3322575"/>
                <a:ext cx="527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143" extrusionOk="0">
                    <a:moveTo>
                      <a:pt x="1355" y="1"/>
                    </a:moveTo>
                    <a:cubicBezTo>
                      <a:pt x="1197" y="725"/>
                      <a:pt x="662" y="1261"/>
                      <a:pt x="0" y="1387"/>
                    </a:cubicBezTo>
                    <a:lnTo>
                      <a:pt x="0" y="2143"/>
                    </a:lnTo>
                    <a:lnTo>
                      <a:pt x="2111" y="2143"/>
                    </a:lnTo>
                    <a:lnTo>
                      <a:pt x="21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7" name="Google Shape;5987;p61"/>
              <p:cNvSpPr/>
              <p:nvPr/>
            </p:nvSpPr>
            <p:spPr>
              <a:xfrm>
                <a:off x="-48014100" y="3417100"/>
                <a:ext cx="535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725" extrusionOk="0">
                    <a:moveTo>
                      <a:pt x="1" y="0"/>
                    </a:moveTo>
                    <a:lnTo>
                      <a:pt x="1" y="725"/>
                    </a:lnTo>
                    <a:lnTo>
                      <a:pt x="2143" y="725"/>
                    </a:lnTo>
                    <a:lnTo>
                      <a:pt x="21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8" name="Google Shape;5988;p61"/>
              <p:cNvSpPr/>
              <p:nvPr/>
            </p:nvSpPr>
            <p:spPr>
              <a:xfrm>
                <a:off x="-48014100" y="3289500"/>
                <a:ext cx="53575" cy="11030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4412" extrusionOk="0">
                    <a:moveTo>
                      <a:pt x="1" y="0"/>
                    </a:moveTo>
                    <a:lnTo>
                      <a:pt x="1" y="4411"/>
                    </a:lnTo>
                    <a:lnTo>
                      <a:pt x="2143" y="4411"/>
                    </a:lnTo>
                    <a:lnTo>
                      <a:pt x="21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89" name="Google Shape;5989;p61"/>
              <p:cNvSpPr/>
              <p:nvPr/>
            </p:nvSpPr>
            <p:spPr>
              <a:xfrm>
                <a:off x="-48014100" y="3451750"/>
                <a:ext cx="5357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1923" extrusionOk="0">
                    <a:moveTo>
                      <a:pt x="1" y="0"/>
                    </a:moveTo>
                    <a:lnTo>
                      <a:pt x="1" y="883"/>
                    </a:lnTo>
                    <a:cubicBezTo>
                      <a:pt x="1" y="1450"/>
                      <a:pt x="473" y="1922"/>
                      <a:pt x="1072" y="1922"/>
                    </a:cubicBezTo>
                    <a:cubicBezTo>
                      <a:pt x="1670" y="1922"/>
                      <a:pt x="2143" y="1450"/>
                      <a:pt x="2143" y="883"/>
                    </a:cubicBezTo>
                    <a:lnTo>
                      <a:pt x="21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90" name="Google Shape;5990;p61"/>
              <p:cNvSpPr/>
              <p:nvPr/>
            </p:nvSpPr>
            <p:spPr>
              <a:xfrm>
                <a:off x="-48011725" y="3220375"/>
                <a:ext cx="48050" cy="51025"/>
              </a:xfrm>
              <a:custGeom>
                <a:avLst/>
                <a:gdLst/>
                <a:ahLst/>
                <a:cxnLst/>
                <a:rect l="l" t="t" r="r" b="b"/>
                <a:pathLst>
                  <a:path w="1922" h="2041" extrusionOk="0">
                    <a:moveTo>
                      <a:pt x="985" y="1"/>
                    </a:moveTo>
                    <a:cubicBezTo>
                      <a:pt x="843" y="1"/>
                      <a:pt x="693" y="72"/>
                      <a:pt x="630" y="213"/>
                    </a:cubicBezTo>
                    <a:lnTo>
                      <a:pt x="0" y="2041"/>
                    </a:lnTo>
                    <a:lnTo>
                      <a:pt x="1922" y="2041"/>
                    </a:lnTo>
                    <a:lnTo>
                      <a:pt x="1292" y="213"/>
                    </a:lnTo>
                    <a:cubicBezTo>
                      <a:pt x="1260" y="72"/>
                      <a:pt x="1126" y="1"/>
                      <a:pt x="9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91" name="Google Shape;5991;p61"/>
            <p:cNvGrpSpPr/>
            <p:nvPr/>
          </p:nvGrpSpPr>
          <p:grpSpPr>
            <a:xfrm>
              <a:off x="2469939" y="2389280"/>
              <a:ext cx="191214" cy="227192"/>
              <a:chOff x="-48233050" y="3569725"/>
              <a:chExt cx="252050" cy="299475"/>
            </a:xfrm>
            <a:grpFill/>
          </p:grpSpPr>
          <p:sp>
            <p:nvSpPr>
              <p:cNvPr id="5992" name="Google Shape;5992;p61"/>
              <p:cNvSpPr/>
              <p:nvPr/>
            </p:nvSpPr>
            <p:spPr>
              <a:xfrm>
                <a:off x="-48233050" y="3569725"/>
                <a:ext cx="252050" cy="299475"/>
              </a:xfrm>
              <a:custGeom>
                <a:avLst/>
                <a:gdLst/>
                <a:ahLst/>
                <a:cxnLst/>
                <a:rect l="l" t="t" r="r" b="b"/>
                <a:pathLst>
                  <a:path w="10082" h="11979" extrusionOk="0">
                    <a:moveTo>
                      <a:pt x="5230" y="1393"/>
                    </a:moveTo>
                    <a:cubicBezTo>
                      <a:pt x="5419" y="1393"/>
                      <a:pt x="5577" y="1551"/>
                      <a:pt x="5577" y="1740"/>
                    </a:cubicBezTo>
                    <a:lnTo>
                      <a:pt x="5577" y="1960"/>
                    </a:lnTo>
                    <a:cubicBezTo>
                      <a:pt x="5703" y="2023"/>
                      <a:pt x="5829" y="2086"/>
                      <a:pt x="5923" y="2181"/>
                    </a:cubicBezTo>
                    <a:lnTo>
                      <a:pt x="6144" y="2055"/>
                    </a:lnTo>
                    <a:cubicBezTo>
                      <a:pt x="6194" y="2025"/>
                      <a:pt x="6251" y="2011"/>
                      <a:pt x="6308" y="2011"/>
                    </a:cubicBezTo>
                    <a:cubicBezTo>
                      <a:pt x="6430" y="2011"/>
                      <a:pt x="6552" y="2074"/>
                      <a:pt x="6616" y="2181"/>
                    </a:cubicBezTo>
                    <a:lnTo>
                      <a:pt x="7309" y="3410"/>
                    </a:lnTo>
                    <a:cubicBezTo>
                      <a:pt x="7467" y="3725"/>
                      <a:pt x="7246" y="3819"/>
                      <a:pt x="6963" y="3977"/>
                    </a:cubicBezTo>
                    <a:lnTo>
                      <a:pt x="6963" y="4386"/>
                    </a:lnTo>
                    <a:cubicBezTo>
                      <a:pt x="7246" y="4544"/>
                      <a:pt x="7467" y="4670"/>
                      <a:pt x="7309" y="4985"/>
                    </a:cubicBezTo>
                    <a:lnTo>
                      <a:pt x="6616" y="6182"/>
                    </a:lnTo>
                    <a:cubicBezTo>
                      <a:pt x="6531" y="6289"/>
                      <a:pt x="6417" y="6366"/>
                      <a:pt x="6303" y="6366"/>
                    </a:cubicBezTo>
                    <a:cubicBezTo>
                      <a:pt x="6249" y="6366"/>
                      <a:pt x="6195" y="6349"/>
                      <a:pt x="6144" y="6308"/>
                    </a:cubicBezTo>
                    <a:lnTo>
                      <a:pt x="5923" y="6182"/>
                    </a:lnTo>
                    <a:cubicBezTo>
                      <a:pt x="5829" y="6277"/>
                      <a:pt x="5703" y="6340"/>
                      <a:pt x="5577" y="6403"/>
                    </a:cubicBezTo>
                    <a:lnTo>
                      <a:pt x="5577" y="6623"/>
                    </a:lnTo>
                    <a:cubicBezTo>
                      <a:pt x="5577" y="6812"/>
                      <a:pt x="5419" y="6970"/>
                      <a:pt x="5230" y="6970"/>
                    </a:cubicBezTo>
                    <a:lnTo>
                      <a:pt x="3812" y="6970"/>
                    </a:lnTo>
                    <a:cubicBezTo>
                      <a:pt x="3623" y="6970"/>
                      <a:pt x="3466" y="6812"/>
                      <a:pt x="3466" y="6623"/>
                    </a:cubicBezTo>
                    <a:lnTo>
                      <a:pt x="3466" y="6403"/>
                    </a:lnTo>
                    <a:cubicBezTo>
                      <a:pt x="3340" y="6340"/>
                      <a:pt x="3214" y="6277"/>
                      <a:pt x="3119" y="6182"/>
                    </a:cubicBezTo>
                    <a:lnTo>
                      <a:pt x="2899" y="6308"/>
                    </a:lnTo>
                    <a:cubicBezTo>
                      <a:pt x="2848" y="6338"/>
                      <a:pt x="2791" y="6352"/>
                      <a:pt x="2734" y="6352"/>
                    </a:cubicBezTo>
                    <a:cubicBezTo>
                      <a:pt x="2613" y="6352"/>
                      <a:pt x="2490" y="6289"/>
                      <a:pt x="2426" y="6182"/>
                    </a:cubicBezTo>
                    <a:lnTo>
                      <a:pt x="1733" y="4985"/>
                    </a:lnTo>
                    <a:cubicBezTo>
                      <a:pt x="1638" y="4827"/>
                      <a:pt x="1670" y="4575"/>
                      <a:pt x="1859" y="4512"/>
                    </a:cubicBezTo>
                    <a:lnTo>
                      <a:pt x="2048" y="4386"/>
                    </a:lnTo>
                    <a:lnTo>
                      <a:pt x="2048" y="3977"/>
                    </a:lnTo>
                    <a:lnTo>
                      <a:pt x="1859" y="3882"/>
                    </a:lnTo>
                    <a:cubicBezTo>
                      <a:pt x="1702" y="3788"/>
                      <a:pt x="1607" y="3536"/>
                      <a:pt x="1733" y="3410"/>
                    </a:cubicBezTo>
                    <a:lnTo>
                      <a:pt x="2426" y="2181"/>
                    </a:lnTo>
                    <a:cubicBezTo>
                      <a:pt x="2490" y="2074"/>
                      <a:pt x="2612" y="1997"/>
                      <a:pt x="2733" y="1997"/>
                    </a:cubicBezTo>
                    <a:cubicBezTo>
                      <a:pt x="2790" y="1997"/>
                      <a:pt x="2848" y="2014"/>
                      <a:pt x="2899" y="2055"/>
                    </a:cubicBezTo>
                    <a:lnTo>
                      <a:pt x="3119" y="2181"/>
                    </a:lnTo>
                    <a:cubicBezTo>
                      <a:pt x="3214" y="2086"/>
                      <a:pt x="3340" y="2023"/>
                      <a:pt x="3466" y="1960"/>
                    </a:cubicBezTo>
                    <a:lnTo>
                      <a:pt x="3466" y="1740"/>
                    </a:lnTo>
                    <a:cubicBezTo>
                      <a:pt x="3466" y="1551"/>
                      <a:pt x="3623" y="1393"/>
                      <a:pt x="3812" y="1393"/>
                    </a:cubicBezTo>
                    <a:close/>
                    <a:moveTo>
                      <a:pt x="4547" y="0"/>
                    </a:moveTo>
                    <a:cubicBezTo>
                      <a:pt x="3499" y="0"/>
                      <a:pt x="2484" y="337"/>
                      <a:pt x="1670" y="984"/>
                    </a:cubicBezTo>
                    <a:cubicBezTo>
                      <a:pt x="630" y="1866"/>
                      <a:pt x="0" y="3158"/>
                      <a:pt x="0" y="4544"/>
                    </a:cubicBezTo>
                    <a:cubicBezTo>
                      <a:pt x="0" y="5804"/>
                      <a:pt x="504" y="6970"/>
                      <a:pt x="1418" y="7852"/>
                    </a:cubicBezTo>
                    <a:lnTo>
                      <a:pt x="1418" y="11632"/>
                    </a:lnTo>
                    <a:cubicBezTo>
                      <a:pt x="1418" y="11821"/>
                      <a:pt x="1575" y="11979"/>
                      <a:pt x="1765" y="11979"/>
                    </a:cubicBezTo>
                    <a:lnTo>
                      <a:pt x="5986" y="11979"/>
                    </a:lnTo>
                    <a:cubicBezTo>
                      <a:pt x="6175" y="11979"/>
                      <a:pt x="6333" y="11821"/>
                      <a:pt x="6333" y="11632"/>
                    </a:cubicBezTo>
                    <a:lnTo>
                      <a:pt x="6333" y="10530"/>
                    </a:lnTo>
                    <a:lnTo>
                      <a:pt x="8097" y="10530"/>
                    </a:lnTo>
                    <a:cubicBezTo>
                      <a:pt x="8286" y="10530"/>
                      <a:pt x="8444" y="10372"/>
                      <a:pt x="8444" y="10183"/>
                    </a:cubicBezTo>
                    <a:lnTo>
                      <a:pt x="8444" y="8387"/>
                    </a:lnTo>
                    <a:lnTo>
                      <a:pt x="9042" y="8387"/>
                    </a:lnTo>
                    <a:cubicBezTo>
                      <a:pt x="9389" y="8387"/>
                      <a:pt x="9767" y="8198"/>
                      <a:pt x="9956" y="7883"/>
                    </a:cubicBezTo>
                    <a:cubicBezTo>
                      <a:pt x="10082" y="7568"/>
                      <a:pt x="10082" y="7190"/>
                      <a:pt x="9924" y="6875"/>
                    </a:cubicBezTo>
                    <a:lnTo>
                      <a:pt x="9042" y="5237"/>
                    </a:lnTo>
                    <a:cubicBezTo>
                      <a:pt x="9137" y="4701"/>
                      <a:pt x="9137" y="4134"/>
                      <a:pt x="9011" y="3599"/>
                    </a:cubicBezTo>
                    <a:cubicBezTo>
                      <a:pt x="8664" y="1866"/>
                      <a:pt x="7246" y="480"/>
                      <a:pt x="5545" y="102"/>
                    </a:cubicBezTo>
                    <a:cubicBezTo>
                      <a:pt x="5213" y="34"/>
                      <a:pt x="4878" y="0"/>
                      <a:pt x="45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93" name="Google Shape;5993;p61"/>
              <p:cNvSpPr/>
              <p:nvPr/>
            </p:nvSpPr>
            <p:spPr>
              <a:xfrm>
                <a:off x="-48170050" y="3622650"/>
                <a:ext cx="100050" cy="103225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4129" extrusionOk="0">
                    <a:moveTo>
                      <a:pt x="1985" y="1009"/>
                    </a:moveTo>
                    <a:cubicBezTo>
                      <a:pt x="2584" y="1009"/>
                      <a:pt x="3057" y="1482"/>
                      <a:pt x="3057" y="2080"/>
                    </a:cubicBezTo>
                    <a:cubicBezTo>
                      <a:pt x="3057" y="2647"/>
                      <a:pt x="2584" y="3120"/>
                      <a:pt x="1985" y="3120"/>
                    </a:cubicBezTo>
                    <a:cubicBezTo>
                      <a:pt x="1418" y="3120"/>
                      <a:pt x="946" y="2647"/>
                      <a:pt x="946" y="2080"/>
                    </a:cubicBezTo>
                    <a:cubicBezTo>
                      <a:pt x="946" y="1482"/>
                      <a:pt x="1418" y="1009"/>
                      <a:pt x="1985" y="1009"/>
                    </a:cubicBezTo>
                    <a:close/>
                    <a:moveTo>
                      <a:pt x="1639" y="1"/>
                    </a:moveTo>
                    <a:lnTo>
                      <a:pt x="1639" y="127"/>
                    </a:lnTo>
                    <a:cubicBezTo>
                      <a:pt x="1639" y="284"/>
                      <a:pt x="1576" y="410"/>
                      <a:pt x="1418" y="442"/>
                    </a:cubicBezTo>
                    <a:cubicBezTo>
                      <a:pt x="1198" y="537"/>
                      <a:pt x="1009" y="631"/>
                      <a:pt x="851" y="757"/>
                    </a:cubicBezTo>
                    <a:cubicBezTo>
                      <a:pt x="770" y="818"/>
                      <a:pt x="689" y="853"/>
                      <a:pt x="607" y="853"/>
                    </a:cubicBezTo>
                    <a:cubicBezTo>
                      <a:pt x="562" y="853"/>
                      <a:pt x="518" y="842"/>
                      <a:pt x="473" y="820"/>
                    </a:cubicBezTo>
                    <a:lnTo>
                      <a:pt x="347" y="726"/>
                    </a:lnTo>
                    <a:lnTo>
                      <a:pt x="1" y="1324"/>
                    </a:lnTo>
                    <a:lnTo>
                      <a:pt x="127" y="1387"/>
                    </a:lnTo>
                    <a:cubicBezTo>
                      <a:pt x="221" y="1482"/>
                      <a:pt x="316" y="1639"/>
                      <a:pt x="253" y="1765"/>
                    </a:cubicBezTo>
                    <a:cubicBezTo>
                      <a:pt x="221" y="1986"/>
                      <a:pt x="221" y="2143"/>
                      <a:pt x="253" y="2395"/>
                    </a:cubicBezTo>
                    <a:cubicBezTo>
                      <a:pt x="316" y="2553"/>
                      <a:pt x="221" y="2647"/>
                      <a:pt x="127" y="2742"/>
                    </a:cubicBezTo>
                    <a:lnTo>
                      <a:pt x="1" y="2805"/>
                    </a:lnTo>
                    <a:lnTo>
                      <a:pt x="347" y="3403"/>
                    </a:lnTo>
                    <a:lnTo>
                      <a:pt x="473" y="3340"/>
                    </a:lnTo>
                    <a:cubicBezTo>
                      <a:pt x="532" y="3297"/>
                      <a:pt x="590" y="3273"/>
                      <a:pt x="649" y="3273"/>
                    </a:cubicBezTo>
                    <a:cubicBezTo>
                      <a:pt x="716" y="3273"/>
                      <a:pt x="784" y="3304"/>
                      <a:pt x="851" y="3372"/>
                    </a:cubicBezTo>
                    <a:cubicBezTo>
                      <a:pt x="1009" y="3529"/>
                      <a:pt x="1198" y="3592"/>
                      <a:pt x="1418" y="3687"/>
                    </a:cubicBezTo>
                    <a:cubicBezTo>
                      <a:pt x="1576" y="3718"/>
                      <a:pt x="1639" y="3876"/>
                      <a:pt x="1639" y="4002"/>
                    </a:cubicBezTo>
                    <a:lnTo>
                      <a:pt x="1639" y="4128"/>
                    </a:lnTo>
                    <a:lnTo>
                      <a:pt x="2364" y="4128"/>
                    </a:lnTo>
                    <a:lnTo>
                      <a:pt x="2364" y="4002"/>
                    </a:lnTo>
                    <a:cubicBezTo>
                      <a:pt x="2364" y="3845"/>
                      <a:pt x="2427" y="3718"/>
                      <a:pt x="2584" y="3687"/>
                    </a:cubicBezTo>
                    <a:cubicBezTo>
                      <a:pt x="2805" y="3592"/>
                      <a:pt x="2994" y="3498"/>
                      <a:pt x="3151" y="3372"/>
                    </a:cubicBezTo>
                    <a:cubicBezTo>
                      <a:pt x="3224" y="3317"/>
                      <a:pt x="3298" y="3283"/>
                      <a:pt x="3371" y="3283"/>
                    </a:cubicBezTo>
                    <a:cubicBezTo>
                      <a:pt x="3424" y="3283"/>
                      <a:pt x="3476" y="3301"/>
                      <a:pt x="3529" y="3340"/>
                    </a:cubicBezTo>
                    <a:lnTo>
                      <a:pt x="3655" y="3403"/>
                    </a:lnTo>
                    <a:lnTo>
                      <a:pt x="4002" y="2805"/>
                    </a:lnTo>
                    <a:lnTo>
                      <a:pt x="3876" y="2742"/>
                    </a:lnTo>
                    <a:cubicBezTo>
                      <a:pt x="3781" y="2647"/>
                      <a:pt x="3687" y="2490"/>
                      <a:pt x="3750" y="2395"/>
                    </a:cubicBezTo>
                    <a:cubicBezTo>
                      <a:pt x="3781" y="2143"/>
                      <a:pt x="3781" y="1986"/>
                      <a:pt x="3750" y="1765"/>
                    </a:cubicBezTo>
                    <a:cubicBezTo>
                      <a:pt x="3687" y="1608"/>
                      <a:pt x="3781" y="1482"/>
                      <a:pt x="3876" y="1387"/>
                    </a:cubicBezTo>
                    <a:lnTo>
                      <a:pt x="4002" y="1324"/>
                    </a:lnTo>
                    <a:lnTo>
                      <a:pt x="3655" y="726"/>
                    </a:lnTo>
                    <a:lnTo>
                      <a:pt x="3529" y="820"/>
                    </a:lnTo>
                    <a:cubicBezTo>
                      <a:pt x="3477" y="846"/>
                      <a:pt x="3425" y="861"/>
                      <a:pt x="3373" y="861"/>
                    </a:cubicBezTo>
                    <a:cubicBezTo>
                      <a:pt x="3299" y="861"/>
                      <a:pt x="3225" y="831"/>
                      <a:pt x="3151" y="757"/>
                    </a:cubicBezTo>
                    <a:cubicBezTo>
                      <a:pt x="2994" y="600"/>
                      <a:pt x="2805" y="537"/>
                      <a:pt x="2584" y="442"/>
                    </a:cubicBezTo>
                    <a:cubicBezTo>
                      <a:pt x="2427" y="410"/>
                      <a:pt x="2364" y="253"/>
                      <a:pt x="2364" y="127"/>
                    </a:cubicBezTo>
                    <a:lnTo>
                      <a:pt x="236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94" name="Google Shape;5994;p61"/>
              <p:cNvSpPr/>
              <p:nvPr/>
            </p:nvSpPr>
            <p:spPr>
              <a:xfrm>
                <a:off x="-48129100" y="3665200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68" y="725"/>
                      <a:pt x="726" y="567"/>
                      <a:pt x="726" y="378"/>
                    </a:cubicBezTo>
                    <a:cubicBezTo>
                      <a:pt x="726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5995" name="Google Shape;5995;p61"/>
            <p:cNvGrpSpPr/>
            <p:nvPr/>
          </p:nvGrpSpPr>
          <p:grpSpPr>
            <a:xfrm>
              <a:off x="2485169" y="2667243"/>
              <a:ext cx="160754" cy="229468"/>
              <a:chOff x="-48216525" y="3936125"/>
              <a:chExt cx="211900" cy="302475"/>
            </a:xfrm>
            <a:grpFill/>
          </p:grpSpPr>
          <p:sp>
            <p:nvSpPr>
              <p:cNvPr id="5996" name="Google Shape;5996;p61"/>
              <p:cNvSpPr/>
              <p:nvPr/>
            </p:nvSpPr>
            <p:spPr>
              <a:xfrm>
                <a:off x="-48207850" y="3955825"/>
                <a:ext cx="105550" cy="158325"/>
              </a:xfrm>
              <a:custGeom>
                <a:avLst/>
                <a:gdLst/>
                <a:ahLst/>
                <a:cxnLst/>
                <a:rect l="l" t="t" r="r" b="b"/>
                <a:pathLst>
                  <a:path w="4222" h="6333" extrusionOk="0">
                    <a:moveTo>
                      <a:pt x="2080" y="2080"/>
                    </a:moveTo>
                    <a:cubicBezTo>
                      <a:pt x="2300" y="2080"/>
                      <a:pt x="2458" y="2237"/>
                      <a:pt x="2458" y="2458"/>
                    </a:cubicBezTo>
                    <a:lnTo>
                      <a:pt x="2458" y="3151"/>
                    </a:lnTo>
                    <a:cubicBezTo>
                      <a:pt x="2458" y="3340"/>
                      <a:pt x="2300" y="3497"/>
                      <a:pt x="2080" y="3497"/>
                    </a:cubicBezTo>
                    <a:cubicBezTo>
                      <a:pt x="1891" y="3497"/>
                      <a:pt x="1733" y="3340"/>
                      <a:pt x="1733" y="3151"/>
                    </a:cubicBezTo>
                    <a:lnTo>
                      <a:pt x="1733" y="2458"/>
                    </a:lnTo>
                    <a:cubicBezTo>
                      <a:pt x="1733" y="2237"/>
                      <a:pt x="1891" y="2080"/>
                      <a:pt x="2080" y="2080"/>
                    </a:cubicBezTo>
                    <a:close/>
                    <a:moveTo>
                      <a:pt x="2080" y="4222"/>
                    </a:moveTo>
                    <a:cubicBezTo>
                      <a:pt x="2300" y="4222"/>
                      <a:pt x="2458" y="4380"/>
                      <a:pt x="2458" y="4569"/>
                    </a:cubicBezTo>
                    <a:lnTo>
                      <a:pt x="2458" y="5293"/>
                    </a:lnTo>
                    <a:cubicBezTo>
                      <a:pt x="2458" y="5482"/>
                      <a:pt x="2300" y="5640"/>
                      <a:pt x="2080" y="5640"/>
                    </a:cubicBezTo>
                    <a:cubicBezTo>
                      <a:pt x="1891" y="5640"/>
                      <a:pt x="1733" y="5482"/>
                      <a:pt x="1733" y="5293"/>
                    </a:cubicBezTo>
                    <a:lnTo>
                      <a:pt x="1733" y="4569"/>
                    </a:lnTo>
                    <a:cubicBezTo>
                      <a:pt x="1733" y="4380"/>
                      <a:pt x="1891" y="4222"/>
                      <a:pt x="2080" y="4222"/>
                    </a:cubicBezTo>
                    <a:close/>
                    <a:moveTo>
                      <a:pt x="2111" y="0"/>
                    </a:moveTo>
                    <a:cubicBezTo>
                      <a:pt x="1891" y="0"/>
                      <a:pt x="1733" y="158"/>
                      <a:pt x="1733" y="347"/>
                    </a:cubicBezTo>
                    <a:lnTo>
                      <a:pt x="1733" y="757"/>
                    </a:lnTo>
                    <a:cubicBezTo>
                      <a:pt x="1544" y="788"/>
                      <a:pt x="1355" y="914"/>
                      <a:pt x="1198" y="1072"/>
                    </a:cubicBezTo>
                    <a:lnTo>
                      <a:pt x="883" y="757"/>
                    </a:lnTo>
                    <a:cubicBezTo>
                      <a:pt x="820" y="694"/>
                      <a:pt x="733" y="662"/>
                      <a:pt x="642" y="662"/>
                    </a:cubicBezTo>
                    <a:cubicBezTo>
                      <a:pt x="552" y="662"/>
                      <a:pt x="457" y="694"/>
                      <a:pt x="378" y="757"/>
                    </a:cubicBezTo>
                    <a:cubicBezTo>
                      <a:pt x="252" y="883"/>
                      <a:pt x="252" y="1103"/>
                      <a:pt x="378" y="1261"/>
                    </a:cubicBezTo>
                    <a:lnTo>
                      <a:pt x="788" y="1702"/>
                    </a:lnTo>
                    <a:cubicBezTo>
                      <a:pt x="757" y="1859"/>
                      <a:pt x="725" y="2017"/>
                      <a:pt x="725" y="2174"/>
                    </a:cubicBezTo>
                    <a:lnTo>
                      <a:pt x="378" y="2174"/>
                    </a:lnTo>
                    <a:cubicBezTo>
                      <a:pt x="158" y="2174"/>
                      <a:pt x="0" y="2332"/>
                      <a:pt x="0" y="2521"/>
                    </a:cubicBezTo>
                    <a:cubicBezTo>
                      <a:pt x="0" y="2710"/>
                      <a:pt x="158" y="2867"/>
                      <a:pt x="378" y="2867"/>
                    </a:cubicBezTo>
                    <a:lnTo>
                      <a:pt x="725" y="2867"/>
                    </a:lnTo>
                    <a:lnTo>
                      <a:pt x="725" y="3592"/>
                    </a:lnTo>
                    <a:lnTo>
                      <a:pt x="378" y="3592"/>
                    </a:lnTo>
                    <a:cubicBezTo>
                      <a:pt x="158" y="3592"/>
                      <a:pt x="0" y="3750"/>
                      <a:pt x="0" y="3939"/>
                    </a:cubicBezTo>
                    <a:cubicBezTo>
                      <a:pt x="0" y="4128"/>
                      <a:pt x="158" y="4285"/>
                      <a:pt x="378" y="4285"/>
                    </a:cubicBezTo>
                    <a:lnTo>
                      <a:pt x="725" y="4285"/>
                    </a:lnTo>
                    <a:lnTo>
                      <a:pt x="725" y="5010"/>
                    </a:lnTo>
                    <a:lnTo>
                      <a:pt x="347" y="5010"/>
                    </a:lnTo>
                    <a:lnTo>
                      <a:pt x="347" y="4915"/>
                    </a:lnTo>
                    <a:cubicBezTo>
                      <a:pt x="158" y="4915"/>
                      <a:pt x="0" y="5073"/>
                      <a:pt x="0" y="5293"/>
                    </a:cubicBezTo>
                    <a:cubicBezTo>
                      <a:pt x="0" y="5482"/>
                      <a:pt x="158" y="5640"/>
                      <a:pt x="347" y="5640"/>
                    </a:cubicBezTo>
                    <a:lnTo>
                      <a:pt x="725" y="5640"/>
                    </a:lnTo>
                    <a:lnTo>
                      <a:pt x="725" y="6333"/>
                    </a:lnTo>
                    <a:lnTo>
                      <a:pt x="3497" y="6333"/>
                    </a:lnTo>
                    <a:lnTo>
                      <a:pt x="3497" y="5640"/>
                    </a:lnTo>
                    <a:lnTo>
                      <a:pt x="3876" y="5640"/>
                    </a:lnTo>
                    <a:cubicBezTo>
                      <a:pt x="4065" y="5640"/>
                      <a:pt x="4222" y="5482"/>
                      <a:pt x="4222" y="5293"/>
                    </a:cubicBezTo>
                    <a:cubicBezTo>
                      <a:pt x="4222" y="5073"/>
                      <a:pt x="4065" y="4915"/>
                      <a:pt x="3876" y="4915"/>
                    </a:cubicBezTo>
                    <a:lnTo>
                      <a:pt x="3497" y="4915"/>
                    </a:lnTo>
                    <a:lnTo>
                      <a:pt x="3497" y="4222"/>
                    </a:lnTo>
                    <a:lnTo>
                      <a:pt x="3876" y="4222"/>
                    </a:lnTo>
                    <a:cubicBezTo>
                      <a:pt x="4065" y="4222"/>
                      <a:pt x="4222" y="4065"/>
                      <a:pt x="4222" y="3876"/>
                    </a:cubicBezTo>
                    <a:cubicBezTo>
                      <a:pt x="4222" y="3655"/>
                      <a:pt x="4065" y="3497"/>
                      <a:pt x="3876" y="3497"/>
                    </a:cubicBezTo>
                    <a:lnTo>
                      <a:pt x="3497" y="3497"/>
                    </a:lnTo>
                    <a:lnTo>
                      <a:pt x="3497" y="2804"/>
                    </a:lnTo>
                    <a:lnTo>
                      <a:pt x="3876" y="2804"/>
                    </a:lnTo>
                    <a:cubicBezTo>
                      <a:pt x="4065" y="2804"/>
                      <a:pt x="4222" y="2647"/>
                      <a:pt x="4222" y="2458"/>
                    </a:cubicBezTo>
                    <a:cubicBezTo>
                      <a:pt x="4222" y="2237"/>
                      <a:pt x="4065" y="2080"/>
                      <a:pt x="3876" y="2080"/>
                    </a:cubicBezTo>
                    <a:lnTo>
                      <a:pt x="3497" y="2080"/>
                    </a:lnTo>
                    <a:cubicBezTo>
                      <a:pt x="3497" y="1418"/>
                      <a:pt x="3088" y="914"/>
                      <a:pt x="2458" y="757"/>
                    </a:cubicBezTo>
                    <a:lnTo>
                      <a:pt x="2458" y="347"/>
                    </a:lnTo>
                    <a:cubicBezTo>
                      <a:pt x="2458" y="158"/>
                      <a:pt x="2300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97" name="Google Shape;5997;p61"/>
              <p:cNvSpPr/>
              <p:nvPr/>
            </p:nvSpPr>
            <p:spPr>
              <a:xfrm>
                <a:off x="-48192100" y="4184225"/>
                <a:ext cx="163850" cy="54375"/>
              </a:xfrm>
              <a:custGeom>
                <a:avLst/>
                <a:gdLst/>
                <a:ahLst/>
                <a:cxnLst/>
                <a:rect l="l" t="t" r="r" b="b"/>
                <a:pathLst>
                  <a:path w="6554" h="2175" extrusionOk="0">
                    <a:moveTo>
                      <a:pt x="0" y="1"/>
                    </a:moveTo>
                    <a:lnTo>
                      <a:pt x="442" y="1891"/>
                    </a:lnTo>
                    <a:cubicBezTo>
                      <a:pt x="473" y="2049"/>
                      <a:pt x="631" y="2175"/>
                      <a:pt x="788" y="2175"/>
                    </a:cubicBezTo>
                    <a:lnTo>
                      <a:pt x="5703" y="2175"/>
                    </a:lnTo>
                    <a:cubicBezTo>
                      <a:pt x="5860" y="2175"/>
                      <a:pt x="6018" y="2049"/>
                      <a:pt x="6081" y="1891"/>
                    </a:cubicBezTo>
                    <a:lnTo>
                      <a:pt x="655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98" name="Google Shape;5998;p61"/>
              <p:cNvSpPr/>
              <p:nvPr/>
            </p:nvSpPr>
            <p:spPr>
              <a:xfrm>
                <a:off x="-48216525" y="4131475"/>
                <a:ext cx="2119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1387" extrusionOk="0">
                    <a:moveTo>
                      <a:pt x="347" y="0"/>
                    </a:moveTo>
                    <a:cubicBezTo>
                      <a:pt x="158" y="0"/>
                      <a:pt x="1" y="126"/>
                      <a:pt x="1" y="347"/>
                    </a:cubicBezTo>
                    <a:cubicBezTo>
                      <a:pt x="1" y="914"/>
                      <a:pt x="473" y="1386"/>
                      <a:pt x="1072" y="1386"/>
                    </a:cubicBezTo>
                    <a:lnTo>
                      <a:pt x="7405" y="1386"/>
                    </a:lnTo>
                    <a:cubicBezTo>
                      <a:pt x="8003" y="1386"/>
                      <a:pt x="8476" y="914"/>
                      <a:pt x="8476" y="347"/>
                    </a:cubicBezTo>
                    <a:cubicBezTo>
                      <a:pt x="8413" y="158"/>
                      <a:pt x="8255" y="0"/>
                      <a:pt x="80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5999" name="Google Shape;5999;p61"/>
              <p:cNvSpPr/>
              <p:nvPr/>
            </p:nvSpPr>
            <p:spPr>
              <a:xfrm>
                <a:off x="-48113350" y="3936125"/>
                <a:ext cx="98475" cy="178025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7121" extrusionOk="0">
                    <a:moveTo>
                      <a:pt x="1860" y="2175"/>
                    </a:moveTo>
                    <a:cubicBezTo>
                      <a:pt x="2049" y="2175"/>
                      <a:pt x="2206" y="2332"/>
                      <a:pt x="2206" y="2521"/>
                    </a:cubicBezTo>
                    <a:lnTo>
                      <a:pt x="2206" y="3246"/>
                    </a:lnTo>
                    <a:cubicBezTo>
                      <a:pt x="2206" y="3435"/>
                      <a:pt x="2049" y="3592"/>
                      <a:pt x="1860" y="3592"/>
                    </a:cubicBezTo>
                    <a:cubicBezTo>
                      <a:pt x="1671" y="3592"/>
                      <a:pt x="1513" y="3435"/>
                      <a:pt x="1513" y="3246"/>
                    </a:cubicBezTo>
                    <a:lnTo>
                      <a:pt x="1513" y="2521"/>
                    </a:lnTo>
                    <a:cubicBezTo>
                      <a:pt x="1513" y="2332"/>
                      <a:pt x="1671" y="2175"/>
                      <a:pt x="1860" y="2175"/>
                    </a:cubicBezTo>
                    <a:close/>
                    <a:moveTo>
                      <a:pt x="1860" y="4285"/>
                    </a:moveTo>
                    <a:cubicBezTo>
                      <a:pt x="2049" y="4285"/>
                      <a:pt x="2206" y="4443"/>
                      <a:pt x="2206" y="4632"/>
                    </a:cubicBezTo>
                    <a:lnTo>
                      <a:pt x="2206" y="5357"/>
                    </a:lnTo>
                    <a:cubicBezTo>
                      <a:pt x="2206" y="5546"/>
                      <a:pt x="2049" y="5703"/>
                      <a:pt x="1860" y="5703"/>
                    </a:cubicBezTo>
                    <a:cubicBezTo>
                      <a:pt x="1671" y="5703"/>
                      <a:pt x="1513" y="5546"/>
                      <a:pt x="1513" y="5357"/>
                    </a:cubicBezTo>
                    <a:lnTo>
                      <a:pt x="1513" y="4632"/>
                    </a:lnTo>
                    <a:cubicBezTo>
                      <a:pt x="1513" y="4443"/>
                      <a:pt x="1671" y="4285"/>
                      <a:pt x="1860" y="4285"/>
                    </a:cubicBezTo>
                    <a:close/>
                    <a:moveTo>
                      <a:pt x="1860" y="1"/>
                    </a:moveTo>
                    <a:cubicBezTo>
                      <a:pt x="1671" y="1"/>
                      <a:pt x="1513" y="158"/>
                      <a:pt x="1513" y="347"/>
                    </a:cubicBezTo>
                    <a:lnTo>
                      <a:pt x="1513" y="757"/>
                    </a:lnTo>
                    <a:cubicBezTo>
                      <a:pt x="1324" y="788"/>
                      <a:pt x="1104" y="914"/>
                      <a:pt x="946" y="1072"/>
                    </a:cubicBezTo>
                    <a:lnTo>
                      <a:pt x="631" y="757"/>
                    </a:lnTo>
                    <a:cubicBezTo>
                      <a:pt x="584" y="694"/>
                      <a:pt x="497" y="662"/>
                      <a:pt x="403" y="662"/>
                    </a:cubicBezTo>
                    <a:cubicBezTo>
                      <a:pt x="308" y="662"/>
                      <a:pt x="206" y="694"/>
                      <a:pt x="127" y="757"/>
                    </a:cubicBezTo>
                    <a:cubicBezTo>
                      <a:pt x="1" y="883"/>
                      <a:pt x="1" y="1104"/>
                      <a:pt x="127" y="1261"/>
                    </a:cubicBezTo>
                    <a:lnTo>
                      <a:pt x="505" y="1702"/>
                    </a:lnTo>
                    <a:cubicBezTo>
                      <a:pt x="474" y="1860"/>
                      <a:pt x="442" y="2017"/>
                      <a:pt x="442" y="2175"/>
                    </a:cubicBezTo>
                    <a:lnTo>
                      <a:pt x="442" y="2238"/>
                    </a:lnTo>
                    <a:cubicBezTo>
                      <a:pt x="820" y="2395"/>
                      <a:pt x="1135" y="2742"/>
                      <a:pt x="1135" y="3214"/>
                    </a:cubicBezTo>
                    <a:cubicBezTo>
                      <a:pt x="1135" y="3498"/>
                      <a:pt x="1041" y="3750"/>
                      <a:pt x="883" y="3939"/>
                    </a:cubicBezTo>
                    <a:cubicBezTo>
                      <a:pt x="1041" y="4128"/>
                      <a:pt x="1135" y="4380"/>
                      <a:pt x="1135" y="4632"/>
                    </a:cubicBezTo>
                    <a:cubicBezTo>
                      <a:pt x="1135" y="4916"/>
                      <a:pt x="1041" y="5168"/>
                      <a:pt x="883" y="5357"/>
                    </a:cubicBezTo>
                    <a:cubicBezTo>
                      <a:pt x="1041" y="5546"/>
                      <a:pt x="1135" y="5798"/>
                      <a:pt x="1135" y="6081"/>
                    </a:cubicBezTo>
                    <a:cubicBezTo>
                      <a:pt x="1135" y="6554"/>
                      <a:pt x="883" y="6932"/>
                      <a:pt x="442" y="7058"/>
                    </a:cubicBezTo>
                    <a:lnTo>
                      <a:pt x="442" y="7121"/>
                    </a:lnTo>
                    <a:lnTo>
                      <a:pt x="3246" y="7121"/>
                    </a:lnTo>
                    <a:lnTo>
                      <a:pt x="3246" y="5703"/>
                    </a:lnTo>
                    <a:lnTo>
                      <a:pt x="3593" y="5703"/>
                    </a:lnTo>
                    <a:cubicBezTo>
                      <a:pt x="3782" y="5703"/>
                      <a:pt x="3939" y="5546"/>
                      <a:pt x="3939" y="5357"/>
                    </a:cubicBezTo>
                    <a:cubicBezTo>
                      <a:pt x="3939" y="5168"/>
                      <a:pt x="3782" y="5010"/>
                      <a:pt x="3593" y="5010"/>
                    </a:cubicBezTo>
                    <a:lnTo>
                      <a:pt x="3246" y="5010"/>
                    </a:lnTo>
                    <a:lnTo>
                      <a:pt x="3246" y="4285"/>
                    </a:lnTo>
                    <a:lnTo>
                      <a:pt x="3593" y="4285"/>
                    </a:lnTo>
                    <a:cubicBezTo>
                      <a:pt x="3782" y="4285"/>
                      <a:pt x="3939" y="4128"/>
                      <a:pt x="3939" y="3939"/>
                    </a:cubicBezTo>
                    <a:cubicBezTo>
                      <a:pt x="3939" y="3750"/>
                      <a:pt x="3782" y="3592"/>
                      <a:pt x="3593" y="3592"/>
                    </a:cubicBezTo>
                    <a:lnTo>
                      <a:pt x="3246" y="3592"/>
                    </a:lnTo>
                    <a:lnTo>
                      <a:pt x="3246" y="2868"/>
                    </a:lnTo>
                    <a:lnTo>
                      <a:pt x="3593" y="2868"/>
                    </a:lnTo>
                    <a:cubicBezTo>
                      <a:pt x="3782" y="2868"/>
                      <a:pt x="3939" y="2710"/>
                      <a:pt x="3939" y="2521"/>
                    </a:cubicBezTo>
                    <a:cubicBezTo>
                      <a:pt x="3939" y="2332"/>
                      <a:pt x="3782" y="2175"/>
                      <a:pt x="3593" y="2175"/>
                    </a:cubicBezTo>
                    <a:lnTo>
                      <a:pt x="3246" y="2175"/>
                    </a:lnTo>
                    <a:cubicBezTo>
                      <a:pt x="3246" y="2017"/>
                      <a:pt x="3183" y="1860"/>
                      <a:pt x="3151" y="1702"/>
                    </a:cubicBezTo>
                    <a:lnTo>
                      <a:pt x="3593" y="1261"/>
                    </a:lnTo>
                    <a:cubicBezTo>
                      <a:pt x="3719" y="1135"/>
                      <a:pt x="3719" y="914"/>
                      <a:pt x="3593" y="757"/>
                    </a:cubicBezTo>
                    <a:cubicBezTo>
                      <a:pt x="3530" y="694"/>
                      <a:pt x="3443" y="662"/>
                      <a:pt x="3352" y="662"/>
                    </a:cubicBezTo>
                    <a:cubicBezTo>
                      <a:pt x="3262" y="662"/>
                      <a:pt x="3167" y="694"/>
                      <a:pt x="3088" y="757"/>
                    </a:cubicBezTo>
                    <a:lnTo>
                      <a:pt x="2773" y="1072"/>
                    </a:lnTo>
                    <a:cubicBezTo>
                      <a:pt x="2616" y="946"/>
                      <a:pt x="2427" y="820"/>
                      <a:pt x="2206" y="757"/>
                    </a:cubicBezTo>
                    <a:lnTo>
                      <a:pt x="2206" y="347"/>
                    </a:lnTo>
                    <a:cubicBezTo>
                      <a:pt x="2206" y="158"/>
                      <a:pt x="2049" y="1"/>
                      <a:pt x="18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00" name="Google Shape;6000;p61"/>
            <p:cNvGrpSpPr/>
            <p:nvPr/>
          </p:nvGrpSpPr>
          <p:grpSpPr>
            <a:xfrm>
              <a:off x="3863839" y="2109762"/>
              <a:ext cx="227666" cy="227685"/>
              <a:chOff x="-46410500" y="3201275"/>
              <a:chExt cx="300100" cy="300125"/>
            </a:xfrm>
            <a:grpFill/>
          </p:grpSpPr>
          <p:sp>
            <p:nvSpPr>
              <p:cNvPr id="6001" name="Google Shape;6001;p61"/>
              <p:cNvSpPr/>
              <p:nvPr/>
            </p:nvSpPr>
            <p:spPr>
              <a:xfrm>
                <a:off x="-46358500" y="3201275"/>
                <a:ext cx="3782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3498" extrusionOk="0">
                    <a:moveTo>
                      <a:pt x="768" y="1"/>
                    </a:moveTo>
                    <a:cubicBezTo>
                      <a:pt x="677" y="1"/>
                      <a:pt x="583" y="32"/>
                      <a:pt x="504" y="95"/>
                    </a:cubicBezTo>
                    <a:cubicBezTo>
                      <a:pt x="0" y="599"/>
                      <a:pt x="0" y="1482"/>
                      <a:pt x="504" y="1986"/>
                    </a:cubicBezTo>
                    <a:cubicBezTo>
                      <a:pt x="725" y="2238"/>
                      <a:pt x="725" y="2616"/>
                      <a:pt x="504" y="2899"/>
                    </a:cubicBezTo>
                    <a:cubicBezTo>
                      <a:pt x="378" y="3025"/>
                      <a:pt x="378" y="3246"/>
                      <a:pt x="504" y="3403"/>
                    </a:cubicBezTo>
                    <a:cubicBezTo>
                      <a:pt x="567" y="3466"/>
                      <a:pt x="654" y="3498"/>
                      <a:pt x="744" y="3498"/>
                    </a:cubicBezTo>
                    <a:cubicBezTo>
                      <a:pt x="835" y="3498"/>
                      <a:pt x="929" y="3466"/>
                      <a:pt x="1008" y="3403"/>
                    </a:cubicBezTo>
                    <a:cubicBezTo>
                      <a:pt x="1512" y="2899"/>
                      <a:pt x="1512" y="2017"/>
                      <a:pt x="1008" y="1513"/>
                    </a:cubicBezTo>
                    <a:cubicBezTo>
                      <a:pt x="788" y="1293"/>
                      <a:pt x="788" y="851"/>
                      <a:pt x="1008" y="599"/>
                    </a:cubicBezTo>
                    <a:cubicBezTo>
                      <a:pt x="1134" y="505"/>
                      <a:pt x="1134" y="253"/>
                      <a:pt x="1008" y="95"/>
                    </a:cubicBezTo>
                    <a:cubicBezTo>
                      <a:pt x="945" y="32"/>
                      <a:pt x="859" y="1"/>
                      <a:pt x="7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02" name="Google Shape;6002;p61"/>
              <p:cNvSpPr/>
              <p:nvPr/>
            </p:nvSpPr>
            <p:spPr>
              <a:xfrm>
                <a:off x="-46307325" y="3201275"/>
                <a:ext cx="38625" cy="88250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3530" extrusionOk="0">
                    <a:moveTo>
                      <a:pt x="781" y="1"/>
                    </a:moveTo>
                    <a:cubicBezTo>
                      <a:pt x="686" y="1"/>
                      <a:pt x="584" y="32"/>
                      <a:pt x="505" y="95"/>
                    </a:cubicBezTo>
                    <a:cubicBezTo>
                      <a:pt x="1" y="599"/>
                      <a:pt x="1" y="1482"/>
                      <a:pt x="505" y="1986"/>
                    </a:cubicBezTo>
                    <a:cubicBezTo>
                      <a:pt x="788" y="2238"/>
                      <a:pt x="788" y="2616"/>
                      <a:pt x="536" y="2899"/>
                    </a:cubicBezTo>
                    <a:cubicBezTo>
                      <a:pt x="410" y="3025"/>
                      <a:pt x="410" y="3246"/>
                      <a:pt x="536" y="3403"/>
                    </a:cubicBezTo>
                    <a:cubicBezTo>
                      <a:pt x="631" y="3498"/>
                      <a:pt x="694" y="3529"/>
                      <a:pt x="788" y="3529"/>
                    </a:cubicBezTo>
                    <a:cubicBezTo>
                      <a:pt x="851" y="3529"/>
                      <a:pt x="978" y="3498"/>
                      <a:pt x="1009" y="3403"/>
                    </a:cubicBezTo>
                    <a:cubicBezTo>
                      <a:pt x="1545" y="2899"/>
                      <a:pt x="1545" y="2017"/>
                      <a:pt x="1009" y="1513"/>
                    </a:cubicBezTo>
                    <a:cubicBezTo>
                      <a:pt x="788" y="1293"/>
                      <a:pt x="788" y="851"/>
                      <a:pt x="1009" y="599"/>
                    </a:cubicBezTo>
                    <a:cubicBezTo>
                      <a:pt x="1135" y="505"/>
                      <a:pt x="1135" y="253"/>
                      <a:pt x="1009" y="95"/>
                    </a:cubicBezTo>
                    <a:cubicBezTo>
                      <a:pt x="962" y="32"/>
                      <a:pt x="875" y="1"/>
                      <a:pt x="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03" name="Google Shape;6003;p61"/>
              <p:cNvSpPr/>
              <p:nvPr/>
            </p:nvSpPr>
            <p:spPr>
              <a:xfrm>
                <a:off x="-46253750" y="3201275"/>
                <a:ext cx="386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1544" h="3498" extrusionOk="0">
                    <a:moveTo>
                      <a:pt x="800" y="1"/>
                    </a:moveTo>
                    <a:cubicBezTo>
                      <a:pt x="709" y="1"/>
                      <a:pt x="615" y="32"/>
                      <a:pt x="536" y="95"/>
                    </a:cubicBezTo>
                    <a:cubicBezTo>
                      <a:pt x="0" y="599"/>
                      <a:pt x="0" y="1482"/>
                      <a:pt x="536" y="1986"/>
                    </a:cubicBezTo>
                    <a:cubicBezTo>
                      <a:pt x="756" y="2238"/>
                      <a:pt x="756" y="2616"/>
                      <a:pt x="536" y="2899"/>
                    </a:cubicBezTo>
                    <a:cubicBezTo>
                      <a:pt x="410" y="3025"/>
                      <a:pt x="410" y="3246"/>
                      <a:pt x="536" y="3403"/>
                    </a:cubicBezTo>
                    <a:cubicBezTo>
                      <a:pt x="599" y="3466"/>
                      <a:pt x="685" y="3498"/>
                      <a:pt x="776" y="3498"/>
                    </a:cubicBezTo>
                    <a:cubicBezTo>
                      <a:pt x="867" y="3498"/>
                      <a:pt x="961" y="3466"/>
                      <a:pt x="1040" y="3403"/>
                    </a:cubicBezTo>
                    <a:cubicBezTo>
                      <a:pt x="1544" y="2899"/>
                      <a:pt x="1544" y="2017"/>
                      <a:pt x="1040" y="1513"/>
                    </a:cubicBezTo>
                    <a:cubicBezTo>
                      <a:pt x="788" y="1293"/>
                      <a:pt x="788" y="851"/>
                      <a:pt x="1040" y="599"/>
                    </a:cubicBezTo>
                    <a:cubicBezTo>
                      <a:pt x="1166" y="505"/>
                      <a:pt x="1166" y="253"/>
                      <a:pt x="1040" y="95"/>
                    </a:cubicBezTo>
                    <a:cubicBezTo>
                      <a:pt x="977" y="32"/>
                      <a:pt x="890" y="1"/>
                      <a:pt x="8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04" name="Google Shape;6004;p61"/>
              <p:cNvSpPr/>
              <p:nvPr/>
            </p:nvSpPr>
            <p:spPr>
              <a:xfrm>
                <a:off x="-46410500" y="3306025"/>
                <a:ext cx="30010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5641" extrusionOk="0">
                    <a:moveTo>
                      <a:pt x="10933" y="1419"/>
                    </a:moveTo>
                    <a:cubicBezTo>
                      <a:pt x="11122" y="1419"/>
                      <a:pt x="11279" y="1576"/>
                      <a:pt x="11279" y="1765"/>
                    </a:cubicBezTo>
                    <a:cubicBezTo>
                      <a:pt x="11248" y="3057"/>
                      <a:pt x="10208" y="4128"/>
                      <a:pt x="8980" y="4223"/>
                    </a:cubicBezTo>
                    <a:cubicBezTo>
                      <a:pt x="9389" y="3404"/>
                      <a:pt x="9673" y="2458"/>
                      <a:pt x="9799" y="1419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2458"/>
                      <a:pt x="694" y="4412"/>
                      <a:pt x="1923" y="5640"/>
                    </a:cubicBezTo>
                    <a:lnTo>
                      <a:pt x="7971" y="5640"/>
                    </a:lnTo>
                    <a:cubicBezTo>
                      <a:pt x="8192" y="5420"/>
                      <a:pt x="8381" y="5168"/>
                      <a:pt x="8539" y="4916"/>
                    </a:cubicBezTo>
                    <a:lnTo>
                      <a:pt x="8854" y="4916"/>
                    </a:lnTo>
                    <a:cubicBezTo>
                      <a:pt x="10586" y="4916"/>
                      <a:pt x="12004" y="3498"/>
                      <a:pt x="12004" y="1765"/>
                    </a:cubicBezTo>
                    <a:cubicBezTo>
                      <a:pt x="11941" y="1198"/>
                      <a:pt x="11469" y="726"/>
                      <a:pt x="10933" y="726"/>
                    </a:cubicBezTo>
                    <a:lnTo>
                      <a:pt x="9862" y="726"/>
                    </a:lnTo>
                    <a:lnTo>
                      <a:pt x="9862" y="348"/>
                    </a:lnTo>
                    <a:cubicBezTo>
                      <a:pt x="9862" y="159"/>
                      <a:pt x="9704" y="1"/>
                      <a:pt x="95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05" name="Google Shape;6005;p61"/>
              <p:cNvSpPr/>
              <p:nvPr/>
            </p:nvSpPr>
            <p:spPr>
              <a:xfrm>
                <a:off x="-46401050" y="3465925"/>
                <a:ext cx="2260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9043" h="1419" extrusionOk="0">
                    <a:moveTo>
                      <a:pt x="473" y="0"/>
                    </a:moveTo>
                    <a:cubicBezTo>
                      <a:pt x="158" y="0"/>
                      <a:pt x="1" y="379"/>
                      <a:pt x="221" y="631"/>
                    </a:cubicBezTo>
                    <a:cubicBezTo>
                      <a:pt x="757" y="1135"/>
                      <a:pt x="1450" y="1418"/>
                      <a:pt x="2206" y="1418"/>
                    </a:cubicBezTo>
                    <a:lnTo>
                      <a:pt x="6837" y="1418"/>
                    </a:lnTo>
                    <a:cubicBezTo>
                      <a:pt x="7593" y="1418"/>
                      <a:pt x="8318" y="1135"/>
                      <a:pt x="8822" y="631"/>
                    </a:cubicBezTo>
                    <a:cubicBezTo>
                      <a:pt x="9043" y="379"/>
                      <a:pt x="8948" y="0"/>
                      <a:pt x="86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06" name="Google Shape;6006;p61"/>
            <p:cNvGrpSpPr/>
            <p:nvPr/>
          </p:nvGrpSpPr>
          <p:grpSpPr>
            <a:xfrm>
              <a:off x="3863839" y="2388806"/>
              <a:ext cx="227666" cy="228273"/>
              <a:chOff x="-46409700" y="3569100"/>
              <a:chExt cx="300100" cy="300900"/>
            </a:xfrm>
            <a:grpFill/>
          </p:grpSpPr>
          <p:sp>
            <p:nvSpPr>
              <p:cNvPr id="6007" name="Google Shape;6007;p61"/>
              <p:cNvSpPr/>
              <p:nvPr/>
            </p:nvSpPr>
            <p:spPr>
              <a:xfrm>
                <a:off x="-46234850" y="3569100"/>
                <a:ext cx="1812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112" extrusionOk="0">
                    <a:moveTo>
                      <a:pt x="0" y="1"/>
                    </a:moveTo>
                    <a:lnTo>
                      <a:pt x="0" y="2111"/>
                    </a:lnTo>
                    <a:lnTo>
                      <a:pt x="725" y="2111"/>
                    </a:ln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08" name="Google Shape;6008;p61"/>
              <p:cNvSpPr/>
              <p:nvPr/>
            </p:nvSpPr>
            <p:spPr>
              <a:xfrm>
                <a:off x="-46270300" y="374552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09" name="Google Shape;6009;p61"/>
              <p:cNvSpPr/>
              <p:nvPr/>
            </p:nvSpPr>
            <p:spPr>
              <a:xfrm>
                <a:off x="-46305750" y="3710875"/>
                <a:ext cx="89025" cy="88225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529" extrusionOk="0">
                    <a:moveTo>
                      <a:pt x="1765" y="662"/>
                    </a:moveTo>
                    <a:cubicBezTo>
                      <a:pt x="2364" y="662"/>
                      <a:pt x="2836" y="1135"/>
                      <a:pt x="2836" y="1733"/>
                    </a:cubicBezTo>
                    <a:cubicBezTo>
                      <a:pt x="2836" y="2332"/>
                      <a:pt x="2364" y="2804"/>
                      <a:pt x="1765" y="2804"/>
                    </a:cubicBezTo>
                    <a:cubicBezTo>
                      <a:pt x="1198" y="2804"/>
                      <a:pt x="725" y="2332"/>
                      <a:pt x="725" y="1733"/>
                    </a:cubicBezTo>
                    <a:cubicBezTo>
                      <a:pt x="725" y="1135"/>
                      <a:pt x="1198" y="662"/>
                      <a:pt x="1765" y="662"/>
                    </a:cubicBezTo>
                    <a:close/>
                    <a:moveTo>
                      <a:pt x="1765" y="0"/>
                    </a:moveTo>
                    <a:cubicBezTo>
                      <a:pt x="788" y="0"/>
                      <a:pt x="1" y="788"/>
                      <a:pt x="1" y="1765"/>
                    </a:cubicBezTo>
                    <a:cubicBezTo>
                      <a:pt x="1" y="2741"/>
                      <a:pt x="788" y="3529"/>
                      <a:pt x="1765" y="3529"/>
                    </a:cubicBezTo>
                    <a:cubicBezTo>
                      <a:pt x="2773" y="3529"/>
                      <a:pt x="3561" y="2741"/>
                      <a:pt x="3561" y="1765"/>
                    </a:cubicBezTo>
                    <a:cubicBezTo>
                      <a:pt x="3561" y="788"/>
                      <a:pt x="2773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10" name="Google Shape;6010;p61"/>
              <p:cNvSpPr/>
              <p:nvPr/>
            </p:nvSpPr>
            <p:spPr>
              <a:xfrm>
                <a:off x="-46409700" y="3569900"/>
                <a:ext cx="300100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2004" extrusionOk="0">
                    <a:moveTo>
                      <a:pt x="5923" y="4978"/>
                    </a:moveTo>
                    <a:cubicBezTo>
                      <a:pt x="7278" y="4978"/>
                      <a:pt x="8381" y="6081"/>
                      <a:pt x="8381" y="7404"/>
                    </a:cubicBezTo>
                    <a:cubicBezTo>
                      <a:pt x="8412" y="8758"/>
                      <a:pt x="7309" y="9830"/>
                      <a:pt x="5923" y="9830"/>
                    </a:cubicBezTo>
                    <a:cubicBezTo>
                      <a:pt x="4600" y="9830"/>
                      <a:pt x="3497" y="8727"/>
                      <a:pt x="3497" y="7404"/>
                    </a:cubicBezTo>
                    <a:cubicBezTo>
                      <a:pt x="3497" y="6081"/>
                      <a:pt x="4600" y="4978"/>
                      <a:pt x="5923" y="4978"/>
                    </a:cubicBezTo>
                    <a:close/>
                    <a:moveTo>
                      <a:pt x="2426" y="9861"/>
                    </a:moveTo>
                    <a:cubicBezTo>
                      <a:pt x="2647" y="9861"/>
                      <a:pt x="2773" y="10019"/>
                      <a:pt x="2773" y="10208"/>
                    </a:cubicBezTo>
                    <a:cubicBezTo>
                      <a:pt x="2773" y="10397"/>
                      <a:pt x="2647" y="10554"/>
                      <a:pt x="2426" y="10554"/>
                    </a:cubicBezTo>
                    <a:lnTo>
                      <a:pt x="1733" y="10554"/>
                    </a:lnTo>
                    <a:cubicBezTo>
                      <a:pt x="1512" y="10554"/>
                      <a:pt x="1386" y="10397"/>
                      <a:pt x="1386" y="10208"/>
                    </a:cubicBezTo>
                    <a:cubicBezTo>
                      <a:pt x="1386" y="10019"/>
                      <a:pt x="1512" y="9861"/>
                      <a:pt x="1733" y="9861"/>
                    </a:cubicBezTo>
                    <a:close/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1657"/>
                    </a:lnTo>
                    <a:cubicBezTo>
                      <a:pt x="0" y="11846"/>
                      <a:pt x="158" y="12003"/>
                      <a:pt x="347" y="12003"/>
                    </a:cubicBezTo>
                    <a:lnTo>
                      <a:pt x="11657" y="12003"/>
                    </a:lnTo>
                    <a:cubicBezTo>
                      <a:pt x="11846" y="12003"/>
                      <a:pt x="12004" y="11846"/>
                      <a:pt x="12004" y="11657"/>
                    </a:cubicBezTo>
                    <a:lnTo>
                      <a:pt x="12004" y="2489"/>
                    </a:lnTo>
                    <a:cubicBezTo>
                      <a:pt x="11909" y="2331"/>
                      <a:pt x="11878" y="2237"/>
                      <a:pt x="11846" y="2205"/>
                    </a:cubicBezTo>
                    <a:lnTo>
                      <a:pt x="9830" y="189"/>
                    </a:lnTo>
                    <a:lnTo>
                      <a:pt x="9830" y="3875"/>
                    </a:lnTo>
                    <a:cubicBezTo>
                      <a:pt x="9830" y="4064"/>
                      <a:pt x="9672" y="4222"/>
                      <a:pt x="9483" y="4222"/>
                    </a:cubicBezTo>
                    <a:lnTo>
                      <a:pt x="2458" y="4222"/>
                    </a:lnTo>
                    <a:cubicBezTo>
                      <a:pt x="2269" y="4222"/>
                      <a:pt x="2111" y="4064"/>
                      <a:pt x="2111" y="3875"/>
                    </a:cubicBezTo>
                    <a:lnTo>
                      <a:pt x="21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11" name="Google Shape;6011;p61"/>
              <p:cNvSpPr/>
              <p:nvPr/>
            </p:nvSpPr>
            <p:spPr>
              <a:xfrm>
                <a:off x="-46341175" y="3569100"/>
                <a:ext cx="15912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3498" extrusionOk="0">
                    <a:moveTo>
                      <a:pt x="0" y="1"/>
                    </a:moveTo>
                    <a:lnTo>
                      <a:pt x="0" y="3498"/>
                    </a:lnTo>
                    <a:lnTo>
                      <a:pt x="6364" y="3498"/>
                    </a:lnTo>
                    <a:lnTo>
                      <a:pt x="6364" y="1"/>
                    </a:lnTo>
                    <a:lnTo>
                      <a:pt x="5640" y="1"/>
                    </a:lnTo>
                    <a:lnTo>
                      <a:pt x="5640" y="2426"/>
                    </a:lnTo>
                    <a:cubicBezTo>
                      <a:pt x="5640" y="2647"/>
                      <a:pt x="5482" y="2773"/>
                      <a:pt x="5293" y="2773"/>
                    </a:cubicBezTo>
                    <a:lnTo>
                      <a:pt x="3875" y="2773"/>
                    </a:lnTo>
                    <a:cubicBezTo>
                      <a:pt x="3655" y="2773"/>
                      <a:pt x="3497" y="2647"/>
                      <a:pt x="3497" y="2426"/>
                    </a:cubicBezTo>
                    <a:lnTo>
                      <a:pt x="349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12" name="Google Shape;6012;p61"/>
            <p:cNvGrpSpPr/>
            <p:nvPr/>
          </p:nvGrpSpPr>
          <p:grpSpPr>
            <a:xfrm>
              <a:off x="3856073" y="2667850"/>
              <a:ext cx="243199" cy="229468"/>
              <a:chOff x="-46422300" y="3936925"/>
              <a:chExt cx="320575" cy="302475"/>
            </a:xfrm>
            <a:grpFill/>
          </p:grpSpPr>
          <p:sp>
            <p:nvSpPr>
              <p:cNvPr id="6013" name="Google Shape;6013;p61"/>
              <p:cNvSpPr/>
              <p:nvPr/>
            </p:nvSpPr>
            <p:spPr>
              <a:xfrm>
                <a:off x="-46254550" y="3936925"/>
                <a:ext cx="15282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6113" h="12036" extrusionOk="0">
                    <a:moveTo>
                      <a:pt x="1418" y="0"/>
                    </a:moveTo>
                    <a:cubicBezTo>
                      <a:pt x="631" y="0"/>
                      <a:pt x="1" y="630"/>
                      <a:pt x="1" y="1418"/>
                    </a:cubicBezTo>
                    <a:lnTo>
                      <a:pt x="1" y="10617"/>
                    </a:lnTo>
                    <a:cubicBezTo>
                      <a:pt x="1" y="11405"/>
                      <a:pt x="631" y="12035"/>
                      <a:pt x="1418" y="12035"/>
                    </a:cubicBezTo>
                    <a:cubicBezTo>
                      <a:pt x="2332" y="12035"/>
                      <a:pt x="3120" y="11405"/>
                      <a:pt x="3403" y="10554"/>
                    </a:cubicBezTo>
                    <a:lnTo>
                      <a:pt x="3403" y="10554"/>
                    </a:lnTo>
                    <a:cubicBezTo>
                      <a:pt x="3309" y="10554"/>
                      <a:pt x="3246" y="10617"/>
                      <a:pt x="3151" y="10617"/>
                    </a:cubicBezTo>
                    <a:cubicBezTo>
                      <a:pt x="2332" y="10617"/>
                      <a:pt x="1513" y="10302"/>
                      <a:pt x="914" y="9672"/>
                    </a:cubicBezTo>
                    <a:cubicBezTo>
                      <a:pt x="788" y="9546"/>
                      <a:pt x="788" y="9294"/>
                      <a:pt x="914" y="9137"/>
                    </a:cubicBezTo>
                    <a:cubicBezTo>
                      <a:pt x="1024" y="9095"/>
                      <a:pt x="1128" y="9072"/>
                      <a:pt x="1221" y="9072"/>
                    </a:cubicBezTo>
                    <a:cubicBezTo>
                      <a:pt x="1341" y="9072"/>
                      <a:pt x="1442" y="9111"/>
                      <a:pt x="1513" y="9200"/>
                    </a:cubicBezTo>
                    <a:cubicBezTo>
                      <a:pt x="1998" y="9685"/>
                      <a:pt x="2614" y="9906"/>
                      <a:pt x="3224" y="9906"/>
                    </a:cubicBezTo>
                    <a:cubicBezTo>
                      <a:pt x="4477" y="9906"/>
                      <a:pt x="5703" y="8971"/>
                      <a:pt x="5703" y="7467"/>
                    </a:cubicBezTo>
                    <a:cubicBezTo>
                      <a:pt x="5703" y="7215"/>
                      <a:pt x="5672" y="6994"/>
                      <a:pt x="5609" y="6742"/>
                    </a:cubicBezTo>
                    <a:cubicBezTo>
                      <a:pt x="5010" y="7372"/>
                      <a:pt x="4191" y="7814"/>
                      <a:pt x="3246" y="7814"/>
                    </a:cubicBezTo>
                    <a:cubicBezTo>
                      <a:pt x="3025" y="7814"/>
                      <a:pt x="2868" y="7656"/>
                      <a:pt x="2868" y="7467"/>
                    </a:cubicBezTo>
                    <a:cubicBezTo>
                      <a:pt x="2868" y="7246"/>
                      <a:pt x="3025" y="7089"/>
                      <a:pt x="3246" y="7089"/>
                    </a:cubicBezTo>
                    <a:cubicBezTo>
                      <a:pt x="4065" y="7089"/>
                      <a:pt x="4821" y="6679"/>
                      <a:pt x="5231" y="6049"/>
                    </a:cubicBezTo>
                    <a:cubicBezTo>
                      <a:pt x="6113" y="4789"/>
                      <a:pt x="5640" y="3088"/>
                      <a:pt x="4254" y="2426"/>
                    </a:cubicBezTo>
                    <a:cubicBezTo>
                      <a:pt x="4128" y="3844"/>
                      <a:pt x="2931" y="4978"/>
                      <a:pt x="1450" y="4978"/>
                    </a:cubicBezTo>
                    <a:cubicBezTo>
                      <a:pt x="1261" y="4978"/>
                      <a:pt x="1103" y="4821"/>
                      <a:pt x="1103" y="4632"/>
                    </a:cubicBezTo>
                    <a:cubicBezTo>
                      <a:pt x="1103" y="4411"/>
                      <a:pt x="1261" y="4253"/>
                      <a:pt x="1450" y="4253"/>
                    </a:cubicBezTo>
                    <a:cubicBezTo>
                      <a:pt x="2616" y="4253"/>
                      <a:pt x="3561" y="3308"/>
                      <a:pt x="3561" y="2174"/>
                    </a:cubicBezTo>
                    <a:lnTo>
                      <a:pt x="3561" y="2143"/>
                    </a:lnTo>
                    <a:cubicBezTo>
                      <a:pt x="3561" y="945"/>
                      <a:pt x="2616" y="0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14" name="Google Shape;6014;p61"/>
              <p:cNvSpPr/>
              <p:nvPr/>
            </p:nvSpPr>
            <p:spPr>
              <a:xfrm>
                <a:off x="-46422300" y="3938500"/>
                <a:ext cx="15202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6081" h="12036" extrusionOk="0">
                    <a:moveTo>
                      <a:pt x="4726" y="0"/>
                    </a:moveTo>
                    <a:cubicBezTo>
                      <a:pt x="3529" y="0"/>
                      <a:pt x="2584" y="977"/>
                      <a:pt x="2584" y="2111"/>
                    </a:cubicBezTo>
                    <a:lnTo>
                      <a:pt x="2584" y="2143"/>
                    </a:lnTo>
                    <a:cubicBezTo>
                      <a:pt x="2584" y="3308"/>
                      <a:pt x="3529" y="4253"/>
                      <a:pt x="4663" y="4253"/>
                    </a:cubicBezTo>
                    <a:cubicBezTo>
                      <a:pt x="4883" y="4253"/>
                      <a:pt x="5041" y="4411"/>
                      <a:pt x="5041" y="4600"/>
                    </a:cubicBezTo>
                    <a:cubicBezTo>
                      <a:pt x="5041" y="4789"/>
                      <a:pt x="4883" y="4947"/>
                      <a:pt x="4663" y="4947"/>
                    </a:cubicBezTo>
                    <a:cubicBezTo>
                      <a:pt x="3214" y="4947"/>
                      <a:pt x="2048" y="3812"/>
                      <a:pt x="1890" y="2395"/>
                    </a:cubicBezTo>
                    <a:cubicBezTo>
                      <a:pt x="441" y="3056"/>
                      <a:pt x="0" y="4758"/>
                      <a:pt x="882" y="6018"/>
                    </a:cubicBezTo>
                    <a:cubicBezTo>
                      <a:pt x="1323" y="6648"/>
                      <a:pt x="2111" y="7057"/>
                      <a:pt x="2930" y="7057"/>
                    </a:cubicBezTo>
                    <a:cubicBezTo>
                      <a:pt x="3151" y="7057"/>
                      <a:pt x="3277" y="7215"/>
                      <a:pt x="3277" y="7435"/>
                    </a:cubicBezTo>
                    <a:cubicBezTo>
                      <a:pt x="3277" y="7625"/>
                      <a:pt x="3151" y="7782"/>
                      <a:pt x="2930" y="7782"/>
                    </a:cubicBezTo>
                    <a:cubicBezTo>
                      <a:pt x="1985" y="7782"/>
                      <a:pt x="1166" y="7341"/>
                      <a:pt x="567" y="6711"/>
                    </a:cubicBezTo>
                    <a:cubicBezTo>
                      <a:pt x="504" y="6963"/>
                      <a:pt x="441" y="7183"/>
                      <a:pt x="441" y="7435"/>
                    </a:cubicBezTo>
                    <a:cubicBezTo>
                      <a:pt x="441" y="8940"/>
                      <a:pt x="1695" y="9874"/>
                      <a:pt x="2958" y="9874"/>
                    </a:cubicBezTo>
                    <a:cubicBezTo>
                      <a:pt x="3572" y="9874"/>
                      <a:pt x="4188" y="9653"/>
                      <a:pt x="4663" y="9168"/>
                    </a:cubicBezTo>
                    <a:cubicBezTo>
                      <a:pt x="4726" y="9105"/>
                      <a:pt x="4813" y="9074"/>
                      <a:pt x="4903" y="9074"/>
                    </a:cubicBezTo>
                    <a:cubicBezTo>
                      <a:pt x="4994" y="9074"/>
                      <a:pt x="5088" y="9105"/>
                      <a:pt x="5167" y="9168"/>
                    </a:cubicBezTo>
                    <a:cubicBezTo>
                      <a:pt x="5293" y="9263"/>
                      <a:pt x="5293" y="9515"/>
                      <a:pt x="5167" y="9672"/>
                    </a:cubicBezTo>
                    <a:cubicBezTo>
                      <a:pt x="4600" y="10271"/>
                      <a:pt x="3812" y="10617"/>
                      <a:pt x="2930" y="10617"/>
                    </a:cubicBezTo>
                    <a:cubicBezTo>
                      <a:pt x="2867" y="10617"/>
                      <a:pt x="2773" y="10617"/>
                      <a:pt x="2710" y="10586"/>
                    </a:cubicBezTo>
                    <a:lnTo>
                      <a:pt x="2710" y="10586"/>
                    </a:lnTo>
                    <a:cubicBezTo>
                      <a:pt x="2962" y="11405"/>
                      <a:pt x="3749" y="12035"/>
                      <a:pt x="4663" y="12035"/>
                    </a:cubicBezTo>
                    <a:cubicBezTo>
                      <a:pt x="5450" y="12035"/>
                      <a:pt x="6081" y="11405"/>
                      <a:pt x="6081" y="10617"/>
                    </a:cubicBezTo>
                    <a:lnTo>
                      <a:pt x="6081" y="1450"/>
                    </a:lnTo>
                    <a:cubicBezTo>
                      <a:pt x="6081" y="599"/>
                      <a:pt x="5450" y="0"/>
                      <a:pt x="47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15" name="Google Shape;6015;p61"/>
            <p:cNvGrpSpPr/>
            <p:nvPr/>
          </p:nvGrpSpPr>
          <p:grpSpPr>
            <a:xfrm>
              <a:off x="4995227" y="2382244"/>
              <a:ext cx="228273" cy="227666"/>
              <a:chOff x="-44914800" y="3560450"/>
              <a:chExt cx="300900" cy="300100"/>
            </a:xfrm>
            <a:grpFill/>
          </p:grpSpPr>
          <p:sp>
            <p:nvSpPr>
              <p:cNvPr id="6016" name="Google Shape;6016;p61"/>
              <p:cNvSpPr/>
              <p:nvPr/>
            </p:nvSpPr>
            <p:spPr>
              <a:xfrm>
                <a:off x="-44914800" y="3560450"/>
                <a:ext cx="300900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04" extrusionOk="0">
                    <a:moveTo>
                      <a:pt x="9893" y="1418"/>
                    </a:moveTo>
                    <a:lnTo>
                      <a:pt x="9893" y="1764"/>
                    </a:lnTo>
                    <a:cubicBezTo>
                      <a:pt x="9893" y="1953"/>
                      <a:pt x="10051" y="2111"/>
                      <a:pt x="10240" y="2111"/>
                    </a:cubicBezTo>
                    <a:lnTo>
                      <a:pt x="10618" y="2111"/>
                    </a:lnTo>
                    <a:lnTo>
                      <a:pt x="10618" y="9924"/>
                    </a:lnTo>
                    <a:lnTo>
                      <a:pt x="10240" y="9924"/>
                    </a:lnTo>
                    <a:cubicBezTo>
                      <a:pt x="10051" y="9924"/>
                      <a:pt x="9893" y="10082"/>
                      <a:pt x="9893" y="10271"/>
                    </a:cubicBezTo>
                    <a:lnTo>
                      <a:pt x="9893" y="10617"/>
                    </a:lnTo>
                    <a:lnTo>
                      <a:pt x="2143" y="10617"/>
                    </a:lnTo>
                    <a:lnTo>
                      <a:pt x="2143" y="10271"/>
                    </a:lnTo>
                    <a:cubicBezTo>
                      <a:pt x="2143" y="10082"/>
                      <a:pt x="1985" y="9924"/>
                      <a:pt x="1796" y="9924"/>
                    </a:cubicBezTo>
                    <a:lnTo>
                      <a:pt x="1450" y="9924"/>
                    </a:lnTo>
                    <a:lnTo>
                      <a:pt x="1450" y="2142"/>
                    </a:lnTo>
                    <a:lnTo>
                      <a:pt x="1796" y="2142"/>
                    </a:lnTo>
                    <a:cubicBezTo>
                      <a:pt x="1985" y="2142"/>
                      <a:pt x="2143" y="1985"/>
                      <a:pt x="2143" y="1796"/>
                    </a:cubicBezTo>
                    <a:lnTo>
                      <a:pt x="2143" y="1418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764"/>
                    </a:lnTo>
                    <a:cubicBezTo>
                      <a:pt x="1" y="1953"/>
                      <a:pt x="158" y="2111"/>
                      <a:pt x="379" y="2111"/>
                    </a:cubicBezTo>
                    <a:lnTo>
                      <a:pt x="725" y="2111"/>
                    </a:lnTo>
                    <a:lnTo>
                      <a:pt x="725" y="9861"/>
                    </a:lnTo>
                    <a:lnTo>
                      <a:pt x="379" y="9861"/>
                    </a:lnTo>
                    <a:cubicBezTo>
                      <a:pt x="158" y="9861"/>
                      <a:pt x="1" y="10019"/>
                      <a:pt x="1" y="10208"/>
                    </a:cubicBezTo>
                    <a:lnTo>
                      <a:pt x="1" y="11657"/>
                    </a:lnTo>
                    <a:cubicBezTo>
                      <a:pt x="1" y="11846"/>
                      <a:pt x="158" y="12003"/>
                      <a:pt x="379" y="12003"/>
                    </a:cubicBezTo>
                    <a:lnTo>
                      <a:pt x="1796" y="12003"/>
                    </a:lnTo>
                    <a:cubicBezTo>
                      <a:pt x="1985" y="12003"/>
                      <a:pt x="2143" y="11846"/>
                      <a:pt x="2143" y="11657"/>
                    </a:cubicBezTo>
                    <a:lnTo>
                      <a:pt x="2143" y="11279"/>
                    </a:lnTo>
                    <a:lnTo>
                      <a:pt x="9893" y="11279"/>
                    </a:lnTo>
                    <a:lnTo>
                      <a:pt x="9893" y="11657"/>
                    </a:lnTo>
                    <a:cubicBezTo>
                      <a:pt x="9893" y="11846"/>
                      <a:pt x="10051" y="12003"/>
                      <a:pt x="10240" y="12003"/>
                    </a:cubicBezTo>
                    <a:lnTo>
                      <a:pt x="11657" y="12003"/>
                    </a:lnTo>
                    <a:cubicBezTo>
                      <a:pt x="11878" y="12003"/>
                      <a:pt x="12036" y="11846"/>
                      <a:pt x="12036" y="11657"/>
                    </a:cubicBezTo>
                    <a:lnTo>
                      <a:pt x="12036" y="10208"/>
                    </a:lnTo>
                    <a:cubicBezTo>
                      <a:pt x="12036" y="10019"/>
                      <a:pt x="11878" y="9861"/>
                      <a:pt x="11657" y="9861"/>
                    </a:cubicBezTo>
                    <a:lnTo>
                      <a:pt x="11311" y="9861"/>
                    </a:lnTo>
                    <a:lnTo>
                      <a:pt x="11311" y="2111"/>
                    </a:lnTo>
                    <a:lnTo>
                      <a:pt x="11657" y="2111"/>
                    </a:lnTo>
                    <a:cubicBezTo>
                      <a:pt x="11878" y="2111"/>
                      <a:pt x="12036" y="1953"/>
                      <a:pt x="12036" y="1764"/>
                    </a:cubicBezTo>
                    <a:lnTo>
                      <a:pt x="12036" y="347"/>
                    </a:lnTo>
                    <a:cubicBezTo>
                      <a:pt x="12036" y="158"/>
                      <a:pt x="11878" y="0"/>
                      <a:pt x="11657" y="0"/>
                    </a:cubicBezTo>
                    <a:lnTo>
                      <a:pt x="10240" y="0"/>
                    </a:lnTo>
                    <a:cubicBezTo>
                      <a:pt x="10051" y="0"/>
                      <a:pt x="9893" y="158"/>
                      <a:pt x="9893" y="347"/>
                    </a:cubicBezTo>
                    <a:lnTo>
                      <a:pt x="9893" y="693"/>
                    </a:lnTo>
                    <a:lnTo>
                      <a:pt x="2143" y="693"/>
                    </a:lnTo>
                    <a:lnTo>
                      <a:pt x="2143" y="347"/>
                    </a:ln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17" name="Google Shape;6017;p61"/>
              <p:cNvSpPr/>
              <p:nvPr/>
            </p:nvSpPr>
            <p:spPr>
              <a:xfrm>
                <a:off x="-44861250" y="3632100"/>
                <a:ext cx="19380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7752" h="5861" extrusionOk="0">
                    <a:moveTo>
                      <a:pt x="3845" y="1009"/>
                    </a:moveTo>
                    <a:cubicBezTo>
                      <a:pt x="4443" y="1009"/>
                      <a:pt x="4916" y="1482"/>
                      <a:pt x="4916" y="2080"/>
                    </a:cubicBezTo>
                    <a:cubicBezTo>
                      <a:pt x="4916" y="2679"/>
                      <a:pt x="4443" y="3151"/>
                      <a:pt x="3845" y="3151"/>
                    </a:cubicBezTo>
                    <a:cubicBezTo>
                      <a:pt x="3277" y="3151"/>
                      <a:pt x="2805" y="2679"/>
                      <a:pt x="2805" y="2080"/>
                    </a:cubicBezTo>
                    <a:cubicBezTo>
                      <a:pt x="2805" y="1482"/>
                      <a:pt x="3277" y="1009"/>
                      <a:pt x="3845" y="1009"/>
                    </a:cubicBezTo>
                    <a:close/>
                    <a:moveTo>
                      <a:pt x="348" y="1"/>
                    </a:moveTo>
                    <a:cubicBezTo>
                      <a:pt x="158" y="1"/>
                      <a:pt x="1" y="159"/>
                      <a:pt x="1" y="348"/>
                    </a:cubicBezTo>
                    <a:lnTo>
                      <a:pt x="1" y="5829"/>
                    </a:lnTo>
                    <a:lnTo>
                      <a:pt x="2206" y="3624"/>
                    </a:lnTo>
                    <a:cubicBezTo>
                      <a:pt x="2269" y="3561"/>
                      <a:pt x="2356" y="3530"/>
                      <a:pt x="2447" y="3530"/>
                    </a:cubicBezTo>
                    <a:cubicBezTo>
                      <a:pt x="2537" y="3530"/>
                      <a:pt x="2632" y="3561"/>
                      <a:pt x="2710" y="3624"/>
                    </a:cubicBezTo>
                    <a:lnTo>
                      <a:pt x="3939" y="4821"/>
                    </a:lnTo>
                    <a:lnTo>
                      <a:pt x="5042" y="3656"/>
                    </a:lnTo>
                    <a:cubicBezTo>
                      <a:pt x="5136" y="3561"/>
                      <a:pt x="5199" y="3530"/>
                      <a:pt x="5294" y="3530"/>
                    </a:cubicBezTo>
                    <a:cubicBezTo>
                      <a:pt x="5388" y="3530"/>
                      <a:pt x="5483" y="3561"/>
                      <a:pt x="5546" y="3656"/>
                    </a:cubicBezTo>
                    <a:lnTo>
                      <a:pt x="7751" y="5861"/>
                    </a:lnTo>
                    <a:lnTo>
                      <a:pt x="7751" y="379"/>
                    </a:lnTo>
                    <a:cubicBezTo>
                      <a:pt x="7720" y="159"/>
                      <a:pt x="7562" y="1"/>
                      <a:pt x="73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18" name="Google Shape;6018;p61"/>
              <p:cNvSpPr/>
              <p:nvPr/>
            </p:nvSpPr>
            <p:spPr>
              <a:xfrm>
                <a:off x="-44773800" y="36754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19" name="Google Shape;6019;p61"/>
              <p:cNvSpPr/>
              <p:nvPr/>
            </p:nvSpPr>
            <p:spPr>
              <a:xfrm>
                <a:off x="-44750975" y="3741600"/>
                <a:ext cx="70900" cy="4805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1922" extrusionOk="0">
                    <a:moveTo>
                      <a:pt x="883" y="0"/>
                    </a:moveTo>
                    <a:lnTo>
                      <a:pt x="1" y="945"/>
                    </a:lnTo>
                    <a:lnTo>
                      <a:pt x="1009" y="1922"/>
                    </a:lnTo>
                    <a:lnTo>
                      <a:pt x="2836" y="1922"/>
                    </a:lnTo>
                    <a:lnTo>
                      <a:pt x="8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0" name="Google Shape;6020;p61"/>
              <p:cNvSpPr/>
              <p:nvPr/>
            </p:nvSpPr>
            <p:spPr>
              <a:xfrm>
                <a:off x="-44848625" y="3740025"/>
                <a:ext cx="97675" cy="49625"/>
              </a:xfrm>
              <a:custGeom>
                <a:avLst/>
                <a:gdLst/>
                <a:ahLst/>
                <a:cxnLst/>
                <a:rect l="l" t="t" r="r" b="b"/>
                <a:pathLst>
                  <a:path w="3907" h="1985" extrusionOk="0">
                    <a:moveTo>
                      <a:pt x="1985" y="0"/>
                    </a:moveTo>
                    <a:lnTo>
                      <a:pt x="0" y="1985"/>
                    </a:lnTo>
                    <a:lnTo>
                      <a:pt x="3907" y="1985"/>
                    </a:lnTo>
                    <a:lnTo>
                      <a:pt x="198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21" name="Google Shape;6021;p61"/>
            <p:cNvGrpSpPr/>
            <p:nvPr/>
          </p:nvGrpSpPr>
          <p:grpSpPr>
            <a:xfrm>
              <a:off x="1316414" y="2096183"/>
              <a:ext cx="227059" cy="226926"/>
              <a:chOff x="-49764975" y="3183375"/>
              <a:chExt cx="299300" cy="299125"/>
            </a:xfrm>
            <a:grpFill/>
          </p:grpSpPr>
          <p:sp>
            <p:nvSpPr>
              <p:cNvPr id="6022" name="Google Shape;6022;p61"/>
              <p:cNvSpPr/>
              <p:nvPr/>
            </p:nvSpPr>
            <p:spPr>
              <a:xfrm>
                <a:off x="-49606675" y="3233575"/>
                <a:ext cx="7012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4128" extrusionOk="0">
                    <a:moveTo>
                      <a:pt x="2805" y="1"/>
                    </a:moveTo>
                    <a:lnTo>
                      <a:pt x="1" y="1355"/>
                    </a:lnTo>
                    <a:lnTo>
                      <a:pt x="1" y="4128"/>
                    </a:lnTo>
                    <a:lnTo>
                      <a:pt x="2805" y="2710"/>
                    </a:lnTo>
                    <a:lnTo>
                      <a:pt x="280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3" name="Google Shape;6023;p61"/>
              <p:cNvSpPr/>
              <p:nvPr/>
            </p:nvSpPr>
            <p:spPr>
              <a:xfrm>
                <a:off x="-49676775" y="3364325"/>
                <a:ext cx="52000" cy="1181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727" extrusionOk="0">
                    <a:moveTo>
                      <a:pt x="2080" y="0"/>
                    </a:moveTo>
                    <a:lnTo>
                      <a:pt x="1" y="1072"/>
                    </a:lnTo>
                    <a:lnTo>
                      <a:pt x="1" y="4726"/>
                    </a:lnTo>
                    <a:lnTo>
                      <a:pt x="2080" y="3529"/>
                    </a:ln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4" name="Google Shape;6024;p61"/>
              <p:cNvSpPr/>
              <p:nvPr/>
            </p:nvSpPr>
            <p:spPr>
              <a:xfrm>
                <a:off x="-49694100" y="3233575"/>
                <a:ext cx="6932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4128" extrusionOk="0">
                    <a:moveTo>
                      <a:pt x="1" y="1"/>
                    </a:moveTo>
                    <a:lnTo>
                      <a:pt x="1" y="2710"/>
                    </a:lnTo>
                    <a:lnTo>
                      <a:pt x="2773" y="4128"/>
                    </a:lnTo>
                    <a:lnTo>
                      <a:pt x="2773" y="1355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5" name="Google Shape;6025;p61"/>
              <p:cNvSpPr/>
              <p:nvPr/>
            </p:nvSpPr>
            <p:spPr>
              <a:xfrm>
                <a:off x="-49756325" y="3314700"/>
                <a:ext cx="121325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2458" extrusionOk="0">
                    <a:moveTo>
                      <a:pt x="2048" y="1"/>
                    </a:moveTo>
                    <a:lnTo>
                      <a:pt x="1" y="1040"/>
                    </a:lnTo>
                    <a:lnTo>
                      <a:pt x="2836" y="2458"/>
                    </a:lnTo>
                    <a:lnTo>
                      <a:pt x="4852" y="1418"/>
                    </a:lnTo>
                    <a:lnTo>
                      <a:pt x="204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6" name="Google Shape;6026;p61"/>
              <p:cNvSpPr/>
              <p:nvPr/>
            </p:nvSpPr>
            <p:spPr>
              <a:xfrm>
                <a:off x="-49606675" y="3364325"/>
                <a:ext cx="52000" cy="1181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727" extrusionOk="0">
                    <a:moveTo>
                      <a:pt x="1" y="0"/>
                    </a:moveTo>
                    <a:lnTo>
                      <a:pt x="1" y="3529"/>
                    </a:lnTo>
                    <a:lnTo>
                      <a:pt x="2080" y="4726"/>
                    </a:lnTo>
                    <a:lnTo>
                      <a:pt x="2080" y="1072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7" name="Google Shape;6027;p61"/>
              <p:cNvSpPr/>
              <p:nvPr/>
            </p:nvSpPr>
            <p:spPr>
              <a:xfrm>
                <a:off x="-49595650" y="3314700"/>
                <a:ext cx="121325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2458" extrusionOk="0">
                    <a:moveTo>
                      <a:pt x="2773" y="1"/>
                    </a:moveTo>
                    <a:lnTo>
                      <a:pt x="1" y="1418"/>
                    </a:lnTo>
                    <a:lnTo>
                      <a:pt x="1985" y="2458"/>
                    </a:lnTo>
                    <a:lnTo>
                      <a:pt x="4852" y="1040"/>
                    </a:lnTo>
                    <a:lnTo>
                      <a:pt x="277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8" name="Google Shape;6028;p61"/>
              <p:cNvSpPr/>
              <p:nvPr/>
            </p:nvSpPr>
            <p:spPr>
              <a:xfrm>
                <a:off x="-49764975" y="3355650"/>
                <a:ext cx="70100" cy="126850"/>
              </a:xfrm>
              <a:custGeom>
                <a:avLst/>
                <a:gdLst/>
                <a:ahLst/>
                <a:cxnLst/>
                <a:rect l="l" t="t" r="r" b="b"/>
                <a:pathLst>
                  <a:path w="2804" h="5074" extrusionOk="0">
                    <a:moveTo>
                      <a:pt x="0" y="1"/>
                    </a:moveTo>
                    <a:lnTo>
                      <a:pt x="0" y="3309"/>
                    </a:lnTo>
                    <a:cubicBezTo>
                      <a:pt x="0" y="3403"/>
                      <a:pt x="63" y="3529"/>
                      <a:pt x="189" y="3624"/>
                    </a:cubicBezTo>
                    <a:lnTo>
                      <a:pt x="2804" y="5073"/>
                    </a:lnTo>
                    <a:lnTo>
                      <a:pt x="2804" y="1419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29" name="Google Shape;6029;p61"/>
              <p:cNvSpPr/>
              <p:nvPr/>
            </p:nvSpPr>
            <p:spPr>
              <a:xfrm>
                <a:off x="-49535775" y="3355650"/>
                <a:ext cx="70100" cy="126850"/>
              </a:xfrm>
              <a:custGeom>
                <a:avLst/>
                <a:gdLst/>
                <a:ahLst/>
                <a:cxnLst/>
                <a:rect l="l" t="t" r="r" b="b"/>
                <a:pathLst>
                  <a:path w="2804" h="5074" extrusionOk="0">
                    <a:moveTo>
                      <a:pt x="2804" y="1"/>
                    </a:moveTo>
                    <a:lnTo>
                      <a:pt x="0" y="1419"/>
                    </a:lnTo>
                    <a:lnTo>
                      <a:pt x="0" y="5073"/>
                    </a:lnTo>
                    <a:lnTo>
                      <a:pt x="2583" y="3624"/>
                    </a:lnTo>
                    <a:cubicBezTo>
                      <a:pt x="2709" y="3529"/>
                      <a:pt x="2804" y="3403"/>
                      <a:pt x="2804" y="3309"/>
                    </a:cubicBezTo>
                    <a:lnTo>
                      <a:pt x="28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0" name="Google Shape;6030;p61"/>
              <p:cNvSpPr/>
              <p:nvPr/>
            </p:nvSpPr>
            <p:spPr>
              <a:xfrm>
                <a:off x="-49685425" y="3183375"/>
                <a:ext cx="14020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5608" h="2797" extrusionOk="0">
                    <a:moveTo>
                      <a:pt x="2792" y="0"/>
                    </a:moveTo>
                    <a:cubicBezTo>
                      <a:pt x="2741" y="0"/>
                      <a:pt x="2694" y="8"/>
                      <a:pt x="2647" y="24"/>
                    </a:cubicBezTo>
                    <a:lnTo>
                      <a:pt x="0" y="1378"/>
                    </a:lnTo>
                    <a:lnTo>
                      <a:pt x="2804" y="2796"/>
                    </a:lnTo>
                    <a:lnTo>
                      <a:pt x="5608" y="1378"/>
                    </a:lnTo>
                    <a:lnTo>
                      <a:pt x="2962" y="24"/>
                    </a:lnTo>
                    <a:cubicBezTo>
                      <a:pt x="2899" y="8"/>
                      <a:pt x="2843" y="0"/>
                      <a:pt x="27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31" name="Google Shape;6031;p61"/>
            <p:cNvGrpSpPr/>
            <p:nvPr/>
          </p:nvGrpSpPr>
          <p:grpSpPr>
            <a:xfrm>
              <a:off x="1316414" y="2375246"/>
              <a:ext cx="227059" cy="228083"/>
              <a:chOff x="-49764975" y="3551225"/>
              <a:chExt cx="299300" cy="300650"/>
            </a:xfrm>
            <a:grpFill/>
          </p:grpSpPr>
          <p:sp>
            <p:nvSpPr>
              <p:cNvPr id="6032" name="Google Shape;6032;p61"/>
              <p:cNvSpPr/>
              <p:nvPr/>
            </p:nvSpPr>
            <p:spPr>
              <a:xfrm>
                <a:off x="-49764975" y="3657325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40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386" y="158"/>
                      <a:pt x="1197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3" name="Google Shape;6033;p61"/>
              <p:cNvSpPr/>
              <p:nvPr/>
            </p:nvSpPr>
            <p:spPr>
              <a:xfrm>
                <a:off x="-49763400" y="3598250"/>
                <a:ext cx="31525" cy="2995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1198" extrusionOk="0">
                    <a:moveTo>
                      <a:pt x="390" y="0"/>
                    </a:moveTo>
                    <a:cubicBezTo>
                      <a:pt x="299" y="0"/>
                      <a:pt x="205" y="32"/>
                      <a:pt x="126" y="95"/>
                    </a:cubicBezTo>
                    <a:cubicBezTo>
                      <a:pt x="0" y="221"/>
                      <a:pt x="0" y="441"/>
                      <a:pt x="126" y="599"/>
                    </a:cubicBezTo>
                    <a:lnTo>
                      <a:pt x="630" y="1103"/>
                    </a:lnTo>
                    <a:cubicBezTo>
                      <a:pt x="693" y="1166"/>
                      <a:pt x="780" y="1197"/>
                      <a:pt x="870" y="1197"/>
                    </a:cubicBezTo>
                    <a:cubicBezTo>
                      <a:pt x="961" y="1197"/>
                      <a:pt x="1056" y="1166"/>
                      <a:pt x="1134" y="1103"/>
                    </a:cubicBezTo>
                    <a:cubicBezTo>
                      <a:pt x="1260" y="1008"/>
                      <a:pt x="1260" y="756"/>
                      <a:pt x="1134" y="599"/>
                    </a:cubicBezTo>
                    <a:lnTo>
                      <a:pt x="630" y="95"/>
                    </a:lnTo>
                    <a:cubicBezTo>
                      <a:pt x="567" y="32"/>
                      <a:pt x="481" y="0"/>
                      <a:pt x="3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4" name="Google Shape;6034;p61"/>
              <p:cNvSpPr/>
              <p:nvPr/>
            </p:nvSpPr>
            <p:spPr>
              <a:xfrm>
                <a:off x="-49763400" y="3703975"/>
                <a:ext cx="31525" cy="3055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1222" extrusionOk="0">
                    <a:moveTo>
                      <a:pt x="882" y="1"/>
                    </a:moveTo>
                    <a:cubicBezTo>
                      <a:pt x="796" y="1"/>
                      <a:pt x="709" y="40"/>
                      <a:pt x="630" y="119"/>
                    </a:cubicBezTo>
                    <a:lnTo>
                      <a:pt x="126" y="623"/>
                    </a:lnTo>
                    <a:cubicBezTo>
                      <a:pt x="0" y="749"/>
                      <a:pt x="0" y="970"/>
                      <a:pt x="126" y="1127"/>
                    </a:cubicBezTo>
                    <a:cubicBezTo>
                      <a:pt x="189" y="1190"/>
                      <a:pt x="276" y="1222"/>
                      <a:pt x="366" y="1222"/>
                    </a:cubicBezTo>
                    <a:cubicBezTo>
                      <a:pt x="457" y="1222"/>
                      <a:pt x="551" y="1190"/>
                      <a:pt x="630" y="1127"/>
                    </a:cubicBezTo>
                    <a:lnTo>
                      <a:pt x="1134" y="623"/>
                    </a:lnTo>
                    <a:cubicBezTo>
                      <a:pt x="1260" y="497"/>
                      <a:pt x="1260" y="276"/>
                      <a:pt x="1134" y="119"/>
                    </a:cubicBezTo>
                    <a:cubicBezTo>
                      <a:pt x="1056" y="40"/>
                      <a:pt x="969" y="1"/>
                      <a:pt x="8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5" name="Google Shape;6035;p61"/>
              <p:cNvSpPr/>
              <p:nvPr/>
            </p:nvSpPr>
            <p:spPr>
              <a:xfrm>
                <a:off x="-49501125" y="3657325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7"/>
                      <a:pt x="1418" y="378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6" name="Google Shape;6036;p61"/>
              <p:cNvSpPr/>
              <p:nvPr/>
            </p:nvSpPr>
            <p:spPr>
              <a:xfrm>
                <a:off x="-49499550" y="3598250"/>
                <a:ext cx="31525" cy="3055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1222" extrusionOk="0">
                    <a:moveTo>
                      <a:pt x="906" y="0"/>
                    </a:moveTo>
                    <a:cubicBezTo>
                      <a:pt x="812" y="0"/>
                      <a:pt x="709" y="32"/>
                      <a:pt x="630" y="95"/>
                    </a:cubicBezTo>
                    <a:lnTo>
                      <a:pt x="126" y="599"/>
                    </a:lnTo>
                    <a:cubicBezTo>
                      <a:pt x="0" y="725"/>
                      <a:pt x="0" y="945"/>
                      <a:pt x="126" y="1103"/>
                    </a:cubicBezTo>
                    <a:cubicBezTo>
                      <a:pt x="205" y="1182"/>
                      <a:pt x="292" y="1221"/>
                      <a:pt x="378" y="1221"/>
                    </a:cubicBezTo>
                    <a:cubicBezTo>
                      <a:pt x="465" y="1221"/>
                      <a:pt x="552" y="1182"/>
                      <a:pt x="630" y="1103"/>
                    </a:cubicBezTo>
                    <a:lnTo>
                      <a:pt x="1134" y="599"/>
                    </a:lnTo>
                    <a:cubicBezTo>
                      <a:pt x="1260" y="473"/>
                      <a:pt x="1260" y="252"/>
                      <a:pt x="1134" y="95"/>
                    </a:cubicBezTo>
                    <a:cubicBezTo>
                      <a:pt x="1087" y="32"/>
                      <a:pt x="1001" y="0"/>
                      <a:pt x="9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7" name="Google Shape;6037;p61"/>
              <p:cNvSpPr/>
              <p:nvPr/>
            </p:nvSpPr>
            <p:spPr>
              <a:xfrm>
                <a:off x="-49499550" y="3704575"/>
                <a:ext cx="31525" cy="2995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1198" extrusionOk="0">
                    <a:moveTo>
                      <a:pt x="390" y="0"/>
                    </a:moveTo>
                    <a:cubicBezTo>
                      <a:pt x="300" y="0"/>
                      <a:pt x="205" y="32"/>
                      <a:pt x="126" y="95"/>
                    </a:cubicBezTo>
                    <a:cubicBezTo>
                      <a:pt x="0" y="221"/>
                      <a:pt x="0" y="441"/>
                      <a:pt x="126" y="599"/>
                    </a:cubicBezTo>
                    <a:lnTo>
                      <a:pt x="630" y="1103"/>
                    </a:lnTo>
                    <a:cubicBezTo>
                      <a:pt x="693" y="1166"/>
                      <a:pt x="780" y="1198"/>
                      <a:pt x="871" y="1198"/>
                    </a:cubicBezTo>
                    <a:cubicBezTo>
                      <a:pt x="961" y="1198"/>
                      <a:pt x="1056" y="1166"/>
                      <a:pt x="1134" y="1103"/>
                    </a:cubicBezTo>
                    <a:cubicBezTo>
                      <a:pt x="1260" y="1009"/>
                      <a:pt x="1260" y="757"/>
                      <a:pt x="1134" y="599"/>
                    </a:cubicBezTo>
                    <a:lnTo>
                      <a:pt x="630" y="95"/>
                    </a:lnTo>
                    <a:cubicBezTo>
                      <a:pt x="567" y="32"/>
                      <a:pt x="481" y="0"/>
                      <a:pt x="3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8" name="Google Shape;6038;p61"/>
              <p:cNvSpPr/>
              <p:nvPr/>
            </p:nvSpPr>
            <p:spPr>
              <a:xfrm>
                <a:off x="-49725600" y="3551225"/>
                <a:ext cx="215050" cy="210875"/>
              </a:xfrm>
              <a:custGeom>
                <a:avLst/>
                <a:gdLst/>
                <a:ahLst/>
                <a:cxnLst/>
                <a:rect l="l" t="t" r="r" b="b"/>
                <a:pathLst>
                  <a:path w="8602" h="8435" extrusionOk="0">
                    <a:moveTo>
                      <a:pt x="4354" y="0"/>
                    </a:moveTo>
                    <a:cubicBezTo>
                      <a:pt x="4070" y="0"/>
                      <a:pt x="3783" y="28"/>
                      <a:pt x="3497" y="86"/>
                    </a:cubicBezTo>
                    <a:cubicBezTo>
                      <a:pt x="1922" y="401"/>
                      <a:pt x="630" y="1724"/>
                      <a:pt x="252" y="3299"/>
                    </a:cubicBezTo>
                    <a:cubicBezTo>
                      <a:pt x="0" y="4654"/>
                      <a:pt x="347" y="6040"/>
                      <a:pt x="1261" y="7017"/>
                    </a:cubicBezTo>
                    <a:cubicBezTo>
                      <a:pt x="1607" y="7395"/>
                      <a:pt x="1828" y="7930"/>
                      <a:pt x="1922" y="8434"/>
                    </a:cubicBezTo>
                    <a:lnTo>
                      <a:pt x="3025" y="8434"/>
                    </a:lnTo>
                    <a:lnTo>
                      <a:pt x="3025" y="5284"/>
                    </a:lnTo>
                    <a:cubicBezTo>
                      <a:pt x="3025" y="5158"/>
                      <a:pt x="4064" y="3141"/>
                      <a:pt x="4127" y="3047"/>
                    </a:cubicBezTo>
                    <a:cubicBezTo>
                      <a:pt x="4190" y="2921"/>
                      <a:pt x="4317" y="2858"/>
                      <a:pt x="4443" y="2858"/>
                    </a:cubicBezTo>
                    <a:cubicBezTo>
                      <a:pt x="4569" y="2858"/>
                      <a:pt x="4695" y="2921"/>
                      <a:pt x="4758" y="3047"/>
                    </a:cubicBezTo>
                    <a:cubicBezTo>
                      <a:pt x="4852" y="3141"/>
                      <a:pt x="5860" y="5158"/>
                      <a:pt x="5860" y="5284"/>
                    </a:cubicBezTo>
                    <a:lnTo>
                      <a:pt x="5860" y="8434"/>
                    </a:lnTo>
                    <a:lnTo>
                      <a:pt x="6963" y="8434"/>
                    </a:lnTo>
                    <a:cubicBezTo>
                      <a:pt x="7057" y="7930"/>
                      <a:pt x="7278" y="7395"/>
                      <a:pt x="7625" y="6985"/>
                    </a:cubicBezTo>
                    <a:cubicBezTo>
                      <a:pt x="8255" y="6260"/>
                      <a:pt x="8601" y="5284"/>
                      <a:pt x="8601" y="4244"/>
                    </a:cubicBezTo>
                    <a:cubicBezTo>
                      <a:pt x="8601" y="2984"/>
                      <a:pt x="8066" y="1787"/>
                      <a:pt x="7026" y="936"/>
                    </a:cubicBezTo>
                    <a:cubicBezTo>
                      <a:pt x="6270" y="327"/>
                      <a:pt x="5327" y="0"/>
                      <a:pt x="43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39" name="Google Shape;6039;p61"/>
              <p:cNvSpPr/>
              <p:nvPr/>
            </p:nvSpPr>
            <p:spPr>
              <a:xfrm>
                <a:off x="-49633450" y="3697475"/>
                <a:ext cx="35475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2616" extrusionOk="0">
                    <a:moveTo>
                      <a:pt x="0" y="1"/>
                    </a:moveTo>
                    <a:lnTo>
                      <a:pt x="0" y="2616"/>
                    </a:lnTo>
                    <a:lnTo>
                      <a:pt x="1418" y="2616"/>
                    </a:lnTo>
                    <a:lnTo>
                      <a:pt x="1418" y="1"/>
                    </a:lnTo>
                    <a:cubicBezTo>
                      <a:pt x="1198" y="95"/>
                      <a:pt x="946" y="127"/>
                      <a:pt x="725" y="127"/>
                    </a:cubicBezTo>
                    <a:cubicBezTo>
                      <a:pt x="473" y="127"/>
                      <a:pt x="252" y="95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40" name="Google Shape;6040;p61"/>
              <p:cNvSpPr/>
              <p:nvPr/>
            </p:nvSpPr>
            <p:spPr>
              <a:xfrm>
                <a:off x="-49676775" y="3780975"/>
                <a:ext cx="1236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1387" extrusionOk="0">
                    <a:moveTo>
                      <a:pt x="1" y="0"/>
                    </a:moveTo>
                    <a:lnTo>
                      <a:pt x="1" y="347"/>
                    </a:lnTo>
                    <a:cubicBezTo>
                      <a:pt x="1" y="946"/>
                      <a:pt x="473" y="1387"/>
                      <a:pt x="1072" y="1387"/>
                    </a:cubicBezTo>
                    <a:lnTo>
                      <a:pt x="3876" y="1387"/>
                    </a:lnTo>
                    <a:cubicBezTo>
                      <a:pt x="4474" y="1387"/>
                      <a:pt x="4947" y="946"/>
                      <a:pt x="4947" y="347"/>
                    </a:cubicBezTo>
                    <a:lnTo>
                      <a:pt x="49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41" name="Google Shape;6041;p61"/>
              <p:cNvSpPr/>
              <p:nvPr/>
            </p:nvSpPr>
            <p:spPr>
              <a:xfrm>
                <a:off x="-49630300" y="3651800"/>
                <a:ext cx="29150" cy="31325"/>
              </a:xfrm>
              <a:custGeom>
                <a:avLst/>
                <a:gdLst/>
                <a:ahLst/>
                <a:cxnLst/>
                <a:rect l="l" t="t" r="r" b="b"/>
                <a:pathLst>
                  <a:path w="1166" h="1253" extrusionOk="0">
                    <a:moveTo>
                      <a:pt x="599" y="1"/>
                    </a:moveTo>
                    <a:lnTo>
                      <a:pt x="0" y="1135"/>
                    </a:lnTo>
                    <a:cubicBezTo>
                      <a:pt x="189" y="1214"/>
                      <a:pt x="386" y="1253"/>
                      <a:pt x="583" y="1253"/>
                    </a:cubicBezTo>
                    <a:cubicBezTo>
                      <a:pt x="780" y="1253"/>
                      <a:pt x="977" y="1214"/>
                      <a:pt x="1166" y="1135"/>
                    </a:cubicBezTo>
                    <a:lnTo>
                      <a:pt x="59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42" name="Google Shape;6042;p61"/>
              <p:cNvSpPr/>
              <p:nvPr/>
            </p:nvSpPr>
            <p:spPr>
              <a:xfrm>
                <a:off x="-49657875" y="3833750"/>
                <a:ext cx="851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404" h="725" extrusionOk="0">
                    <a:moveTo>
                      <a:pt x="1" y="0"/>
                    </a:moveTo>
                    <a:cubicBezTo>
                      <a:pt x="158" y="410"/>
                      <a:pt x="536" y="725"/>
                      <a:pt x="977" y="725"/>
                    </a:cubicBezTo>
                    <a:lnTo>
                      <a:pt x="2395" y="725"/>
                    </a:lnTo>
                    <a:cubicBezTo>
                      <a:pt x="2868" y="725"/>
                      <a:pt x="3246" y="410"/>
                      <a:pt x="34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43" name="Google Shape;6043;p61"/>
            <p:cNvGrpSpPr/>
            <p:nvPr/>
          </p:nvGrpSpPr>
          <p:grpSpPr>
            <a:xfrm>
              <a:off x="1314916" y="2655144"/>
              <a:ext cx="230056" cy="227836"/>
              <a:chOff x="-49766550" y="3920175"/>
              <a:chExt cx="303250" cy="300325"/>
            </a:xfrm>
            <a:grpFill/>
          </p:grpSpPr>
          <p:sp>
            <p:nvSpPr>
              <p:cNvPr id="6044" name="Google Shape;6044;p61"/>
              <p:cNvSpPr/>
              <p:nvPr/>
            </p:nvSpPr>
            <p:spPr>
              <a:xfrm>
                <a:off x="-49764975" y="3920175"/>
                <a:ext cx="228425" cy="89225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3569" extrusionOk="0">
                    <a:moveTo>
                      <a:pt x="4568" y="1"/>
                    </a:moveTo>
                    <a:cubicBezTo>
                      <a:pt x="2284" y="1"/>
                      <a:pt x="0" y="592"/>
                      <a:pt x="0" y="1773"/>
                    </a:cubicBezTo>
                    <a:cubicBezTo>
                      <a:pt x="0" y="2970"/>
                      <a:pt x="2300" y="3569"/>
                      <a:pt x="4568" y="3569"/>
                    </a:cubicBezTo>
                    <a:cubicBezTo>
                      <a:pt x="6837" y="3569"/>
                      <a:pt x="9137" y="2970"/>
                      <a:pt x="9137" y="1773"/>
                    </a:cubicBezTo>
                    <a:cubicBezTo>
                      <a:pt x="9137" y="592"/>
                      <a:pt x="6852" y="1"/>
                      <a:pt x="45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45" name="Google Shape;6045;p61"/>
              <p:cNvSpPr/>
              <p:nvPr/>
            </p:nvSpPr>
            <p:spPr>
              <a:xfrm>
                <a:off x="-49764975" y="3998350"/>
                <a:ext cx="141775" cy="115800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4632" extrusionOk="0">
                    <a:moveTo>
                      <a:pt x="0" y="1"/>
                    </a:moveTo>
                    <a:lnTo>
                      <a:pt x="0" y="3939"/>
                    </a:lnTo>
                    <a:cubicBezTo>
                      <a:pt x="0" y="4317"/>
                      <a:pt x="315" y="4632"/>
                      <a:pt x="693" y="4632"/>
                    </a:cubicBezTo>
                    <a:cubicBezTo>
                      <a:pt x="1103" y="4632"/>
                      <a:pt x="1418" y="4317"/>
                      <a:pt x="1418" y="3939"/>
                    </a:cubicBezTo>
                    <a:lnTo>
                      <a:pt x="1418" y="2868"/>
                    </a:lnTo>
                    <a:cubicBezTo>
                      <a:pt x="1418" y="2269"/>
                      <a:pt x="1890" y="1796"/>
                      <a:pt x="2457" y="1796"/>
                    </a:cubicBezTo>
                    <a:cubicBezTo>
                      <a:pt x="3056" y="1796"/>
                      <a:pt x="3529" y="2269"/>
                      <a:pt x="3529" y="2868"/>
                    </a:cubicBezTo>
                    <a:lnTo>
                      <a:pt x="3529" y="3592"/>
                    </a:lnTo>
                    <a:cubicBezTo>
                      <a:pt x="3529" y="3781"/>
                      <a:pt x="3686" y="3939"/>
                      <a:pt x="3875" y="3939"/>
                    </a:cubicBezTo>
                    <a:cubicBezTo>
                      <a:pt x="4096" y="3939"/>
                      <a:pt x="4253" y="3781"/>
                      <a:pt x="4253" y="3592"/>
                    </a:cubicBezTo>
                    <a:lnTo>
                      <a:pt x="4253" y="2868"/>
                    </a:lnTo>
                    <a:cubicBezTo>
                      <a:pt x="4253" y="2427"/>
                      <a:pt x="4568" y="1954"/>
                      <a:pt x="5041" y="1828"/>
                    </a:cubicBezTo>
                    <a:cubicBezTo>
                      <a:pt x="5104" y="1796"/>
                      <a:pt x="5198" y="1796"/>
                      <a:pt x="5293" y="1796"/>
                    </a:cubicBezTo>
                    <a:cubicBezTo>
                      <a:pt x="5513" y="1796"/>
                      <a:pt x="5671" y="1639"/>
                      <a:pt x="5671" y="1450"/>
                    </a:cubicBezTo>
                    <a:lnTo>
                      <a:pt x="5671" y="1040"/>
                    </a:lnTo>
                    <a:cubicBezTo>
                      <a:pt x="5293" y="1103"/>
                      <a:pt x="4946" y="1103"/>
                      <a:pt x="4600" y="1103"/>
                    </a:cubicBezTo>
                    <a:cubicBezTo>
                      <a:pt x="2899" y="1103"/>
                      <a:pt x="1008" y="78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46" name="Google Shape;6046;p61"/>
              <p:cNvSpPr/>
              <p:nvPr/>
            </p:nvSpPr>
            <p:spPr>
              <a:xfrm>
                <a:off x="-49627150" y="3996000"/>
                <a:ext cx="163850" cy="148100"/>
              </a:xfrm>
              <a:custGeom>
                <a:avLst/>
                <a:gdLst/>
                <a:ahLst/>
                <a:cxnLst/>
                <a:rect l="l" t="t" r="r" b="b"/>
                <a:pathLst>
                  <a:path w="6554" h="5924" extrusionOk="0">
                    <a:moveTo>
                      <a:pt x="3655" y="725"/>
                    </a:moveTo>
                    <a:cubicBezTo>
                      <a:pt x="4348" y="1040"/>
                      <a:pt x="5041" y="1544"/>
                      <a:pt x="5451" y="2206"/>
                    </a:cubicBezTo>
                    <a:cubicBezTo>
                      <a:pt x="5766" y="2678"/>
                      <a:pt x="5860" y="3308"/>
                      <a:pt x="5671" y="3875"/>
                    </a:cubicBezTo>
                    <a:cubicBezTo>
                      <a:pt x="5451" y="4411"/>
                      <a:pt x="5041" y="4852"/>
                      <a:pt x="4443" y="5041"/>
                    </a:cubicBezTo>
                    <a:cubicBezTo>
                      <a:pt x="4171" y="5132"/>
                      <a:pt x="3899" y="5193"/>
                      <a:pt x="3655" y="5198"/>
                    </a:cubicBezTo>
                    <a:lnTo>
                      <a:pt x="3655" y="5198"/>
                    </a:lnTo>
                    <a:lnTo>
                      <a:pt x="3655" y="725"/>
                    </a:lnTo>
                    <a:close/>
                    <a:moveTo>
                      <a:pt x="3718" y="0"/>
                    </a:moveTo>
                    <a:cubicBezTo>
                      <a:pt x="3088" y="599"/>
                      <a:pt x="1985" y="914"/>
                      <a:pt x="820" y="1071"/>
                    </a:cubicBezTo>
                    <a:lnTo>
                      <a:pt x="820" y="1544"/>
                    </a:lnTo>
                    <a:cubicBezTo>
                      <a:pt x="820" y="2048"/>
                      <a:pt x="473" y="2489"/>
                      <a:pt x="0" y="2584"/>
                    </a:cubicBezTo>
                    <a:lnTo>
                      <a:pt x="1009" y="3938"/>
                    </a:lnTo>
                    <a:cubicBezTo>
                      <a:pt x="1619" y="4793"/>
                      <a:pt x="2554" y="5263"/>
                      <a:pt x="3557" y="5263"/>
                    </a:cubicBezTo>
                    <a:cubicBezTo>
                      <a:pt x="3579" y="5263"/>
                      <a:pt x="3601" y="5263"/>
                      <a:pt x="3624" y="5262"/>
                    </a:cubicBezTo>
                    <a:lnTo>
                      <a:pt x="3624" y="5262"/>
                    </a:lnTo>
                    <a:lnTo>
                      <a:pt x="3624" y="5923"/>
                    </a:lnTo>
                    <a:cubicBezTo>
                      <a:pt x="3970" y="5923"/>
                      <a:pt x="4317" y="5829"/>
                      <a:pt x="4632" y="5734"/>
                    </a:cubicBezTo>
                    <a:cubicBezTo>
                      <a:pt x="5419" y="5451"/>
                      <a:pt x="6018" y="4852"/>
                      <a:pt x="6301" y="4096"/>
                    </a:cubicBezTo>
                    <a:cubicBezTo>
                      <a:pt x="6553" y="3371"/>
                      <a:pt x="6459" y="2521"/>
                      <a:pt x="6018" y="1859"/>
                    </a:cubicBezTo>
                    <a:cubicBezTo>
                      <a:pt x="5451" y="1040"/>
                      <a:pt x="4632" y="410"/>
                      <a:pt x="37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47" name="Google Shape;6047;p61"/>
              <p:cNvSpPr/>
              <p:nvPr/>
            </p:nvSpPr>
            <p:spPr>
              <a:xfrm>
                <a:off x="-49766550" y="4061375"/>
                <a:ext cx="230000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9200" h="6365" extrusionOk="0">
                    <a:moveTo>
                      <a:pt x="2489" y="0"/>
                    </a:moveTo>
                    <a:cubicBezTo>
                      <a:pt x="2300" y="0"/>
                      <a:pt x="2142" y="158"/>
                      <a:pt x="2142" y="347"/>
                    </a:cubicBezTo>
                    <a:lnTo>
                      <a:pt x="2142" y="1418"/>
                    </a:lnTo>
                    <a:cubicBezTo>
                      <a:pt x="2142" y="2205"/>
                      <a:pt x="1481" y="2836"/>
                      <a:pt x="725" y="2836"/>
                    </a:cubicBezTo>
                    <a:cubicBezTo>
                      <a:pt x="441" y="2836"/>
                      <a:pt x="221" y="2741"/>
                      <a:pt x="0" y="2647"/>
                    </a:cubicBezTo>
                    <a:lnTo>
                      <a:pt x="0" y="4600"/>
                    </a:lnTo>
                    <a:cubicBezTo>
                      <a:pt x="0" y="5734"/>
                      <a:pt x="2331" y="6364"/>
                      <a:pt x="4631" y="6364"/>
                    </a:cubicBezTo>
                    <a:cubicBezTo>
                      <a:pt x="6900" y="6364"/>
                      <a:pt x="9200" y="5797"/>
                      <a:pt x="9200" y="4600"/>
                    </a:cubicBezTo>
                    <a:lnTo>
                      <a:pt x="9200" y="3340"/>
                    </a:lnTo>
                    <a:cubicBezTo>
                      <a:pt x="9121" y="3353"/>
                      <a:pt x="9033" y="3360"/>
                      <a:pt x="8938" y="3360"/>
                    </a:cubicBezTo>
                    <a:cubicBezTo>
                      <a:pt x="8153" y="3360"/>
                      <a:pt x="6857" y="2888"/>
                      <a:pt x="5986" y="1764"/>
                    </a:cubicBezTo>
                    <a:lnTo>
                      <a:pt x="4978" y="378"/>
                    </a:lnTo>
                    <a:lnTo>
                      <a:pt x="4978" y="1071"/>
                    </a:lnTo>
                    <a:cubicBezTo>
                      <a:pt x="4978" y="1638"/>
                      <a:pt x="4505" y="2111"/>
                      <a:pt x="3907" y="2111"/>
                    </a:cubicBezTo>
                    <a:cubicBezTo>
                      <a:pt x="3308" y="2111"/>
                      <a:pt x="2836" y="1638"/>
                      <a:pt x="2836" y="1071"/>
                    </a:cubicBezTo>
                    <a:lnTo>
                      <a:pt x="2836" y="347"/>
                    </a:lnTo>
                    <a:cubicBezTo>
                      <a:pt x="2836" y="158"/>
                      <a:pt x="2678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48" name="Google Shape;6048;p61"/>
            <p:cNvGrpSpPr/>
            <p:nvPr/>
          </p:nvGrpSpPr>
          <p:grpSpPr>
            <a:xfrm>
              <a:off x="2734729" y="2109174"/>
              <a:ext cx="228861" cy="227078"/>
              <a:chOff x="-47892800" y="3200500"/>
              <a:chExt cx="301675" cy="299325"/>
            </a:xfrm>
            <a:grpFill/>
          </p:grpSpPr>
          <p:sp>
            <p:nvSpPr>
              <p:cNvPr id="6049" name="Google Shape;6049;p61"/>
              <p:cNvSpPr/>
              <p:nvPr/>
            </p:nvSpPr>
            <p:spPr>
              <a:xfrm>
                <a:off x="-47892800" y="3200500"/>
                <a:ext cx="301675" cy="177225"/>
              </a:xfrm>
              <a:custGeom>
                <a:avLst/>
                <a:gdLst/>
                <a:ahLst/>
                <a:cxnLst/>
                <a:rect l="l" t="t" r="r" b="b"/>
                <a:pathLst>
                  <a:path w="12067" h="7089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lnTo>
                      <a:pt x="0" y="1796"/>
                    </a:lnTo>
                    <a:cubicBezTo>
                      <a:pt x="0" y="1985"/>
                      <a:pt x="158" y="2143"/>
                      <a:pt x="347" y="2143"/>
                    </a:cubicBezTo>
                    <a:lnTo>
                      <a:pt x="1765" y="2143"/>
                    </a:lnTo>
                    <a:cubicBezTo>
                      <a:pt x="1985" y="2143"/>
                      <a:pt x="2143" y="1985"/>
                      <a:pt x="2143" y="1796"/>
                    </a:cubicBezTo>
                    <a:lnTo>
                      <a:pt x="2143" y="1418"/>
                    </a:lnTo>
                    <a:lnTo>
                      <a:pt x="5010" y="1418"/>
                    </a:lnTo>
                    <a:cubicBezTo>
                      <a:pt x="4915" y="1576"/>
                      <a:pt x="3277" y="4506"/>
                      <a:pt x="3182" y="4663"/>
                    </a:cubicBezTo>
                    <a:lnTo>
                      <a:pt x="4821" y="7089"/>
                    </a:lnTo>
                    <a:lnTo>
                      <a:pt x="5671" y="7089"/>
                    </a:lnTo>
                    <a:lnTo>
                      <a:pt x="5671" y="5577"/>
                    </a:lnTo>
                    <a:cubicBezTo>
                      <a:pt x="5293" y="5419"/>
                      <a:pt x="4978" y="5010"/>
                      <a:pt x="4978" y="4569"/>
                    </a:cubicBezTo>
                    <a:cubicBezTo>
                      <a:pt x="4978" y="4001"/>
                      <a:pt x="5451" y="3529"/>
                      <a:pt x="6018" y="3529"/>
                    </a:cubicBezTo>
                    <a:cubicBezTo>
                      <a:pt x="6616" y="3529"/>
                      <a:pt x="7089" y="4001"/>
                      <a:pt x="7089" y="4569"/>
                    </a:cubicBezTo>
                    <a:cubicBezTo>
                      <a:pt x="7089" y="5041"/>
                      <a:pt x="6805" y="5419"/>
                      <a:pt x="6396" y="5577"/>
                    </a:cubicBezTo>
                    <a:lnTo>
                      <a:pt x="6396" y="7026"/>
                    </a:lnTo>
                    <a:lnTo>
                      <a:pt x="7247" y="7026"/>
                    </a:lnTo>
                    <a:lnTo>
                      <a:pt x="8853" y="4569"/>
                    </a:lnTo>
                    <a:cubicBezTo>
                      <a:pt x="8790" y="4411"/>
                      <a:pt x="7120" y="1513"/>
                      <a:pt x="7057" y="1355"/>
                    </a:cubicBezTo>
                    <a:lnTo>
                      <a:pt x="9924" y="1355"/>
                    </a:lnTo>
                    <a:lnTo>
                      <a:pt x="9924" y="1702"/>
                    </a:lnTo>
                    <a:cubicBezTo>
                      <a:pt x="9924" y="1891"/>
                      <a:pt x="10082" y="2048"/>
                      <a:pt x="10271" y="2048"/>
                    </a:cubicBezTo>
                    <a:lnTo>
                      <a:pt x="11689" y="2048"/>
                    </a:lnTo>
                    <a:cubicBezTo>
                      <a:pt x="11909" y="2048"/>
                      <a:pt x="12067" y="1891"/>
                      <a:pt x="12067" y="1702"/>
                    </a:cubicBezTo>
                    <a:lnTo>
                      <a:pt x="12067" y="284"/>
                    </a:lnTo>
                    <a:cubicBezTo>
                      <a:pt x="12004" y="158"/>
                      <a:pt x="11846" y="0"/>
                      <a:pt x="11657" y="0"/>
                    </a:cubicBezTo>
                    <a:lnTo>
                      <a:pt x="10239" y="0"/>
                    </a:lnTo>
                    <a:cubicBezTo>
                      <a:pt x="10050" y="0"/>
                      <a:pt x="9893" y="158"/>
                      <a:pt x="9893" y="378"/>
                    </a:cubicBezTo>
                    <a:lnTo>
                      <a:pt x="9893" y="725"/>
                    </a:lnTo>
                    <a:lnTo>
                      <a:pt x="6616" y="725"/>
                    </a:lnTo>
                    <a:lnTo>
                      <a:pt x="6301" y="221"/>
                    </a:lnTo>
                    <a:cubicBezTo>
                      <a:pt x="6238" y="95"/>
                      <a:pt x="6120" y="32"/>
                      <a:pt x="6002" y="32"/>
                    </a:cubicBezTo>
                    <a:cubicBezTo>
                      <a:pt x="5884" y="32"/>
                      <a:pt x="5766" y="95"/>
                      <a:pt x="5703" y="221"/>
                    </a:cubicBezTo>
                    <a:lnTo>
                      <a:pt x="5388" y="725"/>
                    </a:lnTo>
                    <a:lnTo>
                      <a:pt x="2143" y="725"/>
                    </a:lnTo>
                    <a:lnTo>
                      <a:pt x="2143" y="378"/>
                    </a:lnTo>
                    <a:cubicBezTo>
                      <a:pt x="2143" y="158"/>
                      <a:pt x="1985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0" name="Google Shape;6050;p61"/>
              <p:cNvSpPr/>
              <p:nvPr/>
            </p:nvSpPr>
            <p:spPr>
              <a:xfrm>
                <a:off x="-47751825" y="33060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68"/>
                      <a:pt x="158" y="726"/>
                      <a:pt x="347" y="726"/>
                    </a:cubicBezTo>
                    <a:cubicBezTo>
                      <a:pt x="536" y="726"/>
                      <a:pt x="694" y="568"/>
                      <a:pt x="694" y="348"/>
                    </a:cubicBezTo>
                    <a:cubicBezTo>
                      <a:pt x="694" y="159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1" name="Google Shape;6051;p61"/>
              <p:cNvSpPr/>
              <p:nvPr/>
            </p:nvSpPr>
            <p:spPr>
              <a:xfrm>
                <a:off x="-47786475" y="3395050"/>
                <a:ext cx="87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693"/>
                    </a:lnTo>
                    <a:lnTo>
                      <a:pt x="3498" y="693"/>
                    </a:lnTo>
                    <a:lnTo>
                      <a:pt x="3498" y="347"/>
                    </a:lnTo>
                    <a:cubicBezTo>
                      <a:pt x="3498" y="158"/>
                      <a:pt x="3372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2" name="Google Shape;6052;p61"/>
              <p:cNvSpPr/>
              <p:nvPr/>
            </p:nvSpPr>
            <p:spPr>
              <a:xfrm>
                <a:off x="-47692750" y="3271375"/>
                <a:ext cx="101625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4065" h="5609" extrusionOk="0">
                    <a:moveTo>
                      <a:pt x="631" y="1"/>
                    </a:moveTo>
                    <a:lnTo>
                      <a:pt x="1576" y="1639"/>
                    </a:lnTo>
                    <a:cubicBezTo>
                      <a:pt x="1639" y="1734"/>
                      <a:pt x="1639" y="1891"/>
                      <a:pt x="1576" y="1986"/>
                    </a:cubicBezTo>
                    <a:lnTo>
                      <a:pt x="1" y="4348"/>
                    </a:lnTo>
                    <a:cubicBezTo>
                      <a:pt x="316" y="4537"/>
                      <a:pt x="505" y="4853"/>
                      <a:pt x="505" y="5262"/>
                    </a:cubicBezTo>
                    <a:lnTo>
                      <a:pt x="505" y="5609"/>
                    </a:lnTo>
                    <a:lnTo>
                      <a:pt x="4065" y="5609"/>
                    </a:lnTo>
                    <a:lnTo>
                      <a:pt x="4065" y="1040"/>
                    </a:lnTo>
                    <a:cubicBezTo>
                      <a:pt x="4002" y="473"/>
                      <a:pt x="3561" y="1"/>
                      <a:pt x="29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3" name="Google Shape;6053;p61"/>
              <p:cNvSpPr/>
              <p:nvPr/>
            </p:nvSpPr>
            <p:spPr>
              <a:xfrm>
                <a:off x="-47891225" y="3272950"/>
                <a:ext cx="100050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5609" extrusionOk="0">
                    <a:moveTo>
                      <a:pt x="1040" y="1"/>
                    </a:moveTo>
                    <a:cubicBezTo>
                      <a:pt x="473" y="1"/>
                      <a:pt x="0" y="442"/>
                      <a:pt x="0" y="1040"/>
                    </a:cubicBezTo>
                    <a:lnTo>
                      <a:pt x="0" y="5609"/>
                    </a:lnTo>
                    <a:lnTo>
                      <a:pt x="3529" y="5609"/>
                    </a:lnTo>
                    <a:lnTo>
                      <a:pt x="3529" y="5231"/>
                    </a:lnTo>
                    <a:lnTo>
                      <a:pt x="3497" y="5231"/>
                    </a:lnTo>
                    <a:cubicBezTo>
                      <a:pt x="3497" y="4821"/>
                      <a:pt x="3686" y="4506"/>
                      <a:pt x="4002" y="4317"/>
                    </a:cubicBezTo>
                    <a:lnTo>
                      <a:pt x="2426" y="1954"/>
                    </a:lnTo>
                    <a:cubicBezTo>
                      <a:pt x="2363" y="1828"/>
                      <a:pt x="2363" y="1734"/>
                      <a:pt x="2426" y="1608"/>
                    </a:cubicBezTo>
                    <a:lnTo>
                      <a:pt x="337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4" name="Google Shape;6054;p61"/>
              <p:cNvSpPr/>
              <p:nvPr/>
            </p:nvSpPr>
            <p:spPr>
              <a:xfrm>
                <a:off x="-47892800" y="3428900"/>
                <a:ext cx="300100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2837" extrusionOk="0">
                    <a:moveTo>
                      <a:pt x="0" y="1"/>
                    </a:moveTo>
                    <a:lnTo>
                      <a:pt x="0" y="379"/>
                    </a:lnTo>
                    <a:cubicBezTo>
                      <a:pt x="0" y="946"/>
                      <a:pt x="473" y="1418"/>
                      <a:pt x="1072" y="1418"/>
                    </a:cubicBezTo>
                    <a:lnTo>
                      <a:pt x="4978" y="1418"/>
                    </a:lnTo>
                    <a:lnTo>
                      <a:pt x="4978" y="2143"/>
                    </a:lnTo>
                    <a:lnTo>
                      <a:pt x="3907" y="2143"/>
                    </a:lnTo>
                    <a:cubicBezTo>
                      <a:pt x="3718" y="2143"/>
                      <a:pt x="3560" y="2301"/>
                      <a:pt x="3560" y="2490"/>
                    </a:cubicBezTo>
                    <a:cubicBezTo>
                      <a:pt x="3560" y="2679"/>
                      <a:pt x="3718" y="2836"/>
                      <a:pt x="3907" y="2836"/>
                    </a:cubicBezTo>
                    <a:lnTo>
                      <a:pt x="8129" y="2836"/>
                    </a:lnTo>
                    <a:cubicBezTo>
                      <a:pt x="8318" y="2836"/>
                      <a:pt x="8475" y="2679"/>
                      <a:pt x="8475" y="2490"/>
                    </a:cubicBezTo>
                    <a:cubicBezTo>
                      <a:pt x="8475" y="2301"/>
                      <a:pt x="8318" y="2143"/>
                      <a:pt x="8129" y="2143"/>
                    </a:cubicBezTo>
                    <a:lnTo>
                      <a:pt x="7057" y="2143"/>
                    </a:lnTo>
                    <a:lnTo>
                      <a:pt x="7057" y="1418"/>
                    </a:lnTo>
                    <a:lnTo>
                      <a:pt x="10964" y="1418"/>
                    </a:lnTo>
                    <a:cubicBezTo>
                      <a:pt x="11531" y="1418"/>
                      <a:pt x="12004" y="946"/>
                      <a:pt x="12004" y="379"/>
                    </a:cubicBezTo>
                    <a:lnTo>
                      <a:pt x="120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55" name="Google Shape;6055;p61"/>
            <p:cNvGrpSpPr/>
            <p:nvPr/>
          </p:nvGrpSpPr>
          <p:grpSpPr>
            <a:xfrm>
              <a:off x="2775658" y="2388806"/>
              <a:ext cx="147004" cy="227666"/>
              <a:chOff x="-47839250" y="3569100"/>
              <a:chExt cx="193775" cy="300100"/>
            </a:xfrm>
            <a:grpFill/>
          </p:grpSpPr>
          <p:sp>
            <p:nvSpPr>
              <p:cNvPr id="6056" name="Google Shape;6056;p61"/>
              <p:cNvSpPr/>
              <p:nvPr/>
            </p:nvSpPr>
            <p:spPr>
              <a:xfrm>
                <a:off x="-47786475" y="3657325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72" y="0"/>
                    </a:moveTo>
                    <a:cubicBezTo>
                      <a:pt x="473" y="0"/>
                      <a:pt x="1" y="473"/>
                      <a:pt x="1" y="1071"/>
                    </a:cubicBezTo>
                    <a:cubicBezTo>
                      <a:pt x="1" y="1544"/>
                      <a:pt x="284" y="1890"/>
                      <a:pt x="725" y="2048"/>
                    </a:cubicBezTo>
                    <a:lnTo>
                      <a:pt x="725" y="1071"/>
                    </a:lnTo>
                    <a:cubicBezTo>
                      <a:pt x="725" y="882"/>
                      <a:pt x="883" y="725"/>
                      <a:pt x="1072" y="725"/>
                    </a:cubicBezTo>
                    <a:lnTo>
                      <a:pt x="2048" y="725"/>
                    </a:lnTo>
                    <a:cubicBezTo>
                      <a:pt x="1891" y="315"/>
                      <a:pt x="1513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7" name="Google Shape;6057;p61"/>
              <p:cNvSpPr/>
              <p:nvPr/>
            </p:nvSpPr>
            <p:spPr>
              <a:xfrm>
                <a:off x="-47751025" y="3692750"/>
                <a:ext cx="1577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1" extrusionOk="0">
                    <a:moveTo>
                      <a:pt x="0" y="1"/>
                    </a:moveTo>
                    <a:lnTo>
                      <a:pt x="0" y="631"/>
                    </a:lnTo>
                    <a:cubicBezTo>
                      <a:pt x="315" y="536"/>
                      <a:pt x="504" y="284"/>
                      <a:pt x="6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8" name="Google Shape;6058;p61"/>
              <p:cNvSpPr/>
              <p:nvPr/>
            </p:nvSpPr>
            <p:spPr>
              <a:xfrm>
                <a:off x="-47838450" y="3569100"/>
                <a:ext cx="1929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719" h="1419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lnTo>
                      <a:pt x="7719" y="1418"/>
                    </a:lnTo>
                    <a:lnTo>
                      <a:pt x="7719" y="347"/>
                    </a:lnTo>
                    <a:cubicBezTo>
                      <a:pt x="7719" y="158"/>
                      <a:pt x="7561" y="1"/>
                      <a:pt x="73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59" name="Google Shape;6059;p61"/>
              <p:cNvSpPr/>
              <p:nvPr/>
            </p:nvSpPr>
            <p:spPr>
              <a:xfrm>
                <a:off x="-47751025" y="3691975"/>
                <a:ext cx="535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43" extrusionOk="0">
                    <a:moveTo>
                      <a:pt x="1386" y="0"/>
                    </a:moveTo>
                    <a:cubicBezTo>
                      <a:pt x="1229" y="662"/>
                      <a:pt x="725" y="1229"/>
                      <a:pt x="0" y="1387"/>
                    </a:cubicBezTo>
                    <a:lnTo>
                      <a:pt x="0" y="2143"/>
                    </a:lnTo>
                    <a:lnTo>
                      <a:pt x="2143" y="2143"/>
                    </a:lnTo>
                    <a:lnTo>
                      <a:pt x="21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0" name="Google Shape;6060;p61"/>
              <p:cNvSpPr/>
              <p:nvPr/>
            </p:nvSpPr>
            <p:spPr>
              <a:xfrm>
                <a:off x="-47839250" y="3621875"/>
                <a:ext cx="193000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6365" extrusionOk="0">
                    <a:moveTo>
                      <a:pt x="3183" y="725"/>
                    </a:moveTo>
                    <a:cubicBezTo>
                      <a:pt x="4033" y="725"/>
                      <a:pt x="4758" y="1324"/>
                      <a:pt x="4915" y="2143"/>
                    </a:cubicBezTo>
                    <a:lnTo>
                      <a:pt x="6018" y="2143"/>
                    </a:lnTo>
                    <a:cubicBezTo>
                      <a:pt x="6207" y="2143"/>
                      <a:pt x="6365" y="2300"/>
                      <a:pt x="6365" y="2489"/>
                    </a:cubicBezTo>
                    <a:lnTo>
                      <a:pt x="6365" y="5293"/>
                    </a:lnTo>
                    <a:cubicBezTo>
                      <a:pt x="6365" y="5482"/>
                      <a:pt x="6207" y="5640"/>
                      <a:pt x="6018" y="5640"/>
                    </a:cubicBezTo>
                    <a:lnTo>
                      <a:pt x="3214" y="5640"/>
                    </a:lnTo>
                    <a:cubicBezTo>
                      <a:pt x="3025" y="5640"/>
                      <a:pt x="2868" y="5482"/>
                      <a:pt x="2868" y="5293"/>
                    </a:cubicBezTo>
                    <a:lnTo>
                      <a:pt x="2868" y="4191"/>
                    </a:lnTo>
                    <a:cubicBezTo>
                      <a:pt x="2080" y="4033"/>
                      <a:pt x="1450" y="3308"/>
                      <a:pt x="1450" y="2458"/>
                    </a:cubicBezTo>
                    <a:cubicBezTo>
                      <a:pt x="1418" y="1513"/>
                      <a:pt x="2206" y="725"/>
                      <a:pt x="3183" y="725"/>
                    </a:cubicBezTo>
                    <a:close/>
                    <a:moveTo>
                      <a:pt x="1" y="0"/>
                    </a:moveTo>
                    <a:lnTo>
                      <a:pt x="1" y="6364"/>
                    </a:lnTo>
                    <a:lnTo>
                      <a:pt x="7719" y="6364"/>
                    </a:lnTo>
                    <a:lnTo>
                      <a:pt x="77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1" name="Google Shape;6061;p61"/>
              <p:cNvSpPr/>
              <p:nvPr/>
            </p:nvSpPr>
            <p:spPr>
              <a:xfrm>
                <a:off x="-47839250" y="3799075"/>
                <a:ext cx="1930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2805" extrusionOk="0">
                    <a:moveTo>
                      <a:pt x="4600" y="663"/>
                    </a:moveTo>
                    <a:cubicBezTo>
                      <a:pt x="4789" y="663"/>
                      <a:pt x="4947" y="820"/>
                      <a:pt x="4947" y="1041"/>
                    </a:cubicBezTo>
                    <a:cubicBezTo>
                      <a:pt x="4947" y="1230"/>
                      <a:pt x="4789" y="1387"/>
                      <a:pt x="4600" y="1387"/>
                    </a:cubicBezTo>
                    <a:lnTo>
                      <a:pt x="3183" y="1387"/>
                    </a:lnTo>
                    <a:cubicBezTo>
                      <a:pt x="2994" y="1387"/>
                      <a:pt x="2836" y="1230"/>
                      <a:pt x="2836" y="1041"/>
                    </a:cubicBezTo>
                    <a:cubicBezTo>
                      <a:pt x="2836" y="852"/>
                      <a:pt x="2994" y="663"/>
                      <a:pt x="3183" y="663"/>
                    </a:cubicBezTo>
                    <a:close/>
                    <a:moveTo>
                      <a:pt x="1" y="1"/>
                    </a:moveTo>
                    <a:lnTo>
                      <a:pt x="1" y="2458"/>
                    </a:lnTo>
                    <a:cubicBezTo>
                      <a:pt x="1" y="2647"/>
                      <a:pt x="158" y="2805"/>
                      <a:pt x="347" y="2805"/>
                    </a:cubicBezTo>
                    <a:lnTo>
                      <a:pt x="7341" y="2805"/>
                    </a:lnTo>
                    <a:cubicBezTo>
                      <a:pt x="7562" y="2805"/>
                      <a:pt x="7719" y="2647"/>
                      <a:pt x="7719" y="2458"/>
                    </a:cubicBezTo>
                    <a:lnTo>
                      <a:pt x="771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62" name="Google Shape;6062;p61"/>
            <p:cNvGrpSpPr/>
            <p:nvPr/>
          </p:nvGrpSpPr>
          <p:grpSpPr>
            <a:xfrm>
              <a:off x="2735327" y="2668438"/>
              <a:ext cx="227666" cy="228273"/>
              <a:chOff x="-47892800" y="3937700"/>
              <a:chExt cx="300100" cy="300900"/>
            </a:xfrm>
            <a:grpFill/>
          </p:grpSpPr>
          <p:sp>
            <p:nvSpPr>
              <p:cNvPr id="6063" name="Google Shape;6063;p61"/>
              <p:cNvSpPr/>
              <p:nvPr/>
            </p:nvSpPr>
            <p:spPr>
              <a:xfrm>
                <a:off x="-47858150" y="3937700"/>
                <a:ext cx="70900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1766" extrusionOk="0">
                    <a:moveTo>
                      <a:pt x="1418" y="1"/>
                    </a:moveTo>
                    <a:cubicBezTo>
                      <a:pt x="631" y="1"/>
                      <a:pt x="1" y="694"/>
                      <a:pt x="1" y="1419"/>
                    </a:cubicBezTo>
                    <a:lnTo>
                      <a:pt x="1" y="1765"/>
                    </a:lnTo>
                    <a:cubicBezTo>
                      <a:pt x="442" y="1545"/>
                      <a:pt x="914" y="1419"/>
                      <a:pt x="1418" y="1419"/>
                    </a:cubicBezTo>
                    <a:cubicBezTo>
                      <a:pt x="1922" y="1419"/>
                      <a:pt x="2395" y="1545"/>
                      <a:pt x="2836" y="1765"/>
                    </a:cubicBezTo>
                    <a:lnTo>
                      <a:pt x="2836" y="1419"/>
                    </a:lnTo>
                    <a:cubicBezTo>
                      <a:pt x="2836" y="631"/>
                      <a:pt x="2206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4" name="Google Shape;6064;p61"/>
              <p:cNvSpPr/>
              <p:nvPr/>
            </p:nvSpPr>
            <p:spPr>
              <a:xfrm>
                <a:off x="-47892800" y="3991275"/>
                <a:ext cx="141000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5640" h="4222" extrusionOk="0">
                    <a:moveTo>
                      <a:pt x="2836" y="0"/>
                    </a:moveTo>
                    <a:cubicBezTo>
                      <a:pt x="1292" y="0"/>
                      <a:pt x="32" y="1260"/>
                      <a:pt x="32" y="2804"/>
                    </a:cubicBezTo>
                    <a:lnTo>
                      <a:pt x="32" y="3875"/>
                    </a:lnTo>
                    <a:cubicBezTo>
                      <a:pt x="0" y="4064"/>
                      <a:pt x="158" y="4222"/>
                      <a:pt x="347" y="4222"/>
                    </a:cubicBezTo>
                    <a:lnTo>
                      <a:pt x="5293" y="4222"/>
                    </a:lnTo>
                    <a:cubicBezTo>
                      <a:pt x="5482" y="4222"/>
                      <a:pt x="5640" y="4064"/>
                      <a:pt x="5640" y="3875"/>
                    </a:cubicBezTo>
                    <a:lnTo>
                      <a:pt x="5640" y="2804"/>
                    </a:lnTo>
                    <a:cubicBezTo>
                      <a:pt x="5640" y="1260"/>
                      <a:pt x="4380" y="0"/>
                      <a:pt x="2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5" name="Google Shape;6065;p61"/>
              <p:cNvSpPr/>
              <p:nvPr/>
            </p:nvSpPr>
            <p:spPr>
              <a:xfrm>
                <a:off x="-47773875" y="3956600"/>
                <a:ext cx="119750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3561" extrusionOk="0">
                    <a:moveTo>
                      <a:pt x="1" y="1"/>
                    </a:moveTo>
                    <a:cubicBezTo>
                      <a:pt x="95" y="253"/>
                      <a:pt x="127" y="474"/>
                      <a:pt x="127" y="726"/>
                    </a:cubicBezTo>
                    <a:lnTo>
                      <a:pt x="127" y="1419"/>
                    </a:lnTo>
                    <a:lnTo>
                      <a:pt x="158" y="1419"/>
                    </a:lnTo>
                    <a:cubicBezTo>
                      <a:pt x="442" y="1639"/>
                      <a:pt x="694" y="1860"/>
                      <a:pt x="883" y="2143"/>
                    </a:cubicBezTo>
                    <a:cubicBezTo>
                      <a:pt x="1702" y="2301"/>
                      <a:pt x="2427" y="2805"/>
                      <a:pt x="2805" y="3561"/>
                    </a:cubicBezTo>
                    <a:cubicBezTo>
                      <a:pt x="3214" y="3120"/>
                      <a:pt x="3750" y="2805"/>
                      <a:pt x="4380" y="2805"/>
                    </a:cubicBezTo>
                    <a:cubicBezTo>
                      <a:pt x="4506" y="2805"/>
                      <a:pt x="4663" y="2805"/>
                      <a:pt x="4789" y="2836"/>
                    </a:cubicBezTo>
                    <a:cubicBezTo>
                      <a:pt x="4033" y="1167"/>
                      <a:pt x="2332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6" name="Google Shape;6066;p61"/>
              <p:cNvSpPr/>
              <p:nvPr/>
            </p:nvSpPr>
            <p:spPr>
              <a:xfrm>
                <a:off x="-47699050" y="4043250"/>
                <a:ext cx="7170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836" extrusionOk="0">
                    <a:moveTo>
                      <a:pt x="1450" y="0"/>
                    </a:moveTo>
                    <a:cubicBezTo>
                      <a:pt x="662" y="0"/>
                      <a:pt x="1" y="694"/>
                      <a:pt x="1" y="1418"/>
                    </a:cubicBezTo>
                    <a:cubicBezTo>
                      <a:pt x="1" y="2206"/>
                      <a:pt x="662" y="2836"/>
                      <a:pt x="1450" y="2836"/>
                    </a:cubicBezTo>
                    <a:cubicBezTo>
                      <a:pt x="2237" y="2836"/>
                      <a:pt x="2868" y="2206"/>
                      <a:pt x="2868" y="1418"/>
                    </a:cubicBezTo>
                    <a:cubicBezTo>
                      <a:pt x="2868" y="631"/>
                      <a:pt x="2237" y="0"/>
                      <a:pt x="14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7" name="Google Shape;6067;p61"/>
              <p:cNvSpPr/>
              <p:nvPr/>
            </p:nvSpPr>
            <p:spPr>
              <a:xfrm>
                <a:off x="-47770725" y="4124375"/>
                <a:ext cx="178025" cy="114225"/>
              </a:xfrm>
              <a:custGeom>
                <a:avLst/>
                <a:gdLst/>
                <a:ahLst/>
                <a:cxnLst/>
                <a:rect l="l" t="t" r="r" b="b"/>
                <a:pathLst>
                  <a:path w="7121" h="4569" extrusionOk="0">
                    <a:moveTo>
                      <a:pt x="3183" y="0"/>
                    </a:moveTo>
                    <a:lnTo>
                      <a:pt x="3183" y="2426"/>
                    </a:lnTo>
                    <a:lnTo>
                      <a:pt x="2490" y="2426"/>
                    </a:lnTo>
                    <a:lnTo>
                      <a:pt x="2490" y="2080"/>
                    </a:lnTo>
                    <a:cubicBezTo>
                      <a:pt x="2490" y="1891"/>
                      <a:pt x="2332" y="1733"/>
                      <a:pt x="2143" y="1733"/>
                    </a:cubicBezTo>
                    <a:cubicBezTo>
                      <a:pt x="1954" y="1733"/>
                      <a:pt x="1796" y="1891"/>
                      <a:pt x="1796" y="2080"/>
                    </a:cubicBezTo>
                    <a:lnTo>
                      <a:pt x="1796" y="2426"/>
                    </a:lnTo>
                    <a:cubicBezTo>
                      <a:pt x="788" y="2426"/>
                      <a:pt x="1" y="3214"/>
                      <a:pt x="1" y="4222"/>
                    </a:cubicBezTo>
                    <a:cubicBezTo>
                      <a:pt x="1" y="4411"/>
                      <a:pt x="158" y="4569"/>
                      <a:pt x="379" y="4569"/>
                    </a:cubicBezTo>
                    <a:lnTo>
                      <a:pt x="6711" y="4569"/>
                    </a:lnTo>
                    <a:cubicBezTo>
                      <a:pt x="6900" y="4569"/>
                      <a:pt x="7058" y="4411"/>
                      <a:pt x="7058" y="4222"/>
                    </a:cubicBezTo>
                    <a:cubicBezTo>
                      <a:pt x="7121" y="3214"/>
                      <a:pt x="6302" y="2426"/>
                      <a:pt x="5325" y="2426"/>
                    </a:cubicBezTo>
                    <a:lnTo>
                      <a:pt x="5325" y="0"/>
                    </a:lnTo>
                    <a:cubicBezTo>
                      <a:pt x="5010" y="190"/>
                      <a:pt x="4663" y="284"/>
                      <a:pt x="4254" y="284"/>
                    </a:cubicBezTo>
                    <a:cubicBezTo>
                      <a:pt x="3876" y="284"/>
                      <a:pt x="3529" y="158"/>
                      <a:pt x="31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8" name="Google Shape;6068;p61"/>
              <p:cNvSpPr/>
              <p:nvPr/>
            </p:nvSpPr>
            <p:spPr>
              <a:xfrm>
                <a:off x="-47830575" y="4132250"/>
                <a:ext cx="173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765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cubicBezTo>
                      <a:pt x="0" y="1607"/>
                      <a:pt x="158" y="1765"/>
                      <a:pt x="347" y="1765"/>
                    </a:cubicBezTo>
                    <a:cubicBezTo>
                      <a:pt x="536" y="1765"/>
                      <a:pt x="693" y="1607"/>
                      <a:pt x="693" y="1418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69" name="Google Shape;6069;p61"/>
              <p:cNvSpPr/>
              <p:nvPr/>
            </p:nvSpPr>
            <p:spPr>
              <a:xfrm>
                <a:off x="-47785675" y="4112375"/>
                <a:ext cx="37825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450" extrusionOk="0">
                    <a:moveTo>
                      <a:pt x="402" y="0"/>
                    </a:moveTo>
                    <a:cubicBezTo>
                      <a:pt x="307" y="0"/>
                      <a:pt x="205" y="24"/>
                      <a:pt x="126" y="71"/>
                    </a:cubicBezTo>
                    <a:cubicBezTo>
                      <a:pt x="0" y="197"/>
                      <a:pt x="0" y="449"/>
                      <a:pt x="126" y="607"/>
                    </a:cubicBezTo>
                    <a:lnTo>
                      <a:pt x="882" y="1331"/>
                    </a:lnTo>
                    <a:cubicBezTo>
                      <a:pt x="961" y="1410"/>
                      <a:pt x="1055" y="1449"/>
                      <a:pt x="1146" y="1449"/>
                    </a:cubicBezTo>
                    <a:cubicBezTo>
                      <a:pt x="1237" y="1449"/>
                      <a:pt x="1323" y="1410"/>
                      <a:pt x="1386" y="1331"/>
                    </a:cubicBezTo>
                    <a:cubicBezTo>
                      <a:pt x="1512" y="1237"/>
                      <a:pt x="1512" y="985"/>
                      <a:pt x="1386" y="827"/>
                    </a:cubicBezTo>
                    <a:lnTo>
                      <a:pt x="630" y="71"/>
                    </a:lnTo>
                    <a:cubicBezTo>
                      <a:pt x="583" y="24"/>
                      <a:pt x="496" y="0"/>
                      <a:pt x="4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70" name="Google Shape;6070;p61"/>
              <p:cNvSpPr/>
              <p:nvPr/>
            </p:nvSpPr>
            <p:spPr>
              <a:xfrm>
                <a:off x="-47892800" y="4112750"/>
                <a:ext cx="37825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450" extrusionOk="0">
                    <a:moveTo>
                      <a:pt x="1111" y="1"/>
                    </a:moveTo>
                    <a:cubicBezTo>
                      <a:pt x="1016" y="1"/>
                      <a:pt x="930" y="40"/>
                      <a:pt x="883" y="119"/>
                    </a:cubicBezTo>
                    <a:lnTo>
                      <a:pt x="126" y="844"/>
                    </a:lnTo>
                    <a:cubicBezTo>
                      <a:pt x="0" y="970"/>
                      <a:pt x="0" y="1222"/>
                      <a:pt x="126" y="1379"/>
                    </a:cubicBezTo>
                    <a:cubicBezTo>
                      <a:pt x="189" y="1426"/>
                      <a:pt x="276" y="1450"/>
                      <a:pt x="367" y="1450"/>
                    </a:cubicBezTo>
                    <a:cubicBezTo>
                      <a:pt x="457" y="1450"/>
                      <a:pt x="552" y="1426"/>
                      <a:pt x="630" y="1379"/>
                    </a:cubicBezTo>
                    <a:lnTo>
                      <a:pt x="1387" y="623"/>
                    </a:lnTo>
                    <a:cubicBezTo>
                      <a:pt x="1513" y="497"/>
                      <a:pt x="1513" y="276"/>
                      <a:pt x="1387" y="119"/>
                    </a:cubicBezTo>
                    <a:cubicBezTo>
                      <a:pt x="1308" y="40"/>
                      <a:pt x="1205" y="1"/>
                      <a:pt x="1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71" name="Google Shape;6071;p61"/>
            <p:cNvGrpSpPr/>
            <p:nvPr/>
          </p:nvGrpSpPr>
          <p:grpSpPr>
            <a:xfrm>
              <a:off x="4145768" y="2122905"/>
              <a:ext cx="227666" cy="199597"/>
              <a:chOff x="-46042675" y="3218600"/>
              <a:chExt cx="300100" cy="263100"/>
            </a:xfrm>
            <a:grpFill/>
          </p:grpSpPr>
          <p:sp>
            <p:nvSpPr>
              <p:cNvPr id="6072" name="Google Shape;6072;p61"/>
              <p:cNvSpPr/>
              <p:nvPr/>
            </p:nvSpPr>
            <p:spPr>
              <a:xfrm>
                <a:off x="-46042675" y="3302875"/>
                <a:ext cx="35475" cy="1300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5200" extrusionOk="0">
                    <a:moveTo>
                      <a:pt x="1" y="1"/>
                    </a:moveTo>
                    <a:lnTo>
                      <a:pt x="1" y="5199"/>
                    </a:lnTo>
                    <a:lnTo>
                      <a:pt x="1418" y="4506"/>
                    </a:lnTo>
                    <a:lnTo>
                      <a:pt x="1418" y="726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73" name="Google Shape;6073;p61"/>
              <p:cNvSpPr/>
              <p:nvPr/>
            </p:nvSpPr>
            <p:spPr>
              <a:xfrm>
                <a:off x="-45919025" y="3341475"/>
                <a:ext cx="536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112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1" y="1639"/>
                      <a:pt x="473" y="2112"/>
                      <a:pt x="1072" y="2112"/>
                    </a:cubicBezTo>
                    <a:cubicBezTo>
                      <a:pt x="1671" y="2112"/>
                      <a:pt x="2143" y="1639"/>
                      <a:pt x="2143" y="1072"/>
                    </a:cubicBezTo>
                    <a:cubicBezTo>
                      <a:pt x="2143" y="473"/>
                      <a:pt x="1639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74" name="Google Shape;6074;p61"/>
              <p:cNvSpPr/>
              <p:nvPr/>
            </p:nvSpPr>
            <p:spPr>
              <a:xfrm>
                <a:off x="-45778025" y="3302875"/>
                <a:ext cx="35450" cy="1300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5200" extrusionOk="0">
                    <a:moveTo>
                      <a:pt x="1418" y="1"/>
                    </a:moveTo>
                    <a:lnTo>
                      <a:pt x="0" y="726"/>
                    </a:lnTo>
                    <a:lnTo>
                      <a:pt x="0" y="4506"/>
                    </a:lnTo>
                    <a:lnTo>
                      <a:pt x="1418" y="5199"/>
                    </a:lnTo>
                    <a:lnTo>
                      <a:pt x="141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75" name="Google Shape;6075;p61"/>
              <p:cNvSpPr/>
              <p:nvPr/>
            </p:nvSpPr>
            <p:spPr>
              <a:xfrm>
                <a:off x="-46042675" y="3235950"/>
                <a:ext cx="300100" cy="24575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9830" extrusionOk="0">
                    <a:moveTo>
                      <a:pt x="6018" y="2142"/>
                    </a:moveTo>
                    <a:cubicBezTo>
                      <a:pt x="7751" y="2142"/>
                      <a:pt x="9168" y="3560"/>
                      <a:pt x="9168" y="5293"/>
                    </a:cubicBezTo>
                    <a:cubicBezTo>
                      <a:pt x="9168" y="7026"/>
                      <a:pt x="7751" y="8443"/>
                      <a:pt x="6018" y="8443"/>
                    </a:cubicBezTo>
                    <a:cubicBezTo>
                      <a:pt x="4285" y="8443"/>
                      <a:pt x="2867" y="7026"/>
                      <a:pt x="2867" y="5293"/>
                    </a:cubicBezTo>
                    <a:cubicBezTo>
                      <a:pt x="2867" y="3560"/>
                      <a:pt x="4285" y="2142"/>
                      <a:pt x="6018" y="2142"/>
                    </a:cubicBezTo>
                    <a:close/>
                    <a:moveTo>
                      <a:pt x="1765" y="0"/>
                    </a:moveTo>
                    <a:cubicBezTo>
                      <a:pt x="1576" y="0"/>
                      <a:pt x="1418" y="158"/>
                      <a:pt x="1418" y="378"/>
                    </a:cubicBezTo>
                    <a:lnTo>
                      <a:pt x="1418" y="725"/>
                    </a:lnTo>
                    <a:lnTo>
                      <a:pt x="1072" y="725"/>
                    </a:lnTo>
                    <a:cubicBezTo>
                      <a:pt x="473" y="725"/>
                      <a:pt x="1" y="1197"/>
                      <a:pt x="1" y="1796"/>
                    </a:cubicBezTo>
                    <a:lnTo>
                      <a:pt x="1" y="1890"/>
                    </a:lnTo>
                    <a:lnTo>
                      <a:pt x="1922" y="2835"/>
                    </a:lnTo>
                    <a:cubicBezTo>
                      <a:pt x="2048" y="2930"/>
                      <a:pt x="2143" y="3056"/>
                      <a:pt x="2143" y="3151"/>
                    </a:cubicBezTo>
                    <a:lnTo>
                      <a:pt x="2143" y="7372"/>
                    </a:lnTo>
                    <a:cubicBezTo>
                      <a:pt x="2143" y="7498"/>
                      <a:pt x="2048" y="7624"/>
                      <a:pt x="1922" y="7687"/>
                    </a:cubicBezTo>
                    <a:lnTo>
                      <a:pt x="1" y="8632"/>
                    </a:lnTo>
                    <a:lnTo>
                      <a:pt x="1" y="8758"/>
                    </a:lnTo>
                    <a:cubicBezTo>
                      <a:pt x="1" y="9357"/>
                      <a:pt x="473" y="9830"/>
                      <a:pt x="1072" y="9830"/>
                    </a:cubicBezTo>
                    <a:lnTo>
                      <a:pt x="10964" y="9830"/>
                    </a:lnTo>
                    <a:cubicBezTo>
                      <a:pt x="11531" y="9830"/>
                      <a:pt x="12004" y="9357"/>
                      <a:pt x="12004" y="8758"/>
                    </a:cubicBezTo>
                    <a:lnTo>
                      <a:pt x="12004" y="8632"/>
                    </a:lnTo>
                    <a:lnTo>
                      <a:pt x="10082" y="7687"/>
                    </a:lnTo>
                    <a:cubicBezTo>
                      <a:pt x="9956" y="7624"/>
                      <a:pt x="9893" y="7498"/>
                      <a:pt x="9893" y="7372"/>
                    </a:cubicBezTo>
                    <a:lnTo>
                      <a:pt x="9893" y="3151"/>
                    </a:lnTo>
                    <a:cubicBezTo>
                      <a:pt x="9893" y="3056"/>
                      <a:pt x="9956" y="2930"/>
                      <a:pt x="10082" y="2835"/>
                    </a:cubicBezTo>
                    <a:lnTo>
                      <a:pt x="12004" y="1890"/>
                    </a:lnTo>
                    <a:lnTo>
                      <a:pt x="12004" y="1796"/>
                    </a:lnTo>
                    <a:cubicBezTo>
                      <a:pt x="12004" y="1197"/>
                      <a:pt x="11531" y="725"/>
                      <a:pt x="10933" y="725"/>
                    </a:cubicBezTo>
                    <a:lnTo>
                      <a:pt x="2143" y="725"/>
                    </a:lnTo>
                    <a:lnTo>
                      <a:pt x="2143" y="378"/>
                    </a:lnTo>
                    <a:cubicBezTo>
                      <a:pt x="2143" y="158"/>
                      <a:pt x="1985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76" name="Google Shape;6076;p61"/>
              <p:cNvSpPr/>
              <p:nvPr/>
            </p:nvSpPr>
            <p:spPr>
              <a:xfrm>
                <a:off x="-45952875" y="3306025"/>
                <a:ext cx="122100" cy="1221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4885" extrusionOk="0">
                    <a:moveTo>
                      <a:pt x="2426" y="663"/>
                    </a:moveTo>
                    <a:cubicBezTo>
                      <a:pt x="3403" y="663"/>
                      <a:pt x="4190" y="1450"/>
                      <a:pt x="4190" y="2458"/>
                    </a:cubicBezTo>
                    <a:cubicBezTo>
                      <a:pt x="4159" y="3435"/>
                      <a:pt x="3371" y="4223"/>
                      <a:pt x="2426" y="4223"/>
                    </a:cubicBezTo>
                    <a:cubicBezTo>
                      <a:pt x="1449" y="4223"/>
                      <a:pt x="662" y="3435"/>
                      <a:pt x="662" y="2458"/>
                    </a:cubicBezTo>
                    <a:cubicBezTo>
                      <a:pt x="662" y="1450"/>
                      <a:pt x="1449" y="663"/>
                      <a:pt x="2426" y="663"/>
                    </a:cubicBezTo>
                    <a:close/>
                    <a:moveTo>
                      <a:pt x="2426" y="1"/>
                    </a:moveTo>
                    <a:cubicBezTo>
                      <a:pt x="1103" y="1"/>
                      <a:pt x="0" y="1104"/>
                      <a:pt x="0" y="2458"/>
                    </a:cubicBezTo>
                    <a:cubicBezTo>
                      <a:pt x="0" y="3782"/>
                      <a:pt x="1103" y="4884"/>
                      <a:pt x="2426" y="4884"/>
                    </a:cubicBezTo>
                    <a:cubicBezTo>
                      <a:pt x="3781" y="4884"/>
                      <a:pt x="4883" y="3782"/>
                      <a:pt x="4883" y="2458"/>
                    </a:cubicBezTo>
                    <a:cubicBezTo>
                      <a:pt x="4883" y="1104"/>
                      <a:pt x="3781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77" name="Google Shape;6077;p61"/>
              <p:cNvSpPr/>
              <p:nvPr/>
            </p:nvSpPr>
            <p:spPr>
              <a:xfrm>
                <a:off x="-45941075" y="3218600"/>
                <a:ext cx="984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695" extrusionOk="0">
                    <a:moveTo>
                      <a:pt x="536" y="1"/>
                    </a:moveTo>
                    <a:cubicBezTo>
                      <a:pt x="410" y="1"/>
                      <a:pt x="316" y="64"/>
                      <a:pt x="221" y="190"/>
                    </a:cubicBezTo>
                    <a:lnTo>
                      <a:pt x="1" y="694"/>
                    </a:lnTo>
                    <a:lnTo>
                      <a:pt x="3939" y="694"/>
                    </a:lnTo>
                    <a:lnTo>
                      <a:pt x="3655" y="190"/>
                    </a:lnTo>
                    <a:cubicBezTo>
                      <a:pt x="3592" y="64"/>
                      <a:pt x="3466" y="1"/>
                      <a:pt x="3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78" name="Google Shape;6078;p61"/>
            <p:cNvGrpSpPr/>
            <p:nvPr/>
          </p:nvGrpSpPr>
          <p:grpSpPr>
            <a:xfrm>
              <a:off x="4145768" y="2388503"/>
              <a:ext cx="227666" cy="207069"/>
              <a:chOff x="-46042675" y="3568700"/>
              <a:chExt cx="300100" cy="272950"/>
            </a:xfrm>
            <a:grpFill/>
          </p:grpSpPr>
          <p:sp>
            <p:nvSpPr>
              <p:cNvPr id="6079" name="Google Shape;6079;p61"/>
              <p:cNvSpPr/>
              <p:nvPr/>
            </p:nvSpPr>
            <p:spPr>
              <a:xfrm>
                <a:off x="-46042675" y="3758125"/>
                <a:ext cx="115025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4601" h="3341" extrusionOk="0">
                    <a:moveTo>
                      <a:pt x="1985" y="1"/>
                    </a:moveTo>
                    <a:lnTo>
                      <a:pt x="127" y="1797"/>
                    </a:lnTo>
                    <a:cubicBezTo>
                      <a:pt x="32" y="1891"/>
                      <a:pt x="1" y="2017"/>
                      <a:pt x="32" y="2112"/>
                    </a:cubicBezTo>
                    <a:cubicBezTo>
                      <a:pt x="95" y="2238"/>
                      <a:pt x="158" y="2332"/>
                      <a:pt x="284" y="2364"/>
                    </a:cubicBezTo>
                    <a:lnTo>
                      <a:pt x="3277" y="3340"/>
                    </a:lnTo>
                    <a:lnTo>
                      <a:pt x="3403" y="3340"/>
                    </a:lnTo>
                    <a:cubicBezTo>
                      <a:pt x="3466" y="3340"/>
                      <a:pt x="3592" y="3309"/>
                      <a:pt x="3624" y="3214"/>
                    </a:cubicBezTo>
                    <a:lnTo>
                      <a:pt x="4600" y="2238"/>
                    </a:lnTo>
                    <a:lnTo>
                      <a:pt x="2395" y="1639"/>
                    </a:lnTo>
                    <a:cubicBezTo>
                      <a:pt x="2367" y="1650"/>
                      <a:pt x="2340" y="1656"/>
                      <a:pt x="2316" y="1656"/>
                    </a:cubicBezTo>
                    <a:cubicBezTo>
                      <a:pt x="2206" y="1656"/>
                      <a:pt x="2143" y="1548"/>
                      <a:pt x="2143" y="1418"/>
                    </a:cubicBezTo>
                    <a:lnTo>
                      <a:pt x="198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0" name="Google Shape;6080;p61"/>
              <p:cNvSpPr/>
              <p:nvPr/>
            </p:nvSpPr>
            <p:spPr>
              <a:xfrm>
                <a:off x="-45866250" y="3654175"/>
                <a:ext cx="37825" cy="3782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513" extrusionOk="0">
                    <a:moveTo>
                      <a:pt x="1009" y="0"/>
                    </a:moveTo>
                    <a:lnTo>
                      <a:pt x="1" y="1008"/>
                    </a:lnTo>
                    <a:lnTo>
                      <a:pt x="505" y="1512"/>
                    </a:lnTo>
                    <a:lnTo>
                      <a:pt x="1513" y="504"/>
                    </a:lnTo>
                    <a:lnTo>
                      <a:pt x="100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1" name="Google Shape;6081;p61"/>
              <p:cNvSpPr/>
              <p:nvPr/>
            </p:nvSpPr>
            <p:spPr>
              <a:xfrm>
                <a:off x="-45828450" y="3629750"/>
                <a:ext cx="252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09" extrusionOk="0">
                    <a:moveTo>
                      <a:pt x="505" y="0"/>
                    </a:moveTo>
                    <a:lnTo>
                      <a:pt x="1" y="505"/>
                    </a:lnTo>
                    <a:lnTo>
                      <a:pt x="505" y="1009"/>
                    </a:lnTo>
                    <a:lnTo>
                      <a:pt x="1009" y="505"/>
                    </a:lnTo>
                    <a:lnTo>
                      <a:pt x="5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2" name="Google Shape;6082;p61"/>
              <p:cNvSpPr/>
              <p:nvPr/>
            </p:nvSpPr>
            <p:spPr>
              <a:xfrm>
                <a:off x="-45979675" y="3568700"/>
                <a:ext cx="237100" cy="237800"/>
              </a:xfrm>
              <a:custGeom>
                <a:avLst/>
                <a:gdLst/>
                <a:ahLst/>
                <a:cxnLst/>
                <a:rect l="l" t="t" r="r" b="b"/>
                <a:pathLst>
                  <a:path w="9484" h="9512" extrusionOk="0">
                    <a:moveTo>
                      <a:pt x="6499" y="1615"/>
                    </a:moveTo>
                    <a:cubicBezTo>
                      <a:pt x="6593" y="1615"/>
                      <a:pt x="6696" y="1639"/>
                      <a:pt x="6774" y="1686"/>
                    </a:cubicBezTo>
                    <a:lnTo>
                      <a:pt x="7751" y="2695"/>
                    </a:lnTo>
                    <a:cubicBezTo>
                      <a:pt x="7909" y="2852"/>
                      <a:pt x="7909" y="3073"/>
                      <a:pt x="7751" y="3199"/>
                    </a:cubicBezTo>
                    <a:lnTo>
                      <a:pt x="5262" y="5687"/>
                    </a:lnTo>
                    <a:cubicBezTo>
                      <a:pt x="5215" y="5750"/>
                      <a:pt x="5128" y="5782"/>
                      <a:pt x="5034" y="5782"/>
                    </a:cubicBezTo>
                    <a:cubicBezTo>
                      <a:pt x="4939" y="5782"/>
                      <a:pt x="4837" y="5750"/>
                      <a:pt x="4758" y="5687"/>
                    </a:cubicBezTo>
                    <a:lnTo>
                      <a:pt x="3782" y="4711"/>
                    </a:lnTo>
                    <a:cubicBezTo>
                      <a:pt x="3656" y="4585"/>
                      <a:pt x="3656" y="4333"/>
                      <a:pt x="3782" y="4175"/>
                    </a:cubicBezTo>
                    <a:lnTo>
                      <a:pt x="6270" y="1686"/>
                    </a:lnTo>
                    <a:cubicBezTo>
                      <a:pt x="6318" y="1639"/>
                      <a:pt x="6404" y="1615"/>
                      <a:pt x="6499" y="1615"/>
                    </a:cubicBezTo>
                    <a:close/>
                    <a:moveTo>
                      <a:pt x="3506" y="5593"/>
                    </a:moveTo>
                    <a:cubicBezTo>
                      <a:pt x="3600" y="5593"/>
                      <a:pt x="3703" y="5624"/>
                      <a:pt x="3782" y="5687"/>
                    </a:cubicBezTo>
                    <a:cubicBezTo>
                      <a:pt x="3939" y="5845"/>
                      <a:pt x="3939" y="6034"/>
                      <a:pt x="3782" y="6192"/>
                    </a:cubicBezTo>
                    <a:lnTo>
                      <a:pt x="2553" y="7420"/>
                    </a:lnTo>
                    <a:cubicBezTo>
                      <a:pt x="2490" y="7483"/>
                      <a:pt x="2403" y="7515"/>
                      <a:pt x="2313" y="7515"/>
                    </a:cubicBezTo>
                    <a:cubicBezTo>
                      <a:pt x="2222" y="7515"/>
                      <a:pt x="2128" y="7483"/>
                      <a:pt x="2049" y="7420"/>
                    </a:cubicBezTo>
                    <a:cubicBezTo>
                      <a:pt x="1923" y="7294"/>
                      <a:pt x="1923" y="7074"/>
                      <a:pt x="2049" y="6916"/>
                    </a:cubicBezTo>
                    <a:lnTo>
                      <a:pt x="3277" y="5687"/>
                    </a:lnTo>
                    <a:cubicBezTo>
                      <a:pt x="3325" y="5624"/>
                      <a:pt x="3411" y="5593"/>
                      <a:pt x="3506" y="5593"/>
                    </a:cubicBezTo>
                    <a:close/>
                    <a:moveTo>
                      <a:pt x="7034" y="1"/>
                    </a:moveTo>
                    <a:cubicBezTo>
                      <a:pt x="6396" y="1"/>
                      <a:pt x="5766" y="237"/>
                      <a:pt x="5325" y="710"/>
                    </a:cubicBezTo>
                    <a:lnTo>
                      <a:pt x="127" y="5908"/>
                    </a:lnTo>
                    <a:cubicBezTo>
                      <a:pt x="32" y="6003"/>
                      <a:pt x="1" y="6129"/>
                      <a:pt x="1" y="6192"/>
                    </a:cubicBezTo>
                    <a:lnTo>
                      <a:pt x="221" y="8428"/>
                    </a:lnTo>
                    <a:cubicBezTo>
                      <a:pt x="221" y="8586"/>
                      <a:pt x="347" y="8712"/>
                      <a:pt x="505" y="8743"/>
                    </a:cubicBezTo>
                    <a:lnTo>
                      <a:pt x="3214" y="9500"/>
                    </a:lnTo>
                    <a:cubicBezTo>
                      <a:pt x="3248" y="9508"/>
                      <a:pt x="3282" y="9512"/>
                      <a:pt x="3316" y="9512"/>
                    </a:cubicBezTo>
                    <a:cubicBezTo>
                      <a:pt x="3408" y="9512"/>
                      <a:pt x="3500" y="9483"/>
                      <a:pt x="3592" y="9437"/>
                    </a:cubicBezTo>
                    <a:lnTo>
                      <a:pt x="8791" y="4238"/>
                    </a:lnTo>
                    <a:cubicBezTo>
                      <a:pt x="9263" y="3766"/>
                      <a:pt x="9484" y="3167"/>
                      <a:pt x="9484" y="2505"/>
                    </a:cubicBezTo>
                    <a:cubicBezTo>
                      <a:pt x="9484" y="1812"/>
                      <a:pt x="9200" y="1182"/>
                      <a:pt x="8791" y="710"/>
                    </a:cubicBezTo>
                    <a:cubicBezTo>
                      <a:pt x="8318" y="237"/>
                      <a:pt x="7672" y="1"/>
                      <a:pt x="70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83" name="Google Shape;6083;p61"/>
            <p:cNvGrpSpPr/>
            <p:nvPr/>
          </p:nvGrpSpPr>
          <p:grpSpPr>
            <a:xfrm>
              <a:off x="4172651" y="2668533"/>
              <a:ext cx="173898" cy="228178"/>
              <a:chOff x="-46007225" y="3937825"/>
              <a:chExt cx="229225" cy="300775"/>
            </a:xfrm>
            <a:grpFill/>
          </p:grpSpPr>
          <p:sp>
            <p:nvSpPr>
              <p:cNvPr id="6084" name="Google Shape;6084;p61"/>
              <p:cNvSpPr/>
              <p:nvPr/>
            </p:nvSpPr>
            <p:spPr>
              <a:xfrm>
                <a:off x="-45813475" y="3990475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72" y="694"/>
                    </a:lnTo>
                    <a:cubicBezTo>
                      <a:pt x="1261" y="694"/>
                      <a:pt x="1418" y="536"/>
                      <a:pt x="1418" y="347"/>
                    </a:cubicBezTo>
                    <a:cubicBezTo>
                      <a:pt x="1418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5" name="Google Shape;6085;p61"/>
              <p:cNvSpPr/>
              <p:nvPr/>
            </p:nvSpPr>
            <p:spPr>
              <a:xfrm>
                <a:off x="-46007225" y="3990475"/>
                <a:ext cx="354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1071" y="694"/>
                    </a:lnTo>
                    <a:cubicBezTo>
                      <a:pt x="1260" y="694"/>
                      <a:pt x="1418" y="536"/>
                      <a:pt x="1418" y="347"/>
                    </a:cubicBezTo>
                    <a:cubicBezTo>
                      <a:pt x="1418" y="158"/>
                      <a:pt x="126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6" name="Google Shape;6086;p61"/>
              <p:cNvSpPr/>
              <p:nvPr/>
            </p:nvSpPr>
            <p:spPr>
              <a:xfrm>
                <a:off x="-45826875" y="3937825"/>
                <a:ext cx="35475" cy="267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070" extrusionOk="0">
                    <a:moveTo>
                      <a:pt x="993" y="0"/>
                    </a:moveTo>
                    <a:cubicBezTo>
                      <a:pt x="932" y="0"/>
                      <a:pt x="871" y="18"/>
                      <a:pt x="820" y="59"/>
                    </a:cubicBezTo>
                    <a:lnTo>
                      <a:pt x="221" y="405"/>
                    </a:lnTo>
                    <a:cubicBezTo>
                      <a:pt x="64" y="500"/>
                      <a:pt x="1" y="720"/>
                      <a:pt x="127" y="878"/>
                    </a:cubicBezTo>
                    <a:cubicBezTo>
                      <a:pt x="188" y="1000"/>
                      <a:pt x="288" y="1070"/>
                      <a:pt x="403" y="1070"/>
                    </a:cubicBezTo>
                    <a:cubicBezTo>
                      <a:pt x="466" y="1070"/>
                      <a:pt x="533" y="1049"/>
                      <a:pt x="599" y="1004"/>
                    </a:cubicBezTo>
                    <a:lnTo>
                      <a:pt x="1167" y="657"/>
                    </a:lnTo>
                    <a:cubicBezTo>
                      <a:pt x="1324" y="563"/>
                      <a:pt x="1419" y="342"/>
                      <a:pt x="1293" y="185"/>
                    </a:cubicBezTo>
                    <a:cubicBezTo>
                      <a:pt x="1250" y="78"/>
                      <a:pt x="1121" y="0"/>
                      <a:pt x="9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7" name="Google Shape;6087;p61"/>
              <p:cNvSpPr/>
              <p:nvPr/>
            </p:nvSpPr>
            <p:spPr>
              <a:xfrm>
                <a:off x="-45993850" y="4034625"/>
                <a:ext cx="35475" cy="258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034" extrusionOk="0">
                    <a:moveTo>
                      <a:pt x="1014" y="0"/>
                    </a:moveTo>
                    <a:cubicBezTo>
                      <a:pt x="958" y="0"/>
                      <a:pt x="901" y="10"/>
                      <a:pt x="851" y="30"/>
                    </a:cubicBezTo>
                    <a:lnTo>
                      <a:pt x="253" y="377"/>
                    </a:lnTo>
                    <a:cubicBezTo>
                      <a:pt x="95" y="472"/>
                      <a:pt x="1" y="692"/>
                      <a:pt x="127" y="850"/>
                    </a:cubicBezTo>
                    <a:cubicBezTo>
                      <a:pt x="191" y="956"/>
                      <a:pt x="313" y="1034"/>
                      <a:pt x="433" y="1034"/>
                    </a:cubicBezTo>
                    <a:cubicBezTo>
                      <a:pt x="491" y="1034"/>
                      <a:pt x="549" y="1016"/>
                      <a:pt x="599" y="976"/>
                    </a:cubicBezTo>
                    <a:lnTo>
                      <a:pt x="1198" y="629"/>
                    </a:lnTo>
                    <a:cubicBezTo>
                      <a:pt x="1356" y="566"/>
                      <a:pt x="1419" y="314"/>
                      <a:pt x="1324" y="156"/>
                    </a:cubicBezTo>
                    <a:cubicBezTo>
                      <a:pt x="1259" y="49"/>
                      <a:pt x="1136" y="0"/>
                      <a:pt x="10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8" name="Google Shape;6088;p61"/>
              <p:cNvSpPr/>
              <p:nvPr/>
            </p:nvSpPr>
            <p:spPr>
              <a:xfrm>
                <a:off x="-45825300" y="4034625"/>
                <a:ext cx="34675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1029" extrusionOk="0">
                    <a:moveTo>
                      <a:pt x="399" y="0"/>
                    </a:moveTo>
                    <a:cubicBezTo>
                      <a:pt x="270" y="0"/>
                      <a:pt x="138" y="49"/>
                      <a:pt x="95" y="156"/>
                    </a:cubicBezTo>
                    <a:cubicBezTo>
                      <a:pt x="1" y="314"/>
                      <a:pt x="32" y="566"/>
                      <a:pt x="190" y="629"/>
                    </a:cubicBezTo>
                    <a:lnTo>
                      <a:pt x="789" y="976"/>
                    </a:lnTo>
                    <a:cubicBezTo>
                      <a:pt x="848" y="1011"/>
                      <a:pt x="920" y="1029"/>
                      <a:pt x="991" y="1029"/>
                    </a:cubicBezTo>
                    <a:cubicBezTo>
                      <a:pt x="1108" y="1029"/>
                      <a:pt x="1222" y="980"/>
                      <a:pt x="1261" y="881"/>
                    </a:cubicBezTo>
                    <a:cubicBezTo>
                      <a:pt x="1387" y="692"/>
                      <a:pt x="1324" y="503"/>
                      <a:pt x="1135" y="408"/>
                    </a:cubicBezTo>
                    <a:lnTo>
                      <a:pt x="568" y="30"/>
                    </a:lnTo>
                    <a:cubicBezTo>
                      <a:pt x="518" y="10"/>
                      <a:pt x="459" y="0"/>
                      <a:pt x="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89" name="Google Shape;6089;p61"/>
              <p:cNvSpPr/>
              <p:nvPr/>
            </p:nvSpPr>
            <p:spPr>
              <a:xfrm>
                <a:off x="-45992275" y="3938175"/>
                <a:ext cx="33900" cy="25525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1021" extrusionOk="0">
                    <a:moveTo>
                      <a:pt x="372" y="0"/>
                    </a:moveTo>
                    <a:cubicBezTo>
                      <a:pt x="250" y="0"/>
                      <a:pt x="128" y="64"/>
                      <a:pt x="64" y="171"/>
                    </a:cubicBezTo>
                    <a:cubicBezTo>
                      <a:pt x="1" y="328"/>
                      <a:pt x="32" y="549"/>
                      <a:pt x="190" y="643"/>
                    </a:cubicBezTo>
                    <a:lnTo>
                      <a:pt x="788" y="990"/>
                    </a:lnTo>
                    <a:cubicBezTo>
                      <a:pt x="838" y="1010"/>
                      <a:pt x="895" y="1020"/>
                      <a:pt x="951" y="1020"/>
                    </a:cubicBezTo>
                    <a:cubicBezTo>
                      <a:pt x="1073" y="1020"/>
                      <a:pt x="1196" y="972"/>
                      <a:pt x="1261" y="864"/>
                    </a:cubicBezTo>
                    <a:cubicBezTo>
                      <a:pt x="1356" y="706"/>
                      <a:pt x="1293" y="517"/>
                      <a:pt x="1135" y="391"/>
                    </a:cubicBezTo>
                    <a:lnTo>
                      <a:pt x="536" y="45"/>
                    </a:lnTo>
                    <a:cubicBezTo>
                      <a:pt x="486" y="15"/>
                      <a:pt x="429" y="0"/>
                      <a:pt x="3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0" name="Google Shape;6090;p61"/>
              <p:cNvSpPr/>
              <p:nvPr/>
            </p:nvSpPr>
            <p:spPr>
              <a:xfrm>
                <a:off x="-45953675" y="4078700"/>
                <a:ext cx="12290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1418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040" y="725"/>
                    </a:lnTo>
                    <a:lnTo>
                      <a:pt x="1040" y="1418"/>
                    </a:lnTo>
                    <a:lnTo>
                      <a:pt x="3844" y="1418"/>
                    </a:lnTo>
                    <a:lnTo>
                      <a:pt x="3844" y="725"/>
                    </a:lnTo>
                    <a:lnTo>
                      <a:pt x="4569" y="725"/>
                    </a:lnTo>
                    <a:cubicBezTo>
                      <a:pt x="4758" y="725"/>
                      <a:pt x="4915" y="567"/>
                      <a:pt x="4915" y="378"/>
                    </a:cubicBezTo>
                    <a:cubicBezTo>
                      <a:pt x="4915" y="158"/>
                      <a:pt x="4758" y="0"/>
                      <a:pt x="45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1" name="Google Shape;6091;p61"/>
              <p:cNvSpPr/>
              <p:nvPr/>
            </p:nvSpPr>
            <p:spPr>
              <a:xfrm>
                <a:off x="-45956025" y="3938325"/>
                <a:ext cx="126025" cy="123075"/>
              </a:xfrm>
              <a:custGeom>
                <a:avLst/>
                <a:gdLst/>
                <a:ahLst/>
                <a:cxnLst/>
                <a:rect l="l" t="t" r="r" b="b"/>
                <a:pathLst>
                  <a:path w="5041" h="4923" extrusionOk="0">
                    <a:moveTo>
                      <a:pt x="2557" y="1"/>
                    </a:moveTo>
                    <a:cubicBezTo>
                      <a:pt x="2408" y="1"/>
                      <a:pt x="2259" y="13"/>
                      <a:pt x="2111" y="39"/>
                    </a:cubicBezTo>
                    <a:cubicBezTo>
                      <a:pt x="1134" y="196"/>
                      <a:pt x="315" y="1016"/>
                      <a:pt x="158" y="1992"/>
                    </a:cubicBezTo>
                    <a:cubicBezTo>
                      <a:pt x="0" y="2874"/>
                      <a:pt x="284" y="3410"/>
                      <a:pt x="693" y="4103"/>
                    </a:cubicBezTo>
                    <a:cubicBezTo>
                      <a:pt x="914" y="4355"/>
                      <a:pt x="1071" y="4639"/>
                      <a:pt x="1134" y="4922"/>
                    </a:cubicBezTo>
                    <a:lnTo>
                      <a:pt x="2237" y="4922"/>
                    </a:lnTo>
                    <a:lnTo>
                      <a:pt x="2237" y="2780"/>
                    </a:lnTo>
                    <a:lnTo>
                      <a:pt x="1890" y="2780"/>
                    </a:lnTo>
                    <a:cubicBezTo>
                      <a:pt x="1701" y="2780"/>
                      <a:pt x="1544" y="2622"/>
                      <a:pt x="1544" y="2433"/>
                    </a:cubicBezTo>
                    <a:cubicBezTo>
                      <a:pt x="1544" y="2244"/>
                      <a:pt x="1701" y="2087"/>
                      <a:pt x="1890" y="2087"/>
                    </a:cubicBezTo>
                    <a:lnTo>
                      <a:pt x="3308" y="2087"/>
                    </a:lnTo>
                    <a:cubicBezTo>
                      <a:pt x="3497" y="2087"/>
                      <a:pt x="3655" y="2244"/>
                      <a:pt x="3655" y="2433"/>
                    </a:cubicBezTo>
                    <a:cubicBezTo>
                      <a:pt x="3655" y="2622"/>
                      <a:pt x="3497" y="2780"/>
                      <a:pt x="3308" y="2780"/>
                    </a:cubicBezTo>
                    <a:lnTo>
                      <a:pt x="2962" y="2780"/>
                    </a:lnTo>
                    <a:lnTo>
                      <a:pt x="2962" y="4922"/>
                    </a:lnTo>
                    <a:lnTo>
                      <a:pt x="4064" y="4922"/>
                    </a:lnTo>
                    <a:cubicBezTo>
                      <a:pt x="4127" y="4639"/>
                      <a:pt x="4348" y="4355"/>
                      <a:pt x="4505" y="4040"/>
                    </a:cubicBezTo>
                    <a:cubicBezTo>
                      <a:pt x="4820" y="3536"/>
                      <a:pt x="5041" y="3158"/>
                      <a:pt x="5041" y="2433"/>
                    </a:cubicBezTo>
                    <a:cubicBezTo>
                      <a:pt x="5041" y="1740"/>
                      <a:pt x="4726" y="1016"/>
                      <a:pt x="4190" y="543"/>
                    </a:cubicBezTo>
                    <a:cubicBezTo>
                      <a:pt x="3714" y="192"/>
                      <a:pt x="3138" y="1"/>
                      <a:pt x="25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2" name="Google Shape;6092;p61"/>
              <p:cNvSpPr/>
              <p:nvPr/>
            </p:nvSpPr>
            <p:spPr>
              <a:xfrm>
                <a:off x="-45927675" y="4132250"/>
                <a:ext cx="70125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1576" extrusionOk="0">
                    <a:moveTo>
                      <a:pt x="0" y="1"/>
                    </a:moveTo>
                    <a:lnTo>
                      <a:pt x="0" y="1576"/>
                    </a:lnTo>
                    <a:lnTo>
                      <a:pt x="158" y="1450"/>
                    </a:lnTo>
                    <a:cubicBezTo>
                      <a:pt x="536" y="1198"/>
                      <a:pt x="969" y="1072"/>
                      <a:pt x="1402" y="1072"/>
                    </a:cubicBezTo>
                    <a:cubicBezTo>
                      <a:pt x="1835" y="1072"/>
                      <a:pt x="2269" y="1198"/>
                      <a:pt x="2647" y="1450"/>
                    </a:cubicBezTo>
                    <a:lnTo>
                      <a:pt x="2804" y="1576"/>
                    </a:lnTo>
                    <a:lnTo>
                      <a:pt x="28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3" name="Google Shape;6093;p61"/>
              <p:cNvSpPr/>
              <p:nvPr/>
            </p:nvSpPr>
            <p:spPr>
              <a:xfrm>
                <a:off x="-45921375" y="4176950"/>
                <a:ext cx="59100" cy="61650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466" extrusionOk="0">
                    <a:moveTo>
                      <a:pt x="1158" y="0"/>
                    </a:moveTo>
                    <a:cubicBezTo>
                      <a:pt x="859" y="0"/>
                      <a:pt x="567" y="87"/>
                      <a:pt x="315" y="260"/>
                    </a:cubicBezTo>
                    <a:lnTo>
                      <a:pt x="0" y="481"/>
                    </a:lnTo>
                    <a:lnTo>
                      <a:pt x="851" y="2277"/>
                    </a:lnTo>
                    <a:cubicBezTo>
                      <a:pt x="945" y="2371"/>
                      <a:pt x="1040" y="2466"/>
                      <a:pt x="1166" y="2466"/>
                    </a:cubicBezTo>
                    <a:cubicBezTo>
                      <a:pt x="1292" y="2466"/>
                      <a:pt x="1418" y="2371"/>
                      <a:pt x="1481" y="2277"/>
                    </a:cubicBezTo>
                    <a:lnTo>
                      <a:pt x="2363" y="481"/>
                    </a:lnTo>
                    <a:lnTo>
                      <a:pt x="2048" y="260"/>
                    </a:lnTo>
                    <a:cubicBezTo>
                      <a:pt x="1765" y="87"/>
                      <a:pt x="1457" y="0"/>
                      <a:pt x="11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094" name="Google Shape;6094;p61"/>
            <p:cNvGrpSpPr/>
            <p:nvPr/>
          </p:nvGrpSpPr>
          <p:grpSpPr>
            <a:xfrm>
              <a:off x="5009271" y="2662179"/>
              <a:ext cx="200185" cy="229164"/>
              <a:chOff x="-44895900" y="3929450"/>
              <a:chExt cx="263875" cy="302075"/>
            </a:xfrm>
            <a:grpFill/>
          </p:grpSpPr>
          <p:sp>
            <p:nvSpPr>
              <p:cNvPr id="6095" name="Google Shape;6095;p61"/>
              <p:cNvSpPr/>
              <p:nvPr/>
            </p:nvSpPr>
            <p:spPr>
              <a:xfrm>
                <a:off x="-44813975" y="4100750"/>
                <a:ext cx="101625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4065" h="2017" extrusionOk="0">
                    <a:moveTo>
                      <a:pt x="2017" y="0"/>
                    </a:moveTo>
                    <a:lnTo>
                      <a:pt x="0" y="977"/>
                    </a:lnTo>
                    <a:lnTo>
                      <a:pt x="2017" y="2017"/>
                    </a:lnTo>
                    <a:lnTo>
                      <a:pt x="4064" y="977"/>
                    </a:lnTo>
                    <a:lnTo>
                      <a:pt x="201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6" name="Google Shape;6096;p61"/>
              <p:cNvSpPr/>
              <p:nvPr/>
            </p:nvSpPr>
            <p:spPr>
              <a:xfrm>
                <a:off x="-44885650" y="3929450"/>
                <a:ext cx="244175" cy="87825"/>
              </a:xfrm>
              <a:custGeom>
                <a:avLst/>
                <a:gdLst/>
                <a:ahLst/>
                <a:cxnLst/>
                <a:rect l="l" t="t" r="r" b="b"/>
                <a:pathLst>
                  <a:path w="9767" h="3513" extrusionOk="0">
                    <a:moveTo>
                      <a:pt x="4832" y="0"/>
                    </a:moveTo>
                    <a:cubicBezTo>
                      <a:pt x="4781" y="0"/>
                      <a:pt x="4726" y="16"/>
                      <a:pt x="4663" y="47"/>
                    </a:cubicBezTo>
                    <a:lnTo>
                      <a:pt x="0" y="2410"/>
                    </a:lnTo>
                    <a:lnTo>
                      <a:pt x="2080" y="3513"/>
                    </a:lnTo>
                    <a:lnTo>
                      <a:pt x="4726" y="2158"/>
                    </a:lnTo>
                    <a:cubicBezTo>
                      <a:pt x="4758" y="2142"/>
                      <a:pt x="4805" y="2134"/>
                      <a:pt x="4852" y="2134"/>
                    </a:cubicBezTo>
                    <a:cubicBezTo>
                      <a:pt x="4899" y="2134"/>
                      <a:pt x="4947" y="2142"/>
                      <a:pt x="4978" y="2158"/>
                    </a:cubicBezTo>
                    <a:lnTo>
                      <a:pt x="7625" y="3513"/>
                    </a:lnTo>
                    <a:lnTo>
                      <a:pt x="9767" y="2442"/>
                    </a:lnTo>
                    <a:lnTo>
                      <a:pt x="4978" y="47"/>
                    </a:lnTo>
                    <a:cubicBezTo>
                      <a:pt x="4931" y="16"/>
                      <a:pt x="4884" y="0"/>
                      <a:pt x="48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7" name="Google Shape;6097;p61"/>
              <p:cNvSpPr/>
              <p:nvPr/>
            </p:nvSpPr>
            <p:spPr>
              <a:xfrm>
                <a:off x="-44825000" y="4006225"/>
                <a:ext cx="52000" cy="10557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223" extrusionOk="0">
                    <a:moveTo>
                      <a:pt x="2080" y="1"/>
                    </a:moveTo>
                    <a:lnTo>
                      <a:pt x="0" y="1009"/>
                    </a:lnTo>
                    <a:lnTo>
                      <a:pt x="0" y="4222"/>
                    </a:lnTo>
                    <a:lnTo>
                      <a:pt x="2080" y="3151"/>
                    </a:lnTo>
                    <a:lnTo>
                      <a:pt x="20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8" name="Google Shape;6098;p61"/>
              <p:cNvSpPr/>
              <p:nvPr/>
            </p:nvSpPr>
            <p:spPr>
              <a:xfrm>
                <a:off x="-44754900" y="4005450"/>
                <a:ext cx="122875" cy="22292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8917" extrusionOk="0">
                    <a:moveTo>
                      <a:pt x="4915" y="0"/>
                    </a:moveTo>
                    <a:lnTo>
                      <a:pt x="2804" y="1040"/>
                    </a:lnTo>
                    <a:lnTo>
                      <a:pt x="2804" y="4789"/>
                    </a:lnTo>
                    <a:cubicBezTo>
                      <a:pt x="2804" y="4915"/>
                      <a:pt x="2710" y="5041"/>
                      <a:pt x="2615" y="5104"/>
                    </a:cubicBezTo>
                    <a:lnTo>
                      <a:pt x="0" y="6396"/>
                    </a:lnTo>
                    <a:lnTo>
                      <a:pt x="0" y="8916"/>
                    </a:lnTo>
                    <a:lnTo>
                      <a:pt x="4726" y="6396"/>
                    </a:lnTo>
                    <a:cubicBezTo>
                      <a:pt x="4852" y="6333"/>
                      <a:pt x="4915" y="6207"/>
                      <a:pt x="4915" y="6081"/>
                    </a:cubicBezTo>
                    <a:lnTo>
                      <a:pt x="49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099" name="Google Shape;6099;p61"/>
              <p:cNvSpPr/>
              <p:nvPr/>
            </p:nvSpPr>
            <p:spPr>
              <a:xfrm>
                <a:off x="-44754900" y="4006225"/>
                <a:ext cx="52775" cy="10557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4223" extrusionOk="0">
                    <a:moveTo>
                      <a:pt x="0" y="1"/>
                    </a:moveTo>
                    <a:lnTo>
                      <a:pt x="0" y="3151"/>
                    </a:lnTo>
                    <a:lnTo>
                      <a:pt x="2111" y="4222"/>
                    </a:lnTo>
                    <a:lnTo>
                      <a:pt x="2111" y="1009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0" name="Google Shape;6100;p61"/>
              <p:cNvSpPr/>
              <p:nvPr/>
            </p:nvSpPr>
            <p:spPr>
              <a:xfrm>
                <a:off x="-44895900" y="4006225"/>
                <a:ext cx="122900" cy="22530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9012" extrusionOk="0">
                    <a:moveTo>
                      <a:pt x="1" y="1"/>
                    </a:moveTo>
                    <a:lnTo>
                      <a:pt x="1" y="6176"/>
                    </a:lnTo>
                    <a:cubicBezTo>
                      <a:pt x="1" y="6302"/>
                      <a:pt x="95" y="6428"/>
                      <a:pt x="190" y="6491"/>
                    </a:cubicBezTo>
                    <a:lnTo>
                      <a:pt x="4916" y="9011"/>
                    </a:lnTo>
                    <a:lnTo>
                      <a:pt x="4916" y="6428"/>
                    </a:lnTo>
                    <a:lnTo>
                      <a:pt x="2332" y="5105"/>
                    </a:lnTo>
                    <a:lnTo>
                      <a:pt x="2301" y="5105"/>
                    </a:lnTo>
                    <a:cubicBezTo>
                      <a:pt x="2206" y="5073"/>
                      <a:pt x="2143" y="4947"/>
                      <a:pt x="2143" y="4853"/>
                    </a:cubicBezTo>
                    <a:lnTo>
                      <a:pt x="2143" y="110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01" name="Google Shape;6101;p61"/>
            <p:cNvGrpSpPr/>
            <p:nvPr/>
          </p:nvGrpSpPr>
          <p:grpSpPr>
            <a:xfrm>
              <a:off x="1598824" y="2103199"/>
              <a:ext cx="228273" cy="213328"/>
              <a:chOff x="-49397175" y="3192625"/>
              <a:chExt cx="300900" cy="281200"/>
            </a:xfrm>
            <a:grpFill/>
          </p:grpSpPr>
          <p:sp>
            <p:nvSpPr>
              <p:cNvPr id="6102" name="Google Shape;6102;p61"/>
              <p:cNvSpPr/>
              <p:nvPr/>
            </p:nvSpPr>
            <p:spPr>
              <a:xfrm>
                <a:off x="-49325500" y="3297975"/>
                <a:ext cx="64625" cy="58500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2340" extrusionOk="0">
                    <a:moveTo>
                      <a:pt x="1045" y="1"/>
                    </a:moveTo>
                    <a:cubicBezTo>
                      <a:pt x="692" y="1"/>
                      <a:pt x="336" y="54"/>
                      <a:pt x="1" y="165"/>
                    </a:cubicBezTo>
                    <a:cubicBezTo>
                      <a:pt x="158" y="1079"/>
                      <a:pt x="694" y="1867"/>
                      <a:pt x="1482" y="2339"/>
                    </a:cubicBezTo>
                    <a:cubicBezTo>
                      <a:pt x="1639" y="1583"/>
                      <a:pt x="2017" y="890"/>
                      <a:pt x="2584" y="354"/>
                    </a:cubicBezTo>
                    <a:cubicBezTo>
                      <a:pt x="2126" y="126"/>
                      <a:pt x="1588" y="1"/>
                      <a:pt x="10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3" name="Google Shape;6103;p61"/>
              <p:cNvSpPr/>
              <p:nvPr/>
            </p:nvSpPr>
            <p:spPr>
              <a:xfrm>
                <a:off x="-49345975" y="3192625"/>
                <a:ext cx="199300" cy="103975"/>
              </a:xfrm>
              <a:custGeom>
                <a:avLst/>
                <a:gdLst/>
                <a:ahLst/>
                <a:cxnLst/>
                <a:rect l="l" t="t" r="r" b="b"/>
                <a:pathLst>
                  <a:path w="7972" h="4159" extrusionOk="0">
                    <a:moveTo>
                      <a:pt x="3970" y="0"/>
                    </a:moveTo>
                    <a:cubicBezTo>
                      <a:pt x="1670" y="0"/>
                      <a:pt x="1" y="2048"/>
                      <a:pt x="127" y="3907"/>
                    </a:cubicBezTo>
                    <a:cubicBezTo>
                      <a:pt x="743" y="3639"/>
                      <a:pt x="1342" y="3513"/>
                      <a:pt x="1908" y="3513"/>
                    </a:cubicBezTo>
                    <a:cubicBezTo>
                      <a:pt x="2671" y="3513"/>
                      <a:pt x="3373" y="3743"/>
                      <a:pt x="3970" y="4159"/>
                    </a:cubicBezTo>
                    <a:cubicBezTo>
                      <a:pt x="4586" y="3743"/>
                      <a:pt x="5274" y="3513"/>
                      <a:pt x="6036" y="3513"/>
                    </a:cubicBezTo>
                    <a:cubicBezTo>
                      <a:pt x="6599" y="3513"/>
                      <a:pt x="7202" y="3639"/>
                      <a:pt x="7845" y="3907"/>
                    </a:cubicBezTo>
                    <a:cubicBezTo>
                      <a:pt x="7971" y="2048"/>
                      <a:pt x="6302" y="0"/>
                      <a:pt x="39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4" name="Google Shape;6104;p61"/>
              <p:cNvSpPr/>
              <p:nvPr/>
            </p:nvSpPr>
            <p:spPr>
              <a:xfrm>
                <a:off x="-49272725" y="3381650"/>
                <a:ext cx="5280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3" extrusionOk="0">
                    <a:moveTo>
                      <a:pt x="2112" y="0"/>
                    </a:moveTo>
                    <a:cubicBezTo>
                      <a:pt x="1765" y="111"/>
                      <a:pt x="1403" y="166"/>
                      <a:pt x="1044" y="166"/>
                    </a:cubicBezTo>
                    <a:cubicBezTo>
                      <a:pt x="686" y="166"/>
                      <a:pt x="331" y="111"/>
                      <a:pt x="1" y="0"/>
                    </a:cubicBezTo>
                    <a:lnTo>
                      <a:pt x="1" y="0"/>
                    </a:lnTo>
                    <a:cubicBezTo>
                      <a:pt x="32" y="851"/>
                      <a:pt x="442" y="1576"/>
                      <a:pt x="1040" y="2143"/>
                    </a:cubicBezTo>
                    <a:cubicBezTo>
                      <a:pt x="1702" y="1576"/>
                      <a:pt x="2049" y="788"/>
                      <a:pt x="21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5" name="Google Shape;6105;p61"/>
              <p:cNvSpPr/>
              <p:nvPr/>
            </p:nvSpPr>
            <p:spPr>
              <a:xfrm>
                <a:off x="-49231775" y="3298075"/>
                <a:ext cx="63050" cy="58400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2336" extrusionOk="0">
                    <a:moveTo>
                      <a:pt x="1547" y="0"/>
                    </a:moveTo>
                    <a:cubicBezTo>
                      <a:pt x="1009" y="0"/>
                      <a:pt x="469" y="141"/>
                      <a:pt x="1" y="414"/>
                    </a:cubicBezTo>
                    <a:cubicBezTo>
                      <a:pt x="568" y="918"/>
                      <a:pt x="915" y="1611"/>
                      <a:pt x="1072" y="2335"/>
                    </a:cubicBezTo>
                    <a:cubicBezTo>
                      <a:pt x="1860" y="1863"/>
                      <a:pt x="2364" y="1075"/>
                      <a:pt x="2521" y="161"/>
                    </a:cubicBezTo>
                    <a:cubicBezTo>
                      <a:pt x="2209" y="53"/>
                      <a:pt x="1879" y="0"/>
                      <a:pt x="15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6" name="Google Shape;6106;p61"/>
              <p:cNvSpPr/>
              <p:nvPr/>
            </p:nvSpPr>
            <p:spPr>
              <a:xfrm>
                <a:off x="-49271925" y="3317850"/>
                <a:ext cx="48850" cy="49850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1994" extrusionOk="0">
                    <a:moveTo>
                      <a:pt x="977" y="1"/>
                    </a:moveTo>
                    <a:cubicBezTo>
                      <a:pt x="441" y="505"/>
                      <a:pt x="158" y="1040"/>
                      <a:pt x="0" y="1828"/>
                    </a:cubicBezTo>
                    <a:cubicBezTo>
                      <a:pt x="347" y="1938"/>
                      <a:pt x="670" y="1993"/>
                      <a:pt x="989" y="1993"/>
                    </a:cubicBezTo>
                    <a:cubicBezTo>
                      <a:pt x="1308" y="1993"/>
                      <a:pt x="1623" y="1938"/>
                      <a:pt x="1953" y="1828"/>
                    </a:cubicBezTo>
                    <a:cubicBezTo>
                      <a:pt x="1859" y="1103"/>
                      <a:pt x="1607" y="568"/>
                      <a:pt x="9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7" name="Google Shape;6107;p61"/>
              <p:cNvSpPr/>
              <p:nvPr/>
            </p:nvSpPr>
            <p:spPr>
              <a:xfrm>
                <a:off x="-49245950" y="3291075"/>
                <a:ext cx="149675" cy="182750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7310" extrusionOk="0">
                    <a:moveTo>
                      <a:pt x="3844" y="0"/>
                    </a:moveTo>
                    <a:cubicBezTo>
                      <a:pt x="3718" y="1670"/>
                      <a:pt x="2899" y="2773"/>
                      <a:pt x="1734" y="3371"/>
                    </a:cubicBezTo>
                    <a:cubicBezTo>
                      <a:pt x="1765" y="4537"/>
                      <a:pt x="1261" y="5734"/>
                      <a:pt x="1" y="6679"/>
                    </a:cubicBezTo>
                    <a:cubicBezTo>
                      <a:pt x="631" y="7057"/>
                      <a:pt x="1324" y="7310"/>
                      <a:pt x="2080" y="7310"/>
                    </a:cubicBezTo>
                    <a:cubicBezTo>
                      <a:pt x="4191" y="7310"/>
                      <a:pt x="5987" y="5577"/>
                      <a:pt x="5987" y="3434"/>
                    </a:cubicBezTo>
                    <a:cubicBezTo>
                      <a:pt x="5955" y="1985"/>
                      <a:pt x="5105" y="63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08" name="Google Shape;6108;p61"/>
              <p:cNvSpPr/>
              <p:nvPr/>
            </p:nvSpPr>
            <p:spPr>
              <a:xfrm>
                <a:off x="-49397175" y="3291075"/>
                <a:ext cx="149675" cy="182750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7310" extrusionOk="0">
                    <a:moveTo>
                      <a:pt x="2143" y="0"/>
                    </a:moveTo>
                    <a:cubicBezTo>
                      <a:pt x="852" y="694"/>
                      <a:pt x="1" y="1985"/>
                      <a:pt x="1" y="3434"/>
                    </a:cubicBezTo>
                    <a:cubicBezTo>
                      <a:pt x="1" y="5577"/>
                      <a:pt x="1797" y="7310"/>
                      <a:pt x="3908" y="7310"/>
                    </a:cubicBezTo>
                    <a:cubicBezTo>
                      <a:pt x="4664" y="7310"/>
                      <a:pt x="5357" y="7057"/>
                      <a:pt x="5987" y="6679"/>
                    </a:cubicBezTo>
                    <a:cubicBezTo>
                      <a:pt x="4727" y="5734"/>
                      <a:pt x="4223" y="4537"/>
                      <a:pt x="4254" y="3371"/>
                    </a:cubicBezTo>
                    <a:cubicBezTo>
                      <a:pt x="3088" y="2773"/>
                      <a:pt x="2301" y="167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09" name="Google Shape;6109;p61"/>
            <p:cNvGrpSpPr/>
            <p:nvPr/>
          </p:nvGrpSpPr>
          <p:grpSpPr>
            <a:xfrm>
              <a:off x="1615551" y="2375056"/>
              <a:ext cx="194817" cy="228273"/>
              <a:chOff x="-49375900" y="3550975"/>
              <a:chExt cx="256800" cy="300900"/>
            </a:xfrm>
            <a:grpFill/>
          </p:grpSpPr>
          <p:sp>
            <p:nvSpPr>
              <p:cNvPr id="6110" name="Google Shape;6110;p61"/>
              <p:cNvSpPr/>
              <p:nvPr/>
            </p:nvSpPr>
            <p:spPr>
              <a:xfrm>
                <a:off x="-49231775" y="3638425"/>
                <a:ext cx="59100" cy="59075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63" extrusionOk="0">
                    <a:moveTo>
                      <a:pt x="1" y="0"/>
                    </a:moveTo>
                    <a:lnTo>
                      <a:pt x="1513" y="2363"/>
                    </a:lnTo>
                    <a:lnTo>
                      <a:pt x="23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1" name="Google Shape;6111;p61"/>
              <p:cNvSpPr/>
              <p:nvPr/>
            </p:nvSpPr>
            <p:spPr>
              <a:xfrm>
                <a:off x="-49291625" y="3726625"/>
                <a:ext cx="87450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4947" extrusionOk="0">
                    <a:moveTo>
                      <a:pt x="1" y="1"/>
                    </a:moveTo>
                    <a:lnTo>
                      <a:pt x="1733" y="4947"/>
                    </a:lnTo>
                    <a:lnTo>
                      <a:pt x="349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2" name="Google Shape;6112;p61"/>
              <p:cNvSpPr/>
              <p:nvPr/>
            </p:nvSpPr>
            <p:spPr>
              <a:xfrm>
                <a:off x="-49288475" y="3647075"/>
                <a:ext cx="81150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3246" h="2458" extrusionOk="0">
                    <a:moveTo>
                      <a:pt x="1607" y="1"/>
                    </a:moveTo>
                    <a:lnTo>
                      <a:pt x="1" y="2458"/>
                    </a:lnTo>
                    <a:lnTo>
                      <a:pt x="3246" y="2458"/>
                    </a:lnTo>
                    <a:lnTo>
                      <a:pt x="160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3" name="Google Shape;6113;p61"/>
              <p:cNvSpPr/>
              <p:nvPr/>
            </p:nvSpPr>
            <p:spPr>
              <a:xfrm>
                <a:off x="-49375900" y="3648650"/>
                <a:ext cx="59100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95" extrusionOk="0">
                    <a:moveTo>
                      <a:pt x="1513" y="1"/>
                    </a:moveTo>
                    <a:lnTo>
                      <a:pt x="1" y="2395"/>
                    </a:lnTo>
                    <a:lnTo>
                      <a:pt x="2363" y="2395"/>
                    </a:lnTo>
                    <a:lnTo>
                      <a:pt x="15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4" name="Google Shape;6114;p61"/>
              <p:cNvSpPr/>
              <p:nvPr/>
            </p:nvSpPr>
            <p:spPr>
              <a:xfrm>
                <a:off x="-49229400" y="3726625"/>
                <a:ext cx="10950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4380" h="5010" extrusionOk="0">
                    <a:moveTo>
                      <a:pt x="1765" y="1"/>
                    </a:moveTo>
                    <a:lnTo>
                      <a:pt x="0" y="5010"/>
                    </a:lnTo>
                    <a:lnTo>
                      <a:pt x="43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5" name="Google Shape;6115;p61"/>
              <p:cNvSpPr/>
              <p:nvPr/>
            </p:nvSpPr>
            <p:spPr>
              <a:xfrm>
                <a:off x="-49179000" y="3648650"/>
                <a:ext cx="59900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2396" h="2395" extrusionOk="0">
                    <a:moveTo>
                      <a:pt x="851" y="1"/>
                    </a:moveTo>
                    <a:lnTo>
                      <a:pt x="1" y="2395"/>
                    </a:lnTo>
                    <a:lnTo>
                      <a:pt x="2395" y="2395"/>
                    </a:lnTo>
                    <a:lnTo>
                      <a:pt x="85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6" name="Google Shape;6116;p61"/>
              <p:cNvSpPr/>
              <p:nvPr/>
            </p:nvSpPr>
            <p:spPr>
              <a:xfrm>
                <a:off x="-49323125" y="3638425"/>
                <a:ext cx="59100" cy="59075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63" extrusionOk="0">
                    <a:moveTo>
                      <a:pt x="0" y="0"/>
                    </a:moveTo>
                    <a:lnTo>
                      <a:pt x="819" y="2363"/>
                    </a:lnTo>
                    <a:lnTo>
                      <a:pt x="236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7" name="Google Shape;6117;p61"/>
              <p:cNvSpPr/>
              <p:nvPr/>
            </p:nvSpPr>
            <p:spPr>
              <a:xfrm>
                <a:off x="-49375100" y="3726625"/>
                <a:ext cx="10870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4348" h="5010" extrusionOk="0">
                    <a:moveTo>
                      <a:pt x="0" y="1"/>
                    </a:moveTo>
                    <a:lnTo>
                      <a:pt x="4348" y="5010"/>
                    </a:lnTo>
                    <a:lnTo>
                      <a:pt x="258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8" name="Google Shape;6118;p61"/>
              <p:cNvSpPr/>
              <p:nvPr/>
            </p:nvSpPr>
            <p:spPr>
              <a:xfrm>
                <a:off x="-49256975" y="3550975"/>
                <a:ext cx="1735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144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lnTo>
                      <a:pt x="1" y="1797"/>
                    </a:lnTo>
                    <a:cubicBezTo>
                      <a:pt x="1" y="1986"/>
                      <a:pt x="158" y="2143"/>
                      <a:pt x="347" y="2143"/>
                    </a:cubicBezTo>
                    <a:cubicBezTo>
                      <a:pt x="536" y="2143"/>
                      <a:pt x="694" y="1986"/>
                      <a:pt x="694" y="1797"/>
                    </a:cubicBezTo>
                    <a:lnTo>
                      <a:pt x="694" y="348"/>
                    </a:lnTo>
                    <a:cubicBezTo>
                      <a:pt x="694" y="159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19" name="Google Shape;6119;p61"/>
              <p:cNvSpPr/>
              <p:nvPr/>
            </p:nvSpPr>
            <p:spPr>
              <a:xfrm>
                <a:off x="-49323125" y="3575850"/>
                <a:ext cx="43350" cy="32650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1306" extrusionOk="0">
                    <a:moveTo>
                      <a:pt x="371" y="0"/>
                    </a:moveTo>
                    <a:cubicBezTo>
                      <a:pt x="259" y="0"/>
                      <a:pt x="147" y="56"/>
                      <a:pt x="63" y="140"/>
                    </a:cubicBezTo>
                    <a:cubicBezTo>
                      <a:pt x="0" y="298"/>
                      <a:pt x="32" y="518"/>
                      <a:pt x="189" y="613"/>
                    </a:cubicBezTo>
                    <a:lnTo>
                      <a:pt x="1166" y="1274"/>
                    </a:lnTo>
                    <a:cubicBezTo>
                      <a:pt x="1261" y="1306"/>
                      <a:pt x="1292" y="1306"/>
                      <a:pt x="1387" y="1306"/>
                    </a:cubicBezTo>
                    <a:cubicBezTo>
                      <a:pt x="1481" y="1306"/>
                      <a:pt x="1607" y="1211"/>
                      <a:pt x="1639" y="1148"/>
                    </a:cubicBezTo>
                    <a:cubicBezTo>
                      <a:pt x="1733" y="991"/>
                      <a:pt x="1702" y="802"/>
                      <a:pt x="1544" y="676"/>
                    </a:cubicBezTo>
                    <a:lnTo>
                      <a:pt x="536" y="46"/>
                    </a:lnTo>
                    <a:cubicBezTo>
                      <a:pt x="483" y="14"/>
                      <a:pt x="427" y="0"/>
                      <a:pt x="3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0" name="Google Shape;6120;p61"/>
              <p:cNvSpPr/>
              <p:nvPr/>
            </p:nvSpPr>
            <p:spPr>
              <a:xfrm>
                <a:off x="-49217575" y="3575525"/>
                <a:ext cx="44900" cy="32975"/>
              </a:xfrm>
              <a:custGeom>
                <a:avLst/>
                <a:gdLst/>
                <a:ahLst/>
                <a:cxnLst/>
                <a:rect l="l" t="t" r="r" b="b"/>
                <a:pathLst>
                  <a:path w="1796" h="1319" extrusionOk="0">
                    <a:moveTo>
                      <a:pt x="1370" y="0"/>
                    </a:moveTo>
                    <a:cubicBezTo>
                      <a:pt x="1309" y="0"/>
                      <a:pt x="1248" y="18"/>
                      <a:pt x="1197" y="59"/>
                    </a:cubicBezTo>
                    <a:lnTo>
                      <a:pt x="221" y="689"/>
                    </a:lnTo>
                    <a:cubicBezTo>
                      <a:pt x="63" y="752"/>
                      <a:pt x="0" y="1004"/>
                      <a:pt x="95" y="1161"/>
                    </a:cubicBezTo>
                    <a:cubicBezTo>
                      <a:pt x="158" y="1287"/>
                      <a:pt x="252" y="1319"/>
                      <a:pt x="378" y="1319"/>
                    </a:cubicBezTo>
                    <a:cubicBezTo>
                      <a:pt x="473" y="1319"/>
                      <a:pt x="536" y="1287"/>
                      <a:pt x="567" y="1287"/>
                    </a:cubicBezTo>
                    <a:lnTo>
                      <a:pt x="1575" y="657"/>
                    </a:lnTo>
                    <a:cubicBezTo>
                      <a:pt x="1733" y="563"/>
                      <a:pt x="1796" y="342"/>
                      <a:pt x="1670" y="185"/>
                    </a:cubicBezTo>
                    <a:cubicBezTo>
                      <a:pt x="1627" y="78"/>
                      <a:pt x="1498" y="0"/>
                      <a:pt x="13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21" name="Google Shape;6121;p61"/>
            <p:cNvGrpSpPr/>
            <p:nvPr/>
          </p:nvGrpSpPr>
          <p:grpSpPr>
            <a:xfrm>
              <a:off x="1612573" y="2655295"/>
              <a:ext cx="200773" cy="228273"/>
              <a:chOff x="-49378250" y="3920375"/>
              <a:chExt cx="264650" cy="300900"/>
            </a:xfrm>
            <a:grpFill/>
          </p:grpSpPr>
          <p:sp>
            <p:nvSpPr>
              <p:cNvPr id="6122" name="Google Shape;6122;p61"/>
              <p:cNvSpPr/>
              <p:nvPr/>
            </p:nvSpPr>
            <p:spPr>
              <a:xfrm>
                <a:off x="-49272725" y="4185025"/>
                <a:ext cx="709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1419" extrusionOk="0">
                    <a:moveTo>
                      <a:pt x="32" y="0"/>
                    </a:moveTo>
                    <a:lnTo>
                      <a:pt x="32" y="378"/>
                    </a:lnTo>
                    <a:lnTo>
                      <a:pt x="1" y="378"/>
                    </a:lnTo>
                    <a:cubicBezTo>
                      <a:pt x="1" y="945"/>
                      <a:pt x="473" y="1418"/>
                      <a:pt x="1040" y="1418"/>
                    </a:cubicBezTo>
                    <a:lnTo>
                      <a:pt x="1765" y="1418"/>
                    </a:lnTo>
                    <a:cubicBezTo>
                      <a:pt x="2364" y="1418"/>
                      <a:pt x="2836" y="945"/>
                      <a:pt x="2836" y="378"/>
                    </a:cubicBezTo>
                    <a:lnTo>
                      <a:pt x="283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3" name="Google Shape;6123;p61"/>
              <p:cNvSpPr/>
              <p:nvPr/>
            </p:nvSpPr>
            <p:spPr>
              <a:xfrm>
                <a:off x="-49378250" y="3920375"/>
                <a:ext cx="8742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3497" h="1203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lnTo>
                      <a:pt x="1764" y="1418"/>
                    </a:lnTo>
                    <a:cubicBezTo>
                      <a:pt x="1953" y="1418"/>
                      <a:pt x="2111" y="1576"/>
                      <a:pt x="2111" y="1765"/>
                    </a:cubicBezTo>
                    <a:cubicBezTo>
                      <a:pt x="2111" y="1954"/>
                      <a:pt x="1953" y="2112"/>
                      <a:pt x="1764" y="2112"/>
                    </a:cubicBezTo>
                    <a:lnTo>
                      <a:pt x="0" y="2112"/>
                    </a:lnTo>
                    <a:lnTo>
                      <a:pt x="0" y="2836"/>
                    </a:lnTo>
                    <a:lnTo>
                      <a:pt x="1071" y="2836"/>
                    </a:lnTo>
                    <a:cubicBezTo>
                      <a:pt x="1260" y="2836"/>
                      <a:pt x="1418" y="2994"/>
                      <a:pt x="1418" y="3183"/>
                    </a:cubicBezTo>
                    <a:cubicBezTo>
                      <a:pt x="1418" y="3372"/>
                      <a:pt x="1260" y="3529"/>
                      <a:pt x="1071" y="3529"/>
                    </a:cubicBezTo>
                    <a:lnTo>
                      <a:pt x="0" y="3529"/>
                    </a:lnTo>
                    <a:lnTo>
                      <a:pt x="0" y="4254"/>
                    </a:lnTo>
                    <a:lnTo>
                      <a:pt x="1764" y="4254"/>
                    </a:lnTo>
                    <a:cubicBezTo>
                      <a:pt x="1953" y="4254"/>
                      <a:pt x="2111" y="4411"/>
                      <a:pt x="2111" y="4600"/>
                    </a:cubicBezTo>
                    <a:cubicBezTo>
                      <a:pt x="2111" y="4789"/>
                      <a:pt x="1953" y="4947"/>
                      <a:pt x="1764" y="4947"/>
                    </a:cubicBezTo>
                    <a:lnTo>
                      <a:pt x="0" y="4947"/>
                    </a:lnTo>
                    <a:lnTo>
                      <a:pt x="0" y="5672"/>
                    </a:lnTo>
                    <a:lnTo>
                      <a:pt x="1071" y="5672"/>
                    </a:lnTo>
                    <a:cubicBezTo>
                      <a:pt x="1260" y="5672"/>
                      <a:pt x="1418" y="5829"/>
                      <a:pt x="1418" y="6018"/>
                    </a:cubicBezTo>
                    <a:cubicBezTo>
                      <a:pt x="1418" y="6207"/>
                      <a:pt x="1260" y="6365"/>
                      <a:pt x="1071" y="6365"/>
                    </a:cubicBezTo>
                    <a:lnTo>
                      <a:pt x="0" y="6365"/>
                    </a:lnTo>
                    <a:lnTo>
                      <a:pt x="0" y="7089"/>
                    </a:lnTo>
                    <a:lnTo>
                      <a:pt x="1764" y="7089"/>
                    </a:lnTo>
                    <a:cubicBezTo>
                      <a:pt x="1953" y="7089"/>
                      <a:pt x="2111" y="7247"/>
                      <a:pt x="2111" y="7436"/>
                    </a:cubicBezTo>
                    <a:cubicBezTo>
                      <a:pt x="2111" y="7625"/>
                      <a:pt x="1953" y="7782"/>
                      <a:pt x="1764" y="7782"/>
                    </a:cubicBezTo>
                    <a:lnTo>
                      <a:pt x="0" y="7782"/>
                    </a:lnTo>
                    <a:lnTo>
                      <a:pt x="0" y="8507"/>
                    </a:lnTo>
                    <a:lnTo>
                      <a:pt x="1071" y="8507"/>
                    </a:lnTo>
                    <a:cubicBezTo>
                      <a:pt x="1260" y="8507"/>
                      <a:pt x="1418" y="8665"/>
                      <a:pt x="1418" y="8854"/>
                    </a:cubicBezTo>
                    <a:cubicBezTo>
                      <a:pt x="1418" y="9043"/>
                      <a:pt x="1260" y="9200"/>
                      <a:pt x="1071" y="9200"/>
                    </a:cubicBezTo>
                    <a:lnTo>
                      <a:pt x="0" y="9200"/>
                    </a:lnTo>
                    <a:lnTo>
                      <a:pt x="0" y="9925"/>
                    </a:lnTo>
                    <a:lnTo>
                      <a:pt x="1764" y="9925"/>
                    </a:lnTo>
                    <a:cubicBezTo>
                      <a:pt x="1953" y="9925"/>
                      <a:pt x="2111" y="10082"/>
                      <a:pt x="2111" y="10271"/>
                    </a:cubicBezTo>
                    <a:cubicBezTo>
                      <a:pt x="2111" y="10460"/>
                      <a:pt x="1953" y="10618"/>
                      <a:pt x="1764" y="10618"/>
                    </a:cubicBezTo>
                    <a:lnTo>
                      <a:pt x="0" y="10618"/>
                    </a:lnTo>
                    <a:lnTo>
                      <a:pt x="0" y="11689"/>
                    </a:lnTo>
                    <a:cubicBezTo>
                      <a:pt x="0" y="11878"/>
                      <a:pt x="158" y="12036"/>
                      <a:pt x="347" y="12036"/>
                    </a:cubicBezTo>
                    <a:lnTo>
                      <a:pt x="3151" y="12036"/>
                    </a:lnTo>
                    <a:cubicBezTo>
                      <a:pt x="3340" y="12036"/>
                      <a:pt x="3497" y="11878"/>
                      <a:pt x="3497" y="11689"/>
                    </a:cubicBezTo>
                    <a:lnTo>
                      <a:pt x="3497" y="379"/>
                    </a:lnTo>
                    <a:cubicBezTo>
                      <a:pt x="3497" y="158"/>
                      <a:pt x="3340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4" name="Google Shape;6124;p61"/>
              <p:cNvSpPr/>
              <p:nvPr/>
            </p:nvSpPr>
            <p:spPr>
              <a:xfrm>
                <a:off x="-49185300" y="3920375"/>
                <a:ext cx="717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3498" extrusionOk="0">
                    <a:moveTo>
                      <a:pt x="2490" y="1"/>
                    </a:moveTo>
                    <a:cubicBezTo>
                      <a:pt x="1765" y="1"/>
                      <a:pt x="1229" y="32"/>
                      <a:pt x="631" y="631"/>
                    </a:cubicBezTo>
                    <a:cubicBezTo>
                      <a:pt x="253" y="1040"/>
                      <a:pt x="1" y="1576"/>
                      <a:pt x="1" y="2143"/>
                    </a:cubicBezTo>
                    <a:cubicBezTo>
                      <a:pt x="1" y="2868"/>
                      <a:pt x="631" y="3498"/>
                      <a:pt x="1418" y="3498"/>
                    </a:cubicBezTo>
                    <a:cubicBezTo>
                      <a:pt x="2017" y="3498"/>
                      <a:pt x="2553" y="3120"/>
                      <a:pt x="2742" y="2553"/>
                    </a:cubicBezTo>
                    <a:cubicBezTo>
                      <a:pt x="2868" y="2238"/>
                      <a:pt x="2805" y="1923"/>
                      <a:pt x="2616" y="1702"/>
                    </a:cubicBezTo>
                    <a:cubicBezTo>
                      <a:pt x="2395" y="1450"/>
                      <a:pt x="2269" y="1135"/>
                      <a:pt x="2742" y="568"/>
                    </a:cubicBezTo>
                    <a:cubicBezTo>
                      <a:pt x="2836" y="442"/>
                      <a:pt x="2868" y="316"/>
                      <a:pt x="2805" y="190"/>
                    </a:cubicBezTo>
                    <a:cubicBezTo>
                      <a:pt x="2742" y="95"/>
                      <a:pt x="2616" y="1"/>
                      <a:pt x="24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5" name="Google Shape;6125;p61"/>
              <p:cNvSpPr/>
              <p:nvPr/>
            </p:nvSpPr>
            <p:spPr>
              <a:xfrm>
                <a:off x="-49182150" y="4019625"/>
                <a:ext cx="64625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702" extrusionOk="0">
                    <a:moveTo>
                      <a:pt x="316" y="0"/>
                    </a:moveTo>
                    <a:cubicBezTo>
                      <a:pt x="158" y="473"/>
                      <a:pt x="32" y="1103"/>
                      <a:pt x="1" y="1702"/>
                    </a:cubicBezTo>
                    <a:lnTo>
                      <a:pt x="2584" y="1702"/>
                    </a:lnTo>
                    <a:cubicBezTo>
                      <a:pt x="2521" y="1103"/>
                      <a:pt x="2427" y="504"/>
                      <a:pt x="2269" y="0"/>
                    </a:cubicBezTo>
                    <a:cubicBezTo>
                      <a:pt x="1954" y="158"/>
                      <a:pt x="1639" y="252"/>
                      <a:pt x="1292" y="252"/>
                    </a:cubicBezTo>
                    <a:cubicBezTo>
                      <a:pt x="946" y="252"/>
                      <a:pt x="631" y="158"/>
                      <a:pt x="3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6" name="Google Shape;6126;p61"/>
              <p:cNvSpPr/>
              <p:nvPr/>
            </p:nvSpPr>
            <p:spPr>
              <a:xfrm>
                <a:off x="-49185300" y="4078700"/>
                <a:ext cx="70925" cy="14180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5672" extrusionOk="0">
                    <a:moveTo>
                      <a:pt x="32" y="0"/>
                    </a:moveTo>
                    <a:cubicBezTo>
                      <a:pt x="1" y="378"/>
                      <a:pt x="1" y="756"/>
                      <a:pt x="1" y="1071"/>
                    </a:cubicBezTo>
                    <a:cubicBezTo>
                      <a:pt x="1" y="2773"/>
                      <a:pt x="316" y="5671"/>
                      <a:pt x="1418" y="5671"/>
                    </a:cubicBezTo>
                    <a:cubicBezTo>
                      <a:pt x="2521" y="5671"/>
                      <a:pt x="2836" y="2804"/>
                      <a:pt x="2836" y="1071"/>
                    </a:cubicBezTo>
                    <a:cubicBezTo>
                      <a:pt x="2805" y="756"/>
                      <a:pt x="2805" y="410"/>
                      <a:pt x="27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7" name="Google Shape;6127;p61"/>
              <p:cNvSpPr/>
              <p:nvPr/>
            </p:nvSpPr>
            <p:spPr>
              <a:xfrm>
                <a:off x="-49271150" y="3920375"/>
                <a:ext cx="654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2805" extrusionOk="0">
                    <a:moveTo>
                      <a:pt x="1324" y="1"/>
                    </a:moveTo>
                    <a:cubicBezTo>
                      <a:pt x="1182" y="1"/>
                      <a:pt x="1040" y="64"/>
                      <a:pt x="977" y="190"/>
                    </a:cubicBezTo>
                    <a:lnTo>
                      <a:pt x="1" y="2805"/>
                    </a:lnTo>
                    <a:lnTo>
                      <a:pt x="2616" y="2805"/>
                    </a:lnTo>
                    <a:lnTo>
                      <a:pt x="1670" y="190"/>
                    </a:lnTo>
                    <a:cubicBezTo>
                      <a:pt x="1607" y="64"/>
                      <a:pt x="1466" y="1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28" name="Google Shape;6128;p61"/>
              <p:cNvSpPr/>
              <p:nvPr/>
            </p:nvSpPr>
            <p:spPr>
              <a:xfrm>
                <a:off x="-49272725" y="4007800"/>
                <a:ext cx="70125" cy="1599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6397" extrusionOk="0">
                    <a:moveTo>
                      <a:pt x="1" y="1"/>
                    </a:moveTo>
                    <a:lnTo>
                      <a:pt x="1" y="6396"/>
                    </a:lnTo>
                    <a:lnTo>
                      <a:pt x="2805" y="6396"/>
                    </a:lnTo>
                    <a:lnTo>
                      <a:pt x="280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29" name="Google Shape;6129;p61"/>
            <p:cNvGrpSpPr/>
            <p:nvPr/>
          </p:nvGrpSpPr>
          <p:grpSpPr>
            <a:xfrm>
              <a:off x="3031789" y="2109174"/>
              <a:ext cx="200185" cy="228861"/>
              <a:chOff x="-47505300" y="3200500"/>
              <a:chExt cx="263875" cy="301675"/>
            </a:xfrm>
            <a:grpFill/>
          </p:grpSpPr>
          <p:sp>
            <p:nvSpPr>
              <p:cNvPr id="6130" name="Google Shape;6130;p61"/>
              <p:cNvSpPr/>
              <p:nvPr/>
            </p:nvSpPr>
            <p:spPr>
              <a:xfrm>
                <a:off x="-47382425" y="3306025"/>
                <a:ext cx="528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4" extrusionOk="0">
                    <a:moveTo>
                      <a:pt x="1387" y="1"/>
                    </a:moveTo>
                    <a:cubicBezTo>
                      <a:pt x="1198" y="726"/>
                      <a:pt x="694" y="1261"/>
                      <a:pt x="1" y="1387"/>
                    </a:cubicBezTo>
                    <a:lnTo>
                      <a:pt x="1" y="2143"/>
                    </a:lnTo>
                    <a:lnTo>
                      <a:pt x="2111" y="2143"/>
                    </a:lnTo>
                    <a:lnTo>
                      <a:pt x="21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1" name="Google Shape;6131;p61"/>
              <p:cNvSpPr/>
              <p:nvPr/>
            </p:nvSpPr>
            <p:spPr>
              <a:xfrm>
                <a:off x="-47382425" y="3306025"/>
                <a:ext cx="15775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2" extrusionOk="0">
                    <a:moveTo>
                      <a:pt x="1" y="1"/>
                    </a:moveTo>
                    <a:lnTo>
                      <a:pt x="1" y="631"/>
                    </a:lnTo>
                    <a:cubicBezTo>
                      <a:pt x="316" y="568"/>
                      <a:pt x="536" y="316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2" name="Google Shape;6132;p61"/>
              <p:cNvSpPr/>
              <p:nvPr/>
            </p:nvSpPr>
            <p:spPr>
              <a:xfrm>
                <a:off x="-47487975" y="3200500"/>
                <a:ext cx="210325" cy="301675"/>
              </a:xfrm>
              <a:custGeom>
                <a:avLst/>
                <a:gdLst/>
                <a:ahLst/>
                <a:cxnLst/>
                <a:rect l="l" t="t" r="r" b="b"/>
                <a:pathLst>
                  <a:path w="8413" h="12067" extrusionOk="0">
                    <a:moveTo>
                      <a:pt x="3845" y="2111"/>
                    </a:moveTo>
                    <a:cubicBezTo>
                      <a:pt x="4727" y="2111"/>
                      <a:pt x="5420" y="2678"/>
                      <a:pt x="5577" y="3529"/>
                    </a:cubicBezTo>
                    <a:lnTo>
                      <a:pt x="6680" y="3529"/>
                    </a:lnTo>
                    <a:cubicBezTo>
                      <a:pt x="6901" y="3529"/>
                      <a:pt x="7058" y="3686"/>
                      <a:pt x="7058" y="3875"/>
                    </a:cubicBezTo>
                    <a:lnTo>
                      <a:pt x="7058" y="6711"/>
                    </a:lnTo>
                    <a:lnTo>
                      <a:pt x="6995" y="6711"/>
                    </a:lnTo>
                    <a:cubicBezTo>
                      <a:pt x="6995" y="6900"/>
                      <a:pt x="6838" y="7057"/>
                      <a:pt x="6648" y="7057"/>
                    </a:cubicBezTo>
                    <a:lnTo>
                      <a:pt x="3845" y="7057"/>
                    </a:lnTo>
                    <a:cubicBezTo>
                      <a:pt x="3656" y="7057"/>
                      <a:pt x="3498" y="6900"/>
                      <a:pt x="3498" y="6711"/>
                    </a:cubicBezTo>
                    <a:lnTo>
                      <a:pt x="3498" y="5608"/>
                    </a:lnTo>
                    <a:cubicBezTo>
                      <a:pt x="2710" y="5451"/>
                      <a:pt x="2080" y="4726"/>
                      <a:pt x="2080" y="3875"/>
                    </a:cubicBezTo>
                    <a:cubicBezTo>
                      <a:pt x="2080" y="2899"/>
                      <a:pt x="2868" y="2111"/>
                      <a:pt x="3845" y="2111"/>
                    </a:cubicBezTo>
                    <a:close/>
                    <a:moveTo>
                      <a:pt x="5262" y="8444"/>
                    </a:moveTo>
                    <a:cubicBezTo>
                      <a:pt x="5483" y="8444"/>
                      <a:pt x="5640" y="8601"/>
                      <a:pt x="5640" y="8790"/>
                    </a:cubicBezTo>
                    <a:cubicBezTo>
                      <a:pt x="5640" y="8979"/>
                      <a:pt x="5483" y="9137"/>
                      <a:pt x="5262" y="9137"/>
                    </a:cubicBezTo>
                    <a:lnTo>
                      <a:pt x="2490" y="9137"/>
                    </a:lnTo>
                    <a:cubicBezTo>
                      <a:pt x="2269" y="9137"/>
                      <a:pt x="2112" y="8979"/>
                      <a:pt x="2112" y="8790"/>
                    </a:cubicBezTo>
                    <a:cubicBezTo>
                      <a:pt x="2112" y="8601"/>
                      <a:pt x="2269" y="8444"/>
                      <a:pt x="2490" y="8444"/>
                    </a:cubicBezTo>
                    <a:close/>
                    <a:moveTo>
                      <a:pt x="6680" y="8444"/>
                    </a:moveTo>
                    <a:cubicBezTo>
                      <a:pt x="6901" y="8444"/>
                      <a:pt x="7058" y="8601"/>
                      <a:pt x="7058" y="8790"/>
                    </a:cubicBezTo>
                    <a:cubicBezTo>
                      <a:pt x="6995" y="8979"/>
                      <a:pt x="6838" y="9137"/>
                      <a:pt x="6680" y="9137"/>
                    </a:cubicBezTo>
                    <a:cubicBezTo>
                      <a:pt x="6491" y="9137"/>
                      <a:pt x="6333" y="8979"/>
                      <a:pt x="6333" y="8790"/>
                    </a:cubicBezTo>
                    <a:cubicBezTo>
                      <a:pt x="6333" y="8601"/>
                      <a:pt x="6491" y="8444"/>
                      <a:pt x="6680" y="8444"/>
                    </a:cubicBezTo>
                    <a:close/>
                    <a:moveTo>
                      <a:pt x="6680" y="9861"/>
                    </a:moveTo>
                    <a:cubicBezTo>
                      <a:pt x="6901" y="9861"/>
                      <a:pt x="7058" y="10019"/>
                      <a:pt x="7058" y="10208"/>
                    </a:cubicBezTo>
                    <a:cubicBezTo>
                      <a:pt x="7058" y="10397"/>
                      <a:pt x="6838" y="10554"/>
                      <a:pt x="6680" y="10554"/>
                    </a:cubicBezTo>
                    <a:lnTo>
                      <a:pt x="2490" y="10554"/>
                    </a:lnTo>
                    <a:cubicBezTo>
                      <a:pt x="2269" y="10554"/>
                      <a:pt x="2112" y="10397"/>
                      <a:pt x="2112" y="10208"/>
                    </a:cubicBezTo>
                    <a:cubicBezTo>
                      <a:pt x="2112" y="10019"/>
                      <a:pt x="2269" y="9861"/>
                      <a:pt x="2490" y="9861"/>
                    </a:cubicBez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1418"/>
                    </a:lnTo>
                    <a:lnTo>
                      <a:pt x="1072" y="1418"/>
                    </a:lnTo>
                    <a:cubicBezTo>
                      <a:pt x="1261" y="1418"/>
                      <a:pt x="1419" y="1576"/>
                      <a:pt x="1419" y="1796"/>
                    </a:cubicBezTo>
                    <a:cubicBezTo>
                      <a:pt x="1419" y="1985"/>
                      <a:pt x="1261" y="2143"/>
                      <a:pt x="1072" y="2143"/>
                    </a:cubicBezTo>
                    <a:lnTo>
                      <a:pt x="1" y="2143"/>
                    </a:lnTo>
                    <a:lnTo>
                      <a:pt x="1" y="3560"/>
                    </a:lnTo>
                    <a:lnTo>
                      <a:pt x="1072" y="3560"/>
                    </a:lnTo>
                    <a:cubicBezTo>
                      <a:pt x="1261" y="3560"/>
                      <a:pt x="1419" y="3718"/>
                      <a:pt x="1419" y="3907"/>
                    </a:cubicBezTo>
                    <a:cubicBezTo>
                      <a:pt x="1419" y="4096"/>
                      <a:pt x="1261" y="4253"/>
                      <a:pt x="1072" y="4253"/>
                    </a:cubicBezTo>
                    <a:lnTo>
                      <a:pt x="1" y="4253"/>
                    </a:lnTo>
                    <a:lnTo>
                      <a:pt x="1" y="5671"/>
                    </a:lnTo>
                    <a:lnTo>
                      <a:pt x="1072" y="5671"/>
                    </a:lnTo>
                    <a:cubicBezTo>
                      <a:pt x="1261" y="5671"/>
                      <a:pt x="1419" y="5829"/>
                      <a:pt x="1419" y="6049"/>
                    </a:cubicBezTo>
                    <a:cubicBezTo>
                      <a:pt x="1419" y="6238"/>
                      <a:pt x="1261" y="6396"/>
                      <a:pt x="1072" y="6396"/>
                    </a:cubicBezTo>
                    <a:lnTo>
                      <a:pt x="1" y="6396"/>
                    </a:lnTo>
                    <a:lnTo>
                      <a:pt x="1" y="7814"/>
                    </a:lnTo>
                    <a:lnTo>
                      <a:pt x="1072" y="7814"/>
                    </a:lnTo>
                    <a:cubicBezTo>
                      <a:pt x="1261" y="7814"/>
                      <a:pt x="1419" y="7971"/>
                      <a:pt x="1419" y="8160"/>
                    </a:cubicBezTo>
                    <a:cubicBezTo>
                      <a:pt x="1419" y="8349"/>
                      <a:pt x="1261" y="8507"/>
                      <a:pt x="1072" y="8507"/>
                    </a:cubicBezTo>
                    <a:lnTo>
                      <a:pt x="1" y="8507"/>
                    </a:lnTo>
                    <a:lnTo>
                      <a:pt x="1" y="9924"/>
                    </a:lnTo>
                    <a:lnTo>
                      <a:pt x="1072" y="9924"/>
                    </a:lnTo>
                    <a:cubicBezTo>
                      <a:pt x="1261" y="9924"/>
                      <a:pt x="1419" y="10082"/>
                      <a:pt x="1419" y="10302"/>
                    </a:cubicBezTo>
                    <a:cubicBezTo>
                      <a:pt x="1419" y="10491"/>
                      <a:pt x="1261" y="10649"/>
                      <a:pt x="1072" y="10649"/>
                    </a:cubicBezTo>
                    <a:lnTo>
                      <a:pt x="1" y="10649"/>
                    </a:lnTo>
                    <a:lnTo>
                      <a:pt x="1" y="11689"/>
                    </a:lnTo>
                    <a:cubicBezTo>
                      <a:pt x="1" y="11909"/>
                      <a:pt x="158" y="12067"/>
                      <a:pt x="347" y="12067"/>
                    </a:cubicBezTo>
                    <a:lnTo>
                      <a:pt x="8066" y="12067"/>
                    </a:lnTo>
                    <a:cubicBezTo>
                      <a:pt x="8255" y="12067"/>
                      <a:pt x="8413" y="11909"/>
                      <a:pt x="8413" y="11689"/>
                    </a:cubicBezTo>
                    <a:lnTo>
                      <a:pt x="8413" y="410"/>
                    </a:lnTo>
                    <a:cubicBezTo>
                      <a:pt x="8413" y="158"/>
                      <a:pt x="8255" y="0"/>
                      <a:pt x="80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3" name="Google Shape;6133;p61"/>
              <p:cNvSpPr/>
              <p:nvPr/>
            </p:nvSpPr>
            <p:spPr>
              <a:xfrm>
                <a:off x="-47417875" y="327137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41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1" y="1545"/>
                      <a:pt x="253" y="1891"/>
                      <a:pt x="694" y="2049"/>
                    </a:cubicBezTo>
                    <a:lnTo>
                      <a:pt x="694" y="1072"/>
                    </a:lnTo>
                    <a:cubicBezTo>
                      <a:pt x="694" y="883"/>
                      <a:pt x="852" y="725"/>
                      <a:pt x="1041" y="725"/>
                    </a:cubicBezTo>
                    <a:lnTo>
                      <a:pt x="2049" y="725"/>
                    </a:lnTo>
                    <a:cubicBezTo>
                      <a:pt x="1923" y="284"/>
                      <a:pt x="1513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4" name="Google Shape;6134;p61"/>
              <p:cNvSpPr/>
              <p:nvPr/>
            </p:nvSpPr>
            <p:spPr>
              <a:xfrm>
                <a:off x="-47505300" y="323595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27" y="0"/>
                      <a:pt x="1" y="158"/>
                      <a:pt x="1" y="378"/>
                    </a:cubicBezTo>
                    <a:cubicBezTo>
                      <a:pt x="1" y="567"/>
                      <a:pt x="127" y="725"/>
                      <a:pt x="347" y="725"/>
                    </a:cubicBezTo>
                    <a:lnTo>
                      <a:pt x="694" y="725"/>
                    </a:ln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5" name="Google Shape;6135;p61"/>
              <p:cNvSpPr/>
              <p:nvPr/>
            </p:nvSpPr>
            <p:spPr>
              <a:xfrm>
                <a:off x="-47505300" y="34470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27" y="0"/>
                      <a:pt x="1" y="158"/>
                      <a:pt x="1" y="347"/>
                    </a:cubicBezTo>
                    <a:cubicBezTo>
                      <a:pt x="1" y="536"/>
                      <a:pt x="127" y="693"/>
                      <a:pt x="347" y="693"/>
                    </a:cubicBezTo>
                    <a:lnTo>
                      <a:pt x="694" y="693"/>
                    </a:ln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6" name="Google Shape;6136;p61"/>
              <p:cNvSpPr/>
              <p:nvPr/>
            </p:nvSpPr>
            <p:spPr>
              <a:xfrm>
                <a:off x="-47505300" y="33942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lnTo>
                      <a:pt x="347" y="32"/>
                    </a:lnTo>
                    <a:cubicBezTo>
                      <a:pt x="127" y="32"/>
                      <a:pt x="1" y="190"/>
                      <a:pt x="1" y="379"/>
                    </a:cubicBezTo>
                    <a:cubicBezTo>
                      <a:pt x="1" y="568"/>
                      <a:pt x="127" y="725"/>
                      <a:pt x="347" y="725"/>
                    </a:cubicBezTo>
                    <a:lnTo>
                      <a:pt x="694" y="725"/>
                    </a:lnTo>
                    <a:lnTo>
                      <a:pt x="6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7" name="Google Shape;6137;p61"/>
              <p:cNvSpPr/>
              <p:nvPr/>
            </p:nvSpPr>
            <p:spPr>
              <a:xfrm>
                <a:off x="-47505300" y="33414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27" y="1"/>
                      <a:pt x="1" y="158"/>
                      <a:pt x="1" y="347"/>
                    </a:cubicBezTo>
                    <a:cubicBezTo>
                      <a:pt x="1" y="568"/>
                      <a:pt x="127" y="725"/>
                      <a:pt x="347" y="725"/>
                    </a:cubicBezTo>
                    <a:lnTo>
                      <a:pt x="694" y="725"/>
                    </a:lnTo>
                    <a:lnTo>
                      <a:pt x="6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8" name="Google Shape;6138;p61"/>
              <p:cNvSpPr/>
              <p:nvPr/>
            </p:nvSpPr>
            <p:spPr>
              <a:xfrm>
                <a:off x="-47505300" y="32895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27" y="0"/>
                      <a:pt x="1" y="158"/>
                      <a:pt x="1" y="347"/>
                    </a:cubicBezTo>
                    <a:cubicBezTo>
                      <a:pt x="1" y="536"/>
                      <a:pt x="127" y="693"/>
                      <a:pt x="347" y="693"/>
                    </a:cubicBezTo>
                    <a:lnTo>
                      <a:pt x="694" y="693"/>
                    </a:ln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39" name="Google Shape;6139;p61"/>
              <p:cNvSpPr/>
              <p:nvPr/>
            </p:nvSpPr>
            <p:spPr>
              <a:xfrm>
                <a:off x="-47259550" y="3411575"/>
                <a:ext cx="181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049" extrusionOk="0">
                    <a:moveTo>
                      <a:pt x="0" y="1"/>
                    </a:moveTo>
                    <a:lnTo>
                      <a:pt x="0" y="2048"/>
                    </a:lnTo>
                    <a:cubicBezTo>
                      <a:pt x="410" y="1891"/>
                      <a:pt x="725" y="1481"/>
                      <a:pt x="725" y="1072"/>
                    </a:cubicBez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0" name="Google Shape;6140;p61"/>
              <p:cNvSpPr/>
              <p:nvPr/>
            </p:nvSpPr>
            <p:spPr>
              <a:xfrm>
                <a:off x="-47259550" y="3306025"/>
                <a:ext cx="181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9" extrusionOk="0">
                    <a:moveTo>
                      <a:pt x="0" y="1"/>
                    </a:moveTo>
                    <a:lnTo>
                      <a:pt x="0" y="1419"/>
                    </a:lnTo>
                    <a:lnTo>
                      <a:pt x="725" y="1419"/>
                    </a:ln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1" name="Google Shape;6141;p61"/>
              <p:cNvSpPr/>
              <p:nvPr/>
            </p:nvSpPr>
            <p:spPr>
              <a:xfrm>
                <a:off x="-47259550" y="3359600"/>
                <a:ext cx="181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387" extrusionOk="0">
                    <a:moveTo>
                      <a:pt x="0" y="0"/>
                    </a:moveTo>
                    <a:lnTo>
                      <a:pt x="0" y="1387"/>
                    </a:lnTo>
                    <a:lnTo>
                      <a:pt x="725" y="1387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2" name="Google Shape;6142;p61"/>
              <p:cNvSpPr/>
              <p:nvPr/>
            </p:nvSpPr>
            <p:spPr>
              <a:xfrm>
                <a:off x="-47259550" y="3238300"/>
                <a:ext cx="181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049" extrusionOk="0">
                    <a:moveTo>
                      <a:pt x="0" y="1"/>
                    </a:moveTo>
                    <a:lnTo>
                      <a:pt x="0" y="2048"/>
                    </a:lnTo>
                    <a:lnTo>
                      <a:pt x="725" y="2048"/>
                    </a:lnTo>
                    <a:lnTo>
                      <a:pt x="725" y="977"/>
                    </a:lnTo>
                    <a:cubicBezTo>
                      <a:pt x="693" y="505"/>
                      <a:pt x="410" y="127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43" name="Google Shape;6143;p61"/>
            <p:cNvGrpSpPr/>
            <p:nvPr/>
          </p:nvGrpSpPr>
          <p:grpSpPr>
            <a:xfrm>
              <a:off x="3017755" y="2388806"/>
              <a:ext cx="228253" cy="227533"/>
              <a:chOff x="-47524975" y="3569100"/>
              <a:chExt cx="300875" cy="299925"/>
            </a:xfrm>
            <a:grpFill/>
          </p:grpSpPr>
          <p:sp>
            <p:nvSpPr>
              <p:cNvPr id="6144" name="Google Shape;6144;p61"/>
              <p:cNvSpPr/>
              <p:nvPr/>
            </p:nvSpPr>
            <p:spPr>
              <a:xfrm>
                <a:off x="-47524975" y="3755775"/>
                <a:ext cx="115000" cy="113250"/>
              </a:xfrm>
              <a:custGeom>
                <a:avLst/>
                <a:gdLst/>
                <a:ahLst/>
                <a:cxnLst/>
                <a:rect l="l" t="t" r="r" b="b"/>
                <a:pathLst>
                  <a:path w="4600" h="4530" extrusionOk="0">
                    <a:moveTo>
                      <a:pt x="3088" y="0"/>
                    </a:moveTo>
                    <a:lnTo>
                      <a:pt x="378" y="2741"/>
                    </a:lnTo>
                    <a:cubicBezTo>
                      <a:pt x="0" y="3119"/>
                      <a:pt x="0" y="3781"/>
                      <a:pt x="378" y="4222"/>
                    </a:cubicBezTo>
                    <a:cubicBezTo>
                      <a:pt x="583" y="4427"/>
                      <a:pt x="851" y="4529"/>
                      <a:pt x="1123" y="4529"/>
                    </a:cubicBezTo>
                    <a:cubicBezTo>
                      <a:pt x="1394" y="4529"/>
                      <a:pt x="1670" y="4427"/>
                      <a:pt x="1890" y="4222"/>
                    </a:cubicBezTo>
                    <a:lnTo>
                      <a:pt x="4600" y="1512"/>
                    </a:lnTo>
                    <a:cubicBezTo>
                      <a:pt x="4001" y="1103"/>
                      <a:pt x="3497" y="599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5" name="Google Shape;6145;p61"/>
              <p:cNvSpPr/>
              <p:nvPr/>
            </p:nvSpPr>
            <p:spPr>
              <a:xfrm>
                <a:off x="-47346200" y="3674650"/>
                <a:ext cx="1577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1" extrusionOk="0">
                    <a:moveTo>
                      <a:pt x="1" y="0"/>
                    </a:moveTo>
                    <a:lnTo>
                      <a:pt x="1" y="630"/>
                    </a:lnTo>
                    <a:cubicBezTo>
                      <a:pt x="284" y="536"/>
                      <a:pt x="505" y="315"/>
                      <a:pt x="6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6" name="Google Shape;6146;p61"/>
              <p:cNvSpPr/>
              <p:nvPr/>
            </p:nvSpPr>
            <p:spPr>
              <a:xfrm>
                <a:off x="-47382425" y="3640000"/>
                <a:ext cx="512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8" extrusionOk="0">
                    <a:moveTo>
                      <a:pt x="1040" y="0"/>
                    </a:moveTo>
                    <a:cubicBezTo>
                      <a:pt x="473" y="0"/>
                      <a:pt x="1" y="473"/>
                      <a:pt x="1" y="1071"/>
                    </a:cubicBezTo>
                    <a:cubicBezTo>
                      <a:pt x="1" y="1512"/>
                      <a:pt x="253" y="1890"/>
                      <a:pt x="694" y="2048"/>
                    </a:cubicBezTo>
                    <a:lnTo>
                      <a:pt x="694" y="1071"/>
                    </a:lnTo>
                    <a:cubicBezTo>
                      <a:pt x="694" y="851"/>
                      <a:pt x="851" y="693"/>
                      <a:pt x="1040" y="693"/>
                    </a:cubicBezTo>
                    <a:lnTo>
                      <a:pt x="2048" y="693"/>
                    </a:lnTo>
                    <a:cubicBezTo>
                      <a:pt x="1922" y="284"/>
                      <a:pt x="1513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7" name="Google Shape;6147;p61"/>
              <p:cNvSpPr/>
              <p:nvPr/>
            </p:nvSpPr>
            <p:spPr>
              <a:xfrm>
                <a:off x="-47346975" y="36746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0"/>
                    </a:moveTo>
                    <a:cubicBezTo>
                      <a:pt x="1261" y="693"/>
                      <a:pt x="693" y="1260"/>
                      <a:pt x="0" y="1355"/>
                    </a:cubicBezTo>
                    <a:lnTo>
                      <a:pt x="0" y="2111"/>
                    </a:lnTo>
                    <a:lnTo>
                      <a:pt x="2111" y="2111"/>
                    </a:lnTo>
                    <a:lnTo>
                      <a:pt x="21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48" name="Google Shape;6148;p61"/>
              <p:cNvSpPr/>
              <p:nvPr/>
            </p:nvSpPr>
            <p:spPr>
              <a:xfrm>
                <a:off x="-47452525" y="3569100"/>
                <a:ext cx="228425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9137" extrusionOk="0">
                    <a:moveTo>
                      <a:pt x="3907" y="2080"/>
                    </a:moveTo>
                    <a:cubicBezTo>
                      <a:pt x="4758" y="2080"/>
                      <a:pt x="5483" y="2679"/>
                      <a:pt x="5640" y="3498"/>
                    </a:cubicBezTo>
                    <a:lnTo>
                      <a:pt x="6743" y="3498"/>
                    </a:lnTo>
                    <a:cubicBezTo>
                      <a:pt x="6932" y="3498"/>
                      <a:pt x="7089" y="3655"/>
                      <a:pt x="7089" y="3844"/>
                    </a:cubicBezTo>
                    <a:lnTo>
                      <a:pt x="7089" y="6680"/>
                    </a:lnTo>
                    <a:lnTo>
                      <a:pt x="7058" y="6680"/>
                    </a:lnTo>
                    <a:cubicBezTo>
                      <a:pt x="7058" y="6900"/>
                      <a:pt x="6900" y="7058"/>
                      <a:pt x="6680" y="7058"/>
                    </a:cubicBezTo>
                    <a:lnTo>
                      <a:pt x="3907" y="7058"/>
                    </a:lnTo>
                    <a:cubicBezTo>
                      <a:pt x="3687" y="7058"/>
                      <a:pt x="3529" y="6900"/>
                      <a:pt x="3529" y="6680"/>
                    </a:cubicBezTo>
                    <a:lnTo>
                      <a:pt x="3529" y="5577"/>
                    </a:lnTo>
                    <a:cubicBezTo>
                      <a:pt x="2742" y="5419"/>
                      <a:pt x="2111" y="4726"/>
                      <a:pt x="2111" y="3844"/>
                    </a:cubicBezTo>
                    <a:cubicBezTo>
                      <a:pt x="2111" y="2868"/>
                      <a:pt x="2899" y="2080"/>
                      <a:pt x="3907" y="2080"/>
                    </a:cubicBezTo>
                    <a:close/>
                    <a:moveTo>
                      <a:pt x="4569" y="1"/>
                    </a:moveTo>
                    <a:cubicBezTo>
                      <a:pt x="2048" y="1"/>
                      <a:pt x="1" y="2048"/>
                      <a:pt x="1" y="4569"/>
                    </a:cubicBezTo>
                    <a:cubicBezTo>
                      <a:pt x="1" y="7089"/>
                      <a:pt x="2048" y="9137"/>
                      <a:pt x="4569" y="9137"/>
                    </a:cubicBezTo>
                    <a:cubicBezTo>
                      <a:pt x="7089" y="9137"/>
                      <a:pt x="9137" y="7089"/>
                      <a:pt x="9137" y="4569"/>
                    </a:cubicBezTo>
                    <a:cubicBezTo>
                      <a:pt x="9137" y="2048"/>
                      <a:pt x="7089" y="1"/>
                      <a:pt x="45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49" name="Google Shape;6149;p61"/>
            <p:cNvGrpSpPr/>
            <p:nvPr/>
          </p:nvGrpSpPr>
          <p:grpSpPr>
            <a:xfrm>
              <a:off x="3018049" y="2695939"/>
              <a:ext cx="227666" cy="173291"/>
              <a:chOff x="-47523400" y="3973950"/>
              <a:chExt cx="300100" cy="228425"/>
            </a:xfrm>
            <a:grpFill/>
          </p:grpSpPr>
          <p:sp>
            <p:nvSpPr>
              <p:cNvPr id="6150" name="Google Shape;6150;p61"/>
              <p:cNvSpPr/>
              <p:nvPr/>
            </p:nvSpPr>
            <p:spPr>
              <a:xfrm>
                <a:off x="-47417075" y="4061375"/>
                <a:ext cx="1577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1" extrusionOk="0">
                    <a:moveTo>
                      <a:pt x="0" y="0"/>
                    </a:moveTo>
                    <a:lnTo>
                      <a:pt x="0" y="630"/>
                    </a:lnTo>
                    <a:cubicBezTo>
                      <a:pt x="284" y="536"/>
                      <a:pt x="504" y="315"/>
                      <a:pt x="6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51" name="Google Shape;6151;p61"/>
              <p:cNvSpPr/>
              <p:nvPr/>
            </p:nvSpPr>
            <p:spPr>
              <a:xfrm>
                <a:off x="-47417875" y="4061375"/>
                <a:ext cx="52800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1" extrusionOk="0">
                    <a:moveTo>
                      <a:pt x="1356" y="0"/>
                    </a:moveTo>
                    <a:cubicBezTo>
                      <a:pt x="1261" y="693"/>
                      <a:pt x="694" y="1260"/>
                      <a:pt x="1" y="1386"/>
                    </a:cubicBezTo>
                    <a:lnTo>
                      <a:pt x="1" y="2111"/>
                    </a:lnTo>
                    <a:lnTo>
                      <a:pt x="2112" y="2111"/>
                    </a:lnTo>
                    <a:lnTo>
                      <a:pt x="211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52" name="Google Shape;6152;p61"/>
              <p:cNvSpPr/>
              <p:nvPr/>
            </p:nvSpPr>
            <p:spPr>
              <a:xfrm>
                <a:off x="-47453300" y="4026700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71" y="1"/>
                    </a:moveTo>
                    <a:cubicBezTo>
                      <a:pt x="473" y="1"/>
                      <a:pt x="0" y="473"/>
                      <a:pt x="0" y="1072"/>
                    </a:cubicBezTo>
                    <a:cubicBezTo>
                      <a:pt x="0" y="1545"/>
                      <a:pt x="284" y="1891"/>
                      <a:pt x="693" y="2049"/>
                    </a:cubicBezTo>
                    <a:lnTo>
                      <a:pt x="693" y="1072"/>
                    </a:lnTo>
                    <a:cubicBezTo>
                      <a:pt x="693" y="883"/>
                      <a:pt x="851" y="725"/>
                      <a:pt x="1071" y="725"/>
                    </a:cubicBezTo>
                    <a:lnTo>
                      <a:pt x="2048" y="725"/>
                    </a:lnTo>
                    <a:cubicBezTo>
                      <a:pt x="1922" y="284"/>
                      <a:pt x="1512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53" name="Google Shape;6153;p61"/>
              <p:cNvSpPr/>
              <p:nvPr/>
            </p:nvSpPr>
            <p:spPr>
              <a:xfrm>
                <a:off x="-47506875" y="3973950"/>
                <a:ext cx="264675" cy="174875"/>
              </a:xfrm>
              <a:custGeom>
                <a:avLst/>
                <a:gdLst/>
                <a:ahLst/>
                <a:cxnLst/>
                <a:rect l="l" t="t" r="r" b="b"/>
                <a:pathLst>
                  <a:path w="10587" h="6995" extrusionOk="0">
                    <a:moveTo>
                      <a:pt x="8854" y="1418"/>
                    </a:moveTo>
                    <a:cubicBezTo>
                      <a:pt x="9074" y="1418"/>
                      <a:pt x="9232" y="1575"/>
                      <a:pt x="9232" y="1764"/>
                    </a:cubicBezTo>
                    <a:cubicBezTo>
                      <a:pt x="9232" y="1953"/>
                      <a:pt x="9074" y="2111"/>
                      <a:pt x="8854" y="2111"/>
                    </a:cubicBezTo>
                    <a:lnTo>
                      <a:pt x="7436" y="2111"/>
                    </a:lnTo>
                    <a:cubicBezTo>
                      <a:pt x="7247" y="2111"/>
                      <a:pt x="7089" y="1953"/>
                      <a:pt x="7089" y="1764"/>
                    </a:cubicBezTo>
                    <a:cubicBezTo>
                      <a:pt x="7089" y="1575"/>
                      <a:pt x="7247" y="1418"/>
                      <a:pt x="7436" y="1418"/>
                    </a:cubicBezTo>
                    <a:close/>
                    <a:moveTo>
                      <a:pt x="8854" y="2772"/>
                    </a:moveTo>
                    <a:cubicBezTo>
                      <a:pt x="9074" y="2772"/>
                      <a:pt x="9232" y="2930"/>
                      <a:pt x="9232" y="3151"/>
                    </a:cubicBezTo>
                    <a:cubicBezTo>
                      <a:pt x="9232" y="3340"/>
                      <a:pt x="9074" y="3497"/>
                      <a:pt x="8854" y="3497"/>
                    </a:cubicBezTo>
                    <a:lnTo>
                      <a:pt x="7436" y="3497"/>
                    </a:lnTo>
                    <a:cubicBezTo>
                      <a:pt x="7247" y="3497"/>
                      <a:pt x="7089" y="3340"/>
                      <a:pt x="7089" y="3151"/>
                    </a:cubicBezTo>
                    <a:cubicBezTo>
                      <a:pt x="7089" y="2930"/>
                      <a:pt x="7247" y="2772"/>
                      <a:pt x="7436" y="2772"/>
                    </a:cubicBezTo>
                    <a:close/>
                    <a:moveTo>
                      <a:pt x="8854" y="4190"/>
                    </a:moveTo>
                    <a:cubicBezTo>
                      <a:pt x="9074" y="4190"/>
                      <a:pt x="9232" y="4348"/>
                      <a:pt x="9232" y="4568"/>
                    </a:cubicBezTo>
                    <a:cubicBezTo>
                      <a:pt x="9232" y="4757"/>
                      <a:pt x="9074" y="4915"/>
                      <a:pt x="8854" y="4915"/>
                    </a:cubicBezTo>
                    <a:lnTo>
                      <a:pt x="7436" y="4915"/>
                    </a:lnTo>
                    <a:cubicBezTo>
                      <a:pt x="7247" y="4915"/>
                      <a:pt x="7089" y="4757"/>
                      <a:pt x="7089" y="4568"/>
                    </a:cubicBezTo>
                    <a:cubicBezTo>
                      <a:pt x="7089" y="4348"/>
                      <a:pt x="7247" y="4190"/>
                      <a:pt x="7436" y="4190"/>
                    </a:cubicBezTo>
                    <a:close/>
                    <a:moveTo>
                      <a:pt x="3246" y="1355"/>
                    </a:moveTo>
                    <a:cubicBezTo>
                      <a:pt x="4096" y="1355"/>
                      <a:pt x="4821" y="1953"/>
                      <a:pt x="4979" y="2772"/>
                    </a:cubicBezTo>
                    <a:lnTo>
                      <a:pt x="6081" y="2772"/>
                    </a:lnTo>
                    <a:cubicBezTo>
                      <a:pt x="6270" y="2772"/>
                      <a:pt x="6428" y="2930"/>
                      <a:pt x="6428" y="3151"/>
                    </a:cubicBezTo>
                    <a:lnTo>
                      <a:pt x="6428" y="5986"/>
                    </a:lnTo>
                    <a:lnTo>
                      <a:pt x="6396" y="5986"/>
                    </a:lnTo>
                    <a:cubicBezTo>
                      <a:pt x="6396" y="6175"/>
                      <a:pt x="6239" y="6333"/>
                      <a:pt x="6018" y="6333"/>
                    </a:cubicBezTo>
                    <a:lnTo>
                      <a:pt x="3246" y="6333"/>
                    </a:lnTo>
                    <a:cubicBezTo>
                      <a:pt x="3025" y="6333"/>
                      <a:pt x="2868" y="6175"/>
                      <a:pt x="2868" y="5986"/>
                    </a:cubicBezTo>
                    <a:lnTo>
                      <a:pt x="2868" y="4883"/>
                    </a:lnTo>
                    <a:cubicBezTo>
                      <a:pt x="2080" y="4726"/>
                      <a:pt x="1450" y="4001"/>
                      <a:pt x="1450" y="3151"/>
                    </a:cubicBezTo>
                    <a:cubicBezTo>
                      <a:pt x="1450" y="2142"/>
                      <a:pt x="2238" y="1355"/>
                      <a:pt x="3246" y="1355"/>
                    </a:cubicBezTo>
                    <a:close/>
                    <a:moveTo>
                      <a:pt x="8854" y="5608"/>
                    </a:moveTo>
                    <a:cubicBezTo>
                      <a:pt x="9074" y="5608"/>
                      <a:pt x="9232" y="5765"/>
                      <a:pt x="9232" y="5986"/>
                    </a:cubicBezTo>
                    <a:cubicBezTo>
                      <a:pt x="9232" y="6175"/>
                      <a:pt x="9074" y="6333"/>
                      <a:pt x="8854" y="6333"/>
                    </a:cubicBezTo>
                    <a:lnTo>
                      <a:pt x="7436" y="6333"/>
                    </a:lnTo>
                    <a:cubicBezTo>
                      <a:pt x="7247" y="6333"/>
                      <a:pt x="7089" y="6175"/>
                      <a:pt x="7089" y="5986"/>
                    </a:cubicBezTo>
                    <a:cubicBezTo>
                      <a:pt x="7089" y="5765"/>
                      <a:pt x="7247" y="5608"/>
                      <a:pt x="7436" y="5608"/>
                    </a:cubicBez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6994"/>
                    </a:lnTo>
                    <a:lnTo>
                      <a:pt x="10586" y="6994"/>
                    </a:lnTo>
                    <a:lnTo>
                      <a:pt x="10586" y="347"/>
                    </a:lnTo>
                    <a:cubicBezTo>
                      <a:pt x="10586" y="158"/>
                      <a:pt x="10429" y="0"/>
                      <a:pt x="102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54" name="Google Shape;6154;p61"/>
              <p:cNvSpPr/>
              <p:nvPr/>
            </p:nvSpPr>
            <p:spPr>
              <a:xfrm>
                <a:off x="-47523400" y="4166900"/>
                <a:ext cx="3001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1419" extrusionOk="0">
                    <a:moveTo>
                      <a:pt x="0" y="1"/>
                    </a:moveTo>
                    <a:lnTo>
                      <a:pt x="0" y="1040"/>
                    </a:lnTo>
                    <a:cubicBezTo>
                      <a:pt x="0" y="1261"/>
                      <a:pt x="158" y="1418"/>
                      <a:pt x="347" y="1418"/>
                    </a:cubicBezTo>
                    <a:lnTo>
                      <a:pt x="11657" y="1418"/>
                    </a:lnTo>
                    <a:cubicBezTo>
                      <a:pt x="11846" y="1418"/>
                      <a:pt x="12004" y="1261"/>
                      <a:pt x="12004" y="1040"/>
                    </a:cubicBezTo>
                    <a:lnTo>
                      <a:pt x="120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55" name="Google Shape;6155;p61"/>
            <p:cNvGrpSpPr/>
            <p:nvPr/>
          </p:nvGrpSpPr>
          <p:grpSpPr>
            <a:xfrm>
              <a:off x="4431190" y="2108283"/>
              <a:ext cx="227078" cy="229164"/>
              <a:chOff x="-45673275" y="3199325"/>
              <a:chExt cx="299325" cy="302075"/>
            </a:xfrm>
            <a:grpFill/>
          </p:grpSpPr>
          <p:sp>
            <p:nvSpPr>
              <p:cNvPr id="6156" name="Google Shape;6156;p61"/>
              <p:cNvSpPr/>
              <p:nvPr/>
            </p:nvSpPr>
            <p:spPr>
              <a:xfrm>
                <a:off x="-45672500" y="3199325"/>
                <a:ext cx="298550" cy="194175"/>
              </a:xfrm>
              <a:custGeom>
                <a:avLst/>
                <a:gdLst/>
                <a:ahLst/>
                <a:cxnLst/>
                <a:rect l="l" t="t" r="r" b="b"/>
                <a:pathLst>
                  <a:path w="11942" h="7767" extrusionOk="0">
                    <a:moveTo>
                      <a:pt x="5947" y="0"/>
                    </a:moveTo>
                    <a:cubicBezTo>
                      <a:pt x="5884" y="0"/>
                      <a:pt x="5829" y="16"/>
                      <a:pt x="5798" y="47"/>
                    </a:cubicBezTo>
                    <a:lnTo>
                      <a:pt x="158" y="3607"/>
                    </a:lnTo>
                    <a:cubicBezTo>
                      <a:pt x="32" y="3670"/>
                      <a:pt x="1" y="3765"/>
                      <a:pt x="1" y="3922"/>
                    </a:cubicBezTo>
                    <a:cubicBezTo>
                      <a:pt x="1" y="4017"/>
                      <a:pt x="64" y="4143"/>
                      <a:pt x="158" y="4237"/>
                    </a:cubicBezTo>
                    <a:lnTo>
                      <a:pt x="5735" y="7735"/>
                    </a:lnTo>
                    <a:cubicBezTo>
                      <a:pt x="5798" y="7766"/>
                      <a:pt x="5861" y="7766"/>
                      <a:pt x="5955" y="7766"/>
                    </a:cubicBezTo>
                    <a:cubicBezTo>
                      <a:pt x="6018" y="7766"/>
                      <a:pt x="6050" y="7766"/>
                      <a:pt x="6144" y="7735"/>
                    </a:cubicBezTo>
                    <a:lnTo>
                      <a:pt x="11784" y="4237"/>
                    </a:lnTo>
                    <a:cubicBezTo>
                      <a:pt x="11878" y="4143"/>
                      <a:pt x="11941" y="4080"/>
                      <a:pt x="11941" y="3922"/>
                    </a:cubicBezTo>
                    <a:cubicBezTo>
                      <a:pt x="11941" y="3796"/>
                      <a:pt x="11847" y="3670"/>
                      <a:pt x="11784" y="3607"/>
                    </a:cubicBezTo>
                    <a:lnTo>
                      <a:pt x="6144" y="47"/>
                    </a:lnTo>
                    <a:cubicBezTo>
                      <a:pt x="6081" y="16"/>
                      <a:pt x="6010" y="0"/>
                      <a:pt x="59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57" name="Google Shape;6157;p61"/>
              <p:cNvSpPr/>
              <p:nvPr/>
            </p:nvSpPr>
            <p:spPr>
              <a:xfrm>
                <a:off x="-45673275" y="3387150"/>
                <a:ext cx="299325" cy="114250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4570" extrusionOk="0">
                    <a:moveTo>
                      <a:pt x="693" y="1"/>
                    </a:moveTo>
                    <a:lnTo>
                      <a:pt x="158" y="348"/>
                    </a:lnTo>
                    <a:cubicBezTo>
                      <a:pt x="32" y="411"/>
                      <a:pt x="0" y="505"/>
                      <a:pt x="0" y="663"/>
                    </a:cubicBezTo>
                    <a:cubicBezTo>
                      <a:pt x="0" y="789"/>
                      <a:pt x="63" y="883"/>
                      <a:pt x="158" y="978"/>
                    </a:cubicBezTo>
                    <a:lnTo>
                      <a:pt x="5797" y="4506"/>
                    </a:lnTo>
                    <a:cubicBezTo>
                      <a:pt x="5829" y="4569"/>
                      <a:pt x="5892" y="4569"/>
                      <a:pt x="5986" y="4569"/>
                    </a:cubicBezTo>
                    <a:cubicBezTo>
                      <a:pt x="6049" y="4569"/>
                      <a:pt x="6112" y="4569"/>
                      <a:pt x="6175" y="4506"/>
                    </a:cubicBezTo>
                    <a:lnTo>
                      <a:pt x="11815" y="978"/>
                    </a:lnTo>
                    <a:cubicBezTo>
                      <a:pt x="11941" y="883"/>
                      <a:pt x="11972" y="820"/>
                      <a:pt x="11972" y="663"/>
                    </a:cubicBezTo>
                    <a:cubicBezTo>
                      <a:pt x="11972" y="537"/>
                      <a:pt x="11878" y="411"/>
                      <a:pt x="11815" y="348"/>
                    </a:cubicBezTo>
                    <a:lnTo>
                      <a:pt x="11248" y="1"/>
                    </a:lnTo>
                    <a:lnTo>
                      <a:pt x="6175" y="3151"/>
                    </a:lnTo>
                    <a:cubicBezTo>
                      <a:pt x="6144" y="3183"/>
                      <a:pt x="6049" y="3183"/>
                      <a:pt x="5986" y="3183"/>
                    </a:cubicBezTo>
                    <a:cubicBezTo>
                      <a:pt x="5892" y="3183"/>
                      <a:pt x="5860" y="3183"/>
                      <a:pt x="5797" y="3151"/>
                    </a:cubicBezTo>
                    <a:lnTo>
                      <a:pt x="69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58" name="Google Shape;6158;p61"/>
              <p:cNvSpPr/>
              <p:nvPr/>
            </p:nvSpPr>
            <p:spPr>
              <a:xfrm>
                <a:off x="-45673275" y="3334400"/>
                <a:ext cx="299325" cy="11342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4537" extrusionOk="0">
                    <a:moveTo>
                      <a:pt x="693" y="0"/>
                    </a:moveTo>
                    <a:lnTo>
                      <a:pt x="158" y="378"/>
                    </a:lnTo>
                    <a:cubicBezTo>
                      <a:pt x="32" y="441"/>
                      <a:pt x="0" y="536"/>
                      <a:pt x="0" y="693"/>
                    </a:cubicBezTo>
                    <a:cubicBezTo>
                      <a:pt x="0" y="851"/>
                      <a:pt x="63" y="914"/>
                      <a:pt x="158" y="1008"/>
                    </a:cubicBezTo>
                    <a:lnTo>
                      <a:pt x="5797" y="4505"/>
                    </a:lnTo>
                    <a:cubicBezTo>
                      <a:pt x="5829" y="4537"/>
                      <a:pt x="5892" y="4537"/>
                      <a:pt x="5986" y="4537"/>
                    </a:cubicBezTo>
                    <a:cubicBezTo>
                      <a:pt x="6049" y="4537"/>
                      <a:pt x="6112" y="4537"/>
                      <a:pt x="6175" y="4505"/>
                    </a:cubicBezTo>
                    <a:lnTo>
                      <a:pt x="11815" y="1008"/>
                    </a:lnTo>
                    <a:cubicBezTo>
                      <a:pt x="11941" y="914"/>
                      <a:pt x="11972" y="851"/>
                      <a:pt x="11972" y="693"/>
                    </a:cubicBezTo>
                    <a:cubicBezTo>
                      <a:pt x="11972" y="536"/>
                      <a:pt x="11878" y="441"/>
                      <a:pt x="11815" y="378"/>
                    </a:cubicBezTo>
                    <a:lnTo>
                      <a:pt x="11248" y="0"/>
                    </a:lnTo>
                    <a:lnTo>
                      <a:pt x="6175" y="3214"/>
                    </a:lnTo>
                    <a:cubicBezTo>
                      <a:pt x="6144" y="3245"/>
                      <a:pt x="6049" y="3245"/>
                      <a:pt x="5986" y="3245"/>
                    </a:cubicBezTo>
                    <a:cubicBezTo>
                      <a:pt x="5892" y="3245"/>
                      <a:pt x="5860" y="3245"/>
                      <a:pt x="5797" y="3214"/>
                    </a:cubicBezTo>
                    <a:lnTo>
                      <a:pt x="69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59" name="Google Shape;6159;p61"/>
            <p:cNvGrpSpPr/>
            <p:nvPr/>
          </p:nvGrpSpPr>
          <p:grpSpPr>
            <a:xfrm>
              <a:off x="4430593" y="2401949"/>
              <a:ext cx="228273" cy="201379"/>
              <a:chOff x="-45674075" y="3586425"/>
              <a:chExt cx="300900" cy="265450"/>
            </a:xfrm>
            <a:grpFill/>
          </p:grpSpPr>
          <p:sp>
            <p:nvSpPr>
              <p:cNvPr id="6160" name="Google Shape;6160;p61"/>
              <p:cNvSpPr/>
              <p:nvPr/>
            </p:nvSpPr>
            <p:spPr>
              <a:xfrm>
                <a:off x="-45674075" y="3586425"/>
                <a:ext cx="300125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12005" h="2837" extrusionOk="0">
                    <a:moveTo>
                      <a:pt x="6018" y="1418"/>
                    </a:moveTo>
                    <a:cubicBezTo>
                      <a:pt x="6207" y="1418"/>
                      <a:pt x="6365" y="1576"/>
                      <a:pt x="6365" y="1765"/>
                    </a:cubicBezTo>
                    <a:cubicBezTo>
                      <a:pt x="6365" y="1986"/>
                      <a:pt x="6207" y="2143"/>
                      <a:pt x="6018" y="2143"/>
                    </a:cubicBezTo>
                    <a:lnTo>
                      <a:pt x="5294" y="2143"/>
                    </a:lnTo>
                    <a:cubicBezTo>
                      <a:pt x="5105" y="2143"/>
                      <a:pt x="4947" y="1986"/>
                      <a:pt x="4947" y="1765"/>
                    </a:cubicBezTo>
                    <a:cubicBezTo>
                      <a:pt x="4947" y="1576"/>
                      <a:pt x="5105" y="1418"/>
                      <a:pt x="5294" y="1418"/>
                    </a:cubicBezTo>
                    <a:close/>
                    <a:moveTo>
                      <a:pt x="8129" y="1418"/>
                    </a:moveTo>
                    <a:cubicBezTo>
                      <a:pt x="8318" y="1418"/>
                      <a:pt x="8476" y="1576"/>
                      <a:pt x="8476" y="1765"/>
                    </a:cubicBezTo>
                    <a:cubicBezTo>
                      <a:pt x="8476" y="1986"/>
                      <a:pt x="8318" y="2143"/>
                      <a:pt x="8129" y="2143"/>
                    </a:cubicBezTo>
                    <a:lnTo>
                      <a:pt x="7436" y="2143"/>
                    </a:lnTo>
                    <a:cubicBezTo>
                      <a:pt x="7215" y="2143"/>
                      <a:pt x="7089" y="1986"/>
                      <a:pt x="7089" y="1765"/>
                    </a:cubicBezTo>
                    <a:cubicBezTo>
                      <a:pt x="7089" y="1576"/>
                      <a:pt x="7215" y="1418"/>
                      <a:pt x="7436" y="1418"/>
                    </a:cubicBezTo>
                    <a:close/>
                    <a:moveTo>
                      <a:pt x="10240" y="1418"/>
                    </a:moveTo>
                    <a:cubicBezTo>
                      <a:pt x="10429" y="1418"/>
                      <a:pt x="10587" y="1576"/>
                      <a:pt x="10587" y="1765"/>
                    </a:cubicBezTo>
                    <a:cubicBezTo>
                      <a:pt x="10587" y="1986"/>
                      <a:pt x="10429" y="2143"/>
                      <a:pt x="10240" y="2143"/>
                    </a:cubicBezTo>
                    <a:lnTo>
                      <a:pt x="9515" y="2143"/>
                    </a:lnTo>
                    <a:cubicBezTo>
                      <a:pt x="9326" y="2143"/>
                      <a:pt x="9169" y="1986"/>
                      <a:pt x="9169" y="1765"/>
                    </a:cubicBezTo>
                    <a:cubicBezTo>
                      <a:pt x="9169" y="1576"/>
                      <a:pt x="9326" y="1418"/>
                      <a:pt x="9515" y="1418"/>
                    </a:cubicBezTo>
                    <a:close/>
                    <a:moveTo>
                      <a:pt x="1041" y="1"/>
                    </a:moveTo>
                    <a:cubicBezTo>
                      <a:pt x="442" y="1"/>
                      <a:pt x="1" y="473"/>
                      <a:pt x="1" y="1072"/>
                    </a:cubicBezTo>
                    <a:lnTo>
                      <a:pt x="1" y="2836"/>
                    </a:lnTo>
                    <a:lnTo>
                      <a:pt x="12004" y="2836"/>
                    </a:lnTo>
                    <a:lnTo>
                      <a:pt x="12004" y="1072"/>
                    </a:lnTo>
                    <a:cubicBezTo>
                      <a:pt x="12004" y="473"/>
                      <a:pt x="11532" y="1"/>
                      <a:pt x="109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61" name="Google Shape;6161;p61"/>
              <p:cNvSpPr/>
              <p:nvPr/>
            </p:nvSpPr>
            <p:spPr>
              <a:xfrm>
                <a:off x="-45673275" y="3675425"/>
                <a:ext cx="300100" cy="17645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7058" extrusionOk="0">
                    <a:moveTo>
                      <a:pt x="3852" y="1387"/>
                    </a:moveTo>
                    <a:cubicBezTo>
                      <a:pt x="3946" y="1387"/>
                      <a:pt x="4049" y="1418"/>
                      <a:pt x="4128" y="1481"/>
                    </a:cubicBezTo>
                    <a:cubicBezTo>
                      <a:pt x="4254" y="1607"/>
                      <a:pt x="4254" y="1828"/>
                      <a:pt x="4128" y="2017"/>
                    </a:cubicBezTo>
                    <a:lnTo>
                      <a:pt x="2993" y="3151"/>
                    </a:lnTo>
                    <a:lnTo>
                      <a:pt x="4128" y="4317"/>
                    </a:lnTo>
                    <a:cubicBezTo>
                      <a:pt x="4254" y="4443"/>
                      <a:pt x="4254" y="4695"/>
                      <a:pt x="4128" y="4852"/>
                    </a:cubicBezTo>
                    <a:cubicBezTo>
                      <a:pt x="4064" y="4900"/>
                      <a:pt x="3978" y="4923"/>
                      <a:pt x="3887" y="4923"/>
                    </a:cubicBezTo>
                    <a:cubicBezTo>
                      <a:pt x="3797" y="4923"/>
                      <a:pt x="3702" y="4900"/>
                      <a:pt x="3623" y="4852"/>
                    </a:cubicBezTo>
                    <a:lnTo>
                      <a:pt x="2206" y="3435"/>
                    </a:lnTo>
                    <a:cubicBezTo>
                      <a:pt x="2080" y="3309"/>
                      <a:pt x="2080" y="3057"/>
                      <a:pt x="2206" y="2899"/>
                    </a:cubicBezTo>
                    <a:lnTo>
                      <a:pt x="3623" y="1481"/>
                    </a:lnTo>
                    <a:cubicBezTo>
                      <a:pt x="3671" y="1418"/>
                      <a:pt x="3757" y="1387"/>
                      <a:pt x="3852" y="1387"/>
                    </a:cubicBezTo>
                    <a:close/>
                    <a:moveTo>
                      <a:pt x="8070" y="1450"/>
                    </a:moveTo>
                    <a:cubicBezTo>
                      <a:pt x="8168" y="1450"/>
                      <a:pt x="8270" y="1481"/>
                      <a:pt x="8349" y="1544"/>
                    </a:cubicBezTo>
                    <a:lnTo>
                      <a:pt x="9767" y="2962"/>
                    </a:lnTo>
                    <a:cubicBezTo>
                      <a:pt x="9861" y="3025"/>
                      <a:pt x="9861" y="3246"/>
                      <a:pt x="9767" y="3435"/>
                    </a:cubicBezTo>
                    <a:lnTo>
                      <a:pt x="8349" y="4852"/>
                    </a:lnTo>
                    <a:cubicBezTo>
                      <a:pt x="8286" y="4900"/>
                      <a:pt x="8192" y="4923"/>
                      <a:pt x="8093" y="4923"/>
                    </a:cubicBezTo>
                    <a:cubicBezTo>
                      <a:pt x="7995" y="4923"/>
                      <a:pt x="7892" y="4900"/>
                      <a:pt x="7814" y="4852"/>
                    </a:cubicBezTo>
                    <a:cubicBezTo>
                      <a:pt x="7719" y="4726"/>
                      <a:pt x="7719" y="4474"/>
                      <a:pt x="7814" y="4317"/>
                    </a:cubicBezTo>
                    <a:lnTo>
                      <a:pt x="8979" y="3183"/>
                    </a:lnTo>
                    <a:lnTo>
                      <a:pt x="7814" y="2049"/>
                    </a:lnTo>
                    <a:cubicBezTo>
                      <a:pt x="7719" y="1923"/>
                      <a:pt x="7719" y="1702"/>
                      <a:pt x="7814" y="1544"/>
                    </a:cubicBezTo>
                    <a:cubicBezTo>
                      <a:pt x="7877" y="1481"/>
                      <a:pt x="7971" y="1450"/>
                      <a:pt x="8070" y="1450"/>
                    </a:cubicBezTo>
                    <a:close/>
                    <a:moveTo>
                      <a:pt x="6704" y="737"/>
                    </a:moveTo>
                    <a:cubicBezTo>
                      <a:pt x="6738" y="737"/>
                      <a:pt x="6773" y="744"/>
                      <a:pt x="6805" y="757"/>
                    </a:cubicBezTo>
                    <a:cubicBezTo>
                      <a:pt x="6994" y="788"/>
                      <a:pt x="7089" y="977"/>
                      <a:pt x="7057" y="1166"/>
                    </a:cubicBezTo>
                    <a:lnTo>
                      <a:pt x="5608" y="5388"/>
                    </a:lnTo>
                    <a:cubicBezTo>
                      <a:pt x="5553" y="5553"/>
                      <a:pt x="5402" y="5646"/>
                      <a:pt x="5260" y="5646"/>
                    </a:cubicBezTo>
                    <a:cubicBezTo>
                      <a:pt x="5239" y="5646"/>
                      <a:pt x="5219" y="5644"/>
                      <a:pt x="5199" y="5640"/>
                    </a:cubicBezTo>
                    <a:cubicBezTo>
                      <a:pt x="4978" y="5546"/>
                      <a:pt x="4915" y="5357"/>
                      <a:pt x="4947" y="5199"/>
                    </a:cubicBezTo>
                    <a:lnTo>
                      <a:pt x="6364" y="977"/>
                    </a:lnTo>
                    <a:cubicBezTo>
                      <a:pt x="6439" y="828"/>
                      <a:pt x="6573" y="737"/>
                      <a:pt x="6704" y="737"/>
                    </a:cubicBezTo>
                    <a:close/>
                    <a:moveTo>
                      <a:pt x="0" y="1"/>
                    </a:moveTo>
                    <a:lnTo>
                      <a:pt x="0" y="5987"/>
                    </a:lnTo>
                    <a:cubicBezTo>
                      <a:pt x="0" y="6585"/>
                      <a:pt x="473" y="7058"/>
                      <a:pt x="1040" y="7058"/>
                    </a:cubicBezTo>
                    <a:lnTo>
                      <a:pt x="10933" y="7058"/>
                    </a:lnTo>
                    <a:cubicBezTo>
                      <a:pt x="11531" y="7058"/>
                      <a:pt x="12004" y="6585"/>
                      <a:pt x="12004" y="5987"/>
                    </a:cubicBezTo>
                    <a:lnTo>
                      <a:pt x="120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62" name="Google Shape;6162;p61"/>
            <p:cNvGrpSpPr/>
            <p:nvPr/>
          </p:nvGrpSpPr>
          <p:grpSpPr>
            <a:xfrm>
              <a:off x="4431190" y="2668438"/>
              <a:ext cx="227078" cy="228273"/>
              <a:chOff x="-45673275" y="3937700"/>
              <a:chExt cx="299325" cy="300900"/>
            </a:xfrm>
            <a:grpFill/>
          </p:grpSpPr>
          <p:sp>
            <p:nvSpPr>
              <p:cNvPr id="6163" name="Google Shape;6163;p61"/>
              <p:cNvSpPr/>
              <p:nvPr/>
            </p:nvSpPr>
            <p:spPr>
              <a:xfrm>
                <a:off x="-45673275" y="3937700"/>
                <a:ext cx="285925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11437" h="5420" extrusionOk="0">
                    <a:moveTo>
                      <a:pt x="11437" y="1"/>
                    </a:moveTo>
                    <a:lnTo>
                      <a:pt x="221" y="3435"/>
                    </a:lnTo>
                    <a:cubicBezTo>
                      <a:pt x="63" y="3466"/>
                      <a:pt x="0" y="3624"/>
                      <a:pt x="0" y="3781"/>
                    </a:cubicBezTo>
                    <a:cubicBezTo>
                      <a:pt x="0" y="3939"/>
                      <a:pt x="95" y="4065"/>
                      <a:pt x="221" y="4159"/>
                    </a:cubicBezTo>
                    <a:lnTo>
                      <a:pt x="4348" y="5420"/>
                    </a:lnTo>
                    <a:lnTo>
                      <a:pt x="11405" y="64"/>
                    </a:lnTo>
                    <a:lnTo>
                      <a:pt x="1143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64" name="Google Shape;6164;p61"/>
              <p:cNvSpPr/>
              <p:nvPr/>
            </p:nvSpPr>
            <p:spPr>
              <a:xfrm>
                <a:off x="-45577975" y="3990475"/>
                <a:ext cx="151250" cy="150925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037" extrusionOk="0">
                    <a:moveTo>
                      <a:pt x="6049" y="1"/>
                    </a:moveTo>
                    <a:lnTo>
                      <a:pt x="536" y="4159"/>
                    </a:lnTo>
                    <a:lnTo>
                      <a:pt x="32" y="5577"/>
                    </a:lnTo>
                    <a:cubicBezTo>
                      <a:pt x="0" y="5703"/>
                      <a:pt x="32" y="5861"/>
                      <a:pt x="126" y="5955"/>
                    </a:cubicBezTo>
                    <a:cubicBezTo>
                      <a:pt x="186" y="6015"/>
                      <a:pt x="259" y="6037"/>
                      <a:pt x="336" y="6037"/>
                    </a:cubicBezTo>
                    <a:cubicBezTo>
                      <a:pt x="381" y="6037"/>
                      <a:pt x="427" y="6030"/>
                      <a:pt x="473" y="6018"/>
                    </a:cubicBezTo>
                    <a:lnTo>
                      <a:pt x="1891" y="5514"/>
                    </a:lnTo>
                    <a:lnTo>
                      <a:pt x="604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65" name="Google Shape;6165;p61"/>
              <p:cNvSpPr/>
              <p:nvPr/>
            </p:nvSpPr>
            <p:spPr>
              <a:xfrm>
                <a:off x="-45509450" y="3951100"/>
                <a:ext cx="135500" cy="286725"/>
              </a:xfrm>
              <a:custGeom>
                <a:avLst/>
                <a:gdLst/>
                <a:ahLst/>
                <a:cxnLst/>
                <a:rect l="l" t="t" r="r" b="b"/>
                <a:pathLst>
                  <a:path w="5420" h="11469" extrusionOk="0">
                    <a:moveTo>
                      <a:pt x="5419" y="0"/>
                    </a:moveTo>
                    <a:lnTo>
                      <a:pt x="5356" y="32"/>
                    </a:lnTo>
                    <a:lnTo>
                      <a:pt x="0" y="7089"/>
                    </a:lnTo>
                    <a:lnTo>
                      <a:pt x="1261" y="11216"/>
                    </a:lnTo>
                    <a:cubicBezTo>
                      <a:pt x="1324" y="11374"/>
                      <a:pt x="1481" y="11468"/>
                      <a:pt x="1639" y="11468"/>
                    </a:cubicBezTo>
                    <a:cubicBezTo>
                      <a:pt x="1796" y="11468"/>
                      <a:pt x="1891" y="11342"/>
                      <a:pt x="1985" y="11216"/>
                    </a:cubicBezTo>
                    <a:lnTo>
                      <a:pt x="54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66" name="Google Shape;6166;p61"/>
              <p:cNvSpPr/>
              <p:nvPr/>
            </p:nvSpPr>
            <p:spPr>
              <a:xfrm>
                <a:off x="-45670925" y="4114125"/>
                <a:ext cx="72500" cy="70325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2813" extrusionOk="0">
                    <a:moveTo>
                      <a:pt x="2521" y="1"/>
                    </a:moveTo>
                    <a:cubicBezTo>
                      <a:pt x="2435" y="1"/>
                      <a:pt x="2348" y="32"/>
                      <a:pt x="2269" y="95"/>
                    </a:cubicBezTo>
                    <a:lnTo>
                      <a:pt x="127" y="2206"/>
                    </a:lnTo>
                    <a:cubicBezTo>
                      <a:pt x="1" y="2332"/>
                      <a:pt x="1" y="2553"/>
                      <a:pt x="127" y="2742"/>
                    </a:cubicBezTo>
                    <a:cubicBezTo>
                      <a:pt x="190" y="2789"/>
                      <a:pt x="277" y="2813"/>
                      <a:pt x="371" y="2813"/>
                    </a:cubicBezTo>
                    <a:cubicBezTo>
                      <a:pt x="466" y="2813"/>
                      <a:pt x="568" y="2789"/>
                      <a:pt x="662" y="2742"/>
                    </a:cubicBezTo>
                    <a:lnTo>
                      <a:pt x="2773" y="600"/>
                    </a:lnTo>
                    <a:cubicBezTo>
                      <a:pt x="2899" y="473"/>
                      <a:pt x="2899" y="253"/>
                      <a:pt x="2773" y="95"/>
                    </a:cubicBezTo>
                    <a:cubicBezTo>
                      <a:pt x="2695" y="32"/>
                      <a:pt x="2608" y="1"/>
                      <a:pt x="25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67" name="Google Shape;6167;p61"/>
              <p:cNvSpPr/>
              <p:nvPr/>
            </p:nvSpPr>
            <p:spPr>
              <a:xfrm>
                <a:off x="-45620500" y="4163550"/>
                <a:ext cx="70900" cy="7112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45" extrusionOk="0">
                    <a:moveTo>
                      <a:pt x="2489" y="1"/>
                    </a:moveTo>
                    <a:cubicBezTo>
                      <a:pt x="2395" y="1"/>
                      <a:pt x="2300" y="24"/>
                      <a:pt x="2237" y="72"/>
                    </a:cubicBezTo>
                    <a:lnTo>
                      <a:pt x="126" y="2214"/>
                    </a:lnTo>
                    <a:cubicBezTo>
                      <a:pt x="0" y="2340"/>
                      <a:pt x="0" y="2561"/>
                      <a:pt x="126" y="2718"/>
                    </a:cubicBezTo>
                    <a:cubicBezTo>
                      <a:pt x="221" y="2781"/>
                      <a:pt x="284" y="2844"/>
                      <a:pt x="378" y="2844"/>
                    </a:cubicBezTo>
                    <a:cubicBezTo>
                      <a:pt x="441" y="2844"/>
                      <a:pt x="567" y="2781"/>
                      <a:pt x="599" y="2718"/>
                    </a:cubicBezTo>
                    <a:lnTo>
                      <a:pt x="2741" y="607"/>
                    </a:lnTo>
                    <a:cubicBezTo>
                      <a:pt x="2836" y="481"/>
                      <a:pt x="2836" y="229"/>
                      <a:pt x="2741" y="72"/>
                    </a:cubicBezTo>
                    <a:cubicBezTo>
                      <a:pt x="2678" y="24"/>
                      <a:pt x="2584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68" name="Google Shape;6168;p61"/>
              <p:cNvSpPr/>
              <p:nvPr/>
            </p:nvSpPr>
            <p:spPr>
              <a:xfrm>
                <a:off x="-45673275" y="4159625"/>
                <a:ext cx="79575" cy="78975"/>
              </a:xfrm>
              <a:custGeom>
                <a:avLst/>
                <a:gdLst/>
                <a:ahLst/>
                <a:cxnLst/>
                <a:rect l="l" t="t" r="r" b="b"/>
                <a:pathLst>
                  <a:path w="3183" h="3159" extrusionOk="0">
                    <a:moveTo>
                      <a:pt x="2816" y="0"/>
                    </a:moveTo>
                    <a:cubicBezTo>
                      <a:pt x="2726" y="0"/>
                      <a:pt x="2631" y="24"/>
                      <a:pt x="2552" y="71"/>
                    </a:cubicBezTo>
                    <a:lnTo>
                      <a:pt x="95" y="2529"/>
                    </a:lnTo>
                    <a:cubicBezTo>
                      <a:pt x="0" y="2655"/>
                      <a:pt x="0" y="2875"/>
                      <a:pt x="95" y="3033"/>
                    </a:cubicBezTo>
                    <a:cubicBezTo>
                      <a:pt x="189" y="3127"/>
                      <a:pt x="252" y="3159"/>
                      <a:pt x="347" y="3159"/>
                    </a:cubicBezTo>
                    <a:cubicBezTo>
                      <a:pt x="441" y="3159"/>
                      <a:pt x="536" y="3127"/>
                      <a:pt x="599" y="3033"/>
                    </a:cubicBezTo>
                    <a:lnTo>
                      <a:pt x="3025" y="607"/>
                    </a:lnTo>
                    <a:cubicBezTo>
                      <a:pt x="3182" y="449"/>
                      <a:pt x="3182" y="197"/>
                      <a:pt x="3056" y="71"/>
                    </a:cubicBezTo>
                    <a:cubicBezTo>
                      <a:pt x="2993" y="24"/>
                      <a:pt x="2907" y="0"/>
                      <a:pt x="28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69" name="Google Shape;6169;p61"/>
            <p:cNvGrpSpPr/>
            <p:nvPr/>
          </p:nvGrpSpPr>
          <p:grpSpPr>
            <a:xfrm>
              <a:off x="5302047" y="2090644"/>
              <a:ext cx="228273" cy="228273"/>
              <a:chOff x="-44512325" y="3176075"/>
              <a:chExt cx="300900" cy="300900"/>
            </a:xfrm>
            <a:grpFill/>
          </p:grpSpPr>
          <p:sp>
            <p:nvSpPr>
              <p:cNvPr id="6170" name="Google Shape;6170;p61"/>
              <p:cNvSpPr/>
              <p:nvPr/>
            </p:nvSpPr>
            <p:spPr>
              <a:xfrm>
                <a:off x="-44512325" y="3176075"/>
                <a:ext cx="300900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12036" extrusionOk="0">
                    <a:moveTo>
                      <a:pt x="3246" y="2868"/>
                    </a:moveTo>
                    <a:cubicBezTo>
                      <a:pt x="3435" y="2868"/>
                      <a:pt x="3592" y="3025"/>
                      <a:pt x="3592" y="3246"/>
                    </a:cubicBezTo>
                    <a:cubicBezTo>
                      <a:pt x="3592" y="3435"/>
                      <a:pt x="3435" y="3592"/>
                      <a:pt x="3246" y="3592"/>
                    </a:cubicBezTo>
                    <a:cubicBezTo>
                      <a:pt x="3057" y="3592"/>
                      <a:pt x="2899" y="3435"/>
                      <a:pt x="2899" y="3246"/>
                    </a:cubicBezTo>
                    <a:cubicBezTo>
                      <a:pt x="2899" y="3025"/>
                      <a:pt x="3057" y="2868"/>
                      <a:pt x="3246" y="2868"/>
                    </a:cubicBezTo>
                    <a:close/>
                    <a:moveTo>
                      <a:pt x="8854" y="2868"/>
                    </a:moveTo>
                    <a:cubicBezTo>
                      <a:pt x="9043" y="2868"/>
                      <a:pt x="9200" y="3025"/>
                      <a:pt x="9200" y="3246"/>
                    </a:cubicBezTo>
                    <a:cubicBezTo>
                      <a:pt x="9200" y="3435"/>
                      <a:pt x="9043" y="3592"/>
                      <a:pt x="8854" y="3592"/>
                    </a:cubicBezTo>
                    <a:cubicBezTo>
                      <a:pt x="8665" y="3592"/>
                      <a:pt x="8507" y="3435"/>
                      <a:pt x="8507" y="3246"/>
                    </a:cubicBezTo>
                    <a:cubicBezTo>
                      <a:pt x="8507" y="3025"/>
                      <a:pt x="8665" y="2868"/>
                      <a:pt x="8854" y="2868"/>
                    </a:cubicBezTo>
                    <a:close/>
                    <a:moveTo>
                      <a:pt x="6774" y="3277"/>
                    </a:moveTo>
                    <a:cubicBezTo>
                      <a:pt x="6963" y="3277"/>
                      <a:pt x="7121" y="3435"/>
                      <a:pt x="7121" y="3624"/>
                    </a:cubicBezTo>
                    <a:lnTo>
                      <a:pt x="7121" y="3876"/>
                    </a:lnTo>
                    <a:cubicBezTo>
                      <a:pt x="7247" y="3907"/>
                      <a:pt x="7341" y="3970"/>
                      <a:pt x="7467" y="4065"/>
                    </a:cubicBezTo>
                    <a:lnTo>
                      <a:pt x="7656" y="3939"/>
                    </a:lnTo>
                    <a:cubicBezTo>
                      <a:pt x="7706" y="3919"/>
                      <a:pt x="7766" y="3908"/>
                      <a:pt x="7825" y="3908"/>
                    </a:cubicBezTo>
                    <a:cubicBezTo>
                      <a:pt x="7955" y="3908"/>
                      <a:pt x="8086" y="3957"/>
                      <a:pt x="8129" y="4065"/>
                    </a:cubicBezTo>
                    <a:lnTo>
                      <a:pt x="8854" y="5294"/>
                    </a:lnTo>
                    <a:cubicBezTo>
                      <a:pt x="8917" y="5451"/>
                      <a:pt x="8885" y="5672"/>
                      <a:pt x="8728" y="5735"/>
                    </a:cubicBezTo>
                    <a:lnTo>
                      <a:pt x="8539" y="5861"/>
                    </a:lnTo>
                    <a:lnTo>
                      <a:pt x="8539" y="6270"/>
                    </a:lnTo>
                    <a:lnTo>
                      <a:pt x="8728" y="6396"/>
                    </a:lnTo>
                    <a:cubicBezTo>
                      <a:pt x="8885" y="6459"/>
                      <a:pt x="8980" y="6711"/>
                      <a:pt x="8854" y="6869"/>
                    </a:cubicBezTo>
                    <a:lnTo>
                      <a:pt x="8129" y="8066"/>
                    </a:lnTo>
                    <a:cubicBezTo>
                      <a:pt x="8043" y="8174"/>
                      <a:pt x="7927" y="8222"/>
                      <a:pt x="7812" y="8222"/>
                    </a:cubicBezTo>
                    <a:cubicBezTo>
                      <a:pt x="7759" y="8222"/>
                      <a:pt x="7706" y="8212"/>
                      <a:pt x="7656" y="8192"/>
                    </a:cubicBezTo>
                    <a:lnTo>
                      <a:pt x="7467" y="8066"/>
                    </a:lnTo>
                    <a:cubicBezTo>
                      <a:pt x="7341" y="8160"/>
                      <a:pt x="7215" y="8223"/>
                      <a:pt x="7121" y="8255"/>
                    </a:cubicBezTo>
                    <a:lnTo>
                      <a:pt x="7121" y="8507"/>
                    </a:lnTo>
                    <a:cubicBezTo>
                      <a:pt x="7121" y="8696"/>
                      <a:pt x="6963" y="8854"/>
                      <a:pt x="6774" y="8854"/>
                    </a:cubicBezTo>
                    <a:lnTo>
                      <a:pt x="5357" y="8854"/>
                    </a:lnTo>
                    <a:cubicBezTo>
                      <a:pt x="5136" y="8854"/>
                      <a:pt x="4978" y="8696"/>
                      <a:pt x="4978" y="8507"/>
                    </a:cubicBezTo>
                    <a:lnTo>
                      <a:pt x="4978" y="8255"/>
                    </a:lnTo>
                    <a:cubicBezTo>
                      <a:pt x="4884" y="8223"/>
                      <a:pt x="4758" y="8160"/>
                      <a:pt x="4632" y="8066"/>
                    </a:cubicBezTo>
                    <a:lnTo>
                      <a:pt x="4443" y="8192"/>
                    </a:lnTo>
                    <a:cubicBezTo>
                      <a:pt x="4393" y="8212"/>
                      <a:pt x="4334" y="8222"/>
                      <a:pt x="4274" y="8222"/>
                    </a:cubicBezTo>
                    <a:cubicBezTo>
                      <a:pt x="4145" y="8222"/>
                      <a:pt x="4013" y="8174"/>
                      <a:pt x="3970" y="8066"/>
                    </a:cubicBezTo>
                    <a:lnTo>
                      <a:pt x="3246" y="6869"/>
                    </a:lnTo>
                    <a:cubicBezTo>
                      <a:pt x="3183" y="6680"/>
                      <a:pt x="3214" y="6459"/>
                      <a:pt x="3372" y="6396"/>
                    </a:cubicBezTo>
                    <a:lnTo>
                      <a:pt x="3561" y="6270"/>
                    </a:lnTo>
                    <a:lnTo>
                      <a:pt x="3561" y="5861"/>
                    </a:lnTo>
                    <a:lnTo>
                      <a:pt x="3372" y="5735"/>
                    </a:lnTo>
                    <a:cubicBezTo>
                      <a:pt x="3214" y="5672"/>
                      <a:pt x="3151" y="5420"/>
                      <a:pt x="3246" y="5294"/>
                    </a:cubicBezTo>
                    <a:lnTo>
                      <a:pt x="3970" y="4065"/>
                    </a:lnTo>
                    <a:cubicBezTo>
                      <a:pt x="4013" y="3958"/>
                      <a:pt x="4142" y="3880"/>
                      <a:pt x="4270" y="3880"/>
                    </a:cubicBezTo>
                    <a:cubicBezTo>
                      <a:pt x="4331" y="3880"/>
                      <a:pt x="4392" y="3898"/>
                      <a:pt x="4443" y="3939"/>
                    </a:cubicBezTo>
                    <a:lnTo>
                      <a:pt x="4632" y="4065"/>
                    </a:lnTo>
                    <a:cubicBezTo>
                      <a:pt x="4758" y="3970"/>
                      <a:pt x="4884" y="3907"/>
                      <a:pt x="4978" y="3876"/>
                    </a:cubicBezTo>
                    <a:lnTo>
                      <a:pt x="4978" y="3624"/>
                    </a:lnTo>
                    <a:cubicBezTo>
                      <a:pt x="4978" y="3435"/>
                      <a:pt x="5136" y="3277"/>
                      <a:pt x="5357" y="3277"/>
                    </a:cubicBezTo>
                    <a:close/>
                    <a:moveTo>
                      <a:pt x="3246" y="8475"/>
                    </a:moveTo>
                    <a:cubicBezTo>
                      <a:pt x="3435" y="8475"/>
                      <a:pt x="3592" y="8633"/>
                      <a:pt x="3592" y="8822"/>
                    </a:cubicBezTo>
                    <a:cubicBezTo>
                      <a:pt x="3592" y="9043"/>
                      <a:pt x="3435" y="9169"/>
                      <a:pt x="3246" y="9169"/>
                    </a:cubicBezTo>
                    <a:cubicBezTo>
                      <a:pt x="3057" y="9169"/>
                      <a:pt x="2899" y="9011"/>
                      <a:pt x="2899" y="8822"/>
                    </a:cubicBezTo>
                    <a:cubicBezTo>
                      <a:pt x="2899" y="8633"/>
                      <a:pt x="3057" y="8475"/>
                      <a:pt x="3246" y="8475"/>
                    </a:cubicBezTo>
                    <a:close/>
                    <a:moveTo>
                      <a:pt x="8854" y="8475"/>
                    </a:moveTo>
                    <a:cubicBezTo>
                      <a:pt x="9043" y="8475"/>
                      <a:pt x="9200" y="8633"/>
                      <a:pt x="9200" y="8822"/>
                    </a:cubicBezTo>
                    <a:cubicBezTo>
                      <a:pt x="9200" y="9043"/>
                      <a:pt x="9043" y="9169"/>
                      <a:pt x="8854" y="9169"/>
                    </a:cubicBezTo>
                    <a:cubicBezTo>
                      <a:pt x="8665" y="9169"/>
                      <a:pt x="8507" y="9011"/>
                      <a:pt x="8507" y="8822"/>
                    </a:cubicBezTo>
                    <a:cubicBezTo>
                      <a:pt x="8507" y="8633"/>
                      <a:pt x="8665" y="8475"/>
                      <a:pt x="8854" y="8475"/>
                    </a:cubicBezTo>
                    <a:close/>
                    <a:moveTo>
                      <a:pt x="3183" y="1"/>
                    </a:moveTo>
                    <a:cubicBezTo>
                      <a:pt x="2994" y="1"/>
                      <a:pt x="2836" y="158"/>
                      <a:pt x="2836" y="347"/>
                    </a:cubicBezTo>
                    <a:lnTo>
                      <a:pt x="2836" y="1418"/>
                    </a:lnTo>
                    <a:lnTo>
                      <a:pt x="2458" y="1418"/>
                    </a:lnTo>
                    <a:cubicBezTo>
                      <a:pt x="1891" y="1418"/>
                      <a:pt x="1418" y="1891"/>
                      <a:pt x="1418" y="2490"/>
                    </a:cubicBezTo>
                    <a:lnTo>
                      <a:pt x="1418" y="2836"/>
                    </a:lnTo>
                    <a:lnTo>
                      <a:pt x="347" y="2836"/>
                    </a:lnTo>
                    <a:cubicBezTo>
                      <a:pt x="158" y="2836"/>
                      <a:pt x="1" y="2994"/>
                      <a:pt x="1" y="3183"/>
                    </a:cubicBezTo>
                    <a:cubicBezTo>
                      <a:pt x="1" y="3372"/>
                      <a:pt x="158" y="3529"/>
                      <a:pt x="347" y="3529"/>
                    </a:cubicBezTo>
                    <a:lnTo>
                      <a:pt x="1418" y="3529"/>
                    </a:lnTo>
                    <a:lnTo>
                      <a:pt x="1418" y="4254"/>
                    </a:lnTo>
                    <a:lnTo>
                      <a:pt x="347" y="4254"/>
                    </a:lnTo>
                    <a:cubicBezTo>
                      <a:pt x="158" y="4254"/>
                      <a:pt x="1" y="4411"/>
                      <a:pt x="1" y="4600"/>
                    </a:cubicBezTo>
                    <a:cubicBezTo>
                      <a:pt x="1" y="4821"/>
                      <a:pt x="158" y="4978"/>
                      <a:pt x="347" y="4978"/>
                    </a:cubicBezTo>
                    <a:lnTo>
                      <a:pt x="1418" y="4978"/>
                    </a:lnTo>
                    <a:lnTo>
                      <a:pt x="1418" y="5672"/>
                    </a:lnTo>
                    <a:lnTo>
                      <a:pt x="347" y="5672"/>
                    </a:lnTo>
                    <a:cubicBezTo>
                      <a:pt x="158" y="5672"/>
                      <a:pt x="1" y="5829"/>
                      <a:pt x="1" y="6018"/>
                    </a:cubicBezTo>
                    <a:cubicBezTo>
                      <a:pt x="1" y="6239"/>
                      <a:pt x="158" y="6396"/>
                      <a:pt x="347" y="6396"/>
                    </a:cubicBezTo>
                    <a:lnTo>
                      <a:pt x="1418" y="6396"/>
                    </a:lnTo>
                    <a:lnTo>
                      <a:pt x="1418" y="7089"/>
                    </a:lnTo>
                    <a:lnTo>
                      <a:pt x="347" y="7089"/>
                    </a:lnTo>
                    <a:cubicBezTo>
                      <a:pt x="158" y="7089"/>
                      <a:pt x="1" y="7247"/>
                      <a:pt x="1" y="7436"/>
                    </a:cubicBezTo>
                    <a:cubicBezTo>
                      <a:pt x="1" y="7656"/>
                      <a:pt x="158" y="7814"/>
                      <a:pt x="347" y="7814"/>
                    </a:cubicBezTo>
                    <a:lnTo>
                      <a:pt x="1418" y="7814"/>
                    </a:lnTo>
                    <a:lnTo>
                      <a:pt x="1418" y="8507"/>
                    </a:lnTo>
                    <a:lnTo>
                      <a:pt x="347" y="8507"/>
                    </a:lnTo>
                    <a:cubicBezTo>
                      <a:pt x="158" y="8507"/>
                      <a:pt x="1" y="8665"/>
                      <a:pt x="1" y="8854"/>
                    </a:cubicBezTo>
                    <a:cubicBezTo>
                      <a:pt x="1" y="9074"/>
                      <a:pt x="158" y="9232"/>
                      <a:pt x="347" y="9232"/>
                    </a:cubicBezTo>
                    <a:lnTo>
                      <a:pt x="1418" y="9232"/>
                    </a:lnTo>
                    <a:lnTo>
                      <a:pt x="1418" y="9578"/>
                    </a:lnTo>
                    <a:cubicBezTo>
                      <a:pt x="1418" y="10177"/>
                      <a:pt x="1891" y="10618"/>
                      <a:pt x="2458" y="10618"/>
                    </a:cubicBezTo>
                    <a:lnTo>
                      <a:pt x="2836" y="10618"/>
                    </a:lnTo>
                    <a:lnTo>
                      <a:pt x="2836" y="11689"/>
                    </a:lnTo>
                    <a:cubicBezTo>
                      <a:pt x="2836" y="11878"/>
                      <a:pt x="2994" y="12036"/>
                      <a:pt x="3183" y="12036"/>
                    </a:cubicBezTo>
                    <a:cubicBezTo>
                      <a:pt x="3372" y="12036"/>
                      <a:pt x="3529" y="11878"/>
                      <a:pt x="3529" y="11689"/>
                    </a:cubicBezTo>
                    <a:lnTo>
                      <a:pt x="3529" y="10618"/>
                    </a:lnTo>
                    <a:lnTo>
                      <a:pt x="4254" y="10618"/>
                    </a:lnTo>
                    <a:lnTo>
                      <a:pt x="4254" y="11689"/>
                    </a:lnTo>
                    <a:cubicBezTo>
                      <a:pt x="4254" y="11878"/>
                      <a:pt x="4411" y="12036"/>
                      <a:pt x="4600" y="12036"/>
                    </a:cubicBezTo>
                    <a:cubicBezTo>
                      <a:pt x="4789" y="12036"/>
                      <a:pt x="4947" y="11878"/>
                      <a:pt x="4947" y="11689"/>
                    </a:cubicBezTo>
                    <a:lnTo>
                      <a:pt x="4947" y="10618"/>
                    </a:lnTo>
                    <a:lnTo>
                      <a:pt x="5672" y="10618"/>
                    </a:lnTo>
                    <a:lnTo>
                      <a:pt x="5672" y="11689"/>
                    </a:lnTo>
                    <a:cubicBezTo>
                      <a:pt x="5672" y="11878"/>
                      <a:pt x="5829" y="12036"/>
                      <a:pt x="6018" y="12036"/>
                    </a:cubicBezTo>
                    <a:cubicBezTo>
                      <a:pt x="6207" y="12036"/>
                      <a:pt x="6365" y="11878"/>
                      <a:pt x="6365" y="11689"/>
                    </a:cubicBezTo>
                    <a:lnTo>
                      <a:pt x="6365" y="10618"/>
                    </a:lnTo>
                    <a:lnTo>
                      <a:pt x="7089" y="10618"/>
                    </a:lnTo>
                    <a:lnTo>
                      <a:pt x="7089" y="11689"/>
                    </a:lnTo>
                    <a:cubicBezTo>
                      <a:pt x="7089" y="11878"/>
                      <a:pt x="7247" y="12036"/>
                      <a:pt x="7436" y="12036"/>
                    </a:cubicBezTo>
                    <a:cubicBezTo>
                      <a:pt x="7625" y="12036"/>
                      <a:pt x="7782" y="11878"/>
                      <a:pt x="7782" y="11689"/>
                    </a:cubicBezTo>
                    <a:lnTo>
                      <a:pt x="7782" y="10618"/>
                    </a:lnTo>
                    <a:lnTo>
                      <a:pt x="8507" y="10618"/>
                    </a:lnTo>
                    <a:lnTo>
                      <a:pt x="8507" y="11689"/>
                    </a:lnTo>
                    <a:cubicBezTo>
                      <a:pt x="8507" y="11878"/>
                      <a:pt x="8665" y="12036"/>
                      <a:pt x="8854" y="12036"/>
                    </a:cubicBezTo>
                    <a:cubicBezTo>
                      <a:pt x="9043" y="12036"/>
                      <a:pt x="9200" y="11878"/>
                      <a:pt x="9200" y="11689"/>
                    </a:cubicBezTo>
                    <a:lnTo>
                      <a:pt x="9200" y="10618"/>
                    </a:lnTo>
                    <a:lnTo>
                      <a:pt x="9547" y="10618"/>
                    </a:lnTo>
                    <a:cubicBezTo>
                      <a:pt x="10145" y="10618"/>
                      <a:pt x="10618" y="10177"/>
                      <a:pt x="10618" y="9578"/>
                    </a:cubicBezTo>
                    <a:lnTo>
                      <a:pt x="10618" y="9232"/>
                    </a:lnTo>
                    <a:lnTo>
                      <a:pt x="11689" y="9232"/>
                    </a:lnTo>
                    <a:cubicBezTo>
                      <a:pt x="11878" y="9232"/>
                      <a:pt x="12036" y="9074"/>
                      <a:pt x="12036" y="8854"/>
                    </a:cubicBezTo>
                    <a:cubicBezTo>
                      <a:pt x="12036" y="8665"/>
                      <a:pt x="11878" y="8507"/>
                      <a:pt x="11689" y="8507"/>
                    </a:cubicBezTo>
                    <a:lnTo>
                      <a:pt x="10618" y="8507"/>
                    </a:lnTo>
                    <a:lnTo>
                      <a:pt x="10618" y="7814"/>
                    </a:lnTo>
                    <a:lnTo>
                      <a:pt x="11689" y="7814"/>
                    </a:lnTo>
                    <a:cubicBezTo>
                      <a:pt x="11878" y="7814"/>
                      <a:pt x="12036" y="7656"/>
                      <a:pt x="12036" y="7436"/>
                    </a:cubicBezTo>
                    <a:cubicBezTo>
                      <a:pt x="12036" y="7247"/>
                      <a:pt x="11878" y="7089"/>
                      <a:pt x="11689" y="7089"/>
                    </a:cubicBezTo>
                    <a:lnTo>
                      <a:pt x="10618" y="7089"/>
                    </a:lnTo>
                    <a:lnTo>
                      <a:pt x="10618" y="6396"/>
                    </a:lnTo>
                    <a:lnTo>
                      <a:pt x="11689" y="6396"/>
                    </a:lnTo>
                    <a:cubicBezTo>
                      <a:pt x="11878" y="6396"/>
                      <a:pt x="12036" y="6239"/>
                      <a:pt x="12036" y="6018"/>
                    </a:cubicBezTo>
                    <a:cubicBezTo>
                      <a:pt x="12036" y="5829"/>
                      <a:pt x="11878" y="5672"/>
                      <a:pt x="11689" y="5672"/>
                    </a:cubicBezTo>
                    <a:lnTo>
                      <a:pt x="10618" y="5672"/>
                    </a:lnTo>
                    <a:lnTo>
                      <a:pt x="10618" y="4978"/>
                    </a:lnTo>
                    <a:lnTo>
                      <a:pt x="11689" y="4978"/>
                    </a:lnTo>
                    <a:cubicBezTo>
                      <a:pt x="11878" y="4978"/>
                      <a:pt x="12036" y="4821"/>
                      <a:pt x="12036" y="4600"/>
                    </a:cubicBezTo>
                    <a:cubicBezTo>
                      <a:pt x="12036" y="4411"/>
                      <a:pt x="11878" y="4254"/>
                      <a:pt x="11689" y="4254"/>
                    </a:cubicBezTo>
                    <a:lnTo>
                      <a:pt x="10618" y="4254"/>
                    </a:lnTo>
                    <a:lnTo>
                      <a:pt x="10618" y="3529"/>
                    </a:lnTo>
                    <a:lnTo>
                      <a:pt x="11689" y="3529"/>
                    </a:lnTo>
                    <a:cubicBezTo>
                      <a:pt x="11878" y="3529"/>
                      <a:pt x="12036" y="3372"/>
                      <a:pt x="12036" y="3183"/>
                    </a:cubicBezTo>
                    <a:cubicBezTo>
                      <a:pt x="12036" y="2994"/>
                      <a:pt x="11878" y="2836"/>
                      <a:pt x="11689" y="2836"/>
                    </a:cubicBezTo>
                    <a:lnTo>
                      <a:pt x="10618" y="2836"/>
                    </a:lnTo>
                    <a:lnTo>
                      <a:pt x="10618" y="2490"/>
                    </a:lnTo>
                    <a:cubicBezTo>
                      <a:pt x="10618" y="1891"/>
                      <a:pt x="10145" y="1418"/>
                      <a:pt x="9547" y="1418"/>
                    </a:cubicBezTo>
                    <a:lnTo>
                      <a:pt x="9200" y="1418"/>
                    </a:lnTo>
                    <a:lnTo>
                      <a:pt x="9200" y="347"/>
                    </a:lnTo>
                    <a:cubicBezTo>
                      <a:pt x="9200" y="158"/>
                      <a:pt x="9043" y="1"/>
                      <a:pt x="8854" y="1"/>
                    </a:cubicBezTo>
                    <a:cubicBezTo>
                      <a:pt x="8665" y="1"/>
                      <a:pt x="8507" y="158"/>
                      <a:pt x="8507" y="347"/>
                    </a:cubicBezTo>
                    <a:lnTo>
                      <a:pt x="8507" y="1418"/>
                    </a:lnTo>
                    <a:lnTo>
                      <a:pt x="7782" y="1418"/>
                    </a:lnTo>
                    <a:lnTo>
                      <a:pt x="7782" y="347"/>
                    </a:lnTo>
                    <a:cubicBezTo>
                      <a:pt x="7782" y="158"/>
                      <a:pt x="7625" y="1"/>
                      <a:pt x="7436" y="1"/>
                    </a:cubicBezTo>
                    <a:cubicBezTo>
                      <a:pt x="7247" y="1"/>
                      <a:pt x="7089" y="158"/>
                      <a:pt x="7089" y="347"/>
                    </a:cubicBezTo>
                    <a:lnTo>
                      <a:pt x="7089" y="1418"/>
                    </a:lnTo>
                    <a:lnTo>
                      <a:pt x="6365" y="1418"/>
                    </a:lnTo>
                    <a:lnTo>
                      <a:pt x="6365" y="347"/>
                    </a:lnTo>
                    <a:cubicBezTo>
                      <a:pt x="6365" y="158"/>
                      <a:pt x="6207" y="1"/>
                      <a:pt x="6018" y="1"/>
                    </a:cubicBezTo>
                    <a:cubicBezTo>
                      <a:pt x="5829" y="1"/>
                      <a:pt x="5672" y="158"/>
                      <a:pt x="5672" y="347"/>
                    </a:cubicBezTo>
                    <a:lnTo>
                      <a:pt x="5672" y="1418"/>
                    </a:lnTo>
                    <a:lnTo>
                      <a:pt x="4947" y="1418"/>
                    </a:lnTo>
                    <a:lnTo>
                      <a:pt x="4947" y="347"/>
                    </a:lnTo>
                    <a:cubicBezTo>
                      <a:pt x="4947" y="158"/>
                      <a:pt x="4789" y="1"/>
                      <a:pt x="4600" y="1"/>
                    </a:cubicBezTo>
                    <a:cubicBezTo>
                      <a:pt x="4411" y="1"/>
                      <a:pt x="4254" y="158"/>
                      <a:pt x="4254" y="347"/>
                    </a:cubicBezTo>
                    <a:lnTo>
                      <a:pt x="4254" y="1418"/>
                    </a:lnTo>
                    <a:lnTo>
                      <a:pt x="3529" y="1418"/>
                    </a:lnTo>
                    <a:lnTo>
                      <a:pt x="3529" y="347"/>
                    </a:lnTo>
                    <a:cubicBezTo>
                      <a:pt x="3529" y="158"/>
                      <a:pt x="3372" y="1"/>
                      <a:pt x="31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71" name="Google Shape;6171;p61"/>
              <p:cNvSpPr/>
              <p:nvPr/>
            </p:nvSpPr>
            <p:spPr>
              <a:xfrm>
                <a:off x="-44369750" y="3317850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72" name="Google Shape;6172;p61"/>
              <p:cNvSpPr/>
              <p:nvPr/>
            </p:nvSpPr>
            <p:spPr>
              <a:xfrm>
                <a:off x="-44411500" y="3275325"/>
                <a:ext cx="100825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4096" extrusionOk="0">
                    <a:moveTo>
                      <a:pt x="2017" y="1008"/>
                    </a:moveTo>
                    <a:cubicBezTo>
                      <a:pt x="2615" y="1008"/>
                      <a:pt x="3088" y="1481"/>
                      <a:pt x="3088" y="2048"/>
                    </a:cubicBezTo>
                    <a:cubicBezTo>
                      <a:pt x="3088" y="2647"/>
                      <a:pt x="2615" y="3119"/>
                      <a:pt x="2017" y="3119"/>
                    </a:cubicBezTo>
                    <a:cubicBezTo>
                      <a:pt x="1418" y="3119"/>
                      <a:pt x="945" y="2647"/>
                      <a:pt x="945" y="2048"/>
                    </a:cubicBezTo>
                    <a:cubicBezTo>
                      <a:pt x="945" y="1481"/>
                      <a:pt x="1418" y="1008"/>
                      <a:pt x="2017" y="1008"/>
                    </a:cubicBezTo>
                    <a:close/>
                    <a:moveTo>
                      <a:pt x="1670" y="0"/>
                    </a:moveTo>
                    <a:lnTo>
                      <a:pt x="1670" y="126"/>
                    </a:lnTo>
                    <a:cubicBezTo>
                      <a:pt x="1670" y="284"/>
                      <a:pt x="1576" y="410"/>
                      <a:pt x="1418" y="441"/>
                    </a:cubicBezTo>
                    <a:cubicBezTo>
                      <a:pt x="1229" y="536"/>
                      <a:pt x="1040" y="630"/>
                      <a:pt x="882" y="756"/>
                    </a:cubicBezTo>
                    <a:cubicBezTo>
                      <a:pt x="809" y="811"/>
                      <a:pt x="725" y="845"/>
                      <a:pt x="643" y="845"/>
                    </a:cubicBezTo>
                    <a:cubicBezTo>
                      <a:pt x="584" y="845"/>
                      <a:pt x="526" y="828"/>
                      <a:pt x="473" y="788"/>
                    </a:cubicBezTo>
                    <a:lnTo>
                      <a:pt x="347" y="725"/>
                    </a:lnTo>
                    <a:lnTo>
                      <a:pt x="0" y="1324"/>
                    </a:lnTo>
                    <a:lnTo>
                      <a:pt x="126" y="1387"/>
                    </a:lnTo>
                    <a:cubicBezTo>
                      <a:pt x="252" y="1481"/>
                      <a:pt x="315" y="1639"/>
                      <a:pt x="284" y="1733"/>
                    </a:cubicBezTo>
                    <a:cubicBezTo>
                      <a:pt x="252" y="1985"/>
                      <a:pt x="252" y="2143"/>
                      <a:pt x="284" y="2363"/>
                    </a:cubicBezTo>
                    <a:cubicBezTo>
                      <a:pt x="315" y="2521"/>
                      <a:pt x="252" y="2647"/>
                      <a:pt x="126" y="2741"/>
                    </a:cubicBezTo>
                    <a:lnTo>
                      <a:pt x="0" y="2804"/>
                    </a:lnTo>
                    <a:lnTo>
                      <a:pt x="347" y="3403"/>
                    </a:lnTo>
                    <a:lnTo>
                      <a:pt x="473" y="3308"/>
                    </a:lnTo>
                    <a:cubicBezTo>
                      <a:pt x="518" y="3286"/>
                      <a:pt x="566" y="3276"/>
                      <a:pt x="616" y="3276"/>
                    </a:cubicBezTo>
                    <a:cubicBezTo>
                      <a:pt x="707" y="3276"/>
                      <a:pt x="801" y="3310"/>
                      <a:pt x="882" y="3371"/>
                    </a:cubicBezTo>
                    <a:cubicBezTo>
                      <a:pt x="1040" y="3529"/>
                      <a:pt x="1229" y="3592"/>
                      <a:pt x="1418" y="3686"/>
                    </a:cubicBezTo>
                    <a:cubicBezTo>
                      <a:pt x="1576" y="3718"/>
                      <a:pt x="1670" y="3875"/>
                      <a:pt x="1670" y="4001"/>
                    </a:cubicBezTo>
                    <a:lnTo>
                      <a:pt x="1670" y="4096"/>
                    </a:lnTo>
                    <a:lnTo>
                      <a:pt x="2363" y="4096"/>
                    </a:lnTo>
                    <a:lnTo>
                      <a:pt x="2363" y="4001"/>
                    </a:lnTo>
                    <a:cubicBezTo>
                      <a:pt x="2363" y="3844"/>
                      <a:pt x="2458" y="3718"/>
                      <a:pt x="2615" y="3686"/>
                    </a:cubicBezTo>
                    <a:cubicBezTo>
                      <a:pt x="2804" y="3592"/>
                      <a:pt x="2993" y="3466"/>
                      <a:pt x="3151" y="3371"/>
                    </a:cubicBezTo>
                    <a:cubicBezTo>
                      <a:pt x="3232" y="3310"/>
                      <a:pt x="3327" y="3276"/>
                      <a:pt x="3417" y="3276"/>
                    </a:cubicBezTo>
                    <a:cubicBezTo>
                      <a:pt x="3467" y="3276"/>
                      <a:pt x="3516" y="3286"/>
                      <a:pt x="3560" y="3308"/>
                    </a:cubicBezTo>
                    <a:lnTo>
                      <a:pt x="3686" y="3403"/>
                    </a:lnTo>
                    <a:lnTo>
                      <a:pt x="4033" y="2804"/>
                    </a:lnTo>
                    <a:lnTo>
                      <a:pt x="3907" y="2741"/>
                    </a:lnTo>
                    <a:cubicBezTo>
                      <a:pt x="3781" y="2647"/>
                      <a:pt x="3718" y="2489"/>
                      <a:pt x="3749" y="2363"/>
                    </a:cubicBezTo>
                    <a:cubicBezTo>
                      <a:pt x="3781" y="2143"/>
                      <a:pt x="3781" y="1985"/>
                      <a:pt x="3749" y="1733"/>
                    </a:cubicBezTo>
                    <a:cubicBezTo>
                      <a:pt x="3718" y="1576"/>
                      <a:pt x="3781" y="1481"/>
                      <a:pt x="3907" y="1387"/>
                    </a:cubicBezTo>
                    <a:lnTo>
                      <a:pt x="4033" y="1324"/>
                    </a:lnTo>
                    <a:lnTo>
                      <a:pt x="3686" y="725"/>
                    </a:lnTo>
                    <a:lnTo>
                      <a:pt x="3560" y="788"/>
                    </a:lnTo>
                    <a:cubicBezTo>
                      <a:pt x="3502" y="832"/>
                      <a:pt x="3437" y="855"/>
                      <a:pt x="3371" y="855"/>
                    </a:cubicBezTo>
                    <a:cubicBezTo>
                      <a:pt x="3295" y="855"/>
                      <a:pt x="3218" y="824"/>
                      <a:pt x="3151" y="756"/>
                    </a:cubicBezTo>
                    <a:cubicBezTo>
                      <a:pt x="2993" y="599"/>
                      <a:pt x="2804" y="536"/>
                      <a:pt x="2615" y="441"/>
                    </a:cubicBezTo>
                    <a:cubicBezTo>
                      <a:pt x="2458" y="410"/>
                      <a:pt x="2363" y="252"/>
                      <a:pt x="2363" y="126"/>
                    </a:cubicBezTo>
                    <a:lnTo>
                      <a:pt x="236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73" name="Google Shape;6173;p61"/>
            <p:cNvGrpSpPr/>
            <p:nvPr/>
          </p:nvGrpSpPr>
          <p:grpSpPr>
            <a:xfrm>
              <a:off x="1881839" y="2096031"/>
              <a:ext cx="227078" cy="227078"/>
              <a:chOff x="-49027775" y="3183175"/>
              <a:chExt cx="299325" cy="299325"/>
            </a:xfrm>
            <a:grpFill/>
          </p:grpSpPr>
          <p:sp>
            <p:nvSpPr>
              <p:cNvPr id="6174" name="Google Shape;6174;p61"/>
              <p:cNvSpPr/>
              <p:nvPr/>
            </p:nvSpPr>
            <p:spPr>
              <a:xfrm>
                <a:off x="-48870250" y="3183175"/>
                <a:ext cx="14180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436" extrusionOk="0">
                    <a:moveTo>
                      <a:pt x="1" y="0"/>
                    </a:moveTo>
                    <a:lnTo>
                      <a:pt x="1" y="1796"/>
                    </a:lnTo>
                    <a:lnTo>
                      <a:pt x="32" y="1796"/>
                    </a:lnTo>
                    <a:cubicBezTo>
                      <a:pt x="158" y="1765"/>
                      <a:pt x="284" y="1765"/>
                      <a:pt x="379" y="1765"/>
                    </a:cubicBezTo>
                    <a:cubicBezTo>
                      <a:pt x="1166" y="1765"/>
                      <a:pt x="1828" y="2395"/>
                      <a:pt x="1828" y="3182"/>
                    </a:cubicBezTo>
                    <a:cubicBezTo>
                      <a:pt x="1828" y="3970"/>
                      <a:pt x="1166" y="4600"/>
                      <a:pt x="379" y="4600"/>
                    </a:cubicBezTo>
                    <a:cubicBezTo>
                      <a:pt x="284" y="4600"/>
                      <a:pt x="158" y="4600"/>
                      <a:pt x="32" y="4568"/>
                    </a:cubicBezTo>
                    <a:lnTo>
                      <a:pt x="32" y="5671"/>
                    </a:lnTo>
                    <a:lnTo>
                      <a:pt x="1702" y="5671"/>
                    </a:lnTo>
                    <a:cubicBezTo>
                      <a:pt x="2017" y="5671"/>
                      <a:pt x="2175" y="6018"/>
                      <a:pt x="1954" y="6270"/>
                    </a:cubicBezTo>
                    <a:cubicBezTo>
                      <a:pt x="1860" y="6364"/>
                      <a:pt x="1765" y="6585"/>
                      <a:pt x="1765" y="6742"/>
                    </a:cubicBezTo>
                    <a:cubicBezTo>
                      <a:pt x="1765" y="7120"/>
                      <a:pt x="2080" y="7435"/>
                      <a:pt x="2490" y="7435"/>
                    </a:cubicBezTo>
                    <a:cubicBezTo>
                      <a:pt x="2868" y="7435"/>
                      <a:pt x="3183" y="7120"/>
                      <a:pt x="3183" y="6742"/>
                    </a:cubicBezTo>
                    <a:cubicBezTo>
                      <a:pt x="3183" y="6585"/>
                      <a:pt x="3120" y="6364"/>
                      <a:pt x="2994" y="6270"/>
                    </a:cubicBezTo>
                    <a:cubicBezTo>
                      <a:pt x="2805" y="6018"/>
                      <a:pt x="2962" y="5671"/>
                      <a:pt x="3277" y="5671"/>
                    </a:cubicBezTo>
                    <a:lnTo>
                      <a:pt x="5672" y="5671"/>
                    </a:lnTo>
                    <a:lnTo>
                      <a:pt x="5672" y="1765"/>
                    </a:lnTo>
                    <a:cubicBezTo>
                      <a:pt x="5672" y="788"/>
                      <a:pt x="4884" y="0"/>
                      <a:pt x="39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75" name="Google Shape;6175;p61"/>
              <p:cNvSpPr/>
              <p:nvPr/>
            </p:nvSpPr>
            <p:spPr>
              <a:xfrm>
                <a:off x="-49027775" y="3183175"/>
                <a:ext cx="185900" cy="1418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5672" extrusionOk="0">
                    <a:moveTo>
                      <a:pt x="1765" y="0"/>
                    </a:moveTo>
                    <a:cubicBezTo>
                      <a:pt x="788" y="0"/>
                      <a:pt x="1" y="788"/>
                      <a:pt x="1" y="1765"/>
                    </a:cubicBezTo>
                    <a:lnTo>
                      <a:pt x="1" y="5671"/>
                    </a:lnTo>
                    <a:lnTo>
                      <a:pt x="1828" y="5671"/>
                    </a:lnTo>
                    <a:lnTo>
                      <a:pt x="1828" y="5640"/>
                    </a:lnTo>
                    <a:cubicBezTo>
                      <a:pt x="1765" y="5514"/>
                      <a:pt x="1765" y="5388"/>
                      <a:pt x="1765" y="5262"/>
                    </a:cubicBezTo>
                    <a:cubicBezTo>
                      <a:pt x="1765" y="4474"/>
                      <a:pt x="2395" y="3844"/>
                      <a:pt x="3183" y="3844"/>
                    </a:cubicBezTo>
                    <a:cubicBezTo>
                      <a:pt x="3970" y="3844"/>
                      <a:pt x="4600" y="4474"/>
                      <a:pt x="4600" y="5262"/>
                    </a:cubicBezTo>
                    <a:cubicBezTo>
                      <a:pt x="4600" y="5388"/>
                      <a:pt x="4569" y="5514"/>
                      <a:pt x="4569" y="5640"/>
                    </a:cubicBezTo>
                    <a:lnTo>
                      <a:pt x="5672" y="5640"/>
                    </a:lnTo>
                    <a:lnTo>
                      <a:pt x="5672" y="3970"/>
                    </a:lnTo>
                    <a:cubicBezTo>
                      <a:pt x="5672" y="3748"/>
                      <a:pt x="5843" y="3605"/>
                      <a:pt x="6032" y="3605"/>
                    </a:cubicBezTo>
                    <a:cubicBezTo>
                      <a:pt x="6112" y="3605"/>
                      <a:pt x="6195" y="3630"/>
                      <a:pt x="6270" y="3686"/>
                    </a:cubicBezTo>
                    <a:cubicBezTo>
                      <a:pt x="6396" y="3812"/>
                      <a:pt x="6585" y="3907"/>
                      <a:pt x="6743" y="3907"/>
                    </a:cubicBezTo>
                    <a:cubicBezTo>
                      <a:pt x="7121" y="3907"/>
                      <a:pt x="7436" y="3592"/>
                      <a:pt x="7436" y="3182"/>
                    </a:cubicBezTo>
                    <a:cubicBezTo>
                      <a:pt x="7436" y="2804"/>
                      <a:pt x="7121" y="2489"/>
                      <a:pt x="6743" y="2489"/>
                    </a:cubicBezTo>
                    <a:cubicBezTo>
                      <a:pt x="6585" y="2489"/>
                      <a:pt x="6396" y="2552"/>
                      <a:pt x="6270" y="2678"/>
                    </a:cubicBezTo>
                    <a:cubicBezTo>
                      <a:pt x="6195" y="2734"/>
                      <a:pt x="6112" y="2760"/>
                      <a:pt x="6032" y="2760"/>
                    </a:cubicBezTo>
                    <a:cubicBezTo>
                      <a:pt x="5843" y="2760"/>
                      <a:pt x="5672" y="2616"/>
                      <a:pt x="5672" y="2395"/>
                    </a:cubicBezTo>
                    <a:lnTo>
                      <a:pt x="567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76" name="Google Shape;6176;p61"/>
              <p:cNvSpPr/>
              <p:nvPr/>
            </p:nvSpPr>
            <p:spPr>
              <a:xfrm>
                <a:off x="-49027775" y="3295800"/>
                <a:ext cx="141800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7468" extrusionOk="0">
                    <a:moveTo>
                      <a:pt x="3183" y="0"/>
                    </a:moveTo>
                    <a:cubicBezTo>
                      <a:pt x="2805" y="0"/>
                      <a:pt x="2490" y="315"/>
                      <a:pt x="2490" y="725"/>
                    </a:cubicBezTo>
                    <a:cubicBezTo>
                      <a:pt x="2490" y="883"/>
                      <a:pt x="2553" y="1072"/>
                      <a:pt x="2679" y="1198"/>
                    </a:cubicBezTo>
                    <a:cubicBezTo>
                      <a:pt x="2868" y="1418"/>
                      <a:pt x="2710" y="1796"/>
                      <a:pt x="2395" y="1796"/>
                    </a:cubicBezTo>
                    <a:lnTo>
                      <a:pt x="1" y="1796"/>
                    </a:lnTo>
                    <a:lnTo>
                      <a:pt x="1" y="5671"/>
                    </a:lnTo>
                    <a:cubicBezTo>
                      <a:pt x="1" y="6679"/>
                      <a:pt x="788" y="7467"/>
                      <a:pt x="1765" y="7467"/>
                    </a:cubicBezTo>
                    <a:lnTo>
                      <a:pt x="5672" y="7467"/>
                    </a:lnTo>
                    <a:lnTo>
                      <a:pt x="5672" y="5640"/>
                    </a:lnTo>
                    <a:lnTo>
                      <a:pt x="5640" y="5640"/>
                    </a:lnTo>
                    <a:cubicBezTo>
                      <a:pt x="5514" y="5703"/>
                      <a:pt x="5388" y="5703"/>
                      <a:pt x="5294" y="5703"/>
                    </a:cubicBezTo>
                    <a:cubicBezTo>
                      <a:pt x="4506" y="5703"/>
                      <a:pt x="3844" y="5041"/>
                      <a:pt x="3844" y="4254"/>
                    </a:cubicBezTo>
                    <a:cubicBezTo>
                      <a:pt x="3844" y="3466"/>
                      <a:pt x="4506" y="2867"/>
                      <a:pt x="5294" y="2867"/>
                    </a:cubicBezTo>
                    <a:cubicBezTo>
                      <a:pt x="5388" y="2867"/>
                      <a:pt x="5514" y="2867"/>
                      <a:pt x="5640" y="2899"/>
                    </a:cubicBezTo>
                    <a:lnTo>
                      <a:pt x="5640" y="1796"/>
                    </a:lnTo>
                    <a:lnTo>
                      <a:pt x="3970" y="1796"/>
                    </a:lnTo>
                    <a:cubicBezTo>
                      <a:pt x="3655" y="1796"/>
                      <a:pt x="3498" y="1418"/>
                      <a:pt x="3718" y="1198"/>
                    </a:cubicBezTo>
                    <a:cubicBezTo>
                      <a:pt x="3813" y="1072"/>
                      <a:pt x="3907" y="883"/>
                      <a:pt x="3907" y="725"/>
                    </a:cubicBezTo>
                    <a:cubicBezTo>
                      <a:pt x="3907" y="315"/>
                      <a:pt x="3592" y="0"/>
                      <a:pt x="31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77" name="Google Shape;6177;p61"/>
              <p:cNvSpPr/>
              <p:nvPr/>
            </p:nvSpPr>
            <p:spPr>
              <a:xfrm>
                <a:off x="-48914350" y="3340700"/>
                <a:ext cx="185900" cy="1418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5672" extrusionOk="0">
                    <a:moveTo>
                      <a:pt x="5608" y="0"/>
                    </a:moveTo>
                    <a:lnTo>
                      <a:pt x="5608" y="32"/>
                    </a:lnTo>
                    <a:cubicBezTo>
                      <a:pt x="5671" y="158"/>
                      <a:pt x="5671" y="284"/>
                      <a:pt x="5671" y="378"/>
                    </a:cubicBezTo>
                    <a:cubicBezTo>
                      <a:pt x="5671" y="1166"/>
                      <a:pt x="5041" y="1796"/>
                      <a:pt x="4254" y="1796"/>
                    </a:cubicBezTo>
                    <a:cubicBezTo>
                      <a:pt x="3466" y="1796"/>
                      <a:pt x="2836" y="1166"/>
                      <a:pt x="2836" y="378"/>
                    </a:cubicBezTo>
                    <a:cubicBezTo>
                      <a:pt x="2836" y="284"/>
                      <a:pt x="2867" y="158"/>
                      <a:pt x="2867" y="32"/>
                    </a:cubicBezTo>
                    <a:lnTo>
                      <a:pt x="1765" y="32"/>
                    </a:lnTo>
                    <a:lnTo>
                      <a:pt x="1765" y="1670"/>
                    </a:lnTo>
                    <a:cubicBezTo>
                      <a:pt x="1765" y="1907"/>
                      <a:pt x="1602" y="2041"/>
                      <a:pt x="1419" y="2041"/>
                    </a:cubicBezTo>
                    <a:cubicBezTo>
                      <a:pt x="1334" y="2041"/>
                      <a:pt x="1245" y="2013"/>
                      <a:pt x="1166" y="1954"/>
                    </a:cubicBezTo>
                    <a:cubicBezTo>
                      <a:pt x="1040" y="1827"/>
                      <a:pt x="851" y="1764"/>
                      <a:pt x="694" y="1764"/>
                    </a:cubicBezTo>
                    <a:cubicBezTo>
                      <a:pt x="315" y="1764"/>
                      <a:pt x="0" y="2080"/>
                      <a:pt x="0" y="2458"/>
                    </a:cubicBezTo>
                    <a:cubicBezTo>
                      <a:pt x="0" y="2867"/>
                      <a:pt x="315" y="3182"/>
                      <a:pt x="694" y="3182"/>
                    </a:cubicBezTo>
                    <a:cubicBezTo>
                      <a:pt x="851" y="3182"/>
                      <a:pt x="1040" y="3119"/>
                      <a:pt x="1166" y="2993"/>
                    </a:cubicBezTo>
                    <a:cubicBezTo>
                      <a:pt x="1247" y="2933"/>
                      <a:pt x="1337" y="2904"/>
                      <a:pt x="1423" y="2904"/>
                    </a:cubicBezTo>
                    <a:cubicBezTo>
                      <a:pt x="1605" y="2904"/>
                      <a:pt x="1765" y="3031"/>
                      <a:pt x="1765" y="3245"/>
                    </a:cubicBezTo>
                    <a:lnTo>
                      <a:pt x="1765" y="5671"/>
                    </a:lnTo>
                    <a:lnTo>
                      <a:pt x="5671" y="5671"/>
                    </a:lnTo>
                    <a:cubicBezTo>
                      <a:pt x="6648" y="5671"/>
                      <a:pt x="7436" y="4883"/>
                      <a:pt x="7436" y="3907"/>
                    </a:cubicBezTo>
                    <a:lnTo>
                      <a:pt x="743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78" name="Google Shape;6178;p61"/>
            <p:cNvGrpSpPr/>
            <p:nvPr/>
          </p:nvGrpSpPr>
          <p:grpSpPr>
            <a:xfrm>
              <a:off x="1881546" y="2375056"/>
              <a:ext cx="227666" cy="228880"/>
              <a:chOff x="-49027775" y="3550975"/>
              <a:chExt cx="300100" cy="301700"/>
            </a:xfrm>
            <a:grpFill/>
          </p:grpSpPr>
          <p:sp>
            <p:nvSpPr>
              <p:cNvPr id="6179" name="Google Shape;6179;p61"/>
              <p:cNvSpPr/>
              <p:nvPr/>
            </p:nvSpPr>
            <p:spPr>
              <a:xfrm>
                <a:off x="-48941125" y="3613200"/>
                <a:ext cx="74050" cy="26825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1073" extrusionOk="0">
                    <a:moveTo>
                      <a:pt x="1260" y="1"/>
                    </a:moveTo>
                    <a:lnTo>
                      <a:pt x="0" y="1072"/>
                    </a:lnTo>
                    <a:lnTo>
                      <a:pt x="1702" y="1072"/>
                    </a:lnTo>
                    <a:lnTo>
                      <a:pt x="29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0" name="Google Shape;6180;p61"/>
              <p:cNvSpPr/>
              <p:nvPr/>
            </p:nvSpPr>
            <p:spPr>
              <a:xfrm>
                <a:off x="-48871025" y="3613200"/>
                <a:ext cx="73275" cy="2682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073" extrusionOk="0">
                    <a:moveTo>
                      <a:pt x="1260" y="1"/>
                    </a:moveTo>
                    <a:lnTo>
                      <a:pt x="0" y="1072"/>
                    </a:lnTo>
                    <a:lnTo>
                      <a:pt x="1670" y="1072"/>
                    </a:lnTo>
                    <a:lnTo>
                      <a:pt x="29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1" name="Google Shape;6181;p61"/>
              <p:cNvSpPr/>
              <p:nvPr/>
            </p:nvSpPr>
            <p:spPr>
              <a:xfrm>
                <a:off x="-48893075" y="3552550"/>
                <a:ext cx="95325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1734" extrusionOk="0">
                    <a:moveTo>
                      <a:pt x="0" y="1"/>
                    </a:moveTo>
                    <a:lnTo>
                      <a:pt x="2142" y="1734"/>
                    </a:lnTo>
                    <a:lnTo>
                      <a:pt x="3812" y="1734"/>
                    </a:lnTo>
                    <a:lnTo>
                      <a:pt x="173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2" name="Google Shape;6182;p61"/>
              <p:cNvSpPr/>
              <p:nvPr/>
            </p:nvSpPr>
            <p:spPr>
              <a:xfrm>
                <a:off x="-49027775" y="3550975"/>
                <a:ext cx="100050" cy="87475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3499" extrusionOk="0">
                    <a:moveTo>
                      <a:pt x="2112" y="1797"/>
                    </a:moveTo>
                    <a:cubicBezTo>
                      <a:pt x="2332" y="1797"/>
                      <a:pt x="2490" y="1923"/>
                      <a:pt x="2490" y="2143"/>
                    </a:cubicBezTo>
                    <a:cubicBezTo>
                      <a:pt x="2490" y="2332"/>
                      <a:pt x="2332" y="2490"/>
                      <a:pt x="2112" y="2490"/>
                    </a:cubicBezTo>
                    <a:cubicBezTo>
                      <a:pt x="1923" y="2490"/>
                      <a:pt x="1765" y="2332"/>
                      <a:pt x="1765" y="2143"/>
                    </a:cubicBezTo>
                    <a:cubicBezTo>
                      <a:pt x="1765" y="1923"/>
                      <a:pt x="1923" y="1797"/>
                      <a:pt x="2112" y="1797"/>
                    </a:cubicBezTo>
                    <a:close/>
                    <a:moveTo>
                      <a:pt x="1072" y="1"/>
                    </a:moveTo>
                    <a:cubicBezTo>
                      <a:pt x="473" y="1"/>
                      <a:pt x="1" y="474"/>
                      <a:pt x="1" y="1072"/>
                    </a:cubicBezTo>
                    <a:lnTo>
                      <a:pt x="1" y="3498"/>
                    </a:lnTo>
                    <a:lnTo>
                      <a:pt x="2364" y="3498"/>
                    </a:lnTo>
                    <a:lnTo>
                      <a:pt x="4002" y="2143"/>
                    </a:lnTo>
                    <a:lnTo>
                      <a:pt x="148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3" name="Google Shape;6183;p61"/>
              <p:cNvSpPr/>
              <p:nvPr/>
            </p:nvSpPr>
            <p:spPr>
              <a:xfrm>
                <a:off x="-48962400" y="3552550"/>
                <a:ext cx="95325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1734" extrusionOk="0">
                    <a:moveTo>
                      <a:pt x="1" y="1"/>
                    </a:moveTo>
                    <a:lnTo>
                      <a:pt x="2111" y="1734"/>
                    </a:lnTo>
                    <a:lnTo>
                      <a:pt x="3813" y="1734"/>
                    </a:lnTo>
                    <a:lnTo>
                      <a:pt x="170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4" name="Google Shape;6184;p61"/>
              <p:cNvSpPr/>
              <p:nvPr/>
            </p:nvSpPr>
            <p:spPr>
              <a:xfrm>
                <a:off x="-49027775" y="3657325"/>
                <a:ext cx="300100" cy="195350"/>
              </a:xfrm>
              <a:custGeom>
                <a:avLst/>
                <a:gdLst/>
                <a:ahLst/>
                <a:cxnLst/>
                <a:rect l="l" t="t" r="r" b="b"/>
                <a:pathLst>
                  <a:path w="12004" h="7814" extrusionOk="0">
                    <a:moveTo>
                      <a:pt x="5987" y="410"/>
                    </a:moveTo>
                    <a:cubicBezTo>
                      <a:pt x="7719" y="410"/>
                      <a:pt x="9137" y="1827"/>
                      <a:pt x="9137" y="3560"/>
                    </a:cubicBezTo>
                    <a:cubicBezTo>
                      <a:pt x="9137" y="5293"/>
                      <a:pt x="7719" y="6711"/>
                      <a:pt x="5987" y="6711"/>
                    </a:cubicBezTo>
                    <a:cubicBezTo>
                      <a:pt x="4254" y="6711"/>
                      <a:pt x="2836" y="5293"/>
                      <a:pt x="2836" y="3560"/>
                    </a:cubicBezTo>
                    <a:cubicBezTo>
                      <a:pt x="2836" y="1827"/>
                      <a:pt x="4254" y="410"/>
                      <a:pt x="5987" y="410"/>
                    </a:cubicBezTo>
                    <a:close/>
                    <a:moveTo>
                      <a:pt x="1" y="0"/>
                    </a:moveTo>
                    <a:lnTo>
                      <a:pt x="1" y="6742"/>
                    </a:lnTo>
                    <a:cubicBezTo>
                      <a:pt x="1" y="7341"/>
                      <a:pt x="473" y="7813"/>
                      <a:pt x="1072" y="7813"/>
                    </a:cubicBezTo>
                    <a:lnTo>
                      <a:pt x="10933" y="7813"/>
                    </a:lnTo>
                    <a:cubicBezTo>
                      <a:pt x="11532" y="7813"/>
                      <a:pt x="12004" y="7341"/>
                      <a:pt x="12004" y="6742"/>
                    </a:cubicBezTo>
                    <a:lnTo>
                      <a:pt x="1200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5" name="Google Shape;6185;p61"/>
              <p:cNvSpPr/>
              <p:nvPr/>
            </p:nvSpPr>
            <p:spPr>
              <a:xfrm>
                <a:off x="-48886775" y="3726625"/>
                <a:ext cx="28375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482" extrusionOk="0">
                    <a:moveTo>
                      <a:pt x="0" y="1"/>
                    </a:moveTo>
                    <a:lnTo>
                      <a:pt x="0" y="1481"/>
                    </a:lnTo>
                    <a:lnTo>
                      <a:pt x="1134" y="757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6" name="Google Shape;6186;p61"/>
              <p:cNvSpPr/>
              <p:nvPr/>
            </p:nvSpPr>
            <p:spPr>
              <a:xfrm>
                <a:off x="-48822975" y="3550975"/>
                <a:ext cx="94525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3781" h="1797" extrusionOk="0">
                    <a:moveTo>
                      <a:pt x="0" y="1"/>
                    </a:moveTo>
                    <a:lnTo>
                      <a:pt x="2111" y="1797"/>
                    </a:lnTo>
                    <a:lnTo>
                      <a:pt x="3781" y="1797"/>
                    </a:lnTo>
                    <a:lnTo>
                      <a:pt x="3781" y="1072"/>
                    </a:lnTo>
                    <a:cubicBezTo>
                      <a:pt x="3781" y="474"/>
                      <a:pt x="3308" y="1"/>
                      <a:pt x="27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7" name="Google Shape;6187;p61"/>
              <p:cNvSpPr/>
              <p:nvPr/>
            </p:nvSpPr>
            <p:spPr>
              <a:xfrm>
                <a:off x="-48939550" y="3684100"/>
                <a:ext cx="12210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4884" extrusionOk="0">
                    <a:moveTo>
                      <a:pt x="1741" y="757"/>
                    </a:moveTo>
                    <a:cubicBezTo>
                      <a:pt x="1812" y="757"/>
                      <a:pt x="1885" y="777"/>
                      <a:pt x="1954" y="819"/>
                    </a:cubicBezTo>
                    <a:lnTo>
                      <a:pt x="4064" y="2237"/>
                    </a:lnTo>
                    <a:cubicBezTo>
                      <a:pt x="4253" y="2300"/>
                      <a:pt x="4253" y="2615"/>
                      <a:pt x="4064" y="2773"/>
                    </a:cubicBezTo>
                    <a:lnTo>
                      <a:pt x="1954" y="4190"/>
                    </a:lnTo>
                    <a:cubicBezTo>
                      <a:pt x="1885" y="4233"/>
                      <a:pt x="1812" y="4253"/>
                      <a:pt x="1741" y="4253"/>
                    </a:cubicBezTo>
                    <a:cubicBezTo>
                      <a:pt x="1553" y="4253"/>
                      <a:pt x="1387" y="4113"/>
                      <a:pt x="1387" y="3907"/>
                    </a:cubicBezTo>
                    <a:lnTo>
                      <a:pt x="1387" y="1103"/>
                    </a:lnTo>
                    <a:cubicBezTo>
                      <a:pt x="1387" y="897"/>
                      <a:pt x="1553" y="757"/>
                      <a:pt x="1741" y="757"/>
                    </a:cubicBezTo>
                    <a:close/>
                    <a:moveTo>
                      <a:pt x="2458" y="0"/>
                    </a:moveTo>
                    <a:cubicBezTo>
                      <a:pt x="1103" y="0"/>
                      <a:pt x="0" y="1103"/>
                      <a:pt x="0" y="2458"/>
                    </a:cubicBezTo>
                    <a:cubicBezTo>
                      <a:pt x="0" y="3781"/>
                      <a:pt x="1103" y="4884"/>
                      <a:pt x="2458" y="4884"/>
                    </a:cubicBezTo>
                    <a:cubicBezTo>
                      <a:pt x="3781" y="4884"/>
                      <a:pt x="4884" y="3781"/>
                      <a:pt x="4884" y="2458"/>
                    </a:cubicBezTo>
                    <a:cubicBezTo>
                      <a:pt x="4884" y="1103"/>
                      <a:pt x="3812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88" name="Google Shape;6188;p61"/>
              <p:cNvSpPr/>
              <p:nvPr/>
            </p:nvSpPr>
            <p:spPr>
              <a:xfrm>
                <a:off x="-48801725" y="3613200"/>
                <a:ext cx="73275" cy="2682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1073" extrusionOk="0">
                    <a:moveTo>
                      <a:pt x="1261" y="1"/>
                    </a:moveTo>
                    <a:lnTo>
                      <a:pt x="1" y="1072"/>
                    </a:lnTo>
                    <a:lnTo>
                      <a:pt x="2931" y="1072"/>
                    </a:lnTo>
                    <a:lnTo>
                      <a:pt x="293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89" name="Google Shape;6189;p61"/>
            <p:cNvGrpSpPr/>
            <p:nvPr/>
          </p:nvGrpSpPr>
          <p:grpSpPr>
            <a:xfrm>
              <a:off x="1880312" y="2655144"/>
              <a:ext cx="230131" cy="227836"/>
              <a:chOff x="-49031025" y="3920175"/>
              <a:chExt cx="303350" cy="300325"/>
            </a:xfrm>
            <a:grpFill/>
          </p:grpSpPr>
          <p:sp>
            <p:nvSpPr>
              <p:cNvPr id="6190" name="Google Shape;6190;p61"/>
              <p:cNvSpPr/>
              <p:nvPr/>
            </p:nvSpPr>
            <p:spPr>
              <a:xfrm>
                <a:off x="-49031025" y="4131875"/>
                <a:ext cx="109600" cy="88625"/>
              </a:xfrm>
              <a:custGeom>
                <a:avLst/>
                <a:gdLst/>
                <a:ahLst/>
                <a:cxnLst/>
                <a:rect l="l" t="t" r="r" b="b"/>
                <a:pathLst>
                  <a:path w="4384" h="3545" extrusionOk="0">
                    <a:moveTo>
                      <a:pt x="472" y="1"/>
                    </a:moveTo>
                    <a:cubicBezTo>
                      <a:pt x="202" y="1"/>
                      <a:pt x="0" y="326"/>
                      <a:pt x="225" y="551"/>
                    </a:cubicBezTo>
                    <a:lnTo>
                      <a:pt x="2336" y="3387"/>
                    </a:lnTo>
                    <a:cubicBezTo>
                      <a:pt x="2399" y="3481"/>
                      <a:pt x="2494" y="3544"/>
                      <a:pt x="2620" y="3544"/>
                    </a:cubicBezTo>
                    <a:lnTo>
                      <a:pt x="4384" y="3544"/>
                    </a:lnTo>
                    <a:lnTo>
                      <a:pt x="2620" y="583"/>
                    </a:lnTo>
                    <a:lnTo>
                      <a:pt x="572" y="16"/>
                    </a:lnTo>
                    <a:cubicBezTo>
                      <a:pt x="538" y="5"/>
                      <a:pt x="505" y="1"/>
                      <a:pt x="4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1" name="Google Shape;6191;p61"/>
              <p:cNvSpPr/>
              <p:nvPr/>
            </p:nvSpPr>
            <p:spPr>
              <a:xfrm>
                <a:off x="-48921450" y="3920175"/>
                <a:ext cx="79575" cy="130975"/>
              </a:xfrm>
              <a:custGeom>
                <a:avLst/>
                <a:gdLst/>
                <a:ahLst/>
                <a:cxnLst/>
                <a:rect l="l" t="t" r="r" b="b"/>
                <a:pathLst>
                  <a:path w="3183" h="5239" extrusionOk="0">
                    <a:moveTo>
                      <a:pt x="302" y="1"/>
                    </a:moveTo>
                    <a:cubicBezTo>
                      <a:pt x="275" y="1"/>
                      <a:pt x="248" y="3"/>
                      <a:pt x="221" y="9"/>
                    </a:cubicBezTo>
                    <a:cubicBezTo>
                      <a:pt x="64" y="40"/>
                      <a:pt x="1" y="198"/>
                      <a:pt x="1" y="355"/>
                    </a:cubicBezTo>
                    <a:lnTo>
                      <a:pt x="64" y="1269"/>
                    </a:lnTo>
                    <a:lnTo>
                      <a:pt x="2584" y="5239"/>
                    </a:lnTo>
                    <a:lnTo>
                      <a:pt x="3183" y="4199"/>
                    </a:lnTo>
                    <a:lnTo>
                      <a:pt x="631" y="166"/>
                    </a:lnTo>
                    <a:cubicBezTo>
                      <a:pt x="553" y="62"/>
                      <a:pt x="431" y="1"/>
                      <a:pt x="3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2" name="Google Shape;6192;p61"/>
              <p:cNvSpPr/>
              <p:nvPr/>
            </p:nvSpPr>
            <p:spPr>
              <a:xfrm>
                <a:off x="-48842675" y="4008100"/>
                <a:ext cx="115000" cy="53300"/>
              </a:xfrm>
              <a:custGeom>
                <a:avLst/>
                <a:gdLst/>
                <a:ahLst/>
                <a:cxnLst/>
                <a:rect l="l" t="t" r="r" b="b"/>
                <a:pathLst>
                  <a:path w="4600" h="2132" extrusionOk="0">
                    <a:moveTo>
                      <a:pt x="1359" y="0"/>
                    </a:moveTo>
                    <a:cubicBezTo>
                      <a:pt x="1245" y="0"/>
                      <a:pt x="1132" y="57"/>
                      <a:pt x="1072" y="178"/>
                    </a:cubicBezTo>
                    <a:lnTo>
                      <a:pt x="0" y="2131"/>
                    </a:lnTo>
                    <a:lnTo>
                      <a:pt x="4191" y="2131"/>
                    </a:lnTo>
                    <a:cubicBezTo>
                      <a:pt x="4317" y="2131"/>
                      <a:pt x="4506" y="2005"/>
                      <a:pt x="4537" y="1848"/>
                    </a:cubicBezTo>
                    <a:cubicBezTo>
                      <a:pt x="4600" y="1690"/>
                      <a:pt x="4537" y="1533"/>
                      <a:pt x="4380" y="1469"/>
                    </a:cubicBezTo>
                    <a:lnTo>
                      <a:pt x="1544" y="52"/>
                    </a:lnTo>
                    <a:cubicBezTo>
                      <a:pt x="1488" y="18"/>
                      <a:pt x="1423" y="0"/>
                      <a:pt x="13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3" name="Google Shape;6193;p61"/>
              <p:cNvSpPr/>
              <p:nvPr/>
            </p:nvSpPr>
            <p:spPr>
              <a:xfrm>
                <a:off x="-48838750" y="4078700"/>
                <a:ext cx="51225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679" extrusionOk="0">
                    <a:moveTo>
                      <a:pt x="1" y="0"/>
                    </a:moveTo>
                    <a:lnTo>
                      <a:pt x="1734" y="2678"/>
                    </a:lnTo>
                    <a:lnTo>
                      <a:pt x="204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4" name="Google Shape;6194;p61"/>
              <p:cNvSpPr/>
              <p:nvPr/>
            </p:nvSpPr>
            <p:spPr>
              <a:xfrm>
                <a:off x="-48975000" y="3920575"/>
                <a:ext cx="173300" cy="248725"/>
              </a:xfrm>
              <a:custGeom>
                <a:avLst/>
                <a:gdLst/>
                <a:ahLst/>
                <a:cxnLst/>
                <a:rect l="l" t="t" r="r" b="b"/>
                <a:pathLst>
                  <a:path w="6932" h="9949" extrusionOk="0">
                    <a:moveTo>
                      <a:pt x="374" y="0"/>
                    </a:moveTo>
                    <a:cubicBezTo>
                      <a:pt x="334" y="0"/>
                      <a:pt x="293" y="8"/>
                      <a:pt x="253" y="24"/>
                    </a:cubicBezTo>
                    <a:cubicBezTo>
                      <a:pt x="95" y="87"/>
                      <a:pt x="1" y="245"/>
                      <a:pt x="1" y="402"/>
                    </a:cubicBezTo>
                    <a:lnTo>
                      <a:pt x="694" y="7585"/>
                    </a:lnTo>
                    <a:lnTo>
                      <a:pt x="6932" y="9948"/>
                    </a:lnTo>
                    <a:lnTo>
                      <a:pt x="694" y="182"/>
                    </a:lnTo>
                    <a:cubicBezTo>
                      <a:pt x="600" y="65"/>
                      <a:pt x="489" y="0"/>
                      <a:pt x="3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5" name="Google Shape;6195;p61"/>
              <p:cNvSpPr/>
              <p:nvPr/>
            </p:nvSpPr>
            <p:spPr>
              <a:xfrm>
                <a:off x="-48955300" y="4129900"/>
                <a:ext cx="151250" cy="8980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3592" extrusionOk="0">
                    <a:moveTo>
                      <a:pt x="0" y="0"/>
                    </a:moveTo>
                    <a:lnTo>
                      <a:pt x="2174" y="3592"/>
                    </a:lnTo>
                    <a:lnTo>
                      <a:pt x="5167" y="3592"/>
                    </a:lnTo>
                    <a:cubicBezTo>
                      <a:pt x="5293" y="3592"/>
                      <a:pt x="5419" y="3529"/>
                      <a:pt x="5482" y="3403"/>
                    </a:cubicBezTo>
                    <a:lnTo>
                      <a:pt x="6049" y="226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196" name="Google Shape;6196;p61"/>
            <p:cNvGrpSpPr/>
            <p:nvPr/>
          </p:nvGrpSpPr>
          <p:grpSpPr>
            <a:xfrm>
              <a:off x="3297681" y="2109174"/>
              <a:ext cx="228253" cy="227078"/>
              <a:chOff x="-47155575" y="3200500"/>
              <a:chExt cx="300875" cy="299325"/>
            </a:xfrm>
            <a:grpFill/>
          </p:grpSpPr>
          <p:sp>
            <p:nvSpPr>
              <p:cNvPr id="6197" name="Google Shape;6197;p61"/>
              <p:cNvSpPr/>
              <p:nvPr/>
            </p:nvSpPr>
            <p:spPr>
              <a:xfrm>
                <a:off x="-46943725" y="3206000"/>
                <a:ext cx="4730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1923" extrusionOk="0">
                    <a:moveTo>
                      <a:pt x="1" y="1"/>
                    </a:moveTo>
                    <a:lnTo>
                      <a:pt x="1" y="1923"/>
                    </a:lnTo>
                    <a:lnTo>
                      <a:pt x="1891" y="1923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8" name="Google Shape;6198;p61"/>
              <p:cNvSpPr/>
              <p:nvPr/>
            </p:nvSpPr>
            <p:spPr>
              <a:xfrm>
                <a:off x="-47118575" y="3200500"/>
                <a:ext cx="228450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9138" h="3561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lnTo>
                      <a:pt x="1" y="2143"/>
                    </a:lnTo>
                    <a:lnTo>
                      <a:pt x="2017" y="2143"/>
                    </a:lnTo>
                    <a:cubicBezTo>
                      <a:pt x="2679" y="2143"/>
                      <a:pt x="3246" y="2489"/>
                      <a:pt x="3561" y="3119"/>
                    </a:cubicBezTo>
                    <a:lnTo>
                      <a:pt x="3813" y="3560"/>
                    </a:lnTo>
                    <a:lnTo>
                      <a:pt x="9137" y="3560"/>
                    </a:lnTo>
                    <a:lnTo>
                      <a:pt x="9137" y="2836"/>
                    </a:lnTo>
                    <a:lnTo>
                      <a:pt x="6680" y="2836"/>
                    </a:lnTo>
                    <a:cubicBezTo>
                      <a:pt x="6491" y="2836"/>
                      <a:pt x="6333" y="2678"/>
                      <a:pt x="6333" y="2489"/>
                    </a:cubicBezTo>
                    <a:lnTo>
                      <a:pt x="63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199" name="Google Shape;6199;p61"/>
              <p:cNvSpPr/>
              <p:nvPr/>
            </p:nvSpPr>
            <p:spPr>
              <a:xfrm>
                <a:off x="-47013825" y="3395050"/>
                <a:ext cx="1577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1" extrusionOk="0">
                    <a:moveTo>
                      <a:pt x="1" y="0"/>
                    </a:moveTo>
                    <a:lnTo>
                      <a:pt x="1" y="630"/>
                    </a:lnTo>
                    <a:cubicBezTo>
                      <a:pt x="284" y="504"/>
                      <a:pt x="536" y="252"/>
                      <a:pt x="6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0" name="Google Shape;6200;p61"/>
              <p:cNvSpPr/>
              <p:nvPr/>
            </p:nvSpPr>
            <p:spPr>
              <a:xfrm>
                <a:off x="-47049250" y="3359600"/>
                <a:ext cx="512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049" extrusionOk="0">
                    <a:moveTo>
                      <a:pt x="1071" y="0"/>
                    </a:moveTo>
                    <a:cubicBezTo>
                      <a:pt x="473" y="0"/>
                      <a:pt x="0" y="473"/>
                      <a:pt x="0" y="1040"/>
                    </a:cubicBezTo>
                    <a:cubicBezTo>
                      <a:pt x="0" y="1513"/>
                      <a:pt x="284" y="1891"/>
                      <a:pt x="725" y="2048"/>
                    </a:cubicBezTo>
                    <a:lnTo>
                      <a:pt x="725" y="1040"/>
                    </a:lnTo>
                    <a:cubicBezTo>
                      <a:pt x="725" y="851"/>
                      <a:pt x="882" y="693"/>
                      <a:pt x="1071" y="693"/>
                    </a:cubicBezTo>
                    <a:lnTo>
                      <a:pt x="2048" y="693"/>
                    </a:lnTo>
                    <a:cubicBezTo>
                      <a:pt x="1890" y="252"/>
                      <a:pt x="1512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1" name="Google Shape;6201;p61"/>
              <p:cNvSpPr/>
              <p:nvPr/>
            </p:nvSpPr>
            <p:spPr>
              <a:xfrm>
                <a:off x="-47013025" y="3393475"/>
                <a:ext cx="5280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3" extrusionOk="0">
                    <a:moveTo>
                      <a:pt x="1355" y="0"/>
                    </a:moveTo>
                    <a:cubicBezTo>
                      <a:pt x="1198" y="725"/>
                      <a:pt x="662" y="1260"/>
                      <a:pt x="0" y="1386"/>
                    </a:cubicBezTo>
                    <a:lnTo>
                      <a:pt x="0" y="2142"/>
                    </a:lnTo>
                    <a:lnTo>
                      <a:pt x="2111" y="2142"/>
                    </a:lnTo>
                    <a:lnTo>
                      <a:pt x="21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2" name="Google Shape;6202;p61"/>
              <p:cNvSpPr/>
              <p:nvPr/>
            </p:nvSpPr>
            <p:spPr>
              <a:xfrm>
                <a:off x="-47155575" y="3270600"/>
                <a:ext cx="300875" cy="229225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9169" extrusionOk="0">
                    <a:moveTo>
                      <a:pt x="5324" y="2804"/>
                    </a:moveTo>
                    <a:cubicBezTo>
                      <a:pt x="6206" y="2804"/>
                      <a:pt x="6900" y="3403"/>
                      <a:pt x="7057" y="4222"/>
                    </a:cubicBezTo>
                    <a:lnTo>
                      <a:pt x="8160" y="4222"/>
                    </a:lnTo>
                    <a:cubicBezTo>
                      <a:pt x="8349" y="4222"/>
                      <a:pt x="8506" y="4379"/>
                      <a:pt x="8506" y="4568"/>
                    </a:cubicBezTo>
                    <a:lnTo>
                      <a:pt x="8506" y="7404"/>
                    </a:lnTo>
                    <a:lnTo>
                      <a:pt x="8475" y="7404"/>
                    </a:lnTo>
                    <a:cubicBezTo>
                      <a:pt x="8475" y="7593"/>
                      <a:pt x="8317" y="7750"/>
                      <a:pt x="8128" y="7750"/>
                    </a:cubicBezTo>
                    <a:lnTo>
                      <a:pt x="5324" y="7750"/>
                    </a:lnTo>
                    <a:cubicBezTo>
                      <a:pt x="5135" y="7750"/>
                      <a:pt x="4978" y="7593"/>
                      <a:pt x="4978" y="7404"/>
                    </a:cubicBezTo>
                    <a:lnTo>
                      <a:pt x="4978" y="6301"/>
                    </a:lnTo>
                    <a:cubicBezTo>
                      <a:pt x="4190" y="6144"/>
                      <a:pt x="3560" y="5451"/>
                      <a:pt x="3560" y="4568"/>
                    </a:cubicBezTo>
                    <a:cubicBezTo>
                      <a:pt x="3560" y="3592"/>
                      <a:pt x="4348" y="2804"/>
                      <a:pt x="5324" y="2804"/>
                    </a:cubicBezTo>
                    <a:close/>
                    <a:moveTo>
                      <a:pt x="1071" y="0"/>
                    </a:moveTo>
                    <a:cubicBezTo>
                      <a:pt x="473" y="0"/>
                      <a:pt x="0" y="473"/>
                      <a:pt x="0" y="1071"/>
                    </a:cubicBezTo>
                    <a:lnTo>
                      <a:pt x="0" y="8097"/>
                    </a:lnTo>
                    <a:cubicBezTo>
                      <a:pt x="0" y="8696"/>
                      <a:pt x="473" y="9168"/>
                      <a:pt x="1071" y="9168"/>
                    </a:cubicBezTo>
                    <a:lnTo>
                      <a:pt x="10964" y="9168"/>
                    </a:lnTo>
                    <a:cubicBezTo>
                      <a:pt x="11562" y="9168"/>
                      <a:pt x="12035" y="8696"/>
                      <a:pt x="12035" y="8097"/>
                    </a:cubicBezTo>
                    <a:lnTo>
                      <a:pt x="12035" y="2489"/>
                    </a:lnTo>
                    <a:cubicBezTo>
                      <a:pt x="12035" y="1891"/>
                      <a:pt x="11562" y="1418"/>
                      <a:pt x="10964" y="1418"/>
                    </a:cubicBezTo>
                    <a:lnTo>
                      <a:pt x="4820" y="1418"/>
                    </a:lnTo>
                    <a:lnTo>
                      <a:pt x="4411" y="599"/>
                    </a:lnTo>
                    <a:cubicBezTo>
                      <a:pt x="4222" y="252"/>
                      <a:pt x="3875" y="0"/>
                      <a:pt x="34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03" name="Google Shape;6203;p61"/>
            <p:cNvGrpSpPr/>
            <p:nvPr/>
          </p:nvGrpSpPr>
          <p:grpSpPr>
            <a:xfrm>
              <a:off x="3297975" y="2388806"/>
              <a:ext cx="227666" cy="227666"/>
              <a:chOff x="-47154800" y="3569100"/>
              <a:chExt cx="300100" cy="300100"/>
            </a:xfrm>
            <a:grpFill/>
          </p:grpSpPr>
          <p:sp>
            <p:nvSpPr>
              <p:cNvPr id="6204" name="Google Shape;6204;p61"/>
              <p:cNvSpPr/>
              <p:nvPr/>
            </p:nvSpPr>
            <p:spPr>
              <a:xfrm>
                <a:off x="-46994900" y="3728200"/>
                <a:ext cx="140200" cy="141000"/>
              </a:xfrm>
              <a:custGeom>
                <a:avLst/>
                <a:gdLst/>
                <a:ahLst/>
                <a:cxnLst/>
                <a:rect l="l" t="t" r="r" b="b"/>
                <a:pathLst>
                  <a:path w="5608" h="5640" extrusionOk="0">
                    <a:moveTo>
                      <a:pt x="2772" y="1733"/>
                    </a:moveTo>
                    <a:cubicBezTo>
                      <a:pt x="2961" y="1733"/>
                      <a:pt x="3119" y="1891"/>
                      <a:pt x="3119" y="2111"/>
                    </a:cubicBezTo>
                    <a:lnTo>
                      <a:pt x="3119" y="2458"/>
                    </a:lnTo>
                    <a:lnTo>
                      <a:pt x="3466" y="2458"/>
                    </a:lnTo>
                    <a:cubicBezTo>
                      <a:pt x="3655" y="2458"/>
                      <a:pt x="3812" y="2615"/>
                      <a:pt x="3812" y="2804"/>
                    </a:cubicBezTo>
                    <a:cubicBezTo>
                      <a:pt x="3812" y="2994"/>
                      <a:pt x="3655" y="3151"/>
                      <a:pt x="3466" y="3151"/>
                    </a:cubicBezTo>
                    <a:lnTo>
                      <a:pt x="2772" y="3151"/>
                    </a:lnTo>
                    <a:cubicBezTo>
                      <a:pt x="2552" y="3151"/>
                      <a:pt x="2426" y="2994"/>
                      <a:pt x="2426" y="2804"/>
                    </a:cubicBezTo>
                    <a:lnTo>
                      <a:pt x="2426" y="2111"/>
                    </a:lnTo>
                    <a:cubicBezTo>
                      <a:pt x="2426" y="1891"/>
                      <a:pt x="2552" y="1733"/>
                      <a:pt x="2772" y="1733"/>
                    </a:cubicBezTo>
                    <a:close/>
                    <a:moveTo>
                      <a:pt x="2457" y="1"/>
                    </a:moveTo>
                    <a:cubicBezTo>
                      <a:pt x="1197" y="158"/>
                      <a:pt x="221" y="1166"/>
                      <a:pt x="0" y="2458"/>
                    </a:cubicBezTo>
                    <a:lnTo>
                      <a:pt x="693" y="2458"/>
                    </a:lnTo>
                    <a:cubicBezTo>
                      <a:pt x="882" y="2458"/>
                      <a:pt x="1040" y="2615"/>
                      <a:pt x="1040" y="2804"/>
                    </a:cubicBezTo>
                    <a:cubicBezTo>
                      <a:pt x="1040" y="2994"/>
                      <a:pt x="882" y="3151"/>
                      <a:pt x="693" y="3151"/>
                    </a:cubicBezTo>
                    <a:lnTo>
                      <a:pt x="0" y="3151"/>
                    </a:lnTo>
                    <a:cubicBezTo>
                      <a:pt x="158" y="4411"/>
                      <a:pt x="1166" y="5451"/>
                      <a:pt x="2457" y="5608"/>
                    </a:cubicBezTo>
                    <a:lnTo>
                      <a:pt x="2457" y="4947"/>
                    </a:lnTo>
                    <a:cubicBezTo>
                      <a:pt x="2457" y="4726"/>
                      <a:pt x="2615" y="4569"/>
                      <a:pt x="2804" y="4569"/>
                    </a:cubicBezTo>
                    <a:cubicBezTo>
                      <a:pt x="2993" y="4569"/>
                      <a:pt x="3151" y="4726"/>
                      <a:pt x="3151" y="4947"/>
                    </a:cubicBezTo>
                    <a:lnTo>
                      <a:pt x="3151" y="5640"/>
                    </a:lnTo>
                    <a:cubicBezTo>
                      <a:pt x="4411" y="5482"/>
                      <a:pt x="5450" y="4474"/>
                      <a:pt x="5608" y="3214"/>
                    </a:cubicBezTo>
                    <a:lnTo>
                      <a:pt x="4883" y="3214"/>
                    </a:lnTo>
                    <a:cubicBezTo>
                      <a:pt x="4694" y="3151"/>
                      <a:pt x="4537" y="2994"/>
                      <a:pt x="4537" y="2804"/>
                    </a:cubicBezTo>
                    <a:cubicBezTo>
                      <a:pt x="4537" y="2615"/>
                      <a:pt x="4694" y="2458"/>
                      <a:pt x="4883" y="2458"/>
                    </a:cubicBezTo>
                    <a:lnTo>
                      <a:pt x="5608" y="2458"/>
                    </a:lnTo>
                    <a:cubicBezTo>
                      <a:pt x="5450" y="1198"/>
                      <a:pt x="4411" y="221"/>
                      <a:pt x="3151" y="1"/>
                    </a:cubicBezTo>
                    <a:lnTo>
                      <a:pt x="3151" y="694"/>
                    </a:lnTo>
                    <a:cubicBezTo>
                      <a:pt x="3151" y="883"/>
                      <a:pt x="2993" y="1040"/>
                      <a:pt x="2804" y="1040"/>
                    </a:cubicBezTo>
                    <a:cubicBezTo>
                      <a:pt x="2615" y="1040"/>
                      <a:pt x="2457" y="883"/>
                      <a:pt x="2457" y="694"/>
                    </a:cubicBezTo>
                    <a:lnTo>
                      <a:pt x="245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5" name="Google Shape;6205;p61"/>
              <p:cNvSpPr/>
              <p:nvPr/>
            </p:nvSpPr>
            <p:spPr>
              <a:xfrm>
                <a:off x="-46978375" y="3574625"/>
                <a:ext cx="47275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91" extrusionOk="0">
                    <a:moveTo>
                      <a:pt x="1" y="0"/>
                    </a:moveTo>
                    <a:lnTo>
                      <a:pt x="1" y="1890"/>
                    </a:lnTo>
                    <a:lnTo>
                      <a:pt x="1891" y="189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6" name="Google Shape;6206;p61"/>
              <p:cNvSpPr/>
              <p:nvPr/>
            </p:nvSpPr>
            <p:spPr>
              <a:xfrm>
                <a:off x="-47075250" y="3665200"/>
                <a:ext cx="1577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631" h="631" extrusionOk="0">
                    <a:moveTo>
                      <a:pt x="1" y="0"/>
                    </a:moveTo>
                    <a:lnTo>
                      <a:pt x="1" y="630"/>
                    </a:lnTo>
                    <a:cubicBezTo>
                      <a:pt x="316" y="536"/>
                      <a:pt x="505" y="284"/>
                      <a:pt x="6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7" name="Google Shape;6207;p61"/>
              <p:cNvSpPr/>
              <p:nvPr/>
            </p:nvSpPr>
            <p:spPr>
              <a:xfrm>
                <a:off x="-47110700" y="363132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40" y="0"/>
                    </a:moveTo>
                    <a:cubicBezTo>
                      <a:pt x="473" y="0"/>
                      <a:pt x="1" y="473"/>
                      <a:pt x="1" y="1040"/>
                    </a:cubicBezTo>
                    <a:cubicBezTo>
                      <a:pt x="1" y="1481"/>
                      <a:pt x="253" y="1859"/>
                      <a:pt x="694" y="2048"/>
                    </a:cubicBezTo>
                    <a:lnTo>
                      <a:pt x="694" y="1040"/>
                    </a:lnTo>
                    <a:cubicBezTo>
                      <a:pt x="694" y="851"/>
                      <a:pt x="851" y="694"/>
                      <a:pt x="1040" y="694"/>
                    </a:cubicBezTo>
                    <a:lnTo>
                      <a:pt x="2049" y="694"/>
                    </a:lnTo>
                    <a:cubicBezTo>
                      <a:pt x="1891" y="316"/>
                      <a:pt x="1482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8" name="Google Shape;6208;p61"/>
              <p:cNvSpPr/>
              <p:nvPr/>
            </p:nvSpPr>
            <p:spPr>
              <a:xfrm>
                <a:off x="-47075250" y="3665200"/>
                <a:ext cx="53575" cy="543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74" extrusionOk="0">
                    <a:moveTo>
                      <a:pt x="1355" y="0"/>
                    </a:moveTo>
                    <a:cubicBezTo>
                      <a:pt x="1229" y="693"/>
                      <a:pt x="694" y="1229"/>
                      <a:pt x="1" y="1386"/>
                    </a:cubicBezTo>
                    <a:lnTo>
                      <a:pt x="1" y="2174"/>
                    </a:lnTo>
                    <a:lnTo>
                      <a:pt x="2143" y="2174"/>
                    </a:lnTo>
                    <a:lnTo>
                      <a:pt x="214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09" name="Google Shape;6209;p61"/>
              <p:cNvSpPr/>
              <p:nvPr/>
            </p:nvSpPr>
            <p:spPr>
              <a:xfrm>
                <a:off x="-47154800" y="3569100"/>
                <a:ext cx="229225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9169" h="12004" extrusionOk="0">
                    <a:moveTo>
                      <a:pt x="2804" y="1765"/>
                    </a:moveTo>
                    <a:cubicBezTo>
                      <a:pt x="3687" y="1765"/>
                      <a:pt x="4380" y="2363"/>
                      <a:pt x="4537" y="3183"/>
                    </a:cubicBezTo>
                    <a:lnTo>
                      <a:pt x="5703" y="3183"/>
                    </a:lnTo>
                    <a:cubicBezTo>
                      <a:pt x="5892" y="3183"/>
                      <a:pt x="6049" y="3340"/>
                      <a:pt x="6049" y="3529"/>
                    </a:cubicBezTo>
                    <a:lnTo>
                      <a:pt x="6049" y="6428"/>
                    </a:lnTo>
                    <a:cubicBezTo>
                      <a:pt x="6049" y="6617"/>
                      <a:pt x="5892" y="6774"/>
                      <a:pt x="5703" y="6774"/>
                    </a:cubicBezTo>
                    <a:lnTo>
                      <a:pt x="2804" y="6774"/>
                    </a:lnTo>
                    <a:cubicBezTo>
                      <a:pt x="2615" y="6774"/>
                      <a:pt x="2458" y="6617"/>
                      <a:pt x="2458" y="6428"/>
                    </a:cubicBezTo>
                    <a:lnTo>
                      <a:pt x="2458" y="5262"/>
                    </a:lnTo>
                    <a:cubicBezTo>
                      <a:pt x="1670" y="5104"/>
                      <a:pt x="1040" y="4411"/>
                      <a:pt x="1040" y="3529"/>
                    </a:cubicBezTo>
                    <a:cubicBezTo>
                      <a:pt x="1040" y="2552"/>
                      <a:pt x="1828" y="1765"/>
                      <a:pt x="2804" y="1765"/>
                    </a:cubicBezTo>
                    <a:close/>
                    <a:moveTo>
                      <a:pt x="4191" y="8160"/>
                    </a:moveTo>
                    <a:cubicBezTo>
                      <a:pt x="4380" y="8160"/>
                      <a:pt x="4537" y="8318"/>
                      <a:pt x="4537" y="8507"/>
                    </a:cubicBezTo>
                    <a:cubicBezTo>
                      <a:pt x="4537" y="8696"/>
                      <a:pt x="4380" y="8853"/>
                      <a:pt x="4191" y="8853"/>
                    </a:cubicBezTo>
                    <a:lnTo>
                      <a:pt x="1387" y="8853"/>
                    </a:lnTo>
                    <a:cubicBezTo>
                      <a:pt x="1198" y="8853"/>
                      <a:pt x="1040" y="8696"/>
                      <a:pt x="1040" y="8507"/>
                    </a:cubicBezTo>
                    <a:cubicBezTo>
                      <a:pt x="1040" y="8318"/>
                      <a:pt x="1198" y="8160"/>
                      <a:pt x="1387" y="8160"/>
                    </a:cubicBezTo>
                    <a:close/>
                    <a:moveTo>
                      <a:pt x="4191" y="9515"/>
                    </a:moveTo>
                    <a:cubicBezTo>
                      <a:pt x="4380" y="9515"/>
                      <a:pt x="4537" y="9673"/>
                      <a:pt x="4537" y="9893"/>
                    </a:cubicBezTo>
                    <a:cubicBezTo>
                      <a:pt x="4537" y="10082"/>
                      <a:pt x="4380" y="10240"/>
                      <a:pt x="4191" y="10240"/>
                    </a:cubicBezTo>
                    <a:lnTo>
                      <a:pt x="1387" y="10240"/>
                    </a:lnTo>
                    <a:cubicBezTo>
                      <a:pt x="1198" y="10240"/>
                      <a:pt x="1040" y="10082"/>
                      <a:pt x="1040" y="9893"/>
                    </a:cubicBezTo>
                    <a:cubicBezTo>
                      <a:pt x="1040" y="9673"/>
                      <a:pt x="1198" y="9515"/>
                      <a:pt x="1387" y="9515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1657"/>
                    </a:lnTo>
                    <a:cubicBezTo>
                      <a:pt x="1" y="11846"/>
                      <a:pt x="158" y="12004"/>
                      <a:pt x="347" y="12004"/>
                    </a:cubicBezTo>
                    <a:lnTo>
                      <a:pt x="7089" y="12004"/>
                    </a:lnTo>
                    <a:cubicBezTo>
                      <a:pt x="6239" y="11342"/>
                      <a:pt x="5671" y="10366"/>
                      <a:pt x="5671" y="9168"/>
                    </a:cubicBezTo>
                    <a:cubicBezTo>
                      <a:pt x="5671" y="7247"/>
                      <a:pt x="7247" y="5671"/>
                      <a:pt x="9168" y="5671"/>
                    </a:cubicBezTo>
                    <a:lnTo>
                      <a:pt x="9168" y="2805"/>
                    </a:lnTo>
                    <a:lnTo>
                      <a:pt x="6711" y="2805"/>
                    </a:lnTo>
                    <a:cubicBezTo>
                      <a:pt x="6522" y="2805"/>
                      <a:pt x="6365" y="2647"/>
                      <a:pt x="6365" y="2426"/>
                    </a:cubicBezTo>
                    <a:lnTo>
                      <a:pt x="636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10" name="Google Shape;6210;p61"/>
            <p:cNvGrpSpPr/>
            <p:nvPr/>
          </p:nvGrpSpPr>
          <p:grpSpPr>
            <a:xfrm>
              <a:off x="3298278" y="2669633"/>
              <a:ext cx="227059" cy="226490"/>
              <a:chOff x="-47154000" y="3939275"/>
              <a:chExt cx="299300" cy="298550"/>
            </a:xfrm>
            <a:grpFill/>
          </p:grpSpPr>
          <p:sp>
            <p:nvSpPr>
              <p:cNvPr id="6211" name="Google Shape;6211;p61"/>
              <p:cNvSpPr/>
              <p:nvPr/>
            </p:nvSpPr>
            <p:spPr>
              <a:xfrm>
                <a:off x="-47084700" y="4131475"/>
                <a:ext cx="1591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4254" extrusionOk="0">
                    <a:moveTo>
                      <a:pt x="4569" y="693"/>
                    </a:moveTo>
                    <a:cubicBezTo>
                      <a:pt x="4789" y="693"/>
                      <a:pt x="4947" y="851"/>
                      <a:pt x="4947" y="1040"/>
                    </a:cubicBezTo>
                    <a:cubicBezTo>
                      <a:pt x="4947" y="1260"/>
                      <a:pt x="4789" y="1418"/>
                      <a:pt x="4569" y="1418"/>
                    </a:cubicBezTo>
                    <a:lnTo>
                      <a:pt x="1796" y="1418"/>
                    </a:lnTo>
                    <a:cubicBezTo>
                      <a:pt x="1576" y="1418"/>
                      <a:pt x="1418" y="1260"/>
                      <a:pt x="1418" y="1040"/>
                    </a:cubicBezTo>
                    <a:cubicBezTo>
                      <a:pt x="1418" y="851"/>
                      <a:pt x="1576" y="693"/>
                      <a:pt x="1796" y="693"/>
                    </a:cubicBezTo>
                    <a:close/>
                    <a:moveTo>
                      <a:pt x="4569" y="2111"/>
                    </a:moveTo>
                    <a:cubicBezTo>
                      <a:pt x="4789" y="2111"/>
                      <a:pt x="4947" y="2268"/>
                      <a:pt x="4947" y="2457"/>
                    </a:cubicBezTo>
                    <a:cubicBezTo>
                      <a:pt x="4947" y="2678"/>
                      <a:pt x="4789" y="2835"/>
                      <a:pt x="4569" y="2835"/>
                    </a:cubicBezTo>
                    <a:lnTo>
                      <a:pt x="1796" y="2835"/>
                    </a:lnTo>
                    <a:cubicBezTo>
                      <a:pt x="1576" y="2835"/>
                      <a:pt x="1418" y="2678"/>
                      <a:pt x="1418" y="2457"/>
                    </a:cubicBezTo>
                    <a:cubicBezTo>
                      <a:pt x="1418" y="2268"/>
                      <a:pt x="1576" y="2111"/>
                      <a:pt x="1796" y="2111"/>
                    </a:cubicBezTo>
                    <a:close/>
                    <a:moveTo>
                      <a:pt x="0" y="0"/>
                    </a:moveTo>
                    <a:lnTo>
                      <a:pt x="0" y="1418"/>
                    </a:lnTo>
                    <a:lnTo>
                      <a:pt x="0" y="3875"/>
                    </a:lnTo>
                    <a:cubicBezTo>
                      <a:pt x="0" y="4096"/>
                      <a:pt x="158" y="4253"/>
                      <a:pt x="379" y="4253"/>
                    </a:cubicBezTo>
                    <a:lnTo>
                      <a:pt x="5986" y="4253"/>
                    </a:lnTo>
                    <a:cubicBezTo>
                      <a:pt x="6207" y="4253"/>
                      <a:pt x="6364" y="4096"/>
                      <a:pt x="6364" y="3875"/>
                    </a:cubicBezTo>
                    <a:lnTo>
                      <a:pt x="6364" y="1418"/>
                    </a:lnTo>
                    <a:lnTo>
                      <a:pt x="63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12" name="Google Shape;6212;p61"/>
              <p:cNvSpPr/>
              <p:nvPr/>
            </p:nvSpPr>
            <p:spPr>
              <a:xfrm>
                <a:off x="-46979150" y="3943225"/>
                <a:ext cx="480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922" h="1891" extrusionOk="0">
                    <a:moveTo>
                      <a:pt x="0" y="0"/>
                    </a:moveTo>
                    <a:lnTo>
                      <a:pt x="0" y="1891"/>
                    </a:lnTo>
                    <a:lnTo>
                      <a:pt x="1922" y="189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13" name="Google Shape;6213;p61"/>
              <p:cNvSpPr/>
              <p:nvPr/>
            </p:nvSpPr>
            <p:spPr>
              <a:xfrm>
                <a:off x="-47154000" y="4026700"/>
                <a:ext cx="29930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11972" h="5641" extrusionOk="0">
                    <a:moveTo>
                      <a:pt x="3151" y="2080"/>
                    </a:moveTo>
                    <a:cubicBezTo>
                      <a:pt x="3340" y="2080"/>
                      <a:pt x="3497" y="2238"/>
                      <a:pt x="3497" y="2458"/>
                    </a:cubicBezTo>
                    <a:cubicBezTo>
                      <a:pt x="3497" y="2647"/>
                      <a:pt x="3340" y="2805"/>
                      <a:pt x="3151" y="2805"/>
                    </a:cubicBezTo>
                    <a:cubicBezTo>
                      <a:pt x="2930" y="2805"/>
                      <a:pt x="2804" y="2647"/>
                      <a:pt x="2804" y="2458"/>
                    </a:cubicBezTo>
                    <a:cubicBezTo>
                      <a:pt x="2804" y="2238"/>
                      <a:pt x="2930" y="2080"/>
                      <a:pt x="3151" y="2080"/>
                    </a:cubicBezTo>
                    <a:close/>
                    <a:moveTo>
                      <a:pt x="4568" y="2080"/>
                    </a:moveTo>
                    <a:cubicBezTo>
                      <a:pt x="4757" y="2080"/>
                      <a:pt x="4915" y="2238"/>
                      <a:pt x="4915" y="2458"/>
                    </a:cubicBezTo>
                    <a:cubicBezTo>
                      <a:pt x="4915" y="2647"/>
                      <a:pt x="4757" y="2805"/>
                      <a:pt x="4568" y="2805"/>
                    </a:cubicBezTo>
                    <a:cubicBezTo>
                      <a:pt x="4348" y="2805"/>
                      <a:pt x="4190" y="2647"/>
                      <a:pt x="4190" y="2458"/>
                    </a:cubicBezTo>
                    <a:cubicBezTo>
                      <a:pt x="4190" y="2238"/>
                      <a:pt x="4348" y="2080"/>
                      <a:pt x="4568" y="2080"/>
                    </a:cubicBezTo>
                    <a:close/>
                    <a:moveTo>
                      <a:pt x="6648" y="2080"/>
                    </a:moveTo>
                    <a:cubicBezTo>
                      <a:pt x="6837" y="2080"/>
                      <a:pt x="6994" y="2238"/>
                      <a:pt x="6994" y="2458"/>
                    </a:cubicBezTo>
                    <a:cubicBezTo>
                      <a:pt x="6994" y="2647"/>
                      <a:pt x="6837" y="2805"/>
                      <a:pt x="6648" y="2805"/>
                    </a:cubicBezTo>
                    <a:lnTo>
                      <a:pt x="5923" y="2805"/>
                    </a:lnTo>
                    <a:cubicBezTo>
                      <a:pt x="5734" y="2805"/>
                      <a:pt x="5576" y="2647"/>
                      <a:pt x="5576" y="2458"/>
                    </a:cubicBezTo>
                    <a:cubicBezTo>
                      <a:pt x="5576" y="2238"/>
                      <a:pt x="5734" y="2080"/>
                      <a:pt x="5923" y="2080"/>
                    </a:cubicBezTo>
                    <a:close/>
                    <a:moveTo>
                      <a:pt x="8790" y="2080"/>
                    </a:moveTo>
                    <a:cubicBezTo>
                      <a:pt x="8979" y="2080"/>
                      <a:pt x="9136" y="2238"/>
                      <a:pt x="9136" y="2458"/>
                    </a:cubicBezTo>
                    <a:cubicBezTo>
                      <a:pt x="9136" y="2647"/>
                      <a:pt x="8979" y="2805"/>
                      <a:pt x="8790" y="2805"/>
                    </a:cubicBezTo>
                    <a:lnTo>
                      <a:pt x="8065" y="2805"/>
                    </a:lnTo>
                    <a:cubicBezTo>
                      <a:pt x="7876" y="2805"/>
                      <a:pt x="7719" y="2647"/>
                      <a:pt x="7719" y="2458"/>
                    </a:cubicBezTo>
                    <a:cubicBezTo>
                      <a:pt x="7719" y="2238"/>
                      <a:pt x="7876" y="2080"/>
                      <a:pt x="8065" y="2080"/>
                    </a:cubicBezTo>
                    <a:close/>
                    <a:moveTo>
                      <a:pt x="1071" y="1"/>
                    </a:moveTo>
                    <a:cubicBezTo>
                      <a:pt x="473" y="1"/>
                      <a:pt x="0" y="473"/>
                      <a:pt x="0" y="1072"/>
                    </a:cubicBezTo>
                    <a:lnTo>
                      <a:pt x="0" y="4569"/>
                    </a:lnTo>
                    <a:cubicBezTo>
                      <a:pt x="0" y="5168"/>
                      <a:pt x="473" y="5640"/>
                      <a:pt x="1071" y="5640"/>
                    </a:cubicBezTo>
                    <a:lnTo>
                      <a:pt x="2111" y="5640"/>
                    </a:lnTo>
                    <a:lnTo>
                      <a:pt x="2111" y="4223"/>
                    </a:lnTo>
                    <a:lnTo>
                      <a:pt x="1764" y="4223"/>
                    </a:lnTo>
                    <a:cubicBezTo>
                      <a:pt x="1575" y="4223"/>
                      <a:pt x="1418" y="4065"/>
                      <a:pt x="1418" y="3876"/>
                    </a:cubicBezTo>
                    <a:cubicBezTo>
                      <a:pt x="1418" y="3655"/>
                      <a:pt x="1575" y="3498"/>
                      <a:pt x="1764" y="3498"/>
                    </a:cubicBezTo>
                    <a:lnTo>
                      <a:pt x="10208" y="3498"/>
                    </a:lnTo>
                    <a:cubicBezTo>
                      <a:pt x="10397" y="3498"/>
                      <a:pt x="10554" y="3655"/>
                      <a:pt x="10554" y="3876"/>
                    </a:cubicBezTo>
                    <a:cubicBezTo>
                      <a:pt x="10554" y="4065"/>
                      <a:pt x="10397" y="4223"/>
                      <a:pt x="10208" y="4223"/>
                    </a:cubicBezTo>
                    <a:lnTo>
                      <a:pt x="9830" y="4223"/>
                    </a:lnTo>
                    <a:lnTo>
                      <a:pt x="9830" y="5640"/>
                    </a:lnTo>
                    <a:lnTo>
                      <a:pt x="10901" y="5640"/>
                    </a:lnTo>
                    <a:cubicBezTo>
                      <a:pt x="11499" y="5640"/>
                      <a:pt x="11972" y="5168"/>
                      <a:pt x="11972" y="4569"/>
                    </a:cubicBezTo>
                    <a:lnTo>
                      <a:pt x="11972" y="1072"/>
                    </a:lnTo>
                    <a:cubicBezTo>
                      <a:pt x="11972" y="473"/>
                      <a:pt x="11499" y="1"/>
                      <a:pt x="10901" y="1"/>
                    </a:cubicBezTo>
                    <a:lnTo>
                      <a:pt x="9830" y="1"/>
                    </a:lnTo>
                    <a:lnTo>
                      <a:pt x="9830" y="1072"/>
                    </a:lnTo>
                    <a:cubicBezTo>
                      <a:pt x="9830" y="1261"/>
                      <a:pt x="9672" y="1419"/>
                      <a:pt x="9483" y="1419"/>
                    </a:cubicBezTo>
                    <a:lnTo>
                      <a:pt x="2489" y="1419"/>
                    </a:lnTo>
                    <a:cubicBezTo>
                      <a:pt x="2268" y="1419"/>
                      <a:pt x="2111" y="1261"/>
                      <a:pt x="2111" y="1072"/>
                    </a:cubicBezTo>
                    <a:lnTo>
                      <a:pt x="21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14" name="Google Shape;6214;p61"/>
              <p:cNvSpPr/>
              <p:nvPr/>
            </p:nvSpPr>
            <p:spPr>
              <a:xfrm>
                <a:off x="-47083125" y="3939275"/>
                <a:ext cx="1583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425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3529"/>
                    </a:lnTo>
                    <a:lnTo>
                      <a:pt x="0" y="4254"/>
                    </a:lnTo>
                    <a:lnTo>
                      <a:pt x="6333" y="4254"/>
                    </a:lnTo>
                    <a:lnTo>
                      <a:pt x="6333" y="3498"/>
                    </a:lnTo>
                    <a:lnTo>
                      <a:pt x="6301" y="3498"/>
                    </a:lnTo>
                    <a:lnTo>
                      <a:pt x="6301" y="2805"/>
                    </a:lnTo>
                    <a:lnTo>
                      <a:pt x="3844" y="2805"/>
                    </a:lnTo>
                    <a:cubicBezTo>
                      <a:pt x="3655" y="2805"/>
                      <a:pt x="3498" y="2647"/>
                      <a:pt x="3498" y="2427"/>
                    </a:cubicBezTo>
                    <a:lnTo>
                      <a:pt x="349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15" name="Google Shape;6215;p61"/>
            <p:cNvGrpSpPr/>
            <p:nvPr/>
          </p:nvGrpSpPr>
          <p:grpSpPr>
            <a:xfrm>
              <a:off x="4724345" y="2109174"/>
              <a:ext cx="200185" cy="227078"/>
              <a:chOff x="-45286550" y="3200500"/>
              <a:chExt cx="263875" cy="299325"/>
            </a:xfrm>
            <a:grpFill/>
          </p:grpSpPr>
          <p:sp>
            <p:nvSpPr>
              <p:cNvPr id="6216" name="Google Shape;6216;p61"/>
              <p:cNvSpPr/>
              <p:nvPr/>
            </p:nvSpPr>
            <p:spPr>
              <a:xfrm>
                <a:off x="-45233000" y="3200500"/>
                <a:ext cx="210325" cy="247325"/>
              </a:xfrm>
              <a:custGeom>
                <a:avLst/>
                <a:gdLst/>
                <a:ahLst/>
                <a:cxnLst/>
                <a:rect l="l" t="t" r="r" b="b"/>
                <a:pathLst>
                  <a:path w="8413" h="9893" extrusionOk="0">
                    <a:moveTo>
                      <a:pt x="3151" y="0"/>
                    </a:moveTo>
                    <a:cubicBezTo>
                      <a:pt x="1891" y="0"/>
                      <a:pt x="851" y="945"/>
                      <a:pt x="694" y="2174"/>
                    </a:cubicBezTo>
                    <a:cubicBezTo>
                      <a:pt x="347" y="2300"/>
                      <a:pt x="64" y="2615"/>
                      <a:pt x="1" y="2962"/>
                    </a:cubicBezTo>
                    <a:cubicBezTo>
                      <a:pt x="316" y="2899"/>
                      <a:pt x="662" y="2804"/>
                      <a:pt x="1009" y="2804"/>
                    </a:cubicBezTo>
                    <a:cubicBezTo>
                      <a:pt x="1355" y="2804"/>
                      <a:pt x="1733" y="2836"/>
                      <a:pt x="2048" y="2962"/>
                    </a:cubicBezTo>
                    <a:cubicBezTo>
                      <a:pt x="1954" y="2615"/>
                      <a:pt x="1733" y="2332"/>
                      <a:pt x="1355" y="2174"/>
                    </a:cubicBezTo>
                    <a:cubicBezTo>
                      <a:pt x="1481" y="1355"/>
                      <a:pt x="2237" y="693"/>
                      <a:pt x="3088" y="693"/>
                    </a:cubicBezTo>
                    <a:cubicBezTo>
                      <a:pt x="4096" y="693"/>
                      <a:pt x="4884" y="1481"/>
                      <a:pt x="4884" y="2458"/>
                    </a:cubicBezTo>
                    <a:lnTo>
                      <a:pt x="4884" y="8475"/>
                    </a:lnTo>
                    <a:cubicBezTo>
                      <a:pt x="4884" y="9263"/>
                      <a:pt x="5514" y="9893"/>
                      <a:pt x="6302" y="9893"/>
                    </a:cubicBezTo>
                    <a:cubicBezTo>
                      <a:pt x="7089" y="9893"/>
                      <a:pt x="7719" y="9263"/>
                      <a:pt x="7719" y="8475"/>
                    </a:cubicBezTo>
                    <a:lnTo>
                      <a:pt x="7719" y="6270"/>
                    </a:lnTo>
                    <a:cubicBezTo>
                      <a:pt x="8097" y="6112"/>
                      <a:pt x="8412" y="5766"/>
                      <a:pt x="8412" y="5293"/>
                    </a:cubicBezTo>
                    <a:lnTo>
                      <a:pt x="8412" y="3875"/>
                    </a:lnTo>
                    <a:cubicBezTo>
                      <a:pt x="8412" y="3686"/>
                      <a:pt x="8255" y="3529"/>
                      <a:pt x="8066" y="3529"/>
                    </a:cubicBezTo>
                    <a:lnTo>
                      <a:pt x="7688" y="3529"/>
                    </a:lnTo>
                    <a:lnTo>
                      <a:pt x="7688" y="2458"/>
                    </a:lnTo>
                    <a:cubicBezTo>
                      <a:pt x="7688" y="2269"/>
                      <a:pt x="7562" y="2111"/>
                      <a:pt x="7341" y="2111"/>
                    </a:cubicBezTo>
                    <a:cubicBezTo>
                      <a:pt x="7152" y="2111"/>
                      <a:pt x="6995" y="2269"/>
                      <a:pt x="6995" y="2458"/>
                    </a:cubicBezTo>
                    <a:lnTo>
                      <a:pt x="6995" y="3529"/>
                    </a:lnTo>
                    <a:lnTo>
                      <a:pt x="6648" y="3529"/>
                    </a:lnTo>
                    <a:cubicBezTo>
                      <a:pt x="6459" y="3529"/>
                      <a:pt x="6302" y="3686"/>
                      <a:pt x="6302" y="3875"/>
                    </a:cubicBezTo>
                    <a:lnTo>
                      <a:pt x="6302" y="5293"/>
                    </a:lnTo>
                    <a:cubicBezTo>
                      <a:pt x="6302" y="5766"/>
                      <a:pt x="6554" y="6112"/>
                      <a:pt x="6995" y="6270"/>
                    </a:cubicBezTo>
                    <a:lnTo>
                      <a:pt x="6995" y="8475"/>
                    </a:lnTo>
                    <a:cubicBezTo>
                      <a:pt x="6995" y="8885"/>
                      <a:pt x="6680" y="9200"/>
                      <a:pt x="6302" y="9200"/>
                    </a:cubicBezTo>
                    <a:cubicBezTo>
                      <a:pt x="5892" y="9200"/>
                      <a:pt x="5577" y="8885"/>
                      <a:pt x="5577" y="8475"/>
                    </a:cubicBezTo>
                    <a:lnTo>
                      <a:pt x="5577" y="2458"/>
                    </a:lnTo>
                    <a:cubicBezTo>
                      <a:pt x="5577" y="1103"/>
                      <a:pt x="4474" y="0"/>
                      <a:pt x="31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17" name="Google Shape;6217;p61"/>
              <p:cNvSpPr/>
              <p:nvPr/>
            </p:nvSpPr>
            <p:spPr>
              <a:xfrm>
                <a:off x="-45216450" y="33407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18" name="Google Shape;6218;p61"/>
              <p:cNvSpPr/>
              <p:nvPr/>
            </p:nvSpPr>
            <p:spPr>
              <a:xfrm>
                <a:off x="-45286550" y="3289500"/>
                <a:ext cx="158325" cy="210325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8413" extrusionOk="0">
                    <a:moveTo>
                      <a:pt x="2804" y="0"/>
                    </a:moveTo>
                    <a:cubicBezTo>
                      <a:pt x="1229" y="189"/>
                      <a:pt x="0" y="1481"/>
                      <a:pt x="0" y="3119"/>
                    </a:cubicBezTo>
                    <a:lnTo>
                      <a:pt x="0" y="5262"/>
                    </a:lnTo>
                    <a:cubicBezTo>
                      <a:pt x="0" y="6994"/>
                      <a:pt x="1418" y="8412"/>
                      <a:pt x="3151" y="8412"/>
                    </a:cubicBezTo>
                    <a:cubicBezTo>
                      <a:pt x="4884" y="8412"/>
                      <a:pt x="6301" y="6994"/>
                      <a:pt x="6301" y="5262"/>
                    </a:cubicBezTo>
                    <a:lnTo>
                      <a:pt x="6301" y="3119"/>
                    </a:lnTo>
                    <a:cubicBezTo>
                      <a:pt x="6333" y="1481"/>
                      <a:pt x="5073" y="158"/>
                      <a:pt x="3497" y="0"/>
                    </a:cubicBezTo>
                    <a:lnTo>
                      <a:pt x="3497" y="1418"/>
                    </a:lnTo>
                    <a:cubicBezTo>
                      <a:pt x="3907" y="1576"/>
                      <a:pt x="4222" y="1954"/>
                      <a:pt x="4222" y="2395"/>
                    </a:cubicBezTo>
                    <a:cubicBezTo>
                      <a:pt x="4222" y="2836"/>
                      <a:pt x="3938" y="3214"/>
                      <a:pt x="3497" y="3371"/>
                    </a:cubicBezTo>
                    <a:lnTo>
                      <a:pt x="3497" y="3844"/>
                    </a:lnTo>
                    <a:cubicBezTo>
                      <a:pt x="3497" y="4065"/>
                      <a:pt x="3340" y="4191"/>
                      <a:pt x="3151" y="4191"/>
                    </a:cubicBezTo>
                    <a:cubicBezTo>
                      <a:pt x="2962" y="4191"/>
                      <a:pt x="2804" y="4065"/>
                      <a:pt x="2804" y="3844"/>
                    </a:cubicBezTo>
                    <a:lnTo>
                      <a:pt x="2804" y="3371"/>
                    </a:lnTo>
                    <a:cubicBezTo>
                      <a:pt x="2395" y="3214"/>
                      <a:pt x="2080" y="2836"/>
                      <a:pt x="2080" y="2395"/>
                    </a:cubicBezTo>
                    <a:cubicBezTo>
                      <a:pt x="2080" y="1954"/>
                      <a:pt x="2363" y="1576"/>
                      <a:pt x="2804" y="1418"/>
                    </a:cubicBezTo>
                    <a:lnTo>
                      <a:pt x="280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19" name="Google Shape;6219;p61"/>
            <p:cNvGrpSpPr/>
            <p:nvPr/>
          </p:nvGrpSpPr>
          <p:grpSpPr>
            <a:xfrm>
              <a:off x="4724345" y="2389413"/>
              <a:ext cx="200185" cy="227059"/>
              <a:chOff x="-45286550" y="3569900"/>
              <a:chExt cx="263875" cy="299300"/>
            </a:xfrm>
            <a:grpFill/>
          </p:grpSpPr>
          <p:sp>
            <p:nvSpPr>
              <p:cNvPr id="6220" name="Google Shape;6220;p61"/>
              <p:cNvSpPr/>
              <p:nvPr/>
            </p:nvSpPr>
            <p:spPr>
              <a:xfrm>
                <a:off x="-45234575" y="3728200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1" y="1"/>
                    </a:moveTo>
                    <a:lnTo>
                      <a:pt x="1" y="725"/>
                    </a:lnTo>
                    <a:lnTo>
                      <a:pt x="347" y="725"/>
                    </a:lnTo>
                    <a:cubicBezTo>
                      <a:pt x="568" y="725"/>
                      <a:pt x="725" y="568"/>
                      <a:pt x="725" y="379"/>
                    </a:cubicBezTo>
                    <a:cubicBezTo>
                      <a:pt x="725" y="127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1" name="Google Shape;6221;p61"/>
              <p:cNvSpPr/>
              <p:nvPr/>
            </p:nvSpPr>
            <p:spPr>
              <a:xfrm>
                <a:off x="-45286550" y="3692750"/>
                <a:ext cx="263875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10555" h="4916" extrusionOk="0">
                    <a:moveTo>
                      <a:pt x="2458" y="725"/>
                    </a:moveTo>
                    <a:cubicBezTo>
                      <a:pt x="3025" y="725"/>
                      <a:pt x="3497" y="1198"/>
                      <a:pt x="3497" y="1765"/>
                    </a:cubicBezTo>
                    <a:cubicBezTo>
                      <a:pt x="3497" y="2364"/>
                      <a:pt x="3025" y="2805"/>
                      <a:pt x="2426" y="2805"/>
                    </a:cubicBezTo>
                    <a:lnTo>
                      <a:pt x="2080" y="2805"/>
                    </a:lnTo>
                    <a:lnTo>
                      <a:pt x="2080" y="3876"/>
                    </a:lnTo>
                    <a:cubicBezTo>
                      <a:pt x="2080" y="4065"/>
                      <a:pt x="1922" y="4222"/>
                      <a:pt x="1733" y="4222"/>
                    </a:cubicBezTo>
                    <a:cubicBezTo>
                      <a:pt x="1544" y="4222"/>
                      <a:pt x="1387" y="4065"/>
                      <a:pt x="1387" y="3876"/>
                    </a:cubicBezTo>
                    <a:lnTo>
                      <a:pt x="1387" y="1072"/>
                    </a:lnTo>
                    <a:cubicBezTo>
                      <a:pt x="1387" y="883"/>
                      <a:pt x="1544" y="725"/>
                      <a:pt x="1733" y="725"/>
                    </a:cubicBezTo>
                    <a:close/>
                    <a:moveTo>
                      <a:pt x="5262" y="694"/>
                    </a:moveTo>
                    <a:cubicBezTo>
                      <a:pt x="5860" y="694"/>
                      <a:pt x="6333" y="1167"/>
                      <a:pt x="6333" y="1734"/>
                    </a:cubicBezTo>
                    <a:cubicBezTo>
                      <a:pt x="6333" y="1954"/>
                      <a:pt x="6175" y="2112"/>
                      <a:pt x="5986" y="2112"/>
                    </a:cubicBezTo>
                    <a:cubicBezTo>
                      <a:pt x="5797" y="2112"/>
                      <a:pt x="5640" y="1954"/>
                      <a:pt x="5640" y="1734"/>
                    </a:cubicBezTo>
                    <a:cubicBezTo>
                      <a:pt x="5640" y="1545"/>
                      <a:pt x="5482" y="1387"/>
                      <a:pt x="5262" y="1387"/>
                    </a:cubicBezTo>
                    <a:cubicBezTo>
                      <a:pt x="5073" y="1387"/>
                      <a:pt x="4915" y="1545"/>
                      <a:pt x="4915" y="1734"/>
                    </a:cubicBezTo>
                    <a:cubicBezTo>
                      <a:pt x="4915" y="1954"/>
                      <a:pt x="5073" y="2112"/>
                      <a:pt x="5262" y="2112"/>
                    </a:cubicBezTo>
                    <a:cubicBezTo>
                      <a:pt x="5860" y="2112"/>
                      <a:pt x="6333" y="2553"/>
                      <a:pt x="6333" y="3151"/>
                    </a:cubicBezTo>
                    <a:cubicBezTo>
                      <a:pt x="6333" y="3750"/>
                      <a:pt x="5860" y="4222"/>
                      <a:pt x="5262" y="4222"/>
                    </a:cubicBezTo>
                    <a:cubicBezTo>
                      <a:pt x="4695" y="4222"/>
                      <a:pt x="4222" y="3750"/>
                      <a:pt x="4222" y="3151"/>
                    </a:cubicBezTo>
                    <a:cubicBezTo>
                      <a:pt x="4222" y="2962"/>
                      <a:pt x="4379" y="2805"/>
                      <a:pt x="4569" y="2805"/>
                    </a:cubicBezTo>
                    <a:cubicBezTo>
                      <a:pt x="4758" y="2805"/>
                      <a:pt x="4915" y="2962"/>
                      <a:pt x="4915" y="3151"/>
                    </a:cubicBezTo>
                    <a:cubicBezTo>
                      <a:pt x="4915" y="3340"/>
                      <a:pt x="5073" y="3498"/>
                      <a:pt x="5262" y="3498"/>
                    </a:cubicBezTo>
                    <a:cubicBezTo>
                      <a:pt x="5482" y="3498"/>
                      <a:pt x="5640" y="3340"/>
                      <a:pt x="5640" y="3151"/>
                    </a:cubicBezTo>
                    <a:cubicBezTo>
                      <a:pt x="5640" y="2962"/>
                      <a:pt x="5482" y="2805"/>
                      <a:pt x="5262" y="2805"/>
                    </a:cubicBezTo>
                    <a:cubicBezTo>
                      <a:pt x="4695" y="2805"/>
                      <a:pt x="4222" y="2332"/>
                      <a:pt x="4222" y="1734"/>
                    </a:cubicBezTo>
                    <a:cubicBezTo>
                      <a:pt x="4222" y="1167"/>
                      <a:pt x="4695" y="694"/>
                      <a:pt x="5262" y="694"/>
                    </a:cubicBezTo>
                    <a:close/>
                    <a:moveTo>
                      <a:pt x="8066" y="725"/>
                    </a:moveTo>
                    <a:cubicBezTo>
                      <a:pt x="8664" y="725"/>
                      <a:pt x="9137" y="1198"/>
                      <a:pt x="9137" y="1765"/>
                    </a:cubicBezTo>
                    <a:lnTo>
                      <a:pt x="9137" y="3151"/>
                    </a:lnTo>
                    <a:cubicBezTo>
                      <a:pt x="9137" y="3750"/>
                      <a:pt x="8664" y="4222"/>
                      <a:pt x="8066" y="4222"/>
                    </a:cubicBezTo>
                    <a:lnTo>
                      <a:pt x="7372" y="4222"/>
                    </a:lnTo>
                    <a:cubicBezTo>
                      <a:pt x="7152" y="4222"/>
                      <a:pt x="6994" y="4065"/>
                      <a:pt x="6994" y="3876"/>
                    </a:cubicBezTo>
                    <a:lnTo>
                      <a:pt x="6994" y="1072"/>
                    </a:lnTo>
                    <a:cubicBezTo>
                      <a:pt x="6994" y="883"/>
                      <a:pt x="7152" y="725"/>
                      <a:pt x="7372" y="725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4569"/>
                    </a:lnTo>
                    <a:cubicBezTo>
                      <a:pt x="0" y="4758"/>
                      <a:pt x="158" y="4916"/>
                      <a:pt x="347" y="4916"/>
                    </a:cubicBezTo>
                    <a:lnTo>
                      <a:pt x="10208" y="4916"/>
                    </a:lnTo>
                    <a:cubicBezTo>
                      <a:pt x="10397" y="4916"/>
                      <a:pt x="10554" y="4758"/>
                      <a:pt x="10554" y="4569"/>
                    </a:cubicBezTo>
                    <a:lnTo>
                      <a:pt x="10554" y="347"/>
                    </a:lnTo>
                    <a:cubicBezTo>
                      <a:pt x="10554" y="158"/>
                      <a:pt x="10397" y="1"/>
                      <a:pt x="102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2" name="Google Shape;6222;p61"/>
              <p:cNvSpPr/>
              <p:nvPr/>
            </p:nvSpPr>
            <p:spPr>
              <a:xfrm>
                <a:off x="-45093575" y="3728200"/>
                <a:ext cx="1732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693" h="2143" extrusionOk="0">
                    <a:moveTo>
                      <a:pt x="0" y="1"/>
                    </a:moveTo>
                    <a:lnTo>
                      <a:pt x="0" y="2143"/>
                    </a:lnTo>
                    <a:lnTo>
                      <a:pt x="347" y="2143"/>
                    </a:lnTo>
                    <a:cubicBezTo>
                      <a:pt x="536" y="2143"/>
                      <a:pt x="693" y="1985"/>
                      <a:pt x="693" y="1796"/>
                    </a:cubicBezTo>
                    <a:lnTo>
                      <a:pt x="693" y="347"/>
                    </a:lnTo>
                    <a:cubicBezTo>
                      <a:pt x="693" y="127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3" name="Google Shape;6223;p61"/>
              <p:cNvSpPr/>
              <p:nvPr/>
            </p:nvSpPr>
            <p:spPr>
              <a:xfrm>
                <a:off x="-45268450" y="3569900"/>
                <a:ext cx="22845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9138" h="425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4253"/>
                    </a:lnTo>
                    <a:lnTo>
                      <a:pt x="9137" y="4253"/>
                    </a:lnTo>
                    <a:lnTo>
                      <a:pt x="9137" y="2804"/>
                    </a:lnTo>
                    <a:lnTo>
                      <a:pt x="6680" y="2804"/>
                    </a:lnTo>
                    <a:cubicBezTo>
                      <a:pt x="6491" y="2804"/>
                      <a:pt x="6333" y="2647"/>
                      <a:pt x="6333" y="2457"/>
                    </a:cubicBezTo>
                    <a:lnTo>
                      <a:pt x="63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4" name="Google Shape;6224;p61"/>
              <p:cNvSpPr/>
              <p:nvPr/>
            </p:nvSpPr>
            <p:spPr>
              <a:xfrm>
                <a:off x="-45093575" y="3574625"/>
                <a:ext cx="47275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91" extrusionOk="0">
                    <a:moveTo>
                      <a:pt x="0" y="0"/>
                    </a:moveTo>
                    <a:lnTo>
                      <a:pt x="0" y="1890"/>
                    </a:lnTo>
                    <a:lnTo>
                      <a:pt x="1890" y="189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5" name="Google Shape;6225;p61"/>
              <p:cNvSpPr/>
              <p:nvPr/>
            </p:nvSpPr>
            <p:spPr>
              <a:xfrm>
                <a:off x="-45269225" y="3833750"/>
                <a:ext cx="2284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1418" extrusionOk="0">
                    <a:moveTo>
                      <a:pt x="0" y="0"/>
                    </a:moveTo>
                    <a:lnTo>
                      <a:pt x="0" y="1071"/>
                    </a:lnTo>
                    <a:cubicBezTo>
                      <a:pt x="0" y="1260"/>
                      <a:pt x="158" y="1418"/>
                      <a:pt x="378" y="1418"/>
                    </a:cubicBezTo>
                    <a:lnTo>
                      <a:pt x="8790" y="1418"/>
                    </a:lnTo>
                    <a:cubicBezTo>
                      <a:pt x="8979" y="1418"/>
                      <a:pt x="9137" y="1260"/>
                      <a:pt x="9137" y="1071"/>
                    </a:cubicBezTo>
                    <a:lnTo>
                      <a:pt x="91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26" name="Google Shape;6226;p61"/>
            <p:cNvGrpSpPr/>
            <p:nvPr/>
          </p:nvGrpSpPr>
          <p:grpSpPr>
            <a:xfrm>
              <a:off x="4731515" y="2669045"/>
              <a:ext cx="185846" cy="227666"/>
              <a:chOff x="-45277900" y="3938500"/>
              <a:chExt cx="244975" cy="300100"/>
            </a:xfrm>
            <a:grpFill/>
          </p:grpSpPr>
          <p:sp>
            <p:nvSpPr>
              <p:cNvPr id="6227" name="Google Shape;6227;p61"/>
              <p:cNvSpPr/>
              <p:nvPr/>
            </p:nvSpPr>
            <p:spPr>
              <a:xfrm>
                <a:off x="-45210950" y="4107825"/>
                <a:ext cx="23650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946" h="978" extrusionOk="0">
                    <a:moveTo>
                      <a:pt x="473" y="1"/>
                    </a:moveTo>
                    <a:lnTo>
                      <a:pt x="1" y="978"/>
                    </a:lnTo>
                    <a:lnTo>
                      <a:pt x="946" y="978"/>
                    </a:lnTo>
                    <a:lnTo>
                      <a:pt x="47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8" name="Google Shape;6228;p61"/>
              <p:cNvSpPr/>
              <p:nvPr/>
            </p:nvSpPr>
            <p:spPr>
              <a:xfrm>
                <a:off x="-45084925" y="3943225"/>
                <a:ext cx="47275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1891" extrusionOk="0">
                    <a:moveTo>
                      <a:pt x="1" y="0"/>
                    </a:moveTo>
                    <a:lnTo>
                      <a:pt x="1" y="1891"/>
                    </a:lnTo>
                    <a:lnTo>
                      <a:pt x="1891" y="1891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29" name="Google Shape;6229;p61"/>
              <p:cNvSpPr/>
              <p:nvPr/>
            </p:nvSpPr>
            <p:spPr>
              <a:xfrm>
                <a:off x="-45260575" y="3938500"/>
                <a:ext cx="227650" cy="300100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12004" extrusionOk="0">
                    <a:moveTo>
                      <a:pt x="348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4222"/>
                    </a:lnTo>
                    <a:lnTo>
                      <a:pt x="7342" y="4222"/>
                    </a:lnTo>
                    <a:cubicBezTo>
                      <a:pt x="7562" y="4222"/>
                      <a:pt x="7720" y="4380"/>
                      <a:pt x="7720" y="4600"/>
                    </a:cubicBezTo>
                    <a:lnTo>
                      <a:pt x="7720" y="10208"/>
                    </a:lnTo>
                    <a:cubicBezTo>
                      <a:pt x="7720" y="10428"/>
                      <a:pt x="7562" y="10586"/>
                      <a:pt x="7342" y="10586"/>
                    </a:cubicBezTo>
                    <a:lnTo>
                      <a:pt x="1" y="10586"/>
                    </a:lnTo>
                    <a:lnTo>
                      <a:pt x="1" y="11626"/>
                    </a:lnTo>
                    <a:cubicBezTo>
                      <a:pt x="1" y="11846"/>
                      <a:pt x="158" y="12004"/>
                      <a:pt x="348" y="12004"/>
                    </a:cubicBezTo>
                    <a:lnTo>
                      <a:pt x="8759" y="12004"/>
                    </a:lnTo>
                    <a:cubicBezTo>
                      <a:pt x="8980" y="12004"/>
                      <a:pt x="9106" y="11846"/>
                      <a:pt x="9106" y="11626"/>
                    </a:cubicBezTo>
                    <a:lnTo>
                      <a:pt x="9106" y="2804"/>
                    </a:lnTo>
                    <a:lnTo>
                      <a:pt x="6680" y="2804"/>
                    </a:lnTo>
                    <a:lnTo>
                      <a:pt x="6680" y="2773"/>
                    </a:lnTo>
                    <a:cubicBezTo>
                      <a:pt x="6491" y="2773"/>
                      <a:pt x="6333" y="2615"/>
                      <a:pt x="6333" y="2426"/>
                    </a:cubicBezTo>
                    <a:lnTo>
                      <a:pt x="63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30" name="Google Shape;6230;p61"/>
              <p:cNvSpPr/>
              <p:nvPr/>
            </p:nvSpPr>
            <p:spPr>
              <a:xfrm>
                <a:off x="-45277900" y="4061375"/>
                <a:ext cx="193000" cy="122875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4915" extrusionOk="0">
                    <a:moveTo>
                      <a:pt x="5987" y="693"/>
                    </a:moveTo>
                    <a:cubicBezTo>
                      <a:pt x="6207" y="693"/>
                      <a:pt x="6333" y="851"/>
                      <a:pt x="6333" y="1071"/>
                    </a:cubicBezTo>
                    <a:cubicBezTo>
                      <a:pt x="6302" y="1260"/>
                      <a:pt x="6144" y="1418"/>
                      <a:pt x="5987" y="1418"/>
                    </a:cubicBezTo>
                    <a:cubicBezTo>
                      <a:pt x="5798" y="1418"/>
                      <a:pt x="5640" y="1260"/>
                      <a:pt x="5640" y="1071"/>
                    </a:cubicBezTo>
                    <a:cubicBezTo>
                      <a:pt x="5640" y="851"/>
                      <a:pt x="5798" y="693"/>
                      <a:pt x="5987" y="693"/>
                    </a:cubicBezTo>
                    <a:close/>
                    <a:moveTo>
                      <a:pt x="3246" y="701"/>
                    </a:moveTo>
                    <a:cubicBezTo>
                      <a:pt x="3372" y="701"/>
                      <a:pt x="3498" y="772"/>
                      <a:pt x="3561" y="914"/>
                    </a:cubicBezTo>
                    <a:lnTo>
                      <a:pt x="4979" y="3686"/>
                    </a:lnTo>
                    <a:cubicBezTo>
                      <a:pt x="4979" y="3907"/>
                      <a:pt x="4884" y="4096"/>
                      <a:pt x="4727" y="4159"/>
                    </a:cubicBezTo>
                    <a:cubicBezTo>
                      <a:pt x="4695" y="4222"/>
                      <a:pt x="4601" y="4222"/>
                      <a:pt x="4569" y="4222"/>
                    </a:cubicBezTo>
                    <a:cubicBezTo>
                      <a:pt x="4443" y="4222"/>
                      <a:pt x="4349" y="4127"/>
                      <a:pt x="4254" y="4001"/>
                    </a:cubicBezTo>
                    <a:lnTo>
                      <a:pt x="4033" y="3497"/>
                    </a:lnTo>
                    <a:lnTo>
                      <a:pt x="2364" y="3497"/>
                    </a:lnTo>
                    <a:lnTo>
                      <a:pt x="2143" y="4001"/>
                    </a:lnTo>
                    <a:cubicBezTo>
                      <a:pt x="2075" y="4115"/>
                      <a:pt x="1940" y="4196"/>
                      <a:pt x="1811" y="4196"/>
                    </a:cubicBezTo>
                    <a:cubicBezTo>
                      <a:pt x="1762" y="4196"/>
                      <a:pt x="1714" y="4185"/>
                      <a:pt x="1671" y="4159"/>
                    </a:cubicBezTo>
                    <a:cubicBezTo>
                      <a:pt x="1513" y="4096"/>
                      <a:pt x="1419" y="3844"/>
                      <a:pt x="1513" y="3686"/>
                    </a:cubicBezTo>
                    <a:lnTo>
                      <a:pt x="2931" y="914"/>
                    </a:lnTo>
                    <a:cubicBezTo>
                      <a:pt x="2994" y="772"/>
                      <a:pt x="3120" y="701"/>
                      <a:pt x="3246" y="701"/>
                    </a:cubicBezTo>
                    <a:close/>
                    <a:moveTo>
                      <a:pt x="5955" y="2079"/>
                    </a:moveTo>
                    <a:cubicBezTo>
                      <a:pt x="6144" y="2079"/>
                      <a:pt x="6302" y="2237"/>
                      <a:pt x="6302" y="2426"/>
                    </a:cubicBezTo>
                    <a:lnTo>
                      <a:pt x="6302" y="3844"/>
                    </a:lnTo>
                    <a:cubicBezTo>
                      <a:pt x="6302" y="4064"/>
                      <a:pt x="6144" y="4222"/>
                      <a:pt x="5955" y="4222"/>
                    </a:cubicBezTo>
                    <a:cubicBezTo>
                      <a:pt x="5766" y="4222"/>
                      <a:pt x="5609" y="4064"/>
                      <a:pt x="5609" y="3844"/>
                    </a:cubicBezTo>
                    <a:lnTo>
                      <a:pt x="5609" y="2426"/>
                    </a:lnTo>
                    <a:cubicBezTo>
                      <a:pt x="5609" y="2237"/>
                      <a:pt x="5766" y="2079"/>
                      <a:pt x="5955" y="2079"/>
                    </a:cubicBez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4568"/>
                    </a:lnTo>
                    <a:cubicBezTo>
                      <a:pt x="1" y="4757"/>
                      <a:pt x="158" y="4915"/>
                      <a:pt x="347" y="4915"/>
                    </a:cubicBezTo>
                    <a:lnTo>
                      <a:pt x="7720" y="4915"/>
                    </a:lnTo>
                    <a:lnTo>
                      <a:pt x="77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31" name="Google Shape;6231;p61"/>
            <p:cNvGrpSpPr/>
            <p:nvPr/>
          </p:nvGrpSpPr>
          <p:grpSpPr>
            <a:xfrm>
              <a:off x="5302350" y="2394780"/>
              <a:ext cx="227666" cy="227666"/>
              <a:chOff x="-44502875" y="3576975"/>
              <a:chExt cx="300100" cy="300100"/>
            </a:xfrm>
            <a:grpFill/>
          </p:grpSpPr>
          <p:sp>
            <p:nvSpPr>
              <p:cNvPr id="6232" name="Google Shape;6232;p61"/>
              <p:cNvSpPr/>
              <p:nvPr/>
            </p:nvSpPr>
            <p:spPr>
              <a:xfrm>
                <a:off x="-44466650" y="3576975"/>
                <a:ext cx="53600" cy="1892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757" extrusionOk="0">
                    <a:moveTo>
                      <a:pt x="348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757"/>
                    </a:lnTo>
                    <a:lnTo>
                      <a:pt x="2143" y="757"/>
                    </a:lnTo>
                    <a:lnTo>
                      <a:pt x="2143" y="347"/>
                    </a:lnTo>
                    <a:cubicBezTo>
                      <a:pt x="2143" y="158"/>
                      <a:pt x="1986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33" name="Google Shape;6233;p61"/>
              <p:cNvSpPr/>
              <p:nvPr/>
            </p:nvSpPr>
            <p:spPr>
              <a:xfrm>
                <a:off x="-44502875" y="3595100"/>
                <a:ext cx="283575" cy="281975"/>
              </a:xfrm>
              <a:custGeom>
                <a:avLst/>
                <a:gdLst/>
                <a:ahLst/>
                <a:cxnLst/>
                <a:rect l="l" t="t" r="r" b="b"/>
                <a:pathLst>
                  <a:path w="11343" h="11279" extrusionOk="0">
                    <a:moveTo>
                      <a:pt x="10945" y="0"/>
                    </a:moveTo>
                    <a:cubicBezTo>
                      <a:pt x="10854" y="0"/>
                      <a:pt x="10760" y="32"/>
                      <a:pt x="10681" y="95"/>
                    </a:cubicBezTo>
                    <a:lnTo>
                      <a:pt x="10082" y="693"/>
                    </a:lnTo>
                    <a:lnTo>
                      <a:pt x="347" y="693"/>
                    </a:lnTo>
                    <a:cubicBezTo>
                      <a:pt x="158" y="693"/>
                      <a:pt x="1" y="851"/>
                      <a:pt x="1" y="1040"/>
                    </a:cubicBezTo>
                    <a:lnTo>
                      <a:pt x="1" y="2458"/>
                    </a:lnTo>
                    <a:cubicBezTo>
                      <a:pt x="1" y="2647"/>
                      <a:pt x="158" y="2804"/>
                      <a:pt x="347" y="2804"/>
                    </a:cubicBezTo>
                    <a:lnTo>
                      <a:pt x="7940" y="2804"/>
                    </a:lnTo>
                    <a:lnTo>
                      <a:pt x="3561" y="7215"/>
                    </a:lnTo>
                    <a:lnTo>
                      <a:pt x="3561" y="3529"/>
                    </a:lnTo>
                    <a:lnTo>
                      <a:pt x="1418" y="3529"/>
                    </a:lnTo>
                    <a:lnTo>
                      <a:pt x="1418" y="9357"/>
                    </a:lnTo>
                    <a:lnTo>
                      <a:pt x="820" y="9956"/>
                    </a:lnTo>
                    <a:cubicBezTo>
                      <a:pt x="725" y="10050"/>
                      <a:pt x="725" y="10302"/>
                      <a:pt x="820" y="10460"/>
                    </a:cubicBezTo>
                    <a:cubicBezTo>
                      <a:pt x="914" y="10523"/>
                      <a:pt x="977" y="10586"/>
                      <a:pt x="1072" y="10586"/>
                    </a:cubicBezTo>
                    <a:cubicBezTo>
                      <a:pt x="1135" y="10586"/>
                      <a:pt x="1261" y="10523"/>
                      <a:pt x="1292" y="10460"/>
                    </a:cubicBezTo>
                    <a:lnTo>
                      <a:pt x="1891" y="9861"/>
                    </a:lnTo>
                    <a:lnTo>
                      <a:pt x="7719" y="9861"/>
                    </a:lnTo>
                    <a:lnTo>
                      <a:pt x="7719" y="7750"/>
                    </a:lnTo>
                    <a:lnTo>
                      <a:pt x="4033" y="7750"/>
                    </a:lnTo>
                    <a:lnTo>
                      <a:pt x="8444" y="3340"/>
                    </a:lnTo>
                    <a:lnTo>
                      <a:pt x="8444" y="10932"/>
                    </a:lnTo>
                    <a:cubicBezTo>
                      <a:pt x="8444" y="11121"/>
                      <a:pt x="8602" y="11279"/>
                      <a:pt x="8791" y="11279"/>
                    </a:cubicBezTo>
                    <a:lnTo>
                      <a:pt x="10208" y="11279"/>
                    </a:lnTo>
                    <a:cubicBezTo>
                      <a:pt x="10397" y="11279"/>
                      <a:pt x="10555" y="11121"/>
                      <a:pt x="10555" y="10932"/>
                    </a:cubicBezTo>
                    <a:lnTo>
                      <a:pt x="10555" y="1197"/>
                    </a:lnTo>
                    <a:lnTo>
                      <a:pt x="11153" y="599"/>
                    </a:lnTo>
                    <a:cubicBezTo>
                      <a:pt x="11343" y="441"/>
                      <a:pt x="11343" y="252"/>
                      <a:pt x="11185" y="95"/>
                    </a:cubicBezTo>
                    <a:cubicBezTo>
                      <a:pt x="11122" y="32"/>
                      <a:pt x="11035" y="0"/>
                      <a:pt x="109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34" name="Google Shape;6234;p61"/>
              <p:cNvSpPr/>
              <p:nvPr/>
            </p:nvSpPr>
            <p:spPr>
              <a:xfrm>
                <a:off x="-44221675" y="3788850"/>
                <a:ext cx="189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756" h="2112" extrusionOk="0">
                    <a:moveTo>
                      <a:pt x="0" y="0"/>
                    </a:moveTo>
                    <a:lnTo>
                      <a:pt x="0" y="2111"/>
                    </a:lnTo>
                    <a:lnTo>
                      <a:pt x="410" y="2111"/>
                    </a:lnTo>
                    <a:cubicBezTo>
                      <a:pt x="599" y="2111"/>
                      <a:pt x="756" y="1954"/>
                      <a:pt x="756" y="1765"/>
                    </a:cubicBezTo>
                    <a:lnTo>
                      <a:pt x="756" y="347"/>
                    </a:lnTo>
                    <a:cubicBezTo>
                      <a:pt x="756" y="158"/>
                      <a:pt x="599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35" name="Google Shape;6235;p61"/>
            <p:cNvGrpSpPr/>
            <p:nvPr/>
          </p:nvGrpSpPr>
          <p:grpSpPr>
            <a:xfrm>
              <a:off x="1616727" y="1496452"/>
              <a:ext cx="195409" cy="165651"/>
              <a:chOff x="1636184" y="2959225"/>
              <a:chExt cx="232666" cy="197250"/>
            </a:xfrm>
            <a:grpFill/>
          </p:grpSpPr>
          <p:sp>
            <p:nvSpPr>
              <p:cNvPr id="6236" name="Google Shape;6236;p61"/>
              <p:cNvSpPr/>
              <p:nvPr/>
            </p:nvSpPr>
            <p:spPr>
              <a:xfrm>
                <a:off x="1649300" y="2959225"/>
                <a:ext cx="219550" cy="197250"/>
              </a:xfrm>
              <a:custGeom>
                <a:avLst/>
                <a:gdLst/>
                <a:ahLst/>
                <a:cxnLst/>
                <a:rect l="l" t="t" r="r" b="b"/>
                <a:pathLst>
                  <a:path w="8782" h="7890" extrusionOk="0">
                    <a:moveTo>
                      <a:pt x="3485" y="419"/>
                    </a:moveTo>
                    <a:lnTo>
                      <a:pt x="2342" y="1952"/>
                    </a:lnTo>
                    <a:lnTo>
                      <a:pt x="1757" y="419"/>
                    </a:lnTo>
                    <a:close/>
                    <a:moveTo>
                      <a:pt x="6495" y="419"/>
                    </a:moveTo>
                    <a:lnTo>
                      <a:pt x="5882" y="1952"/>
                    </a:lnTo>
                    <a:lnTo>
                      <a:pt x="4739" y="419"/>
                    </a:lnTo>
                    <a:close/>
                    <a:moveTo>
                      <a:pt x="1255" y="809"/>
                    </a:moveTo>
                    <a:lnTo>
                      <a:pt x="1812" y="2314"/>
                    </a:lnTo>
                    <a:lnTo>
                      <a:pt x="307" y="2314"/>
                    </a:lnTo>
                    <a:lnTo>
                      <a:pt x="1255" y="809"/>
                    </a:lnTo>
                    <a:close/>
                    <a:moveTo>
                      <a:pt x="4154" y="614"/>
                    </a:moveTo>
                    <a:lnTo>
                      <a:pt x="5408" y="2314"/>
                    </a:lnTo>
                    <a:lnTo>
                      <a:pt x="2900" y="2314"/>
                    </a:lnTo>
                    <a:lnTo>
                      <a:pt x="4154" y="614"/>
                    </a:lnTo>
                    <a:close/>
                    <a:moveTo>
                      <a:pt x="6997" y="809"/>
                    </a:moveTo>
                    <a:lnTo>
                      <a:pt x="7945" y="2314"/>
                    </a:lnTo>
                    <a:lnTo>
                      <a:pt x="6440" y="2314"/>
                    </a:lnTo>
                    <a:lnTo>
                      <a:pt x="6997" y="809"/>
                    </a:lnTo>
                    <a:close/>
                    <a:moveTo>
                      <a:pt x="2035" y="2928"/>
                    </a:moveTo>
                    <a:lnTo>
                      <a:pt x="3206" y="6133"/>
                    </a:lnTo>
                    <a:lnTo>
                      <a:pt x="419" y="2928"/>
                    </a:lnTo>
                    <a:close/>
                    <a:moveTo>
                      <a:pt x="7806" y="2928"/>
                    </a:moveTo>
                    <a:lnTo>
                      <a:pt x="5018" y="6133"/>
                    </a:lnTo>
                    <a:lnTo>
                      <a:pt x="6217" y="2928"/>
                    </a:lnTo>
                    <a:close/>
                    <a:moveTo>
                      <a:pt x="5548" y="2928"/>
                    </a:moveTo>
                    <a:lnTo>
                      <a:pt x="4126" y="6719"/>
                    </a:lnTo>
                    <a:lnTo>
                      <a:pt x="2677" y="2928"/>
                    </a:lnTo>
                    <a:close/>
                    <a:moveTo>
                      <a:pt x="1562" y="1"/>
                    </a:moveTo>
                    <a:lnTo>
                      <a:pt x="1" y="2482"/>
                    </a:lnTo>
                    <a:lnTo>
                      <a:pt x="1" y="2510"/>
                    </a:lnTo>
                    <a:lnTo>
                      <a:pt x="1" y="2537"/>
                    </a:lnTo>
                    <a:lnTo>
                      <a:pt x="1" y="2593"/>
                    </a:lnTo>
                    <a:lnTo>
                      <a:pt x="1" y="2621"/>
                    </a:lnTo>
                    <a:lnTo>
                      <a:pt x="1" y="2649"/>
                    </a:lnTo>
                    <a:lnTo>
                      <a:pt x="1" y="2677"/>
                    </a:lnTo>
                    <a:lnTo>
                      <a:pt x="1" y="2733"/>
                    </a:lnTo>
                    <a:lnTo>
                      <a:pt x="1" y="2760"/>
                    </a:lnTo>
                    <a:lnTo>
                      <a:pt x="1" y="2788"/>
                    </a:lnTo>
                    <a:lnTo>
                      <a:pt x="1" y="2816"/>
                    </a:lnTo>
                    <a:lnTo>
                      <a:pt x="1" y="2872"/>
                    </a:lnTo>
                    <a:lnTo>
                      <a:pt x="4349" y="7834"/>
                    </a:lnTo>
                    <a:lnTo>
                      <a:pt x="4405" y="7890"/>
                    </a:lnTo>
                    <a:lnTo>
                      <a:pt x="4879" y="7890"/>
                    </a:lnTo>
                    <a:lnTo>
                      <a:pt x="4907" y="7834"/>
                    </a:lnTo>
                    <a:lnTo>
                      <a:pt x="8753" y="2788"/>
                    </a:lnTo>
                    <a:lnTo>
                      <a:pt x="8753" y="2788"/>
                    </a:lnTo>
                    <a:cubicBezTo>
                      <a:pt x="8744" y="2798"/>
                      <a:pt x="8738" y="2801"/>
                      <a:pt x="8735" y="2801"/>
                    </a:cubicBezTo>
                    <a:cubicBezTo>
                      <a:pt x="8729" y="2801"/>
                      <a:pt x="8735" y="2788"/>
                      <a:pt x="8753" y="2788"/>
                    </a:cubicBezTo>
                    <a:lnTo>
                      <a:pt x="8781" y="2760"/>
                    </a:lnTo>
                    <a:lnTo>
                      <a:pt x="8781" y="2733"/>
                    </a:lnTo>
                    <a:lnTo>
                      <a:pt x="8781" y="2677"/>
                    </a:lnTo>
                    <a:lnTo>
                      <a:pt x="8781" y="2649"/>
                    </a:lnTo>
                    <a:lnTo>
                      <a:pt x="8781" y="2621"/>
                    </a:lnTo>
                    <a:lnTo>
                      <a:pt x="8781" y="2593"/>
                    </a:lnTo>
                    <a:lnTo>
                      <a:pt x="8781" y="2537"/>
                    </a:lnTo>
                    <a:lnTo>
                      <a:pt x="8781" y="2510"/>
                    </a:lnTo>
                    <a:lnTo>
                      <a:pt x="8781" y="2482"/>
                    </a:lnTo>
                    <a:lnTo>
                      <a:pt x="72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37" name="Google Shape;6237;p61"/>
              <p:cNvSpPr/>
              <p:nvPr/>
            </p:nvSpPr>
            <p:spPr>
              <a:xfrm flipH="1">
                <a:off x="1636184" y="2959225"/>
                <a:ext cx="219550" cy="197250"/>
              </a:xfrm>
              <a:custGeom>
                <a:avLst/>
                <a:gdLst/>
                <a:ahLst/>
                <a:cxnLst/>
                <a:rect l="l" t="t" r="r" b="b"/>
                <a:pathLst>
                  <a:path w="8782" h="7890" extrusionOk="0">
                    <a:moveTo>
                      <a:pt x="3485" y="419"/>
                    </a:moveTo>
                    <a:lnTo>
                      <a:pt x="2342" y="1952"/>
                    </a:lnTo>
                    <a:lnTo>
                      <a:pt x="1757" y="419"/>
                    </a:lnTo>
                    <a:close/>
                    <a:moveTo>
                      <a:pt x="6495" y="419"/>
                    </a:moveTo>
                    <a:lnTo>
                      <a:pt x="5882" y="1952"/>
                    </a:lnTo>
                    <a:lnTo>
                      <a:pt x="4739" y="419"/>
                    </a:lnTo>
                    <a:close/>
                    <a:moveTo>
                      <a:pt x="1255" y="809"/>
                    </a:moveTo>
                    <a:lnTo>
                      <a:pt x="1812" y="2314"/>
                    </a:lnTo>
                    <a:lnTo>
                      <a:pt x="307" y="2314"/>
                    </a:lnTo>
                    <a:lnTo>
                      <a:pt x="1255" y="809"/>
                    </a:lnTo>
                    <a:close/>
                    <a:moveTo>
                      <a:pt x="4154" y="614"/>
                    </a:moveTo>
                    <a:lnTo>
                      <a:pt x="5408" y="2314"/>
                    </a:lnTo>
                    <a:lnTo>
                      <a:pt x="2900" y="2314"/>
                    </a:lnTo>
                    <a:lnTo>
                      <a:pt x="4154" y="614"/>
                    </a:lnTo>
                    <a:close/>
                    <a:moveTo>
                      <a:pt x="6997" y="809"/>
                    </a:moveTo>
                    <a:lnTo>
                      <a:pt x="7945" y="2314"/>
                    </a:lnTo>
                    <a:lnTo>
                      <a:pt x="6440" y="2314"/>
                    </a:lnTo>
                    <a:lnTo>
                      <a:pt x="6997" y="809"/>
                    </a:lnTo>
                    <a:close/>
                    <a:moveTo>
                      <a:pt x="2035" y="2928"/>
                    </a:moveTo>
                    <a:lnTo>
                      <a:pt x="3206" y="6133"/>
                    </a:lnTo>
                    <a:lnTo>
                      <a:pt x="419" y="2928"/>
                    </a:lnTo>
                    <a:close/>
                    <a:moveTo>
                      <a:pt x="7806" y="2928"/>
                    </a:moveTo>
                    <a:lnTo>
                      <a:pt x="5018" y="6133"/>
                    </a:lnTo>
                    <a:lnTo>
                      <a:pt x="6217" y="2928"/>
                    </a:lnTo>
                    <a:close/>
                    <a:moveTo>
                      <a:pt x="5548" y="2928"/>
                    </a:moveTo>
                    <a:lnTo>
                      <a:pt x="4126" y="6719"/>
                    </a:lnTo>
                    <a:lnTo>
                      <a:pt x="2677" y="2928"/>
                    </a:lnTo>
                    <a:close/>
                    <a:moveTo>
                      <a:pt x="1562" y="1"/>
                    </a:moveTo>
                    <a:lnTo>
                      <a:pt x="1" y="2482"/>
                    </a:lnTo>
                    <a:lnTo>
                      <a:pt x="1" y="2510"/>
                    </a:lnTo>
                    <a:lnTo>
                      <a:pt x="1" y="2537"/>
                    </a:lnTo>
                    <a:lnTo>
                      <a:pt x="1" y="2593"/>
                    </a:lnTo>
                    <a:lnTo>
                      <a:pt x="1" y="2621"/>
                    </a:lnTo>
                    <a:lnTo>
                      <a:pt x="1" y="2649"/>
                    </a:lnTo>
                    <a:lnTo>
                      <a:pt x="1" y="2677"/>
                    </a:lnTo>
                    <a:lnTo>
                      <a:pt x="1" y="2733"/>
                    </a:lnTo>
                    <a:lnTo>
                      <a:pt x="1" y="2760"/>
                    </a:lnTo>
                    <a:lnTo>
                      <a:pt x="1" y="2788"/>
                    </a:lnTo>
                    <a:lnTo>
                      <a:pt x="1" y="2816"/>
                    </a:lnTo>
                    <a:lnTo>
                      <a:pt x="1" y="2872"/>
                    </a:lnTo>
                    <a:lnTo>
                      <a:pt x="4349" y="7834"/>
                    </a:lnTo>
                    <a:lnTo>
                      <a:pt x="4405" y="7890"/>
                    </a:lnTo>
                    <a:lnTo>
                      <a:pt x="4879" y="7890"/>
                    </a:lnTo>
                    <a:lnTo>
                      <a:pt x="4907" y="7834"/>
                    </a:lnTo>
                    <a:lnTo>
                      <a:pt x="8753" y="2788"/>
                    </a:lnTo>
                    <a:lnTo>
                      <a:pt x="8753" y="2788"/>
                    </a:lnTo>
                    <a:cubicBezTo>
                      <a:pt x="8744" y="2798"/>
                      <a:pt x="8738" y="2801"/>
                      <a:pt x="8735" y="2801"/>
                    </a:cubicBezTo>
                    <a:cubicBezTo>
                      <a:pt x="8729" y="2801"/>
                      <a:pt x="8735" y="2788"/>
                      <a:pt x="8753" y="2788"/>
                    </a:cubicBezTo>
                    <a:lnTo>
                      <a:pt x="8781" y="2760"/>
                    </a:lnTo>
                    <a:lnTo>
                      <a:pt x="8781" y="2733"/>
                    </a:lnTo>
                    <a:lnTo>
                      <a:pt x="8781" y="2677"/>
                    </a:lnTo>
                    <a:lnTo>
                      <a:pt x="8781" y="2649"/>
                    </a:lnTo>
                    <a:lnTo>
                      <a:pt x="8781" y="2621"/>
                    </a:lnTo>
                    <a:lnTo>
                      <a:pt x="8781" y="2593"/>
                    </a:lnTo>
                    <a:lnTo>
                      <a:pt x="8781" y="2537"/>
                    </a:lnTo>
                    <a:lnTo>
                      <a:pt x="8781" y="2510"/>
                    </a:lnTo>
                    <a:lnTo>
                      <a:pt x="8781" y="2482"/>
                    </a:lnTo>
                    <a:lnTo>
                      <a:pt x="72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38" name="Google Shape;6238;p61"/>
              <p:cNvSpPr/>
              <p:nvPr/>
            </p:nvSpPr>
            <p:spPr>
              <a:xfrm>
                <a:off x="1734750" y="3136775"/>
                <a:ext cx="36900" cy="19650"/>
              </a:xfrm>
              <a:custGeom>
                <a:avLst/>
                <a:gdLst/>
                <a:ahLst/>
                <a:cxnLst/>
                <a:rect l="l" t="t" r="r" b="b"/>
                <a:pathLst>
                  <a:path w="1476" h="786" extrusionOk="0">
                    <a:moveTo>
                      <a:pt x="0" y="786"/>
                    </a:moveTo>
                    <a:lnTo>
                      <a:pt x="1476" y="786"/>
                    </a:lnTo>
                    <a:lnTo>
                      <a:pt x="7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6239" name="Google Shape;6239;p61"/>
              <p:cNvSpPr/>
              <p:nvPr/>
            </p:nvSpPr>
            <p:spPr>
              <a:xfrm>
                <a:off x="1684150" y="2963550"/>
                <a:ext cx="13990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596" h="452" extrusionOk="0">
                    <a:moveTo>
                      <a:pt x="0" y="452"/>
                    </a:moveTo>
                    <a:lnTo>
                      <a:pt x="5596" y="452"/>
                    </a:lnTo>
                    <a:lnTo>
                      <a:pt x="5500" y="0"/>
                    </a:lnTo>
                    <a:lnTo>
                      <a:pt x="238" y="4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6240" name="Google Shape;6240;p61"/>
            <p:cNvGrpSpPr/>
            <p:nvPr/>
          </p:nvGrpSpPr>
          <p:grpSpPr>
            <a:xfrm>
              <a:off x="2486302" y="1736623"/>
              <a:ext cx="164325" cy="232085"/>
              <a:chOff x="-47300587" y="123275"/>
              <a:chExt cx="190975" cy="269725"/>
            </a:xfrm>
            <a:grpFill/>
          </p:grpSpPr>
          <p:sp>
            <p:nvSpPr>
              <p:cNvPr id="6241" name="Google Shape;6241;p61"/>
              <p:cNvSpPr/>
              <p:nvPr/>
            </p:nvSpPr>
            <p:spPr>
              <a:xfrm>
                <a:off x="-47300587" y="123275"/>
                <a:ext cx="190975" cy="269725"/>
              </a:xfrm>
              <a:custGeom>
                <a:avLst/>
                <a:gdLst/>
                <a:ahLst/>
                <a:cxnLst/>
                <a:rect l="l" t="t" r="r" b="b"/>
                <a:pathLst>
                  <a:path w="7639" h="10789" extrusionOk="0">
                    <a:moveTo>
                      <a:pt x="5130" y="1283"/>
                    </a:moveTo>
                    <a:cubicBezTo>
                      <a:pt x="5659" y="1283"/>
                      <a:pt x="6050" y="1701"/>
                      <a:pt x="6050" y="2231"/>
                    </a:cubicBezTo>
                    <a:lnTo>
                      <a:pt x="6050" y="6273"/>
                    </a:lnTo>
                    <a:lnTo>
                      <a:pt x="4182" y="6273"/>
                    </a:lnTo>
                    <a:lnTo>
                      <a:pt x="4182" y="5687"/>
                    </a:lnTo>
                    <a:lnTo>
                      <a:pt x="4489" y="5687"/>
                    </a:lnTo>
                    <a:cubicBezTo>
                      <a:pt x="4684" y="5687"/>
                      <a:pt x="4823" y="5548"/>
                      <a:pt x="4823" y="5381"/>
                    </a:cubicBezTo>
                    <a:cubicBezTo>
                      <a:pt x="4823" y="5213"/>
                      <a:pt x="4684" y="5074"/>
                      <a:pt x="4489" y="5074"/>
                    </a:cubicBezTo>
                    <a:lnTo>
                      <a:pt x="4182" y="5074"/>
                    </a:lnTo>
                    <a:lnTo>
                      <a:pt x="4182" y="4433"/>
                    </a:lnTo>
                    <a:lnTo>
                      <a:pt x="4489" y="4433"/>
                    </a:lnTo>
                    <a:cubicBezTo>
                      <a:pt x="4684" y="4433"/>
                      <a:pt x="4823" y="4294"/>
                      <a:pt x="4823" y="4126"/>
                    </a:cubicBezTo>
                    <a:cubicBezTo>
                      <a:pt x="4823" y="3931"/>
                      <a:pt x="4684" y="3792"/>
                      <a:pt x="4489" y="3792"/>
                    </a:cubicBezTo>
                    <a:lnTo>
                      <a:pt x="4182" y="3792"/>
                    </a:lnTo>
                    <a:lnTo>
                      <a:pt x="4182" y="3179"/>
                    </a:lnTo>
                    <a:lnTo>
                      <a:pt x="4489" y="3179"/>
                    </a:lnTo>
                    <a:cubicBezTo>
                      <a:pt x="4684" y="3179"/>
                      <a:pt x="4823" y="3039"/>
                      <a:pt x="4823" y="2872"/>
                    </a:cubicBezTo>
                    <a:cubicBezTo>
                      <a:pt x="4823" y="2677"/>
                      <a:pt x="4684" y="2537"/>
                      <a:pt x="4489" y="2537"/>
                    </a:cubicBezTo>
                    <a:lnTo>
                      <a:pt x="4182" y="2537"/>
                    </a:lnTo>
                    <a:lnTo>
                      <a:pt x="4182" y="2231"/>
                    </a:lnTo>
                    <a:cubicBezTo>
                      <a:pt x="4182" y="1701"/>
                      <a:pt x="4600" y="1283"/>
                      <a:pt x="5130" y="1283"/>
                    </a:cubicBezTo>
                    <a:close/>
                    <a:moveTo>
                      <a:pt x="2649" y="1952"/>
                    </a:moveTo>
                    <a:cubicBezTo>
                      <a:pt x="3178" y="1952"/>
                      <a:pt x="3597" y="2370"/>
                      <a:pt x="3597" y="2900"/>
                    </a:cubicBezTo>
                    <a:lnTo>
                      <a:pt x="3597" y="6328"/>
                    </a:lnTo>
                    <a:lnTo>
                      <a:pt x="1701" y="6328"/>
                    </a:lnTo>
                    <a:lnTo>
                      <a:pt x="1701" y="2900"/>
                    </a:lnTo>
                    <a:cubicBezTo>
                      <a:pt x="1701" y="2370"/>
                      <a:pt x="2119" y="1952"/>
                      <a:pt x="2649" y="1952"/>
                    </a:cubicBezTo>
                    <a:close/>
                    <a:moveTo>
                      <a:pt x="6969" y="6942"/>
                    </a:moveTo>
                    <a:lnTo>
                      <a:pt x="6969" y="7248"/>
                    </a:lnTo>
                    <a:lnTo>
                      <a:pt x="6997" y="7248"/>
                    </a:lnTo>
                    <a:cubicBezTo>
                      <a:pt x="6997" y="7443"/>
                      <a:pt x="6858" y="7583"/>
                      <a:pt x="6691" y="7583"/>
                    </a:cubicBezTo>
                    <a:lnTo>
                      <a:pt x="1088" y="7583"/>
                    </a:lnTo>
                    <a:cubicBezTo>
                      <a:pt x="920" y="7583"/>
                      <a:pt x="781" y="7443"/>
                      <a:pt x="781" y="7248"/>
                    </a:cubicBezTo>
                    <a:lnTo>
                      <a:pt x="781" y="6942"/>
                    </a:lnTo>
                    <a:close/>
                    <a:moveTo>
                      <a:pt x="6273" y="8168"/>
                    </a:moveTo>
                    <a:lnTo>
                      <a:pt x="5827" y="10092"/>
                    </a:lnTo>
                    <a:lnTo>
                      <a:pt x="1952" y="10092"/>
                    </a:lnTo>
                    <a:lnTo>
                      <a:pt x="1506" y="8168"/>
                    </a:lnTo>
                    <a:close/>
                    <a:moveTo>
                      <a:pt x="5102" y="1"/>
                    </a:moveTo>
                    <a:cubicBezTo>
                      <a:pt x="4907" y="1"/>
                      <a:pt x="4767" y="140"/>
                      <a:pt x="4767" y="307"/>
                    </a:cubicBezTo>
                    <a:lnTo>
                      <a:pt x="4767" y="670"/>
                    </a:lnTo>
                    <a:cubicBezTo>
                      <a:pt x="4572" y="698"/>
                      <a:pt x="4405" y="781"/>
                      <a:pt x="4210" y="921"/>
                    </a:cubicBezTo>
                    <a:lnTo>
                      <a:pt x="3987" y="670"/>
                    </a:lnTo>
                    <a:cubicBezTo>
                      <a:pt x="3931" y="614"/>
                      <a:pt x="3847" y="586"/>
                      <a:pt x="3760" y="586"/>
                    </a:cubicBezTo>
                    <a:cubicBezTo>
                      <a:pt x="3673" y="586"/>
                      <a:pt x="3583" y="614"/>
                      <a:pt x="3513" y="670"/>
                    </a:cubicBezTo>
                    <a:cubicBezTo>
                      <a:pt x="3429" y="781"/>
                      <a:pt x="3429" y="976"/>
                      <a:pt x="3513" y="1116"/>
                    </a:cubicBezTo>
                    <a:lnTo>
                      <a:pt x="3764" y="1367"/>
                    </a:lnTo>
                    <a:cubicBezTo>
                      <a:pt x="3708" y="1478"/>
                      <a:pt x="3652" y="1562"/>
                      <a:pt x="3597" y="1673"/>
                    </a:cubicBezTo>
                    <a:cubicBezTo>
                      <a:pt x="3374" y="1506"/>
                      <a:pt x="3123" y="1367"/>
                      <a:pt x="2872" y="1339"/>
                    </a:cubicBezTo>
                    <a:lnTo>
                      <a:pt x="2872" y="976"/>
                    </a:lnTo>
                    <a:cubicBezTo>
                      <a:pt x="2872" y="809"/>
                      <a:pt x="2732" y="670"/>
                      <a:pt x="2537" y="670"/>
                    </a:cubicBezTo>
                    <a:cubicBezTo>
                      <a:pt x="2370" y="670"/>
                      <a:pt x="2231" y="809"/>
                      <a:pt x="2231" y="976"/>
                    </a:cubicBezTo>
                    <a:lnTo>
                      <a:pt x="2231" y="1339"/>
                    </a:lnTo>
                    <a:cubicBezTo>
                      <a:pt x="2036" y="1367"/>
                      <a:pt x="1840" y="1450"/>
                      <a:pt x="1673" y="1562"/>
                    </a:cubicBezTo>
                    <a:lnTo>
                      <a:pt x="1422" y="1339"/>
                    </a:lnTo>
                    <a:cubicBezTo>
                      <a:pt x="1380" y="1283"/>
                      <a:pt x="1304" y="1255"/>
                      <a:pt x="1220" y="1255"/>
                    </a:cubicBezTo>
                    <a:cubicBezTo>
                      <a:pt x="1137" y="1255"/>
                      <a:pt x="1046" y="1283"/>
                      <a:pt x="976" y="1339"/>
                    </a:cubicBezTo>
                    <a:cubicBezTo>
                      <a:pt x="865" y="1450"/>
                      <a:pt x="865" y="1645"/>
                      <a:pt x="976" y="1785"/>
                    </a:cubicBezTo>
                    <a:lnTo>
                      <a:pt x="1227" y="2036"/>
                    </a:lnTo>
                    <a:cubicBezTo>
                      <a:pt x="1116" y="2203"/>
                      <a:pt x="1032" y="2370"/>
                      <a:pt x="976" y="2593"/>
                    </a:cubicBezTo>
                    <a:lnTo>
                      <a:pt x="642" y="2593"/>
                    </a:lnTo>
                    <a:cubicBezTo>
                      <a:pt x="447" y="2593"/>
                      <a:pt x="307" y="2733"/>
                      <a:pt x="307" y="2900"/>
                    </a:cubicBezTo>
                    <a:cubicBezTo>
                      <a:pt x="307" y="3067"/>
                      <a:pt x="447" y="3206"/>
                      <a:pt x="642" y="3206"/>
                    </a:cubicBezTo>
                    <a:lnTo>
                      <a:pt x="948" y="3206"/>
                    </a:lnTo>
                    <a:lnTo>
                      <a:pt x="948" y="3848"/>
                    </a:lnTo>
                    <a:lnTo>
                      <a:pt x="642" y="3848"/>
                    </a:lnTo>
                    <a:cubicBezTo>
                      <a:pt x="447" y="3848"/>
                      <a:pt x="307" y="3987"/>
                      <a:pt x="307" y="4154"/>
                    </a:cubicBezTo>
                    <a:cubicBezTo>
                      <a:pt x="307" y="4321"/>
                      <a:pt x="447" y="4461"/>
                      <a:pt x="642" y="4461"/>
                    </a:cubicBezTo>
                    <a:lnTo>
                      <a:pt x="948" y="4461"/>
                    </a:lnTo>
                    <a:lnTo>
                      <a:pt x="948" y="5102"/>
                    </a:lnTo>
                    <a:lnTo>
                      <a:pt x="642" y="5102"/>
                    </a:lnTo>
                    <a:cubicBezTo>
                      <a:pt x="447" y="5102"/>
                      <a:pt x="307" y="5241"/>
                      <a:pt x="307" y="5409"/>
                    </a:cubicBezTo>
                    <a:cubicBezTo>
                      <a:pt x="307" y="5576"/>
                      <a:pt x="447" y="5715"/>
                      <a:pt x="642" y="5715"/>
                    </a:cubicBezTo>
                    <a:lnTo>
                      <a:pt x="948" y="5715"/>
                    </a:lnTo>
                    <a:lnTo>
                      <a:pt x="948" y="6356"/>
                    </a:lnTo>
                    <a:lnTo>
                      <a:pt x="307" y="6356"/>
                    </a:lnTo>
                    <a:cubicBezTo>
                      <a:pt x="140" y="6356"/>
                      <a:pt x="1" y="6496"/>
                      <a:pt x="1" y="6663"/>
                    </a:cubicBezTo>
                    <a:lnTo>
                      <a:pt x="1" y="7304"/>
                    </a:lnTo>
                    <a:cubicBezTo>
                      <a:pt x="1" y="7722"/>
                      <a:pt x="279" y="8085"/>
                      <a:pt x="697" y="8196"/>
                    </a:cubicBezTo>
                    <a:lnTo>
                      <a:pt x="1255" y="10538"/>
                    </a:lnTo>
                    <a:cubicBezTo>
                      <a:pt x="1283" y="10677"/>
                      <a:pt x="1422" y="10789"/>
                      <a:pt x="1562" y="10789"/>
                    </a:cubicBezTo>
                    <a:lnTo>
                      <a:pt x="5910" y="10789"/>
                    </a:lnTo>
                    <a:cubicBezTo>
                      <a:pt x="6050" y="10789"/>
                      <a:pt x="6217" y="10677"/>
                      <a:pt x="6245" y="10538"/>
                    </a:cubicBezTo>
                    <a:lnTo>
                      <a:pt x="6802" y="8196"/>
                    </a:lnTo>
                    <a:cubicBezTo>
                      <a:pt x="7165" y="8085"/>
                      <a:pt x="7499" y="7722"/>
                      <a:pt x="7499" y="7304"/>
                    </a:cubicBezTo>
                    <a:lnTo>
                      <a:pt x="7499" y="6663"/>
                    </a:lnTo>
                    <a:cubicBezTo>
                      <a:pt x="7638" y="6468"/>
                      <a:pt x="7499" y="6328"/>
                      <a:pt x="7332" y="6328"/>
                    </a:cubicBezTo>
                    <a:lnTo>
                      <a:pt x="6691" y="6328"/>
                    </a:lnTo>
                    <a:lnTo>
                      <a:pt x="6691" y="5074"/>
                    </a:lnTo>
                    <a:lnTo>
                      <a:pt x="6997" y="5074"/>
                    </a:lnTo>
                    <a:cubicBezTo>
                      <a:pt x="7192" y="5074"/>
                      <a:pt x="7332" y="4935"/>
                      <a:pt x="7332" y="4740"/>
                    </a:cubicBezTo>
                    <a:cubicBezTo>
                      <a:pt x="7332" y="4572"/>
                      <a:pt x="7192" y="4433"/>
                      <a:pt x="6997" y="4433"/>
                    </a:cubicBezTo>
                    <a:lnTo>
                      <a:pt x="6691" y="4433"/>
                    </a:lnTo>
                    <a:lnTo>
                      <a:pt x="6691" y="3820"/>
                    </a:lnTo>
                    <a:lnTo>
                      <a:pt x="6997" y="3820"/>
                    </a:lnTo>
                    <a:cubicBezTo>
                      <a:pt x="7192" y="3820"/>
                      <a:pt x="7332" y="3680"/>
                      <a:pt x="7332" y="3485"/>
                    </a:cubicBezTo>
                    <a:cubicBezTo>
                      <a:pt x="7332" y="3318"/>
                      <a:pt x="7192" y="3179"/>
                      <a:pt x="6997" y="3179"/>
                    </a:cubicBezTo>
                    <a:lnTo>
                      <a:pt x="6691" y="3179"/>
                    </a:lnTo>
                    <a:lnTo>
                      <a:pt x="6691" y="2537"/>
                    </a:lnTo>
                    <a:lnTo>
                      <a:pt x="6997" y="2537"/>
                    </a:lnTo>
                    <a:cubicBezTo>
                      <a:pt x="7192" y="2537"/>
                      <a:pt x="7332" y="2398"/>
                      <a:pt x="7332" y="2231"/>
                    </a:cubicBezTo>
                    <a:cubicBezTo>
                      <a:pt x="7332" y="2064"/>
                      <a:pt x="7192" y="1924"/>
                      <a:pt x="6997" y="1924"/>
                    </a:cubicBezTo>
                    <a:lnTo>
                      <a:pt x="6663" y="1924"/>
                    </a:lnTo>
                    <a:cubicBezTo>
                      <a:pt x="6635" y="1701"/>
                      <a:pt x="6551" y="1534"/>
                      <a:pt x="6412" y="1367"/>
                    </a:cubicBezTo>
                    <a:lnTo>
                      <a:pt x="6663" y="1116"/>
                    </a:lnTo>
                    <a:cubicBezTo>
                      <a:pt x="6774" y="1004"/>
                      <a:pt x="6774" y="809"/>
                      <a:pt x="6663" y="670"/>
                    </a:cubicBezTo>
                    <a:cubicBezTo>
                      <a:pt x="6607" y="614"/>
                      <a:pt x="6530" y="586"/>
                      <a:pt x="6450" y="586"/>
                    </a:cubicBezTo>
                    <a:cubicBezTo>
                      <a:pt x="6370" y="586"/>
                      <a:pt x="6286" y="614"/>
                      <a:pt x="6217" y="670"/>
                    </a:cubicBezTo>
                    <a:lnTo>
                      <a:pt x="5966" y="921"/>
                    </a:lnTo>
                    <a:cubicBezTo>
                      <a:pt x="5799" y="809"/>
                      <a:pt x="5604" y="726"/>
                      <a:pt x="5408" y="670"/>
                    </a:cubicBezTo>
                    <a:lnTo>
                      <a:pt x="5408" y="307"/>
                    </a:lnTo>
                    <a:cubicBezTo>
                      <a:pt x="5408" y="140"/>
                      <a:pt x="5269" y="1"/>
                      <a:pt x="51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42" name="Google Shape;6242;p61"/>
              <p:cNvSpPr/>
              <p:nvPr/>
            </p:nvSpPr>
            <p:spPr>
              <a:xfrm>
                <a:off x="-47242037" y="188100"/>
                <a:ext cx="15350" cy="31375"/>
              </a:xfrm>
              <a:custGeom>
                <a:avLst/>
                <a:gdLst/>
                <a:ahLst/>
                <a:cxnLst/>
                <a:rect l="l" t="t" r="r" b="b"/>
                <a:pathLst>
                  <a:path w="614" h="1255" extrusionOk="0">
                    <a:moveTo>
                      <a:pt x="307" y="0"/>
                    </a:moveTo>
                    <a:cubicBezTo>
                      <a:pt x="140" y="0"/>
                      <a:pt x="0" y="140"/>
                      <a:pt x="0" y="307"/>
                    </a:cubicBezTo>
                    <a:lnTo>
                      <a:pt x="0" y="948"/>
                    </a:lnTo>
                    <a:cubicBezTo>
                      <a:pt x="0" y="1115"/>
                      <a:pt x="140" y="1255"/>
                      <a:pt x="307" y="1255"/>
                    </a:cubicBezTo>
                    <a:cubicBezTo>
                      <a:pt x="474" y="1255"/>
                      <a:pt x="613" y="1115"/>
                      <a:pt x="613" y="948"/>
                    </a:cubicBezTo>
                    <a:lnTo>
                      <a:pt x="613" y="307"/>
                    </a:lnTo>
                    <a:cubicBezTo>
                      <a:pt x="613" y="140"/>
                      <a:pt x="474" y="0"/>
                      <a:pt x="3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43" name="Google Shape;6243;p61"/>
              <p:cNvSpPr/>
              <p:nvPr/>
            </p:nvSpPr>
            <p:spPr>
              <a:xfrm>
                <a:off x="-47242037" y="234775"/>
                <a:ext cx="15350" cy="3140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1256" extrusionOk="0">
                    <a:moveTo>
                      <a:pt x="307" y="1"/>
                    </a:moveTo>
                    <a:cubicBezTo>
                      <a:pt x="140" y="1"/>
                      <a:pt x="0" y="140"/>
                      <a:pt x="0" y="335"/>
                    </a:cubicBezTo>
                    <a:lnTo>
                      <a:pt x="0" y="949"/>
                    </a:lnTo>
                    <a:cubicBezTo>
                      <a:pt x="0" y="1116"/>
                      <a:pt x="140" y="1255"/>
                      <a:pt x="307" y="1255"/>
                    </a:cubicBezTo>
                    <a:cubicBezTo>
                      <a:pt x="474" y="1255"/>
                      <a:pt x="613" y="1116"/>
                      <a:pt x="613" y="949"/>
                    </a:cubicBezTo>
                    <a:lnTo>
                      <a:pt x="613" y="335"/>
                    </a:lnTo>
                    <a:cubicBezTo>
                      <a:pt x="613" y="140"/>
                      <a:pt x="474" y="1"/>
                      <a:pt x="3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44" name="Google Shape;6244;p61"/>
              <p:cNvSpPr/>
              <p:nvPr/>
            </p:nvSpPr>
            <p:spPr>
              <a:xfrm>
                <a:off x="-47180012" y="172075"/>
                <a:ext cx="15350" cy="31375"/>
              </a:xfrm>
              <a:custGeom>
                <a:avLst/>
                <a:gdLst/>
                <a:ahLst/>
                <a:cxnLst/>
                <a:rect l="l" t="t" r="r" b="b"/>
                <a:pathLst>
                  <a:path w="614" h="1255" extrusionOk="0">
                    <a:moveTo>
                      <a:pt x="307" y="0"/>
                    </a:moveTo>
                    <a:cubicBezTo>
                      <a:pt x="139" y="0"/>
                      <a:pt x="0" y="139"/>
                      <a:pt x="0" y="335"/>
                    </a:cubicBezTo>
                    <a:lnTo>
                      <a:pt x="0" y="948"/>
                    </a:lnTo>
                    <a:cubicBezTo>
                      <a:pt x="0" y="1115"/>
                      <a:pt x="139" y="1254"/>
                      <a:pt x="307" y="1254"/>
                    </a:cubicBezTo>
                    <a:cubicBezTo>
                      <a:pt x="474" y="1254"/>
                      <a:pt x="613" y="1115"/>
                      <a:pt x="613" y="948"/>
                    </a:cubicBezTo>
                    <a:lnTo>
                      <a:pt x="613" y="335"/>
                    </a:lnTo>
                    <a:cubicBezTo>
                      <a:pt x="613" y="139"/>
                      <a:pt x="474" y="0"/>
                      <a:pt x="3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45" name="Google Shape;6245;p61"/>
              <p:cNvSpPr/>
              <p:nvPr/>
            </p:nvSpPr>
            <p:spPr>
              <a:xfrm>
                <a:off x="-47180012" y="218050"/>
                <a:ext cx="15350" cy="3210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1284" extrusionOk="0">
                    <a:moveTo>
                      <a:pt x="307" y="1"/>
                    </a:moveTo>
                    <a:cubicBezTo>
                      <a:pt x="139" y="1"/>
                      <a:pt x="0" y="140"/>
                      <a:pt x="0" y="335"/>
                    </a:cubicBezTo>
                    <a:lnTo>
                      <a:pt x="0" y="949"/>
                    </a:lnTo>
                    <a:cubicBezTo>
                      <a:pt x="0" y="1144"/>
                      <a:pt x="139" y="1283"/>
                      <a:pt x="307" y="1283"/>
                    </a:cubicBezTo>
                    <a:cubicBezTo>
                      <a:pt x="474" y="1283"/>
                      <a:pt x="613" y="1144"/>
                      <a:pt x="613" y="949"/>
                    </a:cubicBezTo>
                    <a:lnTo>
                      <a:pt x="613" y="335"/>
                    </a:lnTo>
                    <a:cubicBezTo>
                      <a:pt x="613" y="140"/>
                      <a:pt x="474" y="1"/>
                      <a:pt x="3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1869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0468" y="893141"/>
            <a:ext cx="4692865" cy="1742730"/>
            <a:chOff x="789727" y="1151689"/>
            <a:chExt cx="4692865" cy="1742730"/>
          </a:xfrm>
          <a:solidFill>
            <a:schemeClr val="tx1"/>
          </a:solidFill>
        </p:grpSpPr>
        <p:sp>
          <p:nvSpPr>
            <p:cNvPr id="6251" name="Google Shape;6251;p62"/>
            <p:cNvSpPr/>
            <p:nvPr/>
          </p:nvSpPr>
          <p:spPr>
            <a:xfrm>
              <a:off x="808929" y="1155349"/>
              <a:ext cx="204305" cy="235797"/>
            </a:xfrm>
            <a:custGeom>
              <a:avLst/>
              <a:gdLst/>
              <a:ahLst/>
              <a:cxnLst/>
              <a:rect l="l" t="t" r="r" b="b"/>
              <a:pathLst>
                <a:path w="10996" h="12691" extrusionOk="0">
                  <a:moveTo>
                    <a:pt x="6050" y="820"/>
                  </a:moveTo>
                  <a:lnTo>
                    <a:pt x="6050" y="1639"/>
                  </a:lnTo>
                  <a:lnTo>
                    <a:pt x="5199" y="1639"/>
                  </a:lnTo>
                  <a:lnTo>
                    <a:pt x="5199" y="820"/>
                  </a:lnTo>
                  <a:close/>
                  <a:moveTo>
                    <a:pt x="9358" y="2458"/>
                  </a:moveTo>
                  <a:lnTo>
                    <a:pt x="9358" y="8255"/>
                  </a:lnTo>
                  <a:lnTo>
                    <a:pt x="1923" y="8255"/>
                  </a:lnTo>
                  <a:lnTo>
                    <a:pt x="1923" y="2458"/>
                  </a:lnTo>
                  <a:close/>
                  <a:moveTo>
                    <a:pt x="9767" y="9074"/>
                  </a:moveTo>
                  <a:cubicBezTo>
                    <a:pt x="10019" y="9074"/>
                    <a:pt x="10177" y="9295"/>
                    <a:pt x="10208" y="9515"/>
                  </a:cubicBezTo>
                  <a:cubicBezTo>
                    <a:pt x="10177" y="9704"/>
                    <a:pt x="10051" y="9830"/>
                    <a:pt x="9893" y="9925"/>
                  </a:cubicBezTo>
                  <a:cubicBezTo>
                    <a:pt x="9862" y="9940"/>
                    <a:pt x="9893" y="9948"/>
                    <a:pt x="9594" y="9948"/>
                  </a:cubicBezTo>
                  <a:cubicBezTo>
                    <a:pt x="9295" y="9948"/>
                    <a:pt x="8665" y="9940"/>
                    <a:pt x="7310" y="9925"/>
                  </a:cubicBezTo>
                  <a:lnTo>
                    <a:pt x="1513" y="9925"/>
                  </a:lnTo>
                  <a:cubicBezTo>
                    <a:pt x="1324" y="9925"/>
                    <a:pt x="1166" y="9799"/>
                    <a:pt x="1103" y="9641"/>
                  </a:cubicBezTo>
                  <a:cubicBezTo>
                    <a:pt x="1040" y="9358"/>
                    <a:pt x="1229" y="9074"/>
                    <a:pt x="1513" y="9074"/>
                  </a:cubicBezTo>
                  <a:close/>
                  <a:moveTo>
                    <a:pt x="4790" y="1"/>
                  </a:moveTo>
                  <a:cubicBezTo>
                    <a:pt x="4538" y="1"/>
                    <a:pt x="4348" y="190"/>
                    <a:pt x="4348" y="379"/>
                  </a:cubicBezTo>
                  <a:lnTo>
                    <a:pt x="4348" y="1639"/>
                  </a:lnTo>
                  <a:lnTo>
                    <a:pt x="1419" y="1639"/>
                  </a:lnTo>
                  <a:cubicBezTo>
                    <a:pt x="1198" y="1639"/>
                    <a:pt x="1040" y="1828"/>
                    <a:pt x="1040" y="2080"/>
                  </a:cubicBezTo>
                  <a:lnTo>
                    <a:pt x="1040" y="8349"/>
                  </a:lnTo>
                  <a:cubicBezTo>
                    <a:pt x="788" y="8413"/>
                    <a:pt x="568" y="8570"/>
                    <a:pt x="410" y="8791"/>
                  </a:cubicBezTo>
                  <a:cubicBezTo>
                    <a:pt x="1" y="9358"/>
                    <a:pt x="158" y="10145"/>
                    <a:pt x="725" y="10555"/>
                  </a:cubicBezTo>
                  <a:cubicBezTo>
                    <a:pt x="914" y="10649"/>
                    <a:pt x="1166" y="10744"/>
                    <a:pt x="1419" y="10744"/>
                  </a:cubicBezTo>
                  <a:lnTo>
                    <a:pt x="3277" y="10744"/>
                  </a:lnTo>
                  <a:lnTo>
                    <a:pt x="2679" y="12067"/>
                  </a:lnTo>
                  <a:cubicBezTo>
                    <a:pt x="2616" y="12288"/>
                    <a:pt x="2679" y="12508"/>
                    <a:pt x="2836" y="12634"/>
                  </a:cubicBezTo>
                  <a:cubicBezTo>
                    <a:pt x="2913" y="12673"/>
                    <a:pt x="2987" y="12691"/>
                    <a:pt x="3057" y="12691"/>
                  </a:cubicBezTo>
                  <a:cubicBezTo>
                    <a:pt x="3214" y="12691"/>
                    <a:pt x="3347" y="12598"/>
                    <a:pt x="3435" y="12445"/>
                  </a:cubicBezTo>
                  <a:lnTo>
                    <a:pt x="4159" y="10744"/>
                  </a:lnTo>
                  <a:lnTo>
                    <a:pt x="5136" y="10744"/>
                  </a:lnTo>
                  <a:lnTo>
                    <a:pt x="5136" y="12225"/>
                  </a:lnTo>
                  <a:cubicBezTo>
                    <a:pt x="5136" y="12445"/>
                    <a:pt x="5294" y="12634"/>
                    <a:pt x="5483" y="12666"/>
                  </a:cubicBezTo>
                  <a:cubicBezTo>
                    <a:pt x="5501" y="12668"/>
                    <a:pt x="5520" y="12669"/>
                    <a:pt x="5538" y="12669"/>
                  </a:cubicBezTo>
                  <a:cubicBezTo>
                    <a:pt x="5766" y="12669"/>
                    <a:pt x="5955" y="12492"/>
                    <a:pt x="5955" y="12288"/>
                  </a:cubicBezTo>
                  <a:lnTo>
                    <a:pt x="5955" y="10744"/>
                  </a:lnTo>
                  <a:lnTo>
                    <a:pt x="6932" y="10744"/>
                  </a:lnTo>
                  <a:lnTo>
                    <a:pt x="7657" y="12382"/>
                  </a:lnTo>
                  <a:cubicBezTo>
                    <a:pt x="7708" y="12538"/>
                    <a:pt x="7888" y="12651"/>
                    <a:pt x="8056" y="12651"/>
                  </a:cubicBezTo>
                  <a:cubicBezTo>
                    <a:pt x="8092" y="12651"/>
                    <a:pt x="8127" y="12645"/>
                    <a:pt x="8161" y="12634"/>
                  </a:cubicBezTo>
                  <a:cubicBezTo>
                    <a:pt x="8413" y="12540"/>
                    <a:pt x="8507" y="12256"/>
                    <a:pt x="8444" y="12067"/>
                  </a:cubicBezTo>
                  <a:lnTo>
                    <a:pt x="7846" y="10744"/>
                  </a:lnTo>
                  <a:lnTo>
                    <a:pt x="9704" y="10744"/>
                  </a:lnTo>
                  <a:cubicBezTo>
                    <a:pt x="10366" y="10744"/>
                    <a:pt x="10965" y="10177"/>
                    <a:pt x="10965" y="9484"/>
                  </a:cubicBezTo>
                  <a:cubicBezTo>
                    <a:pt x="10996" y="8980"/>
                    <a:pt x="10681" y="8507"/>
                    <a:pt x="10177" y="8349"/>
                  </a:cubicBezTo>
                  <a:lnTo>
                    <a:pt x="10177" y="2080"/>
                  </a:lnTo>
                  <a:cubicBezTo>
                    <a:pt x="10177" y="1828"/>
                    <a:pt x="9988" y="1639"/>
                    <a:pt x="9736" y="1639"/>
                  </a:cubicBezTo>
                  <a:lnTo>
                    <a:pt x="6869" y="1639"/>
                  </a:lnTo>
                  <a:lnTo>
                    <a:pt x="6869" y="379"/>
                  </a:lnTo>
                  <a:cubicBezTo>
                    <a:pt x="6869" y="158"/>
                    <a:pt x="6680" y="1"/>
                    <a:pt x="64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52" name="Google Shape;6252;p62"/>
            <p:cNvSpPr/>
            <p:nvPr/>
          </p:nvSpPr>
          <p:spPr>
            <a:xfrm>
              <a:off x="790201" y="1440263"/>
              <a:ext cx="241762" cy="213818"/>
            </a:xfrm>
            <a:custGeom>
              <a:avLst/>
              <a:gdLst/>
              <a:ahLst/>
              <a:cxnLst/>
              <a:rect l="l" t="t" r="r" b="b"/>
              <a:pathLst>
                <a:path w="13012" h="11508" extrusionOk="0">
                  <a:moveTo>
                    <a:pt x="9306" y="836"/>
                  </a:moveTo>
                  <a:cubicBezTo>
                    <a:pt x="9412" y="836"/>
                    <a:pt x="9515" y="875"/>
                    <a:pt x="9578" y="954"/>
                  </a:cubicBezTo>
                  <a:lnTo>
                    <a:pt x="11909" y="3285"/>
                  </a:lnTo>
                  <a:cubicBezTo>
                    <a:pt x="12067" y="3443"/>
                    <a:pt x="12067" y="3695"/>
                    <a:pt x="11909" y="3884"/>
                  </a:cubicBezTo>
                  <a:lnTo>
                    <a:pt x="6900" y="8861"/>
                  </a:lnTo>
                  <a:lnTo>
                    <a:pt x="4001" y="5963"/>
                  </a:lnTo>
                  <a:lnTo>
                    <a:pt x="9011" y="954"/>
                  </a:lnTo>
                  <a:cubicBezTo>
                    <a:pt x="9089" y="875"/>
                    <a:pt x="9200" y="836"/>
                    <a:pt x="9306" y="836"/>
                  </a:cubicBezTo>
                  <a:close/>
                  <a:moveTo>
                    <a:pt x="3466" y="6499"/>
                  </a:moveTo>
                  <a:lnTo>
                    <a:pt x="6364" y="9428"/>
                  </a:lnTo>
                  <a:lnTo>
                    <a:pt x="6049" y="9744"/>
                  </a:lnTo>
                  <a:cubicBezTo>
                    <a:pt x="5986" y="9807"/>
                    <a:pt x="5892" y="9870"/>
                    <a:pt x="5766" y="9870"/>
                  </a:cubicBezTo>
                  <a:cubicBezTo>
                    <a:pt x="5640" y="9870"/>
                    <a:pt x="5577" y="9807"/>
                    <a:pt x="5514" y="9744"/>
                  </a:cubicBezTo>
                  <a:cubicBezTo>
                    <a:pt x="5255" y="9506"/>
                    <a:pt x="4936" y="9372"/>
                    <a:pt x="4610" y="9372"/>
                  </a:cubicBezTo>
                  <a:cubicBezTo>
                    <a:pt x="4460" y="9372"/>
                    <a:pt x="4308" y="9400"/>
                    <a:pt x="4159" y="9460"/>
                  </a:cubicBezTo>
                  <a:cubicBezTo>
                    <a:pt x="3938" y="9555"/>
                    <a:pt x="3812" y="9712"/>
                    <a:pt x="3686" y="9807"/>
                  </a:cubicBezTo>
                  <a:lnTo>
                    <a:pt x="3088" y="9239"/>
                  </a:lnTo>
                  <a:lnTo>
                    <a:pt x="3182" y="9145"/>
                  </a:lnTo>
                  <a:cubicBezTo>
                    <a:pt x="3655" y="8672"/>
                    <a:pt x="3686" y="7853"/>
                    <a:pt x="3151" y="7381"/>
                  </a:cubicBezTo>
                  <a:cubicBezTo>
                    <a:pt x="2993" y="7223"/>
                    <a:pt x="3025" y="6940"/>
                    <a:pt x="3182" y="6782"/>
                  </a:cubicBezTo>
                  <a:lnTo>
                    <a:pt x="3466" y="6499"/>
                  </a:lnTo>
                  <a:close/>
                  <a:moveTo>
                    <a:pt x="2426" y="9807"/>
                  </a:moveTo>
                  <a:lnTo>
                    <a:pt x="3025" y="10405"/>
                  </a:lnTo>
                  <a:lnTo>
                    <a:pt x="2773" y="10657"/>
                  </a:lnTo>
                  <a:lnTo>
                    <a:pt x="1544" y="10657"/>
                  </a:lnTo>
                  <a:lnTo>
                    <a:pt x="2426" y="9807"/>
                  </a:lnTo>
                  <a:close/>
                  <a:moveTo>
                    <a:pt x="9310" y="1"/>
                  </a:moveTo>
                  <a:cubicBezTo>
                    <a:pt x="8995" y="1"/>
                    <a:pt x="8680" y="119"/>
                    <a:pt x="8443" y="355"/>
                  </a:cubicBezTo>
                  <a:lnTo>
                    <a:pt x="2584" y="6247"/>
                  </a:lnTo>
                  <a:cubicBezTo>
                    <a:pt x="2111" y="6719"/>
                    <a:pt x="2079" y="7538"/>
                    <a:pt x="2552" y="8011"/>
                  </a:cubicBezTo>
                  <a:cubicBezTo>
                    <a:pt x="2710" y="8137"/>
                    <a:pt x="2710" y="8357"/>
                    <a:pt x="2615" y="8483"/>
                  </a:cubicBezTo>
                  <a:cubicBezTo>
                    <a:pt x="2584" y="8546"/>
                    <a:pt x="2584" y="8546"/>
                    <a:pt x="2552" y="8609"/>
                  </a:cubicBezTo>
                  <a:lnTo>
                    <a:pt x="252" y="10815"/>
                  </a:lnTo>
                  <a:cubicBezTo>
                    <a:pt x="0" y="11067"/>
                    <a:pt x="189" y="11508"/>
                    <a:pt x="536" y="11508"/>
                  </a:cubicBezTo>
                  <a:lnTo>
                    <a:pt x="2930" y="11508"/>
                  </a:lnTo>
                  <a:cubicBezTo>
                    <a:pt x="3056" y="11508"/>
                    <a:pt x="3182" y="11476"/>
                    <a:pt x="3245" y="11382"/>
                  </a:cubicBezTo>
                  <a:lnTo>
                    <a:pt x="4285" y="10374"/>
                  </a:lnTo>
                  <a:cubicBezTo>
                    <a:pt x="4364" y="10295"/>
                    <a:pt x="4474" y="10255"/>
                    <a:pt x="4584" y="10255"/>
                  </a:cubicBezTo>
                  <a:cubicBezTo>
                    <a:pt x="4694" y="10255"/>
                    <a:pt x="4805" y="10295"/>
                    <a:pt x="4883" y="10374"/>
                  </a:cubicBezTo>
                  <a:cubicBezTo>
                    <a:pt x="5092" y="10614"/>
                    <a:pt x="5413" y="10740"/>
                    <a:pt x="5742" y="10740"/>
                  </a:cubicBezTo>
                  <a:cubicBezTo>
                    <a:pt x="6060" y="10740"/>
                    <a:pt x="6384" y="10622"/>
                    <a:pt x="6616" y="10374"/>
                  </a:cubicBezTo>
                  <a:lnTo>
                    <a:pt x="12476" y="4482"/>
                  </a:lnTo>
                  <a:cubicBezTo>
                    <a:pt x="12980" y="3978"/>
                    <a:pt x="13012" y="3191"/>
                    <a:pt x="12508" y="2686"/>
                  </a:cubicBezTo>
                  <a:lnTo>
                    <a:pt x="10176" y="355"/>
                  </a:lnTo>
                  <a:cubicBezTo>
                    <a:pt x="9940" y="119"/>
                    <a:pt x="9625" y="1"/>
                    <a:pt x="93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53" name="Google Shape;6253;p62"/>
            <p:cNvSpPr/>
            <p:nvPr/>
          </p:nvSpPr>
          <p:spPr>
            <a:xfrm>
              <a:off x="795458" y="1699927"/>
              <a:ext cx="231246" cy="235705"/>
            </a:xfrm>
            <a:custGeom>
              <a:avLst/>
              <a:gdLst/>
              <a:ahLst/>
              <a:cxnLst/>
              <a:rect l="l" t="t" r="r" b="b"/>
              <a:pathLst>
                <a:path w="12446" h="12686" extrusionOk="0">
                  <a:moveTo>
                    <a:pt x="6176" y="808"/>
                  </a:moveTo>
                  <a:cubicBezTo>
                    <a:pt x="6428" y="808"/>
                    <a:pt x="6554" y="997"/>
                    <a:pt x="6554" y="1249"/>
                  </a:cubicBezTo>
                  <a:cubicBezTo>
                    <a:pt x="6554" y="1497"/>
                    <a:pt x="6359" y="1667"/>
                    <a:pt x="6153" y="1667"/>
                  </a:cubicBezTo>
                  <a:cubicBezTo>
                    <a:pt x="6097" y="1667"/>
                    <a:pt x="6041" y="1654"/>
                    <a:pt x="5987" y="1627"/>
                  </a:cubicBezTo>
                  <a:cubicBezTo>
                    <a:pt x="5829" y="1564"/>
                    <a:pt x="5735" y="1438"/>
                    <a:pt x="5735" y="1249"/>
                  </a:cubicBezTo>
                  <a:cubicBezTo>
                    <a:pt x="5766" y="997"/>
                    <a:pt x="5924" y="808"/>
                    <a:pt x="6176" y="808"/>
                  </a:cubicBezTo>
                  <a:close/>
                  <a:moveTo>
                    <a:pt x="1986" y="2541"/>
                  </a:moveTo>
                  <a:lnTo>
                    <a:pt x="3088" y="5755"/>
                  </a:lnTo>
                  <a:lnTo>
                    <a:pt x="946" y="5755"/>
                  </a:lnTo>
                  <a:lnTo>
                    <a:pt x="1986" y="2541"/>
                  </a:lnTo>
                  <a:close/>
                  <a:moveTo>
                    <a:pt x="10303" y="2541"/>
                  </a:moveTo>
                  <a:lnTo>
                    <a:pt x="11374" y="5755"/>
                  </a:lnTo>
                  <a:lnTo>
                    <a:pt x="9200" y="5755"/>
                  </a:lnTo>
                  <a:lnTo>
                    <a:pt x="10303" y="2541"/>
                  </a:lnTo>
                  <a:close/>
                  <a:moveTo>
                    <a:pt x="3183" y="6605"/>
                  </a:moveTo>
                  <a:cubicBezTo>
                    <a:pt x="3025" y="7109"/>
                    <a:pt x="2584" y="7424"/>
                    <a:pt x="2049" y="7424"/>
                  </a:cubicBezTo>
                  <a:cubicBezTo>
                    <a:pt x="1481" y="7424"/>
                    <a:pt x="1040" y="7078"/>
                    <a:pt x="851" y="6605"/>
                  </a:cubicBezTo>
                  <a:close/>
                  <a:moveTo>
                    <a:pt x="11437" y="6605"/>
                  </a:moveTo>
                  <a:cubicBezTo>
                    <a:pt x="11279" y="7109"/>
                    <a:pt x="10870" y="7424"/>
                    <a:pt x="10303" y="7424"/>
                  </a:cubicBezTo>
                  <a:cubicBezTo>
                    <a:pt x="9767" y="7424"/>
                    <a:pt x="9326" y="7078"/>
                    <a:pt x="9137" y="6605"/>
                  </a:cubicBezTo>
                  <a:close/>
                  <a:moveTo>
                    <a:pt x="6617" y="2415"/>
                  </a:moveTo>
                  <a:lnTo>
                    <a:pt x="6617" y="8558"/>
                  </a:lnTo>
                  <a:lnTo>
                    <a:pt x="5766" y="8558"/>
                  </a:lnTo>
                  <a:lnTo>
                    <a:pt x="5766" y="2415"/>
                  </a:lnTo>
                  <a:cubicBezTo>
                    <a:pt x="5908" y="2462"/>
                    <a:pt x="6050" y="2486"/>
                    <a:pt x="6191" y="2486"/>
                  </a:cubicBezTo>
                  <a:cubicBezTo>
                    <a:pt x="6333" y="2486"/>
                    <a:pt x="6475" y="2462"/>
                    <a:pt x="6617" y="2415"/>
                  </a:cubicBezTo>
                  <a:close/>
                  <a:moveTo>
                    <a:pt x="8255" y="9346"/>
                  </a:moveTo>
                  <a:lnTo>
                    <a:pt x="8255" y="10165"/>
                  </a:lnTo>
                  <a:lnTo>
                    <a:pt x="4128" y="10165"/>
                  </a:lnTo>
                  <a:lnTo>
                    <a:pt x="4128" y="9346"/>
                  </a:lnTo>
                  <a:close/>
                  <a:moveTo>
                    <a:pt x="9074" y="11016"/>
                  </a:moveTo>
                  <a:lnTo>
                    <a:pt x="9074" y="11835"/>
                  </a:lnTo>
                  <a:lnTo>
                    <a:pt x="3309" y="11835"/>
                  </a:lnTo>
                  <a:lnTo>
                    <a:pt x="3309" y="11016"/>
                  </a:lnTo>
                  <a:close/>
                  <a:moveTo>
                    <a:pt x="6265" y="1"/>
                  </a:moveTo>
                  <a:cubicBezTo>
                    <a:pt x="5747" y="1"/>
                    <a:pt x="5253" y="326"/>
                    <a:pt x="5073" y="840"/>
                  </a:cubicBezTo>
                  <a:lnTo>
                    <a:pt x="1292" y="840"/>
                  </a:lnTo>
                  <a:cubicBezTo>
                    <a:pt x="1103" y="840"/>
                    <a:pt x="914" y="997"/>
                    <a:pt x="851" y="1186"/>
                  </a:cubicBezTo>
                  <a:cubicBezTo>
                    <a:pt x="820" y="1438"/>
                    <a:pt x="1009" y="1659"/>
                    <a:pt x="1261" y="1659"/>
                  </a:cubicBezTo>
                  <a:lnTo>
                    <a:pt x="1481" y="1659"/>
                  </a:lnTo>
                  <a:cubicBezTo>
                    <a:pt x="30" y="6044"/>
                    <a:pt x="1" y="6133"/>
                    <a:pt x="1" y="6133"/>
                  </a:cubicBezTo>
                  <a:lnTo>
                    <a:pt x="1" y="6133"/>
                  </a:lnTo>
                  <a:cubicBezTo>
                    <a:pt x="1" y="6133"/>
                    <a:pt x="1" y="6133"/>
                    <a:pt x="1" y="6133"/>
                  </a:cubicBezTo>
                  <a:lnTo>
                    <a:pt x="1" y="6196"/>
                  </a:lnTo>
                  <a:cubicBezTo>
                    <a:pt x="1" y="6479"/>
                    <a:pt x="64" y="6763"/>
                    <a:pt x="158" y="6983"/>
                  </a:cubicBezTo>
                  <a:cubicBezTo>
                    <a:pt x="464" y="7784"/>
                    <a:pt x="1229" y="8250"/>
                    <a:pt x="2042" y="8250"/>
                  </a:cubicBezTo>
                  <a:cubicBezTo>
                    <a:pt x="2317" y="8250"/>
                    <a:pt x="2597" y="8197"/>
                    <a:pt x="2868" y="8086"/>
                  </a:cubicBezTo>
                  <a:cubicBezTo>
                    <a:pt x="3403" y="7865"/>
                    <a:pt x="3844" y="7393"/>
                    <a:pt x="4033" y="6794"/>
                  </a:cubicBezTo>
                  <a:cubicBezTo>
                    <a:pt x="4128" y="6542"/>
                    <a:pt x="4159" y="6290"/>
                    <a:pt x="4128" y="6164"/>
                  </a:cubicBezTo>
                  <a:lnTo>
                    <a:pt x="4128" y="6038"/>
                  </a:lnTo>
                  <a:cubicBezTo>
                    <a:pt x="4128" y="6007"/>
                    <a:pt x="2679" y="1659"/>
                    <a:pt x="2679" y="1627"/>
                  </a:cubicBezTo>
                  <a:lnTo>
                    <a:pt x="4978" y="1627"/>
                  </a:lnTo>
                  <a:lnTo>
                    <a:pt x="4978" y="8527"/>
                  </a:lnTo>
                  <a:lnTo>
                    <a:pt x="3781" y="8527"/>
                  </a:lnTo>
                  <a:cubicBezTo>
                    <a:pt x="3529" y="8527"/>
                    <a:pt x="3340" y="8716"/>
                    <a:pt x="3340" y="8968"/>
                  </a:cubicBezTo>
                  <a:lnTo>
                    <a:pt x="3340" y="10165"/>
                  </a:lnTo>
                  <a:lnTo>
                    <a:pt x="2931" y="10165"/>
                  </a:lnTo>
                  <a:cubicBezTo>
                    <a:pt x="2710" y="10165"/>
                    <a:pt x="2521" y="10386"/>
                    <a:pt x="2521" y="10606"/>
                  </a:cubicBezTo>
                  <a:lnTo>
                    <a:pt x="2521" y="12245"/>
                  </a:lnTo>
                  <a:cubicBezTo>
                    <a:pt x="2521" y="12497"/>
                    <a:pt x="2710" y="12686"/>
                    <a:pt x="2931" y="12686"/>
                  </a:cubicBezTo>
                  <a:lnTo>
                    <a:pt x="9547" y="12686"/>
                  </a:lnTo>
                  <a:cubicBezTo>
                    <a:pt x="9673" y="12686"/>
                    <a:pt x="9767" y="12654"/>
                    <a:pt x="9830" y="12560"/>
                  </a:cubicBezTo>
                  <a:cubicBezTo>
                    <a:pt x="9925" y="12497"/>
                    <a:pt x="9956" y="12371"/>
                    <a:pt x="9956" y="12308"/>
                  </a:cubicBezTo>
                  <a:lnTo>
                    <a:pt x="9956" y="10638"/>
                  </a:lnTo>
                  <a:cubicBezTo>
                    <a:pt x="9956" y="10417"/>
                    <a:pt x="9767" y="10228"/>
                    <a:pt x="9515" y="10228"/>
                  </a:cubicBezTo>
                  <a:lnTo>
                    <a:pt x="9137" y="10228"/>
                  </a:lnTo>
                  <a:lnTo>
                    <a:pt x="9137" y="8968"/>
                  </a:lnTo>
                  <a:cubicBezTo>
                    <a:pt x="9137" y="8716"/>
                    <a:pt x="8917" y="8527"/>
                    <a:pt x="8696" y="8527"/>
                  </a:cubicBezTo>
                  <a:lnTo>
                    <a:pt x="7467" y="8527"/>
                  </a:lnTo>
                  <a:lnTo>
                    <a:pt x="7467" y="1627"/>
                  </a:lnTo>
                  <a:lnTo>
                    <a:pt x="9799" y="1627"/>
                  </a:lnTo>
                  <a:cubicBezTo>
                    <a:pt x="9799" y="1659"/>
                    <a:pt x="8350" y="6038"/>
                    <a:pt x="8350" y="6070"/>
                  </a:cubicBezTo>
                  <a:lnTo>
                    <a:pt x="8350" y="6164"/>
                  </a:lnTo>
                  <a:lnTo>
                    <a:pt x="8350" y="6227"/>
                  </a:lnTo>
                  <a:cubicBezTo>
                    <a:pt x="8350" y="6952"/>
                    <a:pt x="8696" y="7550"/>
                    <a:pt x="9232" y="7928"/>
                  </a:cubicBezTo>
                  <a:cubicBezTo>
                    <a:pt x="9601" y="8178"/>
                    <a:pt x="10011" y="8295"/>
                    <a:pt x="10411" y="8295"/>
                  </a:cubicBezTo>
                  <a:cubicBezTo>
                    <a:pt x="11275" y="8295"/>
                    <a:pt x="12092" y="7751"/>
                    <a:pt x="12351" y="6826"/>
                  </a:cubicBezTo>
                  <a:cubicBezTo>
                    <a:pt x="12382" y="6637"/>
                    <a:pt x="12445" y="6448"/>
                    <a:pt x="12445" y="6227"/>
                  </a:cubicBezTo>
                  <a:cubicBezTo>
                    <a:pt x="12382" y="6164"/>
                    <a:pt x="12351" y="6133"/>
                    <a:pt x="12351" y="6070"/>
                  </a:cubicBezTo>
                  <a:lnTo>
                    <a:pt x="10901" y="1659"/>
                  </a:lnTo>
                  <a:lnTo>
                    <a:pt x="11153" y="1659"/>
                  </a:lnTo>
                  <a:cubicBezTo>
                    <a:pt x="11342" y="1659"/>
                    <a:pt x="11532" y="1501"/>
                    <a:pt x="11563" y="1312"/>
                  </a:cubicBezTo>
                  <a:cubicBezTo>
                    <a:pt x="11626" y="1092"/>
                    <a:pt x="11406" y="840"/>
                    <a:pt x="11185" y="840"/>
                  </a:cubicBezTo>
                  <a:lnTo>
                    <a:pt x="7404" y="840"/>
                  </a:lnTo>
                  <a:cubicBezTo>
                    <a:pt x="7278" y="462"/>
                    <a:pt x="6963" y="178"/>
                    <a:pt x="6617" y="52"/>
                  </a:cubicBezTo>
                  <a:cubicBezTo>
                    <a:pt x="6501" y="17"/>
                    <a:pt x="6382" y="1"/>
                    <a:pt x="62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254" name="Google Shape;6254;p62"/>
            <p:cNvGrpSpPr/>
            <p:nvPr/>
          </p:nvGrpSpPr>
          <p:grpSpPr>
            <a:xfrm>
              <a:off x="2162082" y="1172950"/>
              <a:ext cx="234739" cy="235928"/>
              <a:chOff x="-41270450" y="1973375"/>
              <a:chExt cx="315850" cy="317450"/>
            </a:xfrm>
            <a:grpFill/>
          </p:grpSpPr>
          <p:sp>
            <p:nvSpPr>
              <p:cNvPr id="6255" name="Google Shape;6255;p62"/>
              <p:cNvSpPr/>
              <p:nvPr/>
            </p:nvSpPr>
            <p:spPr>
              <a:xfrm>
                <a:off x="-41270450" y="1973375"/>
                <a:ext cx="31585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634" h="12698" extrusionOk="0">
                    <a:moveTo>
                      <a:pt x="11814" y="820"/>
                    </a:moveTo>
                    <a:lnTo>
                      <a:pt x="11814" y="11847"/>
                    </a:lnTo>
                    <a:lnTo>
                      <a:pt x="788" y="11847"/>
                    </a:lnTo>
                    <a:lnTo>
                      <a:pt x="788" y="820"/>
                    </a:lnTo>
                    <a:close/>
                    <a:moveTo>
                      <a:pt x="378" y="1"/>
                    </a:moveTo>
                    <a:cubicBezTo>
                      <a:pt x="158" y="1"/>
                      <a:pt x="0" y="190"/>
                      <a:pt x="0" y="410"/>
                    </a:cubicBezTo>
                    <a:lnTo>
                      <a:pt x="0" y="12288"/>
                    </a:lnTo>
                    <a:cubicBezTo>
                      <a:pt x="0" y="12508"/>
                      <a:pt x="189" y="12697"/>
                      <a:pt x="378" y="12697"/>
                    </a:cubicBezTo>
                    <a:lnTo>
                      <a:pt x="12224" y="12697"/>
                    </a:lnTo>
                    <a:cubicBezTo>
                      <a:pt x="12476" y="12697"/>
                      <a:pt x="12634" y="12508"/>
                      <a:pt x="12634" y="12288"/>
                    </a:cubicBezTo>
                    <a:lnTo>
                      <a:pt x="12634" y="410"/>
                    </a:lnTo>
                    <a:cubicBezTo>
                      <a:pt x="12634" y="158"/>
                      <a:pt x="12476" y="1"/>
                      <a:pt x="122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56" name="Google Shape;6256;p62"/>
              <p:cNvSpPr/>
              <p:nvPr/>
            </p:nvSpPr>
            <p:spPr>
              <a:xfrm>
                <a:off x="-41230300" y="2015125"/>
                <a:ext cx="235525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7688" extrusionOk="0">
                    <a:moveTo>
                      <a:pt x="8539" y="788"/>
                    </a:moveTo>
                    <a:lnTo>
                      <a:pt x="8539" y="6869"/>
                    </a:lnTo>
                    <a:lnTo>
                      <a:pt x="820" y="6869"/>
                    </a:lnTo>
                    <a:lnTo>
                      <a:pt x="820" y="788"/>
                    </a:lnTo>
                    <a:close/>
                    <a:moveTo>
                      <a:pt x="442" y="1"/>
                    </a:moveTo>
                    <a:cubicBezTo>
                      <a:pt x="190" y="1"/>
                      <a:pt x="1" y="221"/>
                      <a:pt x="1" y="410"/>
                    </a:cubicBezTo>
                    <a:lnTo>
                      <a:pt x="1" y="7310"/>
                    </a:lnTo>
                    <a:cubicBezTo>
                      <a:pt x="1" y="7404"/>
                      <a:pt x="32" y="7499"/>
                      <a:pt x="127" y="7562"/>
                    </a:cubicBezTo>
                    <a:cubicBezTo>
                      <a:pt x="190" y="7656"/>
                      <a:pt x="316" y="7688"/>
                      <a:pt x="442" y="7688"/>
                    </a:cubicBezTo>
                    <a:lnTo>
                      <a:pt x="8980" y="7688"/>
                    </a:lnTo>
                    <a:cubicBezTo>
                      <a:pt x="9232" y="7688"/>
                      <a:pt x="9421" y="7499"/>
                      <a:pt x="9421" y="7310"/>
                    </a:cubicBezTo>
                    <a:lnTo>
                      <a:pt x="9421" y="410"/>
                    </a:lnTo>
                    <a:cubicBezTo>
                      <a:pt x="9421" y="158"/>
                      <a:pt x="9232" y="1"/>
                      <a:pt x="89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57" name="Google Shape;6257;p62"/>
              <p:cNvSpPr/>
              <p:nvPr/>
            </p:nvSpPr>
            <p:spPr>
              <a:xfrm>
                <a:off x="-41139725" y="2061750"/>
                <a:ext cx="83525" cy="103675"/>
              </a:xfrm>
              <a:custGeom>
                <a:avLst/>
                <a:gdLst/>
                <a:ahLst/>
                <a:cxnLst/>
                <a:rect l="l" t="t" r="r" b="b"/>
                <a:pathLst>
                  <a:path w="3341" h="4147" extrusionOk="0">
                    <a:moveTo>
                      <a:pt x="789" y="1223"/>
                    </a:moveTo>
                    <a:lnTo>
                      <a:pt x="2112" y="2074"/>
                    </a:lnTo>
                    <a:lnTo>
                      <a:pt x="789" y="2987"/>
                    </a:lnTo>
                    <a:lnTo>
                      <a:pt x="789" y="1223"/>
                    </a:lnTo>
                    <a:close/>
                    <a:moveTo>
                      <a:pt x="389" y="0"/>
                    </a:moveTo>
                    <a:cubicBezTo>
                      <a:pt x="182" y="0"/>
                      <a:pt x="1" y="185"/>
                      <a:pt x="1" y="435"/>
                    </a:cubicBezTo>
                    <a:lnTo>
                      <a:pt x="1" y="3743"/>
                    </a:lnTo>
                    <a:cubicBezTo>
                      <a:pt x="1" y="3981"/>
                      <a:pt x="198" y="4147"/>
                      <a:pt x="416" y="4147"/>
                    </a:cubicBezTo>
                    <a:cubicBezTo>
                      <a:pt x="487" y="4147"/>
                      <a:pt x="561" y="4129"/>
                      <a:pt x="631" y="4090"/>
                    </a:cubicBezTo>
                    <a:lnTo>
                      <a:pt x="3120" y="2452"/>
                    </a:lnTo>
                    <a:cubicBezTo>
                      <a:pt x="3340" y="2294"/>
                      <a:pt x="3340" y="1916"/>
                      <a:pt x="3120" y="1727"/>
                    </a:cubicBezTo>
                    <a:lnTo>
                      <a:pt x="631" y="89"/>
                    </a:lnTo>
                    <a:cubicBezTo>
                      <a:pt x="552" y="28"/>
                      <a:pt x="469" y="0"/>
                      <a:pt x="3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58" name="Google Shape;6258;p62"/>
              <p:cNvSpPr/>
              <p:nvPr/>
            </p:nvSpPr>
            <p:spPr>
              <a:xfrm>
                <a:off x="-41230300" y="2227000"/>
                <a:ext cx="235525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9421" h="852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62"/>
                      <a:pt x="190" y="851"/>
                      <a:pt x="442" y="851"/>
                    </a:cubicBezTo>
                    <a:lnTo>
                      <a:pt x="8980" y="851"/>
                    </a:lnTo>
                    <a:cubicBezTo>
                      <a:pt x="9232" y="851"/>
                      <a:pt x="9421" y="662"/>
                      <a:pt x="9421" y="441"/>
                    </a:cubicBezTo>
                    <a:cubicBezTo>
                      <a:pt x="9421" y="189"/>
                      <a:pt x="9232" y="0"/>
                      <a:pt x="89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59" name="Google Shape;6259;p62"/>
            <p:cNvGrpSpPr/>
            <p:nvPr/>
          </p:nvGrpSpPr>
          <p:grpSpPr>
            <a:xfrm>
              <a:off x="2154511" y="1444700"/>
              <a:ext cx="249881" cy="234868"/>
              <a:chOff x="-41291625" y="2339025"/>
              <a:chExt cx="336225" cy="316025"/>
            </a:xfrm>
            <a:grpFill/>
          </p:grpSpPr>
          <p:sp>
            <p:nvSpPr>
              <p:cNvPr id="6260" name="Google Shape;6260;p62"/>
              <p:cNvSpPr/>
              <p:nvPr/>
            </p:nvSpPr>
            <p:spPr>
              <a:xfrm>
                <a:off x="-41291625" y="2339025"/>
                <a:ext cx="336225" cy="316025"/>
              </a:xfrm>
              <a:custGeom>
                <a:avLst/>
                <a:gdLst/>
                <a:ahLst/>
                <a:cxnLst/>
                <a:rect l="l" t="t" r="r" b="b"/>
                <a:pathLst>
                  <a:path w="13449" h="12641" extrusionOk="0">
                    <a:moveTo>
                      <a:pt x="6644" y="1064"/>
                    </a:moveTo>
                    <a:lnTo>
                      <a:pt x="7810" y="2261"/>
                    </a:lnTo>
                    <a:lnTo>
                      <a:pt x="6644" y="3427"/>
                    </a:lnTo>
                    <a:lnTo>
                      <a:pt x="5447" y="2261"/>
                    </a:lnTo>
                    <a:lnTo>
                      <a:pt x="6644" y="1064"/>
                    </a:lnTo>
                    <a:close/>
                    <a:moveTo>
                      <a:pt x="11307" y="5727"/>
                    </a:moveTo>
                    <a:lnTo>
                      <a:pt x="12504" y="6893"/>
                    </a:lnTo>
                    <a:lnTo>
                      <a:pt x="11307" y="8090"/>
                    </a:lnTo>
                    <a:lnTo>
                      <a:pt x="10141" y="6893"/>
                    </a:lnTo>
                    <a:lnTo>
                      <a:pt x="11307" y="5727"/>
                    </a:lnTo>
                    <a:close/>
                    <a:moveTo>
                      <a:pt x="4848" y="2829"/>
                    </a:moveTo>
                    <a:lnTo>
                      <a:pt x="6045" y="4026"/>
                    </a:lnTo>
                    <a:cubicBezTo>
                      <a:pt x="3872" y="6200"/>
                      <a:pt x="3935" y="6105"/>
                      <a:pt x="3809" y="6294"/>
                    </a:cubicBezTo>
                    <a:cubicBezTo>
                      <a:pt x="2769" y="7712"/>
                      <a:pt x="3494" y="9728"/>
                      <a:pt x="5226" y="10169"/>
                    </a:cubicBezTo>
                    <a:cubicBezTo>
                      <a:pt x="5463" y="10232"/>
                      <a:pt x="5675" y="10248"/>
                      <a:pt x="5825" y="10248"/>
                    </a:cubicBezTo>
                    <a:cubicBezTo>
                      <a:pt x="5975" y="10248"/>
                      <a:pt x="6061" y="10232"/>
                      <a:pt x="6045" y="10232"/>
                    </a:cubicBezTo>
                    <a:cubicBezTo>
                      <a:pt x="6045" y="10232"/>
                      <a:pt x="6108" y="10232"/>
                      <a:pt x="6234" y="10201"/>
                    </a:cubicBezTo>
                    <a:cubicBezTo>
                      <a:pt x="6739" y="10138"/>
                      <a:pt x="7180" y="9886"/>
                      <a:pt x="7526" y="9539"/>
                    </a:cubicBezTo>
                    <a:lnTo>
                      <a:pt x="9542" y="7523"/>
                    </a:lnTo>
                    <a:lnTo>
                      <a:pt x="10740" y="8720"/>
                    </a:lnTo>
                    <a:cubicBezTo>
                      <a:pt x="8566" y="10831"/>
                      <a:pt x="8629" y="10768"/>
                      <a:pt x="8440" y="10925"/>
                    </a:cubicBezTo>
                    <a:cubicBezTo>
                      <a:pt x="7699" y="11547"/>
                      <a:pt x="6741" y="11878"/>
                      <a:pt x="5785" y="11878"/>
                    </a:cubicBezTo>
                    <a:cubicBezTo>
                      <a:pt x="5480" y="11878"/>
                      <a:pt x="5176" y="11844"/>
                      <a:pt x="4880" y="11776"/>
                    </a:cubicBezTo>
                    <a:cubicBezTo>
                      <a:pt x="2769" y="11303"/>
                      <a:pt x="1257" y="9192"/>
                      <a:pt x="1729" y="6924"/>
                    </a:cubicBezTo>
                    <a:cubicBezTo>
                      <a:pt x="1887" y="6231"/>
                      <a:pt x="2202" y="5506"/>
                      <a:pt x="2769" y="4939"/>
                    </a:cubicBezTo>
                    <a:lnTo>
                      <a:pt x="4848" y="2829"/>
                    </a:lnTo>
                    <a:close/>
                    <a:moveTo>
                      <a:pt x="6565" y="1"/>
                    </a:moveTo>
                    <a:cubicBezTo>
                      <a:pt x="6455" y="1"/>
                      <a:pt x="6345" y="40"/>
                      <a:pt x="6266" y="119"/>
                    </a:cubicBezTo>
                    <a:lnTo>
                      <a:pt x="2202" y="4183"/>
                    </a:lnTo>
                    <a:cubicBezTo>
                      <a:pt x="1635" y="4782"/>
                      <a:pt x="1194" y="5538"/>
                      <a:pt x="942" y="6263"/>
                    </a:cubicBezTo>
                    <a:cubicBezTo>
                      <a:pt x="0" y="9451"/>
                      <a:pt x="2425" y="12640"/>
                      <a:pt x="5705" y="12640"/>
                    </a:cubicBezTo>
                    <a:cubicBezTo>
                      <a:pt x="5828" y="12640"/>
                      <a:pt x="5952" y="12636"/>
                      <a:pt x="6077" y="12627"/>
                    </a:cubicBezTo>
                    <a:cubicBezTo>
                      <a:pt x="6077" y="12627"/>
                      <a:pt x="6203" y="12627"/>
                      <a:pt x="6266" y="12564"/>
                    </a:cubicBezTo>
                    <a:cubicBezTo>
                      <a:pt x="7243" y="12469"/>
                      <a:pt x="8188" y="12059"/>
                      <a:pt x="8975" y="11366"/>
                    </a:cubicBezTo>
                    <a:cubicBezTo>
                      <a:pt x="9133" y="11240"/>
                      <a:pt x="8786" y="11555"/>
                      <a:pt x="13229" y="7113"/>
                    </a:cubicBezTo>
                    <a:cubicBezTo>
                      <a:pt x="13323" y="7019"/>
                      <a:pt x="13355" y="6893"/>
                      <a:pt x="13355" y="6830"/>
                    </a:cubicBezTo>
                    <a:cubicBezTo>
                      <a:pt x="13355" y="6735"/>
                      <a:pt x="13449" y="6704"/>
                      <a:pt x="13355" y="6641"/>
                    </a:cubicBezTo>
                    <a:lnTo>
                      <a:pt x="11590" y="4845"/>
                    </a:lnTo>
                    <a:cubicBezTo>
                      <a:pt x="11512" y="4766"/>
                      <a:pt x="11401" y="4727"/>
                      <a:pt x="11291" y="4727"/>
                    </a:cubicBezTo>
                    <a:cubicBezTo>
                      <a:pt x="11181" y="4727"/>
                      <a:pt x="11070" y="4766"/>
                      <a:pt x="10992" y="4845"/>
                    </a:cubicBezTo>
                    <a:lnTo>
                      <a:pt x="6928" y="8909"/>
                    </a:lnTo>
                    <a:cubicBezTo>
                      <a:pt x="6588" y="9236"/>
                      <a:pt x="6159" y="9392"/>
                      <a:pt x="5737" y="9392"/>
                    </a:cubicBezTo>
                    <a:cubicBezTo>
                      <a:pt x="5102" y="9392"/>
                      <a:pt x="4483" y="9036"/>
                      <a:pt x="4218" y="8373"/>
                    </a:cubicBezTo>
                    <a:cubicBezTo>
                      <a:pt x="3998" y="7743"/>
                      <a:pt x="4092" y="7019"/>
                      <a:pt x="4565" y="6546"/>
                    </a:cubicBezTo>
                    <a:lnTo>
                      <a:pt x="8629" y="2482"/>
                    </a:lnTo>
                    <a:cubicBezTo>
                      <a:pt x="8786" y="2324"/>
                      <a:pt x="8786" y="2072"/>
                      <a:pt x="8629" y="1883"/>
                    </a:cubicBezTo>
                    <a:lnTo>
                      <a:pt x="6865" y="119"/>
                    </a:lnTo>
                    <a:cubicBezTo>
                      <a:pt x="6786" y="40"/>
                      <a:pt x="6676" y="1"/>
                      <a:pt x="65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61" name="Google Shape;6261;p62"/>
              <p:cNvSpPr/>
              <p:nvPr/>
            </p:nvSpPr>
            <p:spPr>
              <a:xfrm>
                <a:off x="-41234225" y="2620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262" name="Google Shape;6262;p62"/>
            <p:cNvSpPr/>
            <p:nvPr/>
          </p:nvSpPr>
          <p:spPr>
            <a:xfrm>
              <a:off x="2139698" y="1562757"/>
              <a:ext cx="0" cy="19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0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63" name="Google Shape;6263;p62"/>
            <p:cNvSpPr/>
            <p:nvPr/>
          </p:nvSpPr>
          <p:spPr>
            <a:xfrm>
              <a:off x="2161411" y="1717578"/>
              <a:ext cx="237655" cy="235723"/>
            </a:xfrm>
            <a:custGeom>
              <a:avLst/>
              <a:gdLst/>
              <a:ahLst/>
              <a:cxnLst/>
              <a:rect l="l" t="t" r="r" b="b"/>
              <a:pathLst>
                <a:path w="12791" h="12687" extrusionOk="0">
                  <a:moveTo>
                    <a:pt x="2986" y="7684"/>
                  </a:moveTo>
                  <a:cubicBezTo>
                    <a:pt x="4110" y="7684"/>
                    <a:pt x="5072" y="8568"/>
                    <a:pt x="5072" y="9751"/>
                  </a:cubicBezTo>
                  <a:cubicBezTo>
                    <a:pt x="5072" y="10727"/>
                    <a:pt x="4474" y="11484"/>
                    <a:pt x="3623" y="11736"/>
                  </a:cubicBezTo>
                  <a:cubicBezTo>
                    <a:pt x="3405" y="11810"/>
                    <a:pt x="3185" y="11846"/>
                    <a:pt x="2971" y="11846"/>
                  </a:cubicBezTo>
                  <a:cubicBezTo>
                    <a:pt x="2101" y="11846"/>
                    <a:pt x="1311" y="11265"/>
                    <a:pt x="1008" y="10381"/>
                  </a:cubicBezTo>
                  <a:cubicBezTo>
                    <a:pt x="662" y="9278"/>
                    <a:pt x="1292" y="8113"/>
                    <a:pt x="2394" y="7766"/>
                  </a:cubicBezTo>
                  <a:cubicBezTo>
                    <a:pt x="2594" y="7710"/>
                    <a:pt x="2792" y="7684"/>
                    <a:pt x="2986" y="7684"/>
                  </a:cubicBezTo>
                  <a:close/>
                  <a:moveTo>
                    <a:pt x="9886" y="7696"/>
                  </a:moveTo>
                  <a:cubicBezTo>
                    <a:pt x="10161" y="7696"/>
                    <a:pt x="10441" y="7749"/>
                    <a:pt x="10712" y="7861"/>
                  </a:cubicBezTo>
                  <a:cubicBezTo>
                    <a:pt x="11468" y="8176"/>
                    <a:pt x="11972" y="8869"/>
                    <a:pt x="11972" y="9751"/>
                  </a:cubicBezTo>
                  <a:cubicBezTo>
                    <a:pt x="11972" y="10696"/>
                    <a:pt x="11373" y="11484"/>
                    <a:pt x="10523" y="11736"/>
                  </a:cubicBezTo>
                  <a:cubicBezTo>
                    <a:pt x="10305" y="11810"/>
                    <a:pt x="10085" y="11846"/>
                    <a:pt x="9870" y="11846"/>
                  </a:cubicBezTo>
                  <a:cubicBezTo>
                    <a:pt x="9001" y="11846"/>
                    <a:pt x="8211" y="11265"/>
                    <a:pt x="7908" y="10381"/>
                  </a:cubicBezTo>
                  <a:cubicBezTo>
                    <a:pt x="7750" y="9940"/>
                    <a:pt x="7782" y="9436"/>
                    <a:pt x="8002" y="8963"/>
                  </a:cubicBezTo>
                  <a:cubicBezTo>
                    <a:pt x="8309" y="8162"/>
                    <a:pt x="9073" y="7696"/>
                    <a:pt x="9886" y="7696"/>
                  </a:cubicBezTo>
                  <a:close/>
                  <a:moveTo>
                    <a:pt x="2151" y="1"/>
                  </a:moveTo>
                  <a:cubicBezTo>
                    <a:pt x="1058" y="1"/>
                    <a:pt x="63" y="900"/>
                    <a:pt x="63" y="2064"/>
                  </a:cubicBezTo>
                  <a:lnTo>
                    <a:pt x="63" y="9593"/>
                  </a:lnTo>
                  <a:cubicBezTo>
                    <a:pt x="0" y="10633"/>
                    <a:pt x="504" y="11578"/>
                    <a:pt x="1323" y="12177"/>
                  </a:cubicBezTo>
                  <a:cubicBezTo>
                    <a:pt x="1822" y="12521"/>
                    <a:pt x="2387" y="12686"/>
                    <a:pt x="2947" y="12686"/>
                  </a:cubicBezTo>
                  <a:cubicBezTo>
                    <a:pt x="3874" y="12686"/>
                    <a:pt x="4786" y="12233"/>
                    <a:pt x="5356" y="11389"/>
                  </a:cubicBezTo>
                  <a:cubicBezTo>
                    <a:pt x="5671" y="10916"/>
                    <a:pt x="5860" y="10381"/>
                    <a:pt x="5860" y="9782"/>
                  </a:cubicBezTo>
                  <a:cubicBezTo>
                    <a:pt x="5860" y="9625"/>
                    <a:pt x="6018" y="9467"/>
                    <a:pt x="6207" y="9373"/>
                  </a:cubicBezTo>
                  <a:cubicBezTo>
                    <a:pt x="6270" y="9357"/>
                    <a:pt x="6340" y="9349"/>
                    <a:pt x="6411" y="9349"/>
                  </a:cubicBezTo>
                  <a:cubicBezTo>
                    <a:pt x="6482" y="9349"/>
                    <a:pt x="6553" y="9357"/>
                    <a:pt x="6616" y="9373"/>
                  </a:cubicBezTo>
                  <a:cubicBezTo>
                    <a:pt x="6805" y="9467"/>
                    <a:pt x="6963" y="9625"/>
                    <a:pt x="6963" y="9782"/>
                  </a:cubicBezTo>
                  <a:cubicBezTo>
                    <a:pt x="6963" y="10759"/>
                    <a:pt x="7467" y="11641"/>
                    <a:pt x="8223" y="12177"/>
                  </a:cubicBezTo>
                  <a:cubicBezTo>
                    <a:pt x="8709" y="12521"/>
                    <a:pt x="9272" y="12686"/>
                    <a:pt x="9833" y="12686"/>
                  </a:cubicBezTo>
                  <a:cubicBezTo>
                    <a:pt x="10762" y="12686"/>
                    <a:pt x="11686" y="12233"/>
                    <a:pt x="12256" y="11389"/>
                  </a:cubicBezTo>
                  <a:cubicBezTo>
                    <a:pt x="12602" y="10885"/>
                    <a:pt x="12791" y="10223"/>
                    <a:pt x="12728" y="9530"/>
                  </a:cubicBezTo>
                  <a:cubicBezTo>
                    <a:pt x="12791" y="9467"/>
                    <a:pt x="12791" y="9971"/>
                    <a:pt x="12791" y="2064"/>
                  </a:cubicBezTo>
                  <a:cubicBezTo>
                    <a:pt x="12791" y="1780"/>
                    <a:pt x="12760" y="1497"/>
                    <a:pt x="12634" y="1276"/>
                  </a:cubicBezTo>
                  <a:cubicBezTo>
                    <a:pt x="12310" y="458"/>
                    <a:pt x="11539" y="8"/>
                    <a:pt x="10750" y="8"/>
                  </a:cubicBezTo>
                  <a:cubicBezTo>
                    <a:pt x="10232" y="8"/>
                    <a:pt x="9706" y="202"/>
                    <a:pt x="9294" y="614"/>
                  </a:cubicBezTo>
                  <a:cubicBezTo>
                    <a:pt x="9137" y="772"/>
                    <a:pt x="9137" y="1024"/>
                    <a:pt x="9294" y="1182"/>
                  </a:cubicBezTo>
                  <a:cubicBezTo>
                    <a:pt x="9373" y="1260"/>
                    <a:pt x="9483" y="1300"/>
                    <a:pt x="9593" y="1300"/>
                  </a:cubicBezTo>
                  <a:cubicBezTo>
                    <a:pt x="9704" y="1300"/>
                    <a:pt x="9814" y="1260"/>
                    <a:pt x="9893" y="1182"/>
                  </a:cubicBezTo>
                  <a:cubicBezTo>
                    <a:pt x="10140" y="935"/>
                    <a:pt x="10448" y="819"/>
                    <a:pt x="10752" y="819"/>
                  </a:cubicBezTo>
                  <a:cubicBezTo>
                    <a:pt x="11263" y="819"/>
                    <a:pt x="11763" y="1144"/>
                    <a:pt x="11940" y="1717"/>
                  </a:cubicBezTo>
                  <a:cubicBezTo>
                    <a:pt x="11972" y="1812"/>
                    <a:pt x="11972" y="1938"/>
                    <a:pt x="11972" y="2064"/>
                  </a:cubicBezTo>
                  <a:lnTo>
                    <a:pt x="11972" y="7766"/>
                  </a:lnTo>
                  <a:cubicBezTo>
                    <a:pt x="11389" y="7183"/>
                    <a:pt x="10644" y="6907"/>
                    <a:pt x="9909" y="6907"/>
                  </a:cubicBezTo>
                  <a:cubicBezTo>
                    <a:pt x="8779" y="6907"/>
                    <a:pt x="7673" y="7559"/>
                    <a:pt x="7215" y="8743"/>
                  </a:cubicBezTo>
                  <a:cubicBezTo>
                    <a:pt x="6994" y="8617"/>
                    <a:pt x="6750" y="8554"/>
                    <a:pt x="6494" y="8554"/>
                  </a:cubicBezTo>
                  <a:cubicBezTo>
                    <a:pt x="6238" y="8554"/>
                    <a:pt x="5970" y="8617"/>
                    <a:pt x="5702" y="8743"/>
                  </a:cubicBezTo>
                  <a:cubicBezTo>
                    <a:pt x="5513" y="8207"/>
                    <a:pt x="5135" y="7735"/>
                    <a:pt x="4600" y="7388"/>
                  </a:cubicBezTo>
                  <a:cubicBezTo>
                    <a:pt x="4117" y="7053"/>
                    <a:pt x="3560" y="6889"/>
                    <a:pt x="3001" y="6889"/>
                  </a:cubicBezTo>
                  <a:cubicBezTo>
                    <a:pt x="2248" y="6889"/>
                    <a:pt x="1493" y="7187"/>
                    <a:pt x="914" y="7766"/>
                  </a:cubicBezTo>
                  <a:lnTo>
                    <a:pt x="914" y="2064"/>
                  </a:lnTo>
                  <a:cubicBezTo>
                    <a:pt x="914" y="1340"/>
                    <a:pt x="1486" y="814"/>
                    <a:pt x="2132" y="814"/>
                  </a:cubicBezTo>
                  <a:cubicBezTo>
                    <a:pt x="2301" y="814"/>
                    <a:pt x="2476" y="851"/>
                    <a:pt x="2646" y="929"/>
                  </a:cubicBezTo>
                  <a:cubicBezTo>
                    <a:pt x="2804" y="992"/>
                    <a:pt x="2899" y="1087"/>
                    <a:pt x="3025" y="1182"/>
                  </a:cubicBezTo>
                  <a:cubicBezTo>
                    <a:pt x="3103" y="1260"/>
                    <a:pt x="3214" y="1300"/>
                    <a:pt x="3324" y="1300"/>
                  </a:cubicBezTo>
                  <a:cubicBezTo>
                    <a:pt x="3434" y="1300"/>
                    <a:pt x="3544" y="1260"/>
                    <a:pt x="3623" y="1182"/>
                  </a:cubicBezTo>
                  <a:cubicBezTo>
                    <a:pt x="3781" y="1024"/>
                    <a:pt x="3781" y="772"/>
                    <a:pt x="3623" y="614"/>
                  </a:cubicBezTo>
                  <a:cubicBezTo>
                    <a:pt x="3434" y="394"/>
                    <a:pt x="3214" y="236"/>
                    <a:pt x="2962" y="173"/>
                  </a:cubicBezTo>
                  <a:cubicBezTo>
                    <a:pt x="2694" y="55"/>
                    <a:pt x="2420" y="1"/>
                    <a:pt x="2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64" name="Google Shape;6264;p62"/>
            <p:cNvSpPr/>
            <p:nvPr/>
          </p:nvSpPr>
          <p:spPr>
            <a:xfrm>
              <a:off x="3603451" y="1153602"/>
              <a:ext cx="146354" cy="235333"/>
            </a:xfrm>
            <a:custGeom>
              <a:avLst/>
              <a:gdLst/>
              <a:ahLst/>
              <a:cxnLst/>
              <a:rect l="l" t="t" r="r" b="b"/>
              <a:pathLst>
                <a:path w="7877" h="12666" extrusionOk="0">
                  <a:moveTo>
                    <a:pt x="6491" y="788"/>
                  </a:moveTo>
                  <a:cubicBezTo>
                    <a:pt x="6743" y="788"/>
                    <a:pt x="6900" y="977"/>
                    <a:pt x="6932" y="1197"/>
                  </a:cubicBezTo>
                  <a:cubicBezTo>
                    <a:pt x="6869" y="1449"/>
                    <a:pt x="6711" y="1607"/>
                    <a:pt x="6459" y="1607"/>
                  </a:cubicBezTo>
                  <a:lnTo>
                    <a:pt x="5640" y="1607"/>
                  </a:lnTo>
                  <a:cubicBezTo>
                    <a:pt x="5388" y="1607"/>
                    <a:pt x="5230" y="1827"/>
                    <a:pt x="5230" y="2017"/>
                  </a:cubicBezTo>
                  <a:cubicBezTo>
                    <a:pt x="5230" y="2237"/>
                    <a:pt x="5451" y="2458"/>
                    <a:pt x="5640" y="2458"/>
                  </a:cubicBezTo>
                  <a:lnTo>
                    <a:pt x="6081" y="2458"/>
                  </a:lnTo>
                  <a:lnTo>
                    <a:pt x="6081" y="4379"/>
                  </a:lnTo>
                  <a:lnTo>
                    <a:pt x="1922" y="4379"/>
                  </a:lnTo>
                  <a:lnTo>
                    <a:pt x="1922" y="2458"/>
                  </a:lnTo>
                  <a:lnTo>
                    <a:pt x="2364" y="2458"/>
                  </a:lnTo>
                  <a:cubicBezTo>
                    <a:pt x="2616" y="2458"/>
                    <a:pt x="2805" y="2237"/>
                    <a:pt x="2805" y="2017"/>
                  </a:cubicBezTo>
                  <a:cubicBezTo>
                    <a:pt x="2805" y="1764"/>
                    <a:pt x="2616" y="1607"/>
                    <a:pt x="2364" y="1607"/>
                  </a:cubicBezTo>
                  <a:lnTo>
                    <a:pt x="1544" y="1607"/>
                  </a:lnTo>
                  <a:cubicBezTo>
                    <a:pt x="1292" y="1607"/>
                    <a:pt x="1135" y="1418"/>
                    <a:pt x="1135" y="1197"/>
                  </a:cubicBezTo>
                  <a:cubicBezTo>
                    <a:pt x="1135" y="945"/>
                    <a:pt x="1355" y="788"/>
                    <a:pt x="1544" y="788"/>
                  </a:cubicBezTo>
                  <a:close/>
                  <a:moveTo>
                    <a:pt x="6018" y="5135"/>
                  </a:moveTo>
                  <a:lnTo>
                    <a:pt x="6018" y="9641"/>
                  </a:lnTo>
                  <a:cubicBezTo>
                    <a:pt x="6018" y="10901"/>
                    <a:pt x="5136" y="11815"/>
                    <a:pt x="3970" y="11815"/>
                  </a:cubicBezTo>
                  <a:cubicBezTo>
                    <a:pt x="2994" y="11815"/>
                    <a:pt x="2143" y="11090"/>
                    <a:pt x="1985" y="10176"/>
                  </a:cubicBezTo>
                  <a:lnTo>
                    <a:pt x="3151" y="10176"/>
                  </a:lnTo>
                  <a:cubicBezTo>
                    <a:pt x="3403" y="10176"/>
                    <a:pt x="3561" y="9956"/>
                    <a:pt x="3561" y="9735"/>
                  </a:cubicBezTo>
                  <a:cubicBezTo>
                    <a:pt x="3561" y="9483"/>
                    <a:pt x="3340" y="9326"/>
                    <a:pt x="3151" y="9326"/>
                  </a:cubicBezTo>
                  <a:lnTo>
                    <a:pt x="1891" y="9326"/>
                  </a:lnTo>
                  <a:lnTo>
                    <a:pt x="1891" y="8507"/>
                  </a:lnTo>
                  <a:lnTo>
                    <a:pt x="3151" y="8507"/>
                  </a:lnTo>
                  <a:cubicBezTo>
                    <a:pt x="3403" y="8507"/>
                    <a:pt x="3561" y="8317"/>
                    <a:pt x="3561" y="8065"/>
                  </a:cubicBezTo>
                  <a:cubicBezTo>
                    <a:pt x="3561" y="7845"/>
                    <a:pt x="3340" y="7656"/>
                    <a:pt x="3151" y="7656"/>
                  </a:cubicBezTo>
                  <a:lnTo>
                    <a:pt x="1891" y="7656"/>
                  </a:lnTo>
                  <a:lnTo>
                    <a:pt x="1891" y="6805"/>
                  </a:lnTo>
                  <a:lnTo>
                    <a:pt x="3151" y="6805"/>
                  </a:lnTo>
                  <a:cubicBezTo>
                    <a:pt x="3403" y="6805"/>
                    <a:pt x="3561" y="6616"/>
                    <a:pt x="3561" y="6396"/>
                  </a:cubicBezTo>
                  <a:cubicBezTo>
                    <a:pt x="3561" y="6144"/>
                    <a:pt x="3340" y="5955"/>
                    <a:pt x="3151" y="5955"/>
                  </a:cubicBezTo>
                  <a:lnTo>
                    <a:pt x="1891" y="5955"/>
                  </a:lnTo>
                  <a:lnTo>
                    <a:pt x="1891" y="5135"/>
                  </a:lnTo>
                  <a:close/>
                  <a:moveTo>
                    <a:pt x="1513" y="0"/>
                  </a:moveTo>
                  <a:cubicBezTo>
                    <a:pt x="1072" y="0"/>
                    <a:pt x="725" y="189"/>
                    <a:pt x="473" y="567"/>
                  </a:cubicBezTo>
                  <a:cubicBezTo>
                    <a:pt x="1" y="1229"/>
                    <a:pt x="316" y="2143"/>
                    <a:pt x="1103" y="2395"/>
                  </a:cubicBezTo>
                  <a:lnTo>
                    <a:pt x="1103" y="9767"/>
                  </a:lnTo>
                  <a:cubicBezTo>
                    <a:pt x="1103" y="11422"/>
                    <a:pt x="2503" y="12666"/>
                    <a:pt x="4038" y="12666"/>
                  </a:cubicBezTo>
                  <a:cubicBezTo>
                    <a:pt x="4402" y="12666"/>
                    <a:pt x="4774" y="12596"/>
                    <a:pt x="5136" y="12445"/>
                  </a:cubicBezTo>
                  <a:cubicBezTo>
                    <a:pt x="6176" y="12004"/>
                    <a:pt x="6900" y="10964"/>
                    <a:pt x="6900" y="9767"/>
                  </a:cubicBezTo>
                  <a:lnTo>
                    <a:pt x="6900" y="2395"/>
                  </a:lnTo>
                  <a:cubicBezTo>
                    <a:pt x="7121" y="2332"/>
                    <a:pt x="7373" y="2174"/>
                    <a:pt x="7530" y="1922"/>
                  </a:cubicBezTo>
                  <a:cubicBezTo>
                    <a:pt x="7877" y="1355"/>
                    <a:pt x="7719" y="599"/>
                    <a:pt x="7184" y="189"/>
                  </a:cubicBezTo>
                  <a:cubicBezTo>
                    <a:pt x="6963" y="95"/>
                    <a:pt x="6743" y="0"/>
                    <a:pt x="64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65" name="Google Shape;6265;p62"/>
            <p:cNvSpPr/>
            <p:nvPr/>
          </p:nvSpPr>
          <p:spPr>
            <a:xfrm>
              <a:off x="3573018" y="1425046"/>
              <a:ext cx="207221" cy="236652"/>
            </a:xfrm>
            <a:custGeom>
              <a:avLst/>
              <a:gdLst/>
              <a:ahLst/>
              <a:cxnLst/>
              <a:rect l="l" t="t" r="r" b="b"/>
              <a:pathLst>
                <a:path w="11153" h="12737" extrusionOk="0">
                  <a:moveTo>
                    <a:pt x="9452" y="4262"/>
                  </a:moveTo>
                  <a:lnTo>
                    <a:pt x="9452" y="4262"/>
                  </a:lnTo>
                  <a:cubicBezTo>
                    <a:pt x="9704" y="4703"/>
                    <a:pt x="9609" y="5270"/>
                    <a:pt x="9231" y="5679"/>
                  </a:cubicBezTo>
                  <a:cubicBezTo>
                    <a:pt x="8976" y="5915"/>
                    <a:pt x="8672" y="6040"/>
                    <a:pt x="8364" y="6040"/>
                  </a:cubicBezTo>
                  <a:cubicBezTo>
                    <a:pt x="8178" y="6040"/>
                    <a:pt x="7992" y="5995"/>
                    <a:pt x="7814" y="5900"/>
                  </a:cubicBezTo>
                  <a:lnTo>
                    <a:pt x="9452" y="4262"/>
                  </a:lnTo>
                  <a:close/>
                  <a:moveTo>
                    <a:pt x="6018" y="835"/>
                  </a:moveTo>
                  <a:cubicBezTo>
                    <a:pt x="6120" y="835"/>
                    <a:pt x="6223" y="875"/>
                    <a:pt x="6301" y="954"/>
                  </a:cubicBezTo>
                  <a:lnTo>
                    <a:pt x="7215" y="1867"/>
                  </a:lnTo>
                  <a:cubicBezTo>
                    <a:pt x="7306" y="1935"/>
                    <a:pt x="7397" y="1987"/>
                    <a:pt x="7499" y="1987"/>
                  </a:cubicBezTo>
                  <a:cubicBezTo>
                    <a:pt x="7539" y="1987"/>
                    <a:pt x="7581" y="1979"/>
                    <a:pt x="7625" y="1962"/>
                  </a:cubicBezTo>
                  <a:cubicBezTo>
                    <a:pt x="7863" y="1897"/>
                    <a:pt x="8110" y="1865"/>
                    <a:pt x="8359" y="1865"/>
                  </a:cubicBezTo>
                  <a:cubicBezTo>
                    <a:pt x="8963" y="1865"/>
                    <a:pt x="9578" y="2055"/>
                    <a:pt x="10113" y="2434"/>
                  </a:cubicBezTo>
                  <a:lnTo>
                    <a:pt x="6049" y="6498"/>
                  </a:lnTo>
                  <a:cubicBezTo>
                    <a:pt x="5482" y="5774"/>
                    <a:pt x="5356" y="4892"/>
                    <a:pt x="5577" y="4010"/>
                  </a:cubicBezTo>
                  <a:cubicBezTo>
                    <a:pt x="5608" y="3852"/>
                    <a:pt x="5577" y="3726"/>
                    <a:pt x="5451" y="3631"/>
                  </a:cubicBezTo>
                  <a:lnTo>
                    <a:pt x="5199" y="3379"/>
                  </a:lnTo>
                  <a:lnTo>
                    <a:pt x="4537" y="2718"/>
                  </a:lnTo>
                  <a:cubicBezTo>
                    <a:pt x="4380" y="2560"/>
                    <a:pt x="4380" y="2277"/>
                    <a:pt x="4537" y="2119"/>
                  </a:cubicBezTo>
                  <a:lnTo>
                    <a:pt x="5734" y="954"/>
                  </a:lnTo>
                  <a:cubicBezTo>
                    <a:pt x="5813" y="875"/>
                    <a:pt x="5915" y="835"/>
                    <a:pt x="6018" y="835"/>
                  </a:cubicBezTo>
                  <a:close/>
                  <a:moveTo>
                    <a:pt x="1290" y="6917"/>
                  </a:moveTo>
                  <a:cubicBezTo>
                    <a:pt x="1502" y="6917"/>
                    <a:pt x="1702" y="7106"/>
                    <a:pt x="1702" y="7318"/>
                  </a:cubicBezTo>
                  <a:cubicBezTo>
                    <a:pt x="1670" y="7538"/>
                    <a:pt x="1544" y="7696"/>
                    <a:pt x="1387" y="7727"/>
                  </a:cubicBezTo>
                  <a:cubicBezTo>
                    <a:pt x="1342" y="7740"/>
                    <a:pt x="1298" y="7746"/>
                    <a:pt x="1256" y="7746"/>
                  </a:cubicBezTo>
                  <a:cubicBezTo>
                    <a:pt x="1084" y="7746"/>
                    <a:pt x="933" y="7645"/>
                    <a:pt x="883" y="7444"/>
                  </a:cubicBezTo>
                  <a:cubicBezTo>
                    <a:pt x="788" y="7223"/>
                    <a:pt x="914" y="7002"/>
                    <a:pt x="1166" y="6939"/>
                  </a:cubicBezTo>
                  <a:cubicBezTo>
                    <a:pt x="1207" y="6924"/>
                    <a:pt x="1248" y="6917"/>
                    <a:pt x="1290" y="6917"/>
                  </a:cubicBezTo>
                  <a:close/>
                  <a:moveTo>
                    <a:pt x="5807" y="10240"/>
                  </a:moveTo>
                  <a:cubicBezTo>
                    <a:pt x="6104" y="10240"/>
                    <a:pt x="6409" y="10293"/>
                    <a:pt x="6711" y="10405"/>
                  </a:cubicBezTo>
                  <a:cubicBezTo>
                    <a:pt x="7373" y="10626"/>
                    <a:pt x="7877" y="11193"/>
                    <a:pt x="8160" y="11886"/>
                  </a:cubicBezTo>
                  <a:lnTo>
                    <a:pt x="3529" y="11886"/>
                  </a:lnTo>
                  <a:cubicBezTo>
                    <a:pt x="3847" y="10882"/>
                    <a:pt x="4774" y="10240"/>
                    <a:pt x="5807" y="10240"/>
                  </a:cubicBezTo>
                  <a:close/>
                  <a:moveTo>
                    <a:pt x="6030" y="1"/>
                  </a:moveTo>
                  <a:cubicBezTo>
                    <a:pt x="5711" y="1"/>
                    <a:pt x="5388" y="119"/>
                    <a:pt x="5136" y="355"/>
                  </a:cubicBezTo>
                  <a:lnTo>
                    <a:pt x="3938" y="1552"/>
                  </a:lnTo>
                  <a:cubicBezTo>
                    <a:pt x="3466" y="1993"/>
                    <a:pt x="3466" y="2781"/>
                    <a:pt x="3938" y="3316"/>
                  </a:cubicBezTo>
                  <a:lnTo>
                    <a:pt x="4348" y="3694"/>
                  </a:lnTo>
                  <a:lnTo>
                    <a:pt x="1828" y="6215"/>
                  </a:lnTo>
                  <a:cubicBezTo>
                    <a:pt x="1652" y="6127"/>
                    <a:pt x="1468" y="6087"/>
                    <a:pt x="1287" y="6087"/>
                  </a:cubicBezTo>
                  <a:cubicBezTo>
                    <a:pt x="623" y="6087"/>
                    <a:pt x="0" y="6625"/>
                    <a:pt x="0" y="7318"/>
                  </a:cubicBezTo>
                  <a:cubicBezTo>
                    <a:pt x="0" y="8052"/>
                    <a:pt x="611" y="8583"/>
                    <a:pt x="1293" y="8583"/>
                  </a:cubicBezTo>
                  <a:cubicBezTo>
                    <a:pt x="1459" y="8583"/>
                    <a:pt x="1629" y="8551"/>
                    <a:pt x="1796" y="8483"/>
                  </a:cubicBezTo>
                  <a:lnTo>
                    <a:pt x="3592" y="10279"/>
                  </a:lnTo>
                  <a:cubicBezTo>
                    <a:pt x="3056" y="10783"/>
                    <a:pt x="2647" y="11476"/>
                    <a:pt x="2584" y="12264"/>
                  </a:cubicBezTo>
                  <a:cubicBezTo>
                    <a:pt x="2521" y="12484"/>
                    <a:pt x="2741" y="12736"/>
                    <a:pt x="2962" y="12736"/>
                  </a:cubicBezTo>
                  <a:lnTo>
                    <a:pt x="8664" y="12736"/>
                  </a:lnTo>
                  <a:cubicBezTo>
                    <a:pt x="8916" y="12736"/>
                    <a:pt x="9105" y="12484"/>
                    <a:pt x="9074" y="12264"/>
                  </a:cubicBezTo>
                  <a:cubicBezTo>
                    <a:pt x="8837" y="10556"/>
                    <a:pt x="7367" y="9419"/>
                    <a:pt x="5795" y="9419"/>
                  </a:cubicBezTo>
                  <a:cubicBezTo>
                    <a:pt x="5279" y="9419"/>
                    <a:pt x="4752" y="9542"/>
                    <a:pt x="4254" y="9806"/>
                  </a:cubicBezTo>
                  <a:lnTo>
                    <a:pt x="2363" y="7916"/>
                  </a:lnTo>
                  <a:cubicBezTo>
                    <a:pt x="2521" y="7601"/>
                    <a:pt x="2521" y="7223"/>
                    <a:pt x="2426" y="6845"/>
                  </a:cubicBezTo>
                  <a:lnTo>
                    <a:pt x="4663" y="4608"/>
                  </a:lnTo>
                  <a:lnTo>
                    <a:pt x="4663" y="4608"/>
                  </a:lnTo>
                  <a:cubicBezTo>
                    <a:pt x="4632" y="5679"/>
                    <a:pt x="4978" y="6687"/>
                    <a:pt x="5734" y="7444"/>
                  </a:cubicBezTo>
                  <a:cubicBezTo>
                    <a:pt x="5813" y="7522"/>
                    <a:pt x="5915" y="7562"/>
                    <a:pt x="6018" y="7562"/>
                  </a:cubicBezTo>
                  <a:cubicBezTo>
                    <a:pt x="6120" y="7562"/>
                    <a:pt x="6223" y="7522"/>
                    <a:pt x="6301" y="7444"/>
                  </a:cubicBezTo>
                  <a:lnTo>
                    <a:pt x="7215" y="6530"/>
                  </a:lnTo>
                  <a:cubicBezTo>
                    <a:pt x="7564" y="6771"/>
                    <a:pt x="7958" y="6887"/>
                    <a:pt x="8352" y="6887"/>
                  </a:cubicBezTo>
                  <a:cubicBezTo>
                    <a:pt x="8883" y="6887"/>
                    <a:pt x="9414" y="6676"/>
                    <a:pt x="9830" y="6278"/>
                  </a:cubicBezTo>
                  <a:cubicBezTo>
                    <a:pt x="10523" y="5553"/>
                    <a:pt x="10618" y="4451"/>
                    <a:pt x="10082" y="3663"/>
                  </a:cubicBezTo>
                  <a:lnTo>
                    <a:pt x="10996" y="2749"/>
                  </a:lnTo>
                  <a:cubicBezTo>
                    <a:pt x="11153" y="2560"/>
                    <a:pt x="11153" y="2340"/>
                    <a:pt x="10996" y="2119"/>
                  </a:cubicBezTo>
                  <a:cubicBezTo>
                    <a:pt x="10259" y="1383"/>
                    <a:pt x="9297" y="1056"/>
                    <a:pt x="8341" y="1056"/>
                  </a:cubicBezTo>
                  <a:cubicBezTo>
                    <a:pt x="8111" y="1056"/>
                    <a:pt x="7882" y="1074"/>
                    <a:pt x="7656" y="1111"/>
                  </a:cubicBezTo>
                  <a:lnTo>
                    <a:pt x="6900" y="355"/>
                  </a:lnTo>
                  <a:cubicBezTo>
                    <a:pt x="6664" y="119"/>
                    <a:pt x="6349" y="1"/>
                    <a:pt x="60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66" name="Google Shape;6266;p62"/>
            <p:cNvSpPr/>
            <p:nvPr/>
          </p:nvSpPr>
          <p:spPr>
            <a:xfrm>
              <a:off x="3557814" y="1698943"/>
              <a:ext cx="235333" cy="236113"/>
            </a:xfrm>
            <a:custGeom>
              <a:avLst/>
              <a:gdLst/>
              <a:ahLst/>
              <a:cxnLst/>
              <a:rect l="l" t="t" r="r" b="b"/>
              <a:pathLst>
                <a:path w="12666" h="12708" extrusionOk="0">
                  <a:moveTo>
                    <a:pt x="6347" y="841"/>
                  </a:moveTo>
                  <a:cubicBezTo>
                    <a:pt x="6876" y="841"/>
                    <a:pt x="7350" y="1172"/>
                    <a:pt x="7530" y="1712"/>
                  </a:cubicBezTo>
                  <a:cubicBezTo>
                    <a:pt x="7719" y="2405"/>
                    <a:pt x="7372" y="3067"/>
                    <a:pt x="6679" y="3256"/>
                  </a:cubicBezTo>
                  <a:cubicBezTo>
                    <a:pt x="6569" y="3289"/>
                    <a:pt x="6457" y="3305"/>
                    <a:pt x="6345" y="3305"/>
                  </a:cubicBezTo>
                  <a:cubicBezTo>
                    <a:pt x="5822" y="3305"/>
                    <a:pt x="5323" y="2956"/>
                    <a:pt x="5167" y="2437"/>
                  </a:cubicBezTo>
                  <a:cubicBezTo>
                    <a:pt x="4947" y="1775"/>
                    <a:pt x="5325" y="1082"/>
                    <a:pt x="5986" y="893"/>
                  </a:cubicBezTo>
                  <a:cubicBezTo>
                    <a:pt x="6108" y="858"/>
                    <a:pt x="6229" y="841"/>
                    <a:pt x="6347" y="841"/>
                  </a:cubicBezTo>
                  <a:close/>
                  <a:moveTo>
                    <a:pt x="6353" y="5919"/>
                  </a:moveTo>
                  <a:cubicBezTo>
                    <a:pt x="7021" y="5919"/>
                    <a:pt x="7624" y="6459"/>
                    <a:pt x="7624" y="7162"/>
                  </a:cubicBezTo>
                  <a:cubicBezTo>
                    <a:pt x="7593" y="7698"/>
                    <a:pt x="7215" y="8170"/>
                    <a:pt x="6742" y="8328"/>
                  </a:cubicBezTo>
                  <a:cubicBezTo>
                    <a:pt x="6608" y="8371"/>
                    <a:pt x="6474" y="8391"/>
                    <a:pt x="6345" y="8391"/>
                  </a:cubicBezTo>
                  <a:cubicBezTo>
                    <a:pt x="5810" y="8391"/>
                    <a:pt x="5351" y="8042"/>
                    <a:pt x="5199" y="7509"/>
                  </a:cubicBezTo>
                  <a:cubicBezTo>
                    <a:pt x="5010" y="6847"/>
                    <a:pt x="5356" y="6186"/>
                    <a:pt x="6018" y="5965"/>
                  </a:cubicBezTo>
                  <a:cubicBezTo>
                    <a:pt x="6130" y="5934"/>
                    <a:pt x="6242" y="5919"/>
                    <a:pt x="6353" y="5919"/>
                  </a:cubicBezTo>
                  <a:close/>
                  <a:moveTo>
                    <a:pt x="2079" y="9351"/>
                  </a:moveTo>
                  <a:cubicBezTo>
                    <a:pt x="2744" y="9351"/>
                    <a:pt x="3340" y="9871"/>
                    <a:pt x="3340" y="10596"/>
                  </a:cubicBezTo>
                  <a:cubicBezTo>
                    <a:pt x="3308" y="11163"/>
                    <a:pt x="2962" y="11604"/>
                    <a:pt x="2426" y="11762"/>
                  </a:cubicBezTo>
                  <a:cubicBezTo>
                    <a:pt x="2305" y="11797"/>
                    <a:pt x="2183" y="11813"/>
                    <a:pt x="2065" y="11813"/>
                  </a:cubicBezTo>
                  <a:cubicBezTo>
                    <a:pt x="1538" y="11813"/>
                    <a:pt x="1068" y="11483"/>
                    <a:pt x="914" y="10943"/>
                  </a:cubicBezTo>
                  <a:cubicBezTo>
                    <a:pt x="693" y="10281"/>
                    <a:pt x="1071" y="9588"/>
                    <a:pt x="1733" y="9399"/>
                  </a:cubicBezTo>
                  <a:cubicBezTo>
                    <a:pt x="1849" y="9367"/>
                    <a:pt x="1965" y="9351"/>
                    <a:pt x="2079" y="9351"/>
                  </a:cubicBezTo>
                  <a:close/>
                  <a:moveTo>
                    <a:pt x="10617" y="9351"/>
                  </a:moveTo>
                  <a:cubicBezTo>
                    <a:pt x="11281" y="9351"/>
                    <a:pt x="11878" y="9871"/>
                    <a:pt x="11878" y="10596"/>
                  </a:cubicBezTo>
                  <a:cubicBezTo>
                    <a:pt x="11846" y="11163"/>
                    <a:pt x="11500" y="11604"/>
                    <a:pt x="10995" y="11762"/>
                  </a:cubicBezTo>
                  <a:cubicBezTo>
                    <a:pt x="10868" y="11797"/>
                    <a:pt x="10742" y="11813"/>
                    <a:pt x="10620" y="11813"/>
                  </a:cubicBezTo>
                  <a:cubicBezTo>
                    <a:pt x="10076" y="11813"/>
                    <a:pt x="9606" y="11483"/>
                    <a:pt x="9452" y="10943"/>
                  </a:cubicBezTo>
                  <a:cubicBezTo>
                    <a:pt x="9263" y="10281"/>
                    <a:pt x="9609" y="9588"/>
                    <a:pt x="10271" y="9399"/>
                  </a:cubicBezTo>
                  <a:cubicBezTo>
                    <a:pt x="10387" y="9367"/>
                    <a:pt x="10503" y="9351"/>
                    <a:pt x="10617" y="9351"/>
                  </a:cubicBezTo>
                  <a:close/>
                  <a:moveTo>
                    <a:pt x="6344" y="0"/>
                  </a:moveTo>
                  <a:cubicBezTo>
                    <a:pt x="5677" y="0"/>
                    <a:pt x="5021" y="308"/>
                    <a:pt x="4631" y="893"/>
                  </a:cubicBezTo>
                  <a:cubicBezTo>
                    <a:pt x="3812" y="2122"/>
                    <a:pt x="4474" y="3760"/>
                    <a:pt x="5955" y="4075"/>
                  </a:cubicBezTo>
                  <a:lnTo>
                    <a:pt x="5955" y="5146"/>
                  </a:lnTo>
                  <a:cubicBezTo>
                    <a:pt x="4600" y="5430"/>
                    <a:pt x="3907" y="6910"/>
                    <a:pt x="4537" y="8107"/>
                  </a:cubicBezTo>
                  <a:lnTo>
                    <a:pt x="3434" y="9021"/>
                  </a:lnTo>
                  <a:cubicBezTo>
                    <a:pt x="3025" y="8706"/>
                    <a:pt x="2584" y="8548"/>
                    <a:pt x="2080" y="8548"/>
                  </a:cubicBezTo>
                  <a:cubicBezTo>
                    <a:pt x="945" y="8548"/>
                    <a:pt x="0" y="9494"/>
                    <a:pt x="0" y="10628"/>
                  </a:cubicBezTo>
                  <a:cubicBezTo>
                    <a:pt x="0" y="11762"/>
                    <a:pt x="945" y="12707"/>
                    <a:pt x="2080" y="12707"/>
                  </a:cubicBezTo>
                  <a:cubicBezTo>
                    <a:pt x="3214" y="12707"/>
                    <a:pt x="4159" y="11793"/>
                    <a:pt x="4159" y="10628"/>
                  </a:cubicBezTo>
                  <a:cubicBezTo>
                    <a:pt x="4159" y="10281"/>
                    <a:pt x="4096" y="9966"/>
                    <a:pt x="3938" y="9683"/>
                  </a:cubicBezTo>
                  <a:lnTo>
                    <a:pt x="5041" y="8769"/>
                  </a:lnTo>
                  <a:cubicBezTo>
                    <a:pt x="5435" y="9084"/>
                    <a:pt x="5907" y="9242"/>
                    <a:pt x="6376" y="9242"/>
                  </a:cubicBezTo>
                  <a:cubicBezTo>
                    <a:pt x="6845" y="9242"/>
                    <a:pt x="7309" y="9084"/>
                    <a:pt x="7687" y="8769"/>
                  </a:cubicBezTo>
                  <a:lnTo>
                    <a:pt x="8790" y="9683"/>
                  </a:lnTo>
                  <a:cubicBezTo>
                    <a:pt x="8318" y="10596"/>
                    <a:pt x="8570" y="11730"/>
                    <a:pt x="9452" y="12361"/>
                  </a:cubicBezTo>
                  <a:cubicBezTo>
                    <a:pt x="9803" y="12595"/>
                    <a:pt x="10203" y="12707"/>
                    <a:pt x="10598" y="12707"/>
                  </a:cubicBezTo>
                  <a:cubicBezTo>
                    <a:pt x="11266" y="12707"/>
                    <a:pt x="11923" y="12387"/>
                    <a:pt x="12319" y="11793"/>
                  </a:cubicBezTo>
                  <a:cubicBezTo>
                    <a:pt x="12571" y="11478"/>
                    <a:pt x="12665" y="11069"/>
                    <a:pt x="12665" y="10659"/>
                  </a:cubicBezTo>
                  <a:cubicBezTo>
                    <a:pt x="12665" y="9431"/>
                    <a:pt x="11783" y="8548"/>
                    <a:pt x="10617" y="8548"/>
                  </a:cubicBezTo>
                  <a:cubicBezTo>
                    <a:pt x="10113" y="8548"/>
                    <a:pt x="9672" y="8706"/>
                    <a:pt x="9294" y="9021"/>
                  </a:cubicBezTo>
                  <a:lnTo>
                    <a:pt x="8192" y="8107"/>
                  </a:lnTo>
                  <a:cubicBezTo>
                    <a:pt x="8822" y="6879"/>
                    <a:pt x="8097" y="5398"/>
                    <a:pt x="6774" y="5146"/>
                  </a:cubicBezTo>
                  <a:lnTo>
                    <a:pt x="6774" y="4075"/>
                  </a:lnTo>
                  <a:cubicBezTo>
                    <a:pt x="7530" y="3917"/>
                    <a:pt x="8097" y="3382"/>
                    <a:pt x="8349" y="2657"/>
                  </a:cubicBezTo>
                  <a:cubicBezTo>
                    <a:pt x="8633" y="1806"/>
                    <a:pt x="8318" y="861"/>
                    <a:pt x="7530" y="357"/>
                  </a:cubicBezTo>
                  <a:cubicBezTo>
                    <a:pt x="7170" y="117"/>
                    <a:pt x="6755" y="0"/>
                    <a:pt x="63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67" name="Google Shape;6267;p62"/>
            <p:cNvSpPr/>
            <p:nvPr/>
          </p:nvSpPr>
          <p:spPr>
            <a:xfrm>
              <a:off x="4957894" y="1153751"/>
              <a:ext cx="236503" cy="235036"/>
            </a:xfrm>
            <a:custGeom>
              <a:avLst/>
              <a:gdLst/>
              <a:ahLst/>
              <a:cxnLst/>
              <a:rect l="l" t="t" r="r" b="b"/>
              <a:pathLst>
                <a:path w="12729" h="12650" extrusionOk="0">
                  <a:moveTo>
                    <a:pt x="9326" y="1000"/>
                  </a:moveTo>
                  <a:lnTo>
                    <a:pt x="11657" y="3332"/>
                  </a:lnTo>
                  <a:lnTo>
                    <a:pt x="3403" y="11617"/>
                  </a:lnTo>
                  <a:lnTo>
                    <a:pt x="1072" y="9286"/>
                  </a:lnTo>
                  <a:lnTo>
                    <a:pt x="2521" y="7837"/>
                  </a:lnTo>
                  <a:lnTo>
                    <a:pt x="3403" y="8688"/>
                  </a:lnTo>
                  <a:cubicBezTo>
                    <a:pt x="3482" y="8766"/>
                    <a:pt x="3584" y="8806"/>
                    <a:pt x="3686" y="8806"/>
                  </a:cubicBezTo>
                  <a:cubicBezTo>
                    <a:pt x="3789" y="8806"/>
                    <a:pt x="3891" y="8766"/>
                    <a:pt x="3970" y="8688"/>
                  </a:cubicBezTo>
                  <a:cubicBezTo>
                    <a:pt x="4128" y="8530"/>
                    <a:pt x="4128" y="8278"/>
                    <a:pt x="3970" y="8089"/>
                  </a:cubicBezTo>
                  <a:lnTo>
                    <a:pt x="3119" y="7238"/>
                  </a:lnTo>
                  <a:lnTo>
                    <a:pt x="4191" y="6167"/>
                  </a:lnTo>
                  <a:lnTo>
                    <a:pt x="5041" y="7049"/>
                  </a:lnTo>
                  <a:cubicBezTo>
                    <a:pt x="5120" y="7128"/>
                    <a:pt x="5230" y="7167"/>
                    <a:pt x="5340" y="7167"/>
                  </a:cubicBezTo>
                  <a:cubicBezTo>
                    <a:pt x="5451" y="7167"/>
                    <a:pt x="5561" y="7128"/>
                    <a:pt x="5640" y="7049"/>
                  </a:cubicBezTo>
                  <a:cubicBezTo>
                    <a:pt x="5797" y="6892"/>
                    <a:pt x="5797" y="6608"/>
                    <a:pt x="5640" y="6451"/>
                  </a:cubicBezTo>
                  <a:lnTo>
                    <a:pt x="4758" y="5600"/>
                  </a:lnTo>
                  <a:lnTo>
                    <a:pt x="5829" y="4529"/>
                  </a:lnTo>
                  <a:lnTo>
                    <a:pt x="6711" y="5380"/>
                  </a:lnTo>
                  <a:cubicBezTo>
                    <a:pt x="6790" y="5458"/>
                    <a:pt x="6892" y="5498"/>
                    <a:pt x="6994" y="5498"/>
                  </a:cubicBezTo>
                  <a:cubicBezTo>
                    <a:pt x="7097" y="5498"/>
                    <a:pt x="7199" y="5458"/>
                    <a:pt x="7278" y="5380"/>
                  </a:cubicBezTo>
                  <a:cubicBezTo>
                    <a:pt x="7436" y="5222"/>
                    <a:pt x="7436" y="4970"/>
                    <a:pt x="7278" y="4812"/>
                  </a:cubicBezTo>
                  <a:lnTo>
                    <a:pt x="6427" y="3930"/>
                  </a:lnTo>
                  <a:lnTo>
                    <a:pt x="7499" y="2859"/>
                  </a:lnTo>
                  <a:lnTo>
                    <a:pt x="8349" y="3741"/>
                  </a:lnTo>
                  <a:cubicBezTo>
                    <a:pt x="8428" y="3820"/>
                    <a:pt x="8538" y="3859"/>
                    <a:pt x="8648" y="3859"/>
                  </a:cubicBezTo>
                  <a:cubicBezTo>
                    <a:pt x="8759" y="3859"/>
                    <a:pt x="8869" y="3820"/>
                    <a:pt x="8948" y="3741"/>
                  </a:cubicBezTo>
                  <a:cubicBezTo>
                    <a:pt x="9105" y="3584"/>
                    <a:pt x="9105" y="3300"/>
                    <a:pt x="8948" y="3143"/>
                  </a:cubicBezTo>
                  <a:lnTo>
                    <a:pt x="8066" y="2292"/>
                  </a:lnTo>
                  <a:lnTo>
                    <a:pt x="9326" y="1000"/>
                  </a:lnTo>
                  <a:close/>
                  <a:moveTo>
                    <a:pt x="9357" y="0"/>
                  </a:moveTo>
                  <a:cubicBezTo>
                    <a:pt x="9255" y="0"/>
                    <a:pt x="9153" y="39"/>
                    <a:pt x="9074" y="118"/>
                  </a:cubicBezTo>
                  <a:lnTo>
                    <a:pt x="7247" y="1914"/>
                  </a:lnTo>
                  <a:lnTo>
                    <a:pt x="7120" y="2040"/>
                  </a:lnTo>
                  <a:lnTo>
                    <a:pt x="5608" y="3584"/>
                  </a:lnTo>
                  <a:lnTo>
                    <a:pt x="5482" y="3678"/>
                  </a:lnTo>
                  <a:lnTo>
                    <a:pt x="3938" y="5222"/>
                  </a:lnTo>
                  <a:lnTo>
                    <a:pt x="3812" y="5348"/>
                  </a:lnTo>
                  <a:lnTo>
                    <a:pt x="2300" y="6892"/>
                  </a:lnTo>
                  <a:lnTo>
                    <a:pt x="2174" y="7018"/>
                  </a:lnTo>
                  <a:lnTo>
                    <a:pt x="158" y="9003"/>
                  </a:lnTo>
                  <a:cubicBezTo>
                    <a:pt x="0" y="9160"/>
                    <a:pt x="0" y="9444"/>
                    <a:pt x="158" y="9601"/>
                  </a:cubicBezTo>
                  <a:lnTo>
                    <a:pt x="3088" y="12531"/>
                  </a:lnTo>
                  <a:cubicBezTo>
                    <a:pt x="3167" y="12610"/>
                    <a:pt x="3269" y="12649"/>
                    <a:pt x="3371" y="12649"/>
                  </a:cubicBezTo>
                  <a:cubicBezTo>
                    <a:pt x="3474" y="12649"/>
                    <a:pt x="3576" y="12610"/>
                    <a:pt x="3655" y="12531"/>
                  </a:cubicBezTo>
                  <a:lnTo>
                    <a:pt x="12539" y="3647"/>
                  </a:lnTo>
                  <a:cubicBezTo>
                    <a:pt x="12728" y="3458"/>
                    <a:pt x="12728" y="3174"/>
                    <a:pt x="12571" y="3017"/>
                  </a:cubicBezTo>
                  <a:lnTo>
                    <a:pt x="9641" y="118"/>
                  </a:lnTo>
                  <a:cubicBezTo>
                    <a:pt x="9562" y="39"/>
                    <a:pt x="9460" y="0"/>
                    <a:pt x="93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268" name="Google Shape;6268;p62"/>
            <p:cNvGrpSpPr/>
            <p:nvPr/>
          </p:nvGrpSpPr>
          <p:grpSpPr>
            <a:xfrm>
              <a:off x="1052280" y="1155282"/>
              <a:ext cx="250550" cy="235537"/>
              <a:chOff x="-42804750" y="1949600"/>
              <a:chExt cx="337125" cy="316925"/>
            </a:xfrm>
            <a:grpFill/>
          </p:grpSpPr>
          <p:sp>
            <p:nvSpPr>
              <p:cNvPr id="6269" name="Google Shape;6269;p62"/>
              <p:cNvSpPr/>
              <p:nvPr/>
            </p:nvSpPr>
            <p:spPr>
              <a:xfrm>
                <a:off x="-42731500" y="2013125"/>
                <a:ext cx="189825" cy="189900"/>
              </a:xfrm>
              <a:custGeom>
                <a:avLst/>
                <a:gdLst/>
                <a:ahLst/>
                <a:cxnLst/>
                <a:rect l="l" t="t" r="r" b="b"/>
                <a:pathLst>
                  <a:path w="7593" h="7596" extrusionOk="0">
                    <a:moveTo>
                      <a:pt x="3781" y="805"/>
                    </a:moveTo>
                    <a:cubicBezTo>
                      <a:pt x="5419" y="805"/>
                      <a:pt x="6742" y="2128"/>
                      <a:pt x="6742" y="3767"/>
                    </a:cubicBezTo>
                    <a:cubicBezTo>
                      <a:pt x="6774" y="5405"/>
                      <a:pt x="5419" y="6760"/>
                      <a:pt x="3781" y="6760"/>
                    </a:cubicBezTo>
                    <a:cubicBezTo>
                      <a:pt x="2426" y="6760"/>
                      <a:pt x="1292" y="5878"/>
                      <a:pt x="946" y="4649"/>
                    </a:cubicBezTo>
                    <a:cubicBezTo>
                      <a:pt x="347" y="2727"/>
                      <a:pt x="1765" y="805"/>
                      <a:pt x="3781" y="805"/>
                    </a:cubicBezTo>
                    <a:close/>
                    <a:moveTo>
                      <a:pt x="3809" y="1"/>
                    </a:moveTo>
                    <a:cubicBezTo>
                      <a:pt x="3297" y="1"/>
                      <a:pt x="2785" y="105"/>
                      <a:pt x="2300" y="301"/>
                    </a:cubicBezTo>
                    <a:cubicBezTo>
                      <a:pt x="946" y="868"/>
                      <a:pt x="0" y="2223"/>
                      <a:pt x="0" y="3798"/>
                    </a:cubicBezTo>
                    <a:cubicBezTo>
                      <a:pt x="0" y="5058"/>
                      <a:pt x="630" y="6224"/>
                      <a:pt x="1670" y="6949"/>
                    </a:cubicBezTo>
                    <a:cubicBezTo>
                      <a:pt x="2333" y="7390"/>
                      <a:pt x="3060" y="7596"/>
                      <a:pt x="3776" y="7596"/>
                    </a:cubicBezTo>
                    <a:cubicBezTo>
                      <a:pt x="4286" y="7596"/>
                      <a:pt x="4790" y="7492"/>
                      <a:pt x="5262" y="7295"/>
                    </a:cubicBezTo>
                    <a:cubicBezTo>
                      <a:pt x="6648" y="6697"/>
                      <a:pt x="7593" y="5373"/>
                      <a:pt x="7593" y="3798"/>
                    </a:cubicBezTo>
                    <a:cubicBezTo>
                      <a:pt x="7593" y="2506"/>
                      <a:pt x="6931" y="1341"/>
                      <a:pt x="5892" y="648"/>
                    </a:cubicBezTo>
                    <a:cubicBezTo>
                      <a:pt x="5248" y="206"/>
                      <a:pt x="4528" y="1"/>
                      <a:pt x="38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70" name="Google Shape;6270;p62"/>
              <p:cNvSpPr/>
              <p:nvPr/>
            </p:nvSpPr>
            <p:spPr>
              <a:xfrm>
                <a:off x="-42804750" y="1949600"/>
                <a:ext cx="337125" cy="316925"/>
              </a:xfrm>
              <a:custGeom>
                <a:avLst/>
                <a:gdLst/>
                <a:ahLst/>
                <a:cxnLst/>
                <a:rect l="l" t="t" r="r" b="b"/>
                <a:pathLst>
                  <a:path w="13485" h="12677" extrusionOk="0">
                    <a:moveTo>
                      <a:pt x="3306" y="817"/>
                    </a:moveTo>
                    <a:cubicBezTo>
                      <a:pt x="3769" y="817"/>
                      <a:pt x="4233" y="967"/>
                      <a:pt x="4600" y="1267"/>
                    </a:cubicBezTo>
                    <a:cubicBezTo>
                      <a:pt x="3277" y="1802"/>
                      <a:pt x="2174" y="2905"/>
                      <a:pt x="1607" y="4260"/>
                    </a:cubicBezTo>
                    <a:cubicBezTo>
                      <a:pt x="914" y="3283"/>
                      <a:pt x="1072" y="1897"/>
                      <a:pt x="2143" y="1172"/>
                    </a:cubicBezTo>
                    <a:cubicBezTo>
                      <a:pt x="2484" y="935"/>
                      <a:pt x="2895" y="817"/>
                      <a:pt x="3306" y="817"/>
                    </a:cubicBezTo>
                    <a:close/>
                    <a:moveTo>
                      <a:pt x="10101" y="823"/>
                    </a:moveTo>
                    <a:cubicBezTo>
                      <a:pt x="10771" y="823"/>
                      <a:pt x="11436" y="1137"/>
                      <a:pt x="11846" y="1771"/>
                    </a:cubicBezTo>
                    <a:cubicBezTo>
                      <a:pt x="12382" y="2527"/>
                      <a:pt x="12319" y="3535"/>
                      <a:pt x="11783" y="4260"/>
                    </a:cubicBezTo>
                    <a:cubicBezTo>
                      <a:pt x="11248" y="2905"/>
                      <a:pt x="10177" y="1802"/>
                      <a:pt x="8790" y="1267"/>
                    </a:cubicBezTo>
                    <a:cubicBezTo>
                      <a:pt x="9176" y="971"/>
                      <a:pt x="9640" y="823"/>
                      <a:pt x="10101" y="823"/>
                    </a:cubicBezTo>
                    <a:close/>
                    <a:moveTo>
                      <a:pt x="6662" y="1686"/>
                    </a:moveTo>
                    <a:cubicBezTo>
                      <a:pt x="7287" y="1686"/>
                      <a:pt x="7908" y="1809"/>
                      <a:pt x="8475" y="2055"/>
                    </a:cubicBezTo>
                    <a:cubicBezTo>
                      <a:pt x="10177" y="2748"/>
                      <a:pt x="11311" y="4417"/>
                      <a:pt x="11311" y="6339"/>
                    </a:cubicBezTo>
                    <a:cubicBezTo>
                      <a:pt x="11374" y="8891"/>
                      <a:pt x="9263" y="10970"/>
                      <a:pt x="6711" y="10970"/>
                    </a:cubicBezTo>
                    <a:cubicBezTo>
                      <a:pt x="4159" y="10970"/>
                      <a:pt x="2048" y="8891"/>
                      <a:pt x="2017" y="6339"/>
                    </a:cubicBezTo>
                    <a:cubicBezTo>
                      <a:pt x="2017" y="4764"/>
                      <a:pt x="2804" y="3346"/>
                      <a:pt x="4065" y="2464"/>
                    </a:cubicBezTo>
                    <a:cubicBezTo>
                      <a:pt x="4846" y="1943"/>
                      <a:pt x="5759" y="1686"/>
                      <a:pt x="6662" y="1686"/>
                    </a:cubicBezTo>
                    <a:close/>
                    <a:moveTo>
                      <a:pt x="3282" y="1"/>
                    </a:moveTo>
                    <a:cubicBezTo>
                      <a:pt x="2347" y="1"/>
                      <a:pt x="1411" y="437"/>
                      <a:pt x="820" y="1298"/>
                    </a:cubicBezTo>
                    <a:cubicBezTo>
                      <a:pt x="0" y="2496"/>
                      <a:pt x="189" y="4165"/>
                      <a:pt x="1292" y="5142"/>
                    </a:cubicBezTo>
                    <a:cubicBezTo>
                      <a:pt x="820" y="7316"/>
                      <a:pt x="1702" y="9553"/>
                      <a:pt x="3497" y="10844"/>
                    </a:cubicBezTo>
                    <a:lnTo>
                      <a:pt x="2867" y="12073"/>
                    </a:lnTo>
                    <a:cubicBezTo>
                      <a:pt x="2773" y="12262"/>
                      <a:pt x="2867" y="12514"/>
                      <a:pt x="3088" y="12640"/>
                    </a:cubicBezTo>
                    <a:cubicBezTo>
                      <a:pt x="3137" y="12665"/>
                      <a:pt x="3189" y="12677"/>
                      <a:pt x="3240" y="12677"/>
                    </a:cubicBezTo>
                    <a:cubicBezTo>
                      <a:pt x="3386" y="12677"/>
                      <a:pt x="3530" y="12582"/>
                      <a:pt x="3623" y="12420"/>
                    </a:cubicBezTo>
                    <a:lnTo>
                      <a:pt x="4222" y="11254"/>
                    </a:lnTo>
                    <a:cubicBezTo>
                      <a:pt x="4994" y="11632"/>
                      <a:pt x="5821" y="11821"/>
                      <a:pt x="6648" y="11821"/>
                    </a:cubicBezTo>
                    <a:cubicBezTo>
                      <a:pt x="7475" y="11821"/>
                      <a:pt x="8302" y="11632"/>
                      <a:pt x="9074" y="11254"/>
                    </a:cubicBezTo>
                    <a:lnTo>
                      <a:pt x="9641" y="12420"/>
                    </a:lnTo>
                    <a:cubicBezTo>
                      <a:pt x="9736" y="12587"/>
                      <a:pt x="9904" y="12663"/>
                      <a:pt x="10062" y="12663"/>
                    </a:cubicBezTo>
                    <a:cubicBezTo>
                      <a:pt x="10113" y="12663"/>
                      <a:pt x="10162" y="12655"/>
                      <a:pt x="10208" y="12640"/>
                    </a:cubicBezTo>
                    <a:cubicBezTo>
                      <a:pt x="10397" y="12514"/>
                      <a:pt x="10492" y="12262"/>
                      <a:pt x="10397" y="12073"/>
                    </a:cubicBezTo>
                    <a:lnTo>
                      <a:pt x="9767" y="10844"/>
                    </a:lnTo>
                    <a:cubicBezTo>
                      <a:pt x="11594" y="9584"/>
                      <a:pt x="12476" y="7347"/>
                      <a:pt x="11972" y="5142"/>
                    </a:cubicBezTo>
                    <a:cubicBezTo>
                      <a:pt x="13485" y="3882"/>
                      <a:pt x="13359" y="1582"/>
                      <a:pt x="11752" y="511"/>
                    </a:cubicBezTo>
                    <a:cubicBezTo>
                      <a:pt x="11243" y="171"/>
                      <a:pt x="10658" y="5"/>
                      <a:pt x="10078" y="5"/>
                    </a:cubicBezTo>
                    <a:cubicBezTo>
                      <a:pt x="9258" y="5"/>
                      <a:pt x="8449" y="338"/>
                      <a:pt x="7877" y="983"/>
                    </a:cubicBezTo>
                    <a:cubicBezTo>
                      <a:pt x="7483" y="905"/>
                      <a:pt x="7081" y="865"/>
                      <a:pt x="6679" y="865"/>
                    </a:cubicBezTo>
                    <a:cubicBezTo>
                      <a:pt x="6278" y="865"/>
                      <a:pt x="5876" y="905"/>
                      <a:pt x="5482" y="983"/>
                    </a:cubicBezTo>
                    <a:cubicBezTo>
                      <a:pt x="4898" y="326"/>
                      <a:pt x="4090" y="1"/>
                      <a:pt x="32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71" name="Google Shape;6271;p62"/>
              <p:cNvSpPr/>
              <p:nvPr/>
            </p:nvSpPr>
            <p:spPr>
              <a:xfrm>
                <a:off x="-42644075" y="2060025"/>
                <a:ext cx="59100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616" extrusionOk="0">
                    <a:moveTo>
                      <a:pt x="442" y="0"/>
                    </a:moveTo>
                    <a:cubicBezTo>
                      <a:pt x="189" y="0"/>
                      <a:pt x="0" y="189"/>
                      <a:pt x="0" y="410"/>
                    </a:cubicBezTo>
                    <a:lnTo>
                      <a:pt x="0" y="2237"/>
                    </a:lnTo>
                    <a:cubicBezTo>
                      <a:pt x="0" y="2458"/>
                      <a:pt x="189" y="2615"/>
                      <a:pt x="442" y="2615"/>
                    </a:cubicBezTo>
                    <a:lnTo>
                      <a:pt x="1922" y="2615"/>
                    </a:lnTo>
                    <a:cubicBezTo>
                      <a:pt x="2174" y="2615"/>
                      <a:pt x="2363" y="2426"/>
                      <a:pt x="2363" y="2237"/>
                    </a:cubicBezTo>
                    <a:cubicBezTo>
                      <a:pt x="2363" y="1954"/>
                      <a:pt x="2174" y="1796"/>
                      <a:pt x="1922" y="1796"/>
                    </a:cubicBezTo>
                    <a:lnTo>
                      <a:pt x="820" y="1796"/>
                    </a:lnTo>
                    <a:lnTo>
                      <a:pt x="820" y="410"/>
                    </a:lnTo>
                    <a:cubicBezTo>
                      <a:pt x="820" y="189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72" name="Google Shape;6272;p62"/>
            <p:cNvGrpSpPr/>
            <p:nvPr/>
          </p:nvGrpSpPr>
          <p:grpSpPr>
            <a:xfrm>
              <a:off x="1073112" y="1430654"/>
              <a:ext cx="211903" cy="229926"/>
              <a:chOff x="-42778750" y="2320125"/>
              <a:chExt cx="285125" cy="309375"/>
            </a:xfrm>
            <a:grpFill/>
          </p:grpSpPr>
          <p:sp>
            <p:nvSpPr>
              <p:cNvPr id="6273" name="Google Shape;6273;p62"/>
              <p:cNvSpPr/>
              <p:nvPr/>
            </p:nvSpPr>
            <p:spPr>
              <a:xfrm>
                <a:off x="-42778750" y="2320125"/>
                <a:ext cx="285125" cy="309375"/>
              </a:xfrm>
              <a:custGeom>
                <a:avLst/>
                <a:gdLst/>
                <a:ahLst/>
                <a:cxnLst/>
                <a:rect l="l" t="t" r="r" b="b"/>
                <a:pathLst>
                  <a:path w="11405" h="12375" extrusionOk="0">
                    <a:moveTo>
                      <a:pt x="5654" y="815"/>
                    </a:moveTo>
                    <a:cubicBezTo>
                      <a:pt x="5920" y="815"/>
                      <a:pt x="6185" y="965"/>
                      <a:pt x="6459" y="1253"/>
                    </a:cubicBezTo>
                    <a:cubicBezTo>
                      <a:pt x="6711" y="1568"/>
                      <a:pt x="6963" y="1978"/>
                      <a:pt x="7120" y="2419"/>
                    </a:cubicBezTo>
                    <a:cubicBezTo>
                      <a:pt x="6616" y="2545"/>
                      <a:pt x="6144" y="2734"/>
                      <a:pt x="5671" y="2923"/>
                    </a:cubicBezTo>
                    <a:cubicBezTo>
                      <a:pt x="5198" y="2734"/>
                      <a:pt x="4726" y="2545"/>
                      <a:pt x="4190" y="2419"/>
                    </a:cubicBezTo>
                    <a:cubicBezTo>
                      <a:pt x="4348" y="2072"/>
                      <a:pt x="4568" y="1663"/>
                      <a:pt x="4789" y="1348"/>
                    </a:cubicBezTo>
                    <a:cubicBezTo>
                      <a:pt x="5083" y="988"/>
                      <a:pt x="5368" y="815"/>
                      <a:pt x="5654" y="815"/>
                    </a:cubicBezTo>
                    <a:close/>
                    <a:moveTo>
                      <a:pt x="3938" y="3238"/>
                    </a:moveTo>
                    <a:cubicBezTo>
                      <a:pt x="4159" y="3332"/>
                      <a:pt x="4411" y="3364"/>
                      <a:pt x="4600" y="3427"/>
                    </a:cubicBezTo>
                    <a:cubicBezTo>
                      <a:pt x="4285" y="3616"/>
                      <a:pt x="4033" y="3774"/>
                      <a:pt x="3781" y="3900"/>
                    </a:cubicBezTo>
                    <a:cubicBezTo>
                      <a:pt x="3844" y="3679"/>
                      <a:pt x="3907" y="3427"/>
                      <a:pt x="3938" y="3238"/>
                    </a:cubicBezTo>
                    <a:close/>
                    <a:moveTo>
                      <a:pt x="7341" y="3238"/>
                    </a:moveTo>
                    <a:cubicBezTo>
                      <a:pt x="7435" y="3490"/>
                      <a:pt x="7467" y="3711"/>
                      <a:pt x="7498" y="3963"/>
                    </a:cubicBezTo>
                    <a:cubicBezTo>
                      <a:pt x="7246" y="3805"/>
                      <a:pt x="6963" y="3616"/>
                      <a:pt x="6679" y="3490"/>
                    </a:cubicBezTo>
                    <a:cubicBezTo>
                      <a:pt x="6868" y="3364"/>
                      <a:pt x="7120" y="3301"/>
                      <a:pt x="7341" y="3238"/>
                    </a:cubicBezTo>
                    <a:close/>
                    <a:moveTo>
                      <a:pt x="2340" y="2993"/>
                    </a:moveTo>
                    <a:cubicBezTo>
                      <a:pt x="2618" y="2993"/>
                      <a:pt x="2897" y="3021"/>
                      <a:pt x="3151" y="3049"/>
                    </a:cubicBezTo>
                    <a:cubicBezTo>
                      <a:pt x="3025" y="3522"/>
                      <a:pt x="2899" y="3994"/>
                      <a:pt x="2867" y="4593"/>
                    </a:cubicBezTo>
                    <a:cubicBezTo>
                      <a:pt x="2457" y="4908"/>
                      <a:pt x="2048" y="5223"/>
                      <a:pt x="1670" y="5569"/>
                    </a:cubicBezTo>
                    <a:cubicBezTo>
                      <a:pt x="1040" y="4782"/>
                      <a:pt x="473" y="3616"/>
                      <a:pt x="1355" y="3175"/>
                    </a:cubicBezTo>
                    <a:cubicBezTo>
                      <a:pt x="1651" y="3036"/>
                      <a:pt x="1995" y="2993"/>
                      <a:pt x="2340" y="2993"/>
                    </a:cubicBezTo>
                    <a:close/>
                    <a:moveTo>
                      <a:pt x="8935" y="3013"/>
                    </a:moveTo>
                    <a:cubicBezTo>
                      <a:pt x="9678" y="3013"/>
                      <a:pt x="10397" y="3218"/>
                      <a:pt x="10397" y="3868"/>
                    </a:cubicBezTo>
                    <a:cubicBezTo>
                      <a:pt x="10397" y="4435"/>
                      <a:pt x="9956" y="5097"/>
                      <a:pt x="9609" y="5569"/>
                    </a:cubicBezTo>
                    <a:cubicBezTo>
                      <a:pt x="9294" y="5254"/>
                      <a:pt x="8884" y="4908"/>
                      <a:pt x="8412" y="4593"/>
                    </a:cubicBezTo>
                    <a:cubicBezTo>
                      <a:pt x="8349" y="4089"/>
                      <a:pt x="8254" y="3553"/>
                      <a:pt x="8160" y="3080"/>
                    </a:cubicBezTo>
                    <a:cubicBezTo>
                      <a:pt x="8400" y="3039"/>
                      <a:pt x="8669" y="3013"/>
                      <a:pt x="8935" y="3013"/>
                    </a:cubicBezTo>
                    <a:close/>
                    <a:moveTo>
                      <a:pt x="8538" y="5695"/>
                    </a:moveTo>
                    <a:cubicBezTo>
                      <a:pt x="8727" y="5853"/>
                      <a:pt x="8884" y="6010"/>
                      <a:pt x="9042" y="6168"/>
                    </a:cubicBezTo>
                    <a:cubicBezTo>
                      <a:pt x="8884" y="6325"/>
                      <a:pt x="8695" y="6483"/>
                      <a:pt x="8538" y="6640"/>
                    </a:cubicBezTo>
                    <a:lnTo>
                      <a:pt x="8538" y="5695"/>
                    </a:lnTo>
                    <a:close/>
                    <a:moveTo>
                      <a:pt x="2741" y="5727"/>
                    </a:moveTo>
                    <a:lnTo>
                      <a:pt x="2741" y="6672"/>
                    </a:lnTo>
                    <a:cubicBezTo>
                      <a:pt x="2552" y="6514"/>
                      <a:pt x="2394" y="6357"/>
                      <a:pt x="2237" y="6199"/>
                    </a:cubicBezTo>
                    <a:cubicBezTo>
                      <a:pt x="2426" y="6010"/>
                      <a:pt x="2583" y="5884"/>
                      <a:pt x="2741" y="5727"/>
                    </a:cubicBezTo>
                    <a:close/>
                    <a:moveTo>
                      <a:pt x="5671" y="3837"/>
                    </a:moveTo>
                    <a:cubicBezTo>
                      <a:pt x="6364" y="4152"/>
                      <a:pt x="7026" y="4561"/>
                      <a:pt x="7656" y="5002"/>
                    </a:cubicBezTo>
                    <a:cubicBezTo>
                      <a:pt x="7750" y="5821"/>
                      <a:pt x="7750" y="6609"/>
                      <a:pt x="7656" y="7334"/>
                    </a:cubicBezTo>
                    <a:cubicBezTo>
                      <a:pt x="7026" y="7775"/>
                      <a:pt x="6364" y="8184"/>
                      <a:pt x="5671" y="8531"/>
                    </a:cubicBezTo>
                    <a:cubicBezTo>
                      <a:pt x="4946" y="8216"/>
                      <a:pt x="4285" y="7806"/>
                      <a:pt x="3655" y="7334"/>
                    </a:cubicBezTo>
                    <a:cubicBezTo>
                      <a:pt x="3560" y="6609"/>
                      <a:pt x="3560" y="5821"/>
                      <a:pt x="3655" y="5002"/>
                    </a:cubicBezTo>
                    <a:cubicBezTo>
                      <a:pt x="3970" y="4782"/>
                      <a:pt x="4285" y="4593"/>
                      <a:pt x="4631" y="4404"/>
                    </a:cubicBezTo>
                    <a:cubicBezTo>
                      <a:pt x="4978" y="4183"/>
                      <a:pt x="5356" y="3994"/>
                      <a:pt x="5671" y="3837"/>
                    </a:cubicBezTo>
                    <a:close/>
                    <a:moveTo>
                      <a:pt x="3781" y="8436"/>
                    </a:moveTo>
                    <a:lnTo>
                      <a:pt x="3781" y="8436"/>
                    </a:lnTo>
                    <a:cubicBezTo>
                      <a:pt x="3907" y="8531"/>
                      <a:pt x="4033" y="8594"/>
                      <a:pt x="4222" y="8688"/>
                    </a:cubicBezTo>
                    <a:cubicBezTo>
                      <a:pt x="4241" y="8641"/>
                      <a:pt x="4248" y="8625"/>
                      <a:pt x="4250" y="8625"/>
                    </a:cubicBezTo>
                    <a:lnTo>
                      <a:pt x="4250" y="8625"/>
                    </a:lnTo>
                    <a:cubicBezTo>
                      <a:pt x="4252" y="8625"/>
                      <a:pt x="4233" y="8679"/>
                      <a:pt x="4225" y="8690"/>
                    </a:cubicBezTo>
                    <a:lnTo>
                      <a:pt x="4225" y="8690"/>
                    </a:lnTo>
                    <a:cubicBezTo>
                      <a:pt x="4224" y="8689"/>
                      <a:pt x="4223" y="8689"/>
                      <a:pt x="4222" y="8688"/>
                    </a:cubicBezTo>
                    <a:lnTo>
                      <a:pt x="4222" y="8688"/>
                    </a:lnTo>
                    <a:cubicBezTo>
                      <a:pt x="4222" y="8691"/>
                      <a:pt x="4222" y="8692"/>
                      <a:pt x="4223" y="8692"/>
                    </a:cubicBezTo>
                    <a:cubicBezTo>
                      <a:pt x="4223" y="8692"/>
                      <a:pt x="4224" y="8691"/>
                      <a:pt x="4225" y="8690"/>
                    </a:cubicBezTo>
                    <a:lnTo>
                      <a:pt x="4225" y="8690"/>
                    </a:lnTo>
                    <a:cubicBezTo>
                      <a:pt x="4350" y="8753"/>
                      <a:pt x="4475" y="8846"/>
                      <a:pt x="4631" y="8909"/>
                    </a:cubicBezTo>
                    <a:cubicBezTo>
                      <a:pt x="4411" y="9003"/>
                      <a:pt x="4159" y="9066"/>
                      <a:pt x="3970" y="9129"/>
                    </a:cubicBezTo>
                    <a:cubicBezTo>
                      <a:pt x="3907" y="8909"/>
                      <a:pt x="3844" y="8688"/>
                      <a:pt x="3781" y="8436"/>
                    </a:cubicBezTo>
                    <a:close/>
                    <a:moveTo>
                      <a:pt x="7498" y="8499"/>
                    </a:moveTo>
                    <a:cubicBezTo>
                      <a:pt x="7467" y="8688"/>
                      <a:pt x="7435" y="8909"/>
                      <a:pt x="7341" y="9161"/>
                    </a:cubicBezTo>
                    <a:cubicBezTo>
                      <a:pt x="7120" y="9066"/>
                      <a:pt x="6868" y="9035"/>
                      <a:pt x="6679" y="8972"/>
                    </a:cubicBezTo>
                    <a:cubicBezTo>
                      <a:pt x="6994" y="8814"/>
                      <a:pt x="7278" y="8625"/>
                      <a:pt x="7498" y="8499"/>
                    </a:cubicBezTo>
                    <a:close/>
                    <a:moveTo>
                      <a:pt x="1638" y="6798"/>
                    </a:moveTo>
                    <a:cubicBezTo>
                      <a:pt x="1985" y="7145"/>
                      <a:pt x="2394" y="7491"/>
                      <a:pt x="2836" y="7775"/>
                    </a:cubicBezTo>
                    <a:cubicBezTo>
                      <a:pt x="2899" y="8279"/>
                      <a:pt x="2993" y="8814"/>
                      <a:pt x="3088" y="9287"/>
                    </a:cubicBezTo>
                    <a:cubicBezTo>
                      <a:pt x="2848" y="9347"/>
                      <a:pt x="2583" y="9369"/>
                      <a:pt x="2309" y="9369"/>
                    </a:cubicBezTo>
                    <a:cubicBezTo>
                      <a:pt x="2150" y="9369"/>
                      <a:pt x="1989" y="9361"/>
                      <a:pt x="1827" y="9350"/>
                    </a:cubicBezTo>
                    <a:cubicBezTo>
                      <a:pt x="1103" y="9224"/>
                      <a:pt x="725" y="8846"/>
                      <a:pt x="945" y="8090"/>
                    </a:cubicBezTo>
                    <a:cubicBezTo>
                      <a:pt x="1040" y="7649"/>
                      <a:pt x="1323" y="7239"/>
                      <a:pt x="1638" y="6798"/>
                    </a:cubicBezTo>
                    <a:close/>
                    <a:moveTo>
                      <a:pt x="9641" y="6830"/>
                    </a:moveTo>
                    <a:cubicBezTo>
                      <a:pt x="9987" y="7271"/>
                      <a:pt x="10428" y="7932"/>
                      <a:pt x="10428" y="8531"/>
                    </a:cubicBezTo>
                    <a:cubicBezTo>
                      <a:pt x="10405" y="9192"/>
                      <a:pt x="9707" y="9391"/>
                      <a:pt x="8988" y="9391"/>
                    </a:cubicBezTo>
                    <a:cubicBezTo>
                      <a:pt x="8713" y="9391"/>
                      <a:pt x="8435" y="9362"/>
                      <a:pt x="8191" y="9318"/>
                    </a:cubicBezTo>
                    <a:cubicBezTo>
                      <a:pt x="8286" y="8846"/>
                      <a:pt x="8412" y="8373"/>
                      <a:pt x="8443" y="7806"/>
                    </a:cubicBezTo>
                    <a:cubicBezTo>
                      <a:pt x="8853" y="7491"/>
                      <a:pt x="9294" y="7176"/>
                      <a:pt x="9641" y="6830"/>
                    </a:cubicBezTo>
                    <a:close/>
                    <a:moveTo>
                      <a:pt x="5671" y="9444"/>
                    </a:moveTo>
                    <a:cubicBezTo>
                      <a:pt x="6144" y="9633"/>
                      <a:pt x="6616" y="9822"/>
                      <a:pt x="7120" y="9948"/>
                    </a:cubicBezTo>
                    <a:cubicBezTo>
                      <a:pt x="6868" y="10453"/>
                      <a:pt x="6522" y="11177"/>
                      <a:pt x="6049" y="11429"/>
                    </a:cubicBezTo>
                    <a:cubicBezTo>
                      <a:pt x="5909" y="11527"/>
                      <a:pt x="5782" y="11569"/>
                      <a:pt x="5659" y="11569"/>
                    </a:cubicBezTo>
                    <a:cubicBezTo>
                      <a:pt x="5504" y="11569"/>
                      <a:pt x="5356" y="11503"/>
                      <a:pt x="5198" y="11398"/>
                    </a:cubicBezTo>
                    <a:cubicBezTo>
                      <a:pt x="4757" y="11083"/>
                      <a:pt x="4411" y="10453"/>
                      <a:pt x="4222" y="9948"/>
                    </a:cubicBezTo>
                    <a:cubicBezTo>
                      <a:pt x="4694" y="9822"/>
                      <a:pt x="5198" y="9633"/>
                      <a:pt x="5671" y="9444"/>
                    </a:cubicBezTo>
                    <a:close/>
                    <a:moveTo>
                      <a:pt x="5689" y="1"/>
                    </a:moveTo>
                    <a:cubicBezTo>
                      <a:pt x="5142" y="1"/>
                      <a:pt x="4663" y="283"/>
                      <a:pt x="4285" y="686"/>
                    </a:cubicBezTo>
                    <a:cubicBezTo>
                      <a:pt x="3907" y="1127"/>
                      <a:pt x="3623" y="1663"/>
                      <a:pt x="3434" y="2261"/>
                    </a:cubicBezTo>
                    <a:cubicBezTo>
                      <a:pt x="3054" y="2197"/>
                      <a:pt x="2712" y="2168"/>
                      <a:pt x="2405" y="2168"/>
                    </a:cubicBezTo>
                    <a:cubicBezTo>
                      <a:pt x="753" y="2168"/>
                      <a:pt x="126" y="3018"/>
                      <a:pt x="126" y="3868"/>
                    </a:cubicBezTo>
                    <a:cubicBezTo>
                      <a:pt x="126" y="4687"/>
                      <a:pt x="630" y="5538"/>
                      <a:pt x="1166" y="6168"/>
                    </a:cubicBezTo>
                    <a:cubicBezTo>
                      <a:pt x="788" y="6640"/>
                      <a:pt x="441" y="7176"/>
                      <a:pt x="221" y="7775"/>
                    </a:cubicBezTo>
                    <a:cubicBezTo>
                      <a:pt x="0" y="8499"/>
                      <a:pt x="126" y="9224"/>
                      <a:pt x="693" y="9696"/>
                    </a:cubicBezTo>
                    <a:cubicBezTo>
                      <a:pt x="1155" y="10078"/>
                      <a:pt x="1784" y="10204"/>
                      <a:pt x="2416" y="10204"/>
                    </a:cubicBezTo>
                    <a:cubicBezTo>
                      <a:pt x="2775" y="10204"/>
                      <a:pt x="3135" y="10163"/>
                      <a:pt x="3466" y="10106"/>
                    </a:cubicBezTo>
                    <a:lnTo>
                      <a:pt x="3812" y="10925"/>
                    </a:lnTo>
                    <a:cubicBezTo>
                      <a:pt x="4442" y="12059"/>
                      <a:pt x="5135" y="12374"/>
                      <a:pt x="5702" y="12374"/>
                    </a:cubicBezTo>
                    <a:cubicBezTo>
                      <a:pt x="6837" y="12374"/>
                      <a:pt x="7593" y="11177"/>
                      <a:pt x="8002" y="10106"/>
                    </a:cubicBezTo>
                    <a:cubicBezTo>
                      <a:pt x="8317" y="10159"/>
                      <a:pt x="8660" y="10194"/>
                      <a:pt x="9004" y="10194"/>
                    </a:cubicBezTo>
                    <a:cubicBezTo>
                      <a:pt x="9690" y="10194"/>
                      <a:pt x="10376" y="10054"/>
                      <a:pt x="10838" y="9633"/>
                    </a:cubicBezTo>
                    <a:cubicBezTo>
                      <a:pt x="11310" y="9161"/>
                      <a:pt x="11373" y="8531"/>
                      <a:pt x="11216" y="7901"/>
                    </a:cubicBezTo>
                    <a:cubicBezTo>
                      <a:pt x="10995" y="7302"/>
                      <a:pt x="10617" y="6703"/>
                      <a:pt x="10208" y="6199"/>
                    </a:cubicBezTo>
                    <a:cubicBezTo>
                      <a:pt x="10838" y="5443"/>
                      <a:pt x="11405" y="4435"/>
                      <a:pt x="11184" y="3490"/>
                    </a:cubicBezTo>
                    <a:cubicBezTo>
                      <a:pt x="10995" y="2765"/>
                      <a:pt x="10397" y="2387"/>
                      <a:pt x="9641" y="2230"/>
                    </a:cubicBezTo>
                    <a:cubicBezTo>
                      <a:pt x="9406" y="2175"/>
                      <a:pt x="9153" y="2150"/>
                      <a:pt x="8895" y="2150"/>
                    </a:cubicBezTo>
                    <a:cubicBezTo>
                      <a:pt x="8565" y="2150"/>
                      <a:pt x="8226" y="2191"/>
                      <a:pt x="7908" y="2261"/>
                    </a:cubicBezTo>
                    <a:cubicBezTo>
                      <a:pt x="7593" y="1348"/>
                      <a:pt x="6994" y="340"/>
                      <a:pt x="6112" y="56"/>
                    </a:cubicBezTo>
                    <a:cubicBezTo>
                      <a:pt x="5967" y="18"/>
                      <a:pt x="5826" y="1"/>
                      <a:pt x="56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74" name="Google Shape;6274;p62"/>
              <p:cNvSpPr/>
              <p:nvPr/>
            </p:nvSpPr>
            <p:spPr>
              <a:xfrm>
                <a:off x="-42667700" y="2443600"/>
                <a:ext cx="62250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459" extrusionOk="0">
                    <a:moveTo>
                      <a:pt x="1249" y="858"/>
                    </a:moveTo>
                    <a:cubicBezTo>
                      <a:pt x="1468" y="858"/>
                      <a:pt x="1639" y="1027"/>
                      <a:pt x="1639" y="1260"/>
                    </a:cubicBezTo>
                    <a:cubicBezTo>
                      <a:pt x="1607" y="1418"/>
                      <a:pt x="1481" y="1575"/>
                      <a:pt x="1323" y="1670"/>
                    </a:cubicBezTo>
                    <a:cubicBezTo>
                      <a:pt x="1285" y="1681"/>
                      <a:pt x="1248" y="1686"/>
                      <a:pt x="1211" y="1686"/>
                    </a:cubicBezTo>
                    <a:cubicBezTo>
                      <a:pt x="1040" y="1686"/>
                      <a:pt x="897" y="1569"/>
                      <a:pt x="819" y="1386"/>
                    </a:cubicBezTo>
                    <a:cubicBezTo>
                      <a:pt x="756" y="1134"/>
                      <a:pt x="851" y="945"/>
                      <a:pt x="1103" y="882"/>
                    </a:cubicBezTo>
                    <a:cubicBezTo>
                      <a:pt x="1153" y="866"/>
                      <a:pt x="1202" y="858"/>
                      <a:pt x="1249" y="858"/>
                    </a:cubicBezTo>
                    <a:close/>
                    <a:moveTo>
                      <a:pt x="1229" y="0"/>
                    </a:moveTo>
                    <a:cubicBezTo>
                      <a:pt x="567" y="0"/>
                      <a:pt x="0" y="567"/>
                      <a:pt x="0" y="1229"/>
                    </a:cubicBezTo>
                    <a:cubicBezTo>
                      <a:pt x="0" y="1874"/>
                      <a:pt x="509" y="2459"/>
                      <a:pt x="1177" y="2459"/>
                    </a:cubicBezTo>
                    <a:cubicBezTo>
                      <a:pt x="1194" y="2459"/>
                      <a:pt x="1211" y="2458"/>
                      <a:pt x="1229" y="2458"/>
                    </a:cubicBezTo>
                    <a:cubicBezTo>
                      <a:pt x="1891" y="2458"/>
                      <a:pt x="2489" y="1891"/>
                      <a:pt x="2489" y="1229"/>
                    </a:cubicBezTo>
                    <a:cubicBezTo>
                      <a:pt x="2426" y="567"/>
                      <a:pt x="1891" y="0"/>
                      <a:pt x="12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275" name="Google Shape;6275;p62"/>
            <p:cNvGrpSpPr/>
            <p:nvPr/>
          </p:nvGrpSpPr>
          <p:grpSpPr>
            <a:xfrm>
              <a:off x="1059015" y="1698614"/>
              <a:ext cx="237080" cy="236503"/>
              <a:chOff x="-42796875" y="2680675"/>
              <a:chExt cx="319000" cy="318225"/>
            </a:xfrm>
            <a:grpFill/>
          </p:grpSpPr>
          <p:sp>
            <p:nvSpPr>
              <p:cNvPr id="6276" name="Google Shape;6276;p62"/>
              <p:cNvSpPr/>
              <p:nvPr/>
            </p:nvSpPr>
            <p:spPr>
              <a:xfrm>
                <a:off x="-42671650" y="2853950"/>
                <a:ext cx="70125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851" extrusionOk="0">
                    <a:moveTo>
                      <a:pt x="442" y="0"/>
                    </a:moveTo>
                    <a:cubicBezTo>
                      <a:pt x="190" y="0"/>
                      <a:pt x="1" y="221"/>
                      <a:pt x="1" y="410"/>
                    </a:cubicBezTo>
                    <a:cubicBezTo>
                      <a:pt x="1" y="630"/>
                      <a:pt x="190" y="851"/>
                      <a:pt x="442" y="851"/>
                    </a:cubicBezTo>
                    <a:lnTo>
                      <a:pt x="2364" y="851"/>
                    </a:lnTo>
                    <a:cubicBezTo>
                      <a:pt x="2616" y="851"/>
                      <a:pt x="2773" y="630"/>
                      <a:pt x="2773" y="410"/>
                    </a:cubicBezTo>
                    <a:cubicBezTo>
                      <a:pt x="2805" y="221"/>
                      <a:pt x="2584" y="0"/>
                      <a:pt x="2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77" name="Google Shape;6277;p62"/>
              <p:cNvSpPr/>
              <p:nvPr/>
            </p:nvSpPr>
            <p:spPr>
              <a:xfrm>
                <a:off x="-42671650" y="2895675"/>
                <a:ext cx="7012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821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3"/>
                      <a:pt x="190" y="820"/>
                      <a:pt x="442" y="820"/>
                    </a:cubicBezTo>
                    <a:lnTo>
                      <a:pt x="2364" y="820"/>
                    </a:lnTo>
                    <a:cubicBezTo>
                      <a:pt x="2616" y="820"/>
                      <a:pt x="2773" y="631"/>
                      <a:pt x="2773" y="442"/>
                    </a:cubicBezTo>
                    <a:cubicBezTo>
                      <a:pt x="2805" y="190"/>
                      <a:pt x="2584" y="1"/>
                      <a:pt x="23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78" name="Google Shape;6278;p62"/>
              <p:cNvSpPr/>
              <p:nvPr/>
            </p:nvSpPr>
            <p:spPr>
              <a:xfrm>
                <a:off x="-42796875" y="2680675"/>
                <a:ext cx="31900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29" extrusionOk="0">
                    <a:moveTo>
                      <a:pt x="9011" y="882"/>
                    </a:moveTo>
                    <a:cubicBezTo>
                      <a:pt x="9168" y="882"/>
                      <a:pt x="9357" y="914"/>
                      <a:pt x="9483" y="945"/>
                    </a:cubicBezTo>
                    <a:cubicBezTo>
                      <a:pt x="9799" y="1071"/>
                      <a:pt x="10051" y="1355"/>
                      <a:pt x="10177" y="1701"/>
                    </a:cubicBezTo>
                    <a:lnTo>
                      <a:pt x="2615" y="1701"/>
                    </a:lnTo>
                    <a:cubicBezTo>
                      <a:pt x="2804" y="1229"/>
                      <a:pt x="3245" y="882"/>
                      <a:pt x="3781" y="882"/>
                    </a:cubicBezTo>
                    <a:close/>
                    <a:moveTo>
                      <a:pt x="1733" y="3623"/>
                    </a:moveTo>
                    <a:lnTo>
                      <a:pt x="1733" y="5293"/>
                    </a:lnTo>
                    <a:lnTo>
                      <a:pt x="914" y="5293"/>
                    </a:lnTo>
                    <a:lnTo>
                      <a:pt x="914" y="3623"/>
                    </a:lnTo>
                    <a:close/>
                    <a:moveTo>
                      <a:pt x="11941" y="3623"/>
                    </a:moveTo>
                    <a:lnTo>
                      <a:pt x="11941" y="5293"/>
                    </a:lnTo>
                    <a:lnTo>
                      <a:pt x="11122" y="5293"/>
                    </a:lnTo>
                    <a:lnTo>
                      <a:pt x="11122" y="3623"/>
                    </a:lnTo>
                    <a:close/>
                    <a:moveTo>
                      <a:pt x="10240" y="2521"/>
                    </a:moveTo>
                    <a:lnTo>
                      <a:pt x="10240" y="5316"/>
                    </a:lnTo>
                    <a:lnTo>
                      <a:pt x="10240" y="5316"/>
                    </a:lnTo>
                    <a:cubicBezTo>
                      <a:pt x="10144" y="5293"/>
                      <a:pt x="10003" y="5293"/>
                      <a:pt x="9862" y="5293"/>
                    </a:cubicBezTo>
                    <a:lnTo>
                      <a:pt x="6932" y="5293"/>
                    </a:lnTo>
                    <a:lnTo>
                      <a:pt x="6932" y="2521"/>
                    </a:lnTo>
                    <a:close/>
                    <a:moveTo>
                      <a:pt x="6144" y="2521"/>
                    </a:moveTo>
                    <a:lnTo>
                      <a:pt x="6144" y="5293"/>
                    </a:lnTo>
                    <a:lnTo>
                      <a:pt x="2962" y="5293"/>
                    </a:lnTo>
                    <a:cubicBezTo>
                      <a:pt x="2804" y="5293"/>
                      <a:pt x="2678" y="5293"/>
                      <a:pt x="2552" y="5324"/>
                    </a:cubicBezTo>
                    <a:lnTo>
                      <a:pt x="2552" y="2521"/>
                    </a:lnTo>
                    <a:close/>
                    <a:moveTo>
                      <a:pt x="9893" y="6207"/>
                    </a:moveTo>
                    <a:cubicBezTo>
                      <a:pt x="10555" y="6207"/>
                      <a:pt x="11122" y="6742"/>
                      <a:pt x="11122" y="7404"/>
                    </a:cubicBezTo>
                    <a:lnTo>
                      <a:pt x="11122" y="9861"/>
                    </a:lnTo>
                    <a:cubicBezTo>
                      <a:pt x="11122" y="10019"/>
                      <a:pt x="11027" y="10145"/>
                      <a:pt x="10933" y="10208"/>
                    </a:cubicBezTo>
                    <a:cubicBezTo>
                      <a:pt x="10838" y="10239"/>
                      <a:pt x="10775" y="10302"/>
                      <a:pt x="10681" y="10302"/>
                    </a:cubicBezTo>
                    <a:lnTo>
                      <a:pt x="2143" y="10302"/>
                    </a:lnTo>
                    <a:cubicBezTo>
                      <a:pt x="1922" y="10302"/>
                      <a:pt x="1796" y="10176"/>
                      <a:pt x="1733" y="10019"/>
                    </a:cubicBezTo>
                    <a:cubicBezTo>
                      <a:pt x="1702" y="9924"/>
                      <a:pt x="1733" y="10050"/>
                      <a:pt x="1733" y="8254"/>
                    </a:cubicBezTo>
                    <a:lnTo>
                      <a:pt x="1733" y="7404"/>
                    </a:lnTo>
                    <a:cubicBezTo>
                      <a:pt x="1733" y="6994"/>
                      <a:pt x="1922" y="6616"/>
                      <a:pt x="2300" y="6396"/>
                    </a:cubicBezTo>
                    <a:cubicBezTo>
                      <a:pt x="2489" y="6270"/>
                      <a:pt x="2710" y="6207"/>
                      <a:pt x="2993" y="6207"/>
                    </a:cubicBezTo>
                    <a:close/>
                    <a:moveTo>
                      <a:pt x="3403" y="11090"/>
                    </a:moveTo>
                    <a:lnTo>
                      <a:pt x="3403" y="11909"/>
                    </a:lnTo>
                    <a:lnTo>
                      <a:pt x="2552" y="11909"/>
                    </a:lnTo>
                    <a:lnTo>
                      <a:pt x="2552" y="11090"/>
                    </a:lnTo>
                    <a:close/>
                    <a:moveTo>
                      <a:pt x="10271" y="11090"/>
                    </a:moveTo>
                    <a:lnTo>
                      <a:pt x="10271" y="11909"/>
                    </a:lnTo>
                    <a:lnTo>
                      <a:pt x="9452" y="11909"/>
                    </a:lnTo>
                    <a:lnTo>
                      <a:pt x="9452" y="11090"/>
                    </a:lnTo>
                    <a:close/>
                    <a:moveTo>
                      <a:pt x="3750" y="0"/>
                    </a:moveTo>
                    <a:cubicBezTo>
                      <a:pt x="2615" y="0"/>
                      <a:pt x="1670" y="945"/>
                      <a:pt x="1670" y="2079"/>
                    </a:cubicBezTo>
                    <a:lnTo>
                      <a:pt x="1670" y="2804"/>
                    </a:lnTo>
                    <a:lnTo>
                      <a:pt x="442" y="2804"/>
                    </a:lnTo>
                    <a:cubicBezTo>
                      <a:pt x="190" y="2804"/>
                      <a:pt x="0" y="2993"/>
                      <a:pt x="0" y="3214"/>
                    </a:cubicBezTo>
                    <a:lnTo>
                      <a:pt x="0" y="5671"/>
                    </a:lnTo>
                    <a:cubicBezTo>
                      <a:pt x="0" y="5923"/>
                      <a:pt x="190" y="6112"/>
                      <a:pt x="442" y="6112"/>
                    </a:cubicBezTo>
                    <a:lnTo>
                      <a:pt x="1261" y="6112"/>
                    </a:lnTo>
                    <a:cubicBezTo>
                      <a:pt x="977" y="6459"/>
                      <a:pt x="820" y="6900"/>
                      <a:pt x="820" y="7341"/>
                    </a:cubicBezTo>
                    <a:lnTo>
                      <a:pt x="820" y="9830"/>
                    </a:lnTo>
                    <a:cubicBezTo>
                      <a:pt x="820" y="10365"/>
                      <a:pt x="1198" y="10806"/>
                      <a:pt x="1670" y="10995"/>
                    </a:cubicBezTo>
                    <a:lnTo>
                      <a:pt x="1670" y="12287"/>
                    </a:lnTo>
                    <a:cubicBezTo>
                      <a:pt x="1670" y="12539"/>
                      <a:pt x="1859" y="12728"/>
                      <a:pt x="2048" y="12728"/>
                    </a:cubicBezTo>
                    <a:lnTo>
                      <a:pt x="3718" y="12728"/>
                    </a:lnTo>
                    <a:cubicBezTo>
                      <a:pt x="3939" y="12728"/>
                      <a:pt x="4096" y="12539"/>
                      <a:pt x="4096" y="12287"/>
                    </a:cubicBezTo>
                    <a:lnTo>
                      <a:pt x="4096" y="11090"/>
                    </a:lnTo>
                    <a:lnTo>
                      <a:pt x="8507" y="11090"/>
                    </a:lnTo>
                    <a:lnTo>
                      <a:pt x="8507" y="12287"/>
                    </a:lnTo>
                    <a:cubicBezTo>
                      <a:pt x="8507" y="12539"/>
                      <a:pt x="8696" y="12728"/>
                      <a:pt x="8916" y="12728"/>
                    </a:cubicBezTo>
                    <a:lnTo>
                      <a:pt x="10555" y="12728"/>
                    </a:lnTo>
                    <a:cubicBezTo>
                      <a:pt x="10807" y="12728"/>
                      <a:pt x="10964" y="12539"/>
                      <a:pt x="10964" y="12287"/>
                    </a:cubicBezTo>
                    <a:lnTo>
                      <a:pt x="10964" y="10995"/>
                    </a:lnTo>
                    <a:cubicBezTo>
                      <a:pt x="11468" y="10838"/>
                      <a:pt x="11783" y="10365"/>
                      <a:pt x="11783" y="9830"/>
                    </a:cubicBezTo>
                    <a:lnTo>
                      <a:pt x="11783" y="7341"/>
                    </a:lnTo>
                    <a:cubicBezTo>
                      <a:pt x="11783" y="6868"/>
                      <a:pt x="11626" y="6427"/>
                      <a:pt x="11374" y="6112"/>
                    </a:cubicBezTo>
                    <a:lnTo>
                      <a:pt x="12224" y="6112"/>
                    </a:lnTo>
                    <a:cubicBezTo>
                      <a:pt x="12445" y="6112"/>
                      <a:pt x="12602" y="5923"/>
                      <a:pt x="12602" y="5671"/>
                    </a:cubicBezTo>
                    <a:lnTo>
                      <a:pt x="12602" y="3214"/>
                    </a:lnTo>
                    <a:cubicBezTo>
                      <a:pt x="12760" y="2993"/>
                      <a:pt x="12571" y="2804"/>
                      <a:pt x="12319" y="2804"/>
                    </a:cubicBezTo>
                    <a:lnTo>
                      <a:pt x="11059" y="2804"/>
                    </a:lnTo>
                    <a:lnTo>
                      <a:pt x="11059" y="2079"/>
                    </a:lnTo>
                    <a:cubicBezTo>
                      <a:pt x="11059" y="945"/>
                      <a:pt x="10145" y="0"/>
                      <a:pt x="89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79" name="Google Shape;6279;p62"/>
              <p:cNvSpPr/>
              <p:nvPr/>
            </p:nvSpPr>
            <p:spPr>
              <a:xfrm>
                <a:off x="-42753550" y="2854500"/>
                <a:ext cx="63825" cy="61700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2468" extrusionOk="0">
                    <a:moveTo>
                      <a:pt x="1263" y="829"/>
                    </a:moveTo>
                    <a:cubicBezTo>
                      <a:pt x="1435" y="829"/>
                      <a:pt x="1565" y="949"/>
                      <a:pt x="1639" y="1144"/>
                    </a:cubicBezTo>
                    <a:cubicBezTo>
                      <a:pt x="1718" y="1410"/>
                      <a:pt x="1483" y="1676"/>
                      <a:pt x="1218" y="1676"/>
                    </a:cubicBezTo>
                    <a:cubicBezTo>
                      <a:pt x="1170" y="1676"/>
                      <a:pt x="1120" y="1668"/>
                      <a:pt x="1071" y="1648"/>
                    </a:cubicBezTo>
                    <a:cubicBezTo>
                      <a:pt x="945" y="1616"/>
                      <a:pt x="882" y="1490"/>
                      <a:pt x="851" y="1364"/>
                    </a:cubicBezTo>
                    <a:cubicBezTo>
                      <a:pt x="756" y="1144"/>
                      <a:pt x="914" y="892"/>
                      <a:pt x="1103" y="860"/>
                    </a:cubicBezTo>
                    <a:cubicBezTo>
                      <a:pt x="1160" y="839"/>
                      <a:pt x="1213" y="829"/>
                      <a:pt x="1263" y="829"/>
                    </a:cubicBezTo>
                    <a:close/>
                    <a:moveTo>
                      <a:pt x="1234" y="0"/>
                    </a:moveTo>
                    <a:cubicBezTo>
                      <a:pt x="841" y="0"/>
                      <a:pt x="443" y="194"/>
                      <a:pt x="189" y="545"/>
                    </a:cubicBezTo>
                    <a:cubicBezTo>
                      <a:pt x="95" y="734"/>
                      <a:pt x="0" y="986"/>
                      <a:pt x="0" y="1238"/>
                    </a:cubicBezTo>
                    <a:cubicBezTo>
                      <a:pt x="0" y="1932"/>
                      <a:pt x="567" y="2467"/>
                      <a:pt x="1229" y="2467"/>
                    </a:cubicBezTo>
                    <a:cubicBezTo>
                      <a:pt x="1765" y="2467"/>
                      <a:pt x="2237" y="2121"/>
                      <a:pt x="2395" y="1616"/>
                    </a:cubicBezTo>
                    <a:cubicBezTo>
                      <a:pt x="2552" y="1081"/>
                      <a:pt x="2363" y="514"/>
                      <a:pt x="1922" y="230"/>
                    </a:cubicBezTo>
                    <a:cubicBezTo>
                      <a:pt x="1718" y="74"/>
                      <a:pt x="1477" y="0"/>
                      <a:pt x="12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80" name="Google Shape;6280;p62"/>
              <p:cNvSpPr/>
              <p:nvPr/>
            </p:nvSpPr>
            <p:spPr>
              <a:xfrm>
                <a:off x="-42581850" y="2853950"/>
                <a:ext cx="63025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59" extrusionOk="0">
                    <a:moveTo>
                      <a:pt x="1269" y="860"/>
                    </a:moveTo>
                    <a:cubicBezTo>
                      <a:pt x="1493" y="860"/>
                      <a:pt x="1670" y="1049"/>
                      <a:pt x="1670" y="1260"/>
                    </a:cubicBezTo>
                    <a:cubicBezTo>
                      <a:pt x="1670" y="1481"/>
                      <a:pt x="1576" y="1638"/>
                      <a:pt x="1355" y="1670"/>
                    </a:cubicBezTo>
                    <a:cubicBezTo>
                      <a:pt x="1311" y="1683"/>
                      <a:pt x="1268" y="1689"/>
                      <a:pt x="1227" y="1689"/>
                    </a:cubicBezTo>
                    <a:cubicBezTo>
                      <a:pt x="1063" y="1689"/>
                      <a:pt x="927" y="1588"/>
                      <a:pt x="851" y="1386"/>
                    </a:cubicBezTo>
                    <a:cubicBezTo>
                      <a:pt x="788" y="1166"/>
                      <a:pt x="882" y="945"/>
                      <a:pt x="1135" y="882"/>
                    </a:cubicBezTo>
                    <a:cubicBezTo>
                      <a:pt x="1180" y="867"/>
                      <a:pt x="1225" y="860"/>
                      <a:pt x="1269" y="860"/>
                    </a:cubicBezTo>
                    <a:close/>
                    <a:moveTo>
                      <a:pt x="1261" y="0"/>
                    </a:moveTo>
                    <a:cubicBezTo>
                      <a:pt x="567" y="0"/>
                      <a:pt x="0" y="567"/>
                      <a:pt x="32" y="1229"/>
                    </a:cubicBezTo>
                    <a:cubicBezTo>
                      <a:pt x="32" y="1874"/>
                      <a:pt x="541" y="2459"/>
                      <a:pt x="1208" y="2459"/>
                    </a:cubicBezTo>
                    <a:cubicBezTo>
                      <a:pt x="1226" y="2459"/>
                      <a:pt x="1243" y="2458"/>
                      <a:pt x="1261" y="2458"/>
                    </a:cubicBezTo>
                    <a:cubicBezTo>
                      <a:pt x="1922" y="2458"/>
                      <a:pt x="2521" y="1891"/>
                      <a:pt x="2458" y="1229"/>
                    </a:cubicBezTo>
                    <a:cubicBezTo>
                      <a:pt x="2521" y="567"/>
                      <a:pt x="1954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281" name="Google Shape;6281;p62"/>
            <p:cNvSpPr/>
            <p:nvPr/>
          </p:nvSpPr>
          <p:spPr>
            <a:xfrm>
              <a:off x="2447285" y="1171457"/>
              <a:ext cx="237080" cy="235463"/>
            </a:xfrm>
            <a:custGeom>
              <a:avLst/>
              <a:gdLst/>
              <a:ahLst/>
              <a:cxnLst/>
              <a:rect l="l" t="t" r="r" b="b"/>
              <a:pathLst>
                <a:path w="12760" h="12673" extrusionOk="0">
                  <a:moveTo>
                    <a:pt x="2225" y="866"/>
                  </a:moveTo>
                  <a:cubicBezTo>
                    <a:pt x="2371" y="866"/>
                    <a:pt x="2521" y="929"/>
                    <a:pt x="2647" y="1056"/>
                  </a:cubicBezTo>
                  <a:lnTo>
                    <a:pt x="3245" y="1654"/>
                  </a:lnTo>
                  <a:lnTo>
                    <a:pt x="1702" y="3166"/>
                  </a:lnTo>
                  <a:lnTo>
                    <a:pt x="1103" y="2599"/>
                  </a:lnTo>
                  <a:cubicBezTo>
                    <a:pt x="1072" y="2536"/>
                    <a:pt x="977" y="2473"/>
                    <a:pt x="977" y="2379"/>
                  </a:cubicBezTo>
                  <a:cubicBezTo>
                    <a:pt x="914" y="2190"/>
                    <a:pt x="946" y="1906"/>
                    <a:pt x="1103" y="1749"/>
                  </a:cubicBezTo>
                  <a:lnTo>
                    <a:pt x="1828" y="1056"/>
                  </a:lnTo>
                  <a:cubicBezTo>
                    <a:pt x="1938" y="929"/>
                    <a:pt x="2080" y="866"/>
                    <a:pt x="2225" y="866"/>
                  </a:cubicBezTo>
                  <a:close/>
                  <a:moveTo>
                    <a:pt x="3812" y="2221"/>
                  </a:moveTo>
                  <a:lnTo>
                    <a:pt x="4506" y="2914"/>
                  </a:lnTo>
                  <a:lnTo>
                    <a:pt x="2962" y="4427"/>
                  </a:lnTo>
                  <a:lnTo>
                    <a:pt x="2300" y="3765"/>
                  </a:lnTo>
                  <a:lnTo>
                    <a:pt x="3812" y="2221"/>
                  </a:lnTo>
                  <a:close/>
                  <a:moveTo>
                    <a:pt x="9452" y="1056"/>
                  </a:moveTo>
                  <a:lnTo>
                    <a:pt x="11783" y="3387"/>
                  </a:lnTo>
                  <a:lnTo>
                    <a:pt x="8979" y="6159"/>
                  </a:lnTo>
                  <a:lnTo>
                    <a:pt x="6648" y="3828"/>
                  </a:lnTo>
                  <a:lnTo>
                    <a:pt x="7908" y="2599"/>
                  </a:lnTo>
                  <a:lnTo>
                    <a:pt x="8790" y="3450"/>
                  </a:lnTo>
                  <a:cubicBezTo>
                    <a:pt x="8869" y="3529"/>
                    <a:pt x="8979" y="3568"/>
                    <a:pt x="9090" y="3568"/>
                  </a:cubicBezTo>
                  <a:cubicBezTo>
                    <a:pt x="9200" y="3568"/>
                    <a:pt x="9310" y="3529"/>
                    <a:pt x="9389" y="3450"/>
                  </a:cubicBezTo>
                  <a:cubicBezTo>
                    <a:pt x="9546" y="3292"/>
                    <a:pt x="9546" y="3009"/>
                    <a:pt x="9389" y="2851"/>
                  </a:cubicBezTo>
                  <a:lnTo>
                    <a:pt x="8507" y="2001"/>
                  </a:lnTo>
                  <a:lnTo>
                    <a:pt x="9452" y="1056"/>
                  </a:lnTo>
                  <a:close/>
                  <a:moveTo>
                    <a:pt x="5041" y="3450"/>
                  </a:moveTo>
                  <a:cubicBezTo>
                    <a:pt x="5356" y="3765"/>
                    <a:pt x="10366" y="8711"/>
                    <a:pt x="10523" y="8932"/>
                  </a:cubicBezTo>
                  <a:lnTo>
                    <a:pt x="8948" y="10412"/>
                  </a:lnTo>
                  <a:lnTo>
                    <a:pt x="3497" y="4994"/>
                  </a:lnTo>
                  <a:lnTo>
                    <a:pt x="5041" y="3450"/>
                  </a:lnTo>
                  <a:close/>
                  <a:moveTo>
                    <a:pt x="10996" y="9625"/>
                  </a:moveTo>
                  <a:lnTo>
                    <a:pt x="11657" y="11610"/>
                  </a:lnTo>
                  <a:lnTo>
                    <a:pt x="9609" y="10948"/>
                  </a:lnTo>
                  <a:lnTo>
                    <a:pt x="10996" y="9625"/>
                  </a:lnTo>
                  <a:close/>
                  <a:moveTo>
                    <a:pt x="3939" y="6600"/>
                  </a:moveTo>
                  <a:lnTo>
                    <a:pt x="6270" y="8932"/>
                  </a:lnTo>
                  <a:lnTo>
                    <a:pt x="3466" y="11736"/>
                  </a:lnTo>
                  <a:lnTo>
                    <a:pt x="1135" y="9404"/>
                  </a:lnTo>
                  <a:lnTo>
                    <a:pt x="2489" y="8050"/>
                  </a:lnTo>
                  <a:lnTo>
                    <a:pt x="3340" y="8932"/>
                  </a:lnTo>
                  <a:cubicBezTo>
                    <a:pt x="3419" y="9010"/>
                    <a:pt x="3529" y="9050"/>
                    <a:pt x="3639" y="9050"/>
                  </a:cubicBezTo>
                  <a:cubicBezTo>
                    <a:pt x="3749" y="9050"/>
                    <a:pt x="3860" y="9010"/>
                    <a:pt x="3939" y="8932"/>
                  </a:cubicBezTo>
                  <a:cubicBezTo>
                    <a:pt x="4096" y="8774"/>
                    <a:pt x="4096" y="8491"/>
                    <a:pt x="3939" y="8333"/>
                  </a:cubicBezTo>
                  <a:lnTo>
                    <a:pt x="3088" y="7482"/>
                  </a:lnTo>
                  <a:lnTo>
                    <a:pt x="3939" y="6600"/>
                  </a:lnTo>
                  <a:close/>
                  <a:moveTo>
                    <a:pt x="2194" y="0"/>
                  </a:moveTo>
                  <a:cubicBezTo>
                    <a:pt x="1828" y="0"/>
                    <a:pt x="1465" y="142"/>
                    <a:pt x="1198" y="425"/>
                  </a:cubicBezTo>
                  <a:lnTo>
                    <a:pt x="473" y="1119"/>
                  </a:lnTo>
                  <a:cubicBezTo>
                    <a:pt x="221" y="1402"/>
                    <a:pt x="95" y="1749"/>
                    <a:pt x="95" y="2127"/>
                  </a:cubicBezTo>
                  <a:cubicBezTo>
                    <a:pt x="95" y="2473"/>
                    <a:pt x="252" y="2851"/>
                    <a:pt x="473" y="3103"/>
                  </a:cubicBezTo>
                  <a:lnTo>
                    <a:pt x="1387" y="4017"/>
                  </a:lnTo>
                  <a:cubicBezTo>
                    <a:pt x="1387" y="4017"/>
                    <a:pt x="2647" y="5277"/>
                    <a:pt x="2615" y="5277"/>
                  </a:cubicBezTo>
                  <a:lnTo>
                    <a:pt x="3277" y="5939"/>
                  </a:lnTo>
                  <a:lnTo>
                    <a:pt x="2174" y="7041"/>
                  </a:lnTo>
                  <a:lnTo>
                    <a:pt x="2048" y="7167"/>
                  </a:lnTo>
                  <a:lnTo>
                    <a:pt x="158" y="9058"/>
                  </a:lnTo>
                  <a:cubicBezTo>
                    <a:pt x="0" y="9215"/>
                    <a:pt x="0" y="9467"/>
                    <a:pt x="158" y="9625"/>
                  </a:cubicBezTo>
                  <a:lnTo>
                    <a:pt x="3088" y="12555"/>
                  </a:lnTo>
                  <a:cubicBezTo>
                    <a:pt x="3167" y="12634"/>
                    <a:pt x="3269" y="12673"/>
                    <a:pt x="3371" y="12673"/>
                  </a:cubicBezTo>
                  <a:cubicBezTo>
                    <a:pt x="3474" y="12673"/>
                    <a:pt x="3576" y="12634"/>
                    <a:pt x="3655" y="12555"/>
                  </a:cubicBezTo>
                  <a:lnTo>
                    <a:pt x="6742" y="9467"/>
                  </a:lnTo>
                  <a:lnTo>
                    <a:pt x="8570" y="11295"/>
                  </a:lnTo>
                  <a:cubicBezTo>
                    <a:pt x="8601" y="11326"/>
                    <a:pt x="8633" y="11358"/>
                    <a:pt x="8696" y="11358"/>
                  </a:cubicBezTo>
                  <a:cubicBezTo>
                    <a:pt x="8759" y="11452"/>
                    <a:pt x="8822" y="11515"/>
                    <a:pt x="8948" y="11578"/>
                  </a:cubicBezTo>
                  <a:lnTo>
                    <a:pt x="12098" y="12618"/>
                  </a:lnTo>
                  <a:cubicBezTo>
                    <a:pt x="12147" y="12637"/>
                    <a:pt x="12196" y="12646"/>
                    <a:pt x="12243" y="12646"/>
                  </a:cubicBezTo>
                  <a:cubicBezTo>
                    <a:pt x="12500" y="12646"/>
                    <a:pt x="12709" y="12380"/>
                    <a:pt x="12602" y="12114"/>
                  </a:cubicBezTo>
                  <a:lnTo>
                    <a:pt x="11657" y="8963"/>
                  </a:lnTo>
                  <a:cubicBezTo>
                    <a:pt x="11626" y="8900"/>
                    <a:pt x="11594" y="8806"/>
                    <a:pt x="11468" y="8743"/>
                  </a:cubicBezTo>
                  <a:cubicBezTo>
                    <a:pt x="11437" y="8648"/>
                    <a:pt x="11531" y="8806"/>
                    <a:pt x="9546" y="6758"/>
                  </a:cubicBezTo>
                  <a:lnTo>
                    <a:pt x="12602" y="3702"/>
                  </a:lnTo>
                  <a:cubicBezTo>
                    <a:pt x="12760" y="3544"/>
                    <a:pt x="12760" y="3261"/>
                    <a:pt x="12602" y="3103"/>
                  </a:cubicBezTo>
                  <a:lnTo>
                    <a:pt x="9704" y="173"/>
                  </a:lnTo>
                  <a:cubicBezTo>
                    <a:pt x="9625" y="95"/>
                    <a:pt x="9515" y="55"/>
                    <a:pt x="9405" y="55"/>
                  </a:cubicBezTo>
                  <a:cubicBezTo>
                    <a:pt x="9294" y="55"/>
                    <a:pt x="9184" y="95"/>
                    <a:pt x="9105" y="173"/>
                  </a:cubicBezTo>
                  <a:lnTo>
                    <a:pt x="7656" y="1654"/>
                  </a:lnTo>
                  <a:lnTo>
                    <a:pt x="7530" y="1749"/>
                  </a:lnTo>
                  <a:lnTo>
                    <a:pt x="6049" y="3261"/>
                  </a:lnTo>
                  <a:lnTo>
                    <a:pt x="3214" y="425"/>
                  </a:lnTo>
                  <a:cubicBezTo>
                    <a:pt x="2930" y="142"/>
                    <a:pt x="2560" y="0"/>
                    <a:pt x="2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82" name="Google Shape;6282;p62"/>
            <p:cNvSpPr/>
            <p:nvPr/>
          </p:nvSpPr>
          <p:spPr>
            <a:xfrm>
              <a:off x="2441260" y="1464992"/>
              <a:ext cx="240015" cy="200793"/>
            </a:xfrm>
            <a:custGeom>
              <a:avLst/>
              <a:gdLst/>
              <a:ahLst/>
              <a:cxnLst/>
              <a:rect l="l" t="t" r="r" b="b"/>
              <a:pathLst>
                <a:path w="12918" h="10807" extrusionOk="0">
                  <a:moveTo>
                    <a:pt x="10807" y="851"/>
                  </a:moveTo>
                  <a:cubicBezTo>
                    <a:pt x="10366" y="1608"/>
                    <a:pt x="10366" y="2584"/>
                    <a:pt x="10807" y="3340"/>
                  </a:cubicBezTo>
                  <a:lnTo>
                    <a:pt x="2332" y="3340"/>
                  </a:lnTo>
                  <a:cubicBezTo>
                    <a:pt x="1765" y="3340"/>
                    <a:pt x="1293" y="2962"/>
                    <a:pt x="1135" y="2458"/>
                  </a:cubicBezTo>
                  <a:cubicBezTo>
                    <a:pt x="915" y="1671"/>
                    <a:pt x="1513" y="851"/>
                    <a:pt x="2332" y="851"/>
                  </a:cubicBezTo>
                  <a:close/>
                  <a:moveTo>
                    <a:pt x="8822" y="4159"/>
                  </a:moveTo>
                  <a:lnTo>
                    <a:pt x="8822" y="6648"/>
                  </a:lnTo>
                  <a:lnTo>
                    <a:pt x="1891" y="6648"/>
                  </a:lnTo>
                  <a:lnTo>
                    <a:pt x="1891" y="4159"/>
                  </a:lnTo>
                  <a:close/>
                  <a:moveTo>
                    <a:pt x="10524" y="4159"/>
                  </a:moveTo>
                  <a:lnTo>
                    <a:pt x="10524" y="6648"/>
                  </a:lnTo>
                  <a:lnTo>
                    <a:pt x="9704" y="6648"/>
                  </a:lnTo>
                  <a:lnTo>
                    <a:pt x="9704" y="4159"/>
                  </a:lnTo>
                  <a:close/>
                  <a:moveTo>
                    <a:pt x="12130" y="4159"/>
                  </a:moveTo>
                  <a:lnTo>
                    <a:pt x="12130" y="6648"/>
                  </a:lnTo>
                  <a:lnTo>
                    <a:pt x="11343" y="6648"/>
                  </a:lnTo>
                  <a:lnTo>
                    <a:pt x="11343" y="4159"/>
                  </a:lnTo>
                  <a:close/>
                  <a:moveTo>
                    <a:pt x="1986" y="7467"/>
                  </a:moveTo>
                  <a:lnTo>
                    <a:pt x="1986" y="9956"/>
                  </a:lnTo>
                  <a:lnTo>
                    <a:pt x="1104" y="9956"/>
                  </a:lnTo>
                  <a:lnTo>
                    <a:pt x="1104" y="7467"/>
                  </a:lnTo>
                  <a:close/>
                  <a:moveTo>
                    <a:pt x="3624" y="7467"/>
                  </a:moveTo>
                  <a:lnTo>
                    <a:pt x="3624" y="9956"/>
                  </a:lnTo>
                  <a:lnTo>
                    <a:pt x="2805" y="9956"/>
                  </a:lnTo>
                  <a:lnTo>
                    <a:pt x="2805" y="7467"/>
                  </a:lnTo>
                  <a:close/>
                  <a:moveTo>
                    <a:pt x="11311" y="7467"/>
                  </a:moveTo>
                  <a:lnTo>
                    <a:pt x="11311" y="9956"/>
                  </a:lnTo>
                  <a:lnTo>
                    <a:pt x="4443" y="9956"/>
                  </a:lnTo>
                  <a:lnTo>
                    <a:pt x="4443" y="7467"/>
                  </a:lnTo>
                  <a:close/>
                  <a:moveTo>
                    <a:pt x="2364" y="1"/>
                  </a:moveTo>
                  <a:cubicBezTo>
                    <a:pt x="1671" y="1"/>
                    <a:pt x="1041" y="379"/>
                    <a:pt x="631" y="914"/>
                  </a:cubicBezTo>
                  <a:cubicBezTo>
                    <a:pt x="1" y="1828"/>
                    <a:pt x="253" y="3088"/>
                    <a:pt x="1104" y="3718"/>
                  </a:cubicBezTo>
                  <a:lnTo>
                    <a:pt x="1104" y="6648"/>
                  </a:lnTo>
                  <a:lnTo>
                    <a:pt x="694" y="6648"/>
                  </a:lnTo>
                  <a:cubicBezTo>
                    <a:pt x="442" y="6648"/>
                    <a:pt x="284" y="6837"/>
                    <a:pt x="284" y="7058"/>
                  </a:cubicBezTo>
                  <a:lnTo>
                    <a:pt x="284" y="10366"/>
                  </a:lnTo>
                  <a:cubicBezTo>
                    <a:pt x="284" y="10618"/>
                    <a:pt x="473" y="10807"/>
                    <a:pt x="694" y="10807"/>
                  </a:cubicBezTo>
                  <a:lnTo>
                    <a:pt x="11721" y="10807"/>
                  </a:lnTo>
                  <a:cubicBezTo>
                    <a:pt x="11941" y="10807"/>
                    <a:pt x="12130" y="10618"/>
                    <a:pt x="12130" y="10366"/>
                  </a:cubicBezTo>
                  <a:lnTo>
                    <a:pt x="12130" y="7499"/>
                  </a:lnTo>
                  <a:lnTo>
                    <a:pt x="12540" y="7499"/>
                  </a:lnTo>
                  <a:cubicBezTo>
                    <a:pt x="12760" y="7499"/>
                    <a:pt x="12918" y="7310"/>
                    <a:pt x="12918" y="7058"/>
                  </a:cubicBezTo>
                  <a:lnTo>
                    <a:pt x="12918" y="3750"/>
                  </a:lnTo>
                  <a:cubicBezTo>
                    <a:pt x="12918" y="3529"/>
                    <a:pt x="12760" y="3340"/>
                    <a:pt x="12540" y="3340"/>
                  </a:cubicBezTo>
                  <a:lnTo>
                    <a:pt x="11878" y="3340"/>
                  </a:lnTo>
                  <a:cubicBezTo>
                    <a:pt x="11091" y="2647"/>
                    <a:pt x="11122" y="1387"/>
                    <a:pt x="11973" y="757"/>
                  </a:cubicBezTo>
                  <a:cubicBezTo>
                    <a:pt x="12256" y="536"/>
                    <a:pt x="12130" y="64"/>
                    <a:pt x="117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83" name="Google Shape;6283;p62"/>
            <p:cNvSpPr/>
            <p:nvPr/>
          </p:nvSpPr>
          <p:spPr>
            <a:xfrm>
              <a:off x="2447276" y="1717578"/>
              <a:ext cx="237098" cy="235091"/>
            </a:xfrm>
            <a:custGeom>
              <a:avLst/>
              <a:gdLst/>
              <a:ahLst/>
              <a:cxnLst/>
              <a:rect l="l" t="t" r="r" b="b"/>
              <a:pathLst>
                <a:path w="12761" h="12653" extrusionOk="0">
                  <a:moveTo>
                    <a:pt x="6396" y="866"/>
                  </a:moveTo>
                  <a:lnTo>
                    <a:pt x="11469" y="3796"/>
                  </a:lnTo>
                  <a:cubicBezTo>
                    <a:pt x="8759" y="5340"/>
                    <a:pt x="12729" y="3072"/>
                    <a:pt x="6396" y="6695"/>
                  </a:cubicBezTo>
                  <a:cubicBezTo>
                    <a:pt x="1" y="3072"/>
                    <a:pt x="4097" y="5403"/>
                    <a:pt x="1324" y="3796"/>
                  </a:cubicBezTo>
                  <a:lnTo>
                    <a:pt x="6396" y="866"/>
                  </a:lnTo>
                  <a:close/>
                  <a:moveTo>
                    <a:pt x="10208" y="5498"/>
                  </a:moveTo>
                  <a:lnTo>
                    <a:pt x="10208" y="8081"/>
                  </a:lnTo>
                  <a:cubicBezTo>
                    <a:pt x="10177" y="8207"/>
                    <a:pt x="10051" y="8365"/>
                    <a:pt x="9925" y="8428"/>
                  </a:cubicBezTo>
                  <a:cubicBezTo>
                    <a:pt x="9312" y="8970"/>
                    <a:pt x="7887" y="9300"/>
                    <a:pt x="6364" y="9300"/>
                  </a:cubicBezTo>
                  <a:cubicBezTo>
                    <a:pt x="5852" y="9300"/>
                    <a:pt x="5329" y="9263"/>
                    <a:pt x="4821" y="9184"/>
                  </a:cubicBezTo>
                  <a:cubicBezTo>
                    <a:pt x="4317" y="9121"/>
                    <a:pt x="3718" y="8963"/>
                    <a:pt x="3246" y="8711"/>
                  </a:cubicBezTo>
                  <a:cubicBezTo>
                    <a:pt x="2994" y="8585"/>
                    <a:pt x="2584" y="8333"/>
                    <a:pt x="2584" y="8050"/>
                  </a:cubicBezTo>
                  <a:lnTo>
                    <a:pt x="2584" y="5498"/>
                  </a:lnTo>
                  <a:cubicBezTo>
                    <a:pt x="4412" y="6537"/>
                    <a:pt x="4317" y="6474"/>
                    <a:pt x="6207" y="7545"/>
                  </a:cubicBezTo>
                  <a:cubicBezTo>
                    <a:pt x="6255" y="7577"/>
                    <a:pt x="6318" y="7593"/>
                    <a:pt x="6385" y="7593"/>
                  </a:cubicBezTo>
                  <a:cubicBezTo>
                    <a:pt x="6452" y="7593"/>
                    <a:pt x="6522" y="7577"/>
                    <a:pt x="6585" y="7545"/>
                  </a:cubicBezTo>
                  <a:cubicBezTo>
                    <a:pt x="6617" y="7482"/>
                    <a:pt x="9925" y="5592"/>
                    <a:pt x="10208" y="5498"/>
                  </a:cubicBezTo>
                  <a:close/>
                  <a:moveTo>
                    <a:pt x="6385" y="0"/>
                  </a:moveTo>
                  <a:cubicBezTo>
                    <a:pt x="6318" y="0"/>
                    <a:pt x="6255" y="16"/>
                    <a:pt x="6207" y="47"/>
                  </a:cubicBezTo>
                  <a:lnTo>
                    <a:pt x="284" y="3450"/>
                  </a:lnTo>
                  <a:cubicBezTo>
                    <a:pt x="1" y="3607"/>
                    <a:pt x="1" y="3985"/>
                    <a:pt x="284" y="4143"/>
                  </a:cubicBezTo>
                  <a:lnTo>
                    <a:pt x="1797" y="4962"/>
                  </a:lnTo>
                  <a:lnTo>
                    <a:pt x="1797" y="8018"/>
                  </a:lnTo>
                  <a:cubicBezTo>
                    <a:pt x="1797" y="8711"/>
                    <a:pt x="2458" y="9215"/>
                    <a:pt x="3088" y="9499"/>
                  </a:cubicBezTo>
                  <a:cubicBezTo>
                    <a:pt x="3994" y="9903"/>
                    <a:pt x="5215" y="10104"/>
                    <a:pt x="6430" y="10104"/>
                  </a:cubicBezTo>
                  <a:cubicBezTo>
                    <a:pt x="7963" y="10104"/>
                    <a:pt x="9488" y="9785"/>
                    <a:pt x="10366" y="9152"/>
                  </a:cubicBezTo>
                  <a:cubicBezTo>
                    <a:pt x="10776" y="8869"/>
                    <a:pt x="11091" y="8491"/>
                    <a:pt x="11091" y="8018"/>
                  </a:cubicBezTo>
                  <a:lnTo>
                    <a:pt x="11091" y="4962"/>
                  </a:lnTo>
                  <a:lnTo>
                    <a:pt x="11941" y="4490"/>
                  </a:lnTo>
                  <a:lnTo>
                    <a:pt x="11941" y="12208"/>
                  </a:lnTo>
                  <a:cubicBezTo>
                    <a:pt x="11941" y="12429"/>
                    <a:pt x="12099" y="12618"/>
                    <a:pt x="12288" y="12649"/>
                  </a:cubicBezTo>
                  <a:cubicBezTo>
                    <a:pt x="12306" y="12652"/>
                    <a:pt x="12325" y="12653"/>
                    <a:pt x="12343" y="12653"/>
                  </a:cubicBezTo>
                  <a:cubicBezTo>
                    <a:pt x="12571" y="12653"/>
                    <a:pt x="12760" y="12475"/>
                    <a:pt x="12760" y="12271"/>
                  </a:cubicBezTo>
                  <a:lnTo>
                    <a:pt x="12760" y="3796"/>
                  </a:lnTo>
                  <a:cubicBezTo>
                    <a:pt x="12729" y="3639"/>
                    <a:pt x="12666" y="3513"/>
                    <a:pt x="12508" y="3450"/>
                  </a:cubicBezTo>
                  <a:lnTo>
                    <a:pt x="6585" y="47"/>
                  </a:lnTo>
                  <a:cubicBezTo>
                    <a:pt x="6522" y="16"/>
                    <a:pt x="6452" y="0"/>
                    <a:pt x="63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84" name="Google Shape;6284;p62"/>
            <p:cNvSpPr/>
            <p:nvPr/>
          </p:nvSpPr>
          <p:spPr>
            <a:xfrm>
              <a:off x="3870443" y="1153603"/>
              <a:ext cx="169783" cy="234162"/>
            </a:xfrm>
            <a:custGeom>
              <a:avLst/>
              <a:gdLst/>
              <a:ahLst/>
              <a:cxnLst/>
              <a:rect l="l" t="t" r="r" b="b"/>
              <a:pathLst>
                <a:path w="9138" h="12603" extrusionOk="0">
                  <a:moveTo>
                    <a:pt x="5420" y="788"/>
                  </a:moveTo>
                  <a:cubicBezTo>
                    <a:pt x="7026" y="788"/>
                    <a:pt x="8287" y="2080"/>
                    <a:pt x="8287" y="3655"/>
                  </a:cubicBezTo>
                  <a:lnTo>
                    <a:pt x="8287" y="4978"/>
                  </a:lnTo>
                  <a:lnTo>
                    <a:pt x="5829" y="4978"/>
                  </a:lnTo>
                  <a:lnTo>
                    <a:pt x="5829" y="3718"/>
                  </a:lnTo>
                  <a:cubicBezTo>
                    <a:pt x="5829" y="3151"/>
                    <a:pt x="5451" y="2710"/>
                    <a:pt x="4979" y="2521"/>
                  </a:cubicBezTo>
                  <a:lnTo>
                    <a:pt x="4979" y="788"/>
                  </a:lnTo>
                  <a:close/>
                  <a:moveTo>
                    <a:pt x="4159" y="882"/>
                  </a:moveTo>
                  <a:lnTo>
                    <a:pt x="4159" y="2615"/>
                  </a:lnTo>
                  <a:cubicBezTo>
                    <a:pt x="3687" y="2773"/>
                    <a:pt x="3340" y="3245"/>
                    <a:pt x="3340" y="3781"/>
                  </a:cubicBezTo>
                  <a:lnTo>
                    <a:pt x="3340" y="5041"/>
                  </a:lnTo>
                  <a:lnTo>
                    <a:pt x="851" y="5041"/>
                  </a:lnTo>
                  <a:lnTo>
                    <a:pt x="851" y="3749"/>
                  </a:lnTo>
                  <a:cubicBezTo>
                    <a:pt x="851" y="2143"/>
                    <a:pt x="2175" y="882"/>
                    <a:pt x="3781" y="882"/>
                  </a:cubicBezTo>
                  <a:close/>
                  <a:moveTo>
                    <a:pt x="4569" y="3308"/>
                  </a:moveTo>
                  <a:cubicBezTo>
                    <a:pt x="4790" y="3308"/>
                    <a:pt x="4947" y="3497"/>
                    <a:pt x="4947" y="3749"/>
                  </a:cubicBezTo>
                  <a:lnTo>
                    <a:pt x="4947" y="5388"/>
                  </a:lnTo>
                  <a:cubicBezTo>
                    <a:pt x="4947" y="5620"/>
                    <a:pt x="4736" y="5830"/>
                    <a:pt x="4504" y="5830"/>
                  </a:cubicBezTo>
                  <a:cubicBezTo>
                    <a:pt x="4453" y="5830"/>
                    <a:pt x="4400" y="5820"/>
                    <a:pt x="4348" y="5797"/>
                  </a:cubicBezTo>
                  <a:cubicBezTo>
                    <a:pt x="4191" y="5703"/>
                    <a:pt x="4128" y="5608"/>
                    <a:pt x="4128" y="5388"/>
                  </a:cubicBezTo>
                  <a:lnTo>
                    <a:pt x="4128" y="3718"/>
                  </a:lnTo>
                  <a:cubicBezTo>
                    <a:pt x="4159" y="3466"/>
                    <a:pt x="4348" y="3308"/>
                    <a:pt x="4569" y="3308"/>
                  </a:cubicBezTo>
                  <a:close/>
                  <a:moveTo>
                    <a:pt x="8287" y="5797"/>
                  </a:moveTo>
                  <a:lnTo>
                    <a:pt x="8287" y="8948"/>
                  </a:lnTo>
                  <a:cubicBezTo>
                    <a:pt x="8287" y="10554"/>
                    <a:pt x="6995" y="11815"/>
                    <a:pt x="5420" y="11815"/>
                  </a:cubicBezTo>
                  <a:lnTo>
                    <a:pt x="3781" y="11815"/>
                  </a:lnTo>
                  <a:cubicBezTo>
                    <a:pt x="2143" y="11815"/>
                    <a:pt x="883" y="10523"/>
                    <a:pt x="851" y="8948"/>
                  </a:cubicBezTo>
                  <a:lnTo>
                    <a:pt x="851" y="5797"/>
                  </a:lnTo>
                  <a:lnTo>
                    <a:pt x="3403" y="5797"/>
                  </a:lnTo>
                  <a:cubicBezTo>
                    <a:pt x="3498" y="6018"/>
                    <a:pt x="3655" y="6270"/>
                    <a:pt x="3876" y="6427"/>
                  </a:cubicBezTo>
                  <a:cubicBezTo>
                    <a:pt x="4098" y="6579"/>
                    <a:pt x="4340" y="6649"/>
                    <a:pt x="4575" y="6649"/>
                  </a:cubicBezTo>
                  <a:cubicBezTo>
                    <a:pt x="5073" y="6649"/>
                    <a:pt x="5542" y="6332"/>
                    <a:pt x="5735" y="5797"/>
                  </a:cubicBezTo>
                  <a:close/>
                  <a:moveTo>
                    <a:pt x="3750" y="0"/>
                  </a:moveTo>
                  <a:cubicBezTo>
                    <a:pt x="1702" y="0"/>
                    <a:pt x="1" y="1670"/>
                    <a:pt x="1" y="3718"/>
                  </a:cubicBezTo>
                  <a:lnTo>
                    <a:pt x="1" y="8885"/>
                  </a:lnTo>
                  <a:cubicBezTo>
                    <a:pt x="1" y="10932"/>
                    <a:pt x="1639" y="12602"/>
                    <a:pt x="3750" y="12602"/>
                  </a:cubicBezTo>
                  <a:lnTo>
                    <a:pt x="5388" y="12602"/>
                  </a:lnTo>
                  <a:cubicBezTo>
                    <a:pt x="7436" y="12602"/>
                    <a:pt x="9137" y="10964"/>
                    <a:pt x="9074" y="8885"/>
                  </a:cubicBezTo>
                  <a:lnTo>
                    <a:pt x="9074" y="3686"/>
                  </a:lnTo>
                  <a:cubicBezTo>
                    <a:pt x="9137" y="1670"/>
                    <a:pt x="7467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85" name="Google Shape;6285;p62"/>
            <p:cNvSpPr/>
            <p:nvPr/>
          </p:nvSpPr>
          <p:spPr>
            <a:xfrm>
              <a:off x="3799124" y="1648203"/>
              <a:ext cx="19" cy="1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286" name="Google Shape;6286;p62"/>
            <p:cNvGrpSpPr/>
            <p:nvPr/>
          </p:nvGrpSpPr>
          <p:grpSpPr>
            <a:xfrm>
              <a:off x="3831159" y="1427569"/>
              <a:ext cx="246444" cy="233289"/>
              <a:chOff x="-39055650" y="2315975"/>
              <a:chExt cx="331600" cy="313900"/>
            </a:xfrm>
            <a:grpFill/>
          </p:grpSpPr>
          <p:sp>
            <p:nvSpPr>
              <p:cNvPr id="6287" name="Google Shape;6287;p62"/>
              <p:cNvSpPr/>
              <p:nvPr/>
            </p:nvSpPr>
            <p:spPr>
              <a:xfrm>
                <a:off x="-38976900" y="2390225"/>
                <a:ext cx="167775" cy="165825"/>
              </a:xfrm>
              <a:custGeom>
                <a:avLst/>
                <a:gdLst/>
                <a:ahLst/>
                <a:cxnLst/>
                <a:rect l="l" t="t" r="r" b="b"/>
                <a:pathLst>
                  <a:path w="6711" h="6633" extrusionOk="0">
                    <a:moveTo>
                      <a:pt x="3765" y="1"/>
                    </a:moveTo>
                    <a:cubicBezTo>
                      <a:pt x="3655" y="1"/>
                      <a:pt x="3545" y="40"/>
                      <a:pt x="3466" y="119"/>
                    </a:cubicBezTo>
                    <a:cubicBezTo>
                      <a:pt x="3309" y="276"/>
                      <a:pt x="3309" y="560"/>
                      <a:pt x="3466" y="718"/>
                    </a:cubicBezTo>
                    <a:lnTo>
                      <a:pt x="4411" y="1663"/>
                    </a:lnTo>
                    <a:lnTo>
                      <a:pt x="3340" y="2734"/>
                    </a:lnTo>
                    <a:lnTo>
                      <a:pt x="2395" y="1789"/>
                    </a:lnTo>
                    <a:cubicBezTo>
                      <a:pt x="2316" y="1710"/>
                      <a:pt x="2214" y="1671"/>
                      <a:pt x="2111" y="1671"/>
                    </a:cubicBezTo>
                    <a:cubicBezTo>
                      <a:pt x="2009" y="1671"/>
                      <a:pt x="1907" y="1710"/>
                      <a:pt x="1828" y="1789"/>
                    </a:cubicBezTo>
                    <a:cubicBezTo>
                      <a:pt x="1670" y="1946"/>
                      <a:pt x="1670" y="2198"/>
                      <a:pt x="1828" y="2387"/>
                    </a:cubicBezTo>
                    <a:lnTo>
                      <a:pt x="2773" y="3332"/>
                    </a:lnTo>
                    <a:lnTo>
                      <a:pt x="1702" y="4372"/>
                    </a:lnTo>
                    <a:lnTo>
                      <a:pt x="757" y="3427"/>
                    </a:lnTo>
                    <a:cubicBezTo>
                      <a:pt x="678" y="3348"/>
                      <a:pt x="568" y="3309"/>
                      <a:pt x="457" y="3309"/>
                    </a:cubicBezTo>
                    <a:cubicBezTo>
                      <a:pt x="347" y="3309"/>
                      <a:pt x="237" y="3348"/>
                      <a:pt x="158" y="3427"/>
                    </a:cubicBezTo>
                    <a:cubicBezTo>
                      <a:pt x="1" y="3584"/>
                      <a:pt x="1" y="3868"/>
                      <a:pt x="158" y="4026"/>
                    </a:cubicBezTo>
                    <a:lnTo>
                      <a:pt x="1103" y="4971"/>
                    </a:lnTo>
                    <a:lnTo>
                      <a:pt x="977" y="5097"/>
                    </a:lnTo>
                    <a:cubicBezTo>
                      <a:pt x="820" y="5254"/>
                      <a:pt x="820" y="5538"/>
                      <a:pt x="977" y="5695"/>
                    </a:cubicBezTo>
                    <a:cubicBezTo>
                      <a:pt x="1056" y="5774"/>
                      <a:pt x="1166" y="5813"/>
                      <a:pt x="1276" y="5813"/>
                    </a:cubicBezTo>
                    <a:cubicBezTo>
                      <a:pt x="1387" y="5813"/>
                      <a:pt x="1497" y="5774"/>
                      <a:pt x="1576" y="5695"/>
                    </a:cubicBezTo>
                    <a:lnTo>
                      <a:pt x="1702" y="5569"/>
                    </a:lnTo>
                    <a:lnTo>
                      <a:pt x="2647" y="6514"/>
                    </a:lnTo>
                    <a:cubicBezTo>
                      <a:pt x="2726" y="6593"/>
                      <a:pt x="2836" y="6633"/>
                      <a:pt x="2946" y="6633"/>
                    </a:cubicBezTo>
                    <a:cubicBezTo>
                      <a:pt x="3057" y="6633"/>
                      <a:pt x="3167" y="6593"/>
                      <a:pt x="3246" y="6514"/>
                    </a:cubicBezTo>
                    <a:cubicBezTo>
                      <a:pt x="3403" y="6357"/>
                      <a:pt x="3403" y="6073"/>
                      <a:pt x="3246" y="5916"/>
                    </a:cubicBezTo>
                    <a:lnTo>
                      <a:pt x="2300" y="4971"/>
                    </a:lnTo>
                    <a:lnTo>
                      <a:pt x="3340" y="3899"/>
                    </a:lnTo>
                    <a:lnTo>
                      <a:pt x="4285" y="4845"/>
                    </a:lnTo>
                    <a:cubicBezTo>
                      <a:pt x="4364" y="4923"/>
                      <a:pt x="4474" y="4963"/>
                      <a:pt x="4585" y="4963"/>
                    </a:cubicBezTo>
                    <a:cubicBezTo>
                      <a:pt x="4695" y="4963"/>
                      <a:pt x="4805" y="4923"/>
                      <a:pt x="4884" y="4845"/>
                    </a:cubicBezTo>
                    <a:cubicBezTo>
                      <a:pt x="5041" y="4687"/>
                      <a:pt x="5041" y="4435"/>
                      <a:pt x="4884" y="4278"/>
                    </a:cubicBezTo>
                    <a:lnTo>
                      <a:pt x="3939" y="3332"/>
                    </a:lnTo>
                    <a:lnTo>
                      <a:pt x="5010" y="2261"/>
                    </a:lnTo>
                    <a:lnTo>
                      <a:pt x="5955" y="3206"/>
                    </a:lnTo>
                    <a:cubicBezTo>
                      <a:pt x="6034" y="3285"/>
                      <a:pt x="6144" y="3325"/>
                      <a:pt x="6254" y="3325"/>
                    </a:cubicBezTo>
                    <a:cubicBezTo>
                      <a:pt x="6365" y="3325"/>
                      <a:pt x="6475" y="3285"/>
                      <a:pt x="6554" y="3206"/>
                    </a:cubicBezTo>
                    <a:cubicBezTo>
                      <a:pt x="6711" y="3049"/>
                      <a:pt x="6711" y="2765"/>
                      <a:pt x="6554" y="2608"/>
                    </a:cubicBezTo>
                    <a:lnTo>
                      <a:pt x="5608" y="1663"/>
                    </a:lnTo>
                    <a:lnTo>
                      <a:pt x="5703" y="1537"/>
                    </a:lnTo>
                    <a:cubicBezTo>
                      <a:pt x="5860" y="1379"/>
                      <a:pt x="5860" y="1127"/>
                      <a:pt x="5703" y="970"/>
                    </a:cubicBezTo>
                    <a:cubicBezTo>
                      <a:pt x="5624" y="891"/>
                      <a:pt x="5522" y="851"/>
                      <a:pt x="5419" y="851"/>
                    </a:cubicBezTo>
                    <a:cubicBezTo>
                      <a:pt x="5317" y="851"/>
                      <a:pt x="5215" y="891"/>
                      <a:pt x="5136" y="970"/>
                    </a:cubicBezTo>
                    <a:lnTo>
                      <a:pt x="5010" y="1064"/>
                    </a:lnTo>
                    <a:lnTo>
                      <a:pt x="4065" y="119"/>
                    </a:lnTo>
                    <a:cubicBezTo>
                      <a:pt x="3986" y="40"/>
                      <a:pt x="3876" y="1"/>
                      <a:pt x="3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88" name="Google Shape;6288;p62"/>
              <p:cNvSpPr/>
              <p:nvPr/>
            </p:nvSpPr>
            <p:spPr>
              <a:xfrm>
                <a:off x="-39055650" y="2315975"/>
                <a:ext cx="331600" cy="313900"/>
              </a:xfrm>
              <a:custGeom>
                <a:avLst/>
                <a:gdLst/>
                <a:ahLst/>
                <a:cxnLst/>
                <a:rect l="l" t="t" r="r" b="b"/>
                <a:pathLst>
                  <a:path w="13264" h="12556" extrusionOk="0">
                    <a:moveTo>
                      <a:pt x="9083" y="792"/>
                    </a:moveTo>
                    <a:cubicBezTo>
                      <a:pt x="9988" y="792"/>
                      <a:pt x="10673" y="917"/>
                      <a:pt x="11121" y="1041"/>
                    </a:cubicBezTo>
                    <a:cubicBezTo>
                      <a:pt x="11216" y="1073"/>
                      <a:pt x="11373" y="1167"/>
                      <a:pt x="11499" y="1199"/>
                    </a:cubicBezTo>
                    <a:lnTo>
                      <a:pt x="11625" y="1325"/>
                    </a:lnTo>
                    <a:cubicBezTo>
                      <a:pt x="11814" y="1608"/>
                      <a:pt x="11909" y="2144"/>
                      <a:pt x="11940" y="2459"/>
                    </a:cubicBezTo>
                    <a:cubicBezTo>
                      <a:pt x="12003" y="3152"/>
                      <a:pt x="12003" y="3845"/>
                      <a:pt x="11972" y="4475"/>
                    </a:cubicBezTo>
                    <a:lnTo>
                      <a:pt x="8317" y="821"/>
                    </a:lnTo>
                    <a:cubicBezTo>
                      <a:pt x="8588" y="801"/>
                      <a:pt x="8843" y="792"/>
                      <a:pt x="9083" y="792"/>
                    </a:cubicBezTo>
                    <a:close/>
                    <a:moveTo>
                      <a:pt x="7246" y="978"/>
                    </a:moveTo>
                    <a:lnTo>
                      <a:pt x="11814" y="5546"/>
                    </a:lnTo>
                    <a:cubicBezTo>
                      <a:pt x="11184" y="8728"/>
                      <a:pt x="9136" y="11028"/>
                      <a:pt x="5797" y="11595"/>
                    </a:cubicBezTo>
                    <a:lnTo>
                      <a:pt x="1229" y="7027"/>
                    </a:lnTo>
                    <a:cubicBezTo>
                      <a:pt x="1890" y="3845"/>
                      <a:pt x="3907" y="1608"/>
                      <a:pt x="7246" y="978"/>
                    </a:cubicBezTo>
                    <a:close/>
                    <a:moveTo>
                      <a:pt x="1071" y="8004"/>
                    </a:moveTo>
                    <a:lnTo>
                      <a:pt x="4726" y="11690"/>
                    </a:lnTo>
                    <a:cubicBezTo>
                      <a:pt x="4391" y="11722"/>
                      <a:pt x="4083" y="11736"/>
                      <a:pt x="3800" y="11736"/>
                    </a:cubicBezTo>
                    <a:cubicBezTo>
                      <a:pt x="2431" y="11736"/>
                      <a:pt x="1669" y="11411"/>
                      <a:pt x="1512" y="11280"/>
                    </a:cubicBezTo>
                    <a:cubicBezTo>
                      <a:pt x="1229" y="11028"/>
                      <a:pt x="914" y="9799"/>
                      <a:pt x="1071" y="8004"/>
                    </a:cubicBezTo>
                    <a:close/>
                    <a:moveTo>
                      <a:pt x="9132" y="0"/>
                    </a:moveTo>
                    <a:cubicBezTo>
                      <a:pt x="8355" y="0"/>
                      <a:pt x="7508" y="77"/>
                      <a:pt x="6742" y="222"/>
                    </a:cubicBezTo>
                    <a:cubicBezTo>
                      <a:pt x="5482" y="506"/>
                      <a:pt x="4411" y="978"/>
                      <a:pt x="3560" y="1640"/>
                    </a:cubicBezTo>
                    <a:cubicBezTo>
                      <a:pt x="1764" y="2931"/>
                      <a:pt x="756" y="4948"/>
                      <a:pt x="347" y="7090"/>
                    </a:cubicBezTo>
                    <a:lnTo>
                      <a:pt x="347" y="7122"/>
                    </a:lnTo>
                    <a:cubicBezTo>
                      <a:pt x="0" y="9012"/>
                      <a:pt x="189" y="10934"/>
                      <a:pt x="756" y="11721"/>
                    </a:cubicBezTo>
                    <a:cubicBezTo>
                      <a:pt x="882" y="11879"/>
                      <a:pt x="945" y="11942"/>
                      <a:pt x="1103" y="12036"/>
                    </a:cubicBezTo>
                    <a:cubicBezTo>
                      <a:pt x="1678" y="12389"/>
                      <a:pt x="2725" y="12556"/>
                      <a:pt x="3868" y="12556"/>
                    </a:cubicBezTo>
                    <a:cubicBezTo>
                      <a:pt x="4664" y="12556"/>
                      <a:pt x="5506" y="12475"/>
                      <a:pt x="6270" y="12320"/>
                    </a:cubicBezTo>
                    <a:cubicBezTo>
                      <a:pt x="8380" y="11879"/>
                      <a:pt x="9956" y="10776"/>
                      <a:pt x="11058" y="9295"/>
                    </a:cubicBezTo>
                    <a:cubicBezTo>
                      <a:pt x="13264" y="6302"/>
                      <a:pt x="13075" y="2018"/>
                      <a:pt x="12255" y="852"/>
                    </a:cubicBezTo>
                    <a:cubicBezTo>
                      <a:pt x="12129" y="695"/>
                      <a:pt x="11972" y="537"/>
                      <a:pt x="11657" y="411"/>
                    </a:cubicBezTo>
                    <a:cubicBezTo>
                      <a:pt x="11279" y="222"/>
                      <a:pt x="10712" y="159"/>
                      <a:pt x="10271" y="64"/>
                    </a:cubicBezTo>
                    <a:cubicBezTo>
                      <a:pt x="9925" y="21"/>
                      <a:pt x="9538" y="0"/>
                      <a:pt x="91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289" name="Google Shape;6289;p62"/>
            <p:cNvSpPr/>
            <p:nvPr/>
          </p:nvSpPr>
          <p:spPr>
            <a:xfrm>
              <a:off x="3835341" y="1718451"/>
              <a:ext cx="236485" cy="200793"/>
            </a:xfrm>
            <a:custGeom>
              <a:avLst/>
              <a:gdLst/>
              <a:ahLst/>
              <a:cxnLst/>
              <a:rect l="l" t="t" r="r" b="b"/>
              <a:pathLst>
                <a:path w="12728" h="10807" extrusionOk="0">
                  <a:moveTo>
                    <a:pt x="11877" y="819"/>
                  </a:moveTo>
                  <a:lnTo>
                    <a:pt x="11877" y="2489"/>
                  </a:lnTo>
                  <a:lnTo>
                    <a:pt x="851" y="2489"/>
                  </a:lnTo>
                  <a:lnTo>
                    <a:pt x="851" y="819"/>
                  </a:lnTo>
                  <a:close/>
                  <a:moveTo>
                    <a:pt x="3340" y="3308"/>
                  </a:moveTo>
                  <a:lnTo>
                    <a:pt x="3340" y="6616"/>
                  </a:lnTo>
                  <a:lnTo>
                    <a:pt x="2520" y="6616"/>
                  </a:lnTo>
                  <a:lnTo>
                    <a:pt x="2520" y="3308"/>
                  </a:lnTo>
                  <a:close/>
                  <a:moveTo>
                    <a:pt x="6648" y="3308"/>
                  </a:moveTo>
                  <a:lnTo>
                    <a:pt x="6648" y="6616"/>
                  </a:lnTo>
                  <a:lnTo>
                    <a:pt x="5828" y="6616"/>
                  </a:lnTo>
                  <a:lnTo>
                    <a:pt x="5828" y="3308"/>
                  </a:lnTo>
                  <a:close/>
                  <a:moveTo>
                    <a:pt x="10239" y="3308"/>
                  </a:moveTo>
                  <a:lnTo>
                    <a:pt x="10239" y="6616"/>
                  </a:lnTo>
                  <a:lnTo>
                    <a:pt x="9420" y="6616"/>
                  </a:lnTo>
                  <a:lnTo>
                    <a:pt x="9420" y="3308"/>
                  </a:lnTo>
                  <a:close/>
                  <a:moveTo>
                    <a:pt x="1701" y="3308"/>
                  </a:moveTo>
                  <a:lnTo>
                    <a:pt x="1701" y="7026"/>
                  </a:lnTo>
                  <a:cubicBezTo>
                    <a:pt x="1701" y="7246"/>
                    <a:pt x="1890" y="7435"/>
                    <a:pt x="2111" y="7435"/>
                  </a:cubicBezTo>
                  <a:lnTo>
                    <a:pt x="2552" y="7435"/>
                  </a:lnTo>
                  <a:lnTo>
                    <a:pt x="2552" y="9924"/>
                  </a:lnTo>
                  <a:lnTo>
                    <a:pt x="851" y="9924"/>
                  </a:lnTo>
                  <a:lnTo>
                    <a:pt x="851" y="3308"/>
                  </a:lnTo>
                  <a:close/>
                  <a:moveTo>
                    <a:pt x="5009" y="3308"/>
                  </a:moveTo>
                  <a:lnTo>
                    <a:pt x="5009" y="7026"/>
                  </a:lnTo>
                  <a:cubicBezTo>
                    <a:pt x="5009" y="7246"/>
                    <a:pt x="5198" y="7435"/>
                    <a:pt x="5387" y="7435"/>
                  </a:cubicBezTo>
                  <a:lnTo>
                    <a:pt x="5828" y="7435"/>
                  </a:lnTo>
                  <a:lnTo>
                    <a:pt x="5828" y="9924"/>
                  </a:lnTo>
                  <a:lnTo>
                    <a:pt x="3340" y="9924"/>
                  </a:lnTo>
                  <a:lnTo>
                    <a:pt x="3340" y="7435"/>
                  </a:lnTo>
                  <a:lnTo>
                    <a:pt x="3781" y="7435"/>
                  </a:lnTo>
                  <a:cubicBezTo>
                    <a:pt x="4001" y="7435"/>
                    <a:pt x="4159" y="7246"/>
                    <a:pt x="4159" y="7026"/>
                  </a:cubicBezTo>
                  <a:lnTo>
                    <a:pt x="4159" y="3308"/>
                  </a:lnTo>
                  <a:close/>
                  <a:moveTo>
                    <a:pt x="8569" y="3308"/>
                  </a:moveTo>
                  <a:lnTo>
                    <a:pt x="8569" y="7026"/>
                  </a:lnTo>
                  <a:cubicBezTo>
                    <a:pt x="8569" y="7246"/>
                    <a:pt x="8790" y="7435"/>
                    <a:pt x="9010" y="7435"/>
                  </a:cubicBezTo>
                  <a:lnTo>
                    <a:pt x="9452" y="7435"/>
                  </a:lnTo>
                  <a:lnTo>
                    <a:pt x="9452" y="9924"/>
                  </a:lnTo>
                  <a:lnTo>
                    <a:pt x="6648" y="9924"/>
                  </a:lnTo>
                  <a:lnTo>
                    <a:pt x="6648" y="7435"/>
                  </a:lnTo>
                  <a:lnTo>
                    <a:pt x="7089" y="7435"/>
                  </a:lnTo>
                  <a:cubicBezTo>
                    <a:pt x="7309" y="7435"/>
                    <a:pt x="7467" y="7246"/>
                    <a:pt x="7467" y="7026"/>
                  </a:cubicBezTo>
                  <a:lnTo>
                    <a:pt x="7467" y="3308"/>
                  </a:lnTo>
                  <a:close/>
                  <a:moveTo>
                    <a:pt x="11940" y="3308"/>
                  </a:moveTo>
                  <a:lnTo>
                    <a:pt x="11940" y="9924"/>
                  </a:lnTo>
                  <a:lnTo>
                    <a:pt x="10239" y="9924"/>
                  </a:lnTo>
                  <a:lnTo>
                    <a:pt x="10239" y="7435"/>
                  </a:lnTo>
                  <a:lnTo>
                    <a:pt x="10680" y="7435"/>
                  </a:lnTo>
                  <a:cubicBezTo>
                    <a:pt x="10901" y="7435"/>
                    <a:pt x="11090" y="7246"/>
                    <a:pt x="11090" y="7026"/>
                  </a:cubicBezTo>
                  <a:lnTo>
                    <a:pt x="11090" y="3308"/>
                  </a:lnTo>
                  <a:close/>
                  <a:moveTo>
                    <a:pt x="441" y="0"/>
                  </a:moveTo>
                  <a:cubicBezTo>
                    <a:pt x="189" y="0"/>
                    <a:pt x="0" y="189"/>
                    <a:pt x="0" y="441"/>
                  </a:cubicBezTo>
                  <a:lnTo>
                    <a:pt x="0" y="10365"/>
                  </a:lnTo>
                  <a:cubicBezTo>
                    <a:pt x="0" y="10586"/>
                    <a:pt x="189" y="10806"/>
                    <a:pt x="441" y="10806"/>
                  </a:cubicBezTo>
                  <a:lnTo>
                    <a:pt x="12287" y="10806"/>
                  </a:lnTo>
                  <a:cubicBezTo>
                    <a:pt x="12508" y="10806"/>
                    <a:pt x="12728" y="10586"/>
                    <a:pt x="12728" y="10365"/>
                  </a:cubicBezTo>
                  <a:lnTo>
                    <a:pt x="12728" y="2930"/>
                  </a:lnTo>
                  <a:lnTo>
                    <a:pt x="12728" y="441"/>
                  </a:lnTo>
                  <a:cubicBezTo>
                    <a:pt x="12728" y="189"/>
                    <a:pt x="12508" y="0"/>
                    <a:pt x="12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90" name="Google Shape;6290;p62"/>
            <p:cNvSpPr/>
            <p:nvPr/>
          </p:nvSpPr>
          <p:spPr>
            <a:xfrm>
              <a:off x="4984528" y="1418320"/>
              <a:ext cx="183235" cy="236931"/>
            </a:xfrm>
            <a:custGeom>
              <a:avLst/>
              <a:gdLst/>
              <a:ahLst/>
              <a:cxnLst/>
              <a:rect l="l" t="t" r="r" b="b"/>
              <a:pathLst>
                <a:path w="9862" h="12752" extrusionOk="0">
                  <a:moveTo>
                    <a:pt x="2395" y="1001"/>
                  </a:moveTo>
                  <a:lnTo>
                    <a:pt x="5042" y="3552"/>
                  </a:lnTo>
                  <a:lnTo>
                    <a:pt x="3971" y="4655"/>
                  </a:lnTo>
                  <a:lnTo>
                    <a:pt x="1356" y="2103"/>
                  </a:lnTo>
                  <a:lnTo>
                    <a:pt x="2395" y="1001"/>
                  </a:lnTo>
                  <a:close/>
                  <a:moveTo>
                    <a:pt x="5640" y="4151"/>
                  </a:moveTo>
                  <a:lnTo>
                    <a:pt x="6302" y="4781"/>
                  </a:lnTo>
                  <a:lnTo>
                    <a:pt x="5231" y="5884"/>
                  </a:lnTo>
                  <a:lnTo>
                    <a:pt x="4569" y="5254"/>
                  </a:lnTo>
                  <a:lnTo>
                    <a:pt x="5640" y="4151"/>
                  </a:lnTo>
                  <a:close/>
                  <a:moveTo>
                    <a:pt x="4443" y="8562"/>
                  </a:moveTo>
                  <a:cubicBezTo>
                    <a:pt x="4664" y="8562"/>
                    <a:pt x="4821" y="8688"/>
                    <a:pt x="4853" y="8845"/>
                  </a:cubicBezTo>
                  <a:cubicBezTo>
                    <a:pt x="4884" y="8908"/>
                    <a:pt x="4853" y="8877"/>
                    <a:pt x="4884" y="9790"/>
                  </a:cubicBezTo>
                  <a:lnTo>
                    <a:pt x="4884" y="10200"/>
                  </a:lnTo>
                  <a:lnTo>
                    <a:pt x="4065" y="10200"/>
                  </a:lnTo>
                  <a:lnTo>
                    <a:pt x="4065" y="9003"/>
                  </a:lnTo>
                  <a:cubicBezTo>
                    <a:pt x="4065" y="8751"/>
                    <a:pt x="4254" y="8562"/>
                    <a:pt x="4443" y="8562"/>
                  </a:cubicBezTo>
                  <a:close/>
                  <a:moveTo>
                    <a:pt x="7814" y="10956"/>
                  </a:moveTo>
                  <a:cubicBezTo>
                    <a:pt x="8035" y="10956"/>
                    <a:pt x="8224" y="11145"/>
                    <a:pt x="8224" y="11366"/>
                  </a:cubicBezTo>
                  <a:lnTo>
                    <a:pt x="8224" y="11744"/>
                  </a:lnTo>
                  <a:lnTo>
                    <a:pt x="789" y="11870"/>
                  </a:lnTo>
                  <a:lnTo>
                    <a:pt x="789" y="11460"/>
                  </a:lnTo>
                  <a:cubicBezTo>
                    <a:pt x="789" y="11271"/>
                    <a:pt x="915" y="11114"/>
                    <a:pt x="1072" y="11082"/>
                  </a:cubicBezTo>
                  <a:cubicBezTo>
                    <a:pt x="1104" y="11066"/>
                    <a:pt x="1072" y="11066"/>
                    <a:pt x="1371" y="11066"/>
                  </a:cubicBezTo>
                  <a:cubicBezTo>
                    <a:pt x="1671" y="11066"/>
                    <a:pt x="2301" y="11066"/>
                    <a:pt x="3656" y="11051"/>
                  </a:cubicBezTo>
                  <a:cubicBezTo>
                    <a:pt x="3719" y="11051"/>
                    <a:pt x="5357" y="10988"/>
                    <a:pt x="5325" y="10988"/>
                  </a:cubicBezTo>
                  <a:cubicBezTo>
                    <a:pt x="5483" y="10988"/>
                    <a:pt x="7121" y="10956"/>
                    <a:pt x="7814" y="10956"/>
                  </a:cubicBezTo>
                  <a:close/>
                  <a:moveTo>
                    <a:pt x="2427" y="0"/>
                  </a:moveTo>
                  <a:cubicBezTo>
                    <a:pt x="2324" y="0"/>
                    <a:pt x="2222" y="40"/>
                    <a:pt x="2143" y="118"/>
                  </a:cubicBezTo>
                  <a:lnTo>
                    <a:pt x="505" y="1820"/>
                  </a:lnTo>
                  <a:cubicBezTo>
                    <a:pt x="348" y="1977"/>
                    <a:pt x="348" y="2261"/>
                    <a:pt x="505" y="2418"/>
                  </a:cubicBezTo>
                  <a:lnTo>
                    <a:pt x="1608" y="3458"/>
                  </a:lnTo>
                  <a:cubicBezTo>
                    <a:pt x="726" y="4624"/>
                    <a:pt x="505" y="6104"/>
                    <a:pt x="946" y="7396"/>
                  </a:cubicBezTo>
                  <a:cubicBezTo>
                    <a:pt x="1356" y="8499"/>
                    <a:pt x="2175" y="9412"/>
                    <a:pt x="3277" y="9885"/>
                  </a:cubicBezTo>
                  <a:lnTo>
                    <a:pt x="3277" y="10263"/>
                  </a:lnTo>
                  <a:lnTo>
                    <a:pt x="1230" y="10294"/>
                  </a:lnTo>
                  <a:cubicBezTo>
                    <a:pt x="568" y="10294"/>
                    <a:pt x="1" y="10862"/>
                    <a:pt x="1" y="11555"/>
                  </a:cubicBezTo>
                  <a:lnTo>
                    <a:pt x="1" y="12374"/>
                  </a:lnTo>
                  <a:cubicBezTo>
                    <a:pt x="1" y="12594"/>
                    <a:pt x="222" y="12752"/>
                    <a:pt x="442" y="12752"/>
                  </a:cubicBezTo>
                  <a:lnTo>
                    <a:pt x="8728" y="12657"/>
                  </a:lnTo>
                  <a:cubicBezTo>
                    <a:pt x="8948" y="12657"/>
                    <a:pt x="9106" y="12437"/>
                    <a:pt x="9106" y="12216"/>
                  </a:cubicBezTo>
                  <a:lnTo>
                    <a:pt x="9106" y="11397"/>
                  </a:lnTo>
                  <a:cubicBezTo>
                    <a:pt x="9106" y="10704"/>
                    <a:pt x="8507" y="10168"/>
                    <a:pt x="7846" y="10168"/>
                  </a:cubicBezTo>
                  <a:lnTo>
                    <a:pt x="5798" y="10200"/>
                  </a:lnTo>
                  <a:lnTo>
                    <a:pt x="5798" y="10137"/>
                  </a:lnTo>
                  <a:cubicBezTo>
                    <a:pt x="7153" y="9853"/>
                    <a:pt x="8255" y="8908"/>
                    <a:pt x="8759" y="7680"/>
                  </a:cubicBezTo>
                  <a:lnTo>
                    <a:pt x="9452" y="7680"/>
                  </a:lnTo>
                  <a:cubicBezTo>
                    <a:pt x="9704" y="7680"/>
                    <a:pt x="9862" y="7491"/>
                    <a:pt x="9862" y="7270"/>
                  </a:cubicBezTo>
                  <a:cubicBezTo>
                    <a:pt x="9799" y="6986"/>
                    <a:pt x="9610" y="6797"/>
                    <a:pt x="9389" y="6797"/>
                  </a:cubicBezTo>
                  <a:lnTo>
                    <a:pt x="6901" y="6829"/>
                  </a:lnTo>
                  <a:cubicBezTo>
                    <a:pt x="6649" y="6829"/>
                    <a:pt x="6491" y="7018"/>
                    <a:pt x="6491" y="7270"/>
                  </a:cubicBezTo>
                  <a:cubicBezTo>
                    <a:pt x="6491" y="7491"/>
                    <a:pt x="6712" y="7648"/>
                    <a:pt x="6932" y="7648"/>
                  </a:cubicBezTo>
                  <a:lnTo>
                    <a:pt x="7751" y="7648"/>
                  </a:lnTo>
                  <a:cubicBezTo>
                    <a:pt x="7342" y="8436"/>
                    <a:pt x="6586" y="9003"/>
                    <a:pt x="5703" y="9223"/>
                  </a:cubicBezTo>
                  <a:lnTo>
                    <a:pt x="5703" y="8908"/>
                  </a:lnTo>
                  <a:cubicBezTo>
                    <a:pt x="5703" y="8341"/>
                    <a:pt x="5357" y="7900"/>
                    <a:pt x="4821" y="7711"/>
                  </a:cubicBezTo>
                  <a:cubicBezTo>
                    <a:pt x="4709" y="7680"/>
                    <a:pt x="4598" y="7665"/>
                    <a:pt x="4488" y="7665"/>
                  </a:cubicBezTo>
                  <a:cubicBezTo>
                    <a:pt x="3826" y="7665"/>
                    <a:pt x="3246" y="8205"/>
                    <a:pt x="3246" y="8908"/>
                  </a:cubicBezTo>
                  <a:cubicBezTo>
                    <a:pt x="1450" y="7932"/>
                    <a:pt x="1041" y="5569"/>
                    <a:pt x="2206" y="4025"/>
                  </a:cubicBezTo>
                  <a:lnTo>
                    <a:pt x="2206" y="4025"/>
                  </a:lnTo>
                  <a:lnTo>
                    <a:pt x="5010" y="6734"/>
                  </a:lnTo>
                  <a:cubicBezTo>
                    <a:pt x="5089" y="6813"/>
                    <a:pt x="5199" y="6853"/>
                    <a:pt x="5310" y="6853"/>
                  </a:cubicBezTo>
                  <a:cubicBezTo>
                    <a:pt x="5420" y="6853"/>
                    <a:pt x="5530" y="6813"/>
                    <a:pt x="5609" y="6734"/>
                  </a:cubicBezTo>
                  <a:lnTo>
                    <a:pt x="7216" y="5033"/>
                  </a:lnTo>
                  <a:cubicBezTo>
                    <a:pt x="7373" y="4876"/>
                    <a:pt x="7373" y="4624"/>
                    <a:pt x="7216" y="4466"/>
                  </a:cubicBezTo>
                  <a:lnTo>
                    <a:pt x="5955" y="3237"/>
                  </a:lnTo>
                  <a:lnTo>
                    <a:pt x="2710" y="118"/>
                  </a:lnTo>
                  <a:cubicBezTo>
                    <a:pt x="2632" y="40"/>
                    <a:pt x="2529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291" name="Google Shape;6291;p62"/>
            <p:cNvGrpSpPr/>
            <p:nvPr/>
          </p:nvGrpSpPr>
          <p:grpSpPr>
            <a:xfrm>
              <a:off x="1323881" y="1155393"/>
              <a:ext cx="240015" cy="234682"/>
              <a:chOff x="-42430625" y="1949750"/>
              <a:chExt cx="322950" cy="315775"/>
            </a:xfrm>
            <a:grpFill/>
          </p:grpSpPr>
          <p:sp>
            <p:nvSpPr>
              <p:cNvPr id="6292" name="Google Shape;6292;p62"/>
              <p:cNvSpPr/>
              <p:nvPr/>
            </p:nvSpPr>
            <p:spPr>
              <a:xfrm>
                <a:off x="-42353450" y="2065525"/>
                <a:ext cx="409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40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20"/>
                    </a:cubicBezTo>
                    <a:cubicBezTo>
                      <a:pt x="1" y="1293"/>
                      <a:pt x="379" y="1639"/>
                      <a:pt x="820" y="1639"/>
                    </a:cubicBezTo>
                    <a:cubicBezTo>
                      <a:pt x="1261" y="1639"/>
                      <a:pt x="1639" y="1293"/>
                      <a:pt x="1639" y="820"/>
                    </a:cubicBezTo>
                    <a:cubicBezTo>
                      <a:pt x="1639" y="379"/>
                      <a:pt x="1261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93" name="Google Shape;6293;p62"/>
              <p:cNvSpPr/>
              <p:nvPr/>
            </p:nvSpPr>
            <p:spPr>
              <a:xfrm>
                <a:off x="-42289650" y="2065525"/>
                <a:ext cx="409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40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20"/>
                    </a:cubicBezTo>
                    <a:cubicBezTo>
                      <a:pt x="1" y="1293"/>
                      <a:pt x="379" y="1639"/>
                      <a:pt x="820" y="1639"/>
                    </a:cubicBezTo>
                    <a:cubicBezTo>
                      <a:pt x="1292" y="1639"/>
                      <a:pt x="1639" y="1293"/>
                      <a:pt x="1639" y="820"/>
                    </a:cubicBezTo>
                    <a:cubicBezTo>
                      <a:pt x="1639" y="379"/>
                      <a:pt x="1292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94" name="Google Shape;6294;p62"/>
              <p:cNvSpPr/>
              <p:nvPr/>
            </p:nvSpPr>
            <p:spPr>
              <a:xfrm>
                <a:off x="-42226625" y="2065525"/>
                <a:ext cx="409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40" extrusionOk="0">
                    <a:moveTo>
                      <a:pt x="819" y="1"/>
                    </a:moveTo>
                    <a:cubicBezTo>
                      <a:pt x="378" y="1"/>
                      <a:pt x="0" y="379"/>
                      <a:pt x="0" y="820"/>
                    </a:cubicBezTo>
                    <a:cubicBezTo>
                      <a:pt x="0" y="1293"/>
                      <a:pt x="378" y="1639"/>
                      <a:pt x="819" y="1639"/>
                    </a:cubicBezTo>
                    <a:cubicBezTo>
                      <a:pt x="1292" y="1639"/>
                      <a:pt x="1638" y="1293"/>
                      <a:pt x="1638" y="820"/>
                    </a:cubicBezTo>
                    <a:cubicBezTo>
                      <a:pt x="1638" y="379"/>
                      <a:pt x="1292" y="1"/>
                      <a:pt x="8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295" name="Google Shape;6295;p62"/>
              <p:cNvSpPr/>
              <p:nvPr/>
            </p:nvSpPr>
            <p:spPr>
              <a:xfrm>
                <a:off x="-42430625" y="1949750"/>
                <a:ext cx="322950" cy="315775"/>
              </a:xfrm>
              <a:custGeom>
                <a:avLst/>
                <a:gdLst/>
                <a:ahLst/>
                <a:cxnLst/>
                <a:rect l="l" t="t" r="r" b="b"/>
                <a:pathLst>
                  <a:path w="12918" h="12631" extrusionOk="0">
                    <a:moveTo>
                      <a:pt x="6427" y="757"/>
                    </a:moveTo>
                    <a:cubicBezTo>
                      <a:pt x="8790" y="757"/>
                      <a:pt x="10712" y="2017"/>
                      <a:pt x="11500" y="3655"/>
                    </a:cubicBezTo>
                    <a:cubicBezTo>
                      <a:pt x="12098" y="4821"/>
                      <a:pt x="12098" y="6081"/>
                      <a:pt x="11500" y="7215"/>
                    </a:cubicBezTo>
                    <a:cubicBezTo>
                      <a:pt x="10679" y="8857"/>
                      <a:pt x="8789" y="10067"/>
                      <a:pt x="6472" y="10067"/>
                    </a:cubicBezTo>
                    <a:cubicBezTo>
                      <a:pt x="6210" y="10067"/>
                      <a:pt x="5943" y="10051"/>
                      <a:pt x="5671" y="10019"/>
                    </a:cubicBezTo>
                    <a:cubicBezTo>
                      <a:pt x="5545" y="10019"/>
                      <a:pt x="5451" y="10051"/>
                      <a:pt x="5325" y="10145"/>
                    </a:cubicBezTo>
                    <a:lnTo>
                      <a:pt x="4285" y="11153"/>
                    </a:lnTo>
                    <a:lnTo>
                      <a:pt x="4285" y="9988"/>
                    </a:lnTo>
                    <a:cubicBezTo>
                      <a:pt x="4285" y="9830"/>
                      <a:pt x="4190" y="9673"/>
                      <a:pt x="4033" y="9578"/>
                    </a:cubicBezTo>
                    <a:cubicBezTo>
                      <a:pt x="3088" y="9200"/>
                      <a:pt x="2300" y="8602"/>
                      <a:pt x="1796" y="7908"/>
                    </a:cubicBezTo>
                    <a:cubicBezTo>
                      <a:pt x="0" y="5577"/>
                      <a:pt x="1071" y="2458"/>
                      <a:pt x="4033" y="1229"/>
                    </a:cubicBezTo>
                    <a:cubicBezTo>
                      <a:pt x="4726" y="914"/>
                      <a:pt x="5545" y="757"/>
                      <a:pt x="6427" y="757"/>
                    </a:cubicBezTo>
                    <a:close/>
                    <a:moveTo>
                      <a:pt x="6427" y="1"/>
                    </a:moveTo>
                    <a:cubicBezTo>
                      <a:pt x="2962" y="1"/>
                      <a:pt x="126" y="2427"/>
                      <a:pt x="126" y="5451"/>
                    </a:cubicBezTo>
                    <a:cubicBezTo>
                      <a:pt x="126" y="7593"/>
                      <a:pt x="1544" y="9389"/>
                      <a:pt x="3497" y="10303"/>
                    </a:cubicBezTo>
                    <a:lnTo>
                      <a:pt x="3497" y="12193"/>
                    </a:lnTo>
                    <a:cubicBezTo>
                      <a:pt x="3497" y="12319"/>
                      <a:pt x="3560" y="12477"/>
                      <a:pt x="3655" y="12540"/>
                    </a:cubicBezTo>
                    <a:cubicBezTo>
                      <a:pt x="3729" y="12599"/>
                      <a:pt x="3825" y="12631"/>
                      <a:pt x="3921" y="12631"/>
                    </a:cubicBezTo>
                    <a:cubicBezTo>
                      <a:pt x="4029" y="12631"/>
                      <a:pt x="4139" y="12591"/>
                      <a:pt x="4222" y="12508"/>
                    </a:cubicBezTo>
                    <a:lnTo>
                      <a:pt x="5829" y="10901"/>
                    </a:lnTo>
                    <a:cubicBezTo>
                      <a:pt x="6063" y="10925"/>
                      <a:pt x="6295" y="10936"/>
                      <a:pt x="6524" y="10936"/>
                    </a:cubicBezTo>
                    <a:cubicBezTo>
                      <a:pt x="9075" y="10936"/>
                      <a:pt x="11304" y="9530"/>
                      <a:pt x="12287" y="7593"/>
                    </a:cubicBezTo>
                    <a:cubicBezTo>
                      <a:pt x="12917" y="6239"/>
                      <a:pt x="12917" y="4663"/>
                      <a:pt x="12256" y="3309"/>
                    </a:cubicBezTo>
                    <a:cubicBezTo>
                      <a:pt x="11311" y="1324"/>
                      <a:pt x="9074" y="1"/>
                      <a:pt x="64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296" name="Google Shape;6296;p62"/>
            <p:cNvSpPr/>
            <p:nvPr/>
          </p:nvSpPr>
          <p:spPr>
            <a:xfrm>
              <a:off x="1342474" y="1427536"/>
              <a:ext cx="204899" cy="235333"/>
            </a:xfrm>
            <a:custGeom>
              <a:avLst/>
              <a:gdLst/>
              <a:ahLst/>
              <a:cxnLst/>
              <a:rect l="l" t="t" r="r" b="b"/>
              <a:pathLst>
                <a:path w="11028" h="12666" extrusionOk="0">
                  <a:moveTo>
                    <a:pt x="8538" y="820"/>
                  </a:moveTo>
                  <a:lnTo>
                    <a:pt x="8538" y="2710"/>
                  </a:lnTo>
                  <a:lnTo>
                    <a:pt x="8412" y="2584"/>
                  </a:lnTo>
                  <a:cubicBezTo>
                    <a:pt x="8333" y="2505"/>
                    <a:pt x="8223" y="2466"/>
                    <a:pt x="8113" y="2466"/>
                  </a:cubicBezTo>
                  <a:cubicBezTo>
                    <a:pt x="8003" y="2466"/>
                    <a:pt x="7892" y="2505"/>
                    <a:pt x="7814" y="2584"/>
                  </a:cubicBezTo>
                  <a:lnTo>
                    <a:pt x="7719" y="2710"/>
                  </a:lnTo>
                  <a:lnTo>
                    <a:pt x="7719" y="820"/>
                  </a:lnTo>
                  <a:close/>
                  <a:moveTo>
                    <a:pt x="10177" y="820"/>
                  </a:moveTo>
                  <a:lnTo>
                    <a:pt x="10177" y="9357"/>
                  </a:lnTo>
                  <a:lnTo>
                    <a:pt x="2458" y="9357"/>
                  </a:lnTo>
                  <a:lnTo>
                    <a:pt x="2458" y="820"/>
                  </a:lnTo>
                  <a:lnTo>
                    <a:pt x="6869" y="820"/>
                  </a:lnTo>
                  <a:lnTo>
                    <a:pt x="6869" y="3687"/>
                  </a:lnTo>
                  <a:cubicBezTo>
                    <a:pt x="6869" y="3813"/>
                    <a:pt x="6932" y="3970"/>
                    <a:pt x="7026" y="4033"/>
                  </a:cubicBezTo>
                  <a:cubicBezTo>
                    <a:pt x="7100" y="4093"/>
                    <a:pt x="7196" y="4124"/>
                    <a:pt x="7292" y="4124"/>
                  </a:cubicBezTo>
                  <a:cubicBezTo>
                    <a:pt x="7400" y="4124"/>
                    <a:pt x="7510" y="4085"/>
                    <a:pt x="7593" y="4002"/>
                  </a:cubicBezTo>
                  <a:lnTo>
                    <a:pt x="8129" y="3466"/>
                  </a:lnTo>
                  <a:lnTo>
                    <a:pt x="8664" y="3970"/>
                  </a:lnTo>
                  <a:cubicBezTo>
                    <a:pt x="8719" y="4024"/>
                    <a:pt x="8844" y="4102"/>
                    <a:pt x="8958" y="4102"/>
                  </a:cubicBezTo>
                  <a:cubicBezTo>
                    <a:pt x="8976" y="4102"/>
                    <a:pt x="8994" y="4100"/>
                    <a:pt x="9011" y="4096"/>
                  </a:cubicBezTo>
                  <a:cubicBezTo>
                    <a:pt x="9200" y="4033"/>
                    <a:pt x="9357" y="3876"/>
                    <a:pt x="9357" y="3687"/>
                  </a:cubicBezTo>
                  <a:lnTo>
                    <a:pt x="9357" y="820"/>
                  </a:lnTo>
                  <a:close/>
                  <a:moveTo>
                    <a:pt x="1639" y="851"/>
                  </a:moveTo>
                  <a:lnTo>
                    <a:pt x="1639" y="9326"/>
                  </a:lnTo>
                  <a:cubicBezTo>
                    <a:pt x="1355" y="9326"/>
                    <a:pt x="1103" y="9389"/>
                    <a:pt x="820" y="9546"/>
                  </a:cubicBezTo>
                  <a:lnTo>
                    <a:pt x="820" y="2017"/>
                  </a:lnTo>
                  <a:cubicBezTo>
                    <a:pt x="820" y="1481"/>
                    <a:pt x="1166" y="1040"/>
                    <a:pt x="1639" y="851"/>
                  </a:cubicBezTo>
                  <a:close/>
                  <a:moveTo>
                    <a:pt x="10145" y="10177"/>
                  </a:moveTo>
                  <a:lnTo>
                    <a:pt x="10145" y="11846"/>
                  </a:lnTo>
                  <a:lnTo>
                    <a:pt x="1639" y="11846"/>
                  </a:lnTo>
                  <a:cubicBezTo>
                    <a:pt x="1166" y="11846"/>
                    <a:pt x="820" y="11500"/>
                    <a:pt x="820" y="11027"/>
                  </a:cubicBezTo>
                  <a:cubicBezTo>
                    <a:pt x="820" y="10555"/>
                    <a:pt x="1166" y="10177"/>
                    <a:pt x="1639" y="10177"/>
                  </a:cubicBezTo>
                  <a:close/>
                  <a:moveTo>
                    <a:pt x="1985" y="0"/>
                  </a:moveTo>
                  <a:cubicBezTo>
                    <a:pt x="851" y="32"/>
                    <a:pt x="0" y="946"/>
                    <a:pt x="0" y="2017"/>
                  </a:cubicBezTo>
                  <a:lnTo>
                    <a:pt x="0" y="11027"/>
                  </a:lnTo>
                  <a:cubicBezTo>
                    <a:pt x="0" y="11909"/>
                    <a:pt x="725" y="12665"/>
                    <a:pt x="1639" y="12665"/>
                  </a:cubicBezTo>
                  <a:lnTo>
                    <a:pt x="10618" y="12665"/>
                  </a:lnTo>
                  <a:cubicBezTo>
                    <a:pt x="10870" y="12665"/>
                    <a:pt x="11027" y="12476"/>
                    <a:pt x="11027" y="12224"/>
                  </a:cubicBezTo>
                  <a:lnTo>
                    <a:pt x="11027" y="379"/>
                  </a:lnTo>
                  <a:cubicBezTo>
                    <a:pt x="11027" y="189"/>
                    <a:pt x="10807" y="0"/>
                    <a:pt x="105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97" name="Google Shape;6297;p62"/>
            <p:cNvSpPr/>
            <p:nvPr/>
          </p:nvSpPr>
          <p:spPr>
            <a:xfrm>
              <a:off x="1328255" y="1700504"/>
              <a:ext cx="233587" cy="235222"/>
            </a:xfrm>
            <a:custGeom>
              <a:avLst/>
              <a:gdLst/>
              <a:ahLst/>
              <a:cxnLst/>
              <a:rect l="l" t="t" r="r" b="b"/>
              <a:pathLst>
                <a:path w="12572" h="12660" extrusionOk="0">
                  <a:moveTo>
                    <a:pt x="2773" y="840"/>
                  </a:moveTo>
                  <a:cubicBezTo>
                    <a:pt x="3025" y="840"/>
                    <a:pt x="3183" y="1061"/>
                    <a:pt x="3183" y="1250"/>
                  </a:cubicBezTo>
                  <a:lnTo>
                    <a:pt x="3183" y="2888"/>
                  </a:lnTo>
                  <a:cubicBezTo>
                    <a:pt x="3183" y="3140"/>
                    <a:pt x="2962" y="3298"/>
                    <a:pt x="2773" y="3298"/>
                  </a:cubicBezTo>
                  <a:cubicBezTo>
                    <a:pt x="2553" y="3298"/>
                    <a:pt x="2395" y="3109"/>
                    <a:pt x="2332" y="2888"/>
                  </a:cubicBezTo>
                  <a:lnTo>
                    <a:pt x="2332" y="1250"/>
                  </a:lnTo>
                  <a:cubicBezTo>
                    <a:pt x="2332" y="998"/>
                    <a:pt x="2553" y="840"/>
                    <a:pt x="2773" y="840"/>
                  </a:cubicBezTo>
                  <a:close/>
                  <a:moveTo>
                    <a:pt x="9673" y="840"/>
                  </a:moveTo>
                  <a:cubicBezTo>
                    <a:pt x="9925" y="840"/>
                    <a:pt x="10082" y="1061"/>
                    <a:pt x="10082" y="1250"/>
                  </a:cubicBezTo>
                  <a:lnTo>
                    <a:pt x="10082" y="2888"/>
                  </a:lnTo>
                  <a:cubicBezTo>
                    <a:pt x="10082" y="3140"/>
                    <a:pt x="9862" y="3298"/>
                    <a:pt x="9673" y="3298"/>
                  </a:cubicBezTo>
                  <a:cubicBezTo>
                    <a:pt x="9452" y="3298"/>
                    <a:pt x="9295" y="3109"/>
                    <a:pt x="9232" y="2888"/>
                  </a:cubicBezTo>
                  <a:lnTo>
                    <a:pt x="9232" y="1250"/>
                  </a:lnTo>
                  <a:cubicBezTo>
                    <a:pt x="9232" y="998"/>
                    <a:pt x="9452" y="840"/>
                    <a:pt x="9673" y="840"/>
                  </a:cubicBezTo>
                  <a:close/>
                  <a:moveTo>
                    <a:pt x="11374" y="2479"/>
                  </a:moveTo>
                  <a:cubicBezTo>
                    <a:pt x="11469" y="2479"/>
                    <a:pt x="11595" y="2542"/>
                    <a:pt x="11689" y="2668"/>
                  </a:cubicBezTo>
                  <a:cubicBezTo>
                    <a:pt x="11752" y="2794"/>
                    <a:pt x="11721" y="2857"/>
                    <a:pt x="11721" y="2983"/>
                  </a:cubicBezTo>
                  <a:lnTo>
                    <a:pt x="11721" y="4936"/>
                  </a:lnTo>
                  <a:lnTo>
                    <a:pt x="694" y="4936"/>
                  </a:lnTo>
                  <a:lnTo>
                    <a:pt x="694" y="2983"/>
                  </a:lnTo>
                  <a:cubicBezTo>
                    <a:pt x="694" y="2857"/>
                    <a:pt x="694" y="2794"/>
                    <a:pt x="725" y="2668"/>
                  </a:cubicBezTo>
                  <a:cubicBezTo>
                    <a:pt x="820" y="2542"/>
                    <a:pt x="946" y="2479"/>
                    <a:pt x="1040" y="2479"/>
                  </a:cubicBezTo>
                  <a:lnTo>
                    <a:pt x="1513" y="2479"/>
                  </a:lnTo>
                  <a:lnTo>
                    <a:pt x="1513" y="2888"/>
                  </a:lnTo>
                  <a:cubicBezTo>
                    <a:pt x="1513" y="3614"/>
                    <a:pt x="2132" y="4133"/>
                    <a:pt x="2803" y="4133"/>
                  </a:cubicBezTo>
                  <a:cubicBezTo>
                    <a:pt x="2919" y="4133"/>
                    <a:pt x="3036" y="4118"/>
                    <a:pt x="3151" y="4085"/>
                  </a:cubicBezTo>
                  <a:cubicBezTo>
                    <a:pt x="3655" y="3928"/>
                    <a:pt x="4002" y="3455"/>
                    <a:pt x="4002" y="2888"/>
                  </a:cubicBezTo>
                  <a:lnTo>
                    <a:pt x="4002" y="2479"/>
                  </a:lnTo>
                  <a:lnTo>
                    <a:pt x="8413" y="2479"/>
                  </a:lnTo>
                  <a:lnTo>
                    <a:pt x="8413" y="2888"/>
                  </a:lnTo>
                  <a:cubicBezTo>
                    <a:pt x="8413" y="3455"/>
                    <a:pt x="8759" y="3928"/>
                    <a:pt x="9263" y="4085"/>
                  </a:cubicBezTo>
                  <a:cubicBezTo>
                    <a:pt x="9379" y="4118"/>
                    <a:pt x="9496" y="4133"/>
                    <a:pt x="9612" y="4133"/>
                  </a:cubicBezTo>
                  <a:cubicBezTo>
                    <a:pt x="10282" y="4133"/>
                    <a:pt x="10902" y="3614"/>
                    <a:pt x="10902" y="2888"/>
                  </a:cubicBezTo>
                  <a:lnTo>
                    <a:pt x="10902" y="2479"/>
                  </a:lnTo>
                  <a:close/>
                  <a:moveTo>
                    <a:pt x="11721" y="5787"/>
                  </a:moveTo>
                  <a:lnTo>
                    <a:pt x="11721" y="11457"/>
                  </a:lnTo>
                  <a:cubicBezTo>
                    <a:pt x="11721" y="11678"/>
                    <a:pt x="11532" y="11835"/>
                    <a:pt x="11280" y="11867"/>
                  </a:cubicBezTo>
                  <a:lnTo>
                    <a:pt x="1072" y="11867"/>
                  </a:lnTo>
                  <a:cubicBezTo>
                    <a:pt x="851" y="11867"/>
                    <a:pt x="694" y="11678"/>
                    <a:pt x="694" y="11457"/>
                  </a:cubicBezTo>
                  <a:lnTo>
                    <a:pt x="694" y="5787"/>
                  </a:lnTo>
                  <a:close/>
                  <a:moveTo>
                    <a:pt x="2825" y="1"/>
                  </a:moveTo>
                  <a:cubicBezTo>
                    <a:pt x="2180" y="1"/>
                    <a:pt x="1608" y="526"/>
                    <a:pt x="1608" y="1250"/>
                  </a:cubicBezTo>
                  <a:lnTo>
                    <a:pt x="1608" y="1691"/>
                  </a:lnTo>
                  <a:lnTo>
                    <a:pt x="1135" y="1691"/>
                  </a:lnTo>
                  <a:cubicBezTo>
                    <a:pt x="851" y="1691"/>
                    <a:pt x="568" y="1785"/>
                    <a:pt x="379" y="2006"/>
                  </a:cubicBezTo>
                  <a:cubicBezTo>
                    <a:pt x="158" y="2227"/>
                    <a:pt x="1" y="2542"/>
                    <a:pt x="1" y="2888"/>
                  </a:cubicBezTo>
                  <a:lnTo>
                    <a:pt x="1" y="11457"/>
                  </a:lnTo>
                  <a:cubicBezTo>
                    <a:pt x="1" y="12087"/>
                    <a:pt x="486" y="12659"/>
                    <a:pt x="1102" y="12659"/>
                  </a:cubicBezTo>
                  <a:cubicBezTo>
                    <a:pt x="1134" y="12659"/>
                    <a:pt x="1166" y="12658"/>
                    <a:pt x="1198" y="12655"/>
                  </a:cubicBezTo>
                  <a:lnTo>
                    <a:pt x="11311" y="12655"/>
                  </a:lnTo>
                  <a:cubicBezTo>
                    <a:pt x="12004" y="12655"/>
                    <a:pt x="12571" y="12119"/>
                    <a:pt x="12571" y="11457"/>
                  </a:cubicBezTo>
                  <a:lnTo>
                    <a:pt x="12571" y="2888"/>
                  </a:lnTo>
                  <a:cubicBezTo>
                    <a:pt x="12571" y="2542"/>
                    <a:pt x="12414" y="2227"/>
                    <a:pt x="12193" y="2006"/>
                  </a:cubicBezTo>
                  <a:cubicBezTo>
                    <a:pt x="12004" y="1785"/>
                    <a:pt x="11721" y="1691"/>
                    <a:pt x="11437" y="1691"/>
                  </a:cubicBezTo>
                  <a:lnTo>
                    <a:pt x="10965" y="1691"/>
                  </a:lnTo>
                  <a:lnTo>
                    <a:pt x="10965" y="1250"/>
                  </a:lnTo>
                  <a:cubicBezTo>
                    <a:pt x="10965" y="526"/>
                    <a:pt x="10392" y="1"/>
                    <a:pt x="9747" y="1"/>
                  </a:cubicBezTo>
                  <a:cubicBezTo>
                    <a:pt x="9577" y="1"/>
                    <a:pt x="9402" y="37"/>
                    <a:pt x="9232" y="116"/>
                  </a:cubicBezTo>
                  <a:cubicBezTo>
                    <a:pt x="8759" y="305"/>
                    <a:pt x="8507" y="746"/>
                    <a:pt x="8507" y="1250"/>
                  </a:cubicBezTo>
                  <a:lnTo>
                    <a:pt x="8507" y="1691"/>
                  </a:lnTo>
                  <a:lnTo>
                    <a:pt x="4096" y="1691"/>
                  </a:lnTo>
                  <a:lnTo>
                    <a:pt x="4096" y="1250"/>
                  </a:lnTo>
                  <a:cubicBezTo>
                    <a:pt x="4096" y="746"/>
                    <a:pt x="3781" y="305"/>
                    <a:pt x="3340" y="116"/>
                  </a:cubicBezTo>
                  <a:cubicBezTo>
                    <a:pt x="3170" y="37"/>
                    <a:pt x="2995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98" name="Google Shape;6298;p62"/>
            <p:cNvSpPr/>
            <p:nvPr/>
          </p:nvSpPr>
          <p:spPr>
            <a:xfrm>
              <a:off x="2724950" y="1177012"/>
              <a:ext cx="235928" cy="214839"/>
            </a:xfrm>
            <a:custGeom>
              <a:avLst/>
              <a:gdLst/>
              <a:ahLst/>
              <a:cxnLst/>
              <a:rect l="l" t="t" r="r" b="b"/>
              <a:pathLst>
                <a:path w="12698" h="11563" extrusionOk="0">
                  <a:moveTo>
                    <a:pt x="2490" y="820"/>
                  </a:moveTo>
                  <a:cubicBezTo>
                    <a:pt x="3529" y="914"/>
                    <a:pt x="4600" y="1292"/>
                    <a:pt x="5483" y="2017"/>
                  </a:cubicBezTo>
                  <a:lnTo>
                    <a:pt x="5798" y="2237"/>
                  </a:lnTo>
                  <a:lnTo>
                    <a:pt x="5798" y="10334"/>
                  </a:lnTo>
                  <a:lnTo>
                    <a:pt x="5766" y="10334"/>
                  </a:lnTo>
                  <a:cubicBezTo>
                    <a:pt x="4789" y="9609"/>
                    <a:pt x="3655" y="9168"/>
                    <a:pt x="2490" y="9105"/>
                  </a:cubicBezTo>
                  <a:lnTo>
                    <a:pt x="2490" y="820"/>
                  </a:lnTo>
                  <a:close/>
                  <a:moveTo>
                    <a:pt x="9925" y="883"/>
                  </a:moveTo>
                  <a:lnTo>
                    <a:pt x="9925" y="9137"/>
                  </a:lnTo>
                  <a:cubicBezTo>
                    <a:pt x="8728" y="9200"/>
                    <a:pt x="7593" y="9609"/>
                    <a:pt x="6617" y="10334"/>
                  </a:cubicBezTo>
                  <a:lnTo>
                    <a:pt x="6617" y="2300"/>
                  </a:lnTo>
                  <a:lnTo>
                    <a:pt x="6932" y="2048"/>
                  </a:lnTo>
                  <a:cubicBezTo>
                    <a:pt x="7782" y="1355"/>
                    <a:pt x="8854" y="946"/>
                    <a:pt x="9925" y="883"/>
                  </a:cubicBezTo>
                  <a:close/>
                  <a:moveTo>
                    <a:pt x="1702" y="2458"/>
                  </a:moveTo>
                  <a:lnTo>
                    <a:pt x="1702" y="9483"/>
                  </a:lnTo>
                  <a:cubicBezTo>
                    <a:pt x="1702" y="9735"/>
                    <a:pt x="1891" y="9924"/>
                    <a:pt x="2080" y="9924"/>
                  </a:cubicBezTo>
                  <a:cubicBezTo>
                    <a:pt x="3057" y="9924"/>
                    <a:pt x="4096" y="10208"/>
                    <a:pt x="4978" y="10744"/>
                  </a:cubicBezTo>
                  <a:lnTo>
                    <a:pt x="1261" y="10744"/>
                  </a:lnTo>
                  <a:cubicBezTo>
                    <a:pt x="1009" y="10744"/>
                    <a:pt x="851" y="10555"/>
                    <a:pt x="851" y="10334"/>
                  </a:cubicBezTo>
                  <a:lnTo>
                    <a:pt x="851" y="2867"/>
                  </a:lnTo>
                  <a:cubicBezTo>
                    <a:pt x="851" y="2647"/>
                    <a:pt x="1040" y="2489"/>
                    <a:pt x="1261" y="2458"/>
                  </a:cubicBezTo>
                  <a:close/>
                  <a:moveTo>
                    <a:pt x="11406" y="2458"/>
                  </a:moveTo>
                  <a:cubicBezTo>
                    <a:pt x="11658" y="2458"/>
                    <a:pt x="11815" y="2647"/>
                    <a:pt x="11847" y="2867"/>
                  </a:cubicBezTo>
                  <a:lnTo>
                    <a:pt x="11847" y="10334"/>
                  </a:lnTo>
                  <a:cubicBezTo>
                    <a:pt x="11847" y="10555"/>
                    <a:pt x="11658" y="10712"/>
                    <a:pt x="11406" y="10744"/>
                  </a:cubicBezTo>
                  <a:lnTo>
                    <a:pt x="7436" y="10744"/>
                  </a:lnTo>
                  <a:cubicBezTo>
                    <a:pt x="8255" y="10239"/>
                    <a:pt x="9295" y="9924"/>
                    <a:pt x="10303" y="9924"/>
                  </a:cubicBezTo>
                  <a:cubicBezTo>
                    <a:pt x="10555" y="9924"/>
                    <a:pt x="10712" y="9735"/>
                    <a:pt x="10712" y="9483"/>
                  </a:cubicBezTo>
                  <a:lnTo>
                    <a:pt x="10712" y="2458"/>
                  </a:lnTo>
                  <a:close/>
                  <a:moveTo>
                    <a:pt x="2080" y="0"/>
                  </a:moveTo>
                  <a:cubicBezTo>
                    <a:pt x="1828" y="0"/>
                    <a:pt x="1670" y="189"/>
                    <a:pt x="1670" y="410"/>
                  </a:cubicBezTo>
                  <a:lnTo>
                    <a:pt x="1670" y="1670"/>
                  </a:lnTo>
                  <a:lnTo>
                    <a:pt x="1261" y="1670"/>
                  </a:lnTo>
                  <a:cubicBezTo>
                    <a:pt x="568" y="1670"/>
                    <a:pt x="1" y="2206"/>
                    <a:pt x="32" y="2930"/>
                  </a:cubicBezTo>
                  <a:lnTo>
                    <a:pt x="32" y="10334"/>
                  </a:lnTo>
                  <a:cubicBezTo>
                    <a:pt x="32" y="10996"/>
                    <a:pt x="568" y="11563"/>
                    <a:pt x="1261" y="11563"/>
                  </a:cubicBezTo>
                  <a:lnTo>
                    <a:pt x="11437" y="11563"/>
                  </a:lnTo>
                  <a:cubicBezTo>
                    <a:pt x="12130" y="11563"/>
                    <a:pt x="12697" y="11027"/>
                    <a:pt x="12697" y="10334"/>
                  </a:cubicBezTo>
                  <a:lnTo>
                    <a:pt x="12697" y="2867"/>
                  </a:lnTo>
                  <a:cubicBezTo>
                    <a:pt x="12666" y="2206"/>
                    <a:pt x="12130" y="1670"/>
                    <a:pt x="11437" y="1670"/>
                  </a:cubicBezTo>
                  <a:lnTo>
                    <a:pt x="10744" y="1670"/>
                  </a:lnTo>
                  <a:lnTo>
                    <a:pt x="10744" y="410"/>
                  </a:lnTo>
                  <a:cubicBezTo>
                    <a:pt x="10744" y="158"/>
                    <a:pt x="10555" y="0"/>
                    <a:pt x="10334" y="0"/>
                  </a:cubicBezTo>
                  <a:cubicBezTo>
                    <a:pt x="8980" y="0"/>
                    <a:pt x="7562" y="473"/>
                    <a:pt x="6396" y="1387"/>
                  </a:cubicBezTo>
                  <a:lnTo>
                    <a:pt x="6207" y="1544"/>
                  </a:lnTo>
                  <a:lnTo>
                    <a:pt x="6018" y="1387"/>
                  </a:lnTo>
                  <a:cubicBezTo>
                    <a:pt x="4915" y="473"/>
                    <a:pt x="3498" y="0"/>
                    <a:pt x="20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299" name="Google Shape;6299;p62"/>
            <p:cNvSpPr/>
            <p:nvPr/>
          </p:nvSpPr>
          <p:spPr>
            <a:xfrm>
              <a:off x="2723195" y="1443922"/>
              <a:ext cx="239439" cy="235928"/>
            </a:xfrm>
            <a:custGeom>
              <a:avLst/>
              <a:gdLst/>
              <a:ahLst/>
              <a:cxnLst/>
              <a:rect l="l" t="t" r="r" b="b"/>
              <a:pathLst>
                <a:path w="12887" h="12698" extrusionOk="0">
                  <a:moveTo>
                    <a:pt x="7814" y="3309"/>
                  </a:moveTo>
                  <a:cubicBezTo>
                    <a:pt x="7782" y="3592"/>
                    <a:pt x="7782" y="3907"/>
                    <a:pt x="7814" y="4159"/>
                  </a:cubicBezTo>
                  <a:lnTo>
                    <a:pt x="4947" y="4159"/>
                  </a:lnTo>
                  <a:cubicBezTo>
                    <a:pt x="4978" y="3876"/>
                    <a:pt x="4978" y="3592"/>
                    <a:pt x="4947" y="3309"/>
                  </a:cubicBezTo>
                  <a:close/>
                  <a:moveTo>
                    <a:pt x="9830" y="788"/>
                  </a:moveTo>
                  <a:cubicBezTo>
                    <a:pt x="10082" y="788"/>
                    <a:pt x="10366" y="820"/>
                    <a:pt x="10618" y="946"/>
                  </a:cubicBezTo>
                  <a:cubicBezTo>
                    <a:pt x="11721" y="1481"/>
                    <a:pt x="12193" y="2678"/>
                    <a:pt x="11752" y="3718"/>
                  </a:cubicBezTo>
                  <a:cubicBezTo>
                    <a:pt x="11500" y="4254"/>
                    <a:pt x="11027" y="4695"/>
                    <a:pt x="10460" y="4884"/>
                  </a:cubicBezTo>
                  <a:cubicBezTo>
                    <a:pt x="10261" y="4950"/>
                    <a:pt x="10035" y="4990"/>
                    <a:pt x="9816" y="4990"/>
                  </a:cubicBezTo>
                  <a:cubicBezTo>
                    <a:pt x="9619" y="4990"/>
                    <a:pt x="9427" y="4958"/>
                    <a:pt x="9263" y="4884"/>
                  </a:cubicBezTo>
                  <a:cubicBezTo>
                    <a:pt x="9074" y="4821"/>
                    <a:pt x="8885" y="4663"/>
                    <a:pt x="8791" y="4474"/>
                  </a:cubicBezTo>
                  <a:cubicBezTo>
                    <a:pt x="8791" y="4411"/>
                    <a:pt x="8759" y="4380"/>
                    <a:pt x="8728" y="4348"/>
                  </a:cubicBezTo>
                  <a:cubicBezTo>
                    <a:pt x="8570" y="3970"/>
                    <a:pt x="8570" y="3561"/>
                    <a:pt x="8728" y="3183"/>
                  </a:cubicBezTo>
                  <a:cubicBezTo>
                    <a:pt x="8759" y="3151"/>
                    <a:pt x="8759" y="3120"/>
                    <a:pt x="8791" y="3088"/>
                  </a:cubicBezTo>
                  <a:cubicBezTo>
                    <a:pt x="8980" y="2710"/>
                    <a:pt x="9358" y="2521"/>
                    <a:pt x="9830" y="2521"/>
                  </a:cubicBezTo>
                  <a:cubicBezTo>
                    <a:pt x="9956" y="2521"/>
                    <a:pt x="10019" y="2552"/>
                    <a:pt x="10082" y="2615"/>
                  </a:cubicBezTo>
                  <a:cubicBezTo>
                    <a:pt x="10240" y="2773"/>
                    <a:pt x="10240" y="3025"/>
                    <a:pt x="10145" y="3183"/>
                  </a:cubicBezTo>
                  <a:cubicBezTo>
                    <a:pt x="10051" y="3309"/>
                    <a:pt x="9956" y="3340"/>
                    <a:pt x="9830" y="3340"/>
                  </a:cubicBezTo>
                  <a:cubicBezTo>
                    <a:pt x="9578" y="3340"/>
                    <a:pt x="9389" y="3561"/>
                    <a:pt x="9389" y="3781"/>
                  </a:cubicBezTo>
                  <a:cubicBezTo>
                    <a:pt x="9389" y="4033"/>
                    <a:pt x="9578" y="4222"/>
                    <a:pt x="9830" y="4222"/>
                  </a:cubicBezTo>
                  <a:cubicBezTo>
                    <a:pt x="10555" y="4222"/>
                    <a:pt x="11059" y="3655"/>
                    <a:pt x="11059" y="2962"/>
                  </a:cubicBezTo>
                  <a:cubicBezTo>
                    <a:pt x="11059" y="2395"/>
                    <a:pt x="10681" y="1891"/>
                    <a:pt x="10114" y="1733"/>
                  </a:cubicBezTo>
                  <a:cubicBezTo>
                    <a:pt x="10034" y="1721"/>
                    <a:pt x="9933" y="1712"/>
                    <a:pt x="9817" y="1712"/>
                  </a:cubicBezTo>
                  <a:cubicBezTo>
                    <a:pt x="9339" y="1712"/>
                    <a:pt x="8611" y="1861"/>
                    <a:pt x="8129" y="2521"/>
                  </a:cubicBezTo>
                  <a:lnTo>
                    <a:pt x="4600" y="2521"/>
                  </a:lnTo>
                  <a:cubicBezTo>
                    <a:pt x="4191" y="1985"/>
                    <a:pt x="3592" y="1702"/>
                    <a:pt x="2931" y="1702"/>
                  </a:cubicBezTo>
                  <a:cubicBezTo>
                    <a:pt x="2395" y="1702"/>
                    <a:pt x="1986" y="1985"/>
                    <a:pt x="1796" y="2458"/>
                  </a:cubicBezTo>
                  <a:cubicBezTo>
                    <a:pt x="1481" y="3246"/>
                    <a:pt x="1954" y="4191"/>
                    <a:pt x="2931" y="4191"/>
                  </a:cubicBezTo>
                  <a:cubicBezTo>
                    <a:pt x="3183" y="4191"/>
                    <a:pt x="3340" y="3970"/>
                    <a:pt x="3340" y="3750"/>
                  </a:cubicBezTo>
                  <a:cubicBezTo>
                    <a:pt x="3340" y="3498"/>
                    <a:pt x="3120" y="3309"/>
                    <a:pt x="2931" y="3309"/>
                  </a:cubicBezTo>
                  <a:cubicBezTo>
                    <a:pt x="2805" y="3309"/>
                    <a:pt x="2742" y="3277"/>
                    <a:pt x="2647" y="3246"/>
                  </a:cubicBezTo>
                  <a:cubicBezTo>
                    <a:pt x="2458" y="3057"/>
                    <a:pt x="2490" y="2615"/>
                    <a:pt x="2805" y="2521"/>
                  </a:cubicBezTo>
                  <a:cubicBezTo>
                    <a:pt x="2836" y="2513"/>
                    <a:pt x="2879" y="2509"/>
                    <a:pt x="2931" y="2509"/>
                  </a:cubicBezTo>
                  <a:cubicBezTo>
                    <a:pt x="3084" y="2509"/>
                    <a:pt x="3309" y="2545"/>
                    <a:pt x="3498" y="2615"/>
                  </a:cubicBezTo>
                  <a:cubicBezTo>
                    <a:pt x="3687" y="2678"/>
                    <a:pt x="3876" y="2836"/>
                    <a:pt x="3970" y="3025"/>
                  </a:cubicBezTo>
                  <a:cubicBezTo>
                    <a:pt x="3970" y="3088"/>
                    <a:pt x="4002" y="3120"/>
                    <a:pt x="4033" y="3151"/>
                  </a:cubicBezTo>
                  <a:cubicBezTo>
                    <a:pt x="4191" y="3498"/>
                    <a:pt x="4191" y="3939"/>
                    <a:pt x="4033" y="4285"/>
                  </a:cubicBezTo>
                  <a:cubicBezTo>
                    <a:pt x="4002" y="4348"/>
                    <a:pt x="4002" y="4380"/>
                    <a:pt x="3970" y="4411"/>
                  </a:cubicBezTo>
                  <a:cubicBezTo>
                    <a:pt x="3750" y="4726"/>
                    <a:pt x="3403" y="4978"/>
                    <a:pt x="2931" y="4978"/>
                  </a:cubicBezTo>
                  <a:cubicBezTo>
                    <a:pt x="1796" y="4978"/>
                    <a:pt x="851" y="4033"/>
                    <a:pt x="851" y="2899"/>
                  </a:cubicBezTo>
                  <a:cubicBezTo>
                    <a:pt x="851" y="1733"/>
                    <a:pt x="1765" y="851"/>
                    <a:pt x="2931" y="788"/>
                  </a:cubicBezTo>
                  <a:close/>
                  <a:moveTo>
                    <a:pt x="7751" y="4915"/>
                  </a:moveTo>
                  <a:lnTo>
                    <a:pt x="7751" y="10618"/>
                  </a:lnTo>
                  <a:cubicBezTo>
                    <a:pt x="7751" y="10838"/>
                    <a:pt x="7940" y="11027"/>
                    <a:pt x="8129" y="11027"/>
                  </a:cubicBezTo>
                  <a:cubicBezTo>
                    <a:pt x="8318" y="11027"/>
                    <a:pt x="8570" y="10838"/>
                    <a:pt x="8570" y="10618"/>
                  </a:cubicBezTo>
                  <a:lnTo>
                    <a:pt x="8570" y="5419"/>
                  </a:lnTo>
                  <a:cubicBezTo>
                    <a:pt x="8791" y="5577"/>
                    <a:pt x="9074" y="5671"/>
                    <a:pt x="9389" y="5766"/>
                  </a:cubicBezTo>
                  <a:lnTo>
                    <a:pt x="9389" y="11878"/>
                  </a:lnTo>
                  <a:lnTo>
                    <a:pt x="3372" y="11878"/>
                  </a:lnTo>
                  <a:lnTo>
                    <a:pt x="3372" y="5766"/>
                  </a:lnTo>
                  <a:cubicBezTo>
                    <a:pt x="3687" y="5734"/>
                    <a:pt x="3970" y="5608"/>
                    <a:pt x="4191" y="5419"/>
                  </a:cubicBezTo>
                  <a:lnTo>
                    <a:pt x="4191" y="10618"/>
                  </a:lnTo>
                  <a:cubicBezTo>
                    <a:pt x="4191" y="10838"/>
                    <a:pt x="4380" y="11027"/>
                    <a:pt x="4600" y="11027"/>
                  </a:cubicBezTo>
                  <a:cubicBezTo>
                    <a:pt x="4821" y="11027"/>
                    <a:pt x="5010" y="10838"/>
                    <a:pt x="5010" y="10618"/>
                  </a:cubicBezTo>
                  <a:lnTo>
                    <a:pt x="5010" y="4915"/>
                  </a:lnTo>
                  <a:lnTo>
                    <a:pt x="5861" y="4915"/>
                  </a:lnTo>
                  <a:lnTo>
                    <a:pt x="5861" y="10618"/>
                  </a:lnTo>
                  <a:cubicBezTo>
                    <a:pt x="5861" y="10838"/>
                    <a:pt x="6050" y="11027"/>
                    <a:pt x="6239" y="11027"/>
                  </a:cubicBezTo>
                  <a:cubicBezTo>
                    <a:pt x="6428" y="11027"/>
                    <a:pt x="6648" y="10838"/>
                    <a:pt x="6648" y="10618"/>
                  </a:cubicBezTo>
                  <a:lnTo>
                    <a:pt x="6648" y="4915"/>
                  </a:lnTo>
                  <a:close/>
                  <a:moveTo>
                    <a:pt x="2931" y="1"/>
                  </a:moveTo>
                  <a:cubicBezTo>
                    <a:pt x="1324" y="1"/>
                    <a:pt x="1" y="1324"/>
                    <a:pt x="1" y="2899"/>
                  </a:cubicBezTo>
                  <a:cubicBezTo>
                    <a:pt x="1" y="4348"/>
                    <a:pt x="1072" y="5514"/>
                    <a:pt x="2490" y="5766"/>
                  </a:cubicBezTo>
                  <a:lnTo>
                    <a:pt x="2490" y="12256"/>
                  </a:lnTo>
                  <a:cubicBezTo>
                    <a:pt x="2490" y="12508"/>
                    <a:pt x="2679" y="12697"/>
                    <a:pt x="2931" y="12697"/>
                  </a:cubicBezTo>
                  <a:lnTo>
                    <a:pt x="9830" y="12697"/>
                  </a:lnTo>
                  <a:cubicBezTo>
                    <a:pt x="10051" y="12697"/>
                    <a:pt x="10208" y="12508"/>
                    <a:pt x="10208" y="12256"/>
                  </a:cubicBezTo>
                  <a:lnTo>
                    <a:pt x="10208" y="5797"/>
                  </a:lnTo>
                  <a:cubicBezTo>
                    <a:pt x="10964" y="5671"/>
                    <a:pt x="11721" y="5293"/>
                    <a:pt x="12193" y="4537"/>
                  </a:cubicBezTo>
                  <a:cubicBezTo>
                    <a:pt x="12823" y="3718"/>
                    <a:pt x="12886" y="2678"/>
                    <a:pt x="12508" y="1796"/>
                  </a:cubicBezTo>
                  <a:cubicBezTo>
                    <a:pt x="12067" y="725"/>
                    <a:pt x="10996" y="1"/>
                    <a:pt x="98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300" name="Google Shape;6300;p62"/>
            <p:cNvSpPr/>
            <p:nvPr/>
          </p:nvSpPr>
          <p:spPr>
            <a:xfrm>
              <a:off x="2723468" y="1716816"/>
              <a:ext cx="235928" cy="235909"/>
            </a:xfrm>
            <a:custGeom>
              <a:avLst/>
              <a:gdLst/>
              <a:ahLst/>
              <a:cxnLst/>
              <a:rect l="l" t="t" r="r" b="b"/>
              <a:pathLst>
                <a:path w="12698" h="12697" extrusionOk="0">
                  <a:moveTo>
                    <a:pt x="11784" y="970"/>
                  </a:moveTo>
                  <a:lnTo>
                    <a:pt x="11784" y="2577"/>
                  </a:lnTo>
                  <a:lnTo>
                    <a:pt x="5168" y="4026"/>
                  </a:lnTo>
                  <a:lnTo>
                    <a:pt x="5168" y="2420"/>
                  </a:lnTo>
                  <a:lnTo>
                    <a:pt x="11784" y="970"/>
                  </a:lnTo>
                  <a:close/>
                  <a:moveTo>
                    <a:pt x="10115" y="7741"/>
                  </a:moveTo>
                  <a:cubicBezTo>
                    <a:pt x="10982" y="7741"/>
                    <a:pt x="11784" y="8286"/>
                    <a:pt x="11784" y="8973"/>
                  </a:cubicBezTo>
                  <a:cubicBezTo>
                    <a:pt x="11784" y="9666"/>
                    <a:pt x="11027" y="10201"/>
                    <a:pt x="10145" y="10201"/>
                  </a:cubicBezTo>
                  <a:cubicBezTo>
                    <a:pt x="9358" y="10201"/>
                    <a:pt x="8665" y="9792"/>
                    <a:pt x="8507" y="9225"/>
                  </a:cubicBezTo>
                  <a:cubicBezTo>
                    <a:pt x="8350" y="8689"/>
                    <a:pt x="8728" y="8154"/>
                    <a:pt x="9263" y="7933"/>
                  </a:cubicBezTo>
                  <a:cubicBezTo>
                    <a:pt x="9537" y="7800"/>
                    <a:pt x="9829" y="7741"/>
                    <a:pt x="10115" y="7741"/>
                  </a:cubicBezTo>
                  <a:close/>
                  <a:moveTo>
                    <a:pt x="2665" y="9393"/>
                  </a:moveTo>
                  <a:cubicBezTo>
                    <a:pt x="3537" y="9393"/>
                    <a:pt x="4348" y="9928"/>
                    <a:pt x="4348" y="10642"/>
                  </a:cubicBezTo>
                  <a:cubicBezTo>
                    <a:pt x="4348" y="11304"/>
                    <a:pt x="3592" y="11871"/>
                    <a:pt x="2679" y="11871"/>
                  </a:cubicBezTo>
                  <a:cubicBezTo>
                    <a:pt x="1891" y="11871"/>
                    <a:pt x="1229" y="11430"/>
                    <a:pt x="1072" y="10894"/>
                  </a:cubicBezTo>
                  <a:cubicBezTo>
                    <a:pt x="914" y="10327"/>
                    <a:pt x="1261" y="9823"/>
                    <a:pt x="1828" y="9571"/>
                  </a:cubicBezTo>
                  <a:cubicBezTo>
                    <a:pt x="2097" y="9448"/>
                    <a:pt x="2384" y="9393"/>
                    <a:pt x="2665" y="9393"/>
                  </a:cubicBezTo>
                  <a:close/>
                  <a:moveTo>
                    <a:pt x="12242" y="1"/>
                  </a:moveTo>
                  <a:cubicBezTo>
                    <a:pt x="12197" y="1"/>
                    <a:pt x="12149" y="9"/>
                    <a:pt x="12099" y="25"/>
                  </a:cubicBezTo>
                  <a:lnTo>
                    <a:pt x="4663" y="1664"/>
                  </a:lnTo>
                  <a:cubicBezTo>
                    <a:pt x="4474" y="1695"/>
                    <a:pt x="4348" y="1853"/>
                    <a:pt x="4348" y="2073"/>
                  </a:cubicBezTo>
                  <a:lnTo>
                    <a:pt x="4348" y="9067"/>
                  </a:lnTo>
                  <a:cubicBezTo>
                    <a:pt x="3876" y="8721"/>
                    <a:pt x="3277" y="8563"/>
                    <a:pt x="2679" y="8563"/>
                  </a:cubicBezTo>
                  <a:cubicBezTo>
                    <a:pt x="1481" y="8563"/>
                    <a:pt x="536" y="9256"/>
                    <a:pt x="284" y="10138"/>
                  </a:cubicBezTo>
                  <a:cubicBezTo>
                    <a:pt x="1" y="11084"/>
                    <a:pt x="568" y="12060"/>
                    <a:pt x="1670" y="12501"/>
                  </a:cubicBezTo>
                  <a:cubicBezTo>
                    <a:pt x="1997" y="12634"/>
                    <a:pt x="2349" y="12697"/>
                    <a:pt x="2700" y="12697"/>
                  </a:cubicBezTo>
                  <a:cubicBezTo>
                    <a:pt x="3600" y="12697"/>
                    <a:pt x="4494" y="12281"/>
                    <a:pt x="4947" y="11556"/>
                  </a:cubicBezTo>
                  <a:cubicBezTo>
                    <a:pt x="5104" y="11273"/>
                    <a:pt x="5199" y="10957"/>
                    <a:pt x="5199" y="10611"/>
                  </a:cubicBezTo>
                  <a:lnTo>
                    <a:pt x="5199" y="4909"/>
                  </a:lnTo>
                  <a:lnTo>
                    <a:pt x="11815" y="3428"/>
                  </a:lnTo>
                  <a:lnTo>
                    <a:pt x="11815" y="7460"/>
                  </a:lnTo>
                  <a:cubicBezTo>
                    <a:pt x="11342" y="7114"/>
                    <a:pt x="10775" y="6956"/>
                    <a:pt x="10177" y="6956"/>
                  </a:cubicBezTo>
                  <a:cubicBezTo>
                    <a:pt x="8948" y="6956"/>
                    <a:pt x="8003" y="7649"/>
                    <a:pt x="7782" y="8532"/>
                  </a:cubicBezTo>
                  <a:cubicBezTo>
                    <a:pt x="7499" y="9477"/>
                    <a:pt x="8034" y="10453"/>
                    <a:pt x="9137" y="10894"/>
                  </a:cubicBezTo>
                  <a:cubicBezTo>
                    <a:pt x="9470" y="11017"/>
                    <a:pt x="9823" y="11076"/>
                    <a:pt x="10172" y="11076"/>
                  </a:cubicBezTo>
                  <a:cubicBezTo>
                    <a:pt x="11077" y="11076"/>
                    <a:pt x="11959" y="10677"/>
                    <a:pt x="12414" y="9949"/>
                  </a:cubicBezTo>
                  <a:cubicBezTo>
                    <a:pt x="12571" y="9666"/>
                    <a:pt x="12697" y="9351"/>
                    <a:pt x="12697" y="8973"/>
                  </a:cubicBezTo>
                  <a:cubicBezTo>
                    <a:pt x="12603" y="8941"/>
                    <a:pt x="12603" y="403"/>
                    <a:pt x="12603" y="403"/>
                  </a:cubicBezTo>
                  <a:cubicBezTo>
                    <a:pt x="12603" y="170"/>
                    <a:pt x="12453" y="1"/>
                    <a:pt x="122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301" name="Google Shape;6301;p62"/>
            <p:cNvSpPr/>
            <p:nvPr/>
          </p:nvSpPr>
          <p:spPr>
            <a:xfrm>
              <a:off x="4114020" y="1151689"/>
              <a:ext cx="236503" cy="237098"/>
            </a:xfrm>
            <a:custGeom>
              <a:avLst/>
              <a:gdLst/>
              <a:ahLst/>
              <a:cxnLst/>
              <a:rect l="l" t="t" r="r" b="b"/>
              <a:pathLst>
                <a:path w="12729" h="12761" extrusionOk="0">
                  <a:moveTo>
                    <a:pt x="10595" y="882"/>
                  </a:moveTo>
                  <a:cubicBezTo>
                    <a:pt x="11081" y="882"/>
                    <a:pt x="11558" y="1164"/>
                    <a:pt x="11752" y="1647"/>
                  </a:cubicBezTo>
                  <a:cubicBezTo>
                    <a:pt x="11941" y="2120"/>
                    <a:pt x="11846" y="2624"/>
                    <a:pt x="11500" y="3033"/>
                  </a:cubicBezTo>
                  <a:lnTo>
                    <a:pt x="11374" y="3128"/>
                  </a:lnTo>
                  <a:lnTo>
                    <a:pt x="9609" y="1363"/>
                  </a:lnTo>
                  <a:lnTo>
                    <a:pt x="9735" y="1237"/>
                  </a:lnTo>
                  <a:cubicBezTo>
                    <a:pt x="9979" y="994"/>
                    <a:pt x="10288" y="882"/>
                    <a:pt x="10595" y="882"/>
                  </a:cubicBezTo>
                  <a:close/>
                  <a:moveTo>
                    <a:pt x="9011" y="1899"/>
                  </a:moveTo>
                  <a:lnTo>
                    <a:pt x="10807" y="3695"/>
                  </a:lnTo>
                  <a:lnTo>
                    <a:pt x="7656" y="6845"/>
                  </a:lnTo>
                  <a:lnTo>
                    <a:pt x="5860" y="5049"/>
                  </a:lnTo>
                  <a:lnTo>
                    <a:pt x="9011" y="1899"/>
                  </a:lnTo>
                  <a:close/>
                  <a:moveTo>
                    <a:pt x="5293" y="5648"/>
                  </a:moveTo>
                  <a:lnTo>
                    <a:pt x="7057" y="7444"/>
                  </a:lnTo>
                  <a:lnTo>
                    <a:pt x="4065" y="10437"/>
                  </a:lnTo>
                  <a:lnTo>
                    <a:pt x="2300" y="8641"/>
                  </a:lnTo>
                  <a:lnTo>
                    <a:pt x="5293" y="5648"/>
                  </a:lnTo>
                  <a:close/>
                  <a:moveTo>
                    <a:pt x="2017" y="9523"/>
                  </a:moveTo>
                  <a:lnTo>
                    <a:pt x="3245" y="10752"/>
                  </a:lnTo>
                  <a:lnTo>
                    <a:pt x="1733" y="11004"/>
                  </a:lnTo>
                  <a:lnTo>
                    <a:pt x="2017" y="9523"/>
                  </a:lnTo>
                  <a:close/>
                  <a:moveTo>
                    <a:pt x="7762" y="1"/>
                  </a:moveTo>
                  <a:cubicBezTo>
                    <a:pt x="7443" y="1"/>
                    <a:pt x="7120" y="119"/>
                    <a:pt x="6868" y="355"/>
                  </a:cubicBezTo>
                  <a:lnTo>
                    <a:pt x="4569" y="2624"/>
                  </a:lnTo>
                  <a:cubicBezTo>
                    <a:pt x="4411" y="2781"/>
                    <a:pt x="4411" y="3065"/>
                    <a:pt x="4569" y="3222"/>
                  </a:cubicBezTo>
                  <a:cubicBezTo>
                    <a:pt x="4647" y="3301"/>
                    <a:pt x="4758" y="3340"/>
                    <a:pt x="4868" y="3340"/>
                  </a:cubicBezTo>
                  <a:cubicBezTo>
                    <a:pt x="4978" y="3340"/>
                    <a:pt x="5088" y="3301"/>
                    <a:pt x="5167" y="3222"/>
                  </a:cubicBezTo>
                  <a:lnTo>
                    <a:pt x="7436" y="922"/>
                  </a:lnTo>
                  <a:cubicBezTo>
                    <a:pt x="7514" y="844"/>
                    <a:pt x="7625" y="804"/>
                    <a:pt x="7735" y="804"/>
                  </a:cubicBezTo>
                  <a:cubicBezTo>
                    <a:pt x="7845" y="804"/>
                    <a:pt x="7955" y="844"/>
                    <a:pt x="8034" y="922"/>
                  </a:cubicBezTo>
                  <a:lnTo>
                    <a:pt x="8475" y="1363"/>
                  </a:lnTo>
                  <a:lnTo>
                    <a:pt x="5041" y="4797"/>
                  </a:lnTo>
                  <a:lnTo>
                    <a:pt x="1450" y="8389"/>
                  </a:lnTo>
                  <a:cubicBezTo>
                    <a:pt x="1418" y="8420"/>
                    <a:pt x="1387" y="8483"/>
                    <a:pt x="1355" y="8578"/>
                  </a:cubicBezTo>
                  <a:cubicBezTo>
                    <a:pt x="1355" y="8610"/>
                    <a:pt x="1387" y="8420"/>
                    <a:pt x="883" y="11319"/>
                  </a:cubicBezTo>
                  <a:lnTo>
                    <a:pt x="158" y="12044"/>
                  </a:lnTo>
                  <a:cubicBezTo>
                    <a:pt x="0" y="12201"/>
                    <a:pt x="0" y="12485"/>
                    <a:pt x="158" y="12642"/>
                  </a:cubicBezTo>
                  <a:cubicBezTo>
                    <a:pt x="237" y="12721"/>
                    <a:pt x="347" y="12760"/>
                    <a:pt x="457" y="12760"/>
                  </a:cubicBezTo>
                  <a:cubicBezTo>
                    <a:pt x="567" y="12760"/>
                    <a:pt x="678" y="12721"/>
                    <a:pt x="756" y="12642"/>
                  </a:cubicBezTo>
                  <a:lnTo>
                    <a:pt x="1450" y="11918"/>
                  </a:lnTo>
                  <a:cubicBezTo>
                    <a:pt x="1513" y="11918"/>
                    <a:pt x="4191" y="11445"/>
                    <a:pt x="4191" y="11445"/>
                  </a:cubicBezTo>
                  <a:cubicBezTo>
                    <a:pt x="4254" y="11445"/>
                    <a:pt x="4317" y="11413"/>
                    <a:pt x="4380" y="11382"/>
                  </a:cubicBezTo>
                  <a:lnTo>
                    <a:pt x="12130" y="3600"/>
                  </a:lnTo>
                  <a:cubicBezTo>
                    <a:pt x="12539" y="3222"/>
                    <a:pt x="12728" y="2718"/>
                    <a:pt x="12728" y="2151"/>
                  </a:cubicBezTo>
                  <a:cubicBezTo>
                    <a:pt x="12697" y="985"/>
                    <a:pt x="11783" y="72"/>
                    <a:pt x="10649" y="72"/>
                  </a:cubicBezTo>
                  <a:cubicBezTo>
                    <a:pt x="10082" y="72"/>
                    <a:pt x="9578" y="261"/>
                    <a:pt x="9168" y="670"/>
                  </a:cubicBezTo>
                  <a:lnTo>
                    <a:pt x="9074" y="765"/>
                  </a:lnTo>
                  <a:lnTo>
                    <a:pt x="8633" y="355"/>
                  </a:lnTo>
                  <a:cubicBezTo>
                    <a:pt x="8396" y="119"/>
                    <a:pt x="8081" y="1"/>
                    <a:pt x="77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02" name="Google Shape;6302;p62"/>
            <p:cNvGrpSpPr/>
            <p:nvPr/>
          </p:nvGrpSpPr>
          <p:grpSpPr>
            <a:xfrm>
              <a:off x="4118486" y="1426399"/>
              <a:ext cx="235333" cy="234850"/>
              <a:chOff x="-38686275" y="2314400"/>
              <a:chExt cx="316650" cy="316000"/>
            </a:xfrm>
            <a:grpFill/>
          </p:grpSpPr>
          <p:sp>
            <p:nvSpPr>
              <p:cNvPr id="6303" name="Google Shape;6303;p62"/>
              <p:cNvSpPr/>
              <p:nvPr/>
            </p:nvSpPr>
            <p:spPr>
              <a:xfrm>
                <a:off x="-38686275" y="2314400"/>
                <a:ext cx="316650" cy="31600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40" extrusionOk="0">
                    <a:moveTo>
                      <a:pt x="8161" y="852"/>
                    </a:moveTo>
                    <a:cubicBezTo>
                      <a:pt x="8381" y="852"/>
                      <a:pt x="8539" y="1041"/>
                      <a:pt x="8570" y="1262"/>
                    </a:cubicBezTo>
                    <a:lnTo>
                      <a:pt x="8570" y="1703"/>
                    </a:lnTo>
                    <a:lnTo>
                      <a:pt x="4160" y="1703"/>
                    </a:lnTo>
                    <a:lnTo>
                      <a:pt x="4160" y="1230"/>
                    </a:lnTo>
                    <a:lnTo>
                      <a:pt x="4128" y="1230"/>
                    </a:lnTo>
                    <a:cubicBezTo>
                      <a:pt x="4128" y="1199"/>
                      <a:pt x="4128" y="1104"/>
                      <a:pt x="4160" y="1073"/>
                    </a:cubicBezTo>
                    <a:cubicBezTo>
                      <a:pt x="4254" y="915"/>
                      <a:pt x="4380" y="852"/>
                      <a:pt x="4569" y="852"/>
                    </a:cubicBezTo>
                    <a:close/>
                    <a:moveTo>
                      <a:pt x="11437" y="2427"/>
                    </a:moveTo>
                    <a:cubicBezTo>
                      <a:pt x="11658" y="2427"/>
                      <a:pt x="11815" y="2616"/>
                      <a:pt x="11847" y="2805"/>
                    </a:cubicBezTo>
                    <a:lnTo>
                      <a:pt x="11847" y="5641"/>
                    </a:lnTo>
                    <a:cubicBezTo>
                      <a:pt x="11847" y="5830"/>
                      <a:pt x="11721" y="5987"/>
                      <a:pt x="11563" y="6050"/>
                    </a:cubicBezTo>
                    <a:cubicBezTo>
                      <a:pt x="11542" y="6061"/>
                      <a:pt x="11532" y="6064"/>
                      <a:pt x="11478" y="6064"/>
                    </a:cubicBezTo>
                    <a:cubicBezTo>
                      <a:pt x="11371" y="6064"/>
                      <a:pt x="11091" y="6050"/>
                      <a:pt x="10208" y="6050"/>
                    </a:cubicBezTo>
                    <a:lnTo>
                      <a:pt x="10208" y="4822"/>
                    </a:lnTo>
                    <a:cubicBezTo>
                      <a:pt x="10208" y="4570"/>
                      <a:pt x="9988" y="4381"/>
                      <a:pt x="9767" y="4381"/>
                    </a:cubicBezTo>
                    <a:lnTo>
                      <a:pt x="8129" y="4381"/>
                    </a:lnTo>
                    <a:cubicBezTo>
                      <a:pt x="7877" y="4381"/>
                      <a:pt x="7688" y="4570"/>
                      <a:pt x="7688" y="4822"/>
                    </a:cubicBezTo>
                    <a:lnTo>
                      <a:pt x="7688" y="6050"/>
                    </a:lnTo>
                    <a:lnTo>
                      <a:pt x="4916" y="6050"/>
                    </a:lnTo>
                    <a:lnTo>
                      <a:pt x="4916" y="4822"/>
                    </a:lnTo>
                    <a:cubicBezTo>
                      <a:pt x="4916" y="4570"/>
                      <a:pt x="4727" y="4381"/>
                      <a:pt x="4506" y="4381"/>
                    </a:cubicBezTo>
                    <a:lnTo>
                      <a:pt x="2836" y="4381"/>
                    </a:lnTo>
                    <a:cubicBezTo>
                      <a:pt x="2710" y="4381"/>
                      <a:pt x="2647" y="4412"/>
                      <a:pt x="2553" y="4507"/>
                    </a:cubicBezTo>
                    <a:cubicBezTo>
                      <a:pt x="2490" y="4570"/>
                      <a:pt x="2458" y="4696"/>
                      <a:pt x="2458" y="4790"/>
                    </a:cubicBezTo>
                    <a:lnTo>
                      <a:pt x="2458" y="5987"/>
                    </a:lnTo>
                    <a:lnTo>
                      <a:pt x="1230" y="5987"/>
                    </a:lnTo>
                    <a:cubicBezTo>
                      <a:pt x="978" y="5987"/>
                      <a:pt x="820" y="5798"/>
                      <a:pt x="788" y="5578"/>
                    </a:cubicBezTo>
                    <a:lnTo>
                      <a:pt x="788" y="2805"/>
                    </a:lnTo>
                    <a:cubicBezTo>
                      <a:pt x="788" y="2585"/>
                      <a:pt x="978" y="2427"/>
                      <a:pt x="1230" y="2427"/>
                    </a:cubicBezTo>
                    <a:close/>
                    <a:moveTo>
                      <a:pt x="4128" y="5200"/>
                    </a:moveTo>
                    <a:lnTo>
                      <a:pt x="4128" y="6428"/>
                    </a:lnTo>
                    <a:cubicBezTo>
                      <a:pt x="4128" y="6586"/>
                      <a:pt x="4065" y="6712"/>
                      <a:pt x="3939" y="6775"/>
                    </a:cubicBezTo>
                    <a:cubicBezTo>
                      <a:pt x="3857" y="6826"/>
                      <a:pt x="3768" y="6851"/>
                      <a:pt x="3684" y="6851"/>
                    </a:cubicBezTo>
                    <a:cubicBezTo>
                      <a:pt x="3508" y="6851"/>
                      <a:pt x="3351" y="6746"/>
                      <a:pt x="3309" y="6554"/>
                    </a:cubicBezTo>
                    <a:lnTo>
                      <a:pt x="3309" y="5200"/>
                    </a:lnTo>
                    <a:close/>
                    <a:moveTo>
                      <a:pt x="9358" y="5200"/>
                    </a:moveTo>
                    <a:lnTo>
                      <a:pt x="9358" y="6428"/>
                    </a:lnTo>
                    <a:cubicBezTo>
                      <a:pt x="9358" y="6586"/>
                      <a:pt x="9295" y="6712"/>
                      <a:pt x="9169" y="6775"/>
                    </a:cubicBezTo>
                    <a:cubicBezTo>
                      <a:pt x="9097" y="6826"/>
                      <a:pt x="9015" y="6851"/>
                      <a:pt x="8934" y="6851"/>
                    </a:cubicBezTo>
                    <a:cubicBezTo>
                      <a:pt x="8766" y="6851"/>
                      <a:pt x="8602" y="6746"/>
                      <a:pt x="8539" y="6554"/>
                    </a:cubicBezTo>
                    <a:lnTo>
                      <a:pt x="8539" y="5200"/>
                    </a:lnTo>
                    <a:close/>
                    <a:moveTo>
                      <a:pt x="11059" y="6869"/>
                    </a:moveTo>
                    <a:lnTo>
                      <a:pt x="11059" y="11438"/>
                    </a:lnTo>
                    <a:lnTo>
                      <a:pt x="11028" y="11438"/>
                    </a:lnTo>
                    <a:cubicBezTo>
                      <a:pt x="11028" y="11658"/>
                      <a:pt x="10839" y="11816"/>
                      <a:pt x="10618" y="11816"/>
                    </a:cubicBezTo>
                    <a:lnTo>
                      <a:pt x="2080" y="11816"/>
                    </a:lnTo>
                    <a:cubicBezTo>
                      <a:pt x="1860" y="11816"/>
                      <a:pt x="1702" y="11627"/>
                      <a:pt x="1702" y="11438"/>
                    </a:cubicBezTo>
                    <a:lnTo>
                      <a:pt x="1702" y="6869"/>
                    </a:lnTo>
                    <a:lnTo>
                      <a:pt x="2616" y="6869"/>
                    </a:lnTo>
                    <a:cubicBezTo>
                      <a:pt x="2710" y="7216"/>
                      <a:pt x="3025" y="7531"/>
                      <a:pt x="3403" y="7657"/>
                    </a:cubicBezTo>
                    <a:cubicBezTo>
                      <a:pt x="3520" y="7692"/>
                      <a:pt x="3637" y="7709"/>
                      <a:pt x="3752" y="7709"/>
                    </a:cubicBezTo>
                    <a:cubicBezTo>
                      <a:pt x="4263" y="7709"/>
                      <a:pt x="4736" y="7383"/>
                      <a:pt x="4916" y="6869"/>
                    </a:cubicBezTo>
                    <a:lnTo>
                      <a:pt x="7846" y="6869"/>
                    </a:lnTo>
                    <a:cubicBezTo>
                      <a:pt x="8017" y="7384"/>
                      <a:pt x="8513" y="7708"/>
                      <a:pt x="9036" y="7708"/>
                    </a:cubicBezTo>
                    <a:cubicBezTo>
                      <a:pt x="9185" y="7708"/>
                      <a:pt x="9337" y="7682"/>
                      <a:pt x="9484" y="7626"/>
                    </a:cubicBezTo>
                    <a:cubicBezTo>
                      <a:pt x="9799" y="7500"/>
                      <a:pt x="10082" y="7216"/>
                      <a:pt x="10145" y="6869"/>
                    </a:cubicBezTo>
                    <a:close/>
                    <a:moveTo>
                      <a:pt x="8211" y="0"/>
                    </a:moveTo>
                    <a:cubicBezTo>
                      <a:pt x="8194" y="0"/>
                      <a:pt x="8177" y="1"/>
                      <a:pt x="8161" y="1"/>
                    </a:cubicBezTo>
                    <a:lnTo>
                      <a:pt x="4569" y="1"/>
                    </a:lnTo>
                    <a:cubicBezTo>
                      <a:pt x="3907" y="1"/>
                      <a:pt x="3309" y="569"/>
                      <a:pt x="3340" y="1230"/>
                    </a:cubicBezTo>
                    <a:lnTo>
                      <a:pt x="3340" y="1671"/>
                    </a:lnTo>
                    <a:lnTo>
                      <a:pt x="1261" y="1671"/>
                    </a:lnTo>
                    <a:cubicBezTo>
                      <a:pt x="599" y="1671"/>
                      <a:pt x="1" y="2207"/>
                      <a:pt x="1" y="2868"/>
                    </a:cubicBezTo>
                    <a:lnTo>
                      <a:pt x="1" y="5641"/>
                    </a:lnTo>
                    <a:cubicBezTo>
                      <a:pt x="1" y="6145"/>
                      <a:pt x="316" y="6617"/>
                      <a:pt x="820" y="6838"/>
                    </a:cubicBezTo>
                    <a:lnTo>
                      <a:pt x="820" y="11438"/>
                    </a:lnTo>
                    <a:cubicBezTo>
                      <a:pt x="820" y="12067"/>
                      <a:pt x="1333" y="12639"/>
                      <a:pt x="1953" y="12639"/>
                    </a:cubicBezTo>
                    <a:cubicBezTo>
                      <a:pt x="1984" y="12639"/>
                      <a:pt x="2016" y="12638"/>
                      <a:pt x="2049" y="12635"/>
                    </a:cubicBezTo>
                    <a:lnTo>
                      <a:pt x="10587" y="12635"/>
                    </a:lnTo>
                    <a:cubicBezTo>
                      <a:pt x="11248" y="12635"/>
                      <a:pt x="11847" y="12099"/>
                      <a:pt x="11815" y="11438"/>
                    </a:cubicBezTo>
                    <a:lnTo>
                      <a:pt x="11815" y="6838"/>
                    </a:lnTo>
                    <a:cubicBezTo>
                      <a:pt x="12288" y="6680"/>
                      <a:pt x="12634" y="6208"/>
                      <a:pt x="12634" y="5641"/>
                    </a:cubicBezTo>
                    <a:lnTo>
                      <a:pt x="12634" y="2868"/>
                    </a:lnTo>
                    <a:cubicBezTo>
                      <a:pt x="12666" y="2207"/>
                      <a:pt x="12130" y="1640"/>
                      <a:pt x="11469" y="1640"/>
                    </a:cubicBezTo>
                    <a:lnTo>
                      <a:pt x="9358" y="1640"/>
                    </a:lnTo>
                    <a:lnTo>
                      <a:pt x="9358" y="1230"/>
                    </a:lnTo>
                    <a:cubicBezTo>
                      <a:pt x="9358" y="585"/>
                      <a:pt x="8849" y="0"/>
                      <a:pt x="82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04" name="Google Shape;6304;p62"/>
              <p:cNvSpPr/>
              <p:nvPr/>
            </p:nvSpPr>
            <p:spPr>
              <a:xfrm>
                <a:off x="-38583075" y="2527075"/>
                <a:ext cx="11107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4443" h="2522" extrusionOk="0">
                    <a:moveTo>
                      <a:pt x="3592" y="851"/>
                    </a:moveTo>
                    <a:lnTo>
                      <a:pt x="3592" y="1670"/>
                    </a:lnTo>
                    <a:lnTo>
                      <a:pt x="819" y="1670"/>
                    </a:lnTo>
                    <a:lnTo>
                      <a:pt x="819" y="851"/>
                    </a:lnTo>
                    <a:close/>
                    <a:moveTo>
                      <a:pt x="441" y="1"/>
                    </a:moveTo>
                    <a:cubicBezTo>
                      <a:pt x="189" y="1"/>
                      <a:pt x="0" y="221"/>
                      <a:pt x="0" y="442"/>
                    </a:cubicBezTo>
                    <a:lnTo>
                      <a:pt x="0" y="2112"/>
                    </a:lnTo>
                    <a:cubicBezTo>
                      <a:pt x="0" y="2332"/>
                      <a:pt x="189" y="2521"/>
                      <a:pt x="441" y="2521"/>
                    </a:cubicBezTo>
                    <a:lnTo>
                      <a:pt x="4033" y="2521"/>
                    </a:lnTo>
                    <a:cubicBezTo>
                      <a:pt x="4253" y="2521"/>
                      <a:pt x="4442" y="2332"/>
                      <a:pt x="4442" y="2112"/>
                    </a:cubicBezTo>
                    <a:lnTo>
                      <a:pt x="4442" y="442"/>
                    </a:lnTo>
                    <a:cubicBezTo>
                      <a:pt x="4411" y="221"/>
                      <a:pt x="4253" y="1"/>
                      <a:pt x="40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05" name="Google Shape;6305;p62"/>
            <p:cNvGrpSpPr/>
            <p:nvPr/>
          </p:nvGrpSpPr>
          <p:grpSpPr>
            <a:xfrm>
              <a:off x="4117604" y="1699784"/>
              <a:ext cx="237098" cy="235909"/>
              <a:chOff x="-38686275" y="2682250"/>
              <a:chExt cx="319025" cy="317425"/>
            </a:xfrm>
            <a:grpFill/>
          </p:grpSpPr>
          <p:sp>
            <p:nvSpPr>
              <p:cNvPr id="6306" name="Google Shape;6306;p62"/>
              <p:cNvSpPr/>
              <p:nvPr/>
            </p:nvSpPr>
            <p:spPr>
              <a:xfrm>
                <a:off x="-38686275" y="2682250"/>
                <a:ext cx="319025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12697" extrusionOk="0">
                    <a:moveTo>
                      <a:pt x="11511" y="5995"/>
                    </a:moveTo>
                    <a:cubicBezTo>
                      <a:pt x="11742" y="5995"/>
                      <a:pt x="11941" y="6184"/>
                      <a:pt x="11941" y="6396"/>
                    </a:cubicBezTo>
                    <a:cubicBezTo>
                      <a:pt x="11941" y="6616"/>
                      <a:pt x="11815" y="6774"/>
                      <a:pt x="11626" y="6805"/>
                    </a:cubicBezTo>
                    <a:cubicBezTo>
                      <a:pt x="11576" y="6818"/>
                      <a:pt x="11528" y="6824"/>
                      <a:pt x="11483" y="6824"/>
                    </a:cubicBezTo>
                    <a:cubicBezTo>
                      <a:pt x="11302" y="6824"/>
                      <a:pt x="11166" y="6723"/>
                      <a:pt x="11091" y="6522"/>
                    </a:cubicBezTo>
                    <a:cubicBezTo>
                      <a:pt x="11028" y="6301"/>
                      <a:pt x="11154" y="6081"/>
                      <a:pt x="11374" y="6018"/>
                    </a:cubicBezTo>
                    <a:cubicBezTo>
                      <a:pt x="11420" y="6002"/>
                      <a:pt x="11466" y="5995"/>
                      <a:pt x="11511" y="5995"/>
                    </a:cubicBezTo>
                    <a:close/>
                    <a:moveTo>
                      <a:pt x="5042" y="788"/>
                    </a:moveTo>
                    <a:cubicBezTo>
                      <a:pt x="7310" y="788"/>
                      <a:pt x="9169" y="2615"/>
                      <a:pt x="9169" y="4915"/>
                    </a:cubicBezTo>
                    <a:cubicBezTo>
                      <a:pt x="9169" y="7183"/>
                      <a:pt x="7310" y="9042"/>
                      <a:pt x="5042" y="9042"/>
                    </a:cubicBezTo>
                    <a:cubicBezTo>
                      <a:pt x="3624" y="9042"/>
                      <a:pt x="2364" y="8317"/>
                      <a:pt x="1608" y="7246"/>
                    </a:cubicBezTo>
                    <a:cubicBezTo>
                      <a:pt x="820" y="6049"/>
                      <a:pt x="694" y="4568"/>
                      <a:pt x="1230" y="3308"/>
                    </a:cubicBezTo>
                    <a:cubicBezTo>
                      <a:pt x="1860" y="1827"/>
                      <a:pt x="3309" y="788"/>
                      <a:pt x="5042" y="788"/>
                    </a:cubicBezTo>
                    <a:close/>
                    <a:moveTo>
                      <a:pt x="7531" y="9200"/>
                    </a:moveTo>
                    <a:lnTo>
                      <a:pt x="7531" y="11373"/>
                    </a:lnTo>
                    <a:cubicBezTo>
                      <a:pt x="7531" y="11594"/>
                      <a:pt x="7310" y="11751"/>
                      <a:pt x="7089" y="11814"/>
                    </a:cubicBezTo>
                    <a:lnTo>
                      <a:pt x="2962" y="11814"/>
                    </a:lnTo>
                    <a:cubicBezTo>
                      <a:pt x="2710" y="11814"/>
                      <a:pt x="2553" y="11594"/>
                      <a:pt x="2553" y="11373"/>
                    </a:cubicBezTo>
                    <a:lnTo>
                      <a:pt x="2553" y="9200"/>
                    </a:lnTo>
                    <a:cubicBezTo>
                      <a:pt x="3316" y="9645"/>
                      <a:pt x="4174" y="9873"/>
                      <a:pt x="5041" y="9873"/>
                    </a:cubicBezTo>
                    <a:cubicBezTo>
                      <a:pt x="5892" y="9873"/>
                      <a:pt x="6750" y="9652"/>
                      <a:pt x="7531" y="9200"/>
                    </a:cubicBezTo>
                    <a:close/>
                    <a:moveTo>
                      <a:pt x="4947" y="0"/>
                    </a:moveTo>
                    <a:cubicBezTo>
                      <a:pt x="4296" y="0"/>
                      <a:pt x="3643" y="126"/>
                      <a:pt x="3025" y="378"/>
                    </a:cubicBezTo>
                    <a:cubicBezTo>
                      <a:pt x="1230" y="1134"/>
                      <a:pt x="1" y="2930"/>
                      <a:pt x="1" y="4946"/>
                    </a:cubicBezTo>
                    <a:cubicBezTo>
                      <a:pt x="1" y="6396"/>
                      <a:pt x="631" y="7750"/>
                      <a:pt x="1639" y="8664"/>
                    </a:cubicBezTo>
                    <a:lnTo>
                      <a:pt x="1639" y="11436"/>
                    </a:lnTo>
                    <a:cubicBezTo>
                      <a:pt x="1639" y="12098"/>
                      <a:pt x="2206" y="12697"/>
                      <a:pt x="2868" y="12697"/>
                    </a:cubicBezTo>
                    <a:lnTo>
                      <a:pt x="6995" y="12697"/>
                    </a:lnTo>
                    <a:cubicBezTo>
                      <a:pt x="7562" y="12697"/>
                      <a:pt x="8035" y="12350"/>
                      <a:pt x="8192" y="11877"/>
                    </a:cubicBezTo>
                    <a:cubicBezTo>
                      <a:pt x="10114" y="11720"/>
                      <a:pt x="11847" y="10113"/>
                      <a:pt x="11847" y="8160"/>
                    </a:cubicBezTo>
                    <a:lnTo>
                      <a:pt x="11847" y="7719"/>
                    </a:lnTo>
                    <a:cubicBezTo>
                      <a:pt x="12351" y="7530"/>
                      <a:pt x="12666" y="7089"/>
                      <a:pt x="12666" y="6522"/>
                    </a:cubicBezTo>
                    <a:cubicBezTo>
                      <a:pt x="12760" y="5734"/>
                      <a:pt x="12193" y="5198"/>
                      <a:pt x="11500" y="5198"/>
                    </a:cubicBezTo>
                    <a:cubicBezTo>
                      <a:pt x="10839" y="5198"/>
                      <a:pt x="10240" y="5734"/>
                      <a:pt x="10240" y="6459"/>
                    </a:cubicBezTo>
                    <a:cubicBezTo>
                      <a:pt x="10240" y="6994"/>
                      <a:pt x="10587" y="7435"/>
                      <a:pt x="11059" y="7624"/>
                    </a:cubicBezTo>
                    <a:lnTo>
                      <a:pt x="11059" y="8097"/>
                    </a:lnTo>
                    <a:cubicBezTo>
                      <a:pt x="11059" y="9546"/>
                      <a:pt x="9767" y="10775"/>
                      <a:pt x="8318" y="10964"/>
                    </a:cubicBezTo>
                    <a:lnTo>
                      <a:pt x="8318" y="8664"/>
                    </a:lnTo>
                    <a:cubicBezTo>
                      <a:pt x="8633" y="8380"/>
                      <a:pt x="8885" y="8065"/>
                      <a:pt x="9106" y="7750"/>
                    </a:cubicBezTo>
                    <a:cubicBezTo>
                      <a:pt x="10618" y="5514"/>
                      <a:pt x="10051" y="2395"/>
                      <a:pt x="7751" y="851"/>
                    </a:cubicBezTo>
                    <a:cubicBezTo>
                      <a:pt x="6900" y="284"/>
                      <a:pt x="5925" y="0"/>
                      <a:pt x="49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07" name="Google Shape;6307;p62"/>
              <p:cNvSpPr/>
              <p:nvPr/>
            </p:nvSpPr>
            <p:spPr>
              <a:xfrm>
                <a:off x="-38591750" y="2773600"/>
                <a:ext cx="63025" cy="613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54" extrusionOk="0">
                    <a:moveTo>
                      <a:pt x="1264" y="788"/>
                    </a:moveTo>
                    <a:cubicBezTo>
                      <a:pt x="1315" y="788"/>
                      <a:pt x="1368" y="798"/>
                      <a:pt x="1418" y="820"/>
                    </a:cubicBezTo>
                    <a:cubicBezTo>
                      <a:pt x="1544" y="851"/>
                      <a:pt x="1607" y="977"/>
                      <a:pt x="1639" y="1103"/>
                    </a:cubicBezTo>
                    <a:cubicBezTo>
                      <a:pt x="1716" y="1387"/>
                      <a:pt x="1519" y="1649"/>
                      <a:pt x="1273" y="1649"/>
                    </a:cubicBezTo>
                    <a:cubicBezTo>
                      <a:pt x="1218" y="1649"/>
                      <a:pt x="1161" y="1636"/>
                      <a:pt x="1103" y="1607"/>
                    </a:cubicBezTo>
                    <a:cubicBezTo>
                      <a:pt x="914" y="1544"/>
                      <a:pt x="788" y="1292"/>
                      <a:pt x="851" y="1072"/>
                    </a:cubicBezTo>
                    <a:cubicBezTo>
                      <a:pt x="924" y="902"/>
                      <a:pt x="1090" y="788"/>
                      <a:pt x="1264" y="788"/>
                    </a:cubicBezTo>
                    <a:close/>
                    <a:moveTo>
                      <a:pt x="1261" y="1"/>
                    </a:moveTo>
                    <a:cubicBezTo>
                      <a:pt x="599" y="1"/>
                      <a:pt x="0" y="536"/>
                      <a:pt x="32" y="1229"/>
                    </a:cubicBezTo>
                    <a:cubicBezTo>
                      <a:pt x="32" y="1765"/>
                      <a:pt x="379" y="2238"/>
                      <a:pt x="914" y="2395"/>
                    </a:cubicBezTo>
                    <a:cubicBezTo>
                      <a:pt x="1038" y="2435"/>
                      <a:pt x="1163" y="2453"/>
                      <a:pt x="1285" y="2453"/>
                    </a:cubicBezTo>
                    <a:cubicBezTo>
                      <a:pt x="1939" y="2453"/>
                      <a:pt x="2521" y="1920"/>
                      <a:pt x="2521" y="1229"/>
                    </a:cubicBezTo>
                    <a:cubicBezTo>
                      <a:pt x="2489" y="536"/>
                      <a:pt x="1922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08" name="Google Shape;6308;p62"/>
            <p:cNvGrpSpPr/>
            <p:nvPr/>
          </p:nvGrpSpPr>
          <p:grpSpPr>
            <a:xfrm>
              <a:off x="4949790" y="1689249"/>
              <a:ext cx="247038" cy="237748"/>
              <a:chOff x="-37534750" y="2668075"/>
              <a:chExt cx="332400" cy="319900"/>
            </a:xfrm>
            <a:grpFill/>
          </p:grpSpPr>
          <p:sp>
            <p:nvSpPr>
              <p:cNvPr id="6309" name="Google Shape;6309;p62"/>
              <p:cNvSpPr/>
              <p:nvPr/>
            </p:nvSpPr>
            <p:spPr>
              <a:xfrm>
                <a:off x="-37534750" y="2668075"/>
                <a:ext cx="332400" cy="319900"/>
              </a:xfrm>
              <a:custGeom>
                <a:avLst/>
                <a:gdLst/>
                <a:ahLst/>
                <a:cxnLst/>
                <a:rect l="l" t="t" r="r" b="b"/>
                <a:pathLst>
                  <a:path w="13296" h="12796" extrusionOk="0">
                    <a:moveTo>
                      <a:pt x="5258" y="834"/>
                    </a:moveTo>
                    <a:cubicBezTo>
                      <a:pt x="5799" y="834"/>
                      <a:pt x="6338" y="935"/>
                      <a:pt x="6837" y="1134"/>
                    </a:cubicBezTo>
                    <a:cubicBezTo>
                      <a:pt x="9105" y="2142"/>
                      <a:pt x="10019" y="4852"/>
                      <a:pt x="8822" y="6963"/>
                    </a:cubicBezTo>
                    <a:cubicBezTo>
                      <a:pt x="8790" y="7026"/>
                      <a:pt x="8790" y="7026"/>
                      <a:pt x="8790" y="7057"/>
                    </a:cubicBezTo>
                    <a:cubicBezTo>
                      <a:pt x="8632" y="7372"/>
                      <a:pt x="8412" y="7656"/>
                      <a:pt x="8160" y="7876"/>
                    </a:cubicBezTo>
                    <a:cubicBezTo>
                      <a:pt x="8002" y="8002"/>
                      <a:pt x="7876" y="8128"/>
                      <a:pt x="7782" y="8191"/>
                    </a:cubicBezTo>
                    <a:cubicBezTo>
                      <a:pt x="7687" y="8223"/>
                      <a:pt x="7719" y="8223"/>
                      <a:pt x="7687" y="8286"/>
                    </a:cubicBezTo>
                    <a:cubicBezTo>
                      <a:pt x="7152" y="8664"/>
                      <a:pt x="6585" y="8947"/>
                      <a:pt x="5923" y="9073"/>
                    </a:cubicBezTo>
                    <a:cubicBezTo>
                      <a:pt x="5694" y="9110"/>
                      <a:pt x="5468" y="9128"/>
                      <a:pt x="5245" y="9128"/>
                    </a:cubicBezTo>
                    <a:cubicBezTo>
                      <a:pt x="2977" y="9128"/>
                      <a:pt x="1071" y="7298"/>
                      <a:pt x="1071" y="4946"/>
                    </a:cubicBezTo>
                    <a:cubicBezTo>
                      <a:pt x="1071" y="3592"/>
                      <a:pt x="1796" y="2268"/>
                      <a:pt x="2899" y="1544"/>
                    </a:cubicBezTo>
                    <a:cubicBezTo>
                      <a:pt x="3603" y="1068"/>
                      <a:pt x="4433" y="834"/>
                      <a:pt x="5258" y="834"/>
                    </a:cubicBezTo>
                    <a:close/>
                    <a:moveTo>
                      <a:pt x="9200" y="7876"/>
                    </a:moveTo>
                    <a:lnTo>
                      <a:pt x="11909" y="10586"/>
                    </a:lnTo>
                    <a:cubicBezTo>
                      <a:pt x="12067" y="10743"/>
                      <a:pt x="12130" y="10901"/>
                      <a:pt x="12130" y="11153"/>
                    </a:cubicBezTo>
                    <a:cubicBezTo>
                      <a:pt x="12130" y="11594"/>
                      <a:pt x="11783" y="11909"/>
                      <a:pt x="11405" y="11909"/>
                    </a:cubicBezTo>
                    <a:cubicBezTo>
                      <a:pt x="11184" y="11909"/>
                      <a:pt x="10995" y="11814"/>
                      <a:pt x="10838" y="11657"/>
                    </a:cubicBezTo>
                    <a:lnTo>
                      <a:pt x="8128" y="8947"/>
                    </a:lnTo>
                    <a:cubicBezTo>
                      <a:pt x="8160" y="8916"/>
                      <a:pt x="8759" y="8506"/>
                      <a:pt x="9200" y="7876"/>
                    </a:cubicBezTo>
                    <a:close/>
                    <a:moveTo>
                      <a:pt x="5198" y="0"/>
                    </a:moveTo>
                    <a:cubicBezTo>
                      <a:pt x="3529" y="0"/>
                      <a:pt x="1985" y="882"/>
                      <a:pt x="1103" y="2205"/>
                    </a:cubicBezTo>
                    <a:cubicBezTo>
                      <a:pt x="158" y="3623"/>
                      <a:pt x="0" y="5387"/>
                      <a:pt x="630" y="6931"/>
                    </a:cubicBezTo>
                    <a:cubicBezTo>
                      <a:pt x="1470" y="8860"/>
                      <a:pt x="3356" y="9972"/>
                      <a:pt x="5251" y="9972"/>
                    </a:cubicBezTo>
                    <a:cubicBezTo>
                      <a:pt x="5988" y="9972"/>
                      <a:pt x="6725" y="9804"/>
                      <a:pt x="7404" y="9452"/>
                    </a:cubicBezTo>
                    <a:lnTo>
                      <a:pt x="10302" y="12318"/>
                    </a:lnTo>
                    <a:cubicBezTo>
                      <a:pt x="10588" y="12626"/>
                      <a:pt x="11026" y="12796"/>
                      <a:pt x="11468" y="12796"/>
                    </a:cubicBezTo>
                    <a:cubicBezTo>
                      <a:pt x="11661" y="12796"/>
                      <a:pt x="11854" y="12763"/>
                      <a:pt x="12035" y="12697"/>
                    </a:cubicBezTo>
                    <a:cubicBezTo>
                      <a:pt x="13043" y="12161"/>
                      <a:pt x="13295" y="10806"/>
                      <a:pt x="12539" y="10050"/>
                    </a:cubicBezTo>
                    <a:lnTo>
                      <a:pt x="9672" y="7183"/>
                    </a:lnTo>
                    <a:cubicBezTo>
                      <a:pt x="10334" y="5860"/>
                      <a:pt x="10334" y="4348"/>
                      <a:pt x="9767" y="3025"/>
                    </a:cubicBezTo>
                    <a:cubicBezTo>
                      <a:pt x="9042" y="1229"/>
                      <a:pt x="7215" y="0"/>
                      <a:pt x="51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10" name="Google Shape;6310;p62"/>
              <p:cNvSpPr/>
              <p:nvPr/>
            </p:nvSpPr>
            <p:spPr>
              <a:xfrm>
                <a:off x="-37487500" y="2709475"/>
                <a:ext cx="165425" cy="164450"/>
              </a:xfrm>
              <a:custGeom>
                <a:avLst/>
                <a:gdLst/>
                <a:ahLst/>
                <a:cxnLst/>
                <a:rect l="l" t="t" r="r" b="b"/>
                <a:pathLst>
                  <a:path w="6617" h="6578" extrusionOk="0">
                    <a:moveTo>
                      <a:pt x="3308" y="833"/>
                    </a:moveTo>
                    <a:cubicBezTo>
                      <a:pt x="4695" y="833"/>
                      <a:pt x="5797" y="1936"/>
                      <a:pt x="5797" y="3290"/>
                    </a:cubicBezTo>
                    <a:cubicBezTo>
                      <a:pt x="5797" y="4614"/>
                      <a:pt x="4726" y="5779"/>
                      <a:pt x="3308" y="5779"/>
                    </a:cubicBezTo>
                    <a:cubicBezTo>
                      <a:pt x="1954" y="5779"/>
                      <a:pt x="851" y="4677"/>
                      <a:pt x="851" y="3290"/>
                    </a:cubicBezTo>
                    <a:cubicBezTo>
                      <a:pt x="851" y="1936"/>
                      <a:pt x="1954" y="833"/>
                      <a:pt x="3308" y="833"/>
                    </a:cubicBezTo>
                    <a:close/>
                    <a:moveTo>
                      <a:pt x="3319" y="0"/>
                    </a:moveTo>
                    <a:cubicBezTo>
                      <a:pt x="2880" y="0"/>
                      <a:pt x="2438" y="81"/>
                      <a:pt x="2017" y="234"/>
                    </a:cubicBezTo>
                    <a:cubicBezTo>
                      <a:pt x="851" y="738"/>
                      <a:pt x="0" y="1936"/>
                      <a:pt x="0" y="3259"/>
                    </a:cubicBezTo>
                    <a:cubicBezTo>
                      <a:pt x="0" y="4362"/>
                      <a:pt x="568" y="5401"/>
                      <a:pt x="1481" y="6031"/>
                    </a:cubicBezTo>
                    <a:cubicBezTo>
                      <a:pt x="2033" y="6405"/>
                      <a:pt x="2645" y="6578"/>
                      <a:pt x="3255" y="6578"/>
                    </a:cubicBezTo>
                    <a:cubicBezTo>
                      <a:pt x="3725" y="6578"/>
                      <a:pt x="4193" y="6475"/>
                      <a:pt x="4632" y="6283"/>
                    </a:cubicBezTo>
                    <a:cubicBezTo>
                      <a:pt x="5829" y="5748"/>
                      <a:pt x="6585" y="4551"/>
                      <a:pt x="6585" y="3259"/>
                    </a:cubicBezTo>
                    <a:cubicBezTo>
                      <a:pt x="6616" y="2219"/>
                      <a:pt x="6081" y="1180"/>
                      <a:pt x="5167" y="549"/>
                    </a:cubicBezTo>
                    <a:cubicBezTo>
                      <a:pt x="4605" y="175"/>
                      <a:pt x="3965" y="0"/>
                      <a:pt x="33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11" name="Google Shape;6311;p62"/>
            <p:cNvSpPr/>
            <p:nvPr/>
          </p:nvSpPr>
          <p:spPr>
            <a:xfrm>
              <a:off x="1605938" y="1154922"/>
              <a:ext cx="237080" cy="235184"/>
            </a:xfrm>
            <a:custGeom>
              <a:avLst/>
              <a:gdLst/>
              <a:ahLst/>
              <a:cxnLst/>
              <a:rect l="l" t="t" r="r" b="b"/>
              <a:pathLst>
                <a:path w="12760" h="12658" extrusionOk="0">
                  <a:moveTo>
                    <a:pt x="6270" y="1032"/>
                  </a:moveTo>
                  <a:lnTo>
                    <a:pt x="6932" y="1693"/>
                  </a:lnTo>
                  <a:lnTo>
                    <a:pt x="5640" y="1693"/>
                  </a:lnTo>
                  <a:lnTo>
                    <a:pt x="6270" y="1032"/>
                  </a:lnTo>
                  <a:close/>
                  <a:moveTo>
                    <a:pt x="11342" y="2481"/>
                  </a:moveTo>
                  <a:lnTo>
                    <a:pt x="10523" y="3300"/>
                  </a:lnTo>
                  <a:lnTo>
                    <a:pt x="2332" y="3300"/>
                  </a:lnTo>
                  <a:lnTo>
                    <a:pt x="1513" y="2481"/>
                  </a:lnTo>
                  <a:close/>
                  <a:moveTo>
                    <a:pt x="8381" y="9381"/>
                  </a:moveTo>
                  <a:lnTo>
                    <a:pt x="8381" y="10200"/>
                  </a:lnTo>
                  <a:lnTo>
                    <a:pt x="6711" y="10200"/>
                  </a:lnTo>
                  <a:lnTo>
                    <a:pt x="6711" y="9381"/>
                  </a:lnTo>
                  <a:close/>
                  <a:moveTo>
                    <a:pt x="10303" y="4151"/>
                  </a:moveTo>
                  <a:lnTo>
                    <a:pt x="10303" y="10200"/>
                  </a:lnTo>
                  <a:lnTo>
                    <a:pt x="9200" y="10200"/>
                  </a:lnTo>
                  <a:lnTo>
                    <a:pt x="9200" y="9003"/>
                  </a:lnTo>
                  <a:cubicBezTo>
                    <a:pt x="9200" y="8751"/>
                    <a:pt x="8980" y="8562"/>
                    <a:pt x="8759" y="8562"/>
                  </a:cubicBezTo>
                  <a:lnTo>
                    <a:pt x="6270" y="8562"/>
                  </a:lnTo>
                  <a:cubicBezTo>
                    <a:pt x="6050" y="8562"/>
                    <a:pt x="5892" y="8751"/>
                    <a:pt x="5892" y="9003"/>
                  </a:cubicBezTo>
                  <a:lnTo>
                    <a:pt x="5892" y="10200"/>
                  </a:lnTo>
                  <a:lnTo>
                    <a:pt x="2584" y="10200"/>
                  </a:lnTo>
                  <a:lnTo>
                    <a:pt x="2584" y="4151"/>
                  </a:lnTo>
                  <a:close/>
                  <a:moveTo>
                    <a:pt x="914" y="3080"/>
                  </a:moveTo>
                  <a:lnTo>
                    <a:pt x="1733" y="3899"/>
                  </a:lnTo>
                  <a:lnTo>
                    <a:pt x="1733" y="10452"/>
                  </a:lnTo>
                  <a:lnTo>
                    <a:pt x="914" y="11271"/>
                  </a:lnTo>
                  <a:lnTo>
                    <a:pt x="914" y="3080"/>
                  </a:lnTo>
                  <a:close/>
                  <a:moveTo>
                    <a:pt x="11941" y="3080"/>
                  </a:moveTo>
                  <a:lnTo>
                    <a:pt x="11941" y="11271"/>
                  </a:lnTo>
                  <a:lnTo>
                    <a:pt x="11122" y="10452"/>
                  </a:lnTo>
                  <a:lnTo>
                    <a:pt x="11122" y="3899"/>
                  </a:lnTo>
                  <a:lnTo>
                    <a:pt x="11941" y="3080"/>
                  </a:lnTo>
                  <a:close/>
                  <a:moveTo>
                    <a:pt x="10492" y="11050"/>
                  </a:moveTo>
                  <a:lnTo>
                    <a:pt x="11311" y="11870"/>
                  </a:lnTo>
                  <a:lnTo>
                    <a:pt x="1481" y="11870"/>
                  </a:lnTo>
                  <a:lnTo>
                    <a:pt x="2300" y="11050"/>
                  </a:lnTo>
                  <a:close/>
                  <a:moveTo>
                    <a:pt x="6254" y="0"/>
                  </a:moveTo>
                  <a:cubicBezTo>
                    <a:pt x="6144" y="0"/>
                    <a:pt x="6034" y="39"/>
                    <a:pt x="5955" y="118"/>
                  </a:cubicBezTo>
                  <a:lnTo>
                    <a:pt x="4443" y="1662"/>
                  </a:lnTo>
                  <a:lnTo>
                    <a:pt x="379" y="1662"/>
                  </a:lnTo>
                  <a:cubicBezTo>
                    <a:pt x="221" y="1693"/>
                    <a:pt x="95" y="1819"/>
                    <a:pt x="64" y="1946"/>
                  </a:cubicBezTo>
                  <a:cubicBezTo>
                    <a:pt x="1" y="2009"/>
                    <a:pt x="64" y="1473"/>
                    <a:pt x="64" y="12248"/>
                  </a:cubicBezTo>
                  <a:cubicBezTo>
                    <a:pt x="64" y="12374"/>
                    <a:pt x="95" y="12500"/>
                    <a:pt x="221" y="12563"/>
                  </a:cubicBezTo>
                  <a:cubicBezTo>
                    <a:pt x="284" y="12657"/>
                    <a:pt x="379" y="12657"/>
                    <a:pt x="473" y="12657"/>
                  </a:cubicBezTo>
                  <a:lnTo>
                    <a:pt x="12351" y="12657"/>
                  </a:lnTo>
                  <a:cubicBezTo>
                    <a:pt x="12571" y="12657"/>
                    <a:pt x="12729" y="12468"/>
                    <a:pt x="12729" y="12216"/>
                  </a:cubicBezTo>
                  <a:lnTo>
                    <a:pt x="12729" y="2009"/>
                  </a:lnTo>
                  <a:cubicBezTo>
                    <a:pt x="12760" y="1851"/>
                    <a:pt x="12571" y="1662"/>
                    <a:pt x="12351" y="1662"/>
                  </a:cubicBezTo>
                  <a:lnTo>
                    <a:pt x="8097" y="1662"/>
                  </a:lnTo>
                  <a:lnTo>
                    <a:pt x="6554" y="118"/>
                  </a:lnTo>
                  <a:cubicBezTo>
                    <a:pt x="6475" y="39"/>
                    <a:pt x="6365" y="0"/>
                    <a:pt x="6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12" name="Google Shape;6312;p62"/>
            <p:cNvGrpSpPr/>
            <p:nvPr/>
          </p:nvGrpSpPr>
          <p:grpSpPr>
            <a:xfrm>
              <a:off x="1603007" y="1427589"/>
              <a:ext cx="237080" cy="236113"/>
              <a:chOff x="-42062025" y="2316000"/>
              <a:chExt cx="319000" cy="317700"/>
            </a:xfrm>
            <a:grpFill/>
          </p:grpSpPr>
          <p:sp>
            <p:nvSpPr>
              <p:cNvPr id="6313" name="Google Shape;6313;p62"/>
              <p:cNvSpPr/>
              <p:nvPr/>
            </p:nvSpPr>
            <p:spPr>
              <a:xfrm>
                <a:off x="-41965150" y="2477075"/>
                <a:ext cx="124475" cy="112675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507" extrusionOk="0">
                    <a:moveTo>
                      <a:pt x="2521" y="1371"/>
                    </a:moveTo>
                    <a:lnTo>
                      <a:pt x="2773" y="1812"/>
                    </a:lnTo>
                    <a:cubicBezTo>
                      <a:pt x="2836" y="1938"/>
                      <a:pt x="2931" y="2001"/>
                      <a:pt x="3088" y="2064"/>
                    </a:cubicBezTo>
                    <a:lnTo>
                      <a:pt x="3592" y="2127"/>
                    </a:lnTo>
                    <a:lnTo>
                      <a:pt x="3151" y="2473"/>
                    </a:lnTo>
                    <a:cubicBezTo>
                      <a:pt x="3088" y="2568"/>
                      <a:pt x="2994" y="2725"/>
                      <a:pt x="3057" y="2851"/>
                    </a:cubicBezTo>
                    <a:lnTo>
                      <a:pt x="3120" y="3355"/>
                    </a:lnTo>
                    <a:lnTo>
                      <a:pt x="2679" y="3103"/>
                    </a:lnTo>
                    <a:cubicBezTo>
                      <a:pt x="2631" y="3072"/>
                      <a:pt x="2568" y="3056"/>
                      <a:pt x="2501" y="3056"/>
                    </a:cubicBezTo>
                    <a:cubicBezTo>
                      <a:pt x="2434" y="3056"/>
                      <a:pt x="2364" y="3072"/>
                      <a:pt x="2301" y="3103"/>
                    </a:cubicBezTo>
                    <a:lnTo>
                      <a:pt x="1860" y="3355"/>
                    </a:lnTo>
                    <a:lnTo>
                      <a:pt x="1954" y="2851"/>
                    </a:lnTo>
                    <a:cubicBezTo>
                      <a:pt x="1986" y="2725"/>
                      <a:pt x="1891" y="2568"/>
                      <a:pt x="1828" y="2473"/>
                    </a:cubicBezTo>
                    <a:lnTo>
                      <a:pt x="1481" y="2127"/>
                    </a:lnTo>
                    <a:lnTo>
                      <a:pt x="1986" y="2064"/>
                    </a:lnTo>
                    <a:cubicBezTo>
                      <a:pt x="2112" y="2064"/>
                      <a:pt x="2206" y="1938"/>
                      <a:pt x="2301" y="1812"/>
                    </a:cubicBezTo>
                    <a:lnTo>
                      <a:pt x="2521" y="1371"/>
                    </a:lnTo>
                    <a:close/>
                    <a:moveTo>
                      <a:pt x="2474" y="0"/>
                    </a:moveTo>
                    <a:cubicBezTo>
                      <a:pt x="2332" y="0"/>
                      <a:pt x="2190" y="79"/>
                      <a:pt x="2112" y="236"/>
                    </a:cubicBezTo>
                    <a:lnTo>
                      <a:pt x="1576" y="1276"/>
                    </a:lnTo>
                    <a:lnTo>
                      <a:pt x="473" y="1434"/>
                    </a:lnTo>
                    <a:cubicBezTo>
                      <a:pt x="127" y="1465"/>
                      <a:pt x="1" y="1906"/>
                      <a:pt x="253" y="2127"/>
                    </a:cubicBezTo>
                    <a:lnTo>
                      <a:pt x="1040" y="2914"/>
                    </a:lnTo>
                    <a:lnTo>
                      <a:pt x="851" y="4017"/>
                    </a:lnTo>
                    <a:cubicBezTo>
                      <a:pt x="802" y="4291"/>
                      <a:pt x="1028" y="4506"/>
                      <a:pt x="1249" y="4506"/>
                    </a:cubicBezTo>
                    <a:cubicBezTo>
                      <a:pt x="1308" y="4506"/>
                      <a:pt x="1366" y="4491"/>
                      <a:pt x="1418" y="4458"/>
                    </a:cubicBezTo>
                    <a:lnTo>
                      <a:pt x="2427" y="3954"/>
                    </a:lnTo>
                    <a:lnTo>
                      <a:pt x="3403" y="4458"/>
                    </a:lnTo>
                    <a:cubicBezTo>
                      <a:pt x="3465" y="4489"/>
                      <a:pt x="3528" y="4503"/>
                      <a:pt x="3589" y="4503"/>
                    </a:cubicBezTo>
                    <a:cubicBezTo>
                      <a:pt x="3839" y="4503"/>
                      <a:pt x="4052" y="4270"/>
                      <a:pt x="4002" y="4017"/>
                    </a:cubicBezTo>
                    <a:lnTo>
                      <a:pt x="3781" y="2914"/>
                    </a:lnTo>
                    <a:lnTo>
                      <a:pt x="4569" y="2127"/>
                    </a:lnTo>
                    <a:cubicBezTo>
                      <a:pt x="4978" y="1906"/>
                      <a:pt x="4821" y="1465"/>
                      <a:pt x="4474" y="1434"/>
                    </a:cubicBezTo>
                    <a:lnTo>
                      <a:pt x="3372" y="1276"/>
                    </a:lnTo>
                    <a:lnTo>
                      <a:pt x="2836" y="236"/>
                    </a:lnTo>
                    <a:cubicBezTo>
                      <a:pt x="2757" y="79"/>
                      <a:pt x="2616" y="0"/>
                      <a:pt x="24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14" name="Google Shape;6314;p62"/>
              <p:cNvSpPr/>
              <p:nvPr/>
            </p:nvSpPr>
            <p:spPr>
              <a:xfrm>
                <a:off x="-42062025" y="2316000"/>
                <a:ext cx="319000" cy="3177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08" extrusionOk="0">
                    <a:moveTo>
                      <a:pt x="9610" y="851"/>
                    </a:moveTo>
                    <a:lnTo>
                      <a:pt x="8129" y="2615"/>
                    </a:lnTo>
                    <a:cubicBezTo>
                      <a:pt x="8097" y="2584"/>
                      <a:pt x="8034" y="2584"/>
                      <a:pt x="7940" y="2584"/>
                    </a:cubicBezTo>
                    <a:lnTo>
                      <a:pt x="4821" y="2584"/>
                    </a:lnTo>
                    <a:cubicBezTo>
                      <a:pt x="4758" y="2584"/>
                      <a:pt x="4726" y="2584"/>
                      <a:pt x="4632" y="2615"/>
                    </a:cubicBezTo>
                    <a:lnTo>
                      <a:pt x="3183" y="851"/>
                    </a:lnTo>
                    <a:close/>
                    <a:moveTo>
                      <a:pt x="7530" y="3371"/>
                    </a:moveTo>
                    <a:lnTo>
                      <a:pt x="6396" y="4726"/>
                    </a:lnTo>
                    <a:lnTo>
                      <a:pt x="5293" y="3371"/>
                    </a:lnTo>
                    <a:close/>
                    <a:moveTo>
                      <a:pt x="10555" y="1009"/>
                    </a:moveTo>
                    <a:lnTo>
                      <a:pt x="11783" y="2237"/>
                    </a:lnTo>
                    <a:lnTo>
                      <a:pt x="8759" y="5923"/>
                    </a:lnTo>
                    <a:cubicBezTo>
                      <a:pt x="8255" y="5545"/>
                      <a:pt x="7719" y="5262"/>
                      <a:pt x="7121" y="5136"/>
                    </a:cubicBezTo>
                    <a:lnTo>
                      <a:pt x="10555" y="1009"/>
                    </a:lnTo>
                    <a:close/>
                    <a:moveTo>
                      <a:pt x="2269" y="1040"/>
                    </a:moveTo>
                    <a:lnTo>
                      <a:pt x="5703" y="5199"/>
                    </a:lnTo>
                    <a:cubicBezTo>
                      <a:pt x="5104" y="5293"/>
                      <a:pt x="4506" y="5545"/>
                      <a:pt x="4033" y="5986"/>
                    </a:cubicBezTo>
                    <a:cubicBezTo>
                      <a:pt x="3214" y="4947"/>
                      <a:pt x="1040" y="2269"/>
                      <a:pt x="1040" y="2269"/>
                    </a:cubicBezTo>
                    <a:lnTo>
                      <a:pt x="2269" y="1040"/>
                    </a:lnTo>
                    <a:close/>
                    <a:moveTo>
                      <a:pt x="6349" y="5978"/>
                    </a:moveTo>
                    <a:cubicBezTo>
                      <a:pt x="7097" y="5978"/>
                      <a:pt x="7845" y="6254"/>
                      <a:pt x="8412" y="6805"/>
                    </a:cubicBezTo>
                    <a:lnTo>
                      <a:pt x="8538" y="6932"/>
                    </a:lnTo>
                    <a:cubicBezTo>
                      <a:pt x="8633" y="7026"/>
                      <a:pt x="8727" y="7152"/>
                      <a:pt x="8822" y="7278"/>
                    </a:cubicBezTo>
                    <a:cubicBezTo>
                      <a:pt x="9452" y="8097"/>
                      <a:pt x="9484" y="9168"/>
                      <a:pt x="9137" y="10082"/>
                    </a:cubicBezTo>
                    <a:cubicBezTo>
                      <a:pt x="8662" y="11199"/>
                      <a:pt x="7524" y="11885"/>
                      <a:pt x="6358" y="11885"/>
                    </a:cubicBezTo>
                    <a:cubicBezTo>
                      <a:pt x="5978" y="11885"/>
                      <a:pt x="5595" y="11812"/>
                      <a:pt x="5230" y="11657"/>
                    </a:cubicBezTo>
                    <a:cubicBezTo>
                      <a:pt x="3340" y="10870"/>
                      <a:pt x="2805" y="8412"/>
                      <a:pt x="4159" y="6932"/>
                    </a:cubicBezTo>
                    <a:lnTo>
                      <a:pt x="4285" y="6805"/>
                    </a:lnTo>
                    <a:cubicBezTo>
                      <a:pt x="4852" y="6254"/>
                      <a:pt x="5601" y="5978"/>
                      <a:pt x="6349" y="5978"/>
                    </a:cubicBezTo>
                    <a:close/>
                    <a:moveTo>
                      <a:pt x="2269" y="0"/>
                    </a:moveTo>
                    <a:cubicBezTo>
                      <a:pt x="2143" y="0"/>
                      <a:pt x="2048" y="32"/>
                      <a:pt x="1954" y="95"/>
                    </a:cubicBezTo>
                    <a:lnTo>
                      <a:pt x="158" y="1922"/>
                    </a:lnTo>
                    <a:cubicBezTo>
                      <a:pt x="1" y="2080"/>
                      <a:pt x="1" y="2300"/>
                      <a:pt x="95" y="2458"/>
                    </a:cubicBezTo>
                    <a:lnTo>
                      <a:pt x="3372" y="6522"/>
                    </a:lnTo>
                    <a:cubicBezTo>
                      <a:pt x="1985" y="8255"/>
                      <a:pt x="2395" y="10807"/>
                      <a:pt x="4254" y="12035"/>
                    </a:cubicBezTo>
                    <a:cubicBezTo>
                      <a:pt x="4911" y="12489"/>
                      <a:pt x="5659" y="12708"/>
                      <a:pt x="6397" y="12708"/>
                    </a:cubicBezTo>
                    <a:cubicBezTo>
                      <a:pt x="7606" y="12708"/>
                      <a:pt x="8791" y="12122"/>
                      <a:pt x="9515" y="11027"/>
                    </a:cubicBezTo>
                    <a:cubicBezTo>
                      <a:pt x="10429" y="9641"/>
                      <a:pt x="10397" y="7814"/>
                      <a:pt x="9326" y="6522"/>
                    </a:cubicBezTo>
                    <a:lnTo>
                      <a:pt x="12634" y="2458"/>
                    </a:lnTo>
                    <a:cubicBezTo>
                      <a:pt x="12760" y="2300"/>
                      <a:pt x="12760" y="2080"/>
                      <a:pt x="12603" y="1922"/>
                    </a:cubicBezTo>
                    <a:lnTo>
                      <a:pt x="10775" y="95"/>
                    </a:lnTo>
                    <a:cubicBezTo>
                      <a:pt x="10712" y="32"/>
                      <a:pt x="10555" y="0"/>
                      <a:pt x="104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15" name="Google Shape;6315;p62"/>
            <p:cNvSpPr/>
            <p:nvPr/>
          </p:nvSpPr>
          <p:spPr>
            <a:xfrm>
              <a:off x="1605056" y="1699927"/>
              <a:ext cx="238844" cy="236894"/>
            </a:xfrm>
            <a:custGeom>
              <a:avLst/>
              <a:gdLst/>
              <a:ahLst/>
              <a:cxnLst/>
              <a:rect l="l" t="t" r="r" b="b"/>
              <a:pathLst>
                <a:path w="12855" h="12750" extrusionOk="0">
                  <a:moveTo>
                    <a:pt x="6304" y="770"/>
                  </a:moveTo>
                  <a:cubicBezTo>
                    <a:pt x="6519" y="770"/>
                    <a:pt x="6711" y="952"/>
                    <a:pt x="6711" y="1186"/>
                  </a:cubicBezTo>
                  <a:lnTo>
                    <a:pt x="6711" y="1659"/>
                  </a:lnTo>
                  <a:cubicBezTo>
                    <a:pt x="6569" y="1643"/>
                    <a:pt x="6435" y="1635"/>
                    <a:pt x="6302" y="1635"/>
                  </a:cubicBezTo>
                  <a:cubicBezTo>
                    <a:pt x="6168" y="1635"/>
                    <a:pt x="6034" y="1643"/>
                    <a:pt x="5892" y="1659"/>
                  </a:cubicBezTo>
                  <a:lnTo>
                    <a:pt x="5892" y="1186"/>
                  </a:lnTo>
                  <a:cubicBezTo>
                    <a:pt x="5892" y="1029"/>
                    <a:pt x="5955" y="934"/>
                    <a:pt x="6081" y="840"/>
                  </a:cubicBezTo>
                  <a:cubicBezTo>
                    <a:pt x="6154" y="791"/>
                    <a:pt x="6230" y="770"/>
                    <a:pt x="6304" y="770"/>
                  </a:cubicBezTo>
                  <a:close/>
                  <a:moveTo>
                    <a:pt x="6249" y="2423"/>
                  </a:moveTo>
                  <a:cubicBezTo>
                    <a:pt x="7067" y="2423"/>
                    <a:pt x="7748" y="3312"/>
                    <a:pt x="7373" y="4148"/>
                  </a:cubicBezTo>
                  <a:cubicBezTo>
                    <a:pt x="7184" y="4619"/>
                    <a:pt x="6731" y="4914"/>
                    <a:pt x="6251" y="4914"/>
                  </a:cubicBezTo>
                  <a:cubicBezTo>
                    <a:pt x="6089" y="4914"/>
                    <a:pt x="5925" y="4881"/>
                    <a:pt x="5766" y="4809"/>
                  </a:cubicBezTo>
                  <a:cubicBezTo>
                    <a:pt x="5136" y="4557"/>
                    <a:pt x="4852" y="3707"/>
                    <a:pt x="5230" y="3045"/>
                  </a:cubicBezTo>
                  <a:cubicBezTo>
                    <a:pt x="5325" y="2856"/>
                    <a:pt x="5482" y="2699"/>
                    <a:pt x="5640" y="2604"/>
                  </a:cubicBezTo>
                  <a:cubicBezTo>
                    <a:pt x="5766" y="2541"/>
                    <a:pt x="5892" y="2510"/>
                    <a:pt x="6018" y="2447"/>
                  </a:cubicBezTo>
                  <a:cubicBezTo>
                    <a:pt x="6096" y="2431"/>
                    <a:pt x="6173" y="2423"/>
                    <a:pt x="6249" y="2423"/>
                  </a:cubicBezTo>
                  <a:close/>
                  <a:moveTo>
                    <a:pt x="4852" y="5156"/>
                  </a:moveTo>
                  <a:cubicBezTo>
                    <a:pt x="5041" y="5377"/>
                    <a:pt x="5293" y="5534"/>
                    <a:pt x="5577" y="5597"/>
                  </a:cubicBezTo>
                  <a:lnTo>
                    <a:pt x="3939" y="8243"/>
                  </a:lnTo>
                  <a:lnTo>
                    <a:pt x="2962" y="8243"/>
                  </a:lnTo>
                  <a:lnTo>
                    <a:pt x="4852" y="5156"/>
                  </a:lnTo>
                  <a:close/>
                  <a:moveTo>
                    <a:pt x="7719" y="5187"/>
                  </a:moveTo>
                  <a:lnTo>
                    <a:pt x="9610" y="8243"/>
                  </a:lnTo>
                  <a:lnTo>
                    <a:pt x="8633" y="8243"/>
                  </a:lnTo>
                  <a:lnTo>
                    <a:pt x="7026" y="5597"/>
                  </a:lnTo>
                  <a:cubicBezTo>
                    <a:pt x="7310" y="5503"/>
                    <a:pt x="7530" y="5377"/>
                    <a:pt x="7719" y="5187"/>
                  </a:cubicBezTo>
                  <a:close/>
                  <a:moveTo>
                    <a:pt x="6333" y="6007"/>
                  </a:moveTo>
                  <a:lnTo>
                    <a:pt x="7688" y="8275"/>
                  </a:lnTo>
                  <a:lnTo>
                    <a:pt x="7467" y="8275"/>
                  </a:lnTo>
                  <a:lnTo>
                    <a:pt x="7467" y="8243"/>
                  </a:lnTo>
                  <a:cubicBezTo>
                    <a:pt x="7373" y="7960"/>
                    <a:pt x="7215" y="7771"/>
                    <a:pt x="6995" y="7613"/>
                  </a:cubicBezTo>
                  <a:cubicBezTo>
                    <a:pt x="6783" y="7462"/>
                    <a:pt x="6545" y="7391"/>
                    <a:pt x="6310" y="7391"/>
                  </a:cubicBezTo>
                  <a:cubicBezTo>
                    <a:pt x="5812" y="7391"/>
                    <a:pt x="5329" y="7708"/>
                    <a:pt x="5136" y="8243"/>
                  </a:cubicBezTo>
                  <a:lnTo>
                    <a:pt x="4947" y="8243"/>
                  </a:lnTo>
                  <a:lnTo>
                    <a:pt x="6333" y="6007"/>
                  </a:lnTo>
                  <a:close/>
                  <a:moveTo>
                    <a:pt x="6274" y="8212"/>
                  </a:moveTo>
                  <a:cubicBezTo>
                    <a:pt x="6325" y="8212"/>
                    <a:pt x="6377" y="8222"/>
                    <a:pt x="6428" y="8243"/>
                  </a:cubicBezTo>
                  <a:cubicBezTo>
                    <a:pt x="6585" y="8306"/>
                    <a:pt x="6680" y="8495"/>
                    <a:pt x="6680" y="8653"/>
                  </a:cubicBezTo>
                  <a:cubicBezTo>
                    <a:pt x="6704" y="8901"/>
                    <a:pt x="6515" y="9071"/>
                    <a:pt x="6295" y="9071"/>
                  </a:cubicBezTo>
                  <a:cubicBezTo>
                    <a:pt x="6235" y="9071"/>
                    <a:pt x="6173" y="9058"/>
                    <a:pt x="6113" y="9031"/>
                  </a:cubicBezTo>
                  <a:cubicBezTo>
                    <a:pt x="5924" y="8968"/>
                    <a:pt x="5798" y="8716"/>
                    <a:pt x="5892" y="8495"/>
                  </a:cubicBezTo>
                  <a:cubicBezTo>
                    <a:pt x="5941" y="8326"/>
                    <a:pt x="6101" y="8212"/>
                    <a:pt x="6274" y="8212"/>
                  </a:cubicBezTo>
                  <a:close/>
                  <a:moveTo>
                    <a:pt x="3435" y="9063"/>
                  </a:moveTo>
                  <a:lnTo>
                    <a:pt x="1891" y="11583"/>
                  </a:lnTo>
                  <a:cubicBezTo>
                    <a:pt x="1576" y="11205"/>
                    <a:pt x="1513" y="10606"/>
                    <a:pt x="1796" y="10165"/>
                  </a:cubicBezTo>
                  <a:lnTo>
                    <a:pt x="2458" y="9063"/>
                  </a:lnTo>
                  <a:close/>
                  <a:moveTo>
                    <a:pt x="10145" y="9063"/>
                  </a:moveTo>
                  <a:lnTo>
                    <a:pt x="10807" y="10165"/>
                  </a:lnTo>
                  <a:cubicBezTo>
                    <a:pt x="11027" y="10606"/>
                    <a:pt x="10996" y="11205"/>
                    <a:pt x="10681" y="11583"/>
                  </a:cubicBezTo>
                  <a:lnTo>
                    <a:pt x="9169" y="9063"/>
                  </a:lnTo>
                  <a:close/>
                  <a:moveTo>
                    <a:pt x="6256" y="1"/>
                  </a:moveTo>
                  <a:cubicBezTo>
                    <a:pt x="5728" y="1"/>
                    <a:pt x="5259" y="331"/>
                    <a:pt x="5104" y="871"/>
                  </a:cubicBezTo>
                  <a:cubicBezTo>
                    <a:pt x="5041" y="997"/>
                    <a:pt x="5041" y="1123"/>
                    <a:pt x="5041" y="1218"/>
                  </a:cubicBezTo>
                  <a:lnTo>
                    <a:pt x="5041" y="2069"/>
                  </a:lnTo>
                  <a:cubicBezTo>
                    <a:pt x="4317" y="2604"/>
                    <a:pt x="4033" y="3581"/>
                    <a:pt x="4348" y="4431"/>
                  </a:cubicBezTo>
                  <a:cubicBezTo>
                    <a:pt x="4002" y="4998"/>
                    <a:pt x="2836" y="6920"/>
                    <a:pt x="1985" y="8275"/>
                  </a:cubicBezTo>
                  <a:lnTo>
                    <a:pt x="473" y="8275"/>
                  </a:lnTo>
                  <a:cubicBezTo>
                    <a:pt x="284" y="8275"/>
                    <a:pt x="95" y="8432"/>
                    <a:pt x="64" y="8653"/>
                  </a:cubicBezTo>
                  <a:cubicBezTo>
                    <a:pt x="1" y="8874"/>
                    <a:pt x="221" y="9094"/>
                    <a:pt x="442" y="9094"/>
                  </a:cubicBezTo>
                  <a:lnTo>
                    <a:pt x="1418" y="9094"/>
                  </a:lnTo>
                  <a:lnTo>
                    <a:pt x="1009" y="9787"/>
                  </a:lnTo>
                  <a:cubicBezTo>
                    <a:pt x="599" y="10417"/>
                    <a:pt x="599" y="11236"/>
                    <a:pt x="946" y="11866"/>
                  </a:cubicBezTo>
                  <a:cubicBezTo>
                    <a:pt x="1103" y="12182"/>
                    <a:pt x="1387" y="12465"/>
                    <a:pt x="1702" y="12654"/>
                  </a:cubicBezTo>
                  <a:cubicBezTo>
                    <a:pt x="1761" y="12694"/>
                    <a:pt x="1827" y="12711"/>
                    <a:pt x="1893" y="12711"/>
                  </a:cubicBezTo>
                  <a:cubicBezTo>
                    <a:pt x="2037" y="12711"/>
                    <a:pt x="2182" y="12626"/>
                    <a:pt x="2269" y="12497"/>
                  </a:cubicBezTo>
                  <a:lnTo>
                    <a:pt x="4348" y="9094"/>
                  </a:lnTo>
                  <a:lnTo>
                    <a:pt x="5041" y="9094"/>
                  </a:lnTo>
                  <a:cubicBezTo>
                    <a:pt x="5167" y="9504"/>
                    <a:pt x="5482" y="9787"/>
                    <a:pt x="5829" y="9882"/>
                  </a:cubicBezTo>
                  <a:cubicBezTo>
                    <a:pt x="5961" y="9928"/>
                    <a:pt x="6096" y="9950"/>
                    <a:pt x="6227" y="9950"/>
                  </a:cubicBezTo>
                  <a:cubicBezTo>
                    <a:pt x="6628" y="9950"/>
                    <a:pt x="7002" y="9749"/>
                    <a:pt x="7215" y="9441"/>
                  </a:cubicBezTo>
                  <a:cubicBezTo>
                    <a:pt x="7310" y="9346"/>
                    <a:pt x="7373" y="9189"/>
                    <a:pt x="7373" y="9189"/>
                  </a:cubicBezTo>
                  <a:lnTo>
                    <a:pt x="8097" y="9189"/>
                  </a:lnTo>
                  <a:lnTo>
                    <a:pt x="10145" y="12528"/>
                  </a:lnTo>
                  <a:cubicBezTo>
                    <a:pt x="10207" y="12673"/>
                    <a:pt x="10337" y="12750"/>
                    <a:pt x="10473" y="12750"/>
                  </a:cubicBezTo>
                  <a:cubicBezTo>
                    <a:pt x="10544" y="12750"/>
                    <a:pt x="10616" y="12729"/>
                    <a:pt x="10681" y="12686"/>
                  </a:cubicBezTo>
                  <a:cubicBezTo>
                    <a:pt x="11657" y="12119"/>
                    <a:pt x="11972" y="10795"/>
                    <a:pt x="11405" y="9850"/>
                  </a:cubicBezTo>
                  <a:lnTo>
                    <a:pt x="10996" y="9189"/>
                  </a:lnTo>
                  <a:lnTo>
                    <a:pt x="12288" y="9189"/>
                  </a:lnTo>
                  <a:cubicBezTo>
                    <a:pt x="12508" y="9189"/>
                    <a:pt x="12697" y="9031"/>
                    <a:pt x="12729" y="8842"/>
                  </a:cubicBezTo>
                  <a:cubicBezTo>
                    <a:pt x="12855" y="8432"/>
                    <a:pt x="12666" y="8243"/>
                    <a:pt x="12382" y="8243"/>
                  </a:cubicBezTo>
                  <a:lnTo>
                    <a:pt x="10555" y="8243"/>
                  </a:lnTo>
                  <a:lnTo>
                    <a:pt x="8192" y="4368"/>
                  </a:lnTo>
                  <a:cubicBezTo>
                    <a:pt x="8507" y="3549"/>
                    <a:pt x="8255" y="2573"/>
                    <a:pt x="7499" y="2005"/>
                  </a:cubicBezTo>
                  <a:lnTo>
                    <a:pt x="7499" y="1218"/>
                  </a:lnTo>
                  <a:cubicBezTo>
                    <a:pt x="7499" y="682"/>
                    <a:pt x="7152" y="210"/>
                    <a:pt x="6617" y="52"/>
                  </a:cubicBezTo>
                  <a:cubicBezTo>
                    <a:pt x="6495" y="18"/>
                    <a:pt x="6374" y="1"/>
                    <a:pt x="62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16" name="Google Shape;6316;p62"/>
            <p:cNvGrpSpPr/>
            <p:nvPr/>
          </p:nvGrpSpPr>
          <p:grpSpPr>
            <a:xfrm>
              <a:off x="3015891" y="1175887"/>
              <a:ext cx="208392" cy="232397"/>
              <a:chOff x="-40150450" y="1977325"/>
              <a:chExt cx="280400" cy="312700"/>
            </a:xfrm>
            <a:grpFill/>
          </p:grpSpPr>
          <p:sp>
            <p:nvSpPr>
              <p:cNvPr id="6317" name="Google Shape;6317;p62"/>
              <p:cNvSpPr/>
              <p:nvPr/>
            </p:nvSpPr>
            <p:spPr>
              <a:xfrm>
                <a:off x="-40052800" y="20411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18" name="Google Shape;6318;p62"/>
              <p:cNvSpPr/>
              <p:nvPr/>
            </p:nvSpPr>
            <p:spPr>
              <a:xfrm>
                <a:off x="-40150450" y="1977325"/>
                <a:ext cx="280400" cy="312700"/>
              </a:xfrm>
              <a:custGeom>
                <a:avLst/>
                <a:gdLst/>
                <a:ahLst/>
                <a:cxnLst/>
                <a:rect l="l" t="t" r="r" b="b"/>
                <a:pathLst>
                  <a:path w="11216" h="12508" extrusionOk="0">
                    <a:moveTo>
                      <a:pt x="8379" y="838"/>
                    </a:moveTo>
                    <a:cubicBezTo>
                      <a:pt x="8626" y="838"/>
                      <a:pt x="8880" y="873"/>
                      <a:pt x="9137" y="946"/>
                    </a:cubicBezTo>
                    <a:cubicBezTo>
                      <a:pt x="8948" y="1733"/>
                      <a:pt x="8506" y="2300"/>
                      <a:pt x="7971" y="2615"/>
                    </a:cubicBezTo>
                    <a:cubicBezTo>
                      <a:pt x="7908" y="2678"/>
                      <a:pt x="7876" y="2678"/>
                      <a:pt x="7876" y="2678"/>
                    </a:cubicBezTo>
                    <a:cubicBezTo>
                      <a:pt x="7861" y="2694"/>
                      <a:pt x="7853" y="2694"/>
                      <a:pt x="7845" y="2694"/>
                    </a:cubicBezTo>
                    <a:cubicBezTo>
                      <a:pt x="7837" y="2694"/>
                      <a:pt x="7829" y="2694"/>
                      <a:pt x="7813" y="2710"/>
                    </a:cubicBezTo>
                    <a:cubicBezTo>
                      <a:pt x="7470" y="2868"/>
                      <a:pt x="7083" y="2938"/>
                      <a:pt x="6744" y="2938"/>
                    </a:cubicBezTo>
                    <a:cubicBezTo>
                      <a:pt x="6678" y="2938"/>
                      <a:pt x="6615" y="2935"/>
                      <a:pt x="6553" y="2930"/>
                    </a:cubicBezTo>
                    <a:lnTo>
                      <a:pt x="6459" y="2930"/>
                    </a:lnTo>
                    <a:cubicBezTo>
                      <a:pt x="6301" y="2930"/>
                      <a:pt x="6112" y="2899"/>
                      <a:pt x="5955" y="2867"/>
                    </a:cubicBezTo>
                    <a:cubicBezTo>
                      <a:pt x="6240" y="1597"/>
                      <a:pt x="7230" y="838"/>
                      <a:pt x="8379" y="838"/>
                    </a:cubicBezTo>
                    <a:close/>
                    <a:moveTo>
                      <a:pt x="9798" y="8538"/>
                    </a:moveTo>
                    <a:lnTo>
                      <a:pt x="9798" y="8538"/>
                    </a:lnTo>
                    <a:cubicBezTo>
                      <a:pt x="9831" y="8545"/>
                      <a:pt x="9862" y="8554"/>
                      <a:pt x="9892" y="8565"/>
                    </a:cubicBezTo>
                    <a:lnTo>
                      <a:pt x="9892" y="8565"/>
                    </a:lnTo>
                    <a:cubicBezTo>
                      <a:pt x="9829" y="8546"/>
                      <a:pt x="9798" y="8538"/>
                      <a:pt x="9798" y="8538"/>
                    </a:cubicBezTo>
                    <a:close/>
                    <a:moveTo>
                      <a:pt x="3433" y="3256"/>
                    </a:moveTo>
                    <a:cubicBezTo>
                      <a:pt x="3506" y="3256"/>
                      <a:pt x="3570" y="3264"/>
                      <a:pt x="3623" y="3277"/>
                    </a:cubicBezTo>
                    <a:cubicBezTo>
                      <a:pt x="4064" y="3403"/>
                      <a:pt x="4631" y="3970"/>
                      <a:pt x="5167" y="4128"/>
                    </a:cubicBezTo>
                    <a:cubicBezTo>
                      <a:pt x="5293" y="4159"/>
                      <a:pt x="5419" y="4159"/>
                      <a:pt x="5514" y="4159"/>
                    </a:cubicBezTo>
                    <a:lnTo>
                      <a:pt x="5577" y="4159"/>
                    </a:lnTo>
                    <a:cubicBezTo>
                      <a:pt x="5923" y="4159"/>
                      <a:pt x="6270" y="3907"/>
                      <a:pt x="6585" y="3718"/>
                    </a:cubicBezTo>
                    <a:cubicBezTo>
                      <a:pt x="7152" y="3718"/>
                      <a:pt x="7687" y="3592"/>
                      <a:pt x="8160" y="3371"/>
                    </a:cubicBezTo>
                    <a:cubicBezTo>
                      <a:pt x="9294" y="3812"/>
                      <a:pt x="10838" y="5388"/>
                      <a:pt x="9767" y="8475"/>
                    </a:cubicBezTo>
                    <a:cubicBezTo>
                      <a:pt x="9420" y="9672"/>
                      <a:pt x="8506" y="11342"/>
                      <a:pt x="7561" y="11594"/>
                    </a:cubicBezTo>
                    <a:cubicBezTo>
                      <a:pt x="7484" y="11627"/>
                      <a:pt x="7404" y="11641"/>
                      <a:pt x="7319" y="11641"/>
                    </a:cubicBezTo>
                    <a:cubicBezTo>
                      <a:pt x="7161" y="11641"/>
                      <a:pt x="6990" y="11593"/>
                      <a:pt x="6805" y="11531"/>
                    </a:cubicBezTo>
                    <a:cubicBezTo>
                      <a:pt x="6459" y="11279"/>
                      <a:pt x="6081" y="11027"/>
                      <a:pt x="5608" y="11027"/>
                    </a:cubicBezTo>
                    <a:cubicBezTo>
                      <a:pt x="5482" y="11027"/>
                      <a:pt x="5356" y="11027"/>
                      <a:pt x="5135" y="11059"/>
                    </a:cubicBezTo>
                    <a:cubicBezTo>
                      <a:pt x="4820" y="11122"/>
                      <a:pt x="4537" y="11311"/>
                      <a:pt x="4253" y="11468"/>
                    </a:cubicBezTo>
                    <a:cubicBezTo>
                      <a:pt x="4094" y="11568"/>
                      <a:pt x="3934" y="11630"/>
                      <a:pt x="3767" y="11630"/>
                    </a:cubicBezTo>
                    <a:cubicBezTo>
                      <a:pt x="3670" y="11630"/>
                      <a:pt x="3570" y="11609"/>
                      <a:pt x="3466" y="11563"/>
                    </a:cubicBezTo>
                    <a:cubicBezTo>
                      <a:pt x="3119" y="11437"/>
                      <a:pt x="2804" y="11122"/>
                      <a:pt x="2552" y="10838"/>
                    </a:cubicBezTo>
                    <a:cubicBezTo>
                      <a:pt x="1386" y="9515"/>
                      <a:pt x="0" y="6207"/>
                      <a:pt x="1670" y="4222"/>
                    </a:cubicBezTo>
                    <a:cubicBezTo>
                      <a:pt x="2238" y="3518"/>
                      <a:pt x="2992" y="3256"/>
                      <a:pt x="3433" y="3256"/>
                    </a:cubicBezTo>
                    <a:close/>
                    <a:moveTo>
                      <a:pt x="8415" y="0"/>
                    </a:moveTo>
                    <a:cubicBezTo>
                      <a:pt x="7084" y="0"/>
                      <a:pt x="5925" y="752"/>
                      <a:pt x="5356" y="1985"/>
                    </a:cubicBezTo>
                    <a:cubicBezTo>
                      <a:pt x="5104" y="1576"/>
                      <a:pt x="4663" y="1198"/>
                      <a:pt x="4190" y="977"/>
                    </a:cubicBezTo>
                    <a:lnTo>
                      <a:pt x="4033" y="883"/>
                    </a:lnTo>
                    <a:cubicBezTo>
                      <a:pt x="3975" y="858"/>
                      <a:pt x="3917" y="846"/>
                      <a:pt x="3862" y="846"/>
                    </a:cubicBezTo>
                    <a:cubicBezTo>
                      <a:pt x="3703" y="846"/>
                      <a:pt x="3559" y="940"/>
                      <a:pt x="3466" y="1103"/>
                    </a:cubicBezTo>
                    <a:cubicBezTo>
                      <a:pt x="3340" y="1292"/>
                      <a:pt x="3466" y="1513"/>
                      <a:pt x="3655" y="1639"/>
                    </a:cubicBezTo>
                    <a:lnTo>
                      <a:pt x="3812" y="1733"/>
                    </a:lnTo>
                    <a:cubicBezTo>
                      <a:pt x="4411" y="1985"/>
                      <a:pt x="4820" y="2521"/>
                      <a:pt x="4978" y="3088"/>
                    </a:cubicBezTo>
                    <a:cubicBezTo>
                      <a:pt x="4600" y="2867"/>
                      <a:pt x="4253" y="2615"/>
                      <a:pt x="3907" y="2521"/>
                    </a:cubicBezTo>
                    <a:cubicBezTo>
                      <a:pt x="3773" y="2479"/>
                      <a:pt x="3623" y="2459"/>
                      <a:pt x="3462" y="2459"/>
                    </a:cubicBezTo>
                    <a:cubicBezTo>
                      <a:pt x="2151" y="2459"/>
                      <a:pt x="126" y="3831"/>
                      <a:pt x="126" y="6553"/>
                    </a:cubicBezTo>
                    <a:cubicBezTo>
                      <a:pt x="126" y="8034"/>
                      <a:pt x="725" y="9641"/>
                      <a:pt x="1544" y="10870"/>
                    </a:cubicBezTo>
                    <a:cubicBezTo>
                      <a:pt x="2365" y="12070"/>
                      <a:pt x="3159" y="12482"/>
                      <a:pt x="3830" y="12482"/>
                    </a:cubicBezTo>
                    <a:cubicBezTo>
                      <a:pt x="4162" y="12482"/>
                      <a:pt x="4465" y="12381"/>
                      <a:pt x="4726" y="12224"/>
                    </a:cubicBezTo>
                    <a:cubicBezTo>
                      <a:pt x="4978" y="12067"/>
                      <a:pt x="5324" y="11846"/>
                      <a:pt x="5514" y="11846"/>
                    </a:cubicBezTo>
                    <a:cubicBezTo>
                      <a:pt x="5545" y="11846"/>
                      <a:pt x="5573" y="11844"/>
                      <a:pt x="5602" y="11844"/>
                    </a:cubicBezTo>
                    <a:cubicBezTo>
                      <a:pt x="5689" y="11844"/>
                      <a:pt x="5789" y="11862"/>
                      <a:pt x="6049" y="12004"/>
                    </a:cubicBezTo>
                    <a:lnTo>
                      <a:pt x="6396" y="12224"/>
                    </a:lnTo>
                    <a:cubicBezTo>
                      <a:pt x="6711" y="12445"/>
                      <a:pt x="6994" y="12508"/>
                      <a:pt x="7309" y="12508"/>
                    </a:cubicBezTo>
                    <a:cubicBezTo>
                      <a:pt x="8822" y="12508"/>
                      <a:pt x="10082" y="10302"/>
                      <a:pt x="10617" y="8853"/>
                    </a:cubicBezTo>
                    <a:cubicBezTo>
                      <a:pt x="11121" y="7246"/>
                      <a:pt x="11216" y="5514"/>
                      <a:pt x="10271" y="4096"/>
                    </a:cubicBezTo>
                    <a:cubicBezTo>
                      <a:pt x="9924" y="3560"/>
                      <a:pt x="9452" y="3151"/>
                      <a:pt x="8979" y="2867"/>
                    </a:cubicBezTo>
                    <a:cubicBezTo>
                      <a:pt x="9546" y="2363"/>
                      <a:pt x="9924" y="1607"/>
                      <a:pt x="10050" y="693"/>
                    </a:cubicBezTo>
                    <a:cubicBezTo>
                      <a:pt x="10082" y="504"/>
                      <a:pt x="9956" y="347"/>
                      <a:pt x="9767" y="252"/>
                    </a:cubicBezTo>
                    <a:cubicBezTo>
                      <a:pt x="9308" y="81"/>
                      <a:pt x="8852" y="0"/>
                      <a:pt x="84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19" name="Google Shape;6319;p62"/>
              <p:cNvSpPr/>
              <p:nvPr/>
            </p:nvSpPr>
            <p:spPr>
              <a:xfrm>
                <a:off x="-39925200" y="21080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20" name="Google Shape;6320;p62"/>
              <p:cNvSpPr/>
              <p:nvPr/>
            </p:nvSpPr>
            <p:spPr>
              <a:xfrm>
                <a:off x="-39958275" y="2087025"/>
                <a:ext cx="44925" cy="105350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4214" extrusionOk="0">
                    <a:moveTo>
                      <a:pt x="439" y="1"/>
                    </a:moveTo>
                    <a:cubicBezTo>
                      <a:pt x="326" y="1"/>
                      <a:pt x="216" y="55"/>
                      <a:pt x="126" y="181"/>
                    </a:cubicBezTo>
                    <a:cubicBezTo>
                      <a:pt x="0" y="370"/>
                      <a:pt x="0" y="590"/>
                      <a:pt x="189" y="748"/>
                    </a:cubicBezTo>
                    <a:cubicBezTo>
                      <a:pt x="1009" y="1378"/>
                      <a:pt x="914" y="2638"/>
                      <a:pt x="536" y="3678"/>
                    </a:cubicBezTo>
                    <a:cubicBezTo>
                      <a:pt x="473" y="3867"/>
                      <a:pt x="599" y="4087"/>
                      <a:pt x="819" y="4182"/>
                    </a:cubicBezTo>
                    <a:cubicBezTo>
                      <a:pt x="862" y="4203"/>
                      <a:pt x="908" y="4213"/>
                      <a:pt x="954" y="4213"/>
                    </a:cubicBezTo>
                    <a:cubicBezTo>
                      <a:pt x="1112" y="4213"/>
                      <a:pt x="1275" y="4093"/>
                      <a:pt x="1324" y="3898"/>
                    </a:cubicBezTo>
                    <a:cubicBezTo>
                      <a:pt x="1639" y="2922"/>
                      <a:pt x="1796" y="1787"/>
                      <a:pt x="1324" y="842"/>
                    </a:cubicBezTo>
                    <a:cubicBezTo>
                      <a:pt x="1166" y="559"/>
                      <a:pt x="977" y="275"/>
                      <a:pt x="693" y="86"/>
                    </a:cubicBezTo>
                    <a:cubicBezTo>
                      <a:pt x="612" y="32"/>
                      <a:pt x="525" y="1"/>
                      <a:pt x="4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21" name="Google Shape;6321;p62"/>
            <p:cNvGrpSpPr/>
            <p:nvPr/>
          </p:nvGrpSpPr>
          <p:grpSpPr>
            <a:xfrm>
              <a:off x="3012082" y="1445146"/>
              <a:ext cx="216010" cy="235333"/>
              <a:chOff x="-40160700" y="2339625"/>
              <a:chExt cx="290650" cy="316650"/>
            </a:xfrm>
            <a:grpFill/>
          </p:grpSpPr>
          <p:sp>
            <p:nvSpPr>
              <p:cNvPr id="6322" name="Google Shape;6322;p62"/>
              <p:cNvSpPr/>
              <p:nvPr/>
            </p:nvSpPr>
            <p:spPr>
              <a:xfrm>
                <a:off x="-40005525" y="2552600"/>
                <a:ext cx="70900" cy="6217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487" extrusionOk="0">
                    <a:moveTo>
                      <a:pt x="1408" y="807"/>
                    </a:moveTo>
                    <a:cubicBezTo>
                      <a:pt x="1461" y="807"/>
                      <a:pt x="1518" y="817"/>
                      <a:pt x="1575" y="839"/>
                    </a:cubicBezTo>
                    <a:cubicBezTo>
                      <a:pt x="1733" y="902"/>
                      <a:pt x="1796" y="1028"/>
                      <a:pt x="1796" y="1248"/>
                    </a:cubicBezTo>
                    <a:cubicBezTo>
                      <a:pt x="1845" y="1496"/>
                      <a:pt x="1661" y="1666"/>
                      <a:pt x="1442" y="1666"/>
                    </a:cubicBezTo>
                    <a:cubicBezTo>
                      <a:pt x="1383" y="1666"/>
                      <a:pt x="1321" y="1653"/>
                      <a:pt x="1260" y="1626"/>
                    </a:cubicBezTo>
                    <a:cubicBezTo>
                      <a:pt x="1071" y="1563"/>
                      <a:pt x="945" y="1311"/>
                      <a:pt x="1008" y="1091"/>
                    </a:cubicBezTo>
                    <a:cubicBezTo>
                      <a:pt x="1081" y="921"/>
                      <a:pt x="1229" y="807"/>
                      <a:pt x="1408" y="807"/>
                    </a:cubicBezTo>
                    <a:close/>
                    <a:moveTo>
                      <a:pt x="1438" y="1"/>
                    </a:moveTo>
                    <a:cubicBezTo>
                      <a:pt x="1040" y="1"/>
                      <a:pt x="635" y="188"/>
                      <a:pt x="378" y="523"/>
                    </a:cubicBezTo>
                    <a:cubicBezTo>
                      <a:pt x="0" y="1091"/>
                      <a:pt x="158" y="1878"/>
                      <a:pt x="693" y="2256"/>
                    </a:cubicBezTo>
                    <a:cubicBezTo>
                      <a:pt x="909" y="2412"/>
                      <a:pt x="1158" y="2486"/>
                      <a:pt x="1405" y="2486"/>
                    </a:cubicBezTo>
                    <a:cubicBezTo>
                      <a:pt x="1806" y="2486"/>
                      <a:pt x="2204" y="2292"/>
                      <a:pt x="2457" y="1941"/>
                    </a:cubicBezTo>
                    <a:cubicBezTo>
                      <a:pt x="2836" y="1406"/>
                      <a:pt x="2678" y="618"/>
                      <a:pt x="2111" y="208"/>
                    </a:cubicBezTo>
                    <a:cubicBezTo>
                      <a:pt x="1911" y="67"/>
                      <a:pt x="1676" y="1"/>
                      <a:pt x="14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23" name="Google Shape;6323;p62"/>
              <p:cNvSpPr/>
              <p:nvPr/>
            </p:nvSpPr>
            <p:spPr>
              <a:xfrm>
                <a:off x="-40039400" y="2605050"/>
                <a:ext cx="2915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1166" h="820" extrusionOk="0">
                    <a:moveTo>
                      <a:pt x="725" y="1"/>
                    </a:moveTo>
                    <a:cubicBezTo>
                      <a:pt x="473" y="1"/>
                      <a:pt x="0" y="190"/>
                      <a:pt x="0" y="410"/>
                    </a:cubicBezTo>
                    <a:cubicBezTo>
                      <a:pt x="0" y="631"/>
                      <a:pt x="473" y="820"/>
                      <a:pt x="725" y="820"/>
                    </a:cubicBezTo>
                    <a:cubicBezTo>
                      <a:pt x="945" y="820"/>
                      <a:pt x="1166" y="631"/>
                      <a:pt x="1166" y="410"/>
                    </a:cubicBezTo>
                    <a:cubicBezTo>
                      <a:pt x="1103" y="158"/>
                      <a:pt x="914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24" name="Google Shape;6324;p62"/>
              <p:cNvSpPr/>
              <p:nvPr/>
            </p:nvSpPr>
            <p:spPr>
              <a:xfrm>
                <a:off x="-40079575" y="25845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410" y="1"/>
                    </a:moveTo>
                    <a:cubicBezTo>
                      <a:pt x="190" y="1"/>
                      <a:pt x="1" y="158"/>
                      <a:pt x="1" y="379"/>
                    </a:cubicBezTo>
                    <a:cubicBezTo>
                      <a:pt x="1" y="599"/>
                      <a:pt x="190" y="788"/>
                      <a:pt x="410" y="788"/>
                    </a:cubicBezTo>
                    <a:cubicBezTo>
                      <a:pt x="631" y="788"/>
                      <a:pt x="788" y="599"/>
                      <a:pt x="788" y="379"/>
                    </a:cubicBezTo>
                    <a:cubicBezTo>
                      <a:pt x="788" y="158"/>
                      <a:pt x="631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25" name="Google Shape;6325;p62"/>
              <p:cNvSpPr/>
              <p:nvPr/>
            </p:nvSpPr>
            <p:spPr>
              <a:xfrm>
                <a:off x="-40160700" y="2339625"/>
                <a:ext cx="29065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12666" extrusionOk="0">
                    <a:moveTo>
                      <a:pt x="7656" y="820"/>
                    </a:moveTo>
                    <a:cubicBezTo>
                      <a:pt x="7845" y="820"/>
                      <a:pt x="8003" y="946"/>
                      <a:pt x="8066" y="1072"/>
                    </a:cubicBezTo>
                    <a:cubicBezTo>
                      <a:pt x="8129" y="1355"/>
                      <a:pt x="7940" y="1639"/>
                      <a:pt x="7656" y="1639"/>
                    </a:cubicBezTo>
                    <a:lnTo>
                      <a:pt x="4065" y="1639"/>
                    </a:lnTo>
                    <a:cubicBezTo>
                      <a:pt x="3876" y="1639"/>
                      <a:pt x="3687" y="1450"/>
                      <a:pt x="3687" y="1261"/>
                    </a:cubicBezTo>
                    <a:cubicBezTo>
                      <a:pt x="3687" y="1009"/>
                      <a:pt x="3876" y="851"/>
                      <a:pt x="4065" y="820"/>
                    </a:cubicBezTo>
                    <a:close/>
                    <a:moveTo>
                      <a:pt x="7310" y="2458"/>
                    </a:moveTo>
                    <a:lnTo>
                      <a:pt x="7310" y="5860"/>
                    </a:lnTo>
                    <a:cubicBezTo>
                      <a:pt x="7310" y="6270"/>
                      <a:pt x="7467" y="6711"/>
                      <a:pt x="7656" y="7026"/>
                    </a:cubicBezTo>
                    <a:cubicBezTo>
                      <a:pt x="7026" y="7152"/>
                      <a:pt x="6396" y="7404"/>
                      <a:pt x="5797" y="7782"/>
                    </a:cubicBezTo>
                    <a:cubicBezTo>
                      <a:pt x="5146" y="8207"/>
                      <a:pt x="4241" y="8453"/>
                      <a:pt x="3401" y="8453"/>
                    </a:cubicBezTo>
                    <a:cubicBezTo>
                      <a:pt x="3306" y="8453"/>
                      <a:pt x="3212" y="8450"/>
                      <a:pt x="3120" y="8444"/>
                    </a:cubicBezTo>
                    <a:lnTo>
                      <a:pt x="4128" y="7026"/>
                    </a:lnTo>
                    <a:cubicBezTo>
                      <a:pt x="4380" y="6680"/>
                      <a:pt x="4537" y="6239"/>
                      <a:pt x="4537" y="5829"/>
                    </a:cubicBezTo>
                    <a:lnTo>
                      <a:pt x="4537" y="2458"/>
                    </a:lnTo>
                    <a:close/>
                    <a:moveTo>
                      <a:pt x="8192" y="7782"/>
                    </a:moveTo>
                    <a:cubicBezTo>
                      <a:pt x="10775" y="11500"/>
                      <a:pt x="10586" y="11216"/>
                      <a:pt x="10618" y="11279"/>
                    </a:cubicBezTo>
                    <a:cubicBezTo>
                      <a:pt x="10681" y="11563"/>
                      <a:pt x="10523" y="11846"/>
                      <a:pt x="10208" y="11846"/>
                    </a:cubicBezTo>
                    <a:lnTo>
                      <a:pt x="1576" y="11846"/>
                    </a:lnTo>
                    <a:cubicBezTo>
                      <a:pt x="1198" y="11846"/>
                      <a:pt x="1040" y="11437"/>
                      <a:pt x="1198" y="11216"/>
                    </a:cubicBezTo>
                    <a:lnTo>
                      <a:pt x="2584" y="9232"/>
                    </a:lnTo>
                    <a:cubicBezTo>
                      <a:pt x="2825" y="9263"/>
                      <a:pt x="3077" y="9280"/>
                      <a:pt x="3333" y="9280"/>
                    </a:cubicBezTo>
                    <a:cubicBezTo>
                      <a:pt x="4347" y="9280"/>
                      <a:pt x="5434" y="9022"/>
                      <a:pt x="6239" y="8444"/>
                    </a:cubicBezTo>
                    <a:cubicBezTo>
                      <a:pt x="6837" y="8066"/>
                      <a:pt x="7499" y="7814"/>
                      <a:pt x="8192" y="7782"/>
                    </a:cubicBezTo>
                    <a:close/>
                    <a:moveTo>
                      <a:pt x="4128" y="1"/>
                    </a:moveTo>
                    <a:cubicBezTo>
                      <a:pt x="3435" y="1"/>
                      <a:pt x="2899" y="536"/>
                      <a:pt x="2899" y="1261"/>
                    </a:cubicBezTo>
                    <a:cubicBezTo>
                      <a:pt x="2899" y="1765"/>
                      <a:pt x="3214" y="2237"/>
                      <a:pt x="3718" y="2426"/>
                    </a:cubicBezTo>
                    <a:lnTo>
                      <a:pt x="3718" y="5860"/>
                    </a:lnTo>
                    <a:cubicBezTo>
                      <a:pt x="3718" y="6081"/>
                      <a:pt x="3655" y="6365"/>
                      <a:pt x="3498" y="6554"/>
                    </a:cubicBezTo>
                    <a:lnTo>
                      <a:pt x="568" y="10744"/>
                    </a:lnTo>
                    <a:cubicBezTo>
                      <a:pt x="1" y="11563"/>
                      <a:pt x="568" y="12666"/>
                      <a:pt x="1607" y="12666"/>
                    </a:cubicBezTo>
                    <a:lnTo>
                      <a:pt x="10271" y="12666"/>
                    </a:lnTo>
                    <a:cubicBezTo>
                      <a:pt x="10555" y="12666"/>
                      <a:pt x="10870" y="12540"/>
                      <a:pt x="11090" y="12350"/>
                    </a:cubicBezTo>
                    <a:cubicBezTo>
                      <a:pt x="11531" y="11972"/>
                      <a:pt x="11626" y="11248"/>
                      <a:pt x="11248" y="10744"/>
                    </a:cubicBezTo>
                    <a:lnTo>
                      <a:pt x="8318" y="6554"/>
                    </a:lnTo>
                    <a:cubicBezTo>
                      <a:pt x="8160" y="6365"/>
                      <a:pt x="8097" y="6081"/>
                      <a:pt x="8097" y="5860"/>
                    </a:cubicBezTo>
                    <a:lnTo>
                      <a:pt x="8097" y="2426"/>
                    </a:lnTo>
                    <a:cubicBezTo>
                      <a:pt x="8570" y="2269"/>
                      <a:pt x="8916" y="1796"/>
                      <a:pt x="8916" y="1261"/>
                    </a:cubicBezTo>
                    <a:cubicBezTo>
                      <a:pt x="8916" y="568"/>
                      <a:pt x="8381" y="1"/>
                      <a:pt x="76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26" name="Google Shape;6326;p62"/>
            <p:cNvGrpSpPr/>
            <p:nvPr/>
          </p:nvGrpSpPr>
          <p:grpSpPr>
            <a:xfrm>
              <a:off x="3000609" y="1717342"/>
              <a:ext cx="237080" cy="235333"/>
              <a:chOff x="-40171725" y="2705875"/>
              <a:chExt cx="319000" cy="316650"/>
            </a:xfrm>
            <a:grpFill/>
          </p:grpSpPr>
          <p:sp>
            <p:nvSpPr>
              <p:cNvPr id="6327" name="Google Shape;6327;p62"/>
              <p:cNvSpPr/>
              <p:nvPr/>
            </p:nvSpPr>
            <p:spPr>
              <a:xfrm>
                <a:off x="-40068550" y="2788575"/>
                <a:ext cx="48075" cy="58775"/>
              </a:xfrm>
              <a:custGeom>
                <a:avLst/>
                <a:gdLst/>
                <a:ahLst/>
                <a:cxnLst/>
                <a:rect l="l" t="t" r="r" b="b"/>
                <a:pathLst>
                  <a:path w="1923" h="2351" extrusionOk="0">
                    <a:moveTo>
                      <a:pt x="442" y="0"/>
                    </a:moveTo>
                    <a:cubicBezTo>
                      <a:pt x="190" y="0"/>
                      <a:pt x="1" y="158"/>
                      <a:pt x="32" y="410"/>
                    </a:cubicBezTo>
                    <a:cubicBezTo>
                      <a:pt x="32" y="1261"/>
                      <a:pt x="505" y="1985"/>
                      <a:pt x="1261" y="2300"/>
                    </a:cubicBezTo>
                    <a:cubicBezTo>
                      <a:pt x="1322" y="2335"/>
                      <a:pt x="1386" y="2351"/>
                      <a:pt x="1448" y="2351"/>
                    </a:cubicBezTo>
                    <a:cubicBezTo>
                      <a:pt x="1607" y="2351"/>
                      <a:pt x="1751" y="2247"/>
                      <a:pt x="1796" y="2111"/>
                    </a:cubicBezTo>
                    <a:cubicBezTo>
                      <a:pt x="1922" y="1891"/>
                      <a:pt x="1796" y="1639"/>
                      <a:pt x="1607" y="1576"/>
                    </a:cubicBezTo>
                    <a:cubicBezTo>
                      <a:pt x="1135" y="1355"/>
                      <a:pt x="851" y="945"/>
                      <a:pt x="851" y="410"/>
                    </a:cubicBezTo>
                    <a:cubicBezTo>
                      <a:pt x="851" y="189"/>
                      <a:pt x="662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28" name="Google Shape;6328;p62"/>
              <p:cNvSpPr/>
              <p:nvPr/>
            </p:nvSpPr>
            <p:spPr>
              <a:xfrm>
                <a:off x="-40171725" y="2705875"/>
                <a:ext cx="319000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66" extrusionOk="0">
                    <a:moveTo>
                      <a:pt x="2489" y="1639"/>
                    </a:moveTo>
                    <a:lnTo>
                      <a:pt x="2489" y="3718"/>
                    </a:lnTo>
                    <a:cubicBezTo>
                      <a:pt x="2489" y="4127"/>
                      <a:pt x="2552" y="4506"/>
                      <a:pt x="2678" y="4884"/>
                    </a:cubicBezTo>
                    <a:cubicBezTo>
                      <a:pt x="1639" y="4600"/>
                      <a:pt x="820" y="3623"/>
                      <a:pt x="820" y="2458"/>
                    </a:cubicBezTo>
                    <a:lnTo>
                      <a:pt x="820" y="2048"/>
                    </a:lnTo>
                    <a:cubicBezTo>
                      <a:pt x="820" y="1796"/>
                      <a:pt x="1009" y="1639"/>
                      <a:pt x="1261" y="1639"/>
                    </a:cubicBezTo>
                    <a:close/>
                    <a:moveTo>
                      <a:pt x="11500" y="1639"/>
                    </a:moveTo>
                    <a:cubicBezTo>
                      <a:pt x="11720" y="1639"/>
                      <a:pt x="11878" y="1828"/>
                      <a:pt x="11878" y="2048"/>
                    </a:cubicBezTo>
                    <a:lnTo>
                      <a:pt x="11878" y="2426"/>
                    </a:lnTo>
                    <a:cubicBezTo>
                      <a:pt x="11878" y="3623"/>
                      <a:pt x="11090" y="4569"/>
                      <a:pt x="10019" y="4884"/>
                    </a:cubicBezTo>
                    <a:cubicBezTo>
                      <a:pt x="10145" y="4506"/>
                      <a:pt x="10240" y="4127"/>
                      <a:pt x="10240" y="3718"/>
                    </a:cubicBezTo>
                    <a:lnTo>
                      <a:pt x="10240" y="1639"/>
                    </a:lnTo>
                    <a:close/>
                    <a:moveTo>
                      <a:pt x="9389" y="788"/>
                    </a:moveTo>
                    <a:lnTo>
                      <a:pt x="9389" y="3686"/>
                    </a:lnTo>
                    <a:cubicBezTo>
                      <a:pt x="9389" y="4789"/>
                      <a:pt x="8759" y="5860"/>
                      <a:pt x="7656" y="6333"/>
                    </a:cubicBezTo>
                    <a:cubicBezTo>
                      <a:pt x="7247" y="6522"/>
                      <a:pt x="6932" y="6963"/>
                      <a:pt x="6932" y="7467"/>
                    </a:cubicBezTo>
                    <a:cubicBezTo>
                      <a:pt x="6932" y="7467"/>
                      <a:pt x="6932" y="7908"/>
                      <a:pt x="7026" y="8507"/>
                    </a:cubicBezTo>
                    <a:cubicBezTo>
                      <a:pt x="7121" y="8759"/>
                      <a:pt x="7247" y="9074"/>
                      <a:pt x="7341" y="9357"/>
                    </a:cubicBezTo>
                    <a:lnTo>
                      <a:pt x="5356" y="9357"/>
                    </a:lnTo>
                    <a:cubicBezTo>
                      <a:pt x="5671" y="8759"/>
                      <a:pt x="5766" y="8066"/>
                      <a:pt x="5766" y="7498"/>
                    </a:cubicBezTo>
                    <a:cubicBezTo>
                      <a:pt x="5766" y="6994"/>
                      <a:pt x="5451" y="6553"/>
                      <a:pt x="5041" y="6364"/>
                    </a:cubicBezTo>
                    <a:cubicBezTo>
                      <a:pt x="4569" y="6144"/>
                      <a:pt x="4128" y="5766"/>
                      <a:pt x="3813" y="5293"/>
                    </a:cubicBezTo>
                    <a:cubicBezTo>
                      <a:pt x="3498" y="4821"/>
                      <a:pt x="3340" y="4285"/>
                      <a:pt x="3340" y="3686"/>
                    </a:cubicBezTo>
                    <a:lnTo>
                      <a:pt x="3340" y="788"/>
                    </a:lnTo>
                    <a:close/>
                    <a:moveTo>
                      <a:pt x="8696" y="10176"/>
                    </a:moveTo>
                    <a:lnTo>
                      <a:pt x="9263" y="11846"/>
                    </a:lnTo>
                    <a:lnTo>
                      <a:pt x="3498" y="11846"/>
                    </a:lnTo>
                    <a:lnTo>
                      <a:pt x="4033" y="10176"/>
                    </a:lnTo>
                    <a:close/>
                    <a:moveTo>
                      <a:pt x="2930" y="0"/>
                    </a:moveTo>
                    <a:cubicBezTo>
                      <a:pt x="2710" y="0"/>
                      <a:pt x="2552" y="189"/>
                      <a:pt x="2552" y="410"/>
                    </a:cubicBezTo>
                    <a:lnTo>
                      <a:pt x="2552" y="851"/>
                    </a:lnTo>
                    <a:lnTo>
                      <a:pt x="1324" y="851"/>
                    </a:lnTo>
                    <a:cubicBezTo>
                      <a:pt x="1302" y="850"/>
                      <a:pt x="1280" y="850"/>
                      <a:pt x="1258" y="850"/>
                    </a:cubicBezTo>
                    <a:cubicBezTo>
                      <a:pt x="506" y="850"/>
                      <a:pt x="1" y="1374"/>
                      <a:pt x="1" y="2048"/>
                    </a:cubicBezTo>
                    <a:lnTo>
                      <a:pt x="1" y="2426"/>
                    </a:lnTo>
                    <a:cubicBezTo>
                      <a:pt x="1" y="4190"/>
                      <a:pt x="1355" y="5608"/>
                      <a:pt x="3088" y="5766"/>
                    </a:cubicBezTo>
                    <a:cubicBezTo>
                      <a:pt x="3498" y="6364"/>
                      <a:pt x="4033" y="6837"/>
                      <a:pt x="4726" y="7120"/>
                    </a:cubicBezTo>
                    <a:cubicBezTo>
                      <a:pt x="4884" y="7183"/>
                      <a:pt x="4947" y="7309"/>
                      <a:pt x="4947" y="7498"/>
                    </a:cubicBezTo>
                    <a:cubicBezTo>
                      <a:pt x="4947" y="8097"/>
                      <a:pt x="4726" y="8885"/>
                      <a:pt x="4348" y="9357"/>
                    </a:cubicBezTo>
                    <a:lnTo>
                      <a:pt x="3718" y="9357"/>
                    </a:lnTo>
                    <a:cubicBezTo>
                      <a:pt x="3529" y="9357"/>
                      <a:pt x="3372" y="9483"/>
                      <a:pt x="3340" y="9641"/>
                    </a:cubicBezTo>
                    <a:lnTo>
                      <a:pt x="2521" y="12130"/>
                    </a:lnTo>
                    <a:cubicBezTo>
                      <a:pt x="2426" y="12382"/>
                      <a:pt x="2615" y="12665"/>
                      <a:pt x="2899" y="12665"/>
                    </a:cubicBezTo>
                    <a:lnTo>
                      <a:pt x="9799" y="12665"/>
                    </a:lnTo>
                    <a:cubicBezTo>
                      <a:pt x="10082" y="12665"/>
                      <a:pt x="10271" y="12382"/>
                      <a:pt x="10177" y="12130"/>
                    </a:cubicBezTo>
                    <a:lnTo>
                      <a:pt x="9357" y="9641"/>
                    </a:lnTo>
                    <a:cubicBezTo>
                      <a:pt x="9326" y="9483"/>
                      <a:pt x="9168" y="9357"/>
                      <a:pt x="8979" y="9357"/>
                    </a:cubicBezTo>
                    <a:lnTo>
                      <a:pt x="8349" y="9357"/>
                    </a:lnTo>
                    <a:cubicBezTo>
                      <a:pt x="7971" y="8885"/>
                      <a:pt x="7751" y="8097"/>
                      <a:pt x="7751" y="7498"/>
                    </a:cubicBezTo>
                    <a:cubicBezTo>
                      <a:pt x="7751" y="7341"/>
                      <a:pt x="7877" y="7183"/>
                      <a:pt x="7971" y="7152"/>
                    </a:cubicBezTo>
                    <a:cubicBezTo>
                      <a:pt x="8601" y="6868"/>
                      <a:pt x="9200" y="6396"/>
                      <a:pt x="9610" y="5829"/>
                    </a:cubicBezTo>
                    <a:cubicBezTo>
                      <a:pt x="10901" y="5734"/>
                      <a:pt x="12004" y="4947"/>
                      <a:pt x="12476" y="3781"/>
                    </a:cubicBezTo>
                    <a:cubicBezTo>
                      <a:pt x="12760" y="3056"/>
                      <a:pt x="12760" y="2552"/>
                      <a:pt x="12760" y="2080"/>
                    </a:cubicBezTo>
                    <a:cubicBezTo>
                      <a:pt x="12760" y="1435"/>
                      <a:pt x="12221" y="850"/>
                      <a:pt x="11581" y="850"/>
                    </a:cubicBezTo>
                    <a:cubicBezTo>
                      <a:pt x="11565" y="850"/>
                      <a:pt x="11548" y="850"/>
                      <a:pt x="11531" y="851"/>
                    </a:cubicBezTo>
                    <a:lnTo>
                      <a:pt x="10271" y="851"/>
                    </a:lnTo>
                    <a:lnTo>
                      <a:pt x="10271" y="410"/>
                    </a:lnTo>
                    <a:cubicBezTo>
                      <a:pt x="10271" y="189"/>
                      <a:pt x="10082" y="0"/>
                      <a:pt x="98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29" name="Google Shape;6329;p62"/>
            <p:cNvGrpSpPr/>
            <p:nvPr/>
          </p:nvGrpSpPr>
          <p:grpSpPr>
            <a:xfrm>
              <a:off x="4425645" y="1153051"/>
              <a:ext cx="172124" cy="235928"/>
              <a:chOff x="-38275925" y="1946600"/>
              <a:chExt cx="231600" cy="317450"/>
            </a:xfrm>
            <a:grpFill/>
          </p:grpSpPr>
          <p:sp>
            <p:nvSpPr>
              <p:cNvPr id="6330" name="Google Shape;6330;p62"/>
              <p:cNvSpPr/>
              <p:nvPr/>
            </p:nvSpPr>
            <p:spPr>
              <a:xfrm>
                <a:off x="-38275925" y="1946600"/>
                <a:ext cx="2316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698" extrusionOk="0">
                    <a:moveTo>
                      <a:pt x="4546" y="892"/>
                    </a:moveTo>
                    <a:cubicBezTo>
                      <a:pt x="4811" y="892"/>
                      <a:pt x="5082" y="920"/>
                      <a:pt x="5357" y="977"/>
                    </a:cubicBezTo>
                    <a:cubicBezTo>
                      <a:pt x="6964" y="1292"/>
                      <a:pt x="8287" y="2742"/>
                      <a:pt x="8287" y="4600"/>
                    </a:cubicBezTo>
                    <a:cubicBezTo>
                      <a:pt x="8287" y="5987"/>
                      <a:pt x="7531" y="7215"/>
                      <a:pt x="6396" y="7845"/>
                    </a:cubicBezTo>
                    <a:cubicBezTo>
                      <a:pt x="5987" y="8034"/>
                      <a:pt x="5798" y="8475"/>
                      <a:pt x="5798" y="8885"/>
                    </a:cubicBezTo>
                    <a:lnTo>
                      <a:pt x="5798" y="9169"/>
                    </a:lnTo>
                    <a:lnTo>
                      <a:pt x="3309" y="9169"/>
                    </a:lnTo>
                    <a:lnTo>
                      <a:pt x="3309" y="8854"/>
                    </a:lnTo>
                    <a:cubicBezTo>
                      <a:pt x="3309" y="8412"/>
                      <a:pt x="3088" y="8034"/>
                      <a:pt x="2679" y="7782"/>
                    </a:cubicBezTo>
                    <a:cubicBezTo>
                      <a:pt x="1545" y="7121"/>
                      <a:pt x="820" y="5955"/>
                      <a:pt x="820" y="4600"/>
                    </a:cubicBezTo>
                    <a:cubicBezTo>
                      <a:pt x="820" y="2536"/>
                      <a:pt x="2499" y="892"/>
                      <a:pt x="4546" y="892"/>
                    </a:cubicBezTo>
                    <a:close/>
                    <a:moveTo>
                      <a:pt x="5798" y="9956"/>
                    </a:moveTo>
                    <a:lnTo>
                      <a:pt x="5798" y="10681"/>
                    </a:lnTo>
                    <a:cubicBezTo>
                      <a:pt x="5798" y="10901"/>
                      <a:pt x="5609" y="11059"/>
                      <a:pt x="5357" y="11090"/>
                    </a:cubicBezTo>
                    <a:lnTo>
                      <a:pt x="3719" y="11090"/>
                    </a:lnTo>
                    <a:cubicBezTo>
                      <a:pt x="3467" y="11090"/>
                      <a:pt x="3309" y="10901"/>
                      <a:pt x="3277" y="10681"/>
                    </a:cubicBezTo>
                    <a:lnTo>
                      <a:pt x="3277" y="9956"/>
                    </a:lnTo>
                    <a:close/>
                    <a:moveTo>
                      <a:pt x="4443" y="1"/>
                    </a:moveTo>
                    <a:cubicBezTo>
                      <a:pt x="2049" y="32"/>
                      <a:pt x="1" y="2080"/>
                      <a:pt x="1" y="4600"/>
                    </a:cubicBezTo>
                    <a:cubicBezTo>
                      <a:pt x="1" y="6270"/>
                      <a:pt x="883" y="7719"/>
                      <a:pt x="2238" y="8539"/>
                    </a:cubicBezTo>
                    <a:cubicBezTo>
                      <a:pt x="2332" y="8570"/>
                      <a:pt x="2395" y="8696"/>
                      <a:pt x="2458" y="8759"/>
                    </a:cubicBezTo>
                    <a:lnTo>
                      <a:pt x="2458" y="10681"/>
                    </a:lnTo>
                    <a:cubicBezTo>
                      <a:pt x="2458" y="11216"/>
                      <a:pt x="2805" y="11689"/>
                      <a:pt x="3309" y="11847"/>
                    </a:cubicBezTo>
                    <a:cubicBezTo>
                      <a:pt x="3467" y="12351"/>
                      <a:pt x="3939" y="12697"/>
                      <a:pt x="4506" y="12697"/>
                    </a:cubicBezTo>
                    <a:cubicBezTo>
                      <a:pt x="5042" y="12697"/>
                      <a:pt x="5514" y="12351"/>
                      <a:pt x="5672" y="11847"/>
                    </a:cubicBezTo>
                    <a:cubicBezTo>
                      <a:pt x="6176" y="11689"/>
                      <a:pt x="6554" y="11216"/>
                      <a:pt x="6554" y="10681"/>
                    </a:cubicBezTo>
                    <a:lnTo>
                      <a:pt x="6554" y="8854"/>
                    </a:lnTo>
                    <a:cubicBezTo>
                      <a:pt x="6554" y="8728"/>
                      <a:pt x="6617" y="8570"/>
                      <a:pt x="6712" y="8507"/>
                    </a:cubicBezTo>
                    <a:cubicBezTo>
                      <a:pt x="8318" y="7593"/>
                      <a:pt x="9263" y="5735"/>
                      <a:pt x="8948" y="3750"/>
                    </a:cubicBezTo>
                    <a:cubicBezTo>
                      <a:pt x="8602" y="1702"/>
                      <a:pt x="6806" y="1"/>
                      <a:pt x="44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31" name="Google Shape;6331;p62"/>
              <p:cNvSpPr/>
              <p:nvPr/>
            </p:nvSpPr>
            <p:spPr>
              <a:xfrm>
                <a:off x="-38235750" y="1989125"/>
                <a:ext cx="8430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41" extrusionOk="0">
                    <a:moveTo>
                      <a:pt x="2931" y="1"/>
                    </a:moveTo>
                    <a:cubicBezTo>
                      <a:pt x="1355" y="1"/>
                      <a:pt x="64" y="1293"/>
                      <a:pt x="1" y="2899"/>
                    </a:cubicBezTo>
                    <a:cubicBezTo>
                      <a:pt x="1" y="3120"/>
                      <a:pt x="158" y="3340"/>
                      <a:pt x="410" y="3340"/>
                    </a:cubicBezTo>
                    <a:cubicBezTo>
                      <a:pt x="631" y="3340"/>
                      <a:pt x="851" y="3120"/>
                      <a:pt x="851" y="2899"/>
                    </a:cubicBezTo>
                    <a:cubicBezTo>
                      <a:pt x="883" y="1765"/>
                      <a:pt x="1796" y="820"/>
                      <a:pt x="2931" y="820"/>
                    </a:cubicBezTo>
                    <a:cubicBezTo>
                      <a:pt x="3151" y="820"/>
                      <a:pt x="3372" y="631"/>
                      <a:pt x="3372" y="379"/>
                    </a:cubicBezTo>
                    <a:cubicBezTo>
                      <a:pt x="3372" y="190"/>
                      <a:pt x="3151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32" name="Google Shape;6332;p62"/>
            <p:cNvSpPr/>
            <p:nvPr/>
          </p:nvSpPr>
          <p:spPr>
            <a:xfrm>
              <a:off x="4392718" y="1425566"/>
              <a:ext cx="236503" cy="236132"/>
            </a:xfrm>
            <a:custGeom>
              <a:avLst/>
              <a:gdLst/>
              <a:ahLst/>
              <a:cxnLst/>
              <a:rect l="l" t="t" r="r" b="b"/>
              <a:pathLst>
                <a:path w="12729" h="12709" extrusionOk="0">
                  <a:moveTo>
                    <a:pt x="7089" y="894"/>
                  </a:moveTo>
                  <a:lnTo>
                    <a:pt x="7089" y="894"/>
                  </a:lnTo>
                  <a:cubicBezTo>
                    <a:pt x="8160" y="989"/>
                    <a:pt x="9137" y="1461"/>
                    <a:pt x="9956" y="2186"/>
                  </a:cubicBezTo>
                  <a:lnTo>
                    <a:pt x="8192" y="3950"/>
                  </a:lnTo>
                  <a:cubicBezTo>
                    <a:pt x="7436" y="3099"/>
                    <a:pt x="7089" y="1934"/>
                    <a:pt x="7089" y="894"/>
                  </a:cubicBezTo>
                  <a:close/>
                  <a:moveTo>
                    <a:pt x="10555" y="2721"/>
                  </a:moveTo>
                  <a:cubicBezTo>
                    <a:pt x="11248" y="3572"/>
                    <a:pt x="11689" y="4549"/>
                    <a:pt x="11847" y="5620"/>
                  </a:cubicBezTo>
                  <a:cubicBezTo>
                    <a:pt x="10775" y="5620"/>
                    <a:pt x="9673" y="5242"/>
                    <a:pt x="8791" y="4486"/>
                  </a:cubicBezTo>
                  <a:lnTo>
                    <a:pt x="10555" y="2721"/>
                  </a:lnTo>
                  <a:close/>
                  <a:moveTo>
                    <a:pt x="6270" y="831"/>
                  </a:moveTo>
                  <a:cubicBezTo>
                    <a:pt x="6207" y="2154"/>
                    <a:pt x="6680" y="3477"/>
                    <a:pt x="7593" y="4549"/>
                  </a:cubicBezTo>
                  <a:lnTo>
                    <a:pt x="6365" y="5777"/>
                  </a:lnTo>
                  <a:lnTo>
                    <a:pt x="2805" y="2186"/>
                  </a:lnTo>
                  <a:cubicBezTo>
                    <a:pt x="3781" y="1304"/>
                    <a:pt x="5010" y="831"/>
                    <a:pt x="6270" y="831"/>
                  </a:cubicBezTo>
                  <a:close/>
                  <a:moveTo>
                    <a:pt x="2206" y="2721"/>
                  </a:moveTo>
                  <a:lnTo>
                    <a:pt x="5798" y="6313"/>
                  </a:lnTo>
                  <a:lnTo>
                    <a:pt x="4569" y="7542"/>
                  </a:lnTo>
                  <a:cubicBezTo>
                    <a:pt x="3648" y="6620"/>
                    <a:pt x="2337" y="6028"/>
                    <a:pt x="958" y="6028"/>
                  </a:cubicBezTo>
                  <a:cubicBezTo>
                    <a:pt x="923" y="6028"/>
                    <a:pt x="887" y="6029"/>
                    <a:pt x="851" y="6029"/>
                  </a:cubicBezTo>
                  <a:cubicBezTo>
                    <a:pt x="946" y="4864"/>
                    <a:pt x="1387" y="3666"/>
                    <a:pt x="2206" y="2721"/>
                  </a:cubicBezTo>
                  <a:close/>
                  <a:moveTo>
                    <a:pt x="8192" y="5147"/>
                  </a:moveTo>
                  <a:cubicBezTo>
                    <a:pt x="9263" y="6029"/>
                    <a:pt x="10586" y="6470"/>
                    <a:pt x="11878" y="6470"/>
                  </a:cubicBezTo>
                  <a:cubicBezTo>
                    <a:pt x="11847" y="7699"/>
                    <a:pt x="11405" y="8959"/>
                    <a:pt x="10555" y="9936"/>
                  </a:cubicBezTo>
                  <a:lnTo>
                    <a:pt x="6963" y="6344"/>
                  </a:lnTo>
                  <a:lnTo>
                    <a:pt x="8192" y="5147"/>
                  </a:lnTo>
                  <a:close/>
                  <a:moveTo>
                    <a:pt x="1027" y="6910"/>
                  </a:moveTo>
                  <a:cubicBezTo>
                    <a:pt x="2180" y="6910"/>
                    <a:pt x="3239" y="7378"/>
                    <a:pt x="4002" y="8172"/>
                  </a:cubicBezTo>
                  <a:lnTo>
                    <a:pt x="2206" y="9967"/>
                  </a:lnTo>
                  <a:cubicBezTo>
                    <a:pt x="1450" y="9117"/>
                    <a:pt x="1009" y="8046"/>
                    <a:pt x="914" y="6911"/>
                  </a:cubicBezTo>
                  <a:cubicBezTo>
                    <a:pt x="952" y="6910"/>
                    <a:pt x="989" y="6910"/>
                    <a:pt x="1027" y="6910"/>
                  </a:cubicBezTo>
                  <a:close/>
                  <a:moveTo>
                    <a:pt x="4537" y="8770"/>
                  </a:moveTo>
                  <a:cubicBezTo>
                    <a:pt x="5104" y="9652"/>
                    <a:pt x="5325" y="10692"/>
                    <a:pt x="5199" y="11700"/>
                  </a:cubicBezTo>
                  <a:cubicBezTo>
                    <a:pt x="4285" y="11511"/>
                    <a:pt x="3498" y="11133"/>
                    <a:pt x="2805" y="10503"/>
                  </a:cubicBezTo>
                  <a:lnTo>
                    <a:pt x="4537" y="8770"/>
                  </a:lnTo>
                  <a:close/>
                  <a:moveTo>
                    <a:pt x="6365" y="6911"/>
                  </a:moveTo>
                  <a:lnTo>
                    <a:pt x="9956" y="10503"/>
                  </a:lnTo>
                  <a:cubicBezTo>
                    <a:pt x="8948" y="11399"/>
                    <a:pt x="7716" y="11847"/>
                    <a:pt x="6481" y="11847"/>
                  </a:cubicBezTo>
                  <a:cubicBezTo>
                    <a:pt x="6327" y="11847"/>
                    <a:pt x="6172" y="11840"/>
                    <a:pt x="6018" y="11826"/>
                  </a:cubicBezTo>
                  <a:cubicBezTo>
                    <a:pt x="6176" y="10566"/>
                    <a:pt x="5892" y="9274"/>
                    <a:pt x="5104" y="8172"/>
                  </a:cubicBezTo>
                  <a:lnTo>
                    <a:pt x="6365" y="6911"/>
                  </a:lnTo>
                  <a:close/>
                  <a:moveTo>
                    <a:pt x="6349" y="0"/>
                  </a:moveTo>
                  <a:cubicBezTo>
                    <a:pt x="2842" y="0"/>
                    <a:pt x="1" y="2821"/>
                    <a:pt x="1" y="6344"/>
                  </a:cubicBezTo>
                  <a:cubicBezTo>
                    <a:pt x="1" y="9873"/>
                    <a:pt x="2836" y="12708"/>
                    <a:pt x="6333" y="12708"/>
                  </a:cubicBezTo>
                  <a:cubicBezTo>
                    <a:pt x="9830" y="12708"/>
                    <a:pt x="12666" y="9873"/>
                    <a:pt x="12666" y="6344"/>
                  </a:cubicBezTo>
                  <a:cubicBezTo>
                    <a:pt x="12729" y="2973"/>
                    <a:pt x="10082" y="201"/>
                    <a:pt x="6743" y="12"/>
                  </a:cubicBezTo>
                  <a:cubicBezTo>
                    <a:pt x="6611" y="4"/>
                    <a:pt x="6479" y="0"/>
                    <a:pt x="63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333" name="Google Shape;6333;p62"/>
            <p:cNvSpPr/>
            <p:nvPr/>
          </p:nvSpPr>
          <p:spPr>
            <a:xfrm>
              <a:off x="4443264" y="1697958"/>
              <a:ext cx="138754" cy="236503"/>
            </a:xfrm>
            <a:custGeom>
              <a:avLst/>
              <a:gdLst/>
              <a:ahLst/>
              <a:cxnLst/>
              <a:rect l="l" t="t" r="r" b="b"/>
              <a:pathLst>
                <a:path w="7468" h="12729" extrusionOk="0">
                  <a:moveTo>
                    <a:pt x="3715" y="5763"/>
                  </a:moveTo>
                  <a:cubicBezTo>
                    <a:pt x="3853" y="5763"/>
                    <a:pt x="3994" y="5833"/>
                    <a:pt x="4096" y="5955"/>
                  </a:cubicBezTo>
                  <a:cubicBezTo>
                    <a:pt x="4285" y="6239"/>
                    <a:pt x="4096" y="6585"/>
                    <a:pt x="3718" y="6585"/>
                  </a:cubicBezTo>
                  <a:cubicBezTo>
                    <a:pt x="3561" y="6585"/>
                    <a:pt x="3466" y="6491"/>
                    <a:pt x="3372" y="6396"/>
                  </a:cubicBezTo>
                  <a:cubicBezTo>
                    <a:pt x="3246" y="6239"/>
                    <a:pt x="3309" y="5955"/>
                    <a:pt x="3498" y="5829"/>
                  </a:cubicBezTo>
                  <a:cubicBezTo>
                    <a:pt x="3565" y="5784"/>
                    <a:pt x="3639" y="5763"/>
                    <a:pt x="3715" y="5763"/>
                  </a:cubicBezTo>
                  <a:close/>
                  <a:moveTo>
                    <a:pt x="4128" y="1922"/>
                  </a:moveTo>
                  <a:lnTo>
                    <a:pt x="6554" y="6176"/>
                  </a:lnTo>
                  <a:lnTo>
                    <a:pt x="5104" y="9074"/>
                  </a:lnTo>
                  <a:lnTo>
                    <a:pt x="2300" y="9074"/>
                  </a:lnTo>
                  <a:cubicBezTo>
                    <a:pt x="1954" y="8349"/>
                    <a:pt x="977" y="6333"/>
                    <a:pt x="851" y="6176"/>
                  </a:cubicBezTo>
                  <a:lnTo>
                    <a:pt x="3309" y="1922"/>
                  </a:lnTo>
                  <a:lnTo>
                    <a:pt x="3309" y="5010"/>
                  </a:lnTo>
                  <a:cubicBezTo>
                    <a:pt x="2836" y="5167"/>
                    <a:pt x="2458" y="5640"/>
                    <a:pt x="2458" y="6176"/>
                  </a:cubicBezTo>
                  <a:cubicBezTo>
                    <a:pt x="2458" y="6837"/>
                    <a:pt x="3025" y="7436"/>
                    <a:pt x="3718" y="7436"/>
                  </a:cubicBezTo>
                  <a:cubicBezTo>
                    <a:pt x="4411" y="7436"/>
                    <a:pt x="4978" y="6900"/>
                    <a:pt x="4947" y="6176"/>
                  </a:cubicBezTo>
                  <a:cubicBezTo>
                    <a:pt x="4947" y="5640"/>
                    <a:pt x="4600" y="5199"/>
                    <a:pt x="4128" y="5010"/>
                  </a:cubicBezTo>
                  <a:lnTo>
                    <a:pt x="4128" y="1922"/>
                  </a:lnTo>
                  <a:close/>
                  <a:moveTo>
                    <a:pt x="4947" y="9893"/>
                  </a:moveTo>
                  <a:lnTo>
                    <a:pt x="4947" y="11815"/>
                  </a:lnTo>
                  <a:lnTo>
                    <a:pt x="2458" y="11815"/>
                  </a:lnTo>
                  <a:lnTo>
                    <a:pt x="2458" y="9893"/>
                  </a:lnTo>
                  <a:close/>
                  <a:moveTo>
                    <a:pt x="3592" y="1"/>
                  </a:moveTo>
                  <a:cubicBezTo>
                    <a:pt x="3529" y="32"/>
                    <a:pt x="3466" y="95"/>
                    <a:pt x="3435" y="127"/>
                  </a:cubicBezTo>
                  <a:cubicBezTo>
                    <a:pt x="3435" y="127"/>
                    <a:pt x="3435" y="158"/>
                    <a:pt x="3372" y="158"/>
                  </a:cubicBezTo>
                  <a:lnTo>
                    <a:pt x="3372" y="190"/>
                  </a:lnTo>
                  <a:lnTo>
                    <a:pt x="64" y="5987"/>
                  </a:lnTo>
                  <a:cubicBezTo>
                    <a:pt x="1" y="6113"/>
                    <a:pt x="1" y="6270"/>
                    <a:pt x="64" y="6396"/>
                  </a:cubicBezTo>
                  <a:lnTo>
                    <a:pt x="1670" y="9610"/>
                  </a:lnTo>
                  <a:lnTo>
                    <a:pt x="1670" y="12288"/>
                  </a:lnTo>
                  <a:cubicBezTo>
                    <a:pt x="1670" y="12540"/>
                    <a:pt x="1891" y="12729"/>
                    <a:pt x="2080" y="12729"/>
                  </a:cubicBezTo>
                  <a:lnTo>
                    <a:pt x="5388" y="12729"/>
                  </a:lnTo>
                  <a:cubicBezTo>
                    <a:pt x="5608" y="12729"/>
                    <a:pt x="5829" y="12540"/>
                    <a:pt x="5829" y="12288"/>
                  </a:cubicBezTo>
                  <a:lnTo>
                    <a:pt x="5829" y="9610"/>
                  </a:lnTo>
                  <a:lnTo>
                    <a:pt x="7436" y="6396"/>
                  </a:lnTo>
                  <a:cubicBezTo>
                    <a:pt x="7467" y="6239"/>
                    <a:pt x="7436" y="6113"/>
                    <a:pt x="7404" y="5987"/>
                  </a:cubicBezTo>
                  <a:lnTo>
                    <a:pt x="4096" y="190"/>
                  </a:lnTo>
                  <a:lnTo>
                    <a:pt x="4096" y="158"/>
                  </a:lnTo>
                  <a:cubicBezTo>
                    <a:pt x="4096" y="158"/>
                    <a:pt x="4096" y="127"/>
                    <a:pt x="4033" y="127"/>
                  </a:cubicBezTo>
                  <a:cubicBezTo>
                    <a:pt x="4002" y="95"/>
                    <a:pt x="3970" y="32"/>
                    <a:pt x="38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34" name="Google Shape;6334;p62"/>
            <p:cNvGrpSpPr/>
            <p:nvPr/>
          </p:nvGrpSpPr>
          <p:grpSpPr>
            <a:xfrm>
              <a:off x="5239030" y="1156564"/>
              <a:ext cx="241185" cy="234757"/>
              <a:chOff x="-37190575" y="1951325"/>
              <a:chExt cx="324525" cy="315875"/>
            </a:xfrm>
            <a:grpFill/>
          </p:grpSpPr>
          <p:sp>
            <p:nvSpPr>
              <p:cNvPr id="6335" name="Google Shape;6335;p62"/>
              <p:cNvSpPr/>
              <p:nvPr/>
            </p:nvSpPr>
            <p:spPr>
              <a:xfrm>
                <a:off x="-37190575" y="1951325"/>
                <a:ext cx="324525" cy="315875"/>
              </a:xfrm>
              <a:custGeom>
                <a:avLst/>
                <a:gdLst/>
                <a:ahLst/>
                <a:cxnLst/>
                <a:rect l="l" t="t" r="r" b="b"/>
                <a:pathLst>
                  <a:path w="12981" h="12635" extrusionOk="0">
                    <a:moveTo>
                      <a:pt x="6693" y="790"/>
                    </a:moveTo>
                    <a:cubicBezTo>
                      <a:pt x="8301" y="790"/>
                      <a:pt x="9913" y="1489"/>
                      <a:pt x="11028" y="2868"/>
                    </a:cubicBezTo>
                    <a:cubicBezTo>
                      <a:pt x="11752" y="3813"/>
                      <a:pt x="12193" y="5010"/>
                      <a:pt x="12193" y="6270"/>
                    </a:cubicBezTo>
                    <a:cubicBezTo>
                      <a:pt x="12162" y="7058"/>
                      <a:pt x="11563" y="7593"/>
                      <a:pt x="10870" y="7593"/>
                    </a:cubicBezTo>
                    <a:lnTo>
                      <a:pt x="10019" y="7593"/>
                    </a:lnTo>
                    <a:cubicBezTo>
                      <a:pt x="8854" y="7593"/>
                      <a:pt x="7940" y="8539"/>
                      <a:pt x="7940" y="9704"/>
                    </a:cubicBezTo>
                    <a:lnTo>
                      <a:pt x="7940" y="10523"/>
                    </a:lnTo>
                    <a:cubicBezTo>
                      <a:pt x="7940" y="11216"/>
                      <a:pt x="7404" y="11784"/>
                      <a:pt x="6680" y="11815"/>
                    </a:cubicBezTo>
                    <a:cubicBezTo>
                      <a:pt x="6239" y="11815"/>
                      <a:pt x="5892" y="11784"/>
                      <a:pt x="5420" y="11658"/>
                    </a:cubicBezTo>
                    <a:cubicBezTo>
                      <a:pt x="3844" y="11311"/>
                      <a:pt x="2490" y="10208"/>
                      <a:pt x="1765" y="8791"/>
                    </a:cubicBezTo>
                    <a:cubicBezTo>
                      <a:pt x="536" y="6428"/>
                      <a:pt x="1261" y="3340"/>
                      <a:pt x="3624" y="1733"/>
                    </a:cubicBezTo>
                    <a:cubicBezTo>
                      <a:pt x="4545" y="1102"/>
                      <a:pt x="5618" y="790"/>
                      <a:pt x="6693" y="790"/>
                    </a:cubicBezTo>
                    <a:close/>
                    <a:moveTo>
                      <a:pt x="6648" y="1"/>
                    </a:moveTo>
                    <a:cubicBezTo>
                      <a:pt x="4474" y="1"/>
                      <a:pt x="2553" y="1103"/>
                      <a:pt x="1419" y="2805"/>
                    </a:cubicBezTo>
                    <a:cubicBezTo>
                      <a:pt x="95" y="4726"/>
                      <a:pt x="1" y="7215"/>
                      <a:pt x="1009" y="9169"/>
                    </a:cubicBezTo>
                    <a:cubicBezTo>
                      <a:pt x="2080" y="11216"/>
                      <a:pt x="4191" y="12634"/>
                      <a:pt x="6680" y="12634"/>
                    </a:cubicBezTo>
                    <a:cubicBezTo>
                      <a:pt x="7814" y="12634"/>
                      <a:pt x="8791" y="11689"/>
                      <a:pt x="8791" y="10523"/>
                    </a:cubicBezTo>
                    <a:lnTo>
                      <a:pt x="8791" y="9704"/>
                    </a:lnTo>
                    <a:cubicBezTo>
                      <a:pt x="8791" y="8980"/>
                      <a:pt x="9358" y="8444"/>
                      <a:pt x="10019" y="8444"/>
                    </a:cubicBezTo>
                    <a:lnTo>
                      <a:pt x="10870" y="8444"/>
                    </a:lnTo>
                    <a:cubicBezTo>
                      <a:pt x="12004" y="8444"/>
                      <a:pt x="12981" y="7499"/>
                      <a:pt x="12981" y="6333"/>
                    </a:cubicBezTo>
                    <a:cubicBezTo>
                      <a:pt x="12981" y="2962"/>
                      <a:pt x="10240" y="1"/>
                      <a:pt x="66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36" name="Google Shape;6336;p62"/>
              <p:cNvSpPr/>
              <p:nvPr/>
            </p:nvSpPr>
            <p:spPr>
              <a:xfrm>
                <a:off x="-37081875" y="2162600"/>
                <a:ext cx="72475" cy="6310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2524" extrusionOk="0">
                    <a:moveTo>
                      <a:pt x="1418" y="812"/>
                    </a:moveTo>
                    <a:cubicBezTo>
                      <a:pt x="1670" y="812"/>
                      <a:pt x="1859" y="1001"/>
                      <a:pt x="1859" y="1253"/>
                    </a:cubicBezTo>
                    <a:cubicBezTo>
                      <a:pt x="1859" y="1474"/>
                      <a:pt x="1670" y="1663"/>
                      <a:pt x="1418" y="1663"/>
                    </a:cubicBezTo>
                    <a:cubicBezTo>
                      <a:pt x="1198" y="1663"/>
                      <a:pt x="1009" y="1474"/>
                      <a:pt x="1009" y="1253"/>
                    </a:cubicBezTo>
                    <a:cubicBezTo>
                      <a:pt x="1009" y="1001"/>
                      <a:pt x="1198" y="812"/>
                      <a:pt x="1418" y="812"/>
                    </a:cubicBezTo>
                    <a:close/>
                    <a:moveTo>
                      <a:pt x="1405" y="0"/>
                    </a:moveTo>
                    <a:cubicBezTo>
                      <a:pt x="1250" y="0"/>
                      <a:pt x="1094" y="28"/>
                      <a:pt x="946" y="88"/>
                    </a:cubicBezTo>
                    <a:cubicBezTo>
                      <a:pt x="316" y="371"/>
                      <a:pt x="0" y="1127"/>
                      <a:pt x="284" y="1757"/>
                    </a:cubicBezTo>
                    <a:cubicBezTo>
                      <a:pt x="496" y="2229"/>
                      <a:pt x="973" y="2524"/>
                      <a:pt x="1463" y="2524"/>
                    </a:cubicBezTo>
                    <a:cubicBezTo>
                      <a:pt x="1628" y="2524"/>
                      <a:pt x="1795" y="2490"/>
                      <a:pt x="1954" y="2419"/>
                    </a:cubicBezTo>
                    <a:cubicBezTo>
                      <a:pt x="2584" y="2135"/>
                      <a:pt x="2899" y="1379"/>
                      <a:pt x="2615" y="749"/>
                    </a:cubicBezTo>
                    <a:cubicBezTo>
                      <a:pt x="2399" y="292"/>
                      <a:pt x="1907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37" name="Google Shape;6337;p62"/>
              <p:cNvSpPr/>
              <p:nvPr/>
            </p:nvSpPr>
            <p:spPr>
              <a:xfrm>
                <a:off x="-37144875" y="2099025"/>
                <a:ext cx="72475" cy="62875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2515" extrusionOk="0">
                    <a:moveTo>
                      <a:pt x="1418" y="835"/>
                    </a:moveTo>
                    <a:cubicBezTo>
                      <a:pt x="1670" y="835"/>
                      <a:pt x="1859" y="1024"/>
                      <a:pt x="1859" y="1276"/>
                    </a:cubicBezTo>
                    <a:cubicBezTo>
                      <a:pt x="1859" y="1496"/>
                      <a:pt x="1670" y="1685"/>
                      <a:pt x="1418" y="1685"/>
                    </a:cubicBezTo>
                    <a:cubicBezTo>
                      <a:pt x="1197" y="1685"/>
                      <a:pt x="1008" y="1496"/>
                      <a:pt x="1008" y="1276"/>
                    </a:cubicBezTo>
                    <a:cubicBezTo>
                      <a:pt x="1008" y="1024"/>
                      <a:pt x="1197" y="835"/>
                      <a:pt x="1418" y="835"/>
                    </a:cubicBezTo>
                    <a:close/>
                    <a:moveTo>
                      <a:pt x="1411" y="0"/>
                    </a:moveTo>
                    <a:cubicBezTo>
                      <a:pt x="1254" y="0"/>
                      <a:pt x="1096" y="26"/>
                      <a:pt x="945" y="79"/>
                    </a:cubicBezTo>
                    <a:cubicBezTo>
                      <a:pt x="315" y="362"/>
                      <a:pt x="0" y="1118"/>
                      <a:pt x="284" y="1748"/>
                    </a:cubicBezTo>
                    <a:cubicBezTo>
                      <a:pt x="496" y="2220"/>
                      <a:pt x="972" y="2515"/>
                      <a:pt x="1463" y="2515"/>
                    </a:cubicBezTo>
                    <a:cubicBezTo>
                      <a:pt x="1628" y="2515"/>
                      <a:pt x="1795" y="2481"/>
                      <a:pt x="1953" y="2410"/>
                    </a:cubicBezTo>
                    <a:cubicBezTo>
                      <a:pt x="2583" y="2126"/>
                      <a:pt x="2899" y="1370"/>
                      <a:pt x="2615" y="740"/>
                    </a:cubicBezTo>
                    <a:cubicBezTo>
                      <a:pt x="2399" y="261"/>
                      <a:pt x="1910" y="0"/>
                      <a:pt x="1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38" name="Google Shape;6338;p62"/>
              <p:cNvSpPr/>
              <p:nvPr/>
            </p:nvSpPr>
            <p:spPr>
              <a:xfrm>
                <a:off x="-37123625" y="2014875"/>
                <a:ext cx="71700" cy="62775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511" extrusionOk="0">
                    <a:moveTo>
                      <a:pt x="1418" y="798"/>
                    </a:moveTo>
                    <a:cubicBezTo>
                      <a:pt x="1639" y="798"/>
                      <a:pt x="1828" y="1019"/>
                      <a:pt x="1828" y="1239"/>
                    </a:cubicBezTo>
                    <a:cubicBezTo>
                      <a:pt x="1828" y="1460"/>
                      <a:pt x="1639" y="1680"/>
                      <a:pt x="1418" y="1680"/>
                    </a:cubicBezTo>
                    <a:cubicBezTo>
                      <a:pt x="1166" y="1680"/>
                      <a:pt x="977" y="1460"/>
                      <a:pt x="977" y="1239"/>
                    </a:cubicBezTo>
                    <a:cubicBezTo>
                      <a:pt x="1009" y="1019"/>
                      <a:pt x="1166" y="798"/>
                      <a:pt x="1418" y="798"/>
                    </a:cubicBezTo>
                    <a:close/>
                    <a:moveTo>
                      <a:pt x="1431" y="0"/>
                    </a:moveTo>
                    <a:cubicBezTo>
                      <a:pt x="1269" y="0"/>
                      <a:pt x="1105" y="34"/>
                      <a:pt x="946" y="105"/>
                    </a:cubicBezTo>
                    <a:cubicBezTo>
                      <a:pt x="316" y="389"/>
                      <a:pt x="1" y="1113"/>
                      <a:pt x="253" y="1743"/>
                    </a:cubicBezTo>
                    <a:cubicBezTo>
                      <a:pt x="472" y="2231"/>
                      <a:pt x="974" y="2511"/>
                      <a:pt x="1481" y="2511"/>
                    </a:cubicBezTo>
                    <a:cubicBezTo>
                      <a:pt x="1630" y="2511"/>
                      <a:pt x="1780" y="2487"/>
                      <a:pt x="1923" y="2436"/>
                    </a:cubicBezTo>
                    <a:cubicBezTo>
                      <a:pt x="2553" y="2153"/>
                      <a:pt x="2868" y="1397"/>
                      <a:pt x="2584" y="767"/>
                    </a:cubicBezTo>
                    <a:cubicBezTo>
                      <a:pt x="2372" y="295"/>
                      <a:pt x="1913" y="0"/>
                      <a:pt x="14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39" name="Google Shape;6339;p62"/>
              <p:cNvSpPr/>
              <p:nvPr/>
            </p:nvSpPr>
            <p:spPr>
              <a:xfrm>
                <a:off x="-37039350" y="1993250"/>
                <a:ext cx="71700" cy="63125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525" extrusionOk="0">
                    <a:moveTo>
                      <a:pt x="1418" y="844"/>
                    </a:moveTo>
                    <a:cubicBezTo>
                      <a:pt x="1671" y="844"/>
                      <a:pt x="1860" y="1033"/>
                      <a:pt x="1860" y="1285"/>
                    </a:cubicBezTo>
                    <a:cubicBezTo>
                      <a:pt x="1860" y="1506"/>
                      <a:pt x="1671" y="1726"/>
                      <a:pt x="1418" y="1726"/>
                    </a:cubicBezTo>
                    <a:cubicBezTo>
                      <a:pt x="1198" y="1726"/>
                      <a:pt x="977" y="1506"/>
                      <a:pt x="977" y="1285"/>
                    </a:cubicBezTo>
                    <a:cubicBezTo>
                      <a:pt x="977" y="1033"/>
                      <a:pt x="1198" y="844"/>
                      <a:pt x="1418" y="844"/>
                    </a:cubicBezTo>
                    <a:close/>
                    <a:moveTo>
                      <a:pt x="1402" y="1"/>
                    </a:moveTo>
                    <a:cubicBezTo>
                      <a:pt x="1248" y="1"/>
                      <a:pt x="1094" y="29"/>
                      <a:pt x="946" y="88"/>
                    </a:cubicBezTo>
                    <a:cubicBezTo>
                      <a:pt x="316" y="372"/>
                      <a:pt x="1" y="1128"/>
                      <a:pt x="284" y="1758"/>
                    </a:cubicBezTo>
                    <a:cubicBezTo>
                      <a:pt x="496" y="2229"/>
                      <a:pt x="955" y="2524"/>
                      <a:pt x="1437" y="2524"/>
                    </a:cubicBezTo>
                    <a:cubicBezTo>
                      <a:pt x="1599" y="2524"/>
                      <a:pt x="1764" y="2491"/>
                      <a:pt x="1923" y="2419"/>
                    </a:cubicBezTo>
                    <a:cubicBezTo>
                      <a:pt x="2553" y="2136"/>
                      <a:pt x="2868" y="1411"/>
                      <a:pt x="2616" y="781"/>
                    </a:cubicBezTo>
                    <a:cubicBezTo>
                      <a:pt x="2399" y="299"/>
                      <a:pt x="1905" y="1"/>
                      <a:pt x="14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40" name="Google Shape;6340;p62"/>
            <p:cNvSpPr/>
            <p:nvPr/>
          </p:nvSpPr>
          <p:spPr>
            <a:xfrm>
              <a:off x="1880421" y="1153752"/>
              <a:ext cx="238844" cy="235909"/>
            </a:xfrm>
            <a:custGeom>
              <a:avLst/>
              <a:gdLst/>
              <a:ahLst/>
              <a:cxnLst/>
              <a:rect l="l" t="t" r="r" b="b"/>
              <a:pathLst>
                <a:path w="12855" h="12697" extrusionOk="0">
                  <a:moveTo>
                    <a:pt x="8035" y="1032"/>
                  </a:moveTo>
                  <a:lnTo>
                    <a:pt x="11847" y="4844"/>
                  </a:lnTo>
                  <a:lnTo>
                    <a:pt x="7468" y="9223"/>
                  </a:lnTo>
                  <a:lnTo>
                    <a:pt x="3655" y="5380"/>
                  </a:lnTo>
                  <a:lnTo>
                    <a:pt x="8035" y="1032"/>
                  </a:lnTo>
                  <a:close/>
                  <a:moveTo>
                    <a:pt x="3057" y="5978"/>
                  </a:moveTo>
                  <a:lnTo>
                    <a:pt x="6869" y="9790"/>
                  </a:lnTo>
                  <a:lnTo>
                    <a:pt x="4916" y="11775"/>
                  </a:lnTo>
                  <a:cubicBezTo>
                    <a:pt x="4837" y="11854"/>
                    <a:pt x="4727" y="11893"/>
                    <a:pt x="4616" y="11893"/>
                  </a:cubicBezTo>
                  <a:cubicBezTo>
                    <a:pt x="4506" y="11893"/>
                    <a:pt x="4396" y="11854"/>
                    <a:pt x="4317" y="11775"/>
                  </a:cubicBezTo>
                  <a:lnTo>
                    <a:pt x="1104" y="8530"/>
                  </a:lnTo>
                  <a:cubicBezTo>
                    <a:pt x="946" y="8372"/>
                    <a:pt x="946" y="8120"/>
                    <a:pt x="1104" y="7963"/>
                  </a:cubicBezTo>
                  <a:lnTo>
                    <a:pt x="3057" y="5978"/>
                  </a:lnTo>
                  <a:close/>
                  <a:moveTo>
                    <a:pt x="7987" y="0"/>
                  </a:moveTo>
                  <a:cubicBezTo>
                    <a:pt x="7877" y="0"/>
                    <a:pt x="7767" y="39"/>
                    <a:pt x="7688" y="118"/>
                  </a:cubicBezTo>
                  <a:lnTo>
                    <a:pt x="442" y="7364"/>
                  </a:lnTo>
                  <a:cubicBezTo>
                    <a:pt x="1" y="7837"/>
                    <a:pt x="1" y="8625"/>
                    <a:pt x="442" y="9129"/>
                  </a:cubicBezTo>
                  <a:lnTo>
                    <a:pt x="3687" y="12342"/>
                  </a:lnTo>
                  <a:cubicBezTo>
                    <a:pt x="3923" y="12578"/>
                    <a:pt x="4238" y="12697"/>
                    <a:pt x="4557" y="12697"/>
                  </a:cubicBezTo>
                  <a:cubicBezTo>
                    <a:pt x="4876" y="12697"/>
                    <a:pt x="5199" y="12578"/>
                    <a:pt x="5451" y="12342"/>
                  </a:cubicBezTo>
                  <a:lnTo>
                    <a:pt x="12697" y="5096"/>
                  </a:lnTo>
                  <a:cubicBezTo>
                    <a:pt x="12855" y="4970"/>
                    <a:pt x="12855" y="4686"/>
                    <a:pt x="12697" y="4529"/>
                  </a:cubicBezTo>
                  <a:lnTo>
                    <a:pt x="8287" y="118"/>
                  </a:lnTo>
                  <a:cubicBezTo>
                    <a:pt x="8208" y="39"/>
                    <a:pt x="8098" y="0"/>
                    <a:pt x="79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41" name="Google Shape;6341;p62"/>
            <p:cNvGrpSpPr/>
            <p:nvPr/>
          </p:nvGrpSpPr>
          <p:grpSpPr>
            <a:xfrm>
              <a:off x="1882290" y="1477345"/>
              <a:ext cx="235909" cy="184981"/>
              <a:chOff x="-41694200" y="2382950"/>
              <a:chExt cx="317425" cy="248900"/>
            </a:xfrm>
            <a:grpFill/>
          </p:grpSpPr>
          <p:sp>
            <p:nvSpPr>
              <p:cNvPr id="6342" name="Google Shape;6342;p62"/>
              <p:cNvSpPr/>
              <p:nvPr/>
            </p:nvSpPr>
            <p:spPr>
              <a:xfrm>
                <a:off x="-41694200" y="2382950"/>
                <a:ext cx="317425" cy="24890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9956" extrusionOk="0">
                    <a:moveTo>
                      <a:pt x="10555" y="851"/>
                    </a:moveTo>
                    <a:cubicBezTo>
                      <a:pt x="10807" y="851"/>
                      <a:pt x="10964" y="1040"/>
                      <a:pt x="10964" y="1292"/>
                    </a:cubicBezTo>
                    <a:lnTo>
                      <a:pt x="10964" y="7499"/>
                    </a:lnTo>
                    <a:lnTo>
                      <a:pt x="1576" y="7499"/>
                    </a:lnTo>
                    <a:lnTo>
                      <a:pt x="1576" y="1292"/>
                    </a:lnTo>
                    <a:lnTo>
                      <a:pt x="1607" y="1292"/>
                    </a:lnTo>
                    <a:cubicBezTo>
                      <a:pt x="1607" y="1040"/>
                      <a:pt x="1828" y="882"/>
                      <a:pt x="2017" y="851"/>
                    </a:cubicBezTo>
                    <a:close/>
                    <a:moveTo>
                      <a:pt x="8507" y="8286"/>
                    </a:moveTo>
                    <a:lnTo>
                      <a:pt x="8507" y="8727"/>
                    </a:lnTo>
                    <a:cubicBezTo>
                      <a:pt x="8507" y="8918"/>
                      <a:pt x="8633" y="9073"/>
                      <a:pt x="8777" y="9137"/>
                    </a:cubicBezTo>
                    <a:lnTo>
                      <a:pt x="1198" y="9137"/>
                    </a:lnTo>
                    <a:cubicBezTo>
                      <a:pt x="1009" y="9137"/>
                      <a:pt x="851" y="9011"/>
                      <a:pt x="788" y="8853"/>
                    </a:cubicBezTo>
                    <a:cubicBezTo>
                      <a:pt x="757" y="8759"/>
                      <a:pt x="788" y="8759"/>
                      <a:pt x="788" y="8286"/>
                    </a:cubicBezTo>
                    <a:close/>
                    <a:moveTo>
                      <a:pt x="10145" y="8286"/>
                    </a:moveTo>
                    <a:lnTo>
                      <a:pt x="10145" y="8727"/>
                    </a:lnTo>
                    <a:cubicBezTo>
                      <a:pt x="10145" y="8918"/>
                      <a:pt x="10254" y="9073"/>
                      <a:pt x="10402" y="9137"/>
                    </a:cubicBezTo>
                    <a:lnTo>
                      <a:pt x="9051" y="9137"/>
                    </a:lnTo>
                    <a:cubicBezTo>
                      <a:pt x="9186" y="9073"/>
                      <a:pt x="9294" y="8918"/>
                      <a:pt x="9294" y="8727"/>
                    </a:cubicBezTo>
                    <a:lnTo>
                      <a:pt x="9294" y="8286"/>
                    </a:lnTo>
                    <a:close/>
                    <a:moveTo>
                      <a:pt x="11783" y="8286"/>
                    </a:moveTo>
                    <a:lnTo>
                      <a:pt x="11783" y="8727"/>
                    </a:lnTo>
                    <a:cubicBezTo>
                      <a:pt x="11815" y="8979"/>
                      <a:pt x="11626" y="9137"/>
                      <a:pt x="11374" y="9137"/>
                    </a:cubicBezTo>
                    <a:lnTo>
                      <a:pt x="10720" y="9137"/>
                    </a:lnTo>
                    <a:cubicBezTo>
                      <a:pt x="10874" y="9073"/>
                      <a:pt x="10964" y="8918"/>
                      <a:pt x="10964" y="8727"/>
                    </a:cubicBezTo>
                    <a:lnTo>
                      <a:pt x="10964" y="8286"/>
                    </a:lnTo>
                    <a:close/>
                    <a:moveTo>
                      <a:pt x="2048" y="0"/>
                    </a:moveTo>
                    <a:cubicBezTo>
                      <a:pt x="1387" y="0"/>
                      <a:pt x="788" y="536"/>
                      <a:pt x="820" y="1261"/>
                    </a:cubicBezTo>
                    <a:lnTo>
                      <a:pt x="820" y="7467"/>
                    </a:lnTo>
                    <a:lnTo>
                      <a:pt x="347" y="7467"/>
                    </a:lnTo>
                    <a:cubicBezTo>
                      <a:pt x="158" y="7467"/>
                      <a:pt x="0" y="7625"/>
                      <a:pt x="0" y="7814"/>
                    </a:cubicBezTo>
                    <a:lnTo>
                      <a:pt x="0" y="8696"/>
                    </a:lnTo>
                    <a:cubicBezTo>
                      <a:pt x="0" y="9357"/>
                      <a:pt x="568" y="9956"/>
                      <a:pt x="1229" y="9956"/>
                    </a:cubicBezTo>
                    <a:lnTo>
                      <a:pt x="11437" y="9956"/>
                    </a:lnTo>
                    <a:cubicBezTo>
                      <a:pt x="12098" y="9956"/>
                      <a:pt x="12697" y="9389"/>
                      <a:pt x="12697" y="8696"/>
                    </a:cubicBezTo>
                    <a:lnTo>
                      <a:pt x="12697" y="7877"/>
                    </a:lnTo>
                    <a:cubicBezTo>
                      <a:pt x="12634" y="7656"/>
                      <a:pt x="12445" y="7467"/>
                      <a:pt x="12224" y="7467"/>
                    </a:cubicBezTo>
                    <a:lnTo>
                      <a:pt x="11815" y="7467"/>
                    </a:lnTo>
                    <a:lnTo>
                      <a:pt x="11815" y="1261"/>
                    </a:lnTo>
                    <a:cubicBezTo>
                      <a:pt x="11815" y="567"/>
                      <a:pt x="11279" y="0"/>
                      <a:pt x="105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43" name="Google Shape;6343;p62"/>
              <p:cNvSpPr/>
              <p:nvPr/>
            </p:nvSpPr>
            <p:spPr>
              <a:xfrm>
                <a:off x="-41586600" y="2425550"/>
                <a:ext cx="107450" cy="102925"/>
              </a:xfrm>
              <a:custGeom>
                <a:avLst/>
                <a:gdLst/>
                <a:ahLst/>
                <a:cxnLst/>
                <a:rect l="l" t="t" r="r" b="b"/>
                <a:pathLst>
                  <a:path w="4298" h="4117" extrusionOk="0">
                    <a:moveTo>
                      <a:pt x="1147" y="1037"/>
                    </a:moveTo>
                    <a:lnTo>
                      <a:pt x="2218" y="1384"/>
                    </a:lnTo>
                    <a:lnTo>
                      <a:pt x="1493" y="2108"/>
                    </a:lnTo>
                    <a:lnTo>
                      <a:pt x="1147" y="1037"/>
                    </a:lnTo>
                    <a:close/>
                    <a:moveTo>
                      <a:pt x="466" y="1"/>
                    </a:moveTo>
                    <a:cubicBezTo>
                      <a:pt x="209" y="1"/>
                      <a:pt x="1" y="267"/>
                      <a:pt x="107" y="533"/>
                    </a:cubicBezTo>
                    <a:lnTo>
                      <a:pt x="926" y="3022"/>
                    </a:lnTo>
                    <a:cubicBezTo>
                      <a:pt x="987" y="3184"/>
                      <a:pt x="1164" y="3293"/>
                      <a:pt x="1341" y="3293"/>
                    </a:cubicBezTo>
                    <a:cubicBezTo>
                      <a:pt x="1441" y="3293"/>
                      <a:pt x="1540" y="3259"/>
                      <a:pt x="1619" y="3180"/>
                    </a:cubicBezTo>
                    <a:lnTo>
                      <a:pt x="2155" y="2613"/>
                    </a:lnTo>
                    <a:lnTo>
                      <a:pt x="3541" y="3999"/>
                    </a:lnTo>
                    <a:cubicBezTo>
                      <a:pt x="3620" y="4077"/>
                      <a:pt x="3730" y="4117"/>
                      <a:pt x="3840" y="4117"/>
                    </a:cubicBezTo>
                    <a:cubicBezTo>
                      <a:pt x="3951" y="4117"/>
                      <a:pt x="4061" y="4077"/>
                      <a:pt x="4140" y="3999"/>
                    </a:cubicBezTo>
                    <a:cubicBezTo>
                      <a:pt x="4297" y="3841"/>
                      <a:pt x="4297" y="3558"/>
                      <a:pt x="4140" y="3400"/>
                    </a:cubicBezTo>
                    <a:lnTo>
                      <a:pt x="2722" y="2077"/>
                    </a:lnTo>
                    <a:lnTo>
                      <a:pt x="3258" y="1510"/>
                    </a:lnTo>
                    <a:cubicBezTo>
                      <a:pt x="3510" y="1289"/>
                      <a:pt x="3384" y="911"/>
                      <a:pt x="3100" y="848"/>
                    </a:cubicBezTo>
                    <a:lnTo>
                      <a:pt x="611" y="29"/>
                    </a:lnTo>
                    <a:cubicBezTo>
                      <a:pt x="562" y="10"/>
                      <a:pt x="514" y="1"/>
                      <a:pt x="4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44" name="Google Shape;6344;p62"/>
            <p:cNvGrpSpPr/>
            <p:nvPr/>
          </p:nvGrpSpPr>
          <p:grpSpPr>
            <a:xfrm>
              <a:off x="1880285" y="1700359"/>
              <a:ext cx="237080" cy="235928"/>
              <a:chOff x="-41695775" y="2683025"/>
              <a:chExt cx="319000" cy="317450"/>
            </a:xfrm>
            <a:grpFill/>
          </p:grpSpPr>
          <p:sp>
            <p:nvSpPr>
              <p:cNvPr id="6345" name="Google Shape;6345;p62"/>
              <p:cNvSpPr/>
              <p:nvPr/>
            </p:nvSpPr>
            <p:spPr>
              <a:xfrm>
                <a:off x="-41695775" y="2683025"/>
                <a:ext cx="31900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98" extrusionOk="0">
                    <a:moveTo>
                      <a:pt x="6238" y="2521"/>
                    </a:moveTo>
                    <a:lnTo>
                      <a:pt x="10240" y="5199"/>
                    </a:lnTo>
                    <a:lnTo>
                      <a:pt x="10240" y="11815"/>
                    </a:lnTo>
                    <a:lnTo>
                      <a:pt x="2521" y="11815"/>
                    </a:lnTo>
                    <a:lnTo>
                      <a:pt x="2521" y="5199"/>
                    </a:lnTo>
                    <a:lnTo>
                      <a:pt x="6238" y="2521"/>
                    </a:lnTo>
                    <a:close/>
                    <a:moveTo>
                      <a:pt x="6270" y="1"/>
                    </a:moveTo>
                    <a:cubicBezTo>
                      <a:pt x="6049" y="1"/>
                      <a:pt x="5860" y="190"/>
                      <a:pt x="5860" y="379"/>
                    </a:cubicBezTo>
                    <a:lnTo>
                      <a:pt x="5860" y="1859"/>
                    </a:lnTo>
                    <a:lnTo>
                      <a:pt x="1891" y="4695"/>
                    </a:lnTo>
                    <a:lnTo>
                      <a:pt x="221" y="5861"/>
                    </a:lnTo>
                    <a:cubicBezTo>
                      <a:pt x="32" y="5987"/>
                      <a:pt x="0" y="6270"/>
                      <a:pt x="158" y="6459"/>
                    </a:cubicBezTo>
                    <a:cubicBezTo>
                      <a:pt x="229" y="6566"/>
                      <a:pt x="342" y="6623"/>
                      <a:pt x="466" y="6623"/>
                    </a:cubicBezTo>
                    <a:cubicBezTo>
                      <a:pt x="560" y="6623"/>
                      <a:pt x="661" y="6590"/>
                      <a:pt x="757" y="6522"/>
                    </a:cubicBezTo>
                    <a:lnTo>
                      <a:pt x="1733" y="5829"/>
                    </a:lnTo>
                    <a:lnTo>
                      <a:pt x="1733" y="12288"/>
                    </a:lnTo>
                    <a:cubicBezTo>
                      <a:pt x="1733" y="12508"/>
                      <a:pt x="1922" y="12697"/>
                      <a:pt x="2111" y="12697"/>
                    </a:cubicBezTo>
                    <a:lnTo>
                      <a:pt x="10649" y="12697"/>
                    </a:lnTo>
                    <a:cubicBezTo>
                      <a:pt x="10901" y="12697"/>
                      <a:pt x="11059" y="12508"/>
                      <a:pt x="11059" y="12288"/>
                    </a:cubicBezTo>
                    <a:lnTo>
                      <a:pt x="11059" y="5798"/>
                    </a:lnTo>
                    <a:lnTo>
                      <a:pt x="12035" y="6491"/>
                    </a:lnTo>
                    <a:cubicBezTo>
                      <a:pt x="12114" y="6543"/>
                      <a:pt x="12204" y="6568"/>
                      <a:pt x="12294" y="6568"/>
                    </a:cubicBezTo>
                    <a:cubicBezTo>
                      <a:pt x="12418" y="6568"/>
                      <a:pt x="12542" y="6519"/>
                      <a:pt x="12634" y="6428"/>
                    </a:cubicBezTo>
                    <a:cubicBezTo>
                      <a:pt x="12760" y="6207"/>
                      <a:pt x="12697" y="5987"/>
                      <a:pt x="12571" y="5829"/>
                    </a:cubicBezTo>
                    <a:lnTo>
                      <a:pt x="10901" y="4632"/>
                    </a:lnTo>
                    <a:cubicBezTo>
                      <a:pt x="10901" y="4632"/>
                      <a:pt x="6679" y="1796"/>
                      <a:pt x="6648" y="1796"/>
                    </a:cubicBezTo>
                    <a:lnTo>
                      <a:pt x="6648" y="379"/>
                    </a:lnTo>
                    <a:cubicBezTo>
                      <a:pt x="6648" y="158"/>
                      <a:pt x="6459" y="1"/>
                      <a:pt x="62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46" name="Google Shape;6346;p62"/>
              <p:cNvSpPr/>
              <p:nvPr/>
            </p:nvSpPr>
            <p:spPr>
              <a:xfrm>
                <a:off x="-41615450" y="2813750"/>
                <a:ext cx="152050" cy="144975"/>
              </a:xfrm>
              <a:custGeom>
                <a:avLst/>
                <a:gdLst/>
                <a:ahLst/>
                <a:cxnLst/>
                <a:rect l="l" t="t" r="r" b="b"/>
                <a:pathLst>
                  <a:path w="6082" h="5799" extrusionOk="0">
                    <a:moveTo>
                      <a:pt x="3050" y="782"/>
                    </a:moveTo>
                    <a:cubicBezTo>
                      <a:pt x="3325" y="782"/>
                      <a:pt x="3606" y="835"/>
                      <a:pt x="3876" y="947"/>
                    </a:cubicBezTo>
                    <a:cubicBezTo>
                      <a:pt x="4853" y="1419"/>
                      <a:pt x="5357" y="2616"/>
                      <a:pt x="4916" y="3656"/>
                    </a:cubicBezTo>
                    <a:cubicBezTo>
                      <a:pt x="4601" y="4412"/>
                      <a:pt x="3908" y="4916"/>
                      <a:pt x="3025" y="4916"/>
                    </a:cubicBezTo>
                    <a:cubicBezTo>
                      <a:pt x="1545" y="4916"/>
                      <a:pt x="568" y="3436"/>
                      <a:pt x="1135" y="2049"/>
                    </a:cubicBezTo>
                    <a:cubicBezTo>
                      <a:pt x="1465" y="1248"/>
                      <a:pt x="2235" y="782"/>
                      <a:pt x="3050" y="782"/>
                    </a:cubicBezTo>
                    <a:close/>
                    <a:moveTo>
                      <a:pt x="2968" y="0"/>
                    </a:moveTo>
                    <a:cubicBezTo>
                      <a:pt x="1995" y="0"/>
                      <a:pt x="1120" y="497"/>
                      <a:pt x="631" y="1262"/>
                    </a:cubicBezTo>
                    <a:cubicBezTo>
                      <a:pt x="95" y="2081"/>
                      <a:pt x="1" y="3152"/>
                      <a:pt x="347" y="4034"/>
                    </a:cubicBezTo>
                    <a:cubicBezTo>
                      <a:pt x="789" y="5074"/>
                      <a:pt x="1860" y="5798"/>
                      <a:pt x="3057" y="5798"/>
                    </a:cubicBezTo>
                    <a:cubicBezTo>
                      <a:pt x="4034" y="5798"/>
                      <a:pt x="4884" y="5326"/>
                      <a:pt x="5451" y="4538"/>
                    </a:cubicBezTo>
                    <a:cubicBezTo>
                      <a:pt x="5987" y="3719"/>
                      <a:pt x="6081" y="2648"/>
                      <a:pt x="5735" y="1766"/>
                    </a:cubicBezTo>
                    <a:cubicBezTo>
                      <a:pt x="5294" y="726"/>
                      <a:pt x="4223" y="1"/>
                      <a:pt x="3057" y="1"/>
                    </a:cubicBezTo>
                    <a:cubicBezTo>
                      <a:pt x="3027" y="1"/>
                      <a:pt x="2997" y="0"/>
                      <a:pt x="29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47" name="Google Shape;6347;p62"/>
              <p:cNvSpPr/>
              <p:nvPr/>
            </p:nvSpPr>
            <p:spPr>
              <a:xfrm>
                <a:off x="-41550075" y="2853950"/>
                <a:ext cx="4020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702" extrusionOk="0">
                    <a:moveTo>
                      <a:pt x="379" y="0"/>
                    </a:moveTo>
                    <a:cubicBezTo>
                      <a:pt x="190" y="0"/>
                      <a:pt x="1" y="221"/>
                      <a:pt x="1" y="441"/>
                    </a:cubicBezTo>
                    <a:lnTo>
                      <a:pt x="1" y="1260"/>
                    </a:lnTo>
                    <a:cubicBezTo>
                      <a:pt x="1" y="1512"/>
                      <a:pt x="190" y="1701"/>
                      <a:pt x="379" y="1701"/>
                    </a:cubicBezTo>
                    <a:lnTo>
                      <a:pt x="1230" y="1701"/>
                    </a:lnTo>
                    <a:cubicBezTo>
                      <a:pt x="1450" y="1701"/>
                      <a:pt x="1608" y="1512"/>
                      <a:pt x="1608" y="1260"/>
                    </a:cubicBezTo>
                    <a:cubicBezTo>
                      <a:pt x="1608" y="1040"/>
                      <a:pt x="1419" y="851"/>
                      <a:pt x="1230" y="851"/>
                    </a:cubicBezTo>
                    <a:lnTo>
                      <a:pt x="788" y="851"/>
                    </a:lnTo>
                    <a:lnTo>
                      <a:pt x="788" y="410"/>
                    </a:lnTo>
                    <a:cubicBezTo>
                      <a:pt x="788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48" name="Google Shape;6348;p62"/>
            <p:cNvGrpSpPr/>
            <p:nvPr/>
          </p:nvGrpSpPr>
          <p:grpSpPr>
            <a:xfrm>
              <a:off x="3291542" y="1171780"/>
              <a:ext cx="216010" cy="237098"/>
              <a:chOff x="-39792875" y="1971800"/>
              <a:chExt cx="290650" cy="319025"/>
            </a:xfrm>
            <a:grpFill/>
          </p:grpSpPr>
          <p:sp>
            <p:nvSpPr>
              <p:cNvPr id="6349" name="Google Shape;6349;p62"/>
              <p:cNvSpPr/>
              <p:nvPr/>
            </p:nvSpPr>
            <p:spPr>
              <a:xfrm>
                <a:off x="-39667650" y="2145075"/>
                <a:ext cx="409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71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52"/>
                    </a:cubicBezTo>
                    <a:cubicBezTo>
                      <a:pt x="1" y="1293"/>
                      <a:pt x="379" y="1671"/>
                      <a:pt x="820" y="1671"/>
                    </a:cubicBezTo>
                    <a:cubicBezTo>
                      <a:pt x="1261" y="1671"/>
                      <a:pt x="1639" y="1293"/>
                      <a:pt x="1639" y="852"/>
                    </a:cubicBezTo>
                    <a:cubicBezTo>
                      <a:pt x="1639" y="379"/>
                      <a:pt x="1261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50" name="Google Shape;6350;p62"/>
              <p:cNvSpPr/>
              <p:nvPr/>
            </p:nvSpPr>
            <p:spPr>
              <a:xfrm>
                <a:off x="-39792875" y="1971800"/>
                <a:ext cx="290650" cy="319025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12761" extrusionOk="0">
                    <a:moveTo>
                      <a:pt x="6207" y="3687"/>
                    </a:moveTo>
                    <a:cubicBezTo>
                      <a:pt x="6900" y="3687"/>
                      <a:pt x="7436" y="4222"/>
                      <a:pt x="7436" y="4884"/>
                    </a:cubicBezTo>
                    <a:lnTo>
                      <a:pt x="7436" y="11910"/>
                    </a:lnTo>
                    <a:lnTo>
                      <a:pt x="4159" y="11910"/>
                    </a:lnTo>
                    <a:lnTo>
                      <a:pt x="4159" y="4884"/>
                    </a:lnTo>
                    <a:cubicBezTo>
                      <a:pt x="4159" y="4222"/>
                      <a:pt x="4726" y="3687"/>
                      <a:pt x="5388" y="3687"/>
                    </a:cubicBezTo>
                    <a:close/>
                    <a:moveTo>
                      <a:pt x="10744" y="914"/>
                    </a:moveTo>
                    <a:lnTo>
                      <a:pt x="10744" y="3939"/>
                    </a:lnTo>
                    <a:cubicBezTo>
                      <a:pt x="9767" y="4412"/>
                      <a:pt x="9105" y="5420"/>
                      <a:pt x="9105" y="6554"/>
                    </a:cubicBezTo>
                    <a:cubicBezTo>
                      <a:pt x="9105" y="7688"/>
                      <a:pt x="9767" y="8665"/>
                      <a:pt x="10744" y="9137"/>
                    </a:cubicBezTo>
                    <a:cubicBezTo>
                      <a:pt x="10775" y="10145"/>
                      <a:pt x="10775" y="11280"/>
                      <a:pt x="10775" y="11910"/>
                    </a:cubicBezTo>
                    <a:lnTo>
                      <a:pt x="8318" y="11910"/>
                    </a:lnTo>
                    <a:lnTo>
                      <a:pt x="8318" y="4884"/>
                    </a:lnTo>
                    <a:cubicBezTo>
                      <a:pt x="8318" y="3750"/>
                      <a:pt x="7373" y="2805"/>
                      <a:pt x="6207" y="2805"/>
                    </a:cubicBezTo>
                    <a:lnTo>
                      <a:pt x="5388" y="2805"/>
                    </a:lnTo>
                    <a:cubicBezTo>
                      <a:pt x="4254" y="2805"/>
                      <a:pt x="3308" y="3750"/>
                      <a:pt x="3308" y="4884"/>
                    </a:cubicBezTo>
                    <a:lnTo>
                      <a:pt x="3308" y="11910"/>
                    </a:lnTo>
                    <a:lnTo>
                      <a:pt x="820" y="11910"/>
                    </a:lnTo>
                    <a:lnTo>
                      <a:pt x="820" y="9137"/>
                    </a:lnTo>
                    <a:cubicBezTo>
                      <a:pt x="2174" y="8507"/>
                      <a:pt x="2804" y="7026"/>
                      <a:pt x="2332" y="5640"/>
                    </a:cubicBezTo>
                    <a:cubicBezTo>
                      <a:pt x="2080" y="4884"/>
                      <a:pt x="1544" y="4254"/>
                      <a:pt x="820" y="3939"/>
                    </a:cubicBezTo>
                    <a:lnTo>
                      <a:pt x="820" y="914"/>
                    </a:lnTo>
                    <a:close/>
                    <a:moveTo>
                      <a:pt x="441" y="1"/>
                    </a:moveTo>
                    <a:cubicBezTo>
                      <a:pt x="189" y="1"/>
                      <a:pt x="0" y="221"/>
                      <a:pt x="0" y="442"/>
                    </a:cubicBezTo>
                    <a:lnTo>
                      <a:pt x="0" y="4191"/>
                    </a:lnTo>
                    <a:cubicBezTo>
                      <a:pt x="0" y="4349"/>
                      <a:pt x="126" y="4506"/>
                      <a:pt x="284" y="4569"/>
                    </a:cubicBezTo>
                    <a:cubicBezTo>
                      <a:pt x="1072" y="4853"/>
                      <a:pt x="1639" y="5609"/>
                      <a:pt x="1639" y="6522"/>
                    </a:cubicBezTo>
                    <a:cubicBezTo>
                      <a:pt x="1639" y="7404"/>
                      <a:pt x="1072" y="8161"/>
                      <a:pt x="284" y="8476"/>
                    </a:cubicBezTo>
                    <a:cubicBezTo>
                      <a:pt x="126" y="8507"/>
                      <a:pt x="0" y="8665"/>
                      <a:pt x="0" y="8885"/>
                    </a:cubicBezTo>
                    <a:lnTo>
                      <a:pt x="0" y="12351"/>
                    </a:lnTo>
                    <a:cubicBezTo>
                      <a:pt x="0" y="12571"/>
                      <a:pt x="189" y="12760"/>
                      <a:pt x="441" y="12760"/>
                    </a:cubicBezTo>
                    <a:lnTo>
                      <a:pt x="11185" y="12760"/>
                    </a:lnTo>
                    <a:cubicBezTo>
                      <a:pt x="11405" y="12760"/>
                      <a:pt x="11563" y="12571"/>
                      <a:pt x="11626" y="12382"/>
                    </a:cubicBezTo>
                    <a:lnTo>
                      <a:pt x="11626" y="8885"/>
                    </a:lnTo>
                    <a:cubicBezTo>
                      <a:pt x="11626" y="8696"/>
                      <a:pt x="11500" y="8539"/>
                      <a:pt x="11342" y="8476"/>
                    </a:cubicBezTo>
                    <a:cubicBezTo>
                      <a:pt x="10555" y="8192"/>
                      <a:pt x="9956" y="7404"/>
                      <a:pt x="9956" y="6522"/>
                    </a:cubicBezTo>
                    <a:cubicBezTo>
                      <a:pt x="9956" y="5609"/>
                      <a:pt x="10555" y="4853"/>
                      <a:pt x="11342" y="4569"/>
                    </a:cubicBezTo>
                    <a:cubicBezTo>
                      <a:pt x="11500" y="4538"/>
                      <a:pt x="11626" y="4380"/>
                      <a:pt x="11626" y="4191"/>
                    </a:cubicBezTo>
                    <a:lnTo>
                      <a:pt x="11626" y="442"/>
                    </a:lnTo>
                    <a:cubicBezTo>
                      <a:pt x="11626" y="221"/>
                      <a:pt x="11405" y="1"/>
                      <a:pt x="111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51" name="Google Shape;6351;p62"/>
            <p:cNvGrpSpPr/>
            <p:nvPr/>
          </p:nvGrpSpPr>
          <p:grpSpPr>
            <a:xfrm>
              <a:off x="3297097" y="1443883"/>
              <a:ext cx="204899" cy="236596"/>
              <a:chOff x="-39783425" y="2337925"/>
              <a:chExt cx="275700" cy="318350"/>
            </a:xfrm>
            <a:grpFill/>
          </p:grpSpPr>
          <p:sp>
            <p:nvSpPr>
              <p:cNvPr id="6352" name="Google Shape;6352;p62"/>
              <p:cNvSpPr/>
              <p:nvPr/>
            </p:nvSpPr>
            <p:spPr>
              <a:xfrm>
                <a:off x="-39739325" y="2468600"/>
                <a:ext cx="194575" cy="148500"/>
              </a:xfrm>
              <a:custGeom>
                <a:avLst/>
                <a:gdLst/>
                <a:ahLst/>
                <a:cxnLst/>
                <a:rect l="l" t="t" r="r" b="b"/>
                <a:pathLst>
                  <a:path w="7783" h="5940" extrusionOk="0">
                    <a:moveTo>
                      <a:pt x="6349" y="772"/>
                    </a:moveTo>
                    <a:cubicBezTo>
                      <a:pt x="6459" y="772"/>
                      <a:pt x="6570" y="812"/>
                      <a:pt x="6648" y="891"/>
                    </a:cubicBezTo>
                    <a:cubicBezTo>
                      <a:pt x="6711" y="954"/>
                      <a:pt x="6743" y="1017"/>
                      <a:pt x="6806" y="1080"/>
                    </a:cubicBezTo>
                    <a:cubicBezTo>
                      <a:pt x="6837" y="1300"/>
                      <a:pt x="6837" y="1458"/>
                      <a:pt x="6711" y="1552"/>
                    </a:cubicBezTo>
                    <a:lnTo>
                      <a:pt x="3340" y="4955"/>
                    </a:lnTo>
                    <a:cubicBezTo>
                      <a:pt x="3261" y="5033"/>
                      <a:pt x="3151" y="5073"/>
                      <a:pt x="3041" y="5073"/>
                    </a:cubicBezTo>
                    <a:cubicBezTo>
                      <a:pt x="2931" y="5073"/>
                      <a:pt x="2820" y="5033"/>
                      <a:pt x="2742" y="4955"/>
                    </a:cubicBezTo>
                    <a:lnTo>
                      <a:pt x="1040" y="3253"/>
                    </a:lnTo>
                    <a:cubicBezTo>
                      <a:pt x="883" y="3096"/>
                      <a:pt x="883" y="2812"/>
                      <a:pt x="1040" y="2655"/>
                    </a:cubicBezTo>
                    <a:lnTo>
                      <a:pt x="1135" y="2592"/>
                    </a:lnTo>
                    <a:cubicBezTo>
                      <a:pt x="1214" y="2513"/>
                      <a:pt x="1316" y="2474"/>
                      <a:pt x="1418" y="2474"/>
                    </a:cubicBezTo>
                    <a:cubicBezTo>
                      <a:pt x="1521" y="2474"/>
                      <a:pt x="1623" y="2513"/>
                      <a:pt x="1702" y="2592"/>
                    </a:cubicBezTo>
                    <a:lnTo>
                      <a:pt x="2742" y="3600"/>
                    </a:lnTo>
                    <a:cubicBezTo>
                      <a:pt x="2820" y="3679"/>
                      <a:pt x="2931" y="3718"/>
                      <a:pt x="3041" y="3718"/>
                    </a:cubicBezTo>
                    <a:cubicBezTo>
                      <a:pt x="3151" y="3718"/>
                      <a:pt x="3261" y="3679"/>
                      <a:pt x="3340" y="3600"/>
                    </a:cubicBezTo>
                    <a:lnTo>
                      <a:pt x="6050" y="891"/>
                    </a:lnTo>
                    <a:cubicBezTo>
                      <a:pt x="6128" y="812"/>
                      <a:pt x="6239" y="772"/>
                      <a:pt x="6349" y="772"/>
                    </a:cubicBezTo>
                    <a:close/>
                    <a:moveTo>
                      <a:pt x="6369" y="1"/>
                    </a:moveTo>
                    <a:cubicBezTo>
                      <a:pt x="6050" y="1"/>
                      <a:pt x="5719" y="119"/>
                      <a:pt x="5451" y="355"/>
                    </a:cubicBezTo>
                    <a:lnTo>
                      <a:pt x="3025" y="2781"/>
                    </a:lnTo>
                    <a:lnTo>
                      <a:pt x="2269" y="2025"/>
                    </a:lnTo>
                    <a:cubicBezTo>
                      <a:pt x="2040" y="1796"/>
                      <a:pt x="1742" y="1663"/>
                      <a:pt x="1421" y="1663"/>
                    </a:cubicBezTo>
                    <a:cubicBezTo>
                      <a:pt x="1256" y="1663"/>
                      <a:pt x="1085" y="1698"/>
                      <a:pt x="914" y="1773"/>
                    </a:cubicBezTo>
                    <a:cubicBezTo>
                      <a:pt x="694" y="1867"/>
                      <a:pt x="536" y="1993"/>
                      <a:pt x="473" y="2119"/>
                    </a:cubicBezTo>
                    <a:cubicBezTo>
                      <a:pt x="1" y="2592"/>
                      <a:pt x="1" y="3379"/>
                      <a:pt x="473" y="3883"/>
                    </a:cubicBezTo>
                    <a:lnTo>
                      <a:pt x="2143" y="5585"/>
                    </a:lnTo>
                    <a:cubicBezTo>
                      <a:pt x="2379" y="5821"/>
                      <a:pt x="2694" y="5939"/>
                      <a:pt x="3017" y="5939"/>
                    </a:cubicBezTo>
                    <a:cubicBezTo>
                      <a:pt x="3340" y="5939"/>
                      <a:pt x="3671" y="5821"/>
                      <a:pt x="3939" y="5585"/>
                    </a:cubicBezTo>
                    <a:lnTo>
                      <a:pt x="7310" y="2182"/>
                    </a:lnTo>
                    <a:cubicBezTo>
                      <a:pt x="7656" y="1836"/>
                      <a:pt x="7782" y="1300"/>
                      <a:pt x="7593" y="859"/>
                    </a:cubicBezTo>
                    <a:cubicBezTo>
                      <a:pt x="7467" y="575"/>
                      <a:pt x="7310" y="418"/>
                      <a:pt x="7215" y="355"/>
                    </a:cubicBezTo>
                    <a:cubicBezTo>
                      <a:pt x="6995" y="119"/>
                      <a:pt x="6688" y="1"/>
                      <a:pt x="63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53" name="Google Shape;6353;p62"/>
              <p:cNvSpPr/>
              <p:nvPr/>
            </p:nvSpPr>
            <p:spPr>
              <a:xfrm>
                <a:off x="-39783425" y="2337925"/>
                <a:ext cx="275700" cy="318350"/>
              </a:xfrm>
              <a:custGeom>
                <a:avLst/>
                <a:gdLst/>
                <a:ahLst/>
                <a:cxnLst/>
                <a:rect l="l" t="t" r="r" b="b"/>
                <a:pathLst>
                  <a:path w="11028" h="12734" extrusionOk="0">
                    <a:moveTo>
                      <a:pt x="5608" y="793"/>
                    </a:moveTo>
                    <a:cubicBezTo>
                      <a:pt x="5829" y="793"/>
                      <a:pt x="5986" y="1014"/>
                      <a:pt x="6049" y="1234"/>
                    </a:cubicBezTo>
                    <a:cubicBezTo>
                      <a:pt x="6049" y="1486"/>
                      <a:pt x="6238" y="1644"/>
                      <a:pt x="6459" y="1644"/>
                    </a:cubicBezTo>
                    <a:lnTo>
                      <a:pt x="8129" y="1644"/>
                    </a:lnTo>
                    <a:cubicBezTo>
                      <a:pt x="8349" y="1644"/>
                      <a:pt x="8507" y="1833"/>
                      <a:pt x="8570" y="2053"/>
                    </a:cubicBezTo>
                    <a:lnTo>
                      <a:pt x="8570" y="2494"/>
                    </a:lnTo>
                    <a:lnTo>
                      <a:pt x="2773" y="2494"/>
                    </a:lnTo>
                    <a:lnTo>
                      <a:pt x="2773" y="2116"/>
                    </a:lnTo>
                    <a:lnTo>
                      <a:pt x="2741" y="2116"/>
                    </a:lnTo>
                    <a:cubicBezTo>
                      <a:pt x="2741" y="1864"/>
                      <a:pt x="2930" y="1707"/>
                      <a:pt x="3119" y="1675"/>
                    </a:cubicBezTo>
                    <a:lnTo>
                      <a:pt x="4789" y="1675"/>
                    </a:lnTo>
                    <a:cubicBezTo>
                      <a:pt x="5010" y="1675"/>
                      <a:pt x="5167" y="1486"/>
                      <a:pt x="5167" y="1234"/>
                    </a:cubicBezTo>
                    <a:cubicBezTo>
                      <a:pt x="5167" y="1014"/>
                      <a:pt x="5356" y="856"/>
                      <a:pt x="5608" y="793"/>
                    </a:cubicBezTo>
                    <a:close/>
                    <a:moveTo>
                      <a:pt x="10177" y="2494"/>
                    </a:moveTo>
                    <a:lnTo>
                      <a:pt x="10177" y="11883"/>
                    </a:lnTo>
                    <a:lnTo>
                      <a:pt x="788" y="11883"/>
                    </a:lnTo>
                    <a:lnTo>
                      <a:pt x="788" y="2494"/>
                    </a:lnTo>
                    <a:lnTo>
                      <a:pt x="1891" y="2494"/>
                    </a:lnTo>
                    <a:lnTo>
                      <a:pt x="1891" y="2904"/>
                    </a:lnTo>
                    <a:cubicBezTo>
                      <a:pt x="1891" y="3125"/>
                      <a:pt x="2111" y="3314"/>
                      <a:pt x="2332" y="3314"/>
                    </a:cubicBezTo>
                    <a:lnTo>
                      <a:pt x="8948" y="3314"/>
                    </a:lnTo>
                    <a:cubicBezTo>
                      <a:pt x="9200" y="3314"/>
                      <a:pt x="9357" y="3125"/>
                      <a:pt x="9357" y="2904"/>
                    </a:cubicBezTo>
                    <a:lnTo>
                      <a:pt x="9357" y="2494"/>
                    </a:lnTo>
                    <a:close/>
                    <a:moveTo>
                      <a:pt x="5615" y="1"/>
                    </a:moveTo>
                    <a:cubicBezTo>
                      <a:pt x="5456" y="1"/>
                      <a:pt x="5293" y="33"/>
                      <a:pt x="5136" y="100"/>
                    </a:cubicBezTo>
                    <a:cubicBezTo>
                      <a:pt x="4821" y="226"/>
                      <a:pt x="4537" y="478"/>
                      <a:pt x="4474" y="856"/>
                    </a:cubicBezTo>
                    <a:lnTo>
                      <a:pt x="3151" y="856"/>
                    </a:lnTo>
                    <a:cubicBezTo>
                      <a:pt x="2647" y="856"/>
                      <a:pt x="2174" y="1203"/>
                      <a:pt x="1985" y="1675"/>
                    </a:cubicBezTo>
                    <a:lnTo>
                      <a:pt x="410" y="1675"/>
                    </a:lnTo>
                    <a:cubicBezTo>
                      <a:pt x="158" y="1675"/>
                      <a:pt x="0" y="1864"/>
                      <a:pt x="0" y="2116"/>
                    </a:cubicBezTo>
                    <a:lnTo>
                      <a:pt x="0" y="12292"/>
                    </a:lnTo>
                    <a:cubicBezTo>
                      <a:pt x="0" y="12544"/>
                      <a:pt x="221" y="12734"/>
                      <a:pt x="410" y="12734"/>
                    </a:cubicBezTo>
                    <a:lnTo>
                      <a:pt x="10618" y="12734"/>
                    </a:lnTo>
                    <a:cubicBezTo>
                      <a:pt x="10838" y="12734"/>
                      <a:pt x="11027" y="12544"/>
                      <a:pt x="11027" y="12292"/>
                    </a:cubicBezTo>
                    <a:lnTo>
                      <a:pt x="11027" y="2116"/>
                    </a:lnTo>
                    <a:cubicBezTo>
                      <a:pt x="10996" y="1864"/>
                      <a:pt x="10807" y="1675"/>
                      <a:pt x="10555" y="1675"/>
                    </a:cubicBezTo>
                    <a:lnTo>
                      <a:pt x="9263" y="1675"/>
                    </a:lnTo>
                    <a:cubicBezTo>
                      <a:pt x="9105" y="1203"/>
                      <a:pt x="8633" y="856"/>
                      <a:pt x="8097" y="856"/>
                    </a:cubicBezTo>
                    <a:lnTo>
                      <a:pt x="6774" y="856"/>
                    </a:lnTo>
                    <a:cubicBezTo>
                      <a:pt x="6606" y="328"/>
                      <a:pt x="6127" y="1"/>
                      <a:pt x="56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54" name="Google Shape;6354;p62"/>
            <p:cNvSpPr/>
            <p:nvPr/>
          </p:nvSpPr>
          <p:spPr>
            <a:xfrm>
              <a:off x="3280863" y="1718768"/>
              <a:ext cx="234757" cy="235611"/>
            </a:xfrm>
            <a:custGeom>
              <a:avLst/>
              <a:gdLst/>
              <a:ahLst/>
              <a:cxnLst/>
              <a:rect l="l" t="t" r="r" b="b"/>
              <a:pathLst>
                <a:path w="12635" h="12681" extrusionOk="0">
                  <a:moveTo>
                    <a:pt x="2017" y="865"/>
                  </a:moveTo>
                  <a:lnTo>
                    <a:pt x="3624" y="1275"/>
                  </a:lnTo>
                  <a:cubicBezTo>
                    <a:pt x="3655" y="1370"/>
                    <a:pt x="2679" y="4961"/>
                    <a:pt x="2679" y="4961"/>
                  </a:cubicBezTo>
                  <a:lnTo>
                    <a:pt x="2553" y="5339"/>
                  </a:lnTo>
                  <a:lnTo>
                    <a:pt x="946" y="4898"/>
                  </a:lnTo>
                  <a:lnTo>
                    <a:pt x="2017" y="865"/>
                  </a:lnTo>
                  <a:close/>
                  <a:moveTo>
                    <a:pt x="10460" y="4867"/>
                  </a:moveTo>
                  <a:lnTo>
                    <a:pt x="11689" y="5182"/>
                  </a:lnTo>
                  <a:lnTo>
                    <a:pt x="11469" y="6001"/>
                  </a:lnTo>
                  <a:lnTo>
                    <a:pt x="10240" y="5686"/>
                  </a:lnTo>
                  <a:lnTo>
                    <a:pt x="10460" y="4867"/>
                  </a:lnTo>
                  <a:close/>
                  <a:moveTo>
                    <a:pt x="4159" y="2346"/>
                  </a:moveTo>
                  <a:lnTo>
                    <a:pt x="9799" y="3858"/>
                  </a:lnTo>
                  <a:lnTo>
                    <a:pt x="9200" y="6284"/>
                  </a:lnTo>
                  <a:lnTo>
                    <a:pt x="8381" y="6064"/>
                  </a:lnTo>
                  <a:cubicBezTo>
                    <a:pt x="8413" y="5465"/>
                    <a:pt x="8161" y="4867"/>
                    <a:pt x="7625" y="4552"/>
                  </a:cubicBezTo>
                  <a:cubicBezTo>
                    <a:pt x="7341" y="4366"/>
                    <a:pt x="7014" y="4275"/>
                    <a:pt x="6691" y="4275"/>
                  </a:cubicBezTo>
                  <a:cubicBezTo>
                    <a:pt x="6084" y="4275"/>
                    <a:pt x="5487" y="4596"/>
                    <a:pt x="5199" y="5213"/>
                  </a:cubicBezTo>
                  <a:cubicBezTo>
                    <a:pt x="4601" y="5056"/>
                    <a:pt x="3529" y="4804"/>
                    <a:pt x="3529" y="4804"/>
                  </a:cubicBezTo>
                  <a:cubicBezTo>
                    <a:pt x="3624" y="4552"/>
                    <a:pt x="4128" y="2630"/>
                    <a:pt x="4159" y="2346"/>
                  </a:cubicBezTo>
                  <a:close/>
                  <a:moveTo>
                    <a:pt x="6746" y="5106"/>
                  </a:moveTo>
                  <a:cubicBezTo>
                    <a:pt x="7102" y="5106"/>
                    <a:pt x="7435" y="5355"/>
                    <a:pt x="7562" y="5686"/>
                  </a:cubicBezTo>
                  <a:cubicBezTo>
                    <a:pt x="7594" y="5906"/>
                    <a:pt x="7594" y="6095"/>
                    <a:pt x="7531" y="6284"/>
                  </a:cubicBezTo>
                  <a:cubicBezTo>
                    <a:pt x="7368" y="6610"/>
                    <a:pt x="7067" y="6798"/>
                    <a:pt x="6756" y="6798"/>
                  </a:cubicBezTo>
                  <a:cubicBezTo>
                    <a:pt x="6646" y="6798"/>
                    <a:pt x="6535" y="6775"/>
                    <a:pt x="6428" y="6725"/>
                  </a:cubicBezTo>
                  <a:cubicBezTo>
                    <a:pt x="6176" y="6631"/>
                    <a:pt x="6018" y="6442"/>
                    <a:pt x="5955" y="6221"/>
                  </a:cubicBezTo>
                  <a:cubicBezTo>
                    <a:pt x="5798" y="5749"/>
                    <a:pt x="6050" y="5276"/>
                    <a:pt x="6491" y="5150"/>
                  </a:cubicBezTo>
                  <a:cubicBezTo>
                    <a:pt x="6575" y="5120"/>
                    <a:pt x="6661" y="5106"/>
                    <a:pt x="6746" y="5106"/>
                  </a:cubicBezTo>
                  <a:close/>
                  <a:moveTo>
                    <a:pt x="7531" y="7387"/>
                  </a:moveTo>
                  <a:lnTo>
                    <a:pt x="8476" y="9277"/>
                  </a:lnTo>
                  <a:lnTo>
                    <a:pt x="4947" y="9277"/>
                  </a:lnTo>
                  <a:lnTo>
                    <a:pt x="5955" y="7387"/>
                  </a:lnTo>
                  <a:cubicBezTo>
                    <a:pt x="6192" y="7529"/>
                    <a:pt x="6451" y="7600"/>
                    <a:pt x="6719" y="7600"/>
                  </a:cubicBezTo>
                  <a:cubicBezTo>
                    <a:pt x="6987" y="7600"/>
                    <a:pt x="7263" y="7529"/>
                    <a:pt x="7531" y="7387"/>
                  </a:cubicBezTo>
                  <a:close/>
                  <a:moveTo>
                    <a:pt x="1791" y="1"/>
                  </a:moveTo>
                  <a:cubicBezTo>
                    <a:pt x="1607" y="1"/>
                    <a:pt x="1440" y="138"/>
                    <a:pt x="1387" y="298"/>
                  </a:cubicBezTo>
                  <a:lnTo>
                    <a:pt x="95" y="5150"/>
                  </a:lnTo>
                  <a:cubicBezTo>
                    <a:pt x="1" y="5371"/>
                    <a:pt x="158" y="5591"/>
                    <a:pt x="347" y="5654"/>
                  </a:cubicBezTo>
                  <a:lnTo>
                    <a:pt x="2742" y="6284"/>
                  </a:lnTo>
                  <a:cubicBezTo>
                    <a:pt x="2773" y="6288"/>
                    <a:pt x="2804" y="6290"/>
                    <a:pt x="2833" y="6290"/>
                  </a:cubicBezTo>
                  <a:cubicBezTo>
                    <a:pt x="3040" y="6290"/>
                    <a:pt x="3195" y="6194"/>
                    <a:pt x="3277" y="6001"/>
                  </a:cubicBezTo>
                  <a:lnTo>
                    <a:pt x="3403" y="5623"/>
                  </a:lnTo>
                  <a:lnTo>
                    <a:pt x="5073" y="6095"/>
                  </a:lnTo>
                  <a:cubicBezTo>
                    <a:pt x="5073" y="6379"/>
                    <a:pt x="5199" y="6631"/>
                    <a:pt x="5325" y="6883"/>
                  </a:cubicBezTo>
                  <a:lnTo>
                    <a:pt x="2616" y="12081"/>
                  </a:lnTo>
                  <a:cubicBezTo>
                    <a:pt x="2490" y="12270"/>
                    <a:pt x="2553" y="12522"/>
                    <a:pt x="2773" y="12617"/>
                  </a:cubicBezTo>
                  <a:cubicBezTo>
                    <a:pt x="2838" y="12660"/>
                    <a:pt x="2907" y="12681"/>
                    <a:pt x="2974" y="12681"/>
                  </a:cubicBezTo>
                  <a:cubicBezTo>
                    <a:pt x="3103" y="12681"/>
                    <a:pt x="3226" y="12604"/>
                    <a:pt x="3309" y="12459"/>
                  </a:cubicBezTo>
                  <a:lnTo>
                    <a:pt x="4538" y="10191"/>
                  </a:lnTo>
                  <a:cubicBezTo>
                    <a:pt x="4559" y="10201"/>
                    <a:pt x="4538" y="10205"/>
                    <a:pt x="4668" y="10205"/>
                  </a:cubicBezTo>
                  <a:cubicBezTo>
                    <a:pt x="4930" y="10205"/>
                    <a:pt x="5798" y="10191"/>
                    <a:pt x="8822" y="10191"/>
                  </a:cubicBezTo>
                  <a:lnTo>
                    <a:pt x="8917" y="10191"/>
                  </a:lnTo>
                  <a:lnTo>
                    <a:pt x="10082" y="12459"/>
                  </a:lnTo>
                  <a:cubicBezTo>
                    <a:pt x="10165" y="12604"/>
                    <a:pt x="10289" y="12681"/>
                    <a:pt x="10426" y="12681"/>
                  </a:cubicBezTo>
                  <a:cubicBezTo>
                    <a:pt x="10498" y="12681"/>
                    <a:pt x="10574" y="12660"/>
                    <a:pt x="10650" y="12617"/>
                  </a:cubicBezTo>
                  <a:cubicBezTo>
                    <a:pt x="10839" y="12522"/>
                    <a:pt x="10902" y="12270"/>
                    <a:pt x="10807" y="12081"/>
                  </a:cubicBezTo>
                  <a:lnTo>
                    <a:pt x="8129" y="6914"/>
                  </a:lnTo>
                  <a:lnTo>
                    <a:pt x="9389" y="7261"/>
                  </a:lnTo>
                  <a:cubicBezTo>
                    <a:pt x="9428" y="7272"/>
                    <a:pt x="9466" y="7277"/>
                    <a:pt x="9503" y="7277"/>
                  </a:cubicBezTo>
                  <a:cubicBezTo>
                    <a:pt x="9674" y="7277"/>
                    <a:pt x="9816" y="7164"/>
                    <a:pt x="9893" y="7009"/>
                  </a:cubicBezTo>
                  <a:lnTo>
                    <a:pt x="10019" y="6599"/>
                  </a:lnTo>
                  <a:lnTo>
                    <a:pt x="11626" y="7040"/>
                  </a:lnTo>
                  <a:cubicBezTo>
                    <a:pt x="11660" y="7050"/>
                    <a:pt x="11694" y="7055"/>
                    <a:pt x="11727" y="7055"/>
                  </a:cubicBezTo>
                  <a:cubicBezTo>
                    <a:pt x="11910" y="7055"/>
                    <a:pt x="12077" y="6917"/>
                    <a:pt x="12130" y="6757"/>
                  </a:cubicBezTo>
                  <a:lnTo>
                    <a:pt x="12571" y="5150"/>
                  </a:lnTo>
                  <a:cubicBezTo>
                    <a:pt x="12634" y="4804"/>
                    <a:pt x="12508" y="4583"/>
                    <a:pt x="12288" y="4520"/>
                  </a:cubicBezTo>
                  <a:lnTo>
                    <a:pt x="10681" y="4079"/>
                  </a:lnTo>
                  <a:lnTo>
                    <a:pt x="10776" y="3701"/>
                  </a:lnTo>
                  <a:cubicBezTo>
                    <a:pt x="10839" y="3449"/>
                    <a:pt x="10713" y="3260"/>
                    <a:pt x="10523" y="3165"/>
                  </a:cubicBezTo>
                  <a:lnTo>
                    <a:pt x="4443" y="1559"/>
                  </a:lnTo>
                  <a:lnTo>
                    <a:pt x="4569" y="1181"/>
                  </a:lnTo>
                  <a:cubicBezTo>
                    <a:pt x="4601" y="928"/>
                    <a:pt x="4506" y="739"/>
                    <a:pt x="4285" y="645"/>
                  </a:cubicBezTo>
                  <a:lnTo>
                    <a:pt x="1891" y="15"/>
                  </a:lnTo>
                  <a:cubicBezTo>
                    <a:pt x="1857" y="5"/>
                    <a:pt x="1824" y="1"/>
                    <a:pt x="17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55" name="Google Shape;6355;p62"/>
            <p:cNvGrpSpPr/>
            <p:nvPr/>
          </p:nvGrpSpPr>
          <p:grpSpPr>
            <a:xfrm>
              <a:off x="4665742" y="1154223"/>
              <a:ext cx="242356" cy="235203"/>
              <a:chOff x="-37956150" y="1948175"/>
              <a:chExt cx="326100" cy="316475"/>
            </a:xfrm>
            <a:grpFill/>
          </p:grpSpPr>
          <p:sp>
            <p:nvSpPr>
              <p:cNvPr id="6356" name="Google Shape;6356;p62"/>
              <p:cNvSpPr/>
              <p:nvPr/>
            </p:nvSpPr>
            <p:spPr>
              <a:xfrm>
                <a:off x="-37956150" y="1948175"/>
                <a:ext cx="326100" cy="316475"/>
              </a:xfrm>
              <a:custGeom>
                <a:avLst/>
                <a:gdLst/>
                <a:ahLst/>
                <a:cxnLst/>
                <a:rect l="l" t="t" r="r" b="b"/>
                <a:pathLst>
                  <a:path w="13044" h="12659" extrusionOk="0">
                    <a:moveTo>
                      <a:pt x="11627" y="844"/>
                    </a:moveTo>
                    <a:cubicBezTo>
                      <a:pt x="11847" y="844"/>
                      <a:pt x="12067" y="993"/>
                      <a:pt x="12067" y="1229"/>
                    </a:cubicBezTo>
                    <a:cubicBezTo>
                      <a:pt x="12067" y="1355"/>
                      <a:pt x="12036" y="1418"/>
                      <a:pt x="11941" y="1513"/>
                    </a:cubicBezTo>
                    <a:lnTo>
                      <a:pt x="9106" y="4254"/>
                    </a:lnTo>
                    <a:cubicBezTo>
                      <a:pt x="8948" y="4065"/>
                      <a:pt x="8759" y="3876"/>
                      <a:pt x="8507" y="3687"/>
                    </a:cubicBezTo>
                    <a:cubicBezTo>
                      <a:pt x="9358" y="2899"/>
                      <a:pt x="11343" y="946"/>
                      <a:pt x="11343" y="946"/>
                    </a:cubicBezTo>
                    <a:cubicBezTo>
                      <a:pt x="11423" y="876"/>
                      <a:pt x="11525" y="844"/>
                      <a:pt x="11627" y="844"/>
                    </a:cubicBezTo>
                    <a:close/>
                    <a:moveTo>
                      <a:pt x="3845" y="10712"/>
                    </a:moveTo>
                    <a:lnTo>
                      <a:pt x="4412" y="11311"/>
                    </a:lnTo>
                    <a:lnTo>
                      <a:pt x="4065" y="11657"/>
                    </a:lnTo>
                    <a:cubicBezTo>
                      <a:pt x="3986" y="11736"/>
                      <a:pt x="3876" y="11776"/>
                      <a:pt x="3766" y="11776"/>
                    </a:cubicBezTo>
                    <a:cubicBezTo>
                      <a:pt x="3656" y="11776"/>
                      <a:pt x="3545" y="11736"/>
                      <a:pt x="3467" y="11657"/>
                    </a:cubicBezTo>
                    <a:cubicBezTo>
                      <a:pt x="3309" y="11500"/>
                      <a:pt x="3309" y="11248"/>
                      <a:pt x="3467" y="11090"/>
                    </a:cubicBezTo>
                    <a:lnTo>
                      <a:pt x="3845" y="10712"/>
                    </a:lnTo>
                    <a:close/>
                    <a:moveTo>
                      <a:pt x="6222" y="3658"/>
                    </a:moveTo>
                    <a:cubicBezTo>
                      <a:pt x="6719" y="3658"/>
                      <a:pt x="7224" y="3789"/>
                      <a:pt x="7688" y="4065"/>
                    </a:cubicBezTo>
                    <a:cubicBezTo>
                      <a:pt x="8035" y="4254"/>
                      <a:pt x="8350" y="4569"/>
                      <a:pt x="8602" y="4884"/>
                    </a:cubicBezTo>
                    <a:cubicBezTo>
                      <a:pt x="9389" y="6207"/>
                      <a:pt x="9106" y="7782"/>
                      <a:pt x="8129" y="8759"/>
                    </a:cubicBezTo>
                    <a:lnTo>
                      <a:pt x="7027" y="9862"/>
                    </a:lnTo>
                    <a:cubicBezTo>
                      <a:pt x="6838" y="10051"/>
                      <a:pt x="6712" y="10334"/>
                      <a:pt x="6680" y="10649"/>
                    </a:cubicBezTo>
                    <a:cubicBezTo>
                      <a:pt x="6680" y="11027"/>
                      <a:pt x="6554" y="11468"/>
                      <a:pt x="6270" y="11752"/>
                    </a:cubicBezTo>
                    <a:cubicBezTo>
                      <a:pt x="6255" y="11768"/>
                      <a:pt x="6215" y="11776"/>
                      <a:pt x="6176" y="11776"/>
                    </a:cubicBezTo>
                    <a:cubicBezTo>
                      <a:pt x="6137" y="11776"/>
                      <a:pt x="6097" y="11768"/>
                      <a:pt x="6081" y="11752"/>
                    </a:cubicBezTo>
                    <a:cubicBezTo>
                      <a:pt x="726" y="6396"/>
                      <a:pt x="1009" y="6680"/>
                      <a:pt x="1009" y="6617"/>
                    </a:cubicBezTo>
                    <a:lnTo>
                      <a:pt x="1009" y="6522"/>
                    </a:lnTo>
                    <a:cubicBezTo>
                      <a:pt x="1009" y="6459"/>
                      <a:pt x="1041" y="6459"/>
                      <a:pt x="1041" y="6459"/>
                    </a:cubicBezTo>
                    <a:cubicBezTo>
                      <a:pt x="1198" y="6302"/>
                      <a:pt x="1419" y="6207"/>
                      <a:pt x="1671" y="6113"/>
                    </a:cubicBezTo>
                    <a:cubicBezTo>
                      <a:pt x="2049" y="5987"/>
                      <a:pt x="2269" y="6081"/>
                      <a:pt x="2616" y="5955"/>
                    </a:cubicBezTo>
                    <a:cubicBezTo>
                      <a:pt x="2773" y="5892"/>
                      <a:pt x="2899" y="5798"/>
                      <a:pt x="2994" y="5672"/>
                    </a:cubicBezTo>
                    <a:lnTo>
                      <a:pt x="4191" y="4506"/>
                    </a:lnTo>
                    <a:cubicBezTo>
                      <a:pt x="4741" y="3956"/>
                      <a:pt x="5473" y="3658"/>
                      <a:pt x="6222" y="3658"/>
                    </a:cubicBezTo>
                    <a:close/>
                    <a:moveTo>
                      <a:pt x="11637" y="1"/>
                    </a:moveTo>
                    <a:cubicBezTo>
                      <a:pt x="11322" y="1"/>
                      <a:pt x="11007" y="127"/>
                      <a:pt x="10776" y="379"/>
                    </a:cubicBezTo>
                    <a:lnTo>
                      <a:pt x="7814" y="3277"/>
                    </a:lnTo>
                    <a:cubicBezTo>
                      <a:pt x="7301" y="3032"/>
                      <a:pt x="6741" y="2908"/>
                      <a:pt x="6181" y="2908"/>
                    </a:cubicBezTo>
                    <a:cubicBezTo>
                      <a:pt x="5227" y="2908"/>
                      <a:pt x="4275" y="3268"/>
                      <a:pt x="3561" y="4002"/>
                    </a:cubicBezTo>
                    <a:lnTo>
                      <a:pt x="2364" y="5167"/>
                    </a:lnTo>
                    <a:cubicBezTo>
                      <a:pt x="2301" y="5262"/>
                      <a:pt x="2175" y="5294"/>
                      <a:pt x="2049" y="5294"/>
                    </a:cubicBezTo>
                    <a:cubicBezTo>
                      <a:pt x="915" y="5325"/>
                      <a:pt x="474" y="5924"/>
                      <a:pt x="411" y="5955"/>
                    </a:cubicBezTo>
                    <a:cubicBezTo>
                      <a:pt x="1" y="6365"/>
                      <a:pt x="64" y="6932"/>
                      <a:pt x="411" y="7341"/>
                    </a:cubicBezTo>
                    <a:lnTo>
                      <a:pt x="3246" y="10177"/>
                    </a:lnTo>
                    <a:lnTo>
                      <a:pt x="2836" y="10555"/>
                    </a:lnTo>
                    <a:cubicBezTo>
                      <a:pt x="2206" y="11185"/>
                      <a:pt x="2458" y="12256"/>
                      <a:pt x="3246" y="12571"/>
                    </a:cubicBezTo>
                    <a:cubicBezTo>
                      <a:pt x="3395" y="12631"/>
                      <a:pt x="3547" y="12659"/>
                      <a:pt x="3696" y="12659"/>
                    </a:cubicBezTo>
                    <a:cubicBezTo>
                      <a:pt x="4020" y="12659"/>
                      <a:pt x="4332" y="12525"/>
                      <a:pt x="4569" y="12288"/>
                    </a:cubicBezTo>
                    <a:lnTo>
                      <a:pt x="4979" y="11910"/>
                    </a:lnTo>
                    <a:lnTo>
                      <a:pt x="5451" y="12382"/>
                    </a:lnTo>
                    <a:cubicBezTo>
                      <a:pt x="5636" y="12567"/>
                      <a:pt x="5874" y="12654"/>
                      <a:pt x="6116" y="12654"/>
                    </a:cubicBezTo>
                    <a:cubicBezTo>
                      <a:pt x="6370" y="12654"/>
                      <a:pt x="6628" y="12559"/>
                      <a:pt x="6838" y="12382"/>
                    </a:cubicBezTo>
                    <a:cubicBezTo>
                      <a:pt x="7247" y="11941"/>
                      <a:pt x="7468" y="11342"/>
                      <a:pt x="7499" y="10712"/>
                    </a:cubicBezTo>
                    <a:cubicBezTo>
                      <a:pt x="7499" y="10649"/>
                      <a:pt x="7531" y="10523"/>
                      <a:pt x="7625" y="10460"/>
                    </a:cubicBezTo>
                    <a:lnTo>
                      <a:pt x="8728" y="9358"/>
                    </a:lnTo>
                    <a:cubicBezTo>
                      <a:pt x="9862" y="8192"/>
                      <a:pt x="10209" y="6428"/>
                      <a:pt x="9547" y="5010"/>
                    </a:cubicBezTo>
                    <a:lnTo>
                      <a:pt x="12540" y="2112"/>
                    </a:lnTo>
                    <a:cubicBezTo>
                      <a:pt x="12666" y="1986"/>
                      <a:pt x="12729" y="1828"/>
                      <a:pt x="12823" y="1670"/>
                    </a:cubicBezTo>
                    <a:cubicBezTo>
                      <a:pt x="13044" y="1072"/>
                      <a:pt x="12729" y="379"/>
                      <a:pt x="12099" y="95"/>
                    </a:cubicBezTo>
                    <a:cubicBezTo>
                      <a:pt x="11952" y="32"/>
                      <a:pt x="11794" y="1"/>
                      <a:pt x="116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57" name="Google Shape;6357;p62"/>
              <p:cNvSpPr/>
              <p:nvPr/>
            </p:nvSpPr>
            <p:spPr>
              <a:xfrm>
                <a:off x="-37729300" y="2054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58" name="Google Shape;6358;p62"/>
              <p:cNvSpPr/>
              <p:nvPr/>
            </p:nvSpPr>
            <p:spPr>
              <a:xfrm>
                <a:off x="-37839575" y="2058625"/>
                <a:ext cx="81950" cy="34300"/>
              </a:xfrm>
              <a:custGeom>
                <a:avLst/>
                <a:gdLst/>
                <a:ahLst/>
                <a:cxnLst/>
                <a:rect l="l" t="t" r="r" b="b"/>
                <a:pathLst>
                  <a:path w="3278" h="1372" extrusionOk="0">
                    <a:moveTo>
                      <a:pt x="1497" y="0"/>
                    </a:moveTo>
                    <a:cubicBezTo>
                      <a:pt x="1030" y="0"/>
                      <a:pt x="577" y="150"/>
                      <a:pt x="221" y="434"/>
                    </a:cubicBezTo>
                    <a:cubicBezTo>
                      <a:pt x="32" y="623"/>
                      <a:pt x="1" y="876"/>
                      <a:pt x="158" y="1065"/>
                    </a:cubicBezTo>
                    <a:cubicBezTo>
                      <a:pt x="245" y="1151"/>
                      <a:pt x="350" y="1200"/>
                      <a:pt x="465" y="1200"/>
                    </a:cubicBezTo>
                    <a:cubicBezTo>
                      <a:pt x="558" y="1200"/>
                      <a:pt x="657" y="1167"/>
                      <a:pt x="757" y="1096"/>
                    </a:cubicBezTo>
                    <a:cubicBezTo>
                      <a:pt x="968" y="927"/>
                      <a:pt x="1241" y="840"/>
                      <a:pt x="1524" y="840"/>
                    </a:cubicBezTo>
                    <a:cubicBezTo>
                      <a:pt x="1876" y="840"/>
                      <a:pt x="2242" y="974"/>
                      <a:pt x="2521" y="1254"/>
                    </a:cubicBezTo>
                    <a:cubicBezTo>
                      <a:pt x="2600" y="1332"/>
                      <a:pt x="2710" y="1372"/>
                      <a:pt x="2820" y="1372"/>
                    </a:cubicBezTo>
                    <a:cubicBezTo>
                      <a:pt x="2931" y="1372"/>
                      <a:pt x="3041" y="1332"/>
                      <a:pt x="3120" y="1254"/>
                    </a:cubicBezTo>
                    <a:cubicBezTo>
                      <a:pt x="3277" y="1096"/>
                      <a:pt x="3277" y="844"/>
                      <a:pt x="3120" y="686"/>
                    </a:cubicBezTo>
                    <a:cubicBezTo>
                      <a:pt x="2653" y="220"/>
                      <a:pt x="2064" y="0"/>
                      <a:pt x="14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59" name="Google Shape;6359;p62"/>
            <p:cNvGrpSpPr/>
            <p:nvPr/>
          </p:nvGrpSpPr>
          <p:grpSpPr>
            <a:xfrm>
              <a:off x="4670487" y="1474409"/>
              <a:ext cx="237098" cy="153395"/>
              <a:chOff x="-37953000" y="2379000"/>
              <a:chExt cx="319025" cy="206400"/>
            </a:xfrm>
            <a:grpFill/>
          </p:grpSpPr>
          <p:sp>
            <p:nvSpPr>
              <p:cNvPr id="6360" name="Google Shape;6360;p62"/>
              <p:cNvSpPr/>
              <p:nvPr/>
            </p:nvSpPr>
            <p:spPr>
              <a:xfrm>
                <a:off x="-37953000" y="2379000"/>
                <a:ext cx="319025" cy="206400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8256" extrusionOk="0">
                    <a:moveTo>
                      <a:pt x="11469" y="788"/>
                    </a:moveTo>
                    <a:cubicBezTo>
                      <a:pt x="11721" y="788"/>
                      <a:pt x="11878" y="977"/>
                      <a:pt x="11910" y="1198"/>
                    </a:cubicBezTo>
                    <a:lnTo>
                      <a:pt x="11910" y="6207"/>
                    </a:lnTo>
                    <a:lnTo>
                      <a:pt x="11847" y="6207"/>
                    </a:lnTo>
                    <a:cubicBezTo>
                      <a:pt x="11847" y="6396"/>
                      <a:pt x="11752" y="6554"/>
                      <a:pt x="11595" y="6617"/>
                    </a:cubicBezTo>
                    <a:cubicBezTo>
                      <a:pt x="11563" y="6627"/>
                      <a:pt x="11612" y="6631"/>
                      <a:pt x="11289" y="6631"/>
                    </a:cubicBezTo>
                    <a:cubicBezTo>
                      <a:pt x="10643" y="6631"/>
                      <a:pt x="8507" y="6617"/>
                      <a:pt x="1261" y="6617"/>
                    </a:cubicBezTo>
                    <a:cubicBezTo>
                      <a:pt x="1041" y="6617"/>
                      <a:pt x="883" y="6396"/>
                      <a:pt x="852" y="6176"/>
                    </a:cubicBezTo>
                    <a:lnTo>
                      <a:pt x="852" y="1198"/>
                    </a:lnTo>
                    <a:cubicBezTo>
                      <a:pt x="852" y="977"/>
                      <a:pt x="1041" y="820"/>
                      <a:pt x="1261" y="788"/>
                    </a:cubicBezTo>
                    <a:close/>
                    <a:moveTo>
                      <a:pt x="1261" y="1"/>
                    </a:moveTo>
                    <a:cubicBezTo>
                      <a:pt x="600" y="1"/>
                      <a:pt x="1" y="536"/>
                      <a:pt x="1" y="1198"/>
                    </a:cubicBezTo>
                    <a:lnTo>
                      <a:pt x="1" y="6176"/>
                    </a:lnTo>
                    <a:cubicBezTo>
                      <a:pt x="1" y="6711"/>
                      <a:pt x="348" y="7152"/>
                      <a:pt x="820" y="7341"/>
                    </a:cubicBezTo>
                    <a:lnTo>
                      <a:pt x="820" y="7814"/>
                    </a:lnTo>
                    <a:cubicBezTo>
                      <a:pt x="820" y="8066"/>
                      <a:pt x="1041" y="8255"/>
                      <a:pt x="1261" y="8255"/>
                    </a:cubicBezTo>
                    <a:lnTo>
                      <a:pt x="2931" y="8255"/>
                    </a:lnTo>
                    <a:cubicBezTo>
                      <a:pt x="3151" y="8255"/>
                      <a:pt x="3341" y="8066"/>
                      <a:pt x="3341" y="7814"/>
                    </a:cubicBezTo>
                    <a:lnTo>
                      <a:pt x="3341" y="7404"/>
                    </a:lnTo>
                    <a:lnTo>
                      <a:pt x="9421" y="7404"/>
                    </a:lnTo>
                    <a:lnTo>
                      <a:pt x="9421" y="7814"/>
                    </a:lnTo>
                    <a:cubicBezTo>
                      <a:pt x="9421" y="8066"/>
                      <a:pt x="9610" y="8255"/>
                      <a:pt x="9862" y="8255"/>
                    </a:cubicBezTo>
                    <a:lnTo>
                      <a:pt x="11500" y="8255"/>
                    </a:lnTo>
                    <a:cubicBezTo>
                      <a:pt x="11752" y="8255"/>
                      <a:pt x="11941" y="8066"/>
                      <a:pt x="11941" y="7814"/>
                    </a:cubicBezTo>
                    <a:lnTo>
                      <a:pt x="11941" y="7341"/>
                    </a:lnTo>
                    <a:cubicBezTo>
                      <a:pt x="12445" y="7184"/>
                      <a:pt x="12760" y="6711"/>
                      <a:pt x="12760" y="6176"/>
                    </a:cubicBezTo>
                    <a:lnTo>
                      <a:pt x="12760" y="1198"/>
                    </a:lnTo>
                    <a:cubicBezTo>
                      <a:pt x="12697" y="536"/>
                      <a:pt x="12130" y="1"/>
                      <a:pt x="114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61" name="Google Shape;6361;p62"/>
              <p:cNvSpPr/>
              <p:nvPr/>
            </p:nvSpPr>
            <p:spPr>
              <a:xfrm>
                <a:off x="-37780500" y="2419975"/>
                <a:ext cx="110300" cy="104075"/>
              </a:xfrm>
              <a:custGeom>
                <a:avLst/>
                <a:gdLst/>
                <a:ahLst/>
                <a:cxnLst/>
                <a:rect l="l" t="t" r="r" b="b"/>
                <a:pathLst>
                  <a:path w="4412" h="4163" extrusionOk="0">
                    <a:moveTo>
                      <a:pt x="2043" y="804"/>
                    </a:moveTo>
                    <a:cubicBezTo>
                      <a:pt x="2447" y="804"/>
                      <a:pt x="2859" y="1006"/>
                      <a:pt x="3120" y="1386"/>
                    </a:cubicBezTo>
                    <a:cubicBezTo>
                      <a:pt x="3466" y="1922"/>
                      <a:pt x="3340" y="2709"/>
                      <a:pt x="2742" y="3119"/>
                    </a:cubicBezTo>
                    <a:cubicBezTo>
                      <a:pt x="2544" y="3259"/>
                      <a:pt x="2312" y="3325"/>
                      <a:pt x="2077" y="3325"/>
                    </a:cubicBezTo>
                    <a:cubicBezTo>
                      <a:pt x="1676" y="3325"/>
                      <a:pt x="1267" y="3130"/>
                      <a:pt x="1009" y="2773"/>
                    </a:cubicBezTo>
                    <a:cubicBezTo>
                      <a:pt x="631" y="2205"/>
                      <a:pt x="788" y="1418"/>
                      <a:pt x="1387" y="1008"/>
                    </a:cubicBezTo>
                    <a:cubicBezTo>
                      <a:pt x="1582" y="870"/>
                      <a:pt x="1811" y="804"/>
                      <a:pt x="2043" y="804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1" y="945"/>
                      <a:pt x="1" y="2079"/>
                    </a:cubicBezTo>
                    <a:cubicBezTo>
                      <a:pt x="1" y="2993"/>
                      <a:pt x="599" y="3781"/>
                      <a:pt x="1450" y="4064"/>
                    </a:cubicBezTo>
                    <a:cubicBezTo>
                      <a:pt x="1647" y="4130"/>
                      <a:pt x="1849" y="4163"/>
                      <a:pt x="2050" y="4163"/>
                    </a:cubicBezTo>
                    <a:cubicBezTo>
                      <a:pt x="2332" y="4163"/>
                      <a:pt x="2610" y="4098"/>
                      <a:pt x="2868" y="3970"/>
                    </a:cubicBezTo>
                    <a:cubicBezTo>
                      <a:pt x="3939" y="3560"/>
                      <a:pt x="4411" y="2331"/>
                      <a:pt x="3970" y="1260"/>
                    </a:cubicBezTo>
                    <a:cubicBezTo>
                      <a:pt x="3655" y="504"/>
                      <a:pt x="2899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62" name="Google Shape;6362;p62"/>
              <p:cNvSpPr/>
              <p:nvPr/>
            </p:nvSpPr>
            <p:spPr>
              <a:xfrm>
                <a:off x="-37910450" y="2419975"/>
                <a:ext cx="103200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851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41"/>
                    </a:cubicBezTo>
                    <a:cubicBezTo>
                      <a:pt x="0" y="662"/>
                      <a:pt x="189" y="851"/>
                      <a:pt x="378" y="851"/>
                    </a:cubicBezTo>
                    <a:lnTo>
                      <a:pt x="3686" y="851"/>
                    </a:lnTo>
                    <a:cubicBezTo>
                      <a:pt x="3938" y="851"/>
                      <a:pt x="4127" y="662"/>
                      <a:pt x="4127" y="441"/>
                    </a:cubicBezTo>
                    <a:cubicBezTo>
                      <a:pt x="4096" y="189"/>
                      <a:pt x="3907" y="0"/>
                      <a:pt x="36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63" name="Google Shape;6363;p62"/>
              <p:cNvSpPr/>
              <p:nvPr/>
            </p:nvSpPr>
            <p:spPr>
              <a:xfrm>
                <a:off x="-37910450" y="2461700"/>
                <a:ext cx="10320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852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410"/>
                    </a:cubicBezTo>
                    <a:cubicBezTo>
                      <a:pt x="0" y="662"/>
                      <a:pt x="189" y="851"/>
                      <a:pt x="378" y="851"/>
                    </a:cubicBezTo>
                    <a:lnTo>
                      <a:pt x="3686" y="851"/>
                    </a:lnTo>
                    <a:cubicBezTo>
                      <a:pt x="3938" y="851"/>
                      <a:pt x="4127" y="662"/>
                      <a:pt x="4127" y="410"/>
                    </a:cubicBezTo>
                    <a:cubicBezTo>
                      <a:pt x="4127" y="190"/>
                      <a:pt x="3907" y="1"/>
                      <a:pt x="36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64" name="Google Shape;6364;p62"/>
              <p:cNvSpPr/>
              <p:nvPr/>
            </p:nvSpPr>
            <p:spPr>
              <a:xfrm>
                <a:off x="-37910450" y="2502675"/>
                <a:ext cx="10320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883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41"/>
                    </a:cubicBezTo>
                    <a:cubicBezTo>
                      <a:pt x="0" y="662"/>
                      <a:pt x="189" y="882"/>
                      <a:pt x="378" y="882"/>
                    </a:cubicBezTo>
                    <a:lnTo>
                      <a:pt x="3686" y="882"/>
                    </a:lnTo>
                    <a:cubicBezTo>
                      <a:pt x="3938" y="882"/>
                      <a:pt x="4127" y="662"/>
                      <a:pt x="4127" y="441"/>
                    </a:cubicBezTo>
                    <a:cubicBezTo>
                      <a:pt x="4127" y="189"/>
                      <a:pt x="3907" y="0"/>
                      <a:pt x="36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65" name="Google Shape;6365;p62"/>
            <p:cNvSpPr/>
            <p:nvPr/>
          </p:nvSpPr>
          <p:spPr>
            <a:xfrm>
              <a:off x="4666083" y="1697383"/>
              <a:ext cx="243527" cy="236503"/>
            </a:xfrm>
            <a:custGeom>
              <a:avLst/>
              <a:gdLst/>
              <a:ahLst/>
              <a:cxnLst/>
              <a:rect l="l" t="t" r="r" b="b"/>
              <a:pathLst>
                <a:path w="13107" h="12729" extrusionOk="0">
                  <a:moveTo>
                    <a:pt x="10240" y="838"/>
                  </a:moveTo>
                  <a:cubicBezTo>
                    <a:pt x="10457" y="838"/>
                    <a:pt x="10681" y="882"/>
                    <a:pt x="10902" y="977"/>
                  </a:cubicBezTo>
                  <a:cubicBezTo>
                    <a:pt x="11752" y="1323"/>
                    <a:pt x="12130" y="2332"/>
                    <a:pt x="11784" y="3151"/>
                  </a:cubicBezTo>
                  <a:cubicBezTo>
                    <a:pt x="11505" y="3793"/>
                    <a:pt x="10877" y="4159"/>
                    <a:pt x="10226" y="4159"/>
                  </a:cubicBezTo>
                  <a:cubicBezTo>
                    <a:pt x="9920" y="4159"/>
                    <a:pt x="9609" y="4078"/>
                    <a:pt x="9326" y="3907"/>
                  </a:cubicBezTo>
                  <a:cubicBezTo>
                    <a:pt x="8917" y="3592"/>
                    <a:pt x="8602" y="3056"/>
                    <a:pt x="8602" y="2521"/>
                  </a:cubicBezTo>
                  <a:cubicBezTo>
                    <a:pt x="8627" y="1538"/>
                    <a:pt x="9377" y="838"/>
                    <a:pt x="10240" y="838"/>
                  </a:cubicBezTo>
                  <a:close/>
                  <a:moveTo>
                    <a:pt x="11059" y="4852"/>
                  </a:moveTo>
                  <a:lnTo>
                    <a:pt x="11059" y="5990"/>
                  </a:lnTo>
                  <a:lnTo>
                    <a:pt x="10555" y="5514"/>
                  </a:lnTo>
                  <a:cubicBezTo>
                    <a:pt x="10476" y="5435"/>
                    <a:pt x="10366" y="5395"/>
                    <a:pt x="10256" y="5395"/>
                  </a:cubicBezTo>
                  <a:cubicBezTo>
                    <a:pt x="10146" y="5395"/>
                    <a:pt x="10035" y="5435"/>
                    <a:pt x="9957" y="5514"/>
                  </a:cubicBezTo>
                  <a:lnTo>
                    <a:pt x="9421" y="6049"/>
                  </a:lnTo>
                  <a:lnTo>
                    <a:pt x="9421" y="4852"/>
                  </a:lnTo>
                  <a:cubicBezTo>
                    <a:pt x="9673" y="4946"/>
                    <a:pt x="9949" y="4994"/>
                    <a:pt x="10228" y="4994"/>
                  </a:cubicBezTo>
                  <a:cubicBezTo>
                    <a:pt x="10508" y="4994"/>
                    <a:pt x="10791" y="4946"/>
                    <a:pt x="11059" y="4852"/>
                  </a:cubicBezTo>
                  <a:close/>
                  <a:moveTo>
                    <a:pt x="11847" y="11027"/>
                  </a:moveTo>
                  <a:cubicBezTo>
                    <a:pt x="11658" y="11531"/>
                    <a:pt x="11217" y="11846"/>
                    <a:pt x="10681" y="11846"/>
                  </a:cubicBezTo>
                  <a:lnTo>
                    <a:pt x="3782" y="11846"/>
                  </a:lnTo>
                  <a:cubicBezTo>
                    <a:pt x="3971" y="11625"/>
                    <a:pt x="4097" y="11342"/>
                    <a:pt x="4128" y="11027"/>
                  </a:cubicBezTo>
                  <a:close/>
                  <a:moveTo>
                    <a:pt x="8444" y="851"/>
                  </a:moveTo>
                  <a:cubicBezTo>
                    <a:pt x="7531" y="1890"/>
                    <a:pt x="7594" y="3466"/>
                    <a:pt x="8633" y="4379"/>
                  </a:cubicBezTo>
                  <a:lnTo>
                    <a:pt x="8633" y="7089"/>
                  </a:lnTo>
                  <a:cubicBezTo>
                    <a:pt x="8633" y="7246"/>
                    <a:pt x="8759" y="7404"/>
                    <a:pt x="8854" y="7467"/>
                  </a:cubicBezTo>
                  <a:cubicBezTo>
                    <a:pt x="8916" y="7504"/>
                    <a:pt x="8978" y="7522"/>
                    <a:pt x="9038" y="7522"/>
                  </a:cubicBezTo>
                  <a:cubicBezTo>
                    <a:pt x="9131" y="7522"/>
                    <a:pt x="9219" y="7480"/>
                    <a:pt x="9295" y="7404"/>
                  </a:cubicBezTo>
                  <a:lnTo>
                    <a:pt x="10240" y="6459"/>
                  </a:lnTo>
                  <a:lnTo>
                    <a:pt x="10240" y="10271"/>
                  </a:lnTo>
                  <a:lnTo>
                    <a:pt x="3782" y="10271"/>
                  </a:lnTo>
                  <a:cubicBezTo>
                    <a:pt x="3752" y="10262"/>
                    <a:pt x="3724" y="10258"/>
                    <a:pt x="3697" y="10258"/>
                  </a:cubicBezTo>
                  <a:cubicBezTo>
                    <a:pt x="3522" y="10258"/>
                    <a:pt x="3404" y="10426"/>
                    <a:pt x="3404" y="10617"/>
                  </a:cubicBezTo>
                  <a:cubicBezTo>
                    <a:pt x="3404" y="11331"/>
                    <a:pt x="2805" y="11880"/>
                    <a:pt x="2143" y="11880"/>
                  </a:cubicBezTo>
                  <a:cubicBezTo>
                    <a:pt x="1987" y="11880"/>
                    <a:pt x="1827" y="11849"/>
                    <a:pt x="1671" y="11783"/>
                  </a:cubicBezTo>
                  <a:cubicBezTo>
                    <a:pt x="1293" y="11625"/>
                    <a:pt x="1072" y="11342"/>
                    <a:pt x="946" y="10995"/>
                  </a:cubicBezTo>
                  <a:cubicBezTo>
                    <a:pt x="883" y="10743"/>
                    <a:pt x="915" y="10617"/>
                    <a:pt x="915" y="10302"/>
                  </a:cubicBezTo>
                  <a:lnTo>
                    <a:pt x="915" y="851"/>
                  </a:lnTo>
                  <a:close/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lnTo>
                    <a:pt x="1" y="10617"/>
                  </a:lnTo>
                  <a:cubicBezTo>
                    <a:pt x="1" y="11783"/>
                    <a:pt x="946" y="12728"/>
                    <a:pt x="2080" y="12728"/>
                  </a:cubicBezTo>
                  <a:lnTo>
                    <a:pt x="10650" y="12728"/>
                  </a:lnTo>
                  <a:cubicBezTo>
                    <a:pt x="11784" y="12728"/>
                    <a:pt x="12729" y="11783"/>
                    <a:pt x="12729" y="10617"/>
                  </a:cubicBezTo>
                  <a:cubicBezTo>
                    <a:pt x="12760" y="10397"/>
                    <a:pt x="12571" y="10208"/>
                    <a:pt x="12319" y="10208"/>
                  </a:cubicBezTo>
                  <a:lnTo>
                    <a:pt x="11122" y="10208"/>
                  </a:lnTo>
                  <a:lnTo>
                    <a:pt x="11122" y="7215"/>
                  </a:lnTo>
                  <a:lnTo>
                    <a:pt x="11217" y="7309"/>
                  </a:lnTo>
                  <a:cubicBezTo>
                    <a:pt x="11301" y="7393"/>
                    <a:pt x="11413" y="7435"/>
                    <a:pt x="11515" y="7435"/>
                  </a:cubicBezTo>
                  <a:cubicBezTo>
                    <a:pt x="11567" y="7435"/>
                    <a:pt x="11616" y="7425"/>
                    <a:pt x="11658" y="7404"/>
                  </a:cubicBezTo>
                  <a:cubicBezTo>
                    <a:pt x="11815" y="7309"/>
                    <a:pt x="11910" y="7215"/>
                    <a:pt x="11910" y="6994"/>
                  </a:cubicBezTo>
                  <a:lnTo>
                    <a:pt x="11910" y="4285"/>
                  </a:lnTo>
                  <a:cubicBezTo>
                    <a:pt x="13107" y="3214"/>
                    <a:pt x="12950" y="1292"/>
                    <a:pt x="11626" y="378"/>
                  </a:cubicBezTo>
                  <a:cubicBezTo>
                    <a:pt x="11437" y="221"/>
                    <a:pt x="11154" y="126"/>
                    <a:pt x="10902" y="63"/>
                  </a:cubicBezTo>
                  <a:cubicBezTo>
                    <a:pt x="10839" y="0"/>
                    <a:pt x="10744" y="0"/>
                    <a:pt x="106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366" name="Google Shape;6366;p62"/>
            <p:cNvSpPr/>
            <p:nvPr/>
          </p:nvSpPr>
          <p:spPr>
            <a:xfrm>
              <a:off x="5275638" y="1445093"/>
              <a:ext cx="169783" cy="235928"/>
            </a:xfrm>
            <a:custGeom>
              <a:avLst/>
              <a:gdLst/>
              <a:ahLst/>
              <a:cxnLst/>
              <a:rect l="l" t="t" r="r" b="b"/>
              <a:pathLst>
                <a:path w="9138" h="12698" extrusionOk="0">
                  <a:moveTo>
                    <a:pt x="7467" y="851"/>
                  </a:moveTo>
                  <a:lnTo>
                    <a:pt x="7467" y="1765"/>
                  </a:lnTo>
                  <a:cubicBezTo>
                    <a:pt x="7467" y="2363"/>
                    <a:pt x="7373" y="2931"/>
                    <a:pt x="7152" y="3466"/>
                  </a:cubicBezTo>
                  <a:cubicBezTo>
                    <a:pt x="6849" y="3390"/>
                    <a:pt x="6530" y="3352"/>
                    <a:pt x="6209" y="3352"/>
                  </a:cubicBezTo>
                  <a:cubicBezTo>
                    <a:pt x="5595" y="3352"/>
                    <a:pt x="4969" y="3492"/>
                    <a:pt x="4411" y="3781"/>
                  </a:cubicBezTo>
                  <a:cubicBezTo>
                    <a:pt x="3936" y="4019"/>
                    <a:pt x="3406" y="4131"/>
                    <a:pt x="2877" y="4131"/>
                  </a:cubicBezTo>
                  <a:cubicBezTo>
                    <a:pt x="2705" y="4131"/>
                    <a:pt x="2533" y="4119"/>
                    <a:pt x="2364" y="4096"/>
                  </a:cubicBezTo>
                  <a:cubicBezTo>
                    <a:pt x="1891" y="3403"/>
                    <a:pt x="1702" y="2584"/>
                    <a:pt x="1702" y="1765"/>
                  </a:cubicBezTo>
                  <a:lnTo>
                    <a:pt x="1702" y="851"/>
                  </a:lnTo>
                  <a:close/>
                  <a:moveTo>
                    <a:pt x="6278" y="4137"/>
                  </a:moveTo>
                  <a:cubicBezTo>
                    <a:pt x="6425" y="4137"/>
                    <a:pt x="6570" y="4145"/>
                    <a:pt x="6711" y="4159"/>
                  </a:cubicBezTo>
                  <a:cubicBezTo>
                    <a:pt x="6428" y="4506"/>
                    <a:pt x="6081" y="4789"/>
                    <a:pt x="5672" y="4978"/>
                  </a:cubicBezTo>
                  <a:cubicBezTo>
                    <a:pt x="5168" y="5230"/>
                    <a:pt x="4916" y="5829"/>
                    <a:pt x="4947" y="6365"/>
                  </a:cubicBezTo>
                  <a:lnTo>
                    <a:pt x="4569" y="7152"/>
                  </a:lnTo>
                  <a:lnTo>
                    <a:pt x="4159" y="6365"/>
                  </a:lnTo>
                  <a:cubicBezTo>
                    <a:pt x="4222" y="5829"/>
                    <a:pt x="3970" y="5230"/>
                    <a:pt x="3466" y="4978"/>
                  </a:cubicBezTo>
                  <a:cubicBezTo>
                    <a:pt x="3372" y="4978"/>
                    <a:pt x="3340" y="4947"/>
                    <a:pt x="3277" y="4915"/>
                  </a:cubicBezTo>
                  <a:cubicBezTo>
                    <a:pt x="3781" y="4884"/>
                    <a:pt x="4285" y="4726"/>
                    <a:pt x="4758" y="4474"/>
                  </a:cubicBezTo>
                  <a:cubicBezTo>
                    <a:pt x="5246" y="4230"/>
                    <a:pt x="5773" y="4137"/>
                    <a:pt x="6278" y="4137"/>
                  </a:cubicBezTo>
                  <a:close/>
                  <a:moveTo>
                    <a:pt x="5388" y="7436"/>
                  </a:moveTo>
                  <a:cubicBezTo>
                    <a:pt x="5483" y="7499"/>
                    <a:pt x="5577" y="7593"/>
                    <a:pt x="5703" y="7656"/>
                  </a:cubicBezTo>
                  <a:cubicBezTo>
                    <a:pt x="6932" y="8255"/>
                    <a:pt x="7499" y="9610"/>
                    <a:pt x="7499" y="10933"/>
                  </a:cubicBezTo>
                  <a:lnTo>
                    <a:pt x="7499" y="11437"/>
                  </a:lnTo>
                  <a:lnTo>
                    <a:pt x="7467" y="11437"/>
                  </a:lnTo>
                  <a:lnTo>
                    <a:pt x="4853" y="9484"/>
                  </a:lnTo>
                  <a:cubicBezTo>
                    <a:pt x="4774" y="9421"/>
                    <a:pt x="4679" y="9389"/>
                    <a:pt x="4585" y="9389"/>
                  </a:cubicBezTo>
                  <a:cubicBezTo>
                    <a:pt x="4490" y="9389"/>
                    <a:pt x="4396" y="9421"/>
                    <a:pt x="4317" y="9484"/>
                  </a:cubicBezTo>
                  <a:lnTo>
                    <a:pt x="1702" y="11437"/>
                  </a:lnTo>
                  <a:lnTo>
                    <a:pt x="1702" y="10933"/>
                  </a:lnTo>
                  <a:cubicBezTo>
                    <a:pt x="1702" y="9547"/>
                    <a:pt x="2269" y="8255"/>
                    <a:pt x="3466" y="7656"/>
                  </a:cubicBezTo>
                  <a:cubicBezTo>
                    <a:pt x="3592" y="7625"/>
                    <a:pt x="3655" y="7530"/>
                    <a:pt x="3781" y="7436"/>
                  </a:cubicBezTo>
                  <a:lnTo>
                    <a:pt x="4222" y="8286"/>
                  </a:lnTo>
                  <a:cubicBezTo>
                    <a:pt x="4301" y="8444"/>
                    <a:pt x="4443" y="8523"/>
                    <a:pt x="4585" y="8523"/>
                  </a:cubicBezTo>
                  <a:cubicBezTo>
                    <a:pt x="4726" y="8523"/>
                    <a:pt x="4868" y="8444"/>
                    <a:pt x="4947" y="8286"/>
                  </a:cubicBezTo>
                  <a:lnTo>
                    <a:pt x="5388" y="7436"/>
                  </a:lnTo>
                  <a:close/>
                  <a:moveTo>
                    <a:pt x="4600" y="10303"/>
                  </a:moveTo>
                  <a:lnTo>
                    <a:pt x="6711" y="11846"/>
                  </a:lnTo>
                  <a:lnTo>
                    <a:pt x="2521" y="11846"/>
                  </a:lnTo>
                  <a:lnTo>
                    <a:pt x="4600" y="10303"/>
                  </a:ln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410"/>
                  </a:cubicBezTo>
                  <a:cubicBezTo>
                    <a:pt x="1" y="662"/>
                    <a:pt x="190" y="851"/>
                    <a:pt x="442" y="851"/>
                  </a:cubicBezTo>
                  <a:lnTo>
                    <a:pt x="851" y="851"/>
                  </a:lnTo>
                  <a:lnTo>
                    <a:pt x="851" y="1765"/>
                  </a:lnTo>
                  <a:cubicBezTo>
                    <a:pt x="851" y="3466"/>
                    <a:pt x="1607" y="5041"/>
                    <a:pt x="3120" y="5766"/>
                  </a:cubicBezTo>
                  <a:cubicBezTo>
                    <a:pt x="3309" y="5860"/>
                    <a:pt x="3340" y="6144"/>
                    <a:pt x="3340" y="6365"/>
                  </a:cubicBezTo>
                  <a:cubicBezTo>
                    <a:pt x="3340" y="6396"/>
                    <a:pt x="3309" y="6491"/>
                    <a:pt x="3340" y="6522"/>
                  </a:cubicBezTo>
                  <a:cubicBezTo>
                    <a:pt x="3309" y="6680"/>
                    <a:pt x="3214" y="6869"/>
                    <a:pt x="3120" y="6932"/>
                  </a:cubicBezTo>
                  <a:cubicBezTo>
                    <a:pt x="1607" y="7656"/>
                    <a:pt x="851" y="9232"/>
                    <a:pt x="851" y="10933"/>
                  </a:cubicBezTo>
                  <a:lnTo>
                    <a:pt x="851" y="11846"/>
                  </a:lnTo>
                  <a:lnTo>
                    <a:pt x="442" y="11846"/>
                  </a:lnTo>
                  <a:cubicBezTo>
                    <a:pt x="190" y="11846"/>
                    <a:pt x="1" y="12035"/>
                    <a:pt x="1" y="12287"/>
                  </a:cubicBezTo>
                  <a:cubicBezTo>
                    <a:pt x="1" y="12508"/>
                    <a:pt x="190" y="12697"/>
                    <a:pt x="442" y="12697"/>
                  </a:cubicBezTo>
                  <a:lnTo>
                    <a:pt x="8696" y="12697"/>
                  </a:lnTo>
                  <a:cubicBezTo>
                    <a:pt x="8948" y="12697"/>
                    <a:pt x="9137" y="12508"/>
                    <a:pt x="9137" y="12287"/>
                  </a:cubicBezTo>
                  <a:cubicBezTo>
                    <a:pt x="9137" y="12035"/>
                    <a:pt x="8948" y="11846"/>
                    <a:pt x="8696" y="11846"/>
                  </a:cubicBezTo>
                  <a:lnTo>
                    <a:pt x="8255" y="11846"/>
                  </a:lnTo>
                  <a:lnTo>
                    <a:pt x="8255" y="10933"/>
                  </a:lnTo>
                  <a:cubicBezTo>
                    <a:pt x="8255" y="9232"/>
                    <a:pt x="7530" y="7656"/>
                    <a:pt x="6018" y="6932"/>
                  </a:cubicBezTo>
                  <a:cubicBezTo>
                    <a:pt x="5892" y="6837"/>
                    <a:pt x="5829" y="6680"/>
                    <a:pt x="5798" y="6522"/>
                  </a:cubicBezTo>
                  <a:lnTo>
                    <a:pt x="5798" y="6365"/>
                  </a:lnTo>
                  <a:cubicBezTo>
                    <a:pt x="5798" y="6144"/>
                    <a:pt x="5861" y="5860"/>
                    <a:pt x="6018" y="5766"/>
                  </a:cubicBezTo>
                  <a:cubicBezTo>
                    <a:pt x="7530" y="5041"/>
                    <a:pt x="8255" y="3435"/>
                    <a:pt x="8255" y="1765"/>
                  </a:cubicBezTo>
                  <a:lnTo>
                    <a:pt x="8255" y="851"/>
                  </a:lnTo>
                  <a:lnTo>
                    <a:pt x="8696" y="851"/>
                  </a:lnTo>
                  <a:cubicBezTo>
                    <a:pt x="8948" y="851"/>
                    <a:pt x="9137" y="662"/>
                    <a:pt x="9137" y="410"/>
                  </a:cubicBezTo>
                  <a:cubicBezTo>
                    <a:pt x="9137" y="190"/>
                    <a:pt x="8948" y="1"/>
                    <a:pt x="869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67" name="Google Shape;6367;p62"/>
            <p:cNvGrpSpPr/>
            <p:nvPr/>
          </p:nvGrpSpPr>
          <p:grpSpPr>
            <a:xfrm>
              <a:off x="807592" y="2097820"/>
              <a:ext cx="204880" cy="235686"/>
              <a:chOff x="-42971725" y="3217825"/>
              <a:chExt cx="275675" cy="317125"/>
            </a:xfrm>
            <a:grpFill/>
          </p:grpSpPr>
          <p:sp>
            <p:nvSpPr>
              <p:cNvPr id="6368" name="Google Shape;6368;p62"/>
              <p:cNvSpPr/>
              <p:nvPr/>
            </p:nvSpPr>
            <p:spPr>
              <a:xfrm>
                <a:off x="-42951250" y="3279250"/>
                <a:ext cx="233950" cy="152050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6082" extrusionOk="0">
                    <a:moveTo>
                      <a:pt x="379" y="1"/>
                    </a:moveTo>
                    <a:cubicBezTo>
                      <a:pt x="158" y="1"/>
                      <a:pt x="1" y="221"/>
                      <a:pt x="1" y="410"/>
                    </a:cubicBezTo>
                    <a:lnTo>
                      <a:pt x="1" y="6081"/>
                    </a:lnTo>
                    <a:lnTo>
                      <a:pt x="9357" y="6081"/>
                    </a:lnTo>
                    <a:lnTo>
                      <a:pt x="9357" y="410"/>
                    </a:lnTo>
                    <a:cubicBezTo>
                      <a:pt x="9357" y="158"/>
                      <a:pt x="9168" y="1"/>
                      <a:pt x="89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69" name="Google Shape;6369;p62"/>
              <p:cNvSpPr/>
              <p:nvPr/>
            </p:nvSpPr>
            <p:spPr>
              <a:xfrm>
                <a:off x="-42971725" y="3451750"/>
                <a:ext cx="275675" cy="83200"/>
              </a:xfrm>
              <a:custGeom>
                <a:avLst/>
                <a:gdLst/>
                <a:ahLst/>
                <a:cxnLst/>
                <a:rect l="l" t="t" r="r" b="b"/>
                <a:pathLst>
                  <a:path w="11027" h="3328" extrusionOk="0">
                    <a:moveTo>
                      <a:pt x="63" y="0"/>
                    </a:moveTo>
                    <a:cubicBezTo>
                      <a:pt x="32" y="126"/>
                      <a:pt x="0" y="284"/>
                      <a:pt x="0" y="410"/>
                    </a:cubicBezTo>
                    <a:cubicBezTo>
                      <a:pt x="0" y="1103"/>
                      <a:pt x="536" y="1670"/>
                      <a:pt x="1198" y="1670"/>
                    </a:cubicBezTo>
                    <a:lnTo>
                      <a:pt x="3151" y="1670"/>
                    </a:lnTo>
                    <a:lnTo>
                      <a:pt x="2615" y="2710"/>
                    </a:lnTo>
                    <a:cubicBezTo>
                      <a:pt x="2521" y="2930"/>
                      <a:pt x="2615" y="3182"/>
                      <a:pt x="2836" y="3277"/>
                    </a:cubicBezTo>
                    <a:cubicBezTo>
                      <a:pt x="2889" y="3312"/>
                      <a:pt x="2949" y="3328"/>
                      <a:pt x="3009" y="3328"/>
                    </a:cubicBezTo>
                    <a:cubicBezTo>
                      <a:pt x="3166" y="3328"/>
                      <a:pt x="3326" y="3224"/>
                      <a:pt x="3371" y="3088"/>
                    </a:cubicBezTo>
                    <a:lnTo>
                      <a:pt x="4096" y="1639"/>
                    </a:lnTo>
                    <a:lnTo>
                      <a:pt x="5073" y="1639"/>
                    </a:lnTo>
                    <a:lnTo>
                      <a:pt x="5073" y="2867"/>
                    </a:lnTo>
                    <a:cubicBezTo>
                      <a:pt x="5073" y="3119"/>
                      <a:pt x="5262" y="3308"/>
                      <a:pt x="5514" y="3308"/>
                    </a:cubicBezTo>
                    <a:cubicBezTo>
                      <a:pt x="5734" y="3308"/>
                      <a:pt x="5892" y="3119"/>
                      <a:pt x="5892" y="2867"/>
                    </a:cubicBezTo>
                    <a:lnTo>
                      <a:pt x="5892" y="1639"/>
                    </a:lnTo>
                    <a:lnTo>
                      <a:pt x="6868" y="1639"/>
                    </a:lnTo>
                    <a:lnTo>
                      <a:pt x="7593" y="3088"/>
                    </a:lnTo>
                    <a:cubicBezTo>
                      <a:pt x="7688" y="3230"/>
                      <a:pt x="7835" y="3301"/>
                      <a:pt x="7983" y="3301"/>
                    </a:cubicBezTo>
                    <a:cubicBezTo>
                      <a:pt x="8032" y="3301"/>
                      <a:pt x="8081" y="3293"/>
                      <a:pt x="8129" y="3277"/>
                    </a:cubicBezTo>
                    <a:cubicBezTo>
                      <a:pt x="8349" y="3151"/>
                      <a:pt x="8412" y="2930"/>
                      <a:pt x="8349" y="2710"/>
                    </a:cubicBezTo>
                    <a:lnTo>
                      <a:pt x="7814" y="1670"/>
                    </a:lnTo>
                    <a:lnTo>
                      <a:pt x="9767" y="1670"/>
                    </a:lnTo>
                    <a:cubicBezTo>
                      <a:pt x="10429" y="1670"/>
                      <a:pt x="11027" y="1103"/>
                      <a:pt x="11027" y="410"/>
                    </a:cubicBezTo>
                    <a:cubicBezTo>
                      <a:pt x="11027" y="252"/>
                      <a:pt x="10964" y="126"/>
                      <a:pt x="109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70" name="Google Shape;6370;p62"/>
              <p:cNvSpPr/>
              <p:nvPr/>
            </p:nvSpPr>
            <p:spPr>
              <a:xfrm>
                <a:off x="-42866975" y="3217825"/>
                <a:ext cx="630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1639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410"/>
                    </a:cubicBezTo>
                    <a:lnTo>
                      <a:pt x="1" y="1639"/>
                    </a:lnTo>
                    <a:lnTo>
                      <a:pt x="2489" y="1639"/>
                    </a:lnTo>
                    <a:lnTo>
                      <a:pt x="2489" y="410"/>
                    </a:lnTo>
                    <a:lnTo>
                      <a:pt x="2521" y="410"/>
                    </a:lnTo>
                    <a:cubicBezTo>
                      <a:pt x="2521" y="189"/>
                      <a:pt x="2332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71" name="Google Shape;6371;p62"/>
            <p:cNvGrpSpPr/>
            <p:nvPr/>
          </p:nvGrpSpPr>
          <p:grpSpPr>
            <a:xfrm>
              <a:off x="789727" y="2391216"/>
              <a:ext cx="240610" cy="214709"/>
              <a:chOff x="-42996150" y="3612600"/>
              <a:chExt cx="323750" cy="288900"/>
            </a:xfrm>
            <a:grpFill/>
          </p:grpSpPr>
          <p:sp>
            <p:nvSpPr>
              <p:cNvPr id="6372" name="Google Shape;6372;p62"/>
              <p:cNvSpPr/>
              <p:nvPr/>
            </p:nvSpPr>
            <p:spPr>
              <a:xfrm>
                <a:off x="-42914225" y="3612600"/>
                <a:ext cx="241825" cy="239275"/>
              </a:xfrm>
              <a:custGeom>
                <a:avLst/>
                <a:gdLst/>
                <a:ahLst/>
                <a:cxnLst/>
                <a:rect l="l" t="t" r="r" b="b"/>
                <a:pathLst>
                  <a:path w="9673" h="9571" extrusionOk="0">
                    <a:moveTo>
                      <a:pt x="5963" y="1"/>
                    </a:moveTo>
                    <a:cubicBezTo>
                      <a:pt x="5661" y="1"/>
                      <a:pt x="5365" y="127"/>
                      <a:pt x="5136" y="371"/>
                    </a:cubicBezTo>
                    <a:lnTo>
                      <a:pt x="0" y="5507"/>
                    </a:lnTo>
                    <a:lnTo>
                      <a:pt x="4064" y="9571"/>
                    </a:lnTo>
                    <a:lnTo>
                      <a:pt x="9200" y="4436"/>
                    </a:lnTo>
                    <a:cubicBezTo>
                      <a:pt x="9672" y="3963"/>
                      <a:pt x="9672" y="3207"/>
                      <a:pt x="9200" y="2734"/>
                    </a:cubicBezTo>
                    <a:lnTo>
                      <a:pt x="6868" y="434"/>
                    </a:lnTo>
                    <a:cubicBezTo>
                      <a:pt x="6609" y="143"/>
                      <a:pt x="6283" y="1"/>
                      <a:pt x="59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73" name="Google Shape;6373;p62"/>
              <p:cNvSpPr/>
              <p:nvPr/>
            </p:nvSpPr>
            <p:spPr>
              <a:xfrm>
                <a:off x="-42946525" y="3762850"/>
                <a:ext cx="118950" cy="118950"/>
              </a:xfrm>
              <a:custGeom>
                <a:avLst/>
                <a:gdLst/>
                <a:ahLst/>
                <a:cxnLst/>
                <a:rect l="l" t="t" r="r" b="b"/>
                <a:pathLst>
                  <a:path w="4758" h="4758" extrusionOk="0">
                    <a:moveTo>
                      <a:pt x="725" y="1"/>
                    </a:moveTo>
                    <a:lnTo>
                      <a:pt x="473" y="284"/>
                    </a:lnTo>
                    <a:cubicBezTo>
                      <a:pt x="253" y="505"/>
                      <a:pt x="95" y="820"/>
                      <a:pt x="95" y="1198"/>
                    </a:cubicBezTo>
                    <a:cubicBezTo>
                      <a:pt x="95" y="1450"/>
                      <a:pt x="190" y="1765"/>
                      <a:pt x="442" y="1986"/>
                    </a:cubicBezTo>
                    <a:cubicBezTo>
                      <a:pt x="631" y="2112"/>
                      <a:pt x="599" y="2458"/>
                      <a:pt x="442" y="2616"/>
                    </a:cubicBezTo>
                    <a:lnTo>
                      <a:pt x="1" y="3025"/>
                    </a:lnTo>
                    <a:lnTo>
                      <a:pt x="1733" y="4758"/>
                    </a:lnTo>
                    <a:lnTo>
                      <a:pt x="2174" y="4348"/>
                    </a:lnTo>
                    <a:cubicBezTo>
                      <a:pt x="2253" y="4270"/>
                      <a:pt x="2363" y="4230"/>
                      <a:pt x="2478" y="4230"/>
                    </a:cubicBezTo>
                    <a:cubicBezTo>
                      <a:pt x="2592" y="4230"/>
                      <a:pt x="2710" y="4270"/>
                      <a:pt x="2804" y="4348"/>
                    </a:cubicBezTo>
                    <a:cubicBezTo>
                      <a:pt x="3025" y="4569"/>
                      <a:pt x="3340" y="4695"/>
                      <a:pt x="3655" y="4695"/>
                    </a:cubicBezTo>
                    <a:cubicBezTo>
                      <a:pt x="3970" y="4695"/>
                      <a:pt x="4254" y="4569"/>
                      <a:pt x="4506" y="4348"/>
                    </a:cubicBezTo>
                    <a:lnTo>
                      <a:pt x="4758" y="4065"/>
                    </a:ln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74" name="Google Shape;6374;p62"/>
              <p:cNvSpPr/>
              <p:nvPr/>
            </p:nvSpPr>
            <p:spPr>
              <a:xfrm>
                <a:off x="-42996150" y="3855800"/>
                <a:ext cx="78000" cy="45700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1828" extrusionOk="0">
                    <a:moveTo>
                      <a:pt x="1450" y="0"/>
                    </a:moveTo>
                    <a:lnTo>
                      <a:pt x="253" y="1166"/>
                    </a:lnTo>
                    <a:cubicBezTo>
                      <a:pt x="1" y="1355"/>
                      <a:pt x="190" y="1828"/>
                      <a:pt x="536" y="1828"/>
                    </a:cubicBezTo>
                    <a:lnTo>
                      <a:pt x="2773" y="1828"/>
                    </a:lnTo>
                    <a:cubicBezTo>
                      <a:pt x="2931" y="1828"/>
                      <a:pt x="3025" y="1765"/>
                      <a:pt x="3120" y="1670"/>
                    </a:cubicBezTo>
                    <a:lnTo>
                      <a:pt x="14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75" name="Google Shape;6375;p62"/>
            <p:cNvGrpSpPr/>
            <p:nvPr/>
          </p:nvGrpSpPr>
          <p:grpSpPr>
            <a:xfrm>
              <a:off x="791483" y="2642192"/>
              <a:ext cx="237098" cy="235928"/>
              <a:chOff x="-42994575" y="3950300"/>
              <a:chExt cx="319025" cy="317450"/>
            </a:xfrm>
            <a:grpFill/>
          </p:grpSpPr>
          <p:sp>
            <p:nvSpPr>
              <p:cNvPr id="6376" name="Google Shape;6376;p62"/>
              <p:cNvSpPr/>
              <p:nvPr/>
            </p:nvSpPr>
            <p:spPr>
              <a:xfrm>
                <a:off x="-42930775" y="4225200"/>
                <a:ext cx="191425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1702" extrusionOk="0">
                    <a:moveTo>
                      <a:pt x="442" y="0"/>
                    </a:moveTo>
                    <a:cubicBezTo>
                      <a:pt x="190" y="0"/>
                      <a:pt x="1" y="221"/>
                      <a:pt x="1" y="441"/>
                    </a:cubicBezTo>
                    <a:lnTo>
                      <a:pt x="1" y="1292"/>
                    </a:lnTo>
                    <a:cubicBezTo>
                      <a:pt x="1" y="1512"/>
                      <a:pt x="190" y="1701"/>
                      <a:pt x="442" y="1701"/>
                    </a:cubicBezTo>
                    <a:lnTo>
                      <a:pt x="7215" y="1701"/>
                    </a:lnTo>
                    <a:cubicBezTo>
                      <a:pt x="7499" y="1701"/>
                      <a:pt x="7656" y="1512"/>
                      <a:pt x="7656" y="1292"/>
                    </a:cubicBezTo>
                    <a:lnTo>
                      <a:pt x="7656" y="441"/>
                    </a:lnTo>
                    <a:cubicBezTo>
                      <a:pt x="7656" y="221"/>
                      <a:pt x="7436" y="0"/>
                      <a:pt x="72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77" name="Google Shape;6377;p62"/>
              <p:cNvSpPr/>
              <p:nvPr/>
            </p:nvSpPr>
            <p:spPr>
              <a:xfrm>
                <a:off x="-42908725" y="4163750"/>
                <a:ext cx="14890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5956" h="1702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10"/>
                    </a:cubicBezTo>
                    <a:lnTo>
                      <a:pt x="1" y="1261"/>
                    </a:lnTo>
                    <a:cubicBezTo>
                      <a:pt x="1" y="1481"/>
                      <a:pt x="190" y="1702"/>
                      <a:pt x="442" y="1702"/>
                    </a:cubicBezTo>
                    <a:lnTo>
                      <a:pt x="5514" y="1702"/>
                    </a:lnTo>
                    <a:cubicBezTo>
                      <a:pt x="5735" y="1702"/>
                      <a:pt x="5955" y="1481"/>
                      <a:pt x="5955" y="1261"/>
                    </a:cubicBezTo>
                    <a:lnTo>
                      <a:pt x="5955" y="410"/>
                    </a:lnTo>
                    <a:cubicBezTo>
                      <a:pt x="5955" y="190"/>
                      <a:pt x="5735" y="1"/>
                      <a:pt x="55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78" name="Google Shape;6378;p62"/>
              <p:cNvSpPr/>
              <p:nvPr/>
            </p:nvSpPr>
            <p:spPr>
              <a:xfrm>
                <a:off x="-42994575" y="3950300"/>
                <a:ext cx="319025" cy="211125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8445" extrusionOk="0">
                    <a:moveTo>
                      <a:pt x="6428" y="852"/>
                    </a:moveTo>
                    <a:cubicBezTo>
                      <a:pt x="6648" y="852"/>
                      <a:pt x="6806" y="1009"/>
                      <a:pt x="6869" y="1261"/>
                    </a:cubicBezTo>
                    <a:lnTo>
                      <a:pt x="6869" y="1324"/>
                    </a:lnTo>
                    <a:cubicBezTo>
                      <a:pt x="6806" y="1513"/>
                      <a:pt x="6648" y="1702"/>
                      <a:pt x="6428" y="1702"/>
                    </a:cubicBezTo>
                    <a:cubicBezTo>
                      <a:pt x="6176" y="1702"/>
                      <a:pt x="6018" y="1576"/>
                      <a:pt x="5987" y="1324"/>
                    </a:cubicBezTo>
                    <a:lnTo>
                      <a:pt x="5987" y="1261"/>
                    </a:lnTo>
                    <a:cubicBezTo>
                      <a:pt x="6018" y="1041"/>
                      <a:pt x="6176" y="852"/>
                      <a:pt x="6428" y="852"/>
                    </a:cubicBezTo>
                    <a:close/>
                    <a:moveTo>
                      <a:pt x="2112" y="2742"/>
                    </a:moveTo>
                    <a:lnTo>
                      <a:pt x="3340" y="6396"/>
                    </a:lnTo>
                    <a:lnTo>
                      <a:pt x="914" y="6396"/>
                    </a:lnTo>
                    <a:lnTo>
                      <a:pt x="2112" y="2742"/>
                    </a:lnTo>
                    <a:close/>
                    <a:moveTo>
                      <a:pt x="10681" y="2742"/>
                    </a:moveTo>
                    <a:lnTo>
                      <a:pt x="11878" y="6396"/>
                    </a:lnTo>
                    <a:lnTo>
                      <a:pt x="9452" y="6396"/>
                    </a:lnTo>
                    <a:lnTo>
                      <a:pt x="10681" y="2742"/>
                    </a:lnTo>
                    <a:close/>
                    <a:moveTo>
                      <a:pt x="6333" y="1"/>
                    </a:moveTo>
                    <a:cubicBezTo>
                      <a:pt x="5798" y="1"/>
                      <a:pt x="5325" y="347"/>
                      <a:pt x="5168" y="852"/>
                    </a:cubicBezTo>
                    <a:lnTo>
                      <a:pt x="1292" y="852"/>
                    </a:lnTo>
                    <a:cubicBezTo>
                      <a:pt x="1103" y="852"/>
                      <a:pt x="914" y="1009"/>
                      <a:pt x="883" y="1198"/>
                    </a:cubicBezTo>
                    <a:cubicBezTo>
                      <a:pt x="820" y="1482"/>
                      <a:pt x="1040" y="1702"/>
                      <a:pt x="1292" y="1702"/>
                    </a:cubicBezTo>
                    <a:lnTo>
                      <a:pt x="1576" y="1702"/>
                    </a:lnTo>
                    <a:cubicBezTo>
                      <a:pt x="1" y="6491"/>
                      <a:pt x="32" y="6333"/>
                      <a:pt x="32" y="6459"/>
                    </a:cubicBezTo>
                    <a:cubicBezTo>
                      <a:pt x="64" y="7562"/>
                      <a:pt x="1009" y="8444"/>
                      <a:pt x="2112" y="8444"/>
                    </a:cubicBezTo>
                    <a:cubicBezTo>
                      <a:pt x="3277" y="8444"/>
                      <a:pt x="4159" y="7562"/>
                      <a:pt x="4159" y="6459"/>
                    </a:cubicBezTo>
                    <a:cubicBezTo>
                      <a:pt x="4159" y="6333"/>
                      <a:pt x="4222" y="6491"/>
                      <a:pt x="2647" y="1702"/>
                    </a:cubicBezTo>
                    <a:lnTo>
                      <a:pt x="5105" y="1702"/>
                    </a:lnTo>
                    <a:lnTo>
                      <a:pt x="5105" y="7342"/>
                    </a:lnTo>
                    <a:cubicBezTo>
                      <a:pt x="5105" y="7594"/>
                      <a:pt x="5325" y="7783"/>
                      <a:pt x="5546" y="7783"/>
                    </a:cubicBezTo>
                    <a:lnTo>
                      <a:pt x="7247" y="7783"/>
                    </a:lnTo>
                    <a:cubicBezTo>
                      <a:pt x="7499" y="7783"/>
                      <a:pt x="7688" y="7594"/>
                      <a:pt x="7688" y="7342"/>
                    </a:cubicBezTo>
                    <a:lnTo>
                      <a:pt x="7688" y="1702"/>
                    </a:lnTo>
                    <a:lnTo>
                      <a:pt x="10177" y="1702"/>
                    </a:lnTo>
                    <a:cubicBezTo>
                      <a:pt x="8602" y="6491"/>
                      <a:pt x="8633" y="6333"/>
                      <a:pt x="8633" y="6459"/>
                    </a:cubicBezTo>
                    <a:cubicBezTo>
                      <a:pt x="8665" y="7562"/>
                      <a:pt x="9578" y="8444"/>
                      <a:pt x="10681" y="8444"/>
                    </a:cubicBezTo>
                    <a:cubicBezTo>
                      <a:pt x="11815" y="8444"/>
                      <a:pt x="12729" y="7562"/>
                      <a:pt x="12729" y="6459"/>
                    </a:cubicBezTo>
                    <a:cubicBezTo>
                      <a:pt x="12729" y="6333"/>
                      <a:pt x="12760" y="6491"/>
                      <a:pt x="11185" y="1702"/>
                    </a:cubicBezTo>
                    <a:lnTo>
                      <a:pt x="11437" y="1702"/>
                    </a:lnTo>
                    <a:cubicBezTo>
                      <a:pt x="11626" y="1702"/>
                      <a:pt x="11815" y="1576"/>
                      <a:pt x="11847" y="1356"/>
                    </a:cubicBezTo>
                    <a:cubicBezTo>
                      <a:pt x="11910" y="1104"/>
                      <a:pt x="11689" y="852"/>
                      <a:pt x="11437" y="852"/>
                    </a:cubicBezTo>
                    <a:lnTo>
                      <a:pt x="7530" y="852"/>
                    </a:lnTo>
                    <a:cubicBezTo>
                      <a:pt x="7373" y="347"/>
                      <a:pt x="6900" y="1"/>
                      <a:pt x="63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79" name="Google Shape;6379;p62"/>
            <p:cNvGrpSpPr/>
            <p:nvPr/>
          </p:nvGrpSpPr>
          <p:grpSpPr>
            <a:xfrm>
              <a:off x="2161212" y="2113632"/>
              <a:ext cx="236485" cy="235909"/>
              <a:chOff x="-41111350" y="3239100"/>
              <a:chExt cx="318200" cy="317425"/>
            </a:xfrm>
            <a:grpFill/>
          </p:grpSpPr>
          <p:sp>
            <p:nvSpPr>
              <p:cNvPr id="6380" name="Google Shape;6380;p62"/>
              <p:cNvSpPr/>
              <p:nvPr/>
            </p:nvSpPr>
            <p:spPr>
              <a:xfrm>
                <a:off x="-41111350" y="3239100"/>
                <a:ext cx="145725" cy="14492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5797" extrusionOk="0">
                    <a:moveTo>
                      <a:pt x="2930" y="1670"/>
                    </a:moveTo>
                    <a:cubicBezTo>
                      <a:pt x="3119" y="1670"/>
                      <a:pt x="3308" y="1859"/>
                      <a:pt x="3308" y="2048"/>
                    </a:cubicBezTo>
                    <a:lnTo>
                      <a:pt x="3308" y="2489"/>
                    </a:lnTo>
                    <a:lnTo>
                      <a:pt x="3749" y="2489"/>
                    </a:lnTo>
                    <a:cubicBezTo>
                      <a:pt x="4001" y="2489"/>
                      <a:pt x="4159" y="2678"/>
                      <a:pt x="4159" y="2930"/>
                    </a:cubicBezTo>
                    <a:cubicBezTo>
                      <a:pt x="4159" y="3151"/>
                      <a:pt x="3938" y="3340"/>
                      <a:pt x="3749" y="3340"/>
                    </a:cubicBezTo>
                    <a:lnTo>
                      <a:pt x="3308" y="3340"/>
                    </a:lnTo>
                    <a:lnTo>
                      <a:pt x="3308" y="3781"/>
                    </a:lnTo>
                    <a:cubicBezTo>
                      <a:pt x="3308" y="4001"/>
                      <a:pt x="3119" y="4159"/>
                      <a:pt x="2930" y="4159"/>
                    </a:cubicBezTo>
                    <a:cubicBezTo>
                      <a:pt x="2710" y="4159"/>
                      <a:pt x="2520" y="3970"/>
                      <a:pt x="2520" y="3781"/>
                    </a:cubicBezTo>
                    <a:lnTo>
                      <a:pt x="2520" y="3340"/>
                    </a:lnTo>
                    <a:lnTo>
                      <a:pt x="2079" y="3340"/>
                    </a:lnTo>
                    <a:cubicBezTo>
                      <a:pt x="1859" y="3340"/>
                      <a:pt x="1701" y="3151"/>
                      <a:pt x="1701" y="2930"/>
                    </a:cubicBezTo>
                    <a:cubicBezTo>
                      <a:pt x="1701" y="2678"/>
                      <a:pt x="1859" y="2489"/>
                      <a:pt x="2079" y="2489"/>
                    </a:cubicBezTo>
                    <a:lnTo>
                      <a:pt x="2520" y="2489"/>
                    </a:lnTo>
                    <a:lnTo>
                      <a:pt x="2520" y="2048"/>
                    </a:lnTo>
                    <a:cubicBezTo>
                      <a:pt x="2520" y="1827"/>
                      <a:pt x="2710" y="1670"/>
                      <a:pt x="2930" y="1670"/>
                    </a:cubicBezTo>
                    <a:close/>
                    <a:moveTo>
                      <a:pt x="441" y="0"/>
                    </a:moveTo>
                    <a:cubicBezTo>
                      <a:pt x="189" y="0"/>
                      <a:pt x="0" y="189"/>
                      <a:pt x="0" y="441"/>
                    </a:cubicBezTo>
                    <a:lnTo>
                      <a:pt x="0" y="5387"/>
                    </a:lnTo>
                    <a:cubicBezTo>
                      <a:pt x="32" y="5639"/>
                      <a:pt x="221" y="5797"/>
                      <a:pt x="441" y="5797"/>
                    </a:cubicBezTo>
                    <a:lnTo>
                      <a:pt x="5387" y="5797"/>
                    </a:lnTo>
                    <a:cubicBezTo>
                      <a:pt x="5639" y="5797"/>
                      <a:pt x="5829" y="5608"/>
                      <a:pt x="5829" y="5387"/>
                    </a:cubicBezTo>
                    <a:lnTo>
                      <a:pt x="5829" y="441"/>
                    </a:lnTo>
                    <a:cubicBezTo>
                      <a:pt x="5829" y="189"/>
                      <a:pt x="5639" y="0"/>
                      <a:pt x="5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81" name="Google Shape;6381;p62"/>
              <p:cNvSpPr/>
              <p:nvPr/>
            </p:nvSpPr>
            <p:spPr>
              <a:xfrm>
                <a:off x="-41110575" y="3412375"/>
                <a:ext cx="146525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5861" h="5766" extrusionOk="0">
                    <a:moveTo>
                      <a:pt x="3450" y="1859"/>
                    </a:moveTo>
                    <a:cubicBezTo>
                      <a:pt x="3561" y="1859"/>
                      <a:pt x="3671" y="1890"/>
                      <a:pt x="3750" y="1953"/>
                    </a:cubicBezTo>
                    <a:cubicBezTo>
                      <a:pt x="3907" y="2111"/>
                      <a:pt x="3907" y="2395"/>
                      <a:pt x="3750" y="2552"/>
                    </a:cubicBezTo>
                    <a:lnTo>
                      <a:pt x="3466" y="2836"/>
                    </a:lnTo>
                    <a:lnTo>
                      <a:pt x="3750" y="3119"/>
                    </a:lnTo>
                    <a:cubicBezTo>
                      <a:pt x="3907" y="3277"/>
                      <a:pt x="3907" y="3529"/>
                      <a:pt x="3750" y="3686"/>
                    </a:cubicBezTo>
                    <a:cubicBezTo>
                      <a:pt x="3671" y="3765"/>
                      <a:pt x="3561" y="3804"/>
                      <a:pt x="3450" y="3804"/>
                    </a:cubicBezTo>
                    <a:cubicBezTo>
                      <a:pt x="3340" y="3804"/>
                      <a:pt x="3230" y="3765"/>
                      <a:pt x="3151" y="3686"/>
                    </a:cubicBezTo>
                    <a:lnTo>
                      <a:pt x="2899" y="3434"/>
                    </a:lnTo>
                    <a:lnTo>
                      <a:pt x="2616" y="3686"/>
                    </a:lnTo>
                    <a:cubicBezTo>
                      <a:pt x="2537" y="3765"/>
                      <a:pt x="2426" y="3804"/>
                      <a:pt x="2316" y="3804"/>
                    </a:cubicBezTo>
                    <a:cubicBezTo>
                      <a:pt x="2206" y="3804"/>
                      <a:pt x="2096" y="3765"/>
                      <a:pt x="2017" y="3686"/>
                    </a:cubicBezTo>
                    <a:cubicBezTo>
                      <a:pt x="1859" y="3529"/>
                      <a:pt x="1859" y="3277"/>
                      <a:pt x="2017" y="3119"/>
                    </a:cubicBezTo>
                    <a:lnTo>
                      <a:pt x="2300" y="2836"/>
                    </a:lnTo>
                    <a:lnTo>
                      <a:pt x="2017" y="2552"/>
                    </a:lnTo>
                    <a:cubicBezTo>
                      <a:pt x="1859" y="2395"/>
                      <a:pt x="1859" y="2111"/>
                      <a:pt x="2017" y="1953"/>
                    </a:cubicBezTo>
                    <a:cubicBezTo>
                      <a:pt x="2096" y="1890"/>
                      <a:pt x="2206" y="1859"/>
                      <a:pt x="2316" y="1859"/>
                    </a:cubicBezTo>
                    <a:cubicBezTo>
                      <a:pt x="2426" y="1859"/>
                      <a:pt x="2537" y="1890"/>
                      <a:pt x="2616" y="1953"/>
                    </a:cubicBezTo>
                    <a:lnTo>
                      <a:pt x="2899" y="2237"/>
                    </a:lnTo>
                    <a:lnTo>
                      <a:pt x="3151" y="1953"/>
                    </a:lnTo>
                    <a:cubicBezTo>
                      <a:pt x="3230" y="1890"/>
                      <a:pt x="3340" y="1859"/>
                      <a:pt x="3450" y="1859"/>
                    </a:cubicBezTo>
                    <a:close/>
                    <a:moveTo>
                      <a:pt x="442" y="0"/>
                    </a:moveTo>
                    <a:cubicBezTo>
                      <a:pt x="221" y="0"/>
                      <a:pt x="1" y="189"/>
                      <a:pt x="1" y="378"/>
                    </a:cubicBezTo>
                    <a:lnTo>
                      <a:pt x="1" y="5356"/>
                    </a:lnTo>
                    <a:cubicBezTo>
                      <a:pt x="1" y="5608"/>
                      <a:pt x="221" y="5766"/>
                      <a:pt x="442" y="5766"/>
                    </a:cubicBezTo>
                    <a:lnTo>
                      <a:pt x="5419" y="5766"/>
                    </a:lnTo>
                    <a:cubicBezTo>
                      <a:pt x="5640" y="5766"/>
                      <a:pt x="5861" y="5545"/>
                      <a:pt x="5861" y="5356"/>
                    </a:cubicBezTo>
                    <a:lnTo>
                      <a:pt x="5861" y="378"/>
                    </a:lnTo>
                    <a:cubicBezTo>
                      <a:pt x="5861" y="158"/>
                      <a:pt x="5640" y="0"/>
                      <a:pt x="5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82" name="Google Shape;6382;p62"/>
              <p:cNvSpPr/>
              <p:nvPr/>
            </p:nvSpPr>
            <p:spPr>
              <a:xfrm>
                <a:off x="-40938875" y="3239100"/>
                <a:ext cx="145725" cy="14492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5797" extrusionOk="0">
                    <a:moveTo>
                      <a:pt x="3750" y="2457"/>
                    </a:moveTo>
                    <a:cubicBezTo>
                      <a:pt x="3970" y="2457"/>
                      <a:pt x="4128" y="2646"/>
                      <a:pt x="4128" y="2867"/>
                    </a:cubicBezTo>
                    <a:cubicBezTo>
                      <a:pt x="4159" y="3151"/>
                      <a:pt x="3970" y="3308"/>
                      <a:pt x="3750" y="3308"/>
                    </a:cubicBezTo>
                    <a:lnTo>
                      <a:pt x="2080" y="3308"/>
                    </a:lnTo>
                    <a:cubicBezTo>
                      <a:pt x="1859" y="3308"/>
                      <a:pt x="1702" y="3119"/>
                      <a:pt x="1702" y="2867"/>
                    </a:cubicBezTo>
                    <a:cubicBezTo>
                      <a:pt x="1702" y="2646"/>
                      <a:pt x="1891" y="2457"/>
                      <a:pt x="2080" y="2457"/>
                    </a:cubicBezTo>
                    <a:close/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lnTo>
                      <a:pt x="1" y="5387"/>
                    </a:lnTo>
                    <a:cubicBezTo>
                      <a:pt x="1" y="5639"/>
                      <a:pt x="190" y="5797"/>
                      <a:pt x="442" y="5797"/>
                    </a:cubicBezTo>
                    <a:lnTo>
                      <a:pt x="5388" y="5797"/>
                    </a:lnTo>
                    <a:cubicBezTo>
                      <a:pt x="5640" y="5797"/>
                      <a:pt x="5829" y="5608"/>
                      <a:pt x="5829" y="5387"/>
                    </a:cubicBezTo>
                    <a:lnTo>
                      <a:pt x="5829" y="441"/>
                    </a:ln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83" name="Google Shape;6383;p62"/>
              <p:cNvSpPr/>
              <p:nvPr/>
            </p:nvSpPr>
            <p:spPr>
              <a:xfrm>
                <a:off x="-40938875" y="3411575"/>
                <a:ext cx="145725" cy="14495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5798" extrusionOk="0">
                    <a:moveTo>
                      <a:pt x="3750" y="1639"/>
                    </a:moveTo>
                    <a:cubicBezTo>
                      <a:pt x="3970" y="1639"/>
                      <a:pt x="4128" y="1859"/>
                      <a:pt x="4128" y="2080"/>
                    </a:cubicBezTo>
                    <a:cubicBezTo>
                      <a:pt x="4159" y="2332"/>
                      <a:pt x="3970" y="2490"/>
                      <a:pt x="3750" y="2490"/>
                    </a:cubicBezTo>
                    <a:lnTo>
                      <a:pt x="2080" y="2490"/>
                    </a:lnTo>
                    <a:cubicBezTo>
                      <a:pt x="1859" y="2490"/>
                      <a:pt x="1702" y="2269"/>
                      <a:pt x="1702" y="2080"/>
                    </a:cubicBezTo>
                    <a:cubicBezTo>
                      <a:pt x="1702" y="1859"/>
                      <a:pt x="1891" y="1639"/>
                      <a:pt x="2080" y="1639"/>
                    </a:cubicBezTo>
                    <a:close/>
                    <a:moveTo>
                      <a:pt x="3750" y="3309"/>
                    </a:moveTo>
                    <a:cubicBezTo>
                      <a:pt x="3970" y="3309"/>
                      <a:pt x="4128" y="3498"/>
                      <a:pt x="4128" y="3687"/>
                    </a:cubicBezTo>
                    <a:cubicBezTo>
                      <a:pt x="4159" y="3970"/>
                      <a:pt x="3970" y="4128"/>
                      <a:pt x="3750" y="4128"/>
                    </a:cubicBezTo>
                    <a:lnTo>
                      <a:pt x="2080" y="4128"/>
                    </a:lnTo>
                    <a:cubicBezTo>
                      <a:pt x="1859" y="4128"/>
                      <a:pt x="1702" y="3939"/>
                      <a:pt x="1702" y="3687"/>
                    </a:cubicBezTo>
                    <a:cubicBezTo>
                      <a:pt x="1702" y="3466"/>
                      <a:pt x="1891" y="3309"/>
                      <a:pt x="2080" y="3309"/>
                    </a:cubicBezTo>
                    <a:close/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5388"/>
                    </a:lnTo>
                    <a:cubicBezTo>
                      <a:pt x="1" y="5640"/>
                      <a:pt x="190" y="5798"/>
                      <a:pt x="442" y="5798"/>
                    </a:cubicBezTo>
                    <a:lnTo>
                      <a:pt x="5388" y="5798"/>
                    </a:lnTo>
                    <a:cubicBezTo>
                      <a:pt x="5640" y="5798"/>
                      <a:pt x="5829" y="5577"/>
                      <a:pt x="5829" y="5388"/>
                    </a:cubicBezTo>
                    <a:lnTo>
                      <a:pt x="5829" y="410"/>
                    </a:ln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84" name="Google Shape;6384;p62"/>
            <p:cNvGrpSpPr/>
            <p:nvPr/>
          </p:nvGrpSpPr>
          <p:grpSpPr>
            <a:xfrm>
              <a:off x="2158871" y="2385957"/>
              <a:ext cx="241167" cy="235965"/>
              <a:chOff x="-41117650" y="3605525"/>
              <a:chExt cx="324500" cy="317500"/>
            </a:xfrm>
            <a:grpFill/>
          </p:grpSpPr>
          <p:sp>
            <p:nvSpPr>
              <p:cNvPr id="6385" name="Google Shape;6385;p62"/>
              <p:cNvSpPr/>
              <p:nvPr/>
            </p:nvSpPr>
            <p:spPr>
              <a:xfrm>
                <a:off x="-41016850" y="3605525"/>
                <a:ext cx="10635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4215" extrusionOk="0">
                    <a:moveTo>
                      <a:pt x="2064" y="1"/>
                    </a:moveTo>
                    <a:cubicBezTo>
                      <a:pt x="1954" y="1"/>
                      <a:pt x="1844" y="40"/>
                      <a:pt x="1765" y="119"/>
                    </a:cubicBezTo>
                    <a:lnTo>
                      <a:pt x="1" y="1883"/>
                    </a:lnTo>
                    <a:lnTo>
                      <a:pt x="2332" y="4214"/>
                    </a:lnTo>
                    <a:lnTo>
                      <a:pt x="4096" y="2450"/>
                    </a:lnTo>
                    <a:cubicBezTo>
                      <a:pt x="4254" y="2293"/>
                      <a:pt x="4254" y="2009"/>
                      <a:pt x="4096" y="1852"/>
                    </a:cubicBezTo>
                    <a:lnTo>
                      <a:pt x="2364" y="119"/>
                    </a:lnTo>
                    <a:cubicBezTo>
                      <a:pt x="2285" y="40"/>
                      <a:pt x="2175" y="1"/>
                      <a:pt x="20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86" name="Google Shape;6386;p62"/>
              <p:cNvSpPr/>
              <p:nvPr/>
            </p:nvSpPr>
            <p:spPr>
              <a:xfrm>
                <a:off x="-40900275" y="3721300"/>
                <a:ext cx="107125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285" h="4215" extrusionOk="0">
                    <a:moveTo>
                      <a:pt x="2064" y="1"/>
                    </a:moveTo>
                    <a:cubicBezTo>
                      <a:pt x="1954" y="1"/>
                      <a:pt x="1843" y="40"/>
                      <a:pt x="1765" y="119"/>
                    </a:cubicBezTo>
                    <a:lnTo>
                      <a:pt x="0" y="1915"/>
                    </a:lnTo>
                    <a:lnTo>
                      <a:pt x="2300" y="4215"/>
                    </a:lnTo>
                    <a:lnTo>
                      <a:pt x="4128" y="2482"/>
                    </a:lnTo>
                    <a:cubicBezTo>
                      <a:pt x="4285" y="2324"/>
                      <a:pt x="4285" y="2072"/>
                      <a:pt x="4128" y="1915"/>
                    </a:cubicBezTo>
                    <a:lnTo>
                      <a:pt x="2363" y="119"/>
                    </a:lnTo>
                    <a:cubicBezTo>
                      <a:pt x="2285" y="40"/>
                      <a:pt x="2174" y="1"/>
                      <a:pt x="20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87" name="Google Shape;6387;p62"/>
              <p:cNvSpPr/>
              <p:nvPr/>
            </p:nvSpPr>
            <p:spPr>
              <a:xfrm>
                <a:off x="-41117650" y="3668350"/>
                <a:ext cx="262300" cy="254675"/>
              </a:xfrm>
              <a:custGeom>
                <a:avLst/>
                <a:gdLst/>
                <a:ahLst/>
                <a:cxnLst/>
                <a:rect l="l" t="t" r="r" b="b"/>
                <a:pathLst>
                  <a:path w="10492" h="10187" extrusionOk="0">
                    <a:moveTo>
                      <a:pt x="3497" y="0"/>
                    </a:moveTo>
                    <a:lnTo>
                      <a:pt x="1764" y="1733"/>
                    </a:lnTo>
                    <a:cubicBezTo>
                      <a:pt x="1166" y="2332"/>
                      <a:pt x="725" y="3088"/>
                      <a:pt x="504" y="3812"/>
                    </a:cubicBezTo>
                    <a:cubicBezTo>
                      <a:pt x="0" y="5514"/>
                      <a:pt x="410" y="7404"/>
                      <a:pt x="1764" y="8759"/>
                    </a:cubicBezTo>
                    <a:cubicBezTo>
                      <a:pt x="2667" y="9661"/>
                      <a:pt x="3919" y="10187"/>
                      <a:pt x="5273" y="10187"/>
                    </a:cubicBezTo>
                    <a:cubicBezTo>
                      <a:pt x="5384" y="10187"/>
                      <a:pt x="5496" y="10183"/>
                      <a:pt x="5608" y="10176"/>
                    </a:cubicBezTo>
                    <a:cubicBezTo>
                      <a:pt x="6679" y="10082"/>
                      <a:pt x="7876" y="9609"/>
                      <a:pt x="8758" y="8759"/>
                    </a:cubicBezTo>
                    <a:lnTo>
                      <a:pt x="10491" y="7026"/>
                    </a:lnTo>
                    <a:lnTo>
                      <a:pt x="8191" y="4694"/>
                    </a:lnTo>
                    <a:lnTo>
                      <a:pt x="6396" y="6396"/>
                    </a:lnTo>
                    <a:cubicBezTo>
                      <a:pt x="6077" y="6715"/>
                      <a:pt x="5645" y="6880"/>
                      <a:pt x="5214" y="6880"/>
                    </a:cubicBezTo>
                    <a:cubicBezTo>
                      <a:pt x="4794" y="6880"/>
                      <a:pt x="4375" y="6722"/>
                      <a:pt x="4064" y="6396"/>
                    </a:cubicBezTo>
                    <a:cubicBezTo>
                      <a:pt x="3434" y="5766"/>
                      <a:pt x="3434" y="4694"/>
                      <a:pt x="4064" y="4064"/>
                    </a:cubicBezTo>
                    <a:lnTo>
                      <a:pt x="5797" y="2332"/>
                    </a:lnTo>
                    <a:lnTo>
                      <a:pt x="34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88" name="Google Shape;6388;p62"/>
            <p:cNvSpPr/>
            <p:nvPr/>
          </p:nvSpPr>
          <p:spPr>
            <a:xfrm>
              <a:off x="2161920" y="2662597"/>
              <a:ext cx="237080" cy="230056"/>
            </a:xfrm>
            <a:custGeom>
              <a:avLst/>
              <a:gdLst/>
              <a:ahLst/>
              <a:cxnLst/>
              <a:rect l="l" t="t" r="r" b="b"/>
              <a:pathLst>
                <a:path w="12760" h="12382" extrusionOk="0">
                  <a:moveTo>
                    <a:pt x="2080" y="1"/>
                  </a:moveTo>
                  <a:cubicBezTo>
                    <a:pt x="946" y="1"/>
                    <a:pt x="32" y="946"/>
                    <a:pt x="1" y="2080"/>
                  </a:cubicBezTo>
                  <a:lnTo>
                    <a:pt x="1" y="9515"/>
                  </a:lnTo>
                  <a:cubicBezTo>
                    <a:pt x="1" y="11090"/>
                    <a:pt x="1261" y="12382"/>
                    <a:pt x="2899" y="12382"/>
                  </a:cubicBezTo>
                  <a:cubicBezTo>
                    <a:pt x="4537" y="12382"/>
                    <a:pt x="5798" y="11090"/>
                    <a:pt x="5829" y="9515"/>
                  </a:cubicBezTo>
                  <a:cubicBezTo>
                    <a:pt x="5829" y="9295"/>
                    <a:pt x="6144" y="9137"/>
                    <a:pt x="6365" y="9074"/>
                  </a:cubicBezTo>
                  <a:cubicBezTo>
                    <a:pt x="6617" y="9074"/>
                    <a:pt x="6932" y="9295"/>
                    <a:pt x="6932" y="9515"/>
                  </a:cubicBezTo>
                  <a:cubicBezTo>
                    <a:pt x="6932" y="11122"/>
                    <a:pt x="8223" y="12382"/>
                    <a:pt x="9830" y="12382"/>
                  </a:cubicBezTo>
                  <a:cubicBezTo>
                    <a:pt x="11374" y="12382"/>
                    <a:pt x="12760" y="11216"/>
                    <a:pt x="12760" y="9452"/>
                  </a:cubicBezTo>
                  <a:lnTo>
                    <a:pt x="12760" y="2080"/>
                  </a:lnTo>
                  <a:cubicBezTo>
                    <a:pt x="12760" y="946"/>
                    <a:pt x="11815" y="32"/>
                    <a:pt x="10681" y="1"/>
                  </a:cubicBezTo>
                  <a:cubicBezTo>
                    <a:pt x="10114" y="1"/>
                    <a:pt x="9578" y="221"/>
                    <a:pt x="9200" y="568"/>
                  </a:cubicBezTo>
                  <a:cubicBezTo>
                    <a:pt x="9043" y="725"/>
                    <a:pt x="9043" y="1009"/>
                    <a:pt x="9200" y="1166"/>
                  </a:cubicBezTo>
                  <a:cubicBezTo>
                    <a:pt x="9279" y="1245"/>
                    <a:pt x="9389" y="1284"/>
                    <a:pt x="9499" y="1284"/>
                  </a:cubicBezTo>
                  <a:cubicBezTo>
                    <a:pt x="9610" y="1284"/>
                    <a:pt x="9720" y="1245"/>
                    <a:pt x="9799" y="1166"/>
                  </a:cubicBezTo>
                  <a:cubicBezTo>
                    <a:pt x="10051" y="946"/>
                    <a:pt x="10366" y="820"/>
                    <a:pt x="10681" y="820"/>
                  </a:cubicBezTo>
                  <a:cubicBezTo>
                    <a:pt x="11342" y="820"/>
                    <a:pt x="11878" y="1355"/>
                    <a:pt x="11878" y="2080"/>
                  </a:cubicBezTo>
                  <a:lnTo>
                    <a:pt x="11878" y="7499"/>
                  </a:lnTo>
                  <a:cubicBezTo>
                    <a:pt x="11374" y="6963"/>
                    <a:pt x="10618" y="6648"/>
                    <a:pt x="9799" y="6648"/>
                  </a:cubicBezTo>
                  <a:cubicBezTo>
                    <a:pt x="8570" y="6648"/>
                    <a:pt x="7562" y="7404"/>
                    <a:pt x="7121" y="8444"/>
                  </a:cubicBezTo>
                  <a:cubicBezTo>
                    <a:pt x="6932" y="8349"/>
                    <a:pt x="6585" y="8286"/>
                    <a:pt x="6365" y="8286"/>
                  </a:cubicBezTo>
                  <a:cubicBezTo>
                    <a:pt x="6144" y="8286"/>
                    <a:pt x="5798" y="8381"/>
                    <a:pt x="5640" y="8444"/>
                  </a:cubicBezTo>
                  <a:cubicBezTo>
                    <a:pt x="5199" y="7404"/>
                    <a:pt x="4191" y="6648"/>
                    <a:pt x="2962" y="6648"/>
                  </a:cubicBezTo>
                  <a:cubicBezTo>
                    <a:pt x="2111" y="6648"/>
                    <a:pt x="1418" y="6995"/>
                    <a:pt x="851" y="7499"/>
                  </a:cubicBezTo>
                  <a:lnTo>
                    <a:pt x="851" y="2080"/>
                  </a:lnTo>
                  <a:cubicBezTo>
                    <a:pt x="851" y="1418"/>
                    <a:pt x="1418" y="851"/>
                    <a:pt x="2080" y="820"/>
                  </a:cubicBezTo>
                  <a:cubicBezTo>
                    <a:pt x="2426" y="820"/>
                    <a:pt x="2742" y="977"/>
                    <a:pt x="2962" y="1166"/>
                  </a:cubicBezTo>
                  <a:cubicBezTo>
                    <a:pt x="3041" y="1245"/>
                    <a:pt x="3151" y="1284"/>
                    <a:pt x="3257" y="1284"/>
                  </a:cubicBezTo>
                  <a:cubicBezTo>
                    <a:pt x="3364" y="1284"/>
                    <a:pt x="3466" y="1245"/>
                    <a:pt x="3529" y="1166"/>
                  </a:cubicBezTo>
                  <a:cubicBezTo>
                    <a:pt x="3687" y="1009"/>
                    <a:pt x="3687" y="725"/>
                    <a:pt x="3529" y="568"/>
                  </a:cubicBezTo>
                  <a:cubicBezTo>
                    <a:pt x="3183" y="221"/>
                    <a:pt x="2647" y="1"/>
                    <a:pt x="208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89" name="Google Shape;6389;p62"/>
            <p:cNvGrpSpPr/>
            <p:nvPr/>
          </p:nvGrpSpPr>
          <p:grpSpPr>
            <a:xfrm>
              <a:off x="3606887" y="2099567"/>
              <a:ext cx="137565" cy="236503"/>
              <a:chOff x="-39205300" y="3220175"/>
              <a:chExt cx="185100" cy="318225"/>
            </a:xfrm>
            <a:grpFill/>
          </p:grpSpPr>
          <p:sp>
            <p:nvSpPr>
              <p:cNvPr id="6390" name="Google Shape;6390;p62"/>
              <p:cNvSpPr/>
              <p:nvPr/>
            </p:nvSpPr>
            <p:spPr>
              <a:xfrm>
                <a:off x="-39205300" y="3220175"/>
                <a:ext cx="185100" cy="111875"/>
              </a:xfrm>
              <a:custGeom>
                <a:avLst/>
                <a:gdLst/>
                <a:ahLst/>
                <a:cxnLst/>
                <a:rect l="l" t="t" r="r" b="b"/>
                <a:pathLst>
                  <a:path w="7404" h="4475" extrusionOk="0">
                    <a:moveTo>
                      <a:pt x="1229" y="1"/>
                    </a:moveTo>
                    <a:cubicBezTo>
                      <a:pt x="567" y="1"/>
                      <a:pt x="0" y="568"/>
                      <a:pt x="0" y="1261"/>
                    </a:cubicBezTo>
                    <a:cubicBezTo>
                      <a:pt x="0" y="1797"/>
                      <a:pt x="315" y="2269"/>
                      <a:pt x="819" y="2458"/>
                    </a:cubicBezTo>
                    <a:lnTo>
                      <a:pt x="819" y="4475"/>
                    </a:lnTo>
                    <a:lnTo>
                      <a:pt x="6616" y="4475"/>
                    </a:lnTo>
                    <a:lnTo>
                      <a:pt x="6616" y="2458"/>
                    </a:lnTo>
                    <a:lnTo>
                      <a:pt x="6585" y="2458"/>
                    </a:lnTo>
                    <a:cubicBezTo>
                      <a:pt x="7057" y="2301"/>
                      <a:pt x="7404" y="1828"/>
                      <a:pt x="7404" y="1261"/>
                    </a:cubicBezTo>
                    <a:cubicBezTo>
                      <a:pt x="7404" y="600"/>
                      <a:pt x="6868" y="64"/>
                      <a:pt x="61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91" name="Google Shape;6391;p62"/>
              <p:cNvSpPr/>
              <p:nvPr/>
            </p:nvSpPr>
            <p:spPr>
              <a:xfrm>
                <a:off x="-39184825" y="3353300"/>
                <a:ext cx="144950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5798" h="7404" extrusionOk="0">
                    <a:moveTo>
                      <a:pt x="0" y="0"/>
                    </a:moveTo>
                    <a:lnTo>
                      <a:pt x="0" y="819"/>
                    </a:lnTo>
                    <a:lnTo>
                      <a:pt x="2111" y="819"/>
                    </a:lnTo>
                    <a:cubicBezTo>
                      <a:pt x="2332" y="819"/>
                      <a:pt x="2489" y="1040"/>
                      <a:pt x="2489" y="1260"/>
                    </a:cubicBezTo>
                    <a:cubicBezTo>
                      <a:pt x="2489" y="1513"/>
                      <a:pt x="2300" y="1702"/>
                      <a:pt x="2111" y="1702"/>
                    </a:cubicBezTo>
                    <a:lnTo>
                      <a:pt x="0" y="1702"/>
                    </a:lnTo>
                    <a:lnTo>
                      <a:pt x="0" y="2521"/>
                    </a:lnTo>
                    <a:lnTo>
                      <a:pt x="2111" y="2521"/>
                    </a:lnTo>
                    <a:cubicBezTo>
                      <a:pt x="2332" y="2521"/>
                      <a:pt x="2489" y="2710"/>
                      <a:pt x="2489" y="2930"/>
                    </a:cubicBezTo>
                    <a:cubicBezTo>
                      <a:pt x="2489" y="3151"/>
                      <a:pt x="2300" y="3340"/>
                      <a:pt x="2111" y="3340"/>
                    </a:cubicBezTo>
                    <a:lnTo>
                      <a:pt x="0" y="3340"/>
                    </a:lnTo>
                    <a:lnTo>
                      <a:pt x="0" y="4190"/>
                    </a:lnTo>
                    <a:lnTo>
                      <a:pt x="2111" y="4190"/>
                    </a:lnTo>
                    <a:cubicBezTo>
                      <a:pt x="2332" y="4190"/>
                      <a:pt x="2489" y="4379"/>
                      <a:pt x="2489" y="4600"/>
                    </a:cubicBezTo>
                    <a:cubicBezTo>
                      <a:pt x="2458" y="4726"/>
                      <a:pt x="2300" y="4915"/>
                      <a:pt x="2048" y="4915"/>
                    </a:cubicBezTo>
                    <a:lnTo>
                      <a:pt x="63" y="4915"/>
                    </a:lnTo>
                    <a:cubicBezTo>
                      <a:pt x="252" y="6427"/>
                      <a:pt x="1512" y="7404"/>
                      <a:pt x="2899" y="7404"/>
                    </a:cubicBezTo>
                    <a:cubicBezTo>
                      <a:pt x="4474" y="7404"/>
                      <a:pt x="5797" y="6112"/>
                      <a:pt x="5797" y="4537"/>
                    </a:cubicBezTo>
                    <a:lnTo>
                      <a:pt x="57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392" name="Google Shape;6392;p62"/>
            <p:cNvGrpSpPr/>
            <p:nvPr/>
          </p:nvGrpSpPr>
          <p:grpSpPr>
            <a:xfrm>
              <a:off x="3580252" y="2373379"/>
              <a:ext cx="190834" cy="234887"/>
              <a:chOff x="-39248625" y="3588600"/>
              <a:chExt cx="256775" cy="316050"/>
            </a:xfrm>
            <a:grpFill/>
          </p:grpSpPr>
          <p:sp>
            <p:nvSpPr>
              <p:cNvPr id="6393" name="Google Shape;6393;p62"/>
              <p:cNvSpPr/>
              <p:nvPr/>
            </p:nvSpPr>
            <p:spPr>
              <a:xfrm>
                <a:off x="-39248625" y="3588600"/>
                <a:ext cx="256775" cy="316050"/>
              </a:xfrm>
              <a:custGeom>
                <a:avLst/>
                <a:gdLst/>
                <a:ahLst/>
                <a:cxnLst/>
                <a:rect l="l" t="t" r="r" b="b"/>
                <a:pathLst>
                  <a:path w="10271" h="12642" extrusionOk="0">
                    <a:moveTo>
                      <a:pt x="5364" y="0"/>
                    </a:moveTo>
                    <a:cubicBezTo>
                      <a:pt x="5041" y="0"/>
                      <a:pt x="4710" y="118"/>
                      <a:pt x="4443" y="355"/>
                    </a:cubicBezTo>
                    <a:lnTo>
                      <a:pt x="3277" y="1552"/>
                    </a:lnTo>
                    <a:cubicBezTo>
                      <a:pt x="2804" y="2025"/>
                      <a:pt x="2804" y="2812"/>
                      <a:pt x="3277" y="3316"/>
                    </a:cubicBezTo>
                    <a:lnTo>
                      <a:pt x="3938" y="3978"/>
                    </a:lnTo>
                    <a:lnTo>
                      <a:pt x="1702" y="6215"/>
                    </a:lnTo>
                    <a:cubicBezTo>
                      <a:pt x="1544" y="6152"/>
                      <a:pt x="1355" y="6057"/>
                      <a:pt x="1135" y="6057"/>
                    </a:cubicBezTo>
                    <a:cubicBezTo>
                      <a:pt x="1119" y="6056"/>
                      <a:pt x="1104" y="6056"/>
                      <a:pt x="1089" y="6056"/>
                    </a:cubicBezTo>
                    <a:cubicBezTo>
                      <a:pt x="538" y="6056"/>
                      <a:pt x="0" y="6611"/>
                      <a:pt x="0" y="7286"/>
                    </a:cubicBezTo>
                    <a:cubicBezTo>
                      <a:pt x="0" y="7947"/>
                      <a:pt x="567" y="8515"/>
                      <a:pt x="1229" y="8515"/>
                    </a:cubicBezTo>
                    <a:cubicBezTo>
                      <a:pt x="1418" y="8515"/>
                      <a:pt x="1576" y="8483"/>
                      <a:pt x="1733" y="8388"/>
                    </a:cubicBezTo>
                    <a:lnTo>
                      <a:pt x="3560" y="10216"/>
                    </a:lnTo>
                    <a:cubicBezTo>
                      <a:pt x="2993" y="10720"/>
                      <a:pt x="2615" y="11381"/>
                      <a:pt x="2521" y="12169"/>
                    </a:cubicBezTo>
                    <a:cubicBezTo>
                      <a:pt x="2489" y="12421"/>
                      <a:pt x="2678" y="12642"/>
                      <a:pt x="2930" y="12642"/>
                    </a:cubicBezTo>
                    <a:lnTo>
                      <a:pt x="8633" y="12642"/>
                    </a:lnTo>
                    <a:cubicBezTo>
                      <a:pt x="8853" y="12642"/>
                      <a:pt x="9074" y="12421"/>
                      <a:pt x="9011" y="12169"/>
                    </a:cubicBezTo>
                    <a:cubicBezTo>
                      <a:pt x="8790" y="10562"/>
                      <a:pt x="7404" y="9334"/>
                      <a:pt x="5766" y="9334"/>
                    </a:cubicBezTo>
                    <a:cubicBezTo>
                      <a:pt x="5199" y="9334"/>
                      <a:pt x="4695" y="9491"/>
                      <a:pt x="4222" y="9743"/>
                    </a:cubicBezTo>
                    <a:lnTo>
                      <a:pt x="2300" y="7853"/>
                    </a:lnTo>
                    <a:cubicBezTo>
                      <a:pt x="2363" y="7695"/>
                      <a:pt x="2395" y="7475"/>
                      <a:pt x="2395" y="7286"/>
                    </a:cubicBezTo>
                    <a:cubicBezTo>
                      <a:pt x="2395" y="7097"/>
                      <a:pt x="2363" y="6939"/>
                      <a:pt x="2300" y="6782"/>
                    </a:cubicBezTo>
                    <a:lnTo>
                      <a:pt x="4285" y="4797"/>
                    </a:lnTo>
                    <a:lnTo>
                      <a:pt x="4285" y="4797"/>
                    </a:lnTo>
                    <a:cubicBezTo>
                      <a:pt x="4253" y="5742"/>
                      <a:pt x="4537" y="6624"/>
                      <a:pt x="5073" y="7317"/>
                    </a:cubicBezTo>
                    <a:lnTo>
                      <a:pt x="10271" y="2119"/>
                    </a:lnTo>
                    <a:cubicBezTo>
                      <a:pt x="9636" y="1606"/>
                      <a:pt x="8888" y="1321"/>
                      <a:pt x="8026" y="1321"/>
                    </a:cubicBezTo>
                    <a:cubicBezTo>
                      <a:pt x="7776" y="1321"/>
                      <a:pt x="7516" y="1345"/>
                      <a:pt x="7246" y="1394"/>
                    </a:cubicBezTo>
                    <a:lnTo>
                      <a:pt x="6238" y="355"/>
                    </a:lnTo>
                    <a:cubicBezTo>
                      <a:pt x="6002" y="118"/>
                      <a:pt x="5687" y="0"/>
                      <a:pt x="5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94" name="Google Shape;6394;p62"/>
              <p:cNvSpPr/>
              <p:nvPr/>
            </p:nvSpPr>
            <p:spPr>
              <a:xfrm>
                <a:off x="-39076150" y="3684875"/>
                <a:ext cx="84300" cy="803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212" extrusionOk="0">
                    <a:moveTo>
                      <a:pt x="2868" y="1"/>
                    </a:moveTo>
                    <a:lnTo>
                      <a:pt x="1" y="2868"/>
                    </a:lnTo>
                    <a:cubicBezTo>
                      <a:pt x="353" y="3098"/>
                      <a:pt x="757" y="3212"/>
                      <a:pt x="1156" y="3212"/>
                    </a:cubicBezTo>
                    <a:cubicBezTo>
                      <a:pt x="1686" y="3212"/>
                      <a:pt x="2207" y="3011"/>
                      <a:pt x="2584" y="2616"/>
                    </a:cubicBezTo>
                    <a:cubicBezTo>
                      <a:pt x="3309" y="1891"/>
                      <a:pt x="3372" y="851"/>
                      <a:pt x="28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395" name="Google Shape;6395;p62"/>
            <p:cNvSpPr/>
            <p:nvPr/>
          </p:nvSpPr>
          <p:spPr>
            <a:xfrm>
              <a:off x="3561006" y="2644445"/>
              <a:ext cx="231246" cy="235928"/>
            </a:xfrm>
            <a:custGeom>
              <a:avLst/>
              <a:gdLst/>
              <a:ahLst/>
              <a:cxnLst/>
              <a:rect l="l" t="t" r="r" b="b"/>
              <a:pathLst>
                <a:path w="12446" h="12698" extrusionOk="0">
                  <a:moveTo>
                    <a:pt x="6239" y="1"/>
                  </a:moveTo>
                  <a:cubicBezTo>
                    <a:pt x="5105" y="1"/>
                    <a:pt x="4191" y="915"/>
                    <a:pt x="4159" y="2112"/>
                  </a:cubicBezTo>
                  <a:cubicBezTo>
                    <a:pt x="4159" y="3088"/>
                    <a:pt x="4852" y="3939"/>
                    <a:pt x="5798" y="4097"/>
                  </a:cubicBezTo>
                  <a:lnTo>
                    <a:pt x="5798" y="5294"/>
                  </a:lnTo>
                  <a:cubicBezTo>
                    <a:pt x="4852" y="5483"/>
                    <a:pt x="4159" y="6333"/>
                    <a:pt x="4159" y="7310"/>
                  </a:cubicBezTo>
                  <a:cubicBezTo>
                    <a:pt x="4159" y="7657"/>
                    <a:pt x="4222" y="7972"/>
                    <a:pt x="4380" y="8255"/>
                  </a:cubicBezTo>
                  <a:lnTo>
                    <a:pt x="3403" y="9043"/>
                  </a:lnTo>
                  <a:cubicBezTo>
                    <a:pt x="3057" y="8728"/>
                    <a:pt x="2584" y="8570"/>
                    <a:pt x="2112" y="8570"/>
                  </a:cubicBezTo>
                  <a:cubicBezTo>
                    <a:pt x="946" y="8602"/>
                    <a:pt x="1" y="9515"/>
                    <a:pt x="1" y="10650"/>
                  </a:cubicBezTo>
                  <a:cubicBezTo>
                    <a:pt x="1" y="11784"/>
                    <a:pt x="946" y="12697"/>
                    <a:pt x="2112" y="12697"/>
                  </a:cubicBezTo>
                  <a:cubicBezTo>
                    <a:pt x="3246" y="12697"/>
                    <a:pt x="4128" y="11752"/>
                    <a:pt x="4191" y="10650"/>
                  </a:cubicBezTo>
                  <a:cubicBezTo>
                    <a:pt x="4191" y="10303"/>
                    <a:pt x="4096" y="9988"/>
                    <a:pt x="3939" y="9704"/>
                  </a:cubicBezTo>
                  <a:lnTo>
                    <a:pt x="4947" y="8917"/>
                  </a:lnTo>
                  <a:cubicBezTo>
                    <a:pt x="5294" y="9232"/>
                    <a:pt x="5766" y="9389"/>
                    <a:pt x="6239" y="9389"/>
                  </a:cubicBezTo>
                  <a:cubicBezTo>
                    <a:pt x="6743" y="9389"/>
                    <a:pt x="7184" y="9200"/>
                    <a:pt x="7530" y="8917"/>
                  </a:cubicBezTo>
                  <a:lnTo>
                    <a:pt x="8507" y="9704"/>
                  </a:lnTo>
                  <a:cubicBezTo>
                    <a:pt x="8350" y="9988"/>
                    <a:pt x="8287" y="10303"/>
                    <a:pt x="8287" y="10650"/>
                  </a:cubicBezTo>
                  <a:cubicBezTo>
                    <a:pt x="8287" y="11784"/>
                    <a:pt x="9232" y="12697"/>
                    <a:pt x="10366" y="12697"/>
                  </a:cubicBezTo>
                  <a:cubicBezTo>
                    <a:pt x="11500" y="12697"/>
                    <a:pt x="12414" y="11752"/>
                    <a:pt x="12445" y="10650"/>
                  </a:cubicBezTo>
                  <a:cubicBezTo>
                    <a:pt x="12445" y="9515"/>
                    <a:pt x="11563" y="8602"/>
                    <a:pt x="10366" y="8570"/>
                  </a:cubicBezTo>
                  <a:cubicBezTo>
                    <a:pt x="9862" y="8570"/>
                    <a:pt x="9421" y="8759"/>
                    <a:pt x="9074" y="9043"/>
                  </a:cubicBezTo>
                  <a:lnTo>
                    <a:pt x="8097" y="8255"/>
                  </a:lnTo>
                  <a:cubicBezTo>
                    <a:pt x="8255" y="7972"/>
                    <a:pt x="8318" y="7657"/>
                    <a:pt x="8318" y="7310"/>
                  </a:cubicBezTo>
                  <a:cubicBezTo>
                    <a:pt x="8318" y="6333"/>
                    <a:pt x="7625" y="5451"/>
                    <a:pt x="6680" y="5294"/>
                  </a:cubicBezTo>
                  <a:lnTo>
                    <a:pt x="6680" y="4097"/>
                  </a:lnTo>
                  <a:cubicBezTo>
                    <a:pt x="7625" y="3908"/>
                    <a:pt x="8318" y="3088"/>
                    <a:pt x="8318" y="2112"/>
                  </a:cubicBezTo>
                  <a:cubicBezTo>
                    <a:pt x="8318" y="946"/>
                    <a:pt x="7404" y="64"/>
                    <a:pt x="6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396" name="Google Shape;6396;p62"/>
            <p:cNvSpPr/>
            <p:nvPr/>
          </p:nvSpPr>
          <p:spPr>
            <a:xfrm>
              <a:off x="4958479" y="2091450"/>
              <a:ext cx="235333" cy="234460"/>
            </a:xfrm>
            <a:custGeom>
              <a:avLst/>
              <a:gdLst/>
              <a:ahLst/>
              <a:cxnLst/>
              <a:rect l="l" t="t" r="r" b="b"/>
              <a:pathLst>
                <a:path w="12666" h="12619" extrusionOk="0">
                  <a:moveTo>
                    <a:pt x="9294" y="1"/>
                  </a:moveTo>
                  <a:cubicBezTo>
                    <a:pt x="9192" y="1"/>
                    <a:pt x="9089" y="40"/>
                    <a:pt x="9011" y="119"/>
                  </a:cubicBezTo>
                  <a:lnTo>
                    <a:pt x="7593" y="1537"/>
                  </a:lnTo>
                  <a:lnTo>
                    <a:pt x="9011" y="2954"/>
                  </a:lnTo>
                  <a:cubicBezTo>
                    <a:pt x="9168" y="3112"/>
                    <a:pt x="9168" y="3395"/>
                    <a:pt x="9011" y="3553"/>
                  </a:cubicBezTo>
                  <a:cubicBezTo>
                    <a:pt x="8932" y="3632"/>
                    <a:pt x="8822" y="3671"/>
                    <a:pt x="8711" y="3671"/>
                  </a:cubicBezTo>
                  <a:cubicBezTo>
                    <a:pt x="8601" y="3671"/>
                    <a:pt x="8491" y="3632"/>
                    <a:pt x="8412" y="3553"/>
                  </a:cubicBezTo>
                  <a:lnTo>
                    <a:pt x="6994" y="2135"/>
                  </a:lnTo>
                  <a:lnTo>
                    <a:pt x="5923" y="3206"/>
                  </a:lnTo>
                  <a:lnTo>
                    <a:pt x="7341" y="4624"/>
                  </a:lnTo>
                  <a:cubicBezTo>
                    <a:pt x="7498" y="4782"/>
                    <a:pt x="7498" y="5034"/>
                    <a:pt x="7341" y="5191"/>
                  </a:cubicBezTo>
                  <a:cubicBezTo>
                    <a:pt x="7262" y="5270"/>
                    <a:pt x="7160" y="5309"/>
                    <a:pt x="7053" y="5309"/>
                  </a:cubicBezTo>
                  <a:cubicBezTo>
                    <a:pt x="6947" y="5309"/>
                    <a:pt x="6837" y="5270"/>
                    <a:pt x="6742" y="5191"/>
                  </a:cubicBezTo>
                  <a:lnTo>
                    <a:pt x="5356" y="3773"/>
                  </a:lnTo>
                  <a:lnTo>
                    <a:pt x="4285" y="4845"/>
                  </a:lnTo>
                  <a:lnTo>
                    <a:pt x="5703" y="6262"/>
                  </a:lnTo>
                  <a:cubicBezTo>
                    <a:pt x="5860" y="6420"/>
                    <a:pt x="5860" y="6703"/>
                    <a:pt x="5703" y="6861"/>
                  </a:cubicBezTo>
                  <a:cubicBezTo>
                    <a:pt x="5624" y="6940"/>
                    <a:pt x="5514" y="6979"/>
                    <a:pt x="5403" y="6979"/>
                  </a:cubicBezTo>
                  <a:cubicBezTo>
                    <a:pt x="5293" y="6979"/>
                    <a:pt x="5183" y="6940"/>
                    <a:pt x="5104" y="6861"/>
                  </a:cubicBezTo>
                  <a:lnTo>
                    <a:pt x="3686" y="5443"/>
                  </a:lnTo>
                  <a:lnTo>
                    <a:pt x="2615" y="6514"/>
                  </a:lnTo>
                  <a:lnTo>
                    <a:pt x="4096" y="7932"/>
                  </a:lnTo>
                  <a:cubicBezTo>
                    <a:pt x="4253" y="8090"/>
                    <a:pt x="4253" y="8373"/>
                    <a:pt x="4096" y="8499"/>
                  </a:cubicBezTo>
                  <a:cubicBezTo>
                    <a:pt x="4017" y="8578"/>
                    <a:pt x="3907" y="8617"/>
                    <a:pt x="3797" y="8617"/>
                  </a:cubicBezTo>
                  <a:cubicBezTo>
                    <a:pt x="3686" y="8617"/>
                    <a:pt x="3576" y="8578"/>
                    <a:pt x="3497" y="8499"/>
                  </a:cubicBezTo>
                  <a:lnTo>
                    <a:pt x="2048" y="7081"/>
                  </a:lnTo>
                  <a:lnTo>
                    <a:pt x="158" y="8972"/>
                  </a:lnTo>
                  <a:cubicBezTo>
                    <a:pt x="0" y="9129"/>
                    <a:pt x="0" y="9413"/>
                    <a:pt x="158" y="9570"/>
                  </a:cubicBezTo>
                  <a:lnTo>
                    <a:pt x="3056" y="12500"/>
                  </a:lnTo>
                  <a:cubicBezTo>
                    <a:pt x="3135" y="12579"/>
                    <a:pt x="3245" y="12618"/>
                    <a:pt x="3356" y="12618"/>
                  </a:cubicBezTo>
                  <a:cubicBezTo>
                    <a:pt x="3466" y="12618"/>
                    <a:pt x="3576" y="12579"/>
                    <a:pt x="3655" y="12500"/>
                  </a:cubicBezTo>
                  <a:lnTo>
                    <a:pt x="12508" y="3616"/>
                  </a:lnTo>
                  <a:cubicBezTo>
                    <a:pt x="12665" y="3458"/>
                    <a:pt x="12665" y="3206"/>
                    <a:pt x="12508" y="3049"/>
                  </a:cubicBezTo>
                  <a:lnTo>
                    <a:pt x="9578" y="119"/>
                  </a:lnTo>
                  <a:cubicBezTo>
                    <a:pt x="9499" y="40"/>
                    <a:pt x="9397" y="1"/>
                    <a:pt x="92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397" name="Google Shape;6397;p62"/>
            <p:cNvGrpSpPr/>
            <p:nvPr/>
          </p:nvGrpSpPr>
          <p:grpSpPr>
            <a:xfrm>
              <a:off x="1040960" y="2097821"/>
              <a:ext cx="273198" cy="235909"/>
              <a:chOff x="-42651700" y="3217825"/>
              <a:chExt cx="367600" cy="317425"/>
            </a:xfrm>
            <a:grpFill/>
          </p:grpSpPr>
          <p:sp>
            <p:nvSpPr>
              <p:cNvPr id="6398" name="Google Shape;6398;p62"/>
              <p:cNvSpPr/>
              <p:nvPr/>
            </p:nvSpPr>
            <p:spPr>
              <a:xfrm>
                <a:off x="-42651700" y="3239075"/>
                <a:ext cx="367600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4704" h="11847" extrusionOk="0">
                    <a:moveTo>
                      <a:pt x="7370" y="797"/>
                    </a:moveTo>
                    <a:cubicBezTo>
                      <a:pt x="8536" y="797"/>
                      <a:pt x="9694" y="1246"/>
                      <a:pt x="10576" y="2143"/>
                    </a:cubicBezTo>
                    <a:cubicBezTo>
                      <a:pt x="12340" y="3908"/>
                      <a:pt x="12340" y="6775"/>
                      <a:pt x="10576" y="8539"/>
                    </a:cubicBezTo>
                    <a:cubicBezTo>
                      <a:pt x="9757" y="9390"/>
                      <a:pt x="8623" y="9894"/>
                      <a:pt x="7363" y="9894"/>
                    </a:cubicBezTo>
                    <a:cubicBezTo>
                      <a:pt x="6102" y="9894"/>
                      <a:pt x="4937" y="9358"/>
                      <a:pt x="4118" y="8539"/>
                    </a:cubicBezTo>
                    <a:cubicBezTo>
                      <a:pt x="2353" y="6775"/>
                      <a:pt x="2353" y="3908"/>
                      <a:pt x="4118" y="2143"/>
                    </a:cubicBezTo>
                    <a:cubicBezTo>
                      <a:pt x="5031" y="1246"/>
                      <a:pt x="6205" y="797"/>
                      <a:pt x="7370" y="797"/>
                    </a:cubicBezTo>
                    <a:close/>
                    <a:moveTo>
                      <a:pt x="7326" y="1"/>
                    </a:moveTo>
                    <a:cubicBezTo>
                      <a:pt x="2091" y="1"/>
                      <a:pt x="0" y="6750"/>
                      <a:pt x="4275" y="9768"/>
                    </a:cubicBezTo>
                    <a:lnTo>
                      <a:pt x="3424" y="11280"/>
                    </a:lnTo>
                    <a:cubicBezTo>
                      <a:pt x="3298" y="11532"/>
                      <a:pt x="3487" y="11847"/>
                      <a:pt x="3771" y="11847"/>
                    </a:cubicBezTo>
                    <a:cubicBezTo>
                      <a:pt x="3929" y="11847"/>
                      <a:pt x="4086" y="11784"/>
                      <a:pt x="4118" y="11626"/>
                    </a:cubicBezTo>
                    <a:lnTo>
                      <a:pt x="5000" y="10209"/>
                    </a:lnTo>
                    <a:cubicBezTo>
                      <a:pt x="5740" y="10571"/>
                      <a:pt x="6543" y="10752"/>
                      <a:pt x="7351" y="10752"/>
                    </a:cubicBezTo>
                    <a:cubicBezTo>
                      <a:pt x="8158" y="10752"/>
                      <a:pt x="8969" y="10571"/>
                      <a:pt x="9725" y="10209"/>
                    </a:cubicBezTo>
                    <a:lnTo>
                      <a:pt x="10576" y="11626"/>
                    </a:lnTo>
                    <a:cubicBezTo>
                      <a:pt x="10671" y="11784"/>
                      <a:pt x="10828" y="11847"/>
                      <a:pt x="10923" y="11847"/>
                    </a:cubicBezTo>
                    <a:cubicBezTo>
                      <a:pt x="11238" y="11847"/>
                      <a:pt x="11458" y="11532"/>
                      <a:pt x="11301" y="11280"/>
                    </a:cubicBezTo>
                    <a:lnTo>
                      <a:pt x="10419" y="9768"/>
                    </a:lnTo>
                    <a:cubicBezTo>
                      <a:pt x="14703" y="6775"/>
                      <a:pt x="12592" y="1"/>
                      <a:pt x="7363" y="1"/>
                    </a:cubicBezTo>
                    <a:cubicBezTo>
                      <a:pt x="7350" y="1"/>
                      <a:pt x="7338" y="1"/>
                      <a:pt x="73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399" name="Google Shape;6399;p62"/>
              <p:cNvSpPr/>
              <p:nvPr/>
            </p:nvSpPr>
            <p:spPr>
              <a:xfrm>
                <a:off x="-42419600" y="3217825"/>
                <a:ext cx="10635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4254" extrusionOk="0">
                    <a:moveTo>
                      <a:pt x="1355" y="0"/>
                    </a:moveTo>
                    <a:cubicBezTo>
                      <a:pt x="882" y="0"/>
                      <a:pt x="410" y="95"/>
                      <a:pt x="0" y="315"/>
                    </a:cubicBezTo>
                    <a:cubicBezTo>
                      <a:pt x="1891" y="946"/>
                      <a:pt x="3340" y="2395"/>
                      <a:pt x="3938" y="4254"/>
                    </a:cubicBezTo>
                    <a:cubicBezTo>
                      <a:pt x="4128" y="3844"/>
                      <a:pt x="4254" y="3371"/>
                      <a:pt x="4254" y="2899"/>
                    </a:cubicBezTo>
                    <a:cubicBezTo>
                      <a:pt x="4254" y="1292"/>
                      <a:pt x="2962" y="0"/>
                      <a:pt x="1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00" name="Google Shape;6400;p62"/>
              <p:cNvSpPr/>
              <p:nvPr/>
            </p:nvSpPr>
            <p:spPr>
              <a:xfrm>
                <a:off x="-42623600" y="3218600"/>
                <a:ext cx="106350" cy="106375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4255" extrusionOk="0">
                    <a:moveTo>
                      <a:pt x="2931" y="1"/>
                    </a:moveTo>
                    <a:cubicBezTo>
                      <a:pt x="1292" y="1"/>
                      <a:pt x="1" y="1293"/>
                      <a:pt x="1" y="2899"/>
                    </a:cubicBezTo>
                    <a:cubicBezTo>
                      <a:pt x="1" y="3372"/>
                      <a:pt x="127" y="3845"/>
                      <a:pt x="316" y="4254"/>
                    </a:cubicBezTo>
                    <a:cubicBezTo>
                      <a:pt x="977" y="2364"/>
                      <a:pt x="2426" y="915"/>
                      <a:pt x="4254" y="316"/>
                    </a:cubicBezTo>
                    <a:cubicBezTo>
                      <a:pt x="3876" y="127"/>
                      <a:pt x="3403" y="1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01" name="Google Shape;6401;p62"/>
              <p:cNvSpPr/>
              <p:nvPr/>
            </p:nvSpPr>
            <p:spPr>
              <a:xfrm>
                <a:off x="-42561375" y="3279250"/>
                <a:ext cx="185900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7468" extrusionOk="0">
                    <a:moveTo>
                      <a:pt x="3781" y="1671"/>
                    </a:moveTo>
                    <a:cubicBezTo>
                      <a:pt x="4033" y="1671"/>
                      <a:pt x="4191" y="1860"/>
                      <a:pt x="4191" y="2112"/>
                    </a:cubicBezTo>
                    <a:lnTo>
                      <a:pt x="4191" y="3340"/>
                    </a:lnTo>
                    <a:lnTo>
                      <a:pt x="5388" y="3340"/>
                    </a:lnTo>
                    <a:cubicBezTo>
                      <a:pt x="5640" y="3340"/>
                      <a:pt x="5829" y="3529"/>
                      <a:pt x="5829" y="3750"/>
                    </a:cubicBezTo>
                    <a:cubicBezTo>
                      <a:pt x="5829" y="4002"/>
                      <a:pt x="5640" y="4128"/>
                      <a:pt x="5388" y="4128"/>
                    </a:cubicBezTo>
                    <a:lnTo>
                      <a:pt x="3750" y="4128"/>
                    </a:lnTo>
                    <a:cubicBezTo>
                      <a:pt x="3498" y="4128"/>
                      <a:pt x="3308" y="3939"/>
                      <a:pt x="3308" y="3750"/>
                    </a:cubicBezTo>
                    <a:lnTo>
                      <a:pt x="3308" y="2112"/>
                    </a:lnTo>
                    <a:lnTo>
                      <a:pt x="3340" y="2112"/>
                    </a:lnTo>
                    <a:cubicBezTo>
                      <a:pt x="3340" y="1860"/>
                      <a:pt x="3529" y="1671"/>
                      <a:pt x="3781" y="1671"/>
                    </a:cubicBezTo>
                    <a:close/>
                    <a:moveTo>
                      <a:pt x="3750" y="1"/>
                    </a:moveTo>
                    <a:cubicBezTo>
                      <a:pt x="1702" y="1"/>
                      <a:pt x="32" y="1671"/>
                      <a:pt x="0" y="3750"/>
                    </a:cubicBezTo>
                    <a:cubicBezTo>
                      <a:pt x="32" y="5798"/>
                      <a:pt x="1702" y="7467"/>
                      <a:pt x="3750" y="7467"/>
                    </a:cubicBezTo>
                    <a:cubicBezTo>
                      <a:pt x="5797" y="7467"/>
                      <a:pt x="7436" y="5798"/>
                      <a:pt x="7436" y="3750"/>
                    </a:cubicBezTo>
                    <a:cubicBezTo>
                      <a:pt x="7436" y="1702"/>
                      <a:pt x="5797" y="64"/>
                      <a:pt x="37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02" name="Google Shape;6402;p62"/>
            <p:cNvGrpSpPr/>
            <p:nvPr/>
          </p:nvGrpSpPr>
          <p:grpSpPr>
            <a:xfrm>
              <a:off x="1063497" y="2372765"/>
              <a:ext cx="228124" cy="231041"/>
              <a:chOff x="-42617300" y="3587775"/>
              <a:chExt cx="306950" cy="310875"/>
            </a:xfrm>
            <a:grpFill/>
          </p:grpSpPr>
          <p:sp>
            <p:nvSpPr>
              <p:cNvPr id="6403" name="Google Shape;6403;p62"/>
              <p:cNvSpPr/>
              <p:nvPr/>
            </p:nvSpPr>
            <p:spPr>
              <a:xfrm>
                <a:off x="-42617300" y="3587775"/>
                <a:ext cx="306950" cy="310875"/>
              </a:xfrm>
              <a:custGeom>
                <a:avLst/>
                <a:gdLst/>
                <a:ahLst/>
                <a:cxnLst/>
                <a:rect l="l" t="t" r="r" b="b"/>
                <a:pathLst>
                  <a:path w="12278" h="12435" extrusionOk="0">
                    <a:moveTo>
                      <a:pt x="5905" y="860"/>
                    </a:moveTo>
                    <a:cubicBezTo>
                      <a:pt x="6421" y="860"/>
                      <a:pt x="6926" y="1412"/>
                      <a:pt x="7341" y="2467"/>
                    </a:cubicBezTo>
                    <a:cubicBezTo>
                      <a:pt x="6837" y="2593"/>
                      <a:pt x="6365" y="2782"/>
                      <a:pt x="5892" y="3003"/>
                    </a:cubicBezTo>
                    <a:cubicBezTo>
                      <a:pt x="5419" y="2782"/>
                      <a:pt x="4947" y="2593"/>
                      <a:pt x="4443" y="2467"/>
                    </a:cubicBezTo>
                    <a:cubicBezTo>
                      <a:pt x="4893" y="1381"/>
                      <a:pt x="5404" y="860"/>
                      <a:pt x="5905" y="860"/>
                    </a:cubicBezTo>
                    <a:close/>
                    <a:moveTo>
                      <a:pt x="4191" y="3255"/>
                    </a:moveTo>
                    <a:cubicBezTo>
                      <a:pt x="4443" y="3349"/>
                      <a:pt x="4632" y="3381"/>
                      <a:pt x="4884" y="3475"/>
                    </a:cubicBezTo>
                    <a:cubicBezTo>
                      <a:pt x="4726" y="3538"/>
                      <a:pt x="4600" y="3601"/>
                      <a:pt x="4443" y="3696"/>
                    </a:cubicBezTo>
                    <a:cubicBezTo>
                      <a:pt x="4285" y="3790"/>
                      <a:pt x="4159" y="3853"/>
                      <a:pt x="4002" y="3948"/>
                    </a:cubicBezTo>
                    <a:cubicBezTo>
                      <a:pt x="4096" y="3727"/>
                      <a:pt x="4159" y="3507"/>
                      <a:pt x="4191" y="3255"/>
                    </a:cubicBezTo>
                    <a:close/>
                    <a:moveTo>
                      <a:pt x="7625" y="3318"/>
                    </a:moveTo>
                    <a:cubicBezTo>
                      <a:pt x="7688" y="3507"/>
                      <a:pt x="7751" y="3727"/>
                      <a:pt x="7782" y="3979"/>
                    </a:cubicBezTo>
                    <a:cubicBezTo>
                      <a:pt x="7499" y="3790"/>
                      <a:pt x="7247" y="3633"/>
                      <a:pt x="6963" y="3507"/>
                    </a:cubicBezTo>
                    <a:cubicBezTo>
                      <a:pt x="7184" y="3412"/>
                      <a:pt x="7404" y="3349"/>
                      <a:pt x="7625" y="3318"/>
                    </a:cubicBezTo>
                    <a:close/>
                    <a:moveTo>
                      <a:pt x="2611" y="3034"/>
                    </a:moveTo>
                    <a:cubicBezTo>
                      <a:pt x="2846" y="3034"/>
                      <a:pt x="3110" y="3054"/>
                      <a:pt x="3403" y="3097"/>
                    </a:cubicBezTo>
                    <a:cubicBezTo>
                      <a:pt x="3309" y="3570"/>
                      <a:pt x="3183" y="4042"/>
                      <a:pt x="3151" y="4609"/>
                    </a:cubicBezTo>
                    <a:cubicBezTo>
                      <a:pt x="2742" y="4924"/>
                      <a:pt x="2363" y="5240"/>
                      <a:pt x="1954" y="5586"/>
                    </a:cubicBezTo>
                    <a:cubicBezTo>
                      <a:pt x="712" y="4068"/>
                      <a:pt x="945" y="3034"/>
                      <a:pt x="2611" y="3034"/>
                    </a:cubicBezTo>
                    <a:close/>
                    <a:moveTo>
                      <a:pt x="9301" y="3075"/>
                    </a:moveTo>
                    <a:cubicBezTo>
                      <a:pt x="10879" y="3075"/>
                      <a:pt x="11079" y="4102"/>
                      <a:pt x="9862" y="5618"/>
                    </a:cubicBezTo>
                    <a:cubicBezTo>
                      <a:pt x="9515" y="5271"/>
                      <a:pt x="9137" y="4924"/>
                      <a:pt x="8696" y="4641"/>
                    </a:cubicBezTo>
                    <a:cubicBezTo>
                      <a:pt x="8601" y="4137"/>
                      <a:pt x="8538" y="3601"/>
                      <a:pt x="8412" y="3160"/>
                    </a:cubicBezTo>
                    <a:cubicBezTo>
                      <a:pt x="8746" y="3102"/>
                      <a:pt x="9042" y="3075"/>
                      <a:pt x="9301" y="3075"/>
                    </a:cubicBezTo>
                    <a:close/>
                    <a:moveTo>
                      <a:pt x="8822" y="5744"/>
                    </a:moveTo>
                    <a:cubicBezTo>
                      <a:pt x="9011" y="5901"/>
                      <a:pt x="9169" y="6059"/>
                      <a:pt x="9326" y="6216"/>
                    </a:cubicBezTo>
                    <a:cubicBezTo>
                      <a:pt x="9169" y="6374"/>
                      <a:pt x="8980" y="6531"/>
                      <a:pt x="8822" y="6689"/>
                    </a:cubicBezTo>
                    <a:lnTo>
                      <a:pt x="8822" y="5744"/>
                    </a:lnTo>
                    <a:close/>
                    <a:moveTo>
                      <a:pt x="3025" y="5775"/>
                    </a:moveTo>
                    <a:lnTo>
                      <a:pt x="3025" y="6720"/>
                    </a:lnTo>
                    <a:cubicBezTo>
                      <a:pt x="2836" y="6563"/>
                      <a:pt x="2679" y="6405"/>
                      <a:pt x="2521" y="6248"/>
                    </a:cubicBezTo>
                    <a:cubicBezTo>
                      <a:pt x="2679" y="6090"/>
                      <a:pt x="2868" y="5933"/>
                      <a:pt x="3025" y="5775"/>
                    </a:cubicBezTo>
                    <a:close/>
                    <a:moveTo>
                      <a:pt x="5892" y="3885"/>
                    </a:moveTo>
                    <a:cubicBezTo>
                      <a:pt x="6617" y="4200"/>
                      <a:pt x="7278" y="4609"/>
                      <a:pt x="7908" y="5082"/>
                    </a:cubicBezTo>
                    <a:cubicBezTo>
                      <a:pt x="8003" y="5838"/>
                      <a:pt x="8003" y="6626"/>
                      <a:pt x="7908" y="7413"/>
                    </a:cubicBezTo>
                    <a:cubicBezTo>
                      <a:pt x="7278" y="7823"/>
                      <a:pt x="6585" y="8232"/>
                      <a:pt x="5892" y="8579"/>
                    </a:cubicBezTo>
                    <a:cubicBezTo>
                      <a:pt x="5545" y="8421"/>
                      <a:pt x="5230" y="8232"/>
                      <a:pt x="4884" y="8043"/>
                    </a:cubicBezTo>
                    <a:cubicBezTo>
                      <a:pt x="4537" y="7823"/>
                      <a:pt x="4191" y="7634"/>
                      <a:pt x="3876" y="7413"/>
                    </a:cubicBezTo>
                    <a:cubicBezTo>
                      <a:pt x="3844" y="6657"/>
                      <a:pt x="3844" y="5870"/>
                      <a:pt x="3876" y="5082"/>
                    </a:cubicBezTo>
                    <a:cubicBezTo>
                      <a:pt x="4191" y="4830"/>
                      <a:pt x="4537" y="4641"/>
                      <a:pt x="4884" y="4452"/>
                    </a:cubicBezTo>
                    <a:cubicBezTo>
                      <a:pt x="5230" y="4263"/>
                      <a:pt x="5577" y="4042"/>
                      <a:pt x="5892" y="3885"/>
                    </a:cubicBezTo>
                    <a:close/>
                    <a:moveTo>
                      <a:pt x="4033" y="8516"/>
                    </a:moveTo>
                    <a:cubicBezTo>
                      <a:pt x="4159" y="8579"/>
                      <a:pt x="4317" y="8674"/>
                      <a:pt x="4474" y="8737"/>
                    </a:cubicBezTo>
                    <a:cubicBezTo>
                      <a:pt x="4632" y="8831"/>
                      <a:pt x="4758" y="8894"/>
                      <a:pt x="4915" y="8989"/>
                    </a:cubicBezTo>
                    <a:cubicBezTo>
                      <a:pt x="4663" y="9052"/>
                      <a:pt x="4474" y="9146"/>
                      <a:pt x="4254" y="9178"/>
                    </a:cubicBezTo>
                    <a:cubicBezTo>
                      <a:pt x="4159" y="8926"/>
                      <a:pt x="4096" y="8737"/>
                      <a:pt x="4033" y="8516"/>
                    </a:cubicBezTo>
                    <a:close/>
                    <a:moveTo>
                      <a:pt x="7782" y="8516"/>
                    </a:moveTo>
                    <a:cubicBezTo>
                      <a:pt x="7751" y="8737"/>
                      <a:pt x="7688" y="8989"/>
                      <a:pt x="7625" y="9178"/>
                    </a:cubicBezTo>
                    <a:cubicBezTo>
                      <a:pt x="7404" y="9083"/>
                      <a:pt x="7184" y="9052"/>
                      <a:pt x="6963" y="8989"/>
                    </a:cubicBezTo>
                    <a:cubicBezTo>
                      <a:pt x="7278" y="8831"/>
                      <a:pt x="7499" y="8674"/>
                      <a:pt x="7782" y="8516"/>
                    </a:cubicBezTo>
                    <a:close/>
                    <a:moveTo>
                      <a:pt x="1954" y="6846"/>
                    </a:moveTo>
                    <a:cubicBezTo>
                      <a:pt x="2300" y="7193"/>
                      <a:pt x="2710" y="7571"/>
                      <a:pt x="3151" y="7823"/>
                    </a:cubicBezTo>
                    <a:cubicBezTo>
                      <a:pt x="3214" y="8358"/>
                      <a:pt x="3309" y="8863"/>
                      <a:pt x="3403" y="9335"/>
                    </a:cubicBezTo>
                    <a:cubicBezTo>
                      <a:pt x="3090" y="9388"/>
                      <a:pt x="2806" y="9414"/>
                      <a:pt x="2555" y="9414"/>
                    </a:cubicBezTo>
                    <a:cubicBezTo>
                      <a:pt x="1015" y="9414"/>
                      <a:pt x="681" y="8445"/>
                      <a:pt x="1954" y="6846"/>
                    </a:cubicBezTo>
                    <a:close/>
                    <a:moveTo>
                      <a:pt x="9925" y="6846"/>
                    </a:moveTo>
                    <a:lnTo>
                      <a:pt x="9925" y="6846"/>
                    </a:lnTo>
                    <a:cubicBezTo>
                      <a:pt x="11167" y="8392"/>
                      <a:pt x="10934" y="9430"/>
                      <a:pt x="9267" y="9430"/>
                    </a:cubicBezTo>
                    <a:cubicBezTo>
                      <a:pt x="9032" y="9430"/>
                      <a:pt x="8768" y="9410"/>
                      <a:pt x="8475" y="9367"/>
                    </a:cubicBezTo>
                    <a:cubicBezTo>
                      <a:pt x="8538" y="8894"/>
                      <a:pt x="8664" y="8390"/>
                      <a:pt x="8727" y="7823"/>
                    </a:cubicBezTo>
                    <a:cubicBezTo>
                      <a:pt x="9137" y="7508"/>
                      <a:pt x="9515" y="7193"/>
                      <a:pt x="9925" y="6846"/>
                    </a:cubicBezTo>
                    <a:close/>
                    <a:moveTo>
                      <a:pt x="5924" y="9461"/>
                    </a:moveTo>
                    <a:cubicBezTo>
                      <a:pt x="6396" y="9650"/>
                      <a:pt x="6869" y="9839"/>
                      <a:pt x="7404" y="9965"/>
                    </a:cubicBezTo>
                    <a:cubicBezTo>
                      <a:pt x="6962" y="11056"/>
                      <a:pt x="6440" y="11607"/>
                      <a:pt x="5922" y="11607"/>
                    </a:cubicBezTo>
                    <a:cubicBezTo>
                      <a:pt x="5408" y="11607"/>
                      <a:pt x="4898" y="11064"/>
                      <a:pt x="4474" y="9965"/>
                    </a:cubicBezTo>
                    <a:cubicBezTo>
                      <a:pt x="4978" y="9839"/>
                      <a:pt x="5451" y="9650"/>
                      <a:pt x="5924" y="9461"/>
                    </a:cubicBezTo>
                    <a:close/>
                    <a:moveTo>
                      <a:pt x="5931" y="1"/>
                    </a:moveTo>
                    <a:cubicBezTo>
                      <a:pt x="5817" y="1"/>
                      <a:pt x="5699" y="14"/>
                      <a:pt x="5577" y="41"/>
                    </a:cubicBezTo>
                    <a:cubicBezTo>
                      <a:pt x="4632" y="262"/>
                      <a:pt x="4002" y="1333"/>
                      <a:pt x="3655" y="2278"/>
                    </a:cubicBezTo>
                    <a:cubicBezTo>
                      <a:pt x="3326" y="2223"/>
                      <a:pt x="2973" y="2187"/>
                      <a:pt x="2624" y="2187"/>
                    </a:cubicBezTo>
                    <a:cubicBezTo>
                      <a:pt x="1770" y="2187"/>
                      <a:pt x="939" y="2404"/>
                      <a:pt x="536" y="3097"/>
                    </a:cubicBezTo>
                    <a:cubicBezTo>
                      <a:pt x="1" y="4074"/>
                      <a:pt x="662" y="5334"/>
                      <a:pt x="1387" y="6216"/>
                    </a:cubicBezTo>
                    <a:cubicBezTo>
                      <a:pt x="788" y="6972"/>
                      <a:pt x="158" y="8043"/>
                      <a:pt x="379" y="8926"/>
                    </a:cubicBezTo>
                    <a:cubicBezTo>
                      <a:pt x="599" y="9650"/>
                      <a:pt x="1166" y="10028"/>
                      <a:pt x="1922" y="10186"/>
                    </a:cubicBezTo>
                    <a:cubicBezTo>
                      <a:pt x="2157" y="10241"/>
                      <a:pt x="2410" y="10266"/>
                      <a:pt x="2668" y="10266"/>
                    </a:cubicBezTo>
                    <a:cubicBezTo>
                      <a:pt x="2998" y="10266"/>
                      <a:pt x="3337" y="10225"/>
                      <a:pt x="3655" y="10154"/>
                    </a:cubicBezTo>
                    <a:cubicBezTo>
                      <a:pt x="4221" y="11678"/>
                      <a:pt x="5076" y="12434"/>
                      <a:pt x="5929" y="12434"/>
                    </a:cubicBezTo>
                    <a:cubicBezTo>
                      <a:pt x="6786" y="12434"/>
                      <a:pt x="7639" y="11670"/>
                      <a:pt x="8192" y="10154"/>
                    </a:cubicBezTo>
                    <a:cubicBezTo>
                      <a:pt x="8550" y="10215"/>
                      <a:pt x="8882" y="10243"/>
                      <a:pt x="9186" y="10243"/>
                    </a:cubicBezTo>
                    <a:cubicBezTo>
                      <a:pt x="11589" y="10243"/>
                      <a:pt x="12278" y="8453"/>
                      <a:pt x="10460" y="6216"/>
                    </a:cubicBezTo>
                    <a:cubicBezTo>
                      <a:pt x="12272" y="4014"/>
                      <a:pt x="11618" y="2182"/>
                      <a:pt x="9217" y="2182"/>
                    </a:cubicBezTo>
                    <a:cubicBezTo>
                      <a:pt x="8904" y="2182"/>
                      <a:pt x="8562" y="2213"/>
                      <a:pt x="8192" y="2278"/>
                    </a:cubicBezTo>
                    <a:cubicBezTo>
                      <a:pt x="7765" y="1139"/>
                      <a:pt x="7004" y="1"/>
                      <a:pt x="5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04" name="Google Shape;6404;p62"/>
              <p:cNvSpPr/>
              <p:nvPr/>
            </p:nvSpPr>
            <p:spPr>
              <a:xfrm>
                <a:off x="-42500725" y="3712425"/>
                <a:ext cx="63025" cy="622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1" extrusionOk="0">
                    <a:moveTo>
                      <a:pt x="1313" y="0"/>
                    </a:moveTo>
                    <a:cubicBezTo>
                      <a:pt x="1295" y="0"/>
                      <a:pt x="1278" y="1"/>
                      <a:pt x="1261" y="1"/>
                    </a:cubicBezTo>
                    <a:cubicBezTo>
                      <a:pt x="599" y="1"/>
                      <a:pt x="0" y="569"/>
                      <a:pt x="63" y="1230"/>
                    </a:cubicBezTo>
                    <a:cubicBezTo>
                      <a:pt x="0" y="1955"/>
                      <a:pt x="567" y="2490"/>
                      <a:pt x="1261" y="2490"/>
                    </a:cubicBezTo>
                    <a:cubicBezTo>
                      <a:pt x="1954" y="2490"/>
                      <a:pt x="2521" y="1955"/>
                      <a:pt x="2489" y="1230"/>
                    </a:cubicBezTo>
                    <a:cubicBezTo>
                      <a:pt x="2489" y="585"/>
                      <a:pt x="1980" y="0"/>
                      <a:pt x="13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405" name="Google Shape;6405;p62"/>
            <p:cNvSpPr/>
            <p:nvPr/>
          </p:nvSpPr>
          <p:spPr>
            <a:xfrm>
              <a:off x="1060357" y="2642698"/>
              <a:ext cx="236485" cy="235333"/>
            </a:xfrm>
            <a:custGeom>
              <a:avLst/>
              <a:gdLst/>
              <a:ahLst/>
              <a:cxnLst/>
              <a:rect l="l" t="t" r="r" b="b"/>
              <a:pathLst>
                <a:path w="12728" h="12666" extrusionOk="0">
                  <a:moveTo>
                    <a:pt x="1859" y="3308"/>
                  </a:moveTo>
                  <a:lnTo>
                    <a:pt x="1859" y="5230"/>
                  </a:lnTo>
                  <a:lnTo>
                    <a:pt x="882" y="5230"/>
                  </a:lnTo>
                  <a:lnTo>
                    <a:pt x="882" y="3308"/>
                  </a:lnTo>
                  <a:close/>
                  <a:moveTo>
                    <a:pt x="5765" y="2458"/>
                  </a:moveTo>
                  <a:cubicBezTo>
                    <a:pt x="5860" y="2458"/>
                    <a:pt x="5986" y="2584"/>
                    <a:pt x="5986" y="2710"/>
                  </a:cubicBezTo>
                  <a:lnTo>
                    <a:pt x="5986" y="5230"/>
                  </a:lnTo>
                  <a:lnTo>
                    <a:pt x="2678" y="5230"/>
                  </a:lnTo>
                  <a:lnTo>
                    <a:pt x="2678" y="2710"/>
                  </a:lnTo>
                  <a:cubicBezTo>
                    <a:pt x="2678" y="2584"/>
                    <a:pt x="2772" y="2458"/>
                    <a:pt x="2930" y="2458"/>
                  </a:cubicBezTo>
                  <a:close/>
                  <a:moveTo>
                    <a:pt x="9893" y="2458"/>
                  </a:moveTo>
                  <a:cubicBezTo>
                    <a:pt x="10019" y="2458"/>
                    <a:pt x="10113" y="2584"/>
                    <a:pt x="10113" y="2710"/>
                  </a:cubicBezTo>
                  <a:lnTo>
                    <a:pt x="10113" y="5230"/>
                  </a:lnTo>
                  <a:lnTo>
                    <a:pt x="6837" y="5230"/>
                  </a:lnTo>
                  <a:lnTo>
                    <a:pt x="6837" y="2710"/>
                  </a:lnTo>
                  <a:cubicBezTo>
                    <a:pt x="6805" y="2584"/>
                    <a:pt x="6900" y="2458"/>
                    <a:pt x="7057" y="2458"/>
                  </a:cubicBezTo>
                  <a:close/>
                  <a:moveTo>
                    <a:pt x="11940" y="3308"/>
                  </a:moveTo>
                  <a:lnTo>
                    <a:pt x="11940" y="5230"/>
                  </a:lnTo>
                  <a:lnTo>
                    <a:pt x="10964" y="5230"/>
                  </a:lnTo>
                  <a:lnTo>
                    <a:pt x="10964" y="3308"/>
                  </a:lnTo>
                  <a:close/>
                  <a:moveTo>
                    <a:pt x="7215" y="6900"/>
                  </a:moveTo>
                  <a:cubicBezTo>
                    <a:pt x="7435" y="6900"/>
                    <a:pt x="7656" y="7089"/>
                    <a:pt x="7656" y="7278"/>
                  </a:cubicBezTo>
                  <a:cubicBezTo>
                    <a:pt x="7656" y="7530"/>
                    <a:pt x="7435" y="7719"/>
                    <a:pt x="7215" y="7719"/>
                  </a:cubicBezTo>
                  <a:lnTo>
                    <a:pt x="5545" y="7719"/>
                  </a:lnTo>
                  <a:cubicBezTo>
                    <a:pt x="5324" y="7719"/>
                    <a:pt x="5135" y="7530"/>
                    <a:pt x="5135" y="7278"/>
                  </a:cubicBezTo>
                  <a:cubicBezTo>
                    <a:pt x="5135" y="7026"/>
                    <a:pt x="5324" y="6900"/>
                    <a:pt x="5545" y="6900"/>
                  </a:cubicBezTo>
                  <a:close/>
                  <a:moveTo>
                    <a:pt x="3088" y="6900"/>
                  </a:moveTo>
                  <a:cubicBezTo>
                    <a:pt x="3749" y="6900"/>
                    <a:pt x="4285" y="7436"/>
                    <a:pt x="4348" y="8097"/>
                  </a:cubicBezTo>
                  <a:cubicBezTo>
                    <a:pt x="4348" y="8790"/>
                    <a:pt x="3781" y="9326"/>
                    <a:pt x="3088" y="9326"/>
                  </a:cubicBezTo>
                  <a:cubicBezTo>
                    <a:pt x="2394" y="9326"/>
                    <a:pt x="1859" y="8790"/>
                    <a:pt x="1859" y="8097"/>
                  </a:cubicBezTo>
                  <a:cubicBezTo>
                    <a:pt x="1859" y="7436"/>
                    <a:pt x="2394" y="6900"/>
                    <a:pt x="3088" y="6900"/>
                  </a:cubicBezTo>
                  <a:close/>
                  <a:moveTo>
                    <a:pt x="7215" y="8570"/>
                  </a:moveTo>
                  <a:cubicBezTo>
                    <a:pt x="7435" y="8570"/>
                    <a:pt x="7656" y="8790"/>
                    <a:pt x="7656" y="8979"/>
                  </a:cubicBezTo>
                  <a:cubicBezTo>
                    <a:pt x="7656" y="9168"/>
                    <a:pt x="7435" y="9357"/>
                    <a:pt x="7215" y="9357"/>
                  </a:cubicBezTo>
                  <a:lnTo>
                    <a:pt x="5545" y="9357"/>
                  </a:lnTo>
                  <a:cubicBezTo>
                    <a:pt x="5324" y="9357"/>
                    <a:pt x="5135" y="9168"/>
                    <a:pt x="5135" y="8979"/>
                  </a:cubicBezTo>
                  <a:cubicBezTo>
                    <a:pt x="5135" y="8727"/>
                    <a:pt x="5324" y="8570"/>
                    <a:pt x="5545" y="8570"/>
                  </a:cubicBezTo>
                  <a:close/>
                  <a:moveTo>
                    <a:pt x="9790" y="6930"/>
                  </a:moveTo>
                  <a:cubicBezTo>
                    <a:pt x="10428" y="6930"/>
                    <a:pt x="10964" y="7456"/>
                    <a:pt x="10964" y="8160"/>
                  </a:cubicBezTo>
                  <a:cubicBezTo>
                    <a:pt x="10964" y="8822"/>
                    <a:pt x="10397" y="9357"/>
                    <a:pt x="9735" y="9357"/>
                  </a:cubicBezTo>
                  <a:cubicBezTo>
                    <a:pt x="9073" y="9357"/>
                    <a:pt x="8506" y="8822"/>
                    <a:pt x="8506" y="8160"/>
                  </a:cubicBezTo>
                  <a:cubicBezTo>
                    <a:pt x="8506" y="7467"/>
                    <a:pt x="9073" y="6931"/>
                    <a:pt x="9735" y="6931"/>
                  </a:cubicBezTo>
                  <a:cubicBezTo>
                    <a:pt x="9754" y="6931"/>
                    <a:pt x="9772" y="6930"/>
                    <a:pt x="9790" y="6930"/>
                  </a:cubicBezTo>
                  <a:close/>
                  <a:moveTo>
                    <a:pt x="3875" y="0"/>
                  </a:moveTo>
                  <a:cubicBezTo>
                    <a:pt x="2709" y="0"/>
                    <a:pt x="1827" y="946"/>
                    <a:pt x="1764" y="2080"/>
                  </a:cubicBezTo>
                  <a:lnTo>
                    <a:pt x="1764" y="2458"/>
                  </a:lnTo>
                  <a:lnTo>
                    <a:pt x="410" y="2458"/>
                  </a:lnTo>
                  <a:cubicBezTo>
                    <a:pt x="158" y="2458"/>
                    <a:pt x="0" y="2678"/>
                    <a:pt x="0" y="2899"/>
                  </a:cubicBezTo>
                  <a:lnTo>
                    <a:pt x="0" y="5671"/>
                  </a:lnTo>
                  <a:cubicBezTo>
                    <a:pt x="32" y="5860"/>
                    <a:pt x="252" y="6049"/>
                    <a:pt x="473" y="6049"/>
                  </a:cubicBezTo>
                  <a:lnTo>
                    <a:pt x="1449" y="6049"/>
                  </a:lnTo>
                  <a:cubicBezTo>
                    <a:pt x="1197" y="6427"/>
                    <a:pt x="1040" y="6837"/>
                    <a:pt x="1040" y="7278"/>
                  </a:cubicBezTo>
                  <a:lnTo>
                    <a:pt x="1040" y="9767"/>
                  </a:lnTo>
                  <a:cubicBezTo>
                    <a:pt x="1040" y="10302"/>
                    <a:pt x="1386" y="10744"/>
                    <a:pt x="1859" y="10933"/>
                  </a:cubicBezTo>
                  <a:lnTo>
                    <a:pt x="1859" y="12256"/>
                  </a:lnTo>
                  <a:cubicBezTo>
                    <a:pt x="1859" y="12476"/>
                    <a:pt x="2048" y="12665"/>
                    <a:pt x="2300" y="12665"/>
                  </a:cubicBezTo>
                  <a:lnTo>
                    <a:pt x="3938" y="12665"/>
                  </a:lnTo>
                  <a:cubicBezTo>
                    <a:pt x="4190" y="12665"/>
                    <a:pt x="4348" y="12476"/>
                    <a:pt x="4348" y="12256"/>
                  </a:cubicBezTo>
                  <a:lnTo>
                    <a:pt x="4348" y="10996"/>
                  </a:lnTo>
                  <a:lnTo>
                    <a:pt x="8475" y="10996"/>
                  </a:lnTo>
                  <a:lnTo>
                    <a:pt x="8475" y="12256"/>
                  </a:lnTo>
                  <a:cubicBezTo>
                    <a:pt x="8475" y="12476"/>
                    <a:pt x="8664" y="12665"/>
                    <a:pt x="8884" y="12665"/>
                  </a:cubicBezTo>
                  <a:lnTo>
                    <a:pt x="10523" y="12665"/>
                  </a:lnTo>
                  <a:cubicBezTo>
                    <a:pt x="10775" y="12665"/>
                    <a:pt x="10901" y="12476"/>
                    <a:pt x="10901" y="12256"/>
                  </a:cubicBezTo>
                  <a:lnTo>
                    <a:pt x="10901" y="10933"/>
                  </a:lnTo>
                  <a:cubicBezTo>
                    <a:pt x="11373" y="10775"/>
                    <a:pt x="11751" y="10302"/>
                    <a:pt x="11751" y="9767"/>
                  </a:cubicBezTo>
                  <a:lnTo>
                    <a:pt x="11751" y="7278"/>
                  </a:lnTo>
                  <a:cubicBezTo>
                    <a:pt x="11751" y="6805"/>
                    <a:pt x="11594" y="6364"/>
                    <a:pt x="11310" y="6049"/>
                  </a:cubicBezTo>
                  <a:lnTo>
                    <a:pt x="12287" y="6049"/>
                  </a:lnTo>
                  <a:cubicBezTo>
                    <a:pt x="12539" y="6049"/>
                    <a:pt x="12728" y="5860"/>
                    <a:pt x="12728" y="5671"/>
                  </a:cubicBezTo>
                  <a:lnTo>
                    <a:pt x="12728" y="2899"/>
                  </a:lnTo>
                  <a:cubicBezTo>
                    <a:pt x="12728" y="2678"/>
                    <a:pt x="12539" y="2458"/>
                    <a:pt x="12287" y="2458"/>
                  </a:cubicBezTo>
                  <a:lnTo>
                    <a:pt x="10901" y="2458"/>
                  </a:lnTo>
                  <a:lnTo>
                    <a:pt x="10901" y="2080"/>
                  </a:lnTo>
                  <a:cubicBezTo>
                    <a:pt x="10901" y="946"/>
                    <a:pt x="9987" y="32"/>
                    <a:pt x="88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406" name="Google Shape;6406;p62"/>
            <p:cNvGrpSpPr/>
            <p:nvPr/>
          </p:nvGrpSpPr>
          <p:grpSpPr>
            <a:xfrm>
              <a:off x="2444952" y="2113334"/>
              <a:ext cx="239755" cy="235556"/>
              <a:chOff x="-40748275" y="3238700"/>
              <a:chExt cx="322600" cy="316950"/>
            </a:xfrm>
            <a:grpFill/>
          </p:grpSpPr>
          <p:sp>
            <p:nvSpPr>
              <p:cNvPr id="6407" name="Google Shape;6407;p62"/>
              <p:cNvSpPr/>
              <p:nvPr/>
            </p:nvSpPr>
            <p:spPr>
              <a:xfrm>
                <a:off x="-40709675" y="3273750"/>
                <a:ext cx="84300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372" extrusionOk="0">
                    <a:moveTo>
                      <a:pt x="2710" y="0"/>
                    </a:moveTo>
                    <a:lnTo>
                      <a:pt x="1" y="2710"/>
                    </a:lnTo>
                    <a:lnTo>
                      <a:pt x="694" y="3371"/>
                    </a:lnTo>
                    <a:lnTo>
                      <a:pt x="3372" y="662"/>
                    </a:lnTo>
                    <a:lnTo>
                      <a:pt x="27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08" name="Google Shape;6408;p62"/>
              <p:cNvSpPr/>
              <p:nvPr/>
            </p:nvSpPr>
            <p:spPr>
              <a:xfrm>
                <a:off x="-40578925" y="3247175"/>
                <a:ext cx="151250" cy="149475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5979" extrusionOk="0">
                    <a:moveTo>
                      <a:pt x="2663" y="0"/>
                    </a:moveTo>
                    <a:cubicBezTo>
                      <a:pt x="2552" y="0"/>
                      <a:pt x="2442" y="39"/>
                      <a:pt x="2363" y="118"/>
                    </a:cubicBezTo>
                    <a:lnTo>
                      <a:pt x="1261" y="1221"/>
                    </a:lnTo>
                    <a:lnTo>
                      <a:pt x="2678" y="2639"/>
                    </a:lnTo>
                    <a:cubicBezTo>
                      <a:pt x="2836" y="2796"/>
                      <a:pt x="2836" y="3080"/>
                      <a:pt x="2678" y="3237"/>
                    </a:cubicBezTo>
                    <a:cubicBezTo>
                      <a:pt x="2637" y="3278"/>
                      <a:pt x="2560" y="3302"/>
                      <a:pt x="2473" y="3302"/>
                    </a:cubicBezTo>
                    <a:cubicBezTo>
                      <a:pt x="2360" y="3302"/>
                      <a:pt x="2232" y="3263"/>
                      <a:pt x="2143" y="3174"/>
                    </a:cubicBezTo>
                    <a:lnTo>
                      <a:pt x="725" y="1756"/>
                    </a:lnTo>
                    <a:lnTo>
                      <a:pt x="0" y="2481"/>
                    </a:lnTo>
                    <a:lnTo>
                      <a:pt x="3529" y="5978"/>
                    </a:lnTo>
                    <a:lnTo>
                      <a:pt x="5892" y="3615"/>
                    </a:lnTo>
                    <a:cubicBezTo>
                      <a:pt x="6049" y="3458"/>
                      <a:pt x="6049" y="3174"/>
                      <a:pt x="5892" y="3017"/>
                    </a:cubicBezTo>
                    <a:lnTo>
                      <a:pt x="2962" y="118"/>
                    </a:lnTo>
                    <a:cubicBezTo>
                      <a:pt x="2883" y="39"/>
                      <a:pt x="2773" y="0"/>
                      <a:pt x="2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09" name="Google Shape;6409;p62"/>
              <p:cNvSpPr/>
              <p:nvPr/>
            </p:nvSpPr>
            <p:spPr>
              <a:xfrm>
                <a:off x="-40678175" y="3305250"/>
                <a:ext cx="213475" cy="213475"/>
              </a:xfrm>
              <a:custGeom>
                <a:avLst/>
                <a:gdLst/>
                <a:ahLst/>
                <a:cxnLst/>
                <a:rect l="l" t="t" r="r" b="b"/>
                <a:pathLst>
                  <a:path w="8539" h="8539" extrusionOk="0">
                    <a:moveTo>
                      <a:pt x="2679" y="0"/>
                    </a:moveTo>
                    <a:lnTo>
                      <a:pt x="1" y="2678"/>
                    </a:lnTo>
                    <a:lnTo>
                      <a:pt x="5861" y="8538"/>
                    </a:lnTo>
                    <a:lnTo>
                      <a:pt x="8539" y="5860"/>
                    </a:lnTo>
                    <a:lnTo>
                      <a:pt x="26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0" name="Google Shape;6410;p62"/>
              <p:cNvSpPr/>
              <p:nvPr/>
            </p:nvSpPr>
            <p:spPr>
              <a:xfrm>
                <a:off x="-40513550" y="3469850"/>
                <a:ext cx="87875" cy="85800"/>
              </a:xfrm>
              <a:custGeom>
                <a:avLst/>
                <a:gdLst/>
                <a:ahLst/>
                <a:cxnLst/>
                <a:rect l="l" t="t" r="r" b="b"/>
                <a:pathLst>
                  <a:path w="3515" h="3432" extrusionOk="0">
                    <a:moveTo>
                      <a:pt x="2426" y="1"/>
                    </a:moveTo>
                    <a:lnTo>
                      <a:pt x="0" y="2427"/>
                    </a:lnTo>
                    <a:lnTo>
                      <a:pt x="2899" y="3404"/>
                    </a:lnTo>
                    <a:cubicBezTo>
                      <a:pt x="2948" y="3423"/>
                      <a:pt x="2996" y="3432"/>
                      <a:pt x="3044" y="3432"/>
                    </a:cubicBezTo>
                    <a:cubicBezTo>
                      <a:pt x="3302" y="3432"/>
                      <a:pt x="3514" y="3166"/>
                      <a:pt x="3434" y="2899"/>
                    </a:cubicBezTo>
                    <a:lnTo>
                      <a:pt x="242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1" name="Google Shape;6411;p62"/>
              <p:cNvSpPr/>
              <p:nvPr/>
            </p:nvSpPr>
            <p:spPr>
              <a:xfrm>
                <a:off x="-40738025" y="3404500"/>
                <a:ext cx="150450" cy="149475"/>
              </a:xfrm>
              <a:custGeom>
                <a:avLst/>
                <a:gdLst/>
                <a:ahLst/>
                <a:cxnLst/>
                <a:rect l="l" t="t" r="r" b="b"/>
                <a:pathLst>
                  <a:path w="6018" h="5979" extrusionOk="0">
                    <a:moveTo>
                      <a:pt x="2521" y="0"/>
                    </a:moveTo>
                    <a:lnTo>
                      <a:pt x="1796" y="725"/>
                    </a:lnTo>
                    <a:lnTo>
                      <a:pt x="3308" y="2205"/>
                    </a:lnTo>
                    <a:cubicBezTo>
                      <a:pt x="3466" y="2363"/>
                      <a:pt x="3466" y="2646"/>
                      <a:pt x="3308" y="2804"/>
                    </a:cubicBezTo>
                    <a:cubicBezTo>
                      <a:pt x="3230" y="2883"/>
                      <a:pt x="3119" y="2922"/>
                      <a:pt x="3009" y="2922"/>
                    </a:cubicBezTo>
                    <a:cubicBezTo>
                      <a:pt x="2899" y="2922"/>
                      <a:pt x="2789" y="2883"/>
                      <a:pt x="2710" y="2804"/>
                    </a:cubicBezTo>
                    <a:lnTo>
                      <a:pt x="1229" y="1292"/>
                    </a:lnTo>
                    <a:lnTo>
                      <a:pt x="158" y="2363"/>
                    </a:lnTo>
                    <a:cubicBezTo>
                      <a:pt x="0" y="2520"/>
                      <a:pt x="0" y="2804"/>
                      <a:pt x="158" y="2962"/>
                    </a:cubicBezTo>
                    <a:lnTo>
                      <a:pt x="3056" y="5860"/>
                    </a:lnTo>
                    <a:cubicBezTo>
                      <a:pt x="3135" y="5939"/>
                      <a:pt x="3245" y="5978"/>
                      <a:pt x="3356" y="5978"/>
                    </a:cubicBezTo>
                    <a:cubicBezTo>
                      <a:pt x="3466" y="5978"/>
                      <a:pt x="3576" y="5939"/>
                      <a:pt x="3655" y="5860"/>
                    </a:cubicBezTo>
                    <a:lnTo>
                      <a:pt x="6018" y="3497"/>
                    </a:lnTo>
                    <a:lnTo>
                      <a:pt x="252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2" name="Google Shape;6412;p62"/>
              <p:cNvSpPr/>
              <p:nvPr/>
            </p:nvSpPr>
            <p:spPr>
              <a:xfrm>
                <a:off x="-40748275" y="3238700"/>
                <a:ext cx="92175" cy="87850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3514" extrusionOk="0">
                    <a:moveTo>
                      <a:pt x="2281" y="0"/>
                    </a:moveTo>
                    <a:cubicBezTo>
                      <a:pt x="1915" y="0"/>
                      <a:pt x="1545" y="142"/>
                      <a:pt x="1261" y="426"/>
                    </a:cubicBezTo>
                    <a:lnTo>
                      <a:pt x="568" y="1119"/>
                    </a:lnTo>
                    <a:cubicBezTo>
                      <a:pt x="1" y="1686"/>
                      <a:pt x="1" y="2568"/>
                      <a:pt x="568" y="3135"/>
                    </a:cubicBezTo>
                    <a:lnTo>
                      <a:pt x="946" y="3513"/>
                    </a:lnTo>
                    <a:lnTo>
                      <a:pt x="3687" y="804"/>
                    </a:lnTo>
                    <a:lnTo>
                      <a:pt x="3277" y="426"/>
                    </a:lnTo>
                    <a:cubicBezTo>
                      <a:pt x="3010" y="142"/>
                      <a:pt x="2647" y="0"/>
                      <a:pt x="22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13" name="Google Shape;6413;p62"/>
            <p:cNvGrpSpPr/>
            <p:nvPr/>
          </p:nvGrpSpPr>
          <p:grpSpPr>
            <a:xfrm>
              <a:off x="2446578" y="2406303"/>
              <a:ext cx="236503" cy="215434"/>
              <a:chOff x="-40745125" y="3632900"/>
              <a:chExt cx="318225" cy="289875"/>
            </a:xfrm>
            <a:grpFill/>
          </p:grpSpPr>
          <p:sp>
            <p:nvSpPr>
              <p:cNvPr id="6414" name="Google Shape;6414;p62"/>
              <p:cNvSpPr/>
              <p:nvPr/>
            </p:nvSpPr>
            <p:spPr>
              <a:xfrm>
                <a:off x="-40745125" y="3632900"/>
                <a:ext cx="3001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12005" h="3309" extrusionOk="0">
                    <a:moveTo>
                      <a:pt x="1671" y="0"/>
                    </a:moveTo>
                    <a:cubicBezTo>
                      <a:pt x="757" y="0"/>
                      <a:pt x="1" y="757"/>
                      <a:pt x="1" y="1670"/>
                    </a:cubicBezTo>
                    <a:cubicBezTo>
                      <a:pt x="1" y="2552"/>
                      <a:pt x="757" y="3308"/>
                      <a:pt x="1671" y="3308"/>
                    </a:cubicBezTo>
                    <a:lnTo>
                      <a:pt x="11469" y="3308"/>
                    </a:lnTo>
                    <a:cubicBezTo>
                      <a:pt x="11815" y="3308"/>
                      <a:pt x="12004" y="2930"/>
                      <a:pt x="11784" y="2647"/>
                    </a:cubicBezTo>
                    <a:cubicBezTo>
                      <a:pt x="11595" y="2363"/>
                      <a:pt x="11469" y="2017"/>
                      <a:pt x="11469" y="1670"/>
                    </a:cubicBezTo>
                    <a:cubicBezTo>
                      <a:pt x="11469" y="1292"/>
                      <a:pt x="11595" y="946"/>
                      <a:pt x="11784" y="662"/>
                    </a:cubicBezTo>
                    <a:cubicBezTo>
                      <a:pt x="11973" y="410"/>
                      <a:pt x="11784" y="0"/>
                      <a:pt x="114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5" name="Google Shape;6415;p62"/>
              <p:cNvSpPr/>
              <p:nvPr/>
            </p:nvSpPr>
            <p:spPr>
              <a:xfrm>
                <a:off x="-40508050" y="3736075"/>
                <a:ext cx="213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3309" extrusionOk="0">
                    <a:moveTo>
                      <a:pt x="1" y="1"/>
                    </a:moveTo>
                    <a:lnTo>
                      <a:pt x="1" y="3309"/>
                    </a:lnTo>
                    <a:lnTo>
                      <a:pt x="852" y="3309"/>
                    </a:lnTo>
                    <a:lnTo>
                      <a:pt x="85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6" name="Google Shape;6416;p62"/>
              <p:cNvSpPr/>
              <p:nvPr/>
            </p:nvSpPr>
            <p:spPr>
              <a:xfrm>
                <a:off x="-40466300" y="3736875"/>
                <a:ext cx="394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3309" extrusionOk="0">
                    <a:moveTo>
                      <a:pt x="1" y="0"/>
                    </a:moveTo>
                    <a:lnTo>
                      <a:pt x="1" y="3308"/>
                    </a:lnTo>
                    <a:lnTo>
                      <a:pt x="1198" y="3308"/>
                    </a:lnTo>
                    <a:cubicBezTo>
                      <a:pt x="1387" y="3277"/>
                      <a:pt x="1576" y="3088"/>
                      <a:pt x="1576" y="2899"/>
                    </a:cubicBezTo>
                    <a:lnTo>
                      <a:pt x="1576" y="410"/>
                    </a:lnTo>
                    <a:cubicBezTo>
                      <a:pt x="1576" y="158"/>
                      <a:pt x="1387" y="0"/>
                      <a:pt x="11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7" name="Google Shape;6417;p62"/>
              <p:cNvSpPr/>
              <p:nvPr/>
            </p:nvSpPr>
            <p:spPr>
              <a:xfrm>
                <a:off x="-40723050" y="3736075"/>
                <a:ext cx="19455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3309" extrusionOk="0">
                    <a:moveTo>
                      <a:pt x="441" y="1"/>
                    </a:moveTo>
                    <a:cubicBezTo>
                      <a:pt x="189" y="1"/>
                      <a:pt x="0" y="221"/>
                      <a:pt x="0" y="442"/>
                    </a:cubicBezTo>
                    <a:lnTo>
                      <a:pt x="0" y="2931"/>
                    </a:lnTo>
                    <a:cubicBezTo>
                      <a:pt x="0" y="3151"/>
                      <a:pt x="189" y="3309"/>
                      <a:pt x="441" y="3309"/>
                    </a:cubicBezTo>
                    <a:lnTo>
                      <a:pt x="7782" y="3309"/>
                    </a:lnTo>
                    <a:lnTo>
                      <a:pt x="77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8" name="Google Shape;6418;p62"/>
              <p:cNvSpPr/>
              <p:nvPr/>
            </p:nvSpPr>
            <p:spPr>
              <a:xfrm>
                <a:off x="-40681325" y="3839250"/>
                <a:ext cx="213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852" h="3309" extrusionOk="0">
                    <a:moveTo>
                      <a:pt x="1" y="1"/>
                    </a:moveTo>
                    <a:lnTo>
                      <a:pt x="1" y="3309"/>
                    </a:lnTo>
                    <a:lnTo>
                      <a:pt x="851" y="3309"/>
                    </a:lnTo>
                    <a:lnTo>
                      <a:pt x="85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19" name="Google Shape;6419;p62"/>
              <p:cNvSpPr/>
              <p:nvPr/>
            </p:nvSpPr>
            <p:spPr>
              <a:xfrm>
                <a:off x="-40639575" y="3840825"/>
                <a:ext cx="190625" cy="81950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3278" extrusionOk="0">
                    <a:moveTo>
                      <a:pt x="1" y="1"/>
                    </a:moveTo>
                    <a:lnTo>
                      <a:pt x="1" y="3277"/>
                    </a:lnTo>
                    <a:lnTo>
                      <a:pt x="7247" y="3277"/>
                    </a:lnTo>
                    <a:cubicBezTo>
                      <a:pt x="7467" y="3277"/>
                      <a:pt x="7625" y="3057"/>
                      <a:pt x="7625" y="2868"/>
                    </a:cubicBezTo>
                    <a:lnTo>
                      <a:pt x="7625" y="379"/>
                    </a:lnTo>
                    <a:cubicBezTo>
                      <a:pt x="7625" y="158"/>
                      <a:pt x="7436" y="1"/>
                      <a:pt x="72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20" name="Google Shape;6420;p62"/>
              <p:cNvSpPr/>
              <p:nvPr/>
            </p:nvSpPr>
            <p:spPr>
              <a:xfrm>
                <a:off x="-40745125" y="3840050"/>
                <a:ext cx="4335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3309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lnTo>
                      <a:pt x="1" y="2867"/>
                    </a:lnTo>
                    <a:cubicBezTo>
                      <a:pt x="1" y="3088"/>
                      <a:pt x="190" y="3308"/>
                      <a:pt x="442" y="3308"/>
                    </a:cubicBezTo>
                    <a:lnTo>
                      <a:pt x="1734" y="3308"/>
                    </a:lnTo>
                    <a:lnTo>
                      <a:pt x="17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21" name="Google Shape;6421;p62"/>
            <p:cNvGrpSpPr/>
            <p:nvPr/>
          </p:nvGrpSpPr>
          <p:grpSpPr>
            <a:xfrm>
              <a:off x="2449217" y="2658450"/>
              <a:ext cx="231227" cy="235463"/>
              <a:chOff x="-40742750" y="3972175"/>
              <a:chExt cx="311125" cy="316825"/>
            </a:xfrm>
            <a:grpFill/>
          </p:grpSpPr>
          <p:sp>
            <p:nvSpPr>
              <p:cNvPr id="6422" name="Google Shape;6422;p62"/>
              <p:cNvSpPr/>
              <p:nvPr/>
            </p:nvSpPr>
            <p:spPr>
              <a:xfrm>
                <a:off x="-40699425" y="4118075"/>
                <a:ext cx="226850" cy="101625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4065" extrusionOk="0">
                    <a:moveTo>
                      <a:pt x="0" y="0"/>
                    </a:moveTo>
                    <a:lnTo>
                      <a:pt x="0" y="2017"/>
                    </a:lnTo>
                    <a:cubicBezTo>
                      <a:pt x="0" y="3529"/>
                      <a:pt x="2741" y="4065"/>
                      <a:pt x="4505" y="4065"/>
                    </a:cubicBezTo>
                    <a:cubicBezTo>
                      <a:pt x="6774" y="4065"/>
                      <a:pt x="9074" y="3371"/>
                      <a:pt x="9074" y="2017"/>
                    </a:cubicBezTo>
                    <a:lnTo>
                      <a:pt x="9074" y="0"/>
                    </a:lnTo>
                    <a:lnTo>
                      <a:pt x="5135" y="2237"/>
                    </a:lnTo>
                    <a:cubicBezTo>
                      <a:pt x="4953" y="2359"/>
                      <a:pt x="4748" y="2415"/>
                      <a:pt x="4546" y="2415"/>
                    </a:cubicBezTo>
                    <a:cubicBezTo>
                      <a:pt x="4330" y="2415"/>
                      <a:pt x="4117" y="2351"/>
                      <a:pt x="3938" y="2237"/>
                    </a:cubicBezTo>
                    <a:cubicBezTo>
                      <a:pt x="3623" y="2048"/>
                      <a:pt x="315" y="22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23" name="Google Shape;6423;p62"/>
              <p:cNvSpPr/>
              <p:nvPr/>
            </p:nvSpPr>
            <p:spPr>
              <a:xfrm>
                <a:off x="-40742750" y="3972175"/>
                <a:ext cx="311125" cy="316825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673" extrusionOk="0">
                    <a:moveTo>
                      <a:pt x="6254" y="0"/>
                    </a:moveTo>
                    <a:cubicBezTo>
                      <a:pt x="6183" y="0"/>
                      <a:pt x="6112" y="24"/>
                      <a:pt x="6049" y="71"/>
                    </a:cubicBezTo>
                    <a:lnTo>
                      <a:pt x="284" y="3379"/>
                    </a:lnTo>
                    <a:cubicBezTo>
                      <a:pt x="0" y="3537"/>
                      <a:pt x="0" y="3915"/>
                      <a:pt x="284" y="4072"/>
                    </a:cubicBezTo>
                    <a:lnTo>
                      <a:pt x="6049" y="7380"/>
                    </a:lnTo>
                    <a:cubicBezTo>
                      <a:pt x="6112" y="7427"/>
                      <a:pt x="6183" y="7451"/>
                      <a:pt x="6254" y="7451"/>
                    </a:cubicBezTo>
                    <a:cubicBezTo>
                      <a:pt x="6325" y="7451"/>
                      <a:pt x="6396" y="7427"/>
                      <a:pt x="6459" y="7380"/>
                    </a:cubicBezTo>
                    <a:cubicBezTo>
                      <a:pt x="11374" y="4545"/>
                      <a:pt x="11626" y="4419"/>
                      <a:pt x="11626" y="4419"/>
                    </a:cubicBezTo>
                    <a:lnTo>
                      <a:pt x="11626" y="12263"/>
                    </a:lnTo>
                    <a:cubicBezTo>
                      <a:pt x="11657" y="12515"/>
                      <a:pt x="11846" y="12673"/>
                      <a:pt x="12035" y="12673"/>
                    </a:cubicBezTo>
                    <a:cubicBezTo>
                      <a:pt x="12287" y="12673"/>
                      <a:pt x="12445" y="12452"/>
                      <a:pt x="12445" y="12263"/>
                    </a:cubicBezTo>
                    <a:lnTo>
                      <a:pt x="12445" y="3726"/>
                    </a:lnTo>
                    <a:cubicBezTo>
                      <a:pt x="12445" y="3568"/>
                      <a:pt x="12319" y="3411"/>
                      <a:pt x="12256" y="3379"/>
                    </a:cubicBezTo>
                    <a:lnTo>
                      <a:pt x="6459" y="71"/>
                    </a:lnTo>
                    <a:cubicBezTo>
                      <a:pt x="6396" y="24"/>
                      <a:pt x="6325" y="0"/>
                      <a:pt x="6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24" name="Google Shape;6424;p62"/>
            <p:cNvGrpSpPr/>
            <p:nvPr/>
          </p:nvGrpSpPr>
          <p:grpSpPr>
            <a:xfrm>
              <a:off x="3869503" y="2100738"/>
              <a:ext cx="169764" cy="235333"/>
              <a:chOff x="-38860325" y="3221750"/>
              <a:chExt cx="228425" cy="316650"/>
            </a:xfrm>
            <a:grpFill/>
          </p:grpSpPr>
          <p:sp>
            <p:nvSpPr>
              <p:cNvPr id="6425" name="Google Shape;6425;p62"/>
              <p:cNvSpPr/>
              <p:nvPr/>
            </p:nvSpPr>
            <p:spPr>
              <a:xfrm>
                <a:off x="-38735875" y="3222550"/>
                <a:ext cx="103975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4947" extrusionOk="0">
                    <a:moveTo>
                      <a:pt x="0" y="0"/>
                    </a:moveTo>
                    <a:lnTo>
                      <a:pt x="0" y="2552"/>
                    </a:lnTo>
                    <a:cubicBezTo>
                      <a:pt x="473" y="2710"/>
                      <a:pt x="851" y="3182"/>
                      <a:pt x="851" y="3750"/>
                    </a:cubicBezTo>
                    <a:lnTo>
                      <a:pt x="851" y="4947"/>
                    </a:lnTo>
                    <a:lnTo>
                      <a:pt x="4159" y="4947"/>
                    </a:lnTo>
                    <a:lnTo>
                      <a:pt x="4159" y="3687"/>
                    </a:lnTo>
                    <a:cubicBezTo>
                      <a:pt x="4159" y="1639"/>
                      <a:pt x="2489" y="0"/>
                      <a:pt x="4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26" name="Google Shape;6426;p62"/>
              <p:cNvSpPr/>
              <p:nvPr/>
            </p:nvSpPr>
            <p:spPr>
              <a:xfrm>
                <a:off x="-38756375" y="3302875"/>
                <a:ext cx="2207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2522" extrusionOk="0">
                    <a:moveTo>
                      <a:pt x="474" y="1"/>
                    </a:moveTo>
                    <a:cubicBezTo>
                      <a:pt x="253" y="1"/>
                      <a:pt x="95" y="222"/>
                      <a:pt x="95" y="442"/>
                    </a:cubicBezTo>
                    <a:lnTo>
                      <a:pt x="95" y="2112"/>
                    </a:lnTo>
                    <a:cubicBezTo>
                      <a:pt x="1" y="2332"/>
                      <a:pt x="190" y="2521"/>
                      <a:pt x="442" y="2521"/>
                    </a:cubicBezTo>
                    <a:cubicBezTo>
                      <a:pt x="663" y="2521"/>
                      <a:pt x="820" y="2332"/>
                      <a:pt x="883" y="2112"/>
                    </a:cubicBezTo>
                    <a:lnTo>
                      <a:pt x="883" y="442"/>
                    </a:lnTo>
                    <a:cubicBezTo>
                      <a:pt x="883" y="222"/>
                      <a:pt x="663" y="64"/>
                      <a:pt x="4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27" name="Google Shape;6427;p62"/>
              <p:cNvSpPr/>
              <p:nvPr/>
            </p:nvSpPr>
            <p:spPr>
              <a:xfrm>
                <a:off x="-38859550" y="3221750"/>
                <a:ext cx="103200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4916" extrusionOk="0">
                    <a:moveTo>
                      <a:pt x="3687" y="1"/>
                    </a:moveTo>
                    <a:cubicBezTo>
                      <a:pt x="1671" y="1"/>
                      <a:pt x="1" y="1639"/>
                      <a:pt x="1" y="3687"/>
                    </a:cubicBezTo>
                    <a:lnTo>
                      <a:pt x="1" y="4916"/>
                    </a:lnTo>
                    <a:lnTo>
                      <a:pt x="3309" y="4916"/>
                    </a:lnTo>
                    <a:lnTo>
                      <a:pt x="3309" y="3687"/>
                    </a:lnTo>
                    <a:cubicBezTo>
                      <a:pt x="3309" y="3151"/>
                      <a:pt x="3655" y="2710"/>
                      <a:pt x="4128" y="2521"/>
                    </a:cubicBezTo>
                    <a:lnTo>
                      <a:pt x="412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28" name="Google Shape;6428;p62"/>
              <p:cNvSpPr/>
              <p:nvPr/>
            </p:nvSpPr>
            <p:spPr>
              <a:xfrm>
                <a:off x="-38860325" y="3367475"/>
                <a:ext cx="228425" cy="170925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6837" extrusionOk="0">
                    <a:moveTo>
                      <a:pt x="0" y="0"/>
                    </a:moveTo>
                    <a:lnTo>
                      <a:pt x="0" y="3151"/>
                    </a:lnTo>
                    <a:cubicBezTo>
                      <a:pt x="0" y="5199"/>
                      <a:pt x="1639" y="6837"/>
                      <a:pt x="3686" y="6837"/>
                    </a:cubicBezTo>
                    <a:lnTo>
                      <a:pt x="5356" y="6837"/>
                    </a:lnTo>
                    <a:cubicBezTo>
                      <a:pt x="7467" y="6837"/>
                      <a:pt x="9137" y="5199"/>
                      <a:pt x="9137" y="3151"/>
                    </a:cubicBezTo>
                    <a:lnTo>
                      <a:pt x="9137" y="0"/>
                    </a:lnTo>
                    <a:lnTo>
                      <a:pt x="5734" y="0"/>
                    </a:lnTo>
                    <a:cubicBezTo>
                      <a:pt x="5577" y="473"/>
                      <a:pt x="5104" y="819"/>
                      <a:pt x="4568" y="819"/>
                    </a:cubicBezTo>
                    <a:cubicBezTo>
                      <a:pt x="4001" y="819"/>
                      <a:pt x="3560" y="473"/>
                      <a:pt x="33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29" name="Google Shape;6429;p62"/>
            <p:cNvGrpSpPr/>
            <p:nvPr/>
          </p:nvGrpSpPr>
          <p:grpSpPr>
            <a:xfrm>
              <a:off x="3833504" y="2375813"/>
              <a:ext cx="241762" cy="233512"/>
              <a:chOff x="-38905225" y="3591875"/>
              <a:chExt cx="325300" cy="314200"/>
            </a:xfrm>
            <a:grpFill/>
          </p:grpSpPr>
          <p:sp>
            <p:nvSpPr>
              <p:cNvPr id="6430" name="Google Shape;6430;p62"/>
              <p:cNvSpPr/>
              <p:nvPr/>
            </p:nvSpPr>
            <p:spPr>
              <a:xfrm>
                <a:off x="-38716975" y="3591875"/>
                <a:ext cx="137050" cy="131625"/>
              </a:xfrm>
              <a:custGeom>
                <a:avLst/>
                <a:gdLst/>
                <a:ahLst/>
                <a:cxnLst/>
                <a:rect l="l" t="t" r="r" b="b"/>
                <a:pathLst>
                  <a:path w="5482" h="5265" extrusionOk="0">
                    <a:moveTo>
                      <a:pt x="1543" y="1"/>
                    </a:moveTo>
                    <a:cubicBezTo>
                      <a:pt x="987" y="1"/>
                      <a:pt x="447" y="38"/>
                      <a:pt x="0" y="98"/>
                    </a:cubicBezTo>
                    <a:lnTo>
                      <a:pt x="5167" y="5265"/>
                    </a:lnTo>
                    <a:cubicBezTo>
                      <a:pt x="5482" y="3311"/>
                      <a:pt x="5198" y="1326"/>
                      <a:pt x="4568" y="696"/>
                    </a:cubicBezTo>
                    <a:cubicBezTo>
                      <a:pt x="4029" y="178"/>
                      <a:pt x="2751" y="1"/>
                      <a:pt x="15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31" name="Google Shape;6431;p62"/>
              <p:cNvSpPr/>
              <p:nvPr/>
            </p:nvSpPr>
            <p:spPr>
              <a:xfrm>
                <a:off x="-38905225" y="3774675"/>
                <a:ext cx="137075" cy="131400"/>
              </a:xfrm>
              <a:custGeom>
                <a:avLst/>
                <a:gdLst/>
                <a:ahLst/>
                <a:cxnLst/>
                <a:rect l="l" t="t" r="r" b="b"/>
                <a:pathLst>
                  <a:path w="5483" h="5256" extrusionOk="0">
                    <a:moveTo>
                      <a:pt x="316" y="0"/>
                    </a:moveTo>
                    <a:lnTo>
                      <a:pt x="316" y="0"/>
                    </a:lnTo>
                    <a:cubicBezTo>
                      <a:pt x="0" y="1922"/>
                      <a:pt x="253" y="3907"/>
                      <a:pt x="914" y="4569"/>
                    </a:cubicBezTo>
                    <a:cubicBezTo>
                      <a:pt x="1376" y="5031"/>
                      <a:pt x="2601" y="5256"/>
                      <a:pt x="3967" y="5256"/>
                    </a:cubicBezTo>
                    <a:cubicBezTo>
                      <a:pt x="4464" y="5256"/>
                      <a:pt x="4979" y="5226"/>
                      <a:pt x="5482" y="5167"/>
                    </a:cubicBezTo>
                    <a:lnTo>
                      <a:pt x="31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32" name="Google Shape;6432;p62"/>
              <p:cNvSpPr/>
              <p:nvPr/>
            </p:nvSpPr>
            <p:spPr>
              <a:xfrm>
                <a:off x="-38891050" y="3599025"/>
                <a:ext cx="298525" cy="300900"/>
              </a:xfrm>
              <a:custGeom>
                <a:avLst/>
                <a:gdLst/>
                <a:ahLst/>
                <a:cxnLst/>
                <a:rect l="l" t="t" r="r" b="b"/>
                <a:pathLst>
                  <a:path w="11941" h="12036" extrusionOk="0">
                    <a:moveTo>
                      <a:pt x="6349" y="2687"/>
                    </a:moveTo>
                    <a:cubicBezTo>
                      <a:pt x="6459" y="2687"/>
                      <a:pt x="6569" y="2726"/>
                      <a:pt x="6648" y="2805"/>
                    </a:cubicBezTo>
                    <a:lnTo>
                      <a:pt x="7593" y="3750"/>
                    </a:lnTo>
                    <a:lnTo>
                      <a:pt x="7719" y="3655"/>
                    </a:lnTo>
                    <a:cubicBezTo>
                      <a:pt x="7798" y="3577"/>
                      <a:pt x="7908" y="3537"/>
                      <a:pt x="8019" y="3537"/>
                    </a:cubicBezTo>
                    <a:cubicBezTo>
                      <a:pt x="8129" y="3537"/>
                      <a:pt x="8239" y="3577"/>
                      <a:pt x="8318" y="3655"/>
                    </a:cubicBezTo>
                    <a:cubicBezTo>
                      <a:pt x="8475" y="3813"/>
                      <a:pt x="8475" y="4065"/>
                      <a:pt x="8318" y="4222"/>
                    </a:cubicBezTo>
                    <a:lnTo>
                      <a:pt x="8192" y="4348"/>
                    </a:lnTo>
                    <a:lnTo>
                      <a:pt x="9137" y="5294"/>
                    </a:lnTo>
                    <a:cubicBezTo>
                      <a:pt x="9295" y="5451"/>
                      <a:pt x="9295" y="5735"/>
                      <a:pt x="9137" y="5892"/>
                    </a:cubicBezTo>
                    <a:cubicBezTo>
                      <a:pt x="9058" y="5971"/>
                      <a:pt x="8948" y="6010"/>
                      <a:pt x="8838" y="6010"/>
                    </a:cubicBezTo>
                    <a:cubicBezTo>
                      <a:pt x="8727" y="6010"/>
                      <a:pt x="8617" y="5971"/>
                      <a:pt x="8538" y="5892"/>
                    </a:cubicBezTo>
                    <a:lnTo>
                      <a:pt x="7593" y="4947"/>
                    </a:lnTo>
                    <a:lnTo>
                      <a:pt x="6522" y="6018"/>
                    </a:lnTo>
                    <a:lnTo>
                      <a:pt x="7467" y="6963"/>
                    </a:lnTo>
                    <a:cubicBezTo>
                      <a:pt x="7625" y="7089"/>
                      <a:pt x="7625" y="7373"/>
                      <a:pt x="7467" y="7530"/>
                    </a:cubicBezTo>
                    <a:cubicBezTo>
                      <a:pt x="7388" y="7609"/>
                      <a:pt x="7286" y="7649"/>
                      <a:pt x="7184" y="7649"/>
                    </a:cubicBezTo>
                    <a:cubicBezTo>
                      <a:pt x="7081" y="7649"/>
                      <a:pt x="6979" y="7609"/>
                      <a:pt x="6900" y="7530"/>
                    </a:cubicBezTo>
                    <a:lnTo>
                      <a:pt x="5955" y="6585"/>
                    </a:lnTo>
                    <a:lnTo>
                      <a:pt x="4884" y="7656"/>
                    </a:lnTo>
                    <a:lnTo>
                      <a:pt x="5829" y="8602"/>
                    </a:lnTo>
                    <a:cubicBezTo>
                      <a:pt x="5987" y="8759"/>
                      <a:pt x="5987" y="9043"/>
                      <a:pt x="5829" y="9200"/>
                    </a:cubicBezTo>
                    <a:cubicBezTo>
                      <a:pt x="5750" y="9279"/>
                      <a:pt x="5640" y="9318"/>
                      <a:pt x="5530" y="9318"/>
                    </a:cubicBezTo>
                    <a:cubicBezTo>
                      <a:pt x="5419" y="9318"/>
                      <a:pt x="5309" y="9279"/>
                      <a:pt x="5230" y="9200"/>
                    </a:cubicBezTo>
                    <a:lnTo>
                      <a:pt x="4285" y="8255"/>
                    </a:lnTo>
                    <a:lnTo>
                      <a:pt x="4159" y="8381"/>
                    </a:lnTo>
                    <a:cubicBezTo>
                      <a:pt x="4080" y="8460"/>
                      <a:pt x="3978" y="8499"/>
                      <a:pt x="3876" y="8499"/>
                    </a:cubicBezTo>
                    <a:cubicBezTo>
                      <a:pt x="3773" y="8499"/>
                      <a:pt x="3671" y="8460"/>
                      <a:pt x="3592" y="8381"/>
                    </a:cubicBezTo>
                    <a:cubicBezTo>
                      <a:pt x="3435" y="8224"/>
                      <a:pt x="3435" y="7940"/>
                      <a:pt x="3592" y="7782"/>
                    </a:cubicBezTo>
                    <a:lnTo>
                      <a:pt x="3687" y="7656"/>
                    </a:lnTo>
                    <a:lnTo>
                      <a:pt x="2742" y="6711"/>
                    </a:lnTo>
                    <a:cubicBezTo>
                      <a:pt x="2584" y="6554"/>
                      <a:pt x="2584" y="6270"/>
                      <a:pt x="2742" y="6113"/>
                    </a:cubicBezTo>
                    <a:cubicBezTo>
                      <a:pt x="2820" y="6034"/>
                      <a:pt x="2931" y="5995"/>
                      <a:pt x="3041" y="5995"/>
                    </a:cubicBezTo>
                    <a:cubicBezTo>
                      <a:pt x="3151" y="5995"/>
                      <a:pt x="3261" y="6034"/>
                      <a:pt x="3340" y="6113"/>
                    </a:cubicBezTo>
                    <a:lnTo>
                      <a:pt x="4285" y="7058"/>
                    </a:lnTo>
                    <a:lnTo>
                      <a:pt x="5356" y="6018"/>
                    </a:lnTo>
                    <a:lnTo>
                      <a:pt x="4411" y="5073"/>
                    </a:lnTo>
                    <a:cubicBezTo>
                      <a:pt x="4254" y="4916"/>
                      <a:pt x="4254" y="4632"/>
                      <a:pt x="4411" y="4474"/>
                    </a:cubicBezTo>
                    <a:cubicBezTo>
                      <a:pt x="4490" y="4396"/>
                      <a:pt x="4600" y="4356"/>
                      <a:pt x="4711" y="4356"/>
                    </a:cubicBezTo>
                    <a:cubicBezTo>
                      <a:pt x="4821" y="4356"/>
                      <a:pt x="4931" y="4396"/>
                      <a:pt x="5010" y="4474"/>
                    </a:cubicBezTo>
                    <a:lnTo>
                      <a:pt x="5955" y="5420"/>
                    </a:lnTo>
                    <a:lnTo>
                      <a:pt x="6995" y="4348"/>
                    </a:lnTo>
                    <a:lnTo>
                      <a:pt x="6050" y="3403"/>
                    </a:lnTo>
                    <a:cubicBezTo>
                      <a:pt x="5892" y="3246"/>
                      <a:pt x="5892" y="2962"/>
                      <a:pt x="6050" y="2805"/>
                    </a:cubicBezTo>
                    <a:cubicBezTo>
                      <a:pt x="6128" y="2726"/>
                      <a:pt x="6239" y="2687"/>
                      <a:pt x="6349" y="2687"/>
                    </a:cubicBezTo>
                    <a:close/>
                    <a:moveTo>
                      <a:pt x="5987" y="1"/>
                    </a:moveTo>
                    <a:cubicBezTo>
                      <a:pt x="2805" y="757"/>
                      <a:pt x="788" y="3025"/>
                      <a:pt x="1" y="6081"/>
                    </a:cubicBezTo>
                    <a:lnTo>
                      <a:pt x="5955" y="12036"/>
                    </a:lnTo>
                    <a:cubicBezTo>
                      <a:pt x="9106" y="11248"/>
                      <a:pt x="11153" y="9043"/>
                      <a:pt x="11941" y="5955"/>
                    </a:cubicBezTo>
                    <a:lnTo>
                      <a:pt x="598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433" name="Google Shape;6433;p62"/>
            <p:cNvSpPr/>
            <p:nvPr/>
          </p:nvSpPr>
          <p:spPr>
            <a:xfrm>
              <a:off x="3837669" y="2681325"/>
              <a:ext cx="235333" cy="199046"/>
            </a:xfrm>
            <a:custGeom>
              <a:avLst/>
              <a:gdLst/>
              <a:ahLst/>
              <a:cxnLst/>
              <a:rect l="l" t="t" r="r" b="b"/>
              <a:pathLst>
                <a:path w="12666" h="10713" extrusionOk="0">
                  <a:moveTo>
                    <a:pt x="1765" y="3309"/>
                  </a:moveTo>
                  <a:lnTo>
                    <a:pt x="1765" y="7058"/>
                  </a:lnTo>
                  <a:cubicBezTo>
                    <a:pt x="1765" y="7278"/>
                    <a:pt x="1954" y="7436"/>
                    <a:pt x="2206" y="7436"/>
                  </a:cubicBezTo>
                  <a:lnTo>
                    <a:pt x="2615" y="7436"/>
                  </a:lnTo>
                  <a:lnTo>
                    <a:pt x="2615" y="9925"/>
                  </a:lnTo>
                  <a:lnTo>
                    <a:pt x="788" y="9925"/>
                  </a:lnTo>
                  <a:lnTo>
                    <a:pt x="788" y="3309"/>
                  </a:lnTo>
                  <a:close/>
                  <a:moveTo>
                    <a:pt x="5073" y="3309"/>
                  </a:moveTo>
                  <a:lnTo>
                    <a:pt x="5073" y="7058"/>
                  </a:lnTo>
                  <a:cubicBezTo>
                    <a:pt x="5073" y="7278"/>
                    <a:pt x="5262" y="7436"/>
                    <a:pt x="5514" y="7436"/>
                  </a:cubicBezTo>
                  <a:lnTo>
                    <a:pt x="5892" y="7436"/>
                  </a:lnTo>
                  <a:lnTo>
                    <a:pt x="5892" y="9925"/>
                  </a:lnTo>
                  <a:lnTo>
                    <a:pt x="3403" y="9925"/>
                  </a:lnTo>
                  <a:lnTo>
                    <a:pt x="3403" y="7436"/>
                  </a:lnTo>
                  <a:lnTo>
                    <a:pt x="3813" y="7436"/>
                  </a:lnTo>
                  <a:cubicBezTo>
                    <a:pt x="4033" y="7436"/>
                    <a:pt x="4254" y="7247"/>
                    <a:pt x="4254" y="7058"/>
                  </a:cubicBezTo>
                  <a:lnTo>
                    <a:pt x="4254" y="3309"/>
                  </a:lnTo>
                  <a:close/>
                  <a:moveTo>
                    <a:pt x="8412" y="3309"/>
                  </a:moveTo>
                  <a:lnTo>
                    <a:pt x="8412" y="7058"/>
                  </a:lnTo>
                  <a:cubicBezTo>
                    <a:pt x="8412" y="7278"/>
                    <a:pt x="8601" y="7436"/>
                    <a:pt x="8853" y="7436"/>
                  </a:cubicBezTo>
                  <a:lnTo>
                    <a:pt x="9294" y="7436"/>
                  </a:lnTo>
                  <a:lnTo>
                    <a:pt x="9294" y="9925"/>
                  </a:lnTo>
                  <a:lnTo>
                    <a:pt x="6711" y="9925"/>
                  </a:lnTo>
                  <a:lnTo>
                    <a:pt x="6711" y="7436"/>
                  </a:lnTo>
                  <a:lnTo>
                    <a:pt x="7152" y="7436"/>
                  </a:lnTo>
                  <a:cubicBezTo>
                    <a:pt x="7404" y="7436"/>
                    <a:pt x="7593" y="7247"/>
                    <a:pt x="7593" y="7058"/>
                  </a:cubicBezTo>
                  <a:lnTo>
                    <a:pt x="7593" y="3309"/>
                  </a:lnTo>
                  <a:close/>
                  <a:moveTo>
                    <a:pt x="11815" y="3309"/>
                  </a:moveTo>
                  <a:lnTo>
                    <a:pt x="11815" y="9925"/>
                  </a:lnTo>
                  <a:lnTo>
                    <a:pt x="9988" y="9925"/>
                  </a:lnTo>
                  <a:lnTo>
                    <a:pt x="9988" y="7436"/>
                  </a:lnTo>
                  <a:lnTo>
                    <a:pt x="10429" y="7436"/>
                  </a:lnTo>
                  <a:cubicBezTo>
                    <a:pt x="10649" y="7436"/>
                    <a:pt x="10870" y="7247"/>
                    <a:pt x="10870" y="7058"/>
                  </a:cubicBezTo>
                  <a:lnTo>
                    <a:pt x="10870" y="3309"/>
                  </a:lnTo>
                  <a:close/>
                  <a:moveTo>
                    <a:pt x="379" y="1"/>
                  </a:moveTo>
                  <a:cubicBezTo>
                    <a:pt x="158" y="1"/>
                    <a:pt x="1" y="190"/>
                    <a:pt x="1" y="379"/>
                  </a:cubicBezTo>
                  <a:lnTo>
                    <a:pt x="1" y="10334"/>
                  </a:lnTo>
                  <a:cubicBezTo>
                    <a:pt x="1" y="10555"/>
                    <a:pt x="190" y="10712"/>
                    <a:pt x="379" y="10712"/>
                  </a:cubicBezTo>
                  <a:lnTo>
                    <a:pt x="12224" y="10712"/>
                  </a:lnTo>
                  <a:cubicBezTo>
                    <a:pt x="12476" y="10712"/>
                    <a:pt x="12665" y="10523"/>
                    <a:pt x="12665" y="10334"/>
                  </a:cubicBezTo>
                  <a:lnTo>
                    <a:pt x="12665" y="379"/>
                  </a:lnTo>
                  <a:cubicBezTo>
                    <a:pt x="12634" y="190"/>
                    <a:pt x="12445" y="1"/>
                    <a:pt x="122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434" name="Google Shape;6434;p62"/>
            <p:cNvGrpSpPr/>
            <p:nvPr/>
          </p:nvGrpSpPr>
          <p:grpSpPr>
            <a:xfrm>
              <a:off x="4982741" y="2346160"/>
              <a:ext cx="184981" cy="235184"/>
              <a:chOff x="-37370925" y="3551975"/>
              <a:chExt cx="248900" cy="316450"/>
            </a:xfrm>
            <a:grpFill/>
          </p:grpSpPr>
          <p:sp>
            <p:nvSpPr>
              <p:cNvPr id="6435" name="Google Shape;6435;p62"/>
              <p:cNvSpPr/>
              <p:nvPr/>
            </p:nvSpPr>
            <p:spPr>
              <a:xfrm>
                <a:off x="-37268550" y="3643925"/>
                <a:ext cx="83525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3341" h="3301" extrusionOk="0">
                    <a:moveTo>
                      <a:pt x="2238" y="1"/>
                    </a:moveTo>
                    <a:lnTo>
                      <a:pt x="1" y="2237"/>
                    </a:lnTo>
                    <a:lnTo>
                      <a:pt x="946" y="3183"/>
                    </a:lnTo>
                    <a:cubicBezTo>
                      <a:pt x="1040" y="3261"/>
                      <a:pt x="1151" y="3301"/>
                      <a:pt x="1257" y="3301"/>
                    </a:cubicBezTo>
                    <a:cubicBezTo>
                      <a:pt x="1363" y="3301"/>
                      <a:pt x="1466" y="3261"/>
                      <a:pt x="1545" y="3183"/>
                    </a:cubicBezTo>
                    <a:lnTo>
                      <a:pt x="3183" y="1544"/>
                    </a:lnTo>
                    <a:cubicBezTo>
                      <a:pt x="3340" y="1387"/>
                      <a:pt x="3340" y="1103"/>
                      <a:pt x="3183" y="946"/>
                    </a:cubicBezTo>
                    <a:lnTo>
                      <a:pt x="223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36" name="Google Shape;6436;p62"/>
              <p:cNvSpPr/>
              <p:nvPr/>
            </p:nvSpPr>
            <p:spPr>
              <a:xfrm>
                <a:off x="-37370925" y="3551975"/>
                <a:ext cx="248900" cy="316450"/>
              </a:xfrm>
              <a:custGeom>
                <a:avLst/>
                <a:gdLst/>
                <a:ahLst/>
                <a:cxnLst/>
                <a:rect l="l" t="t" r="r" b="b"/>
                <a:pathLst>
                  <a:path w="9956" h="12658" extrusionOk="0">
                    <a:moveTo>
                      <a:pt x="4537" y="8625"/>
                    </a:moveTo>
                    <a:cubicBezTo>
                      <a:pt x="4757" y="8625"/>
                      <a:pt x="4946" y="8845"/>
                      <a:pt x="4946" y="9066"/>
                    </a:cubicBezTo>
                    <a:cubicBezTo>
                      <a:pt x="4915" y="9255"/>
                      <a:pt x="4757" y="9475"/>
                      <a:pt x="4537" y="9475"/>
                    </a:cubicBezTo>
                    <a:cubicBezTo>
                      <a:pt x="4285" y="9475"/>
                      <a:pt x="4096" y="9255"/>
                      <a:pt x="4096" y="9066"/>
                    </a:cubicBezTo>
                    <a:cubicBezTo>
                      <a:pt x="4096" y="8845"/>
                      <a:pt x="4285" y="8625"/>
                      <a:pt x="4537" y="8625"/>
                    </a:cubicBezTo>
                    <a:close/>
                    <a:moveTo>
                      <a:pt x="2615" y="0"/>
                    </a:moveTo>
                    <a:cubicBezTo>
                      <a:pt x="2513" y="0"/>
                      <a:pt x="2410" y="40"/>
                      <a:pt x="2332" y="119"/>
                    </a:cubicBezTo>
                    <a:lnTo>
                      <a:pt x="662" y="1788"/>
                    </a:lnTo>
                    <a:cubicBezTo>
                      <a:pt x="504" y="1946"/>
                      <a:pt x="504" y="2229"/>
                      <a:pt x="662" y="2355"/>
                    </a:cubicBezTo>
                    <a:lnTo>
                      <a:pt x="1764" y="3458"/>
                    </a:lnTo>
                    <a:cubicBezTo>
                      <a:pt x="1166" y="4183"/>
                      <a:pt x="819" y="5096"/>
                      <a:pt x="819" y="6073"/>
                    </a:cubicBezTo>
                    <a:cubicBezTo>
                      <a:pt x="819" y="7774"/>
                      <a:pt x="1859" y="9223"/>
                      <a:pt x="3308" y="9853"/>
                    </a:cubicBezTo>
                    <a:lnTo>
                      <a:pt x="3308" y="10200"/>
                    </a:lnTo>
                    <a:lnTo>
                      <a:pt x="1229" y="10200"/>
                    </a:lnTo>
                    <a:cubicBezTo>
                      <a:pt x="536" y="10200"/>
                      <a:pt x="0" y="10767"/>
                      <a:pt x="0" y="11429"/>
                    </a:cubicBezTo>
                    <a:lnTo>
                      <a:pt x="0" y="12248"/>
                    </a:lnTo>
                    <a:cubicBezTo>
                      <a:pt x="0" y="12500"/>
                      <a:pt x="189" y="12657"/>
                      <a:pt x="441" y="12657"/>
                    </a:cubicBezTo>
                    <a:lnTo>
                      <a:pt x="8696" y="12657"/>
                    </a:lnTo>
                    <a:cubicBezTo>
                      <a:pt x="8948" y="12657"/>
                      <a:pt x="9137" y="12468"/>
                      <a:pt x="9137" y="12248"/>
                    </a:cubicBezTo>
                    <a:lnTo>
                      <a:pt x="9137" y="11429"/>
                    </a:lnTo>
                    <a:cubicBezTo>
                      <a:pt x="9137" y="10767"/>
                      <a:pt x="8570" y="10200"/>
                      <a:pt x="7876" y="10200"/>
                    </a:cubicBezTo>
                    <a:lnTo>
                      <a:pt x="5797" y="10200"/>
                    </a:lnTo>
                    <a:lnTo>
                      <a:pt x="5797" y="10137"/>
                    </a:lnTo>
                    <a:cubicBezTo>
                      <a:pt x="7120" y="9853"/>
                      <a:pt x="8223" y="8940"/>
                      <a:pt x="8790" y="7743"/>
                    </a:cubicBezTo>
                    <a:lnTo>
                      <a:pt x="9515" y="7743"/>
                    </a:lnTo>
                    <a:cubicBezTo>
                      <a:pt x="9767" y="7743"/>
                      <a:pt x="9956" y="7522"/>
                      <a:pt x="9956" y="7333"/>
                    </a:cubicBezTo>
                    <a:cubicBezTo>
                      <a:pt x="9893" y="7176"/>
                      <a:pt x="9735" y="6987"/>
                      <a:pt x="9483" y="6987"/>
                    </a:cubicBezTo>
                    <a:lnTo>
                      <a:pt x="6994" y="6987"/>
                    </a:lnTo>
                    <a:cubicBezTo>
                      <a:pt x="6774" y="6987"/>
                      <a:pt x="6585" y="7176"/>
                      <a:pt x="6585" y="7365"/>
                    </a:cubicBezTo>
                    <a:cubicBezTo>
                      <a:pt x="6585" y="7617"/>
                      <a:pt x="6774" y="7774"/>
                      <a:pt x="6994" y="7774"/>
                    </a:cubicBezTo>
                    <a:lnTo>
                      <a:pt x="7845" y="7774"/>
                    </a:lnTo>
                    <a:cubicBezTo>
                      <a:pt x="7404" y="8530"/>
                      <a:pt x="6648" y="9097"/>
                      <a:pt x="5734" y="9318"/>
                    </a:cubicBezTo>
                    <a:lnTo>
                      <a:pt x="5734" y="8971"/>
                    </a:lnTo>
                    <a:cubicBezTo>
                      <a:pt x="5734" y="8310"/>
                      <a:pt x="5198" y="7774"/>
                      <a:pt x="4537" y="7743"/>
                    </a:cubicBezTo>
                    <a:cubicBezTo>
                      <a:pt x="3844" y="7743"/>
                      <a:pt x="3308" y="8278"/>
                      <a:pt x="3308" y="8940"/>
                    </a:cubicBezTo>
                    <a:cubicBezTo>
                      <a:pt x="2332" y="8373"/>
                      <a:pt x="1638" y="7302"/>
                      <a:pt x="1638" y="6073"/>
                    </a:cubicBezTo>
                    <a:cubicBezTo>
                      <a:pt x="1638" y="5285"/>
                      <a:pt x="1922" y="4624"/>
                      <a:pt x="2363" y="4057"/>
                    </a:cubicBezTo>
                    <a:lnTo>
                      <a:pt x="3529" y="5254"/>
                    </a:lnTo>
                    <a:lnTo>
                      <a:pt x="5797" y="3017"/>
                    </a:lnTo>
                    <a:lnTo>
                      <a:pt x="2899" y="119"/>
                    </a:lnTo>
                    <a:cubicBezTo>
                      <a:pt x="2820" y="40"/>
                      <a:pt x="2717" y="0"/>
                      <a:pt x="26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437" name="Google Shape;6437;p62"/>
            <p:cNvSpPr/>
            <p:nvPr/>
          </p:nvSpPr>
          <p:spPr>
            <a:xfrm>
              <a:off x="1329014" y="2098324"/>
              <a:ext cx="231821" cy="234980"/>
            </a:xfrm>
            <a:custGeom>
              <a:avLst/>
              <a:gdLst/>
              <a:ahLst/>
              <a:cxnLst/>
              <a:rect l="l" t="t" r="r" b="b"/>
              <a:pathLst>
                <a:path w="12477" h="12647" extrusionOk="0">
                  <a:moveTo>
                    <a:pt x="3750" y="4538"/>
                  </a:moveTo>
                  <a:cubicBezTo>
                    <a:pt x="4223" y="4538"/>
                    <a:pt x="4601" y="4884"/>
                    <a:pt x="4601" y="5357"/>
                  </a:cubicBezTo>
                  <a:cubicBezTo>
                    <a:pt x="4601" y="5829"/>
                    <a:pt x="4223" y="6176"/>
                    <a:pt x="3750" y="6176"/>
                  </a:cubicBezTo>
                  <a:cubicBezTo>
                    <a:pt x="3277" y="6176"/>
                    <a:pt x="2931" y="5829"/>
                    <a:pt x="2931" y="5357"/>
                  </a:cubicBezTo>
                  <a:cubicBezTo>
                    <a:pt x="2931" y="4884"/>
                    <a:pt x="3277" y="4538"/>
                    <a:pt x="3750" y="4538"/>
                  </a:cubicBezTo>
                  <a:close/>
                  <a:moveTo>
                    <a:pt x="6239" y="4538"/>
                  </a:moveTo>
                  <a:cubicBezTo>
                    <a:pt x="6711" y="4538"/>
                    <a:pt x="7058" y="4884"/>
                    <a:pt x="7058" y="5357"/>
                  </a:cubicBezTo>
                  <a:cubicBezTo>
                    <a:pt x="7058" y="5829"/>
                    <a:pt x="6711" y="6176"/>
                    <a:pt x="6239" y="6176"/>
                  </a:cubicBezTo>
                  <a:cubicBezTo>
                    <a:pt x="5766" y="6176"/>
                    <a:pt x="5420" y="5829"/>
                    <a:pt x="5420" y="5357"/>
                  </a:cubicBezTo>
                  <a:cubicBezTo>
                    <a:pt x="5420" y="4884"/>
                    <a:pt x="5766" y="4538"/>
                    <a:pt x="6239" y="4538"/>
                  </a:cubicBezTo>
                  <a:close/>
                  <a:moveTo>
                    <a:pt x="8728" y="4538"/>
                  </a:moveTo>
                  <a:cubicBezTo>
                    <a:pt x="9200" y="4538"/>
                    <a:pt x="9547" y="4884"/>
                    <a:pt x="9547" y="5357"/>
                  </a:cubicBezTo>
                  <a:cubicBezTo>
                    <a:pt x="9547" y="5829"/>
                    <a:pt x="9200" y="6176"/>
                    <a:pt x="8728" y="6176"/>
                  </a:cubicBezTo>
                  <a:cubicBezTo>
                    <a:pt x="8255" y="6176"/>
                    <a:pt x="7877" y="5829"/>
                    <a:pt x="7877" y="5357"/>
                  </a:cubicBezTo>
                  <a:cubicBezTo>
                    <a:pt x="7877" y="4884"/>
                    <a:pt x="8255" y="4538"/>
                    <a:pt x="8728" y="4538"/>
                  </a:cubicBezTo>
                  <a:close/>
                  <a:moveTo>
                    <a:pt x="6239" y="1"/>
                  </a:moveTo>
                  <a:cubicBezTo>
                    <a:pt x="2805" y="1"/>
                    <a:pt x="1" y="2395"/>
                    <a:pt x="1" y="5357"/>
                  </a:cubicBezTo>
                  <a:cubicBezTo>
                    <a:pt x="1" y="7436"/>
                    <a:pt x="1387" y="9200"/>
                    <a:pt x="3309" y="10082"/>
                  </a:cubicBezTo>
                  <a:lnTo>
                    <a:pt x="3309" y="12256"/>
                  </a:lnTo>
                  <a:cubicBezTo>
                    <a:pt x="3309" y="12486"/>
                    <a:pt x="3502" y="12646"/>
                    <a:pt x="3715" y="12646"/>
                  </a:cubicBezTo>
                  <a:cubicBezTo>
                    <a:pt x="3824" y="12646"/>
                    <a:pt x="3938" y="12604"/>
                    <a:pt x="4034" y="12508"/>
                  </a:cubicBezTo>
                  <a:lnTo>
                    <a:pt x="5609" y="10681"/>
                  </a:lnTo>
                  <a:cubicBezTo>
                    <a:pt x="5798" y="10681"/>
                    <a:pt x="5987" y="10713"/>
                    <a:pt x="6239" y="10713"/>
                  </a:cubicBezTo>
                  <a:cubicBezTo>
                    <a:pt x="9641" y="10713"/>
                    <a:pt x="12477" y="8350"/>
                    <a:pt x="12477" y="5357"/>
                  </a:cubicBezTo>
                  <a:cubicBezTo>
                    <a:pt x="12477" y="2395"/>
                    <a:pt x="9704" y="1"/>
                    <a:pt x="62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438" name="Google Shape;6438;p62"/>
            <p:cNvSpPr/>
            <p:nvPr/>
          </p:nvSpPr>
          <p:spPr>
            <a:xfrm>
              <a:off x="1344815" y="2370511"/>
              <a:ext cx="200217" cy="236503"/>
            </a:xfrm>
            <a:custGeom>
              <a:avLst/>
              <a:gdLst/>
              <a:ahLst/>
              <a:cxnLst/>
              <a:rect l="l" t="t" r="r" b="b"/>
              <a:pathLst>
                <a:path w="10776" h="12729" extrusionOk="0">
                  <a:moveTo>
                    <a:pt x="1670" y="851"/>
                  </a:moveTo>
                  <a:lnTo>
                    <a:pt x="1670" y="9326"/>
                  </a:lnTo>
                  <a:cubicBezTo>
                    <a:pt x="1355" y="9326"/>
                    <a:pt x="1072" y="9421"/>
                    <a:pt x="851" y="9578"/>
                  </a:cubicBezTo>
                  <a:lnTo>
                    <a:pt x="851" y="2049"/>
                  </a:lnTo>
                  <a:cubicBezTo>
                    <a:pt x="851" y="1481"/>
                    <a:pt x="1198" y="1072"/>
                    <a:pt x="1670" y="851"/>
                  </a:cubicBezTo>
                  <a:close/>
                  <a:moveTo>
                    <a:pt x="9925" y="10177"/>
                  </a:moveTo>
                  <a:lnTo>
                    <a:pt x="9925" y="10208"/>
                  </a:lnTo>
                  <a:lnTo>
                    <a:pt x="9925" y="11846"/>
                  </a:lnTo>
                  <a:lnTo>
                    <a:pt x="1670" y="11846"/>
                  </a:lnTo>
                  <a:cubicBezTo>
                    <a:pt x="1229" y="11846"/>
                    <a:pt x="851" y="11468"/>
                    <a:pt x="851" y="11027"/>
                  </a:cubicBezTo>
                  <a:cubicBezTo>
                    <a:pt x="851" y="10586"/>
                    <a:pt x="1229" y="10177"/>
                    <a:pt x="1670" y="10177"/>
                  </a:cubicBezTo>
                  <a:close/>
                  <a:moveTo>
                    <a:pt x="2111" y="1"/>
                  </a:moveTo>
                  <a:cubicBezTo>
                    <a:pt x="914" y="1"/>
                    <a:pt x="1" y="946"/>
                    <a:pt x="1" y="2080"/>
                  </a:cubicBezTo>
                  <a:lnTo>
                    <a:pt x="1" y="11059"/>
                  </a:lnTo>
                  <a:cubicBezTo>
                    <a:pt x="1" y="11973"/>
                    <a:pt x="757" y="12729"/>
                    <a:pt x="1670" y="12729"/>
                  </a:cubicBezTo>
                  <a:lnTo>
                    <a:pt x="10334" y="12729"/>
                  </a:lnTo>
                  <a:cubicBezTo>
                    <a:pt x="10586" y="12729"/>
                    <a:pt x="10775" y="12508"/>
                    <a:pt x="10775" y="12319"/>
                  </a:cubicBezTo>
                  <a:lnTo>
                    <a:pt x="10775" y="473"/>
                  </a:lnTo>
                  <a:cubicBezTo>
                    <a:pt x="10775" y="221"/>
                    <a:pt x="10586" y="64"/>
                    <a:pt x="10334" y="64"/>
                  </a:cubicBezTo>
                  <a:lnTo>
                    <a:pt x="9105" y="64"/>
                  </a:lnTo>
                  <a:lnTo>
                    <a:pt x="9105" y="3781"/>
                  </a:lnTo>
                  <a:cubicBezTo>
                    <a:pt x="9105" y="4011"/>
                    <a:pt x="8912" y="4171"/>
                    <a:pt x="8708" y="4171"/>
                  </a:cubicBezTo>
                  <a:cubicBezTo>
                    <a:pt x="8604" y="4171"/>
                    <a:pt x="8498" y="4129"/>
                    <a:pt x="8412" y="4033"/>
                  </a:cubicBezTo>
                  <a:lnTo>
                    <a:pt x="7845" y="3498"/>
                  </a:lnTo>
                  <a:lnTo>
                    <a:pt x="7310" y="4033"/>
                  </a:lnTo>
                  <a:cubicBezTo>
                    <a:pt x="7214" y="4129"/>
                    <a:pt x="7100" y="4171"/>
                    <a:pt x="6991" y="4171"/>
                  </a:cubicBezTo>
                  <a:cubicBezTo>
                    <a:pt x="6778" y="4171"/>
                    <a:pt x="6585" y="4011"/>
                    <a:pt x="6585" y="3781"/>
                  </a:cubicBezTo>
                  <a:lnTo>
                    <a:pt x="6585" y="64"/>
                  </a:lnTo>
                  <a:lnTo>
                    <a:pt x="2111" y="64"/>
                  </a:lnTo>
                  <a:lnTo>
                    <a:pt x="21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439" name="Google Shape;6439;p62"/>
            <p:cNvGrpSpPr/>
            <p:nvPr/>
          </p:nvGrpSpPr>
          <p:grpSpPr>
            <a:xfrm>
              <a:off x="1325641" y="2642787"/>
              <a:ext cx="236503" cy="235333"/>
              <a:chOff x="-42259725" y="3951100"/>
              <a:chExt cx="318225" cy="316650"/>
            </a:xfrm>
            <a:grpFill/>
          </p:grpSpPr>
          <p:sp>
            <p:nvSpPr>
              <p:cNvPr id="6440" name="Google Shape;6440;p62"/>
              <p:cNvSpPr/>
              <p:nvPr/>
            </p:nvSpPr>
            <p:spPr>
              <a:xfrm>
                <a:off x="-42258150" y="3951100"/>
                <a:ext cx="316650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4947" extrusionOk="0">
                    <a:moveTo>
                      <a:pt x="2868" y="820"/>
                    </a:moveTo>
                    <a:cubicBezTo>
                      <a:pt x="3120" y="820"/>
                      <a:pt x="3277" y="1009"/>
                      <a:pt x="3277" y="1261"/>
                    </a:cubicBezTo>
                    <a:lnTo>
                      <a:pt x="3277" y="2899"/>
                    </a:lnTo>
                    <a:cubicBezTo>
                      <a:pt x="3277" y="3151"/>
                      <a:pt x="3057" y="3308"/>
                      <a:pt x="2868" y="3308"/>
                    </a:cubicBezTo>
                    <a:cubicBezTo>
                      <a:pt x="2647" y="3308"/>
                      <a:pt x="2490" y="3119"/>
                      <a:pt x="2427" y="2899"/>
                    </a:cubicBezTo>
                    <a:lnTo>
                      <a:pt x="2427" y="1261"/>
                    </a:lnTo>
                    <a:cubicBezTo>
                      <a:pt x="2427" y="1009"/>
                      <a:pt x="2647" y="851"/>
                      <a:pt x="2868" y="820"/>
                    </a:cubicBezTo>
                    <a:close/>
                    <a:moveTo>
                      <a:pt x="9767" y="820"/>
                    </a:moveTo>
                    <a:cubicBezTo>
                      <a:pt x="9988" y="820"/>
                      <a:pt x="10145" y="1009"/>
                      <a:pt x="10145" y="1261"/>
                    </a:cubicBezTo>
                    <a:lnTo>
                      <a:pt x="10145" y="2899"/>
                    </a:lnTo>
                    <a:cubicBezTo>
                      <a:pt x="10145" y="3151"/>
                      <a:pt x="9956" y="3308"/>
                      <a:pt x="9767" y="3308"/>
                    </a:cubicBezTo>
                    <a:cubicBezTo>
                      <a:pt x="9515" y="3308"/>
                      <a:pt x="9358" y="3119"/>
                      <a:pt x="9326" y="2899"/>
                    </a:cubicBezTo>
                    <a:lnTo>
                      <a:pt x="9326" y="1261"/>
                    </a:lnTo>
                    <a:cubicBezTo>
                      <a:pt x="9326" y="1009"/>
                      <a:pt x="9515" y="851"/>
                      <a:pt x="9767" y="820"/>
                    </a:cubicBezTo>
                    <a:close/>
                    <a:moveTo>
                      <a:pt x="2868" y="0"/>
                    </a:moveTo>
                    <a:cubicBezTo>
                      <a:pt x="2206" y="0"/>
                      <a:pt x="1639" y="536"/>
                      <a:pt x="1608" y="1229"/>
                    </a:cubicBezTo>
                    <a:lnTo>
                      <a:pt x="1608" y="1639"/>
                    </a:lnTo>
                    <a:lnTo>
                      <a:pt x="1230" y="1639"/>
                    </a:lnTo>
                    <a:cubicBezTo>
                      <a:pt x="536" y="1639"/>
                      <a:pt x="1" y="2206"/>
                      <a:pt x="1" y="2867"/>
                    </a:cubicBezTo>
                    <a:lnTo>
                      <a:pt x="1" y="4947"/>
                    </a:lnTo>
                    <a:lnTo>
                      <a:pt x="12666" y="4947"/>
                    </a:lnTo>
                    <a:lnTo>
                      <a:pt x="12666" y="2867"/>
                    </a:lnTo>
                    <a:cubicBezTo>
                      <a:pt x="12634" y="2206"/>
                      <a:pt x="12036" y="1639"/>
                      <a:pt x="11374" y="1639"/>
                    </a:cubicBezTo>
                    <a:lnTo>
                      <a:pt x="10996" y="1639"/>
                    </a:lnTo>
                    <a:lnTo>
                      <a:pt x="10996" y="1229"/>
                    </a:lnTo>
                    <a:cubicBezTo>
                      <a:pt x="10996" y="536"/>
                      <a:pt x="10429" y="0"/>
                      <a:pt x="9767" y="0"/>
                    </a:cubicBezTo>
                    <a:cubicBezTo>
                      <a:pt x="9106" y="0"/>
                      <a:pt x="8539" y="536"/>
                      <a:pt x="8507" y="1229"/>
                    </a:cubicBezTo>
                    <a:lnTo>
                      <a:pt x="8507" y="1639"/>
                    </a:lnTo>
                    <a:lnTo>
                      <a:pt x="4097" y="1639"/>
                    </a:lnTo>
                    <a:lnTo>
                      <a:pt x="4097" y="1229"/>
                    </a:lnTo>
                    <a:cubicBezTo>
                      <a:pt x="4097" y="536"/>
                      <a:pt x="3561" y="0"/>
                      <a:pt x="28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41" name="Google Shape;6441;p62"/>
              <p:cNvSpPr/>
              <p:nvPr/>
            </p:nvSpPr>
            <p:spPr>
              <a:xfrm>
                <a:off x="-42259725" y="4096800"/>
                <a:ext cx="316650" cy="1709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6838" extrusionOk="0">
                    <a:moveTo>
                      <a:pt x="1" y="1"/>
                    </a:moveTo>
                    <a:lnTo>
                      <a:pt x="1" y="5640"/>
                    </a:lnTo>
                    <a:lnTo>
                      <a:pt x="32" y="5640"/>
                    </a:lnTo>
                    <a:cubicBezTo>
                      <a:pt x="32" y="6302"/>
                      <a:pt x="568" y="6837"/>
                      <a:pt x="1261" y="6837"/>
                    </a:cubicBezTo>
                    <a:lnTo>
                      <a:pt x="11437" y="6837"/>
                    </a:lnTo>
                    <a:cubicBezTo>
                      <a:pt x="12099" y="6837"/>
                      <a:pt x="12666" y="6302"/>
                      <a:pt x="12666" y="5640"/>
                    </a:cubicBezTo>
                    <a:lnTo>
                      <a:pt x="126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42" name="Google Shape;6442;p62"/>
            <p:cNvGrpSpPr/>
            <p:nvPr/>
          </p:nvGrpSpPr>
          <p:grpSpPr>
            <a:xfrm>
              <a:off x="2723974" y="2134701"/>
              <a:ext cx="235909" cy="214839"/>
              <a:chOff x="-40378075" y="3267450"/>
              <a:chExt cx="317425" cy="289075"/>
            </a:xfrm>
            <a:grpFill/>
          </p:grpSpPr>
          <p:sp>
            <p:nvSpPr>
              <p:cNvPr id="6443" name="Google Shape;6443;p62"/>
              <p:cNvSpPr/>
              <p:nvPr/>
            </p:nvSpPr>
            <p:spPr>
              <a:xfrm>
                <a:off x="-40218975" y="3308400"/>
                <a:ext cx="158325" cy="248125"/>
              </a:xfrm>
              <a:custGeom>
                <a:avLst/>
                <a:gdLst/>
                <a:ahLst/>
                <a:cxnLst/>
                <a:rect l="l" t="t" r="r" b="b"/>
                <a:pathLst>
                  <a:path w="6333" h="9925" extrusionOk="0">
                    <a:moveTo>
                      <a:pt x="4694" y="1"/>
                    </a:moveTo>
                    <a:lnTo>
                      <a:pt x="4694" y="7877"/>
                    </a:lnTo>
                    <a:cubicBezTo>
                      <a:pt x="4694" y="8097"/>
                      <a:pt x="4474" y="8255"/>
                      <a:pt x="4253" y="8255"/>
                    </a:cubicBezTo>
                    <a:cubicBezTo>
                      <a:pt x="2993" y="8255"/>
                      <a:pt x="1638" y="8696"/>
                      <a:pt x="693" y="9452"/>
                    </a:cubicBezTo>
                    <a:cubicBezTo>
                      <a:pt x="536" y="9546"/>
                      <a:pt x="189" y="9925"/>
                      <a:pt x="0" y="9925"/>
                    </a:cubicBezTo>
                    <a:lnTo>
                      <a:pt x="5073" y="9925"/>
                    </a:lnTo>
                    <a:cubicBezTo>
                      <a:pt x="5734" y="9925"/>
                      <a:pt x="6333" y="9357"/>
                      <a:pt x="6333" y="8696"/>
                    </a:cubicBezTo>
                    <a:lnTo>
                      <a:pt x="6333" y="1229"/>
                    </a:lnTo>
                    <a:cubicBezTo>
                      <a:pt x="6333" y="536"/>
                      <a:pt x="5766" y="1"/>
                      <a:pt x="50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44" name="Google Shape;6444;p62"/>
              <p:cNvSpPr/>
              <p:nvPr/>
            </p:nvSpPr>
            <p:spPr>
              <a:xfrm>
                <a:off x="-40316650" y="3267450"/>
                <a:ext cx="86675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10303" extrusionOk="0">
                    <a:moveTo>
                      <a:pt x="1" y="0"/>
                    </a:moveTo>
                    <a:lnTo>
                      <a:pt x="1" y="9105"/>
                    </a:lnTo>
                    <a:cubicBezTo>
                      <a:pt x="1166" y="9200"/>
                      <a:pt x="2489" y="9578"/>
                      <a:pt x="3466" y="10302"/>
                    </a:cubicBezTo>
                    <a:lnTo>
                      <a:pt x="3466" y="1197"/>
                    </a:lnTo>
                    <a:cubicBezTo>
                      <a:pt x="2489" y="473"/>
                      <a:pt x="1229" y="9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45" name="Google Shape;6445;p62"/>
              <p:cNvSpPr/>
              <p:nvPr/>
            </p:nvSpPr>
            <p:spPr>
              <a:xfrm>
                <a:off x="-40209525" y="3267450"/>
                <a:ext cx="86650" cy="2575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10303" extrusionOk="0">
                    <a:moveTo>
                      <a:pt x="3466" y="0"/>
                    </a:moveTo>
                    <a:cubicBezTo>
                      <a:pt x="2300" y="95"/>
                      <a:pt x="977" y="473"/>
                      <a:pt x="0" y="1197"/>
                    </a:cubicBezTo>
                    <a:lnTo>
                      <a:pt x="0" y="10302"/>
                    </a:lnTo>
                    <a:cubicBezTo>
                      <a:pt x="977" y="9578"/>
                      <a:pt x="2237" y="9200"/>
                      <a:pt x="3466" y="9105"/>
                    </a:cubicBezTo>
                    <a:lnTo>
                      <a:pt x="346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46" name="Google Shape;6446;p62"/>
              <p:cNvSpPr/>
              <p:nvPr/>
            </p:nvSpPr>
            <p:spPr>
              <a:xfrm>
                <a:off x="-40378075" y="3308400"/>
                <a:ext cx="157550" cy="248125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9925" extrusionOk="0"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lnTo>
                      <a:pt x="0" y="8664"/>
                    </a:lnTo>
                    <a:cubicBezTo>
                      <a:pt x="32" y="9357"/>
                      <a:pt x="567" y="9925"/>
                      <a:pt x="1229" y="9925"/>
                    </a:cubicBezTo>
                    <a:lnTo>
                      <a:pt x="6301" y="9925"/>
                    </a:lnTo>
                    <a:cubicBezTo>
                      <a:pt x="6112" y="9925"/>
                      <a:pt x="5766" y="9609"/>
                      <a:pt x="5608" y="9452"/>
                    </a:cubicBezTo>
                    <a:cubicBezTo>
                      <a:pt x="4631" y="8664"/>
                      <a:pt x="3277" y="8255"/>
                      <a:pt x="2048" y="8255"/>
                    </a:cubicBezTo>
                    <a:cubicBezTo>
                      <a:pt x="1828" y="8255"/>
                      <a:pt x="1638" y="8066"/>
                      <a:pt x="1638" y="7877"/>
                    </a:cubicBezTo>
                    <a:lnTo>
                      <a:pt x="163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47" name="Google Shape;6447;p62"/>
            <p:cNvGrpSpPr/>
            <p:nvPr/>
          </p:nvGrpSpPr>
          <p:grpSpPr>
            <a:xfrm>
              <a:off x="2726305" y="2385233"/>
              <a:ext cx="231246" cy="235333"/>
              <a:chOff x="-40372575" y="3604550"/>
              <a:chExt cx="311150" cy="316650"/>
            </a:xfrm>
            <a:grpFill/>
          </p:grpSpPr>
          <p:sp>
            <p:nvSpPr>
              <p:cNvPr id="6448" name="Google Shape;6448;p62"/>
              <p:cNvSpPr/>
              <p:nvPr/>
            </p:nvSpPr>
            <p:spPr>
              <a:xfrm>
                <a:off x="-40372575" y="3604550"/>
                <a:ext cx="311150" cy="134475"/>
              </a:xfrm>
              <a:custGeom>
                <a:avLst/>
                <a:gdLst/>
                <a:ahLst/>
                <a:cxnLst/>
                <a:rect l="l" t="t" r="r" b="b"/>
                <a:pathLst>
                  <a:path w="12446" h="5379" extrusionOk="0">
                    <a:moveTo>
                      <a:pt x="3088" y="0"/>
                    </a:moveTo>
                    <a:cubicBezTo>
                      <a:pt x="1639" y="0"/>
                      <a:pt x="316" y="1008"/>
                      <a:pt x="95" y="2489"/>
                    </a:cubicBezTo>
                    <a:cubicBezTo>
                      <a:pt x="1" y="3214"/>
                      <a:pt x="190" y="3938"/>
                      <a:pt x="568" y="4506"/>
                    </a:cubicBezTo>
                    <a:cubicBezTo>
                      <a:pt x="962" y="5071"/>
                      <a:pt x="1607" y="5366"/>
                      <a:pt x="2240" y="5366"/>
                    </a:cubicBezTo>
                    <a:cubicBezTo>
                      <a:pt x="2772" y="5366"/>
                      <a:pt x="3296" y="5157"/>
                      <a:pt x="3655" y="4726"/>
                    </a:cubicBezTo>
                    <a:cubicBezTo>
                      <a:pt x="4569" y="3655"/>
                      <a:pt x="3844" y="2489"/>
                      <a:pt x="2836" y="2489"/>
                    </a:cubicBezTo>
                    <a:cubicBezTo>
                      <a:pt x="2584" y="2489"/>
                      <a:pt x="2427" y="2678"/>
                      <a:pt x="2427" y="2899"/>
                    </a:cubicBezTo>
                    <a:cubicBezTo>
                      <a:pt x="2427" y="3151"/>
                      <a:pt x="2616" y="3308"/>
                      <a:pt x="2836" y="3340"/>
                    </a:cubicBezTo>
                    <a:cubicBezTo>
                      <a:pt x="3057" y="3340"/>
                      <a:pt x="3214" y="3529"/>
                      <a:pt x="3214" y="3749"/>
                    </a:cubicBezTo>
                    <a:cubicBezTo>
                      <a:pt x="3214" y="3970"/>
                      <a:pt x="3025" y="4127"/>
                      <a:pt x="2836" y="4127"/>
                    </a:cubicBezTo>
                    <a:cubicBezTo>
                      <a:pt x="2049" y="4127"/>
                      <a:pt x="1450" y="3434"/>
                      <a:pt x="1608" y="2584"/>
                    </a:cubicBezTo>
                    <a:cubicBezTo>
                      <a:pt x="1754" y="1999"/>
                      <a:pt x="2279" y="1632"/>
                      <a:pt x="2882" y="1632"/>
                    </a:cubicBezTo>
                    <a:cubicBezTo>
                      <a:pt x="2930" y="1632"/>
                      <a:pt x="2977" y="1634"/>
                      <a:pt x="3025" y="1639"/>
                    </a:cubicBezTo>
                    <a:cubicBezTo>
                      <a:pt x="3624" y="1733"/>
                      <a:pt x="4128" y="2048"/>
                      <a:pt x="4474" y="2489"/>
                    </a:cubicBezTo>
                    <a:lnTo>
                      <a:pt x="7908" y="2489"/>
                    </a:lnTo>
                    <a:cubicBezTo>
                      <a:pt x="8255" y="2017"/>
                      <a:pt x="8759" y="1702"/>
                      <a:pt x="9358" y="1639"/>
                    </a:cubicBezTo>
                    <a:cubicBezTo>
                      <a:pt x="9406" y="1634"/>
                      <a:pt x="9453" y="1632"/>
                      <a:pt x="9501" y="1632"/>
                    </a:cubicBezTo>
                    <a:cubicBezTo>
                      <a:pt x="10104" y="1632"/>
                      <a:pt x="10629" y="1999"/>
                      <a:pt x="10775" y="2584"/>
                    </a:cubicBezTo>
                    <a:cubicBezTo>
                      <a:pt x="10964" y="3434"/>
                      <a:pt x="10334" y="4127"/>
                      <a:pt x="9547" y="4127"/>
                    </a:cubicBezTo>
                    <a:cubicBezTo>
                      <a:pt x="9326" y="4127"/>
                      <a:pt x="9137" y="3938"/>
                      <a:pt x="9137" y="3749"/>
                    </a:cubicBezTo>
                    <a:cubicBezTo>
                      <a:pt x="9137" y="3497"/>
                      <a:pt x="9326" y="3340"/>
                      <a:pt x="9547" y="3340"/>
                    </a:cubicBezTo>
                    <a:cubicBezTo>
                      <a:pt x="9799" y="3340"/>
                      <a:pt x="9956" y="3151"/>
                      <a:pt x="9956" y="2899"/>
                    </a:cubicBezTo>
                    <a:cubicBezTo>
                      <a:pt x="9956" y="2678"/>
                      <a:pt x="9767" y="2521"/>
                      <a:pt x="9547" y="2489"/>
                    </a:cubicBezTo>
                    <a:cubicBezTo>
                      <a:pt x="8539" y="2489"/>
                      <a:pt x="7814" y="3686"/>
                      <a:pt x="8728" y="4726"/>
                    </a:cubicBezTo>
                    <a:cubicBezTo>
                      <a:pt x="9099" y="5169"/>
                      <a:pt x="9626" y="5379"/>
                      <a:pt x="10158" y="5379"/>
                    </a:cubicBezTo>
                    <a:cubicBezTo>
                      <a:pt x="10800" y="5379"/>
                      <a:pt x="11451" y="5074"/>
                      <a:pt x="11847" y="4506"/>
                    </a:cubicBezTo>
                    <a:cubicBezTo>
                      <a:pt x="12225" y="3970"/>
                      <a:pt x="12445" y="3277"/>
                      <a:pt x="12319" y="2489"/>
                    </a:cubicBezTo>
                    <a:cubicBezTo>
                      <a:pt x="12130" y="1008"/>
                      <a:pt x="10775" y="0"/>
                      <a:pt x="93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49" name="Google Shape;6449;p62"/>
              <p:cNvSpPr/>
              <p:nvPr/>
            </p:nvSpPr>
            <p:spPr>
              <a:xfrm>
                <a:off x="-40312700" y="3730575"/>
                <a:ext cx="185100" cy="190625"/>
              </a:xfrm>
              <a:custGeom>
                <a:avLst/>
                <a:gdLst/>
                <a:ahLst/>
                <a:cxnLst/>
                <a:rect l="l" t="t" r="r" b="b"/>
                <a:pathLst>
                  <a:path w="7404" h="7625" extrusionOk="0">
                    <a:moveTo>
                      <a:pt x="2426" y="0"/>
                    </a:moveTo>
                    <a:lnTo>
                      <a:pt x="2426" y="5639"/>
                    </a:lnTo>
                    <a:cubicBezTo>
                      <a:pt x="2426" y="5860"/>
                      <a:pt x="2237" y="6017"/>
                      <a:pt x="2048" y="6017"/>
                    </a:cubicBezTo>
                    <a:cubicBezTo>
                      <a:pt x="1796" y="6017"/>
                      <a:pt x="1638" y="5828"/>
                      <a:pt x="1638" y="5639"/>
                    </a:cubicBezTo>
                    <a:lnTo>
                      <a:pt x="1638" y="473"/>
                    </a:lnTo>
                    <a:cubicBezTo>
                      <a:pt x="1229" y="851"/>
                      <a:pt x="630" y="1103"/>
                      <a:pt x="0" y="1134"/>
                    </a:cubicBezTo>
                    <a:lnTo>
                      <a:pt x="0" y="7246"/>
                    </a:lnTo>
                    <a:cubicBezTo>
                      <a:pt x="0" y="7467"/>
                      <a:pt x="189" y="7624"/>
                      <a:pt x="378" y="7624"/>
                    </a:cubicBezTo>
                    <a:lnTo>
                      <a:pt x="6994" y="7624"/>
                    </a:lnTo>
                    <a:cubicBezTo>
                      <a:pt x="7246" y="7624"/>
                      <a:pt x="7404" y="7435"/>
                      <a:pt x="7404" y="7246"/>
                    </a:cubicBezTo>
                    <a:lnTo>
                      <a:pt x="7404" y="1134"/>
                    </a:lnTo>
                    <a:cubicBezTo>
                      <a:pt x="6774" y="1071"/>
                      <a:pt x="6175" y="788"/>
                      <a:pt x="5734" y="315"/>
                    </a:cubicBezTo>
                    <a:lnTo>
                      <a:pt x="5734" y="5639"/>
                    </a:lnTo>
                    <a:cubicBezTo>
                      <a:pt x="5734" y="5860"/>
                      <a:pt x="5545" y="6017"/>
                      <a:pt x="5324" y="6017"/>
                    </a:cubicBezTo>
                    <a:cubicBezTo>
                      <a:pt x="5072" y="6017"/>
                      <a:pt x="4915" y="5828"/>
                      <a:pt x="4915" y="5639"/>
                    </a:cubicBezTo>
                    <a:lnTo>
                      <a:pt x="4915" y="0"/>
                    </a:lnTo>
                    <a:lnTo>
                      <a:pt x="4096" y="0"/>
                    </a:lnTo>
                    <a:lnTo>
                      <a:pt x="4096" y="5639"/>
                    </a:lnTo>
                    <a:cubicBezTo>
                      <a:pt x="4096" y="5860"/>
                      <a:pt x="3907" y="6017"/>
                      <a:pt x="3686" y="6017"/>
                    </a:cubicBezTo>
                    <a:cubicBezTo>
                      <a:pt x="3466" y="6017"/>
                      <a:pt x="3277" y="5828"/>
                      <a:pt x="3277" y="5639"/>
                    </a:cubicBezTo>
                    <a:lnTo>
                      <a:pt x="32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50" name="Google Shape;6450;p62"/>
              <p:cNvSpPr/>
              <p:nvPr/>
            </p:nvSpPr>
            <p:spPr>
              <a:xfrm>
                <a:off x="-40250475" y="3688025"/>
                <a:ext cx="6695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2678" h="820" extrusionOk="0">
                    <a:moveTo>
                      <a:pt x="0" y="1"/>
                    </a:moveTo>
                    <a:cubicBezTo>
                      <a:pt x="32" y="127"/>
                      <a:pt x="32" y="284"/>
                      <a:pt x="32" y="379"/>
                    </a:cubicBezTo>
                    <a:cubicBezTo>
                      <a:pt x="32" y="536"/>
                      <a:pt x="32" y="662"/>
                      <a:pt x="0" y="788"/>
                    </a:cubicBezTo>
                    <a:lnTo>
                      <a:pt x="2666" y="788"/>
                    </a:lnTo>
                    <a:cubicBezTo>
                      <a:pt x="2615" y="649"/>
                      <a:pt x="2615" y="555"/>
                      <a:pt x="2615" y="379"/>
                    </a:cubicBezTo>
                    <a:cubicBezTo>
                      <a:pt x="2615" y="284"/>
                      <a:pt x="2615" y="127"/>
                      <a:pt x="2678" y="1"/>
                    </a:cubicBezTo>
                    <a:close/>
                    <a:moveTo>
                      <a:pt x="2666" y="788"/>
                    </a:moveTo>
                    <a:cubicBezTo>
                      <a:pt x="2670" y="799"/>
                      <a:pt x="2674" y="809"/>
                      <a:pt x="2678" y="820"/>
                    </a:cubicBezTo>
                    <a:lnTo>
                      <a:pt x="2678" y="7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451" name="Google Shape;6451;p62"/>
            <p:cNvSpPr/>
            <p:nvPr/>
          </p:nvSpPr>
          <p:spPr>
            <a:xfrm>
              <a:off x="2727589" y="2657860"/>
              <a:ext cx="230651" cy="236559"/>
            </a:xfrm>
            <a:custGeom>
              <a:avLst/>
              <a:gdLst/>
              <a:ahLst/>
              <a:cxnLst/>
              <a:rect l="l" t="t" r="r" b="b"/>
              <a:pathLst>
                <a:path w="12414" h="12732" extrusionOk="0">
                  <a:moveTo>
                    <a:pt x="11965" y="0"/>
                  </a:moveTo>
                  <a:cubicBezTo>
                    <a:pt x="11946" y="0"/>
                    <a:pt x="11928" y="1"/>
                    <a:pt x="11910" y="4"/>
                  </a:cubicBezTo>
                  <a:lnTo>
                    <a:pt x="4474" y="1642"/>
                  </a:lnTo>
                  <a:cubicBezTo>
                    <a:pt x="4254" y="1705"/>
                    <a:pt x="4128" y="1862"/>
                    <a:pt x="4128" y="2051"/>
                  </a:cubicBezTo>
                  <a:lnTo>
                    <a:pt x="4128" y="9108"/>
                  </a:lnTo>
                  <a:cubicBezTo>
                    <a:pt x="3718" y="8793"/>
                    <a:pt x="3120" y="8541"/>
                    <a:pt x="2490" y="8541"/>
                  </a:cubicBezTo>
                  <a:cubicBezTo>
                    <a:pt x="1103" y="8541"/>
                    <a:pt x="1" y="9486"/>
                    <a:pt x="1" y="10652"/>
                  </a:cubicBezTo>
                  <a:cubicBezTo>
                    <a:pt x="1" y="11786"/>
                    <a:pt x="1103" y="12731"/>
                    <a:pt x="2490" y="12731"/>
                  </a:cubicBezTo>
                  <a:cubicBezTo>
                    <a:pt x="3876" y="12731"/>
                    <a:pt x="4979" y="11786"/>
                    <a:pt x="4979" y="10652"/>
                  </a:cubicBezTo>
                  <a:lnTo>
                    <a:pt x="4979" y="4887"/>
                  </a:lnTo>
                  <a:lnTo>
                    <a:pt x="11595" y="3438"/>
                  </a:lnTo>
                  <a:lnTo>
                    <a:pt x="11595" y="7502"/>
                  </a:lnTo>
                  <a:cubicBezTo>
                    <a:pt x="11154" y="7187"/>
                    <a:pt x="10555" y="6935"/>
                    <a:pt x="9925" y="6935"/>
                  </a:cubicBezTo>
                  <a:cubicBezTo>
                    <a:pt x="8570" y="6935"/>
                    <a:pt x="7467" y="7880"/>
                    <a:pt x="7467" y="9014"/>
                  </a:cubicBezTo>
                  <a:cubicBezTo>
                    <a:pt x="7467" y="10180"/>
                    <a:pt x="8570" y="11125"/>
                    <a:pt x="9925" y="11125"/>
                  </a:cubicBezTo>
                  <a:cubicBezTo>
                    <a:pt x="11311" y="11125"/>
                    <a:pt x="12414" y="10180"/>
                    <a:pt x="12414" y="9014"/>
                  </a:cubicBezTo>
                  <a:lnTo>
                    <a:pt x="12414" y="445"/>
                  </a:lnTo>
                  <a:cubicBezTo>
                    <a:pt x="12414" y="182"/>
                    <a:pt x="12197" y="0"/>
                    <a:pt x="119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452" name="Google Shape;6452;p62"/>
            <p:cNvGrpSpPr/>
            <p:nvPr/>
          </p:nvGrpSpPr>
          <p:grpSpPr>
            <a:xfrm>
              <a:off x="4109246" y="2099567"/>
              <a:ext cx="253820" cy="236726"/>
              <a:chOff x="-38542250" y="3220175"/>
              <a:chExt cx="341525" cy="318525"/>
            </a:xfrm>
            <a:grpFill/>
          </p:grpSpPr>
          <p:sp>
            <p:nvSpPr>
              <p:cNvPr id="6453" name="Google Shape;6453;p62"/>
              <p:cNvSpPr/>
              <p:nvPr/>
            </p:nvSpPr>
            <p:spPr>
              <a:xfrm>
                <a:off x="-38542250" y="3440725"/>
                <a:ext cx="101750" cy="97975"/>
              </a:xfrm>
              <a:custGeom>
                <a:avLst/>
                <a:gdLst/>
                <a:ahLst/>
                <a:cxnLst/>
                <a:rect l="l" t="t" r="r" b="b"/>
                <a:pathLst>
                  <a:path w="4070" h="3919" extrusionOk="0">
                    <a:moveTo>
                      <a:pt x="1455" y="0"/>
                    </a:moveTo>
                    <a:lnTo>
                      <a:pt x="1013" y="2489"/>
                    </a:lnTo>
                    <a:lnTo>
                      <a:pt x="289" y="3214"/>
                    </a:lnTo>
                    <a:cubicBezTo>
                      <a:pt x="1" y="3502"/>
                      <a:pt x="280" y="3919"/>
                      <a:pt x="597" y="3919"/>
                    </a:cubicBezTo>
                    <a:cubicBezTo>
                      <a:pt x="695" y="3919"/>
                      <a:pt x="798" y="3878"/>
                      <a:pt x="887" y="3781"/>
                    </a:cubicBezTo>
                    <a:lnTo>
                      <a:pt x="1612" y="3088"/>
                    </a:lnTo>
                    <a:lnTo>
                      <a:pt x="4069" y="2647"/>
                    </a:lnTo>
                    <a:lnTo>
                      <a:pt x="14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54" name="Google Shape;6454;p62"/>
              <p:cNvSpPr/>
              <p:nvPr/>
            </p:nvSpPr>
            <p:spPr>
              <a:xfrm>
                <a:off x="-38494875" y="3354075"/>
                <a:ext cx="14180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5641" extrusionOk="0">
                    <a:moveTo>
                      <a:pt x="2742" y="1"/>
                    </a:moveTo>
                    <a:lnTo>
                      <a:pt x="1" y="2710"/>
                    </a:lnTo>
                    <a:lnTo>
                      <a:pt x="2931" y="5640"/>
                    </a:lnTo>
                    <a:lnTo>
                      <a:pt x="5671" y="2899"/>
                    </a:lnTo>
                    <a:lnTo>
                      <a:pt x="274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55" name="Google Shape;6455;p62"/>
              <p:cNvSpPr/>
              <p:nvPr/>
            </p:nvSpPr>
            <p:spPr>
              <a:xfrm>
                <a:off x="-38432050" y="3220175"/>
                <a:ext cx="231325" cy="192225"/>
              </a:xfrm>
              <a:custGeom>
                <a:avLst/>
                <a:gdLst/>
                <a:ahLst/>
                <a:cxnLst/>
                <a:rect l="l" t="t" r="r" b="b"/>
                <a:pathLst>
                  <a:path w="9253" h="7689" extrusionOk="0">
                    <a:moveTo>
                      <a:pt x="3442" y="1"/>
                    </a:moveTo>
                    <a:cubicBezTo>
                      <a:pt x="3127" y="1"/>
                      <a:pt x="2812" y="127"/>
                      <a:pt x="2591" y="379"/>
                    </a:cubicBezTo>
                    <a:lnTo>
                      <a:pt x="292" y="2647"/>
                    </a:lnTo>
                    <a:cubicBezTo>
                      <a:pt x="1" y="2962"/>
                      <a:pt x="287" y="3370"/>
                      <a:pt x="607" y="3370"/>
                    </a:cubicBezTo>
                    <a:cubicBezTo>
                      <a:pt x="704" y="3370"/>
                      <a:pt x="803" y="3333"/>
                      <a:pt x="890" y="3246"/>
                    </a:cubicBezTo>
                    <a:lnTo>
                      <a:pt x="3190" y="946"/>
                    </a:lnTo>
                    <a:cubicBezTo>
                      <a:pt x="3269" y="867"/>
                      <a:pt x="3371" y="828"/>
                      <a:pt x="3474" y="828"/>
                    </a:cubicBezTo>
                    <a:cubicBezTo>
                      <a:pt x="3576" y="828"/>
                      <a:pt x="3678" y="867"/>
                      <a:pt x="3757" y="946"/>
                    </a:cubicBezTo>
                    <a:lnTo>
                      <a:pt x="4198" y="1387"/>
                    </a:lnTo>
                    <a:lnTo>
                      <a:pt x="827" y="4758"/>
                    </a:lnTo>
                    <a:lnTo>
                      <a:pt x="3726" y="7688"/>
                    </a:lnTo>
                    <a:lnTo>
                      <a:pt x="7821" y="3593"/>
                    </a:lnTo>
                    <a:cubicBezTo>
                      <a:pt x="9253" y="2161"/>
                      <a:pt x="8028" y="43"/>
                      <a:pt x="6392" y="43"/>
                    </a:cubicBezTo>
                    <a:cubicBezTo>
                      <a:pt x="5868" y="43"/>
                      <a:pt x="5301" y="261"/>
                      <a:pt x="4765" y="789"/>
                    </a:cubicBezTo>
                    <a:cubicBezTo>
                      <a:pt x="4324" y="379"/>
                      <a:pt x="4041" y="1"/>
                      <a:pt x="3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56" name="Google Shape;6456;p62"/>
            <p:cNvGrpSpPr/>
            <p:nvPr/>
          </p:nvGrpSpPr>
          <p:grpSpPr>
            <a:xfrm>
              <a:off x="4118490" y="2372933"/>
              <a:ext cx="235333" cy="234757"/>
              <a:chOff x="-38537400" y="3588000"/>
              <a:chExt cx="316650" cy="315875"/>
            </a:xfrm>
            <a:grpFill/>
          </p:grpSpPr>
          <p:sp>
            <p:nvSpPr>
              <p:cNvPr id="6457" name="Google Shape;6457;p62"/>
              <p:cNvSpPr/>
              <p:nvPr/>
            </p:nvSpPr>
            <p:spPr>
              <a:xfrm>
                <a:off x="-38327900" y="3719550"/>
                <a:ext cx="20500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1670" extrusionOk="0">
                    <a:moveTo>
                      <a:pt x="1" y="0"/>
                    </a:moveTo>
                    <a:lnTo>
                      <a:pt x="1" y="1229"/>
                    </a:lnTo>
                    <a:cubicBezTo>
                      <a:pt x="1" y="1449"/>
                      <a:pt x="190" y="1607"/>
                      <a:pt x="442" y="1670"/>
                    </a:cubicBezTo>
                    <a:cubicBezTo>
                      <a:pt x="631" y="1607"/>
                      <a:pt x="820" y="1449"/>
                      <a:pt x="820" y="1229"/>
                    </a:cubicBezTo>
                    <a:lnTo>
                      <a:pt x="8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58" name="Google Shape;6458;p62"/>
              <p:cNvSpPr/>
              <p:nvPr/>
            </p:nvSpPr>
            <p:spPr>
              <a:xfrm>
                <a:off x="-38452350" y="3719550"/>
                <a:ext cx="21300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1670" extrusionOk="0">
                    <a:moveTo>
                      <a:pt x="1" y="0"/>
                    </a:moveTo>
                    <a:lnTo>
                      <a:pt x="1" y="1229"/>
                    </a:lnTo>
                    <a:cubicBezTo>
                      <a:pt x="1" y="1449"/>
                      <a:pt x="221" y="1607"/>
                      <a:pt x="410" y="1670"/>
                    </a:cubicBezTo>
                    <a:cubicBezTo>
                      <a:pt x="631" y="1607"/>
                      <a:pt x="851" y="1449"/>
                      <a:pt x="851" y="1229"/>
                    </a:cubicBezTo>
                    <a:lnTo>
                      <a:pt x="85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59" name="Google Shape;6459;p62"/>
              <p:cNvSpPr/>
              <p:nvPr/>
            </p:nvSpPr>
            <p:spPr>
              <a:xfrm>
                <a:off x="-38516925" y="3759700"/>
                <a:ext cx="275700" cy="144175"/>
              </a:xfrm>
              <a:custGeom>
                <a:avLst/>
                <a:gdLst/>
                <a:ahLst/>
                <a:cxnLst/>
                <a:rect l="l" t="t" r="r" b="b"/>
                <a:pathLst>
                  <a:path w="11028" h="5767" extrusionOk="0">
                    <a:moveTo>
                      <a:pt x="7152" y="1671"/>
                    </a:moveTo>
                    <a:cubicBezTo>
                      <a:pt x="7404" y="1671"/>
                      <a:pt x="7593" y="1860"/>
                      <a:pt x="7593" y="2112"/>
                    </a:cubicBezTo>
                    <a:lnTo>
                      <a:pt x="7593" y="3750"/>
                    </a:lnTo>
                    <a:cubicBezTo>
                      <a:pt x="7593" y="4002"/>
                      <a:pt x="7404" y="4159"/>
                      <a:pt x="7152" y="4159"/>
                    </a:cubicBezTo>
                    <a:lnTo>
                      <a:pt x="3844" y="4159"/>
                    </a:lnTo>
                    <a:cubicBezTo>
                      <a:pt x="3624" y="4159"/>
                      <a:pt x="3434" y="3939"/>
                      <a:pt x="3434" y="3750"/>
                    </a:cubicBezTo>
                    <a:lnTo>
                      <a:pt x="3434" y="2112"/>
                    </a:lnTo>
                    <a:cubicBezTo>
                      <a:pt x="3434" y="1860"/>
                      <a:pt x="3624" y="1671"/>
                      <a:pt x="3844" y="1671"/>
                    </a:cubicBezTo>
                    <a:close/>
                    <a:moveTo>
                      <a:pt x="0" y="1"/>
                    </a:moveTo>
                    <a:lnTo>
                      <a:pt x="0" y="4537"/>
                    </a:lnTo>
                    <a:cubicBezTo>
                      <a:pt x="0" y="5199"/>
                      <a:pt x="568" y="5766"/>
                      <a:pt x="1261" y="5766"/>
                    </a:cubicBezTo>
                    <a:lnTo>
                      <a:pt x="9798" y="5766"/>
                    </a:lnTo>
                    <a:cubicBezTo>
                      <a:pt x="10460" y="5766"/>
                      <a:pt x="11027" y="5199"/>
                      <a:pt x="11027" y="4537"/>
                    </a:cubicBezTo>
                    <a:lnTo>
                      <a:pt x="11027" y="1"/>
                    </a:lnTo>
                    <a:lnTo>
                      <a:pt x="9168" y="1"/>
                    </a:lnTo>
                    <a:cubicBezTo>
                      <a:pt x="9011" y="473"/>
                      <a:pt x="8538" y="851"/>
                      <a:pt x="8003" y="851"/>
                    </a:cubicBezTo>
                    <a:cubicBezTo>
                      <a:pt x="7436" y="851"/>
                      <a:pt x="6995" y="473"/>
                      <a:pt x="6806" y="1"/>
                    </a:cubicBezTo>
                    <a:lnTo>
                      <a:pt x="4159" y="1"/>
                    </a:lnTo>
                    <a:cubicBezTo>
                      <a:pt x="4002" y="473"/>
                      <a:pt x="3560" y="851"/>
                      <a:pt x="2993" y="851"/>
                    </a:cubicBezTo>
                    <a:cubicBezTo>
                      <a:pt x="2489" y="851"/>
                      <a:pt x="2017" y="536"/>
                      <a:pt x="18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60" name="Google Shape;6460;p62"/>
              <p:cNvSpPr/>
              <p:nvPr/>
            </p:nvSpPr>
            <p:spPr>
              <a:xfrm>
                <a:off x="-38537400" y="3588000"/>
                <a:ext cx="31665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6050" extrusionOk="0">
                    <a:moveTo>
                      <a:pt x="7971" y="820"/>
                    </a:moveTo>
                    <a:cubicBezTo>
                      <a:pt x="8223" y="820"/>
                      <a:pt x="8381" y="1009"/>
                      <a:pt x="8412" y="1229"/>
                    </a:cubicBezTo>
                    <a:lnTo>
                      <a:pt x="8412" y="1639"/>
                    </a:lnTo>
                    <a:lnTo>
                      <a:pt x="4253" y="1639"/>
                    </a:lnTo>
                    <a:lnTo>
                      <a:pt x="4253" y="1229"/>
                    </a:lnTo>
                    <a:cubicBezTo>
                      <a:pt x="4253" y="1009"/>
                      <a:pt x="4443" y="851"/>
                      <a:pt x="4663" y="820"/>
                    </a:cubicBezTo>
                    <a:close/>
                    <a:moveTo>
                      <a:pt x="4632" y="1"/>
                    </a:moveTo>
                    <a:cubicBezTo>
                      <a:pt x="3970" y="1"/>
                      <a:pt x="3403" y="536"/>
                      <a:pt x="3403" y="1229"/>
                    </a:cubicBezTo>
                    <a:lnTo>
                      <a:pt x="3403" y="1639"/>
                    </a:lnTo>
                    <a:lnTo>
                      <a:pt x="1229" y="1639"/>
                    </a:lnTo>
                    <a:cubicBezTo>
                      <a:pt x="536" y="1639"/>
                      <a:pt x="0" y="2175"/>
                      <a:pt x="0" y="2868"/>
                    </a:cubicBezTo>
                    <a:lnTo>
                      <a:pt x="0" y="5609"/>
                    </a:lnTo>
                    <a:cubicBezTo>
                      <a:pt x="0" y="5861"/>
                      <a:pt x="189" y="6050"/>
                      <a:pt x="378" y="6050"/>
                    </a:cubicBezTo>
                    <a:lnTo>
                      <a:pt x="2584" y="6050"/>
                    </a:lnTo>
                    <a:lnTo>
                      <a:pt x="2584" y="4821"/>
                    </a:lnTo>
                    <a:cubicBezTo>
                      <a:pt x="2584" y="4600"/>
                      <a:pt x="2804" y="4380"/>
                      <a:pt x="3025" y="4380"/>
                    </a:cubicBezTo>
                    <a:lnTo>
                      <a:pt x="4663" y="4380"/>
                    </a:lnTo>
                    <a:cubicBezTo>
                      <a:pt x="4915" y="4380"/>
                      <a:pt x="5104" y="4600"/>
                      <a:pt x="5104" y="4821"/>
                    </a:cubicBezTo>
                    <a:lnTo>
                      <a:pt x="5104" y="6050"/>
                    </a:lnTo>
                    <a:lnTo>
                      <a:pt x="7593" y="6050"/>
                    </a:lnTo>
                    <a:lnTo>
                      <a:pt x="7593" y="4821"/>
                    </a:lnTo>
                    <a:cubicBezTo>
                      <a:pt x="7593" y="4600"/>
                      <a:pt x="7782" y="4380"/>
                      <a:pt x="7971" y="4380"/>
                    </a:cubicBezTo>
                    <a:lnTo>
                      <a:pt x="9641" y="4380"/>
                    </a:lnTo>
                    <a:cubicBezTo>
                      <a:pt x="9861" y="4380"/>
                      <a:pt x="10019" y="4600"/>
                      <a:pt x="10019" y="4821"/>
                    </a:cubicBezTo>
                    <a:lnTo>
                      <a:pt x="10019" y="6050"/>
                    </a:lnTo>
                    <a:lnTo>
                      <a:pt x="12224" y="6050"/>
                    </a:lnTo>
                    <a:cubicBezTo>
                      <a:pt x="12476" y="6050"/>
                      <a:pt x="12665" y="5861"/>
                      <a:pt x="12665" y="5609"/>
                    </a:cubicBezTo>
                    <a:lnTo>
                      <a:pt x="12665" y="2868"/>
                    </a:lnTo>
                    <a:cubicBezTo>
                      <a:pt x="12665" y="2238"/>
                      <a:pt x="12067" y="1639"/>
                      <a:pt x="11405" y="1639"/>
                    </a:cubicBezTo>
                    <a:lnTo>
                      <a:pt x="9200" y="1639"/>
                    </a:lnTo>
                    <a:lnTo>
                      <a:pt x="9200" y="1229"/>
                    </a:lnTo>
                    <a:cubicBezTo>
                      <a:pt x="9200" y="568"/>
                      <a:pt x="8664" y="32"/>
                      <a:pt x="79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61" name="Google Shape;6461;p62"/>
            <p:cNvGrpSpPr/>
            <p:nvPr/>
          </p:nvGrpSpPr>
          <p:grpSpPr>
            <a:xfrm>
              <a:off x="4117905" y="2645128"/>
              <a:ext cx="236503" cy="235333"/>
              <a:chOff x="-38538975" y="3954250"/>
              <a:chExt cx="318225" cy="316650"/>
            </a:xfrm>
            <a:grpFill/>
          </p:grpSpPr>
          <p:sp>
            <p:nvSpPr>
              <p:cNvPr id="6462" name="Google Shape;6462;p62"/>
              <p:cNvSpPr/>
              <p:nvPr/>
            </p:nvSpPr>
            <p:spPr>
              <a:xfrm>
                <a:off x="-38538975" y="3954250"/>
                <a:ext cx="254425" cy="253625"/>
              </a:xfrm>
              <a:custGeom>
                <a:avLst/>
                <a:gdLst/>
                <a:ahLst/>
                <a:cxnLst/>
                <a:rect l="l" t="t" r="r" b="b"/>
                <a:pathLst>
                  <a:path w="10177" h="10145" extrusionOk="0">
                    <a:moveTo>
                      <a:pt x="5104" y="3813"/>
                    </a:moveTo>
                    <a:cubicBezTo>
                      <a:pt x="5797" y="3813"/>
                      <a:pt x="6364" y="4348"/>
                      <a:pt x="6364" y="5073"/>
                    </a:cubicBezTo>
                    <a:cubicBezTo>
                      <a:pt x="6364" y="5766"/>
                      <a:pt x="5797" y="6333"/>
                      <a:pt x="5104" y="6333"/>
                    </a:cubicBezTo>
                    <a:cubicBezTo>
                      <a:pt x="4379" y="6333"/>
                      <a:pt x="3844" y="5766"/>
                      <a:pt x="3844" y="5073"/>
                    </a:cubicBezTo>
                    <a:cubicBezTo>
                      <a:pt x="3844" y="4411"/>
                      <a:pt x="4411" y="3813"/>
                      <a:pt x="5104" y="3813"/>
                    </a:cubicBezTo>
                    <a:close/>
                    <a:moveTo>
                      <a:pt x="5104" y="0"/>
                    </a:moveTo>
                    <a:cubicBezTo>
                      <a:pt x="2300" y="0"/>
                      <a:pt x="0" y="2269"/>
                      <a:pt x="0" y="5073"/>
                    </a:cubicBezTo>
                    <a:cubicBezTo>
                      <a:pt x="63" y="7908"/>
                      <a:pt x="2300" y="10145"/>
                      <a:pt x="5104" y="10145"/>
                    </a:cubicBezTo>
                    <a:cubicBezTo>
                      <a:pt x="7877" y="10145"/>
                      <a:pt x="10176" y="7877"/>
                      <a:pt x="10176" y="5073"/>
                    </a:cubicBezTo>
                    <a:cubicBezTo>
                      <a:pt x="10176" y="2269"/>
                      <a:pt x="7877" y="0"/>
                      <a:pt x="51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63" name="Google Shape;6463;p62"/>
              <p:cNvSpPr/>
              <p:nvPr/>
            </p:nvSpPr>
            <p:spPr>
              <a:xfrm>
                <a:off x="-38496450" y="4081725"/>
                <a:ext cx="275700" cy="189175"/>
              </a:xfrm>
              <a:custGeom>
                <a:avLst/>
                <a:gdLst/>
                <a:ahLst/>
                <a:cxnLst/>
                <a:rect l="l" t="t" r="r" b="b"/>
                <a:pathLst>
                  <a:path w="11028" h="7567" extrusionOk="0">
                    <a:moveTo>
                      <a:pt x="9774" y="0"/>
                    </a:moveTo>
                    <a:cubicBezTo>
                      <a:pt x="9040" y="0"/>
                      <a:pt x="8444" y="548"/>
                      <a:pt x="8444" y="1265"/>
                    </a:cubicBezTo>
                    <a:cubicBezTo>
                      <a:pt x="8444" y="1801"/>
                      <a:pt x="8790" y="2305"/>
                      <a:pt x="9295" y="2463"/>
                    </a:cubicBezTo>
                    <a:lnTo>
                      <a:pt x="9295" y="2967"/>
                    </a:lnTo>
                    <a:cubicBezTo>
                      <a:pt x="9295" y="4416"/>
                      <a:pt x="8192" y="5645"/>
                      <a:pt x="6774" y="5834"/>
                    </a:cubicBezTo>
                    <a:lnTo>
                      <a:pt x="6774" y="4825"/>
                    </a:lnTo>
                    <a:cubicBezTo>
                      <a:pt x="5829" y="5487"/>
                      <a:pt x="4663" y="5865"/>
                      <a:pt x="3403" y="5865"/>
                    </a:cubicBezTo>
                    <a:cubicBezTo>
                      <a:pt x="2143" y="5865"/>
                      <a:pt x="977" y="5487"/>
                      <a:pt x="1" y="4825"/>
                    </a:cubicBezTo>
                    <a:lnTo>
                      <a:pt x="1" y="6306"/>
                    </a:lnTo>
                    <a:cubicBezTo>
                      <a:pt x="1" y="7031"/>
                      <a:pt x="568" y="7566"/>
                      <a:pt x="1261" y="7566"/>
                    </a:cubicBezTo>
                    <a:lnTo>
                      <a:pt x="5388" y="7566"/>
                    </a:lnTo>
                    <a:cubicBezTo>
                      <a:pt x="5955" y="7566"/>
                      <a:pt x="6459" y="7220"/>
                      <a:pt x="6617" y="6716"/>
                    </a:cubicBezTo>
                    <a:cubicBezTo>
                      <a:pt x="8601" y="6495"/>
                      <a:pt x="10082" y="4920"/>
                      <a:pt x="10114" y="2904"/>
                    </a:cubicBezTo>
                    <a:lnTo>
                      <a:pt x="10114" y="2400"/>
                    </a:lnTo>
                    <a:cubicBezTo>
                      <a:pt x="10649" y="2211"/>
                      <a:pt x="11027" y="1706"/>
                      <a:pt x="10996" y="1108"/>
                    </a:cubicBezTo>
                    <a:cubicBezTo>
                      <a:pt x="10964" y="572"/>
                      <a:pt x="10492" y="100"/>
                      <a:pt x="9893" y="5"/>
                    </a:cubicBezTo>
                    <a:cubicBezTo>
                      <a:pt x="9853" y="2"/>
                      <a:pt x="9813" y="0"/>
                      <a:pt x="97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64" name="Google Shape;6464;p62"/>
            <p:cNvGrpSpPr/>
            <p:nvPr/>
          </p:nvGrpSpPr>
          <p:grpSpPr>
            <a:xfrm>
              <a:off x="4955820" y="2603565"/>
              <a:ext cx="238826" cy="236503"/>
              <a:chOff x="-37385100" y="3898325"/>
              <a:chExt cx="321350" cy="318225"/>
            </a:xfrm>
            <a:grpFill/>
          </p:grpSpPr>
          <p:sp>
            <p:nvSpPr>
              <p:cNvPr id="6465" name="Google Shape;6465;p62"/>
              <p:cNvSpPr/>
              <p:nvPr/>
            </p:nvSpPr>
            <p:spPr>
              <a:xfrm>
                <a:off x="-37190575" y="4093650"/>
                <a:ext cx="126825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5073" h="4916" extrusionOk="0">
                    <a:moveTo>
                      <a:pt x="2238" y="1"/>
                    </a:moveTo>
                    <a:cubicBezTo>
                      <a:pt x="1986" y="442"/>
                      <a:pt x="1671" y="820"/>
                      <a:pt x="1324" y="1229"/>
                    </a:cubicBezTo>
                    <a:cubicBezTo>
                      <a:pt x="946" y="1671"/>
                      <a:pt x="473" y="1986"/>
                      <a:pt x="1" y="2238"/>
                    </a:cubicBezTo>
                    <a:lnTo>
                      <a:pt x="2206" y="4443"/>
                    </a:lnTo>
                    <a:cubicBezTo>
                      <a:pt x="2521" y="4758"/>
                      <a:pt x="2923" y="4916"/>
                      <a:pt x="3325" y="4916"/>
                    </a:cubicBezTo>
                    <a:cubicBezTo>
                      <a:pt x="3726" y="4916"/>
                      <a:pt x="4128" y="4758"/>
                      <a:pt x="4443" y="4443"/>
                    </a:cubicBezTo>
                    <a:cubicBezTo>
                      <a:pt x="5073" y="3813"/>
                      <a:pt x="5073" y="2836"/>
                      <a:pt x="4443" y="2206"/>
                    </a:cubicBezTo>
                    <a:lnTo>
                      <a:pt x="223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66" name="Google Shape;6466;p62"/>
              <p:cNvSpPr/>
              <p:nvPr/>
            </p:nvSpPr>
            <p:spPr>
              <a:xfrm>
                <a:off x="-37385100" y="3898325"/>
                <a:ext cx="248125" cy="248950"/>
              </a:xfrm>
              <a:custGeom>
                <a:avLst/>
                <a:gdLst/>
                <a:ahLst/>
                <a:cxnLst/>
                <a:rect l="l" t="t" r="r" b="b"/>
                <a:pathLst>
                  <a:path w="9925" h="9958" extrusionOk="0">
                    <a:moveTo>
                      <a:pt x="4978" y="1702"/>
                    </a:moveTo>
                    <a:cubicBezTo>
                      <a:pt x="6774" y="1702"/>
                      <a:pt x="8286" y="3214"/>
                      <a:pt x="8286" y="5010"/>
                    </a:cubicBezTo>
                    <a:cubicBezTo>
                      <a:pt x="8254" y="5892"/>
                      <a:pt x="7939" y="6711"/>
                      <a:pt x="7341" y="7310"/>
                    </a:cubicBezTo>
                    <a:cubicBezTo>
                      <a:pt x="6742" y="7908"/>
                      <a:pt x="5923" y="8318"/>
                      <a:pt x="4978" y="8318"/>
                    </a:cubicBezTo>
                    <a:cubicBezTo>
                      <a:pt x="3151" y="8318"/>
                      <a:pt x="1670" y="6837"/>
                      <a:pt x="1670" y="5010"/>
                    </a:cubicBezTo>
                    <a:cubicBezTo>
                      <a:pt x="1670" y="3214"/>
                      <a:pt x="3151" y="1702"/>
                      <a:pt x="4978" y="1702"/>
                    </a:cubicBezTo>
                    <a:close/>
                    <a:moveTo>
                      <a:pt x="4978" y="1"/>
                    </a:moveTo>
                    <a:cubicBezTo>
                      <a:pt x="2268" y="1"/>
                      <a:pt x="0" y="2269"/>
                      <a:pt x="0" y="4978"/>
                    </a:cubicBezTo>
                    <a:cubicBezTo>
                      <a:pt x="0" y="7688"/>
                      <a:pt x="2268" y="9956"/>
                      <a:pt x="4978" y="9956"/>
                    </a:cubicBezTo>
                    <a:cubicBezTo>
                      <a:pt x="5013" y="9957"/>
                      <a:pt x="5048" y="9957"/>
                      <a:pt x="5083" y="9957"/>
                    </a:cubicBezTo>
                    <a:cubicBezTo>
                      <a:pt x="6367" y="9957"/>
                      <a:pt x="7586" y="9395"/>
                      <a:pt x="8506" y="8444"/>
                    </a:cubicBezTo>
                    <a:cubicBezTo>
                      <a:pt x="9420" y="7499"/>
                      <a:pt x="9924" y="6270"/>
                      <a:pt x="9924" y="4978"/>
                    </a:cubicBezTo>
                    <a:cubicBezTo>
                      <a:pt x="9924" y="2269"/>
                      <a:pt x="7687" y="1"/>
                      <a:pt x="49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67" name="Google Shape;6467;p62"/>
            <p:cNvGrpSpPr/>
            <p:nvPr/>
          </p:nvGrpSpPr>
          <p:grpSpPr>
            <a:xfrm>
              <a:off x="1605490" y="2097374"/>
              <a:ext cx="235928" cy="235779"/>
              <a:chOff x="-41895050" y="3217225"/>
              <a:chExt cx="317450" cy="317250"/>
            </a:xfrm>
            <a:grpFill/>
          </p:grpSpPr>
          <p:sp>
            <p:nvSpPr>
              <p:cNvPr id="6468" name="Google Shape;6468;p62"/>
              <p:cNvSpPr/>
              <p:nvPr/>
            </p:nvSpPr>
            <p:spPr>
              <a:xfrm>
                <a:off x="-41895050" y="3273750"/>
                <a:ext cx="41775" cy="24575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9830" extrusionOk="0">
                    <a:moveTo>
                      <a:pt x="1" y="0"/>
                    </a:moveTo>
                    <a:lnTo>
                      <a:pt x="1" y="9830"/>
                    </a:lnTo>
                    <a:lnTo>
                      <a:pt x="1670" y="8192"/>
                    </a:lnTo>
                    <a:lnTo>
                      <a:pt x="1670" y="1639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69" name="Google Shape;6469;p62"/>
              <p:cNvSpPr/>
              <p:nvPr/>
            </p:nvSpPr>
            <p:spPr>
              <a:xfrm>
                <a:off x="-41619375" y="3273750"/>
                <a:ext cx="41775" cy="24575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9830" extrusionOk="0">
                    <a:moveTo>
                      <a:pt x="1670" y="0"/>
                    </a:moveTo>
                    <a:lnTo>
                      <a:pt x="0" y="1639"/>
                    </a:lnTo>
                    <a:lnTo>
                      <a:pt x="0" y="8192"/>
                    </a:lnTo>
                    <a:lnTo>
                      <a:pt x="1670" y="9830"/>
                    </a:lnTo>
                    <a:lnTo>
                      <a:pt x="167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70" name="Google Shape;6470;p62"/>
              <p:cNvSpPr/>
              <p:nvPr/>
            </p:nvSpPr>
            <p:spPr>
              <a:xfrm>
                <a:off x="-41832825" y="3321000"/>
                <a:ext cx="19300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6050" extrusionOk="0">
                    <a:moveTo>
                      <a:pt x="1" y="1"/>
                    </a:moveTo>
                    <a:lnTo>
                      <a:pt x="1" y="6050"/>
                    </a:lnTo>
                    <a:lnTo>
                      <a:pt x="3592" y="6050"/>
                    </a:lnTo>
                    <a:lnTo>
                      <a:pt x="3592" y="4821"/>
                    </a:lnTo>
                    <a:cubicBezTo>
                      <a:pt x="3592" y="4600"/>
                      <a:pt x="3781" y="4411"/>
                      <a:pt x="4002" y="4411"/>
                    </a:cubicBezTo>
                    <a:lnTo>
                      <a:pt x="6491" y="4411"/>
                    </a:lnTo>
                    <a:cubicBezTo>
                      <a:pt x="6743" y="4411"/>
                      <a:pt x="6932" y="4600"/>
                      <a:pt x="6932" y="4821"/>
                    </a:cubicBezTo>
                    <a:lnTo>
                      <a:pt x="6932" y="6050"/>
                    </a:lnTo>
                    <a:lnTo>
                      <a:pt x="7719" y="6050"/>
                    </a:lnTo>
                    <a:lnTo>
                      <a:pt x="771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71" name="Google Shape;6471;p62"/>
              <p:cNvSpPr/>
              <p:nvPr/>
            </p:nvSpPr>
            <p:spPr>
              <a:xfrm>
                <a:off x="-41880075" y="3493500"/>
                <a:ext cx="28750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1500" h="1639" extrusionOk="0">
                    <a:moveTo>
                      <a:pt x="1639" y="0"/>
                    </a:moveTo>
                    <a:lnTo>
                      <a:pt x="0" y="1638"/>
                    </a:lnTo>
                    <a:lnTo>
                      <a:pt x="11500" y="1638"/>
                    </a:lnTo>
                    <a:lnTo>
                      <a:pt x="98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72" name="Google Shape;6472;p62"/>
              <p:cNvSpPr/>
              <p:nvPr/>
            </p:nvSpPr>
            <p:spPr>
              <a:xfrm>
                <a:off x="-41880875" y="3217225"/>
                <a:ext cx="288300" cy="83325"/>
              </a:xfrm>
              <a:custGeom>
                <a:avLst/>
                <a:gdLst/>
                <a:ahLst/>
                <a:cxnLst/>
                <a:rect l="l" t="t" r="r" b="b"/>
                <a:pathLst>
                  <a:path w="11532" h="3333" extrusionOk="0">
                    <a:moveTo>
                      <a:pt x="5798" y="1033"/>
                    </a:moveTo>
                    <a:lnTo>
                      <a:pt x="6459" y="1694"/>
                    </a:lnTo>
                    <a:lnTo>
                      <a:pt x="5136" y="1694"/>
                    </a:lnTo>
                    <a:lnTo>
                      <a:pt x="5798" y="1033"/>
                    </a:lnTo>
                    <a:close/>
                    <a:moveTo>
                      <a:pt x="5750" y="1"/>
                    </a:moveTo>
                    <a:cubicBezTo>
                      <a:pt x="5640" y="1"/>
                      <a:pt x="5530" y="40"/>
                      <a:pt x="5451" y="119"/>
                    </a:cubicBezTo>
                    <a:lnTo>
                      <a:pt x="3939" y="1663"/>
                    </a:lnTo>
                    <a:lnTo>
                      <a:pt x="1" y="1663"/>
                    </a:lnTo>
                    <a:lnTo>
                      <a:pt x="1639" y="3332"/>
                    </a:lnTo>
                    <a:lnTo>
                      <a:pt x="9862" y="3332"/>
                    </a:lnTo>
                    <a:lnTo>
                      <a:pt x="11532" y="1663"/>
                    </a:lnTo>
                    <a:lnTo>
                      <a:pt x="7593" y="1663"/>
                    </a:lnTo>
                    <a:lnTo>
                      <a:pt x="6050" y="119"/>
                    </a:lnTo>
                    <a:cubicBezTo>
                      <a:pt x="5971" y="40"/>
                      <a:pt x="5861" y="1"/>
                      <a:pt x="57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73" name="Google Shape;6473;p62"/>
            <p:cNvGrpSpPr/>
            <p:nvPr/>
          </p:nvGrpSpPr>
          <p:grpSpPr>
            <a:xfrm>
              <a:off x="1605203" y="2370592"/>
              <a:ext cx="236503" cy="235333"/>
              <a:chOff x="-41893475" y="3584850"/>
              <a:chExt cx="318225" cy="316650"/>
            </a:xfrm>
            <a:grpFill/>
          </p:grpSpPr>
          <p:sp>
            <p:nvSpPr>
              <p:cNvPr id="6474" name="Google Shape;6474;p62"/>
              <p:cNvSpPr/>
              <p:nvPr/>
            </p:nvSpPr>
            <p:spPr>
              <a:xfrm>
                <a:off x="-41827300" y="3715600"/>
                <a:ext cx="186675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7467" h="7436" extrusionOk="0">
                    <a:moveTo>
                      <a:pt x="3686" y="1465"/>
                    </a:moveTo>
                    <a:cubicBezTo>
                      <a:pt x="3836" y="1465"/>
                      <a:pt x="3985" y="1544"/>
                      <a:pt x="4064" y="1702"/>
                    </a:cubicBezTo>
                    <a:lnTo>
                      <a:pt x="4537" y="2678"/>
                    </a:lnTo>
                    <a:lnTo>
                      <a:pt x="5608" y="2836"/>
                    </a:lnTo>
                    <a:cubicBezTo>
                      <a:pt x="5955" y="2867"/>
                      <a:pt x="6081" y="3308"/>
                      <a:pt x="5829" y="3561"/>
                    </a:cubicBezTo>
                    <a:lnTo>
                      <a:pt x="5041" y="4285"/>
                    </a:lnTo>
                    <a:lnTo>
                      <a:pt x="5261" y="5356"/>
                    </a:lnTo>
                    <a:cubicBezTo>
                      <a:pt x="5286" y="5630"/>
                      <a:pt x="5075" y="5845"/>
                      <a:pt x="4845" y="5845"/>
                    </a:cubicBezTo>
                    <a:cubicBezTo>
                      <a:pt x="4784" y="5845"/>
                      <a:pt x="4722" y="5830"/>
                      <a:pt x="4663" y="5797"/>
                    </a:cubicBezTo>
                    <a:lnTo>
                      <a:pt x="3686" y="5262"/>
                    </a:lnTo>
                    <a:lnTo>
                      <a:pt x="2678" y="5797"/>
                    </a:lnTo>
                    <a:cubicBezTo>
                      <a:pt x="2616" y="5828"/>
                      <a:pt x="2553" y="5842"/>
                      <a:pt x="2492" y="5842"/>
                    </a:cubicBezTo>
                    <a:cubicBezTo>
                      <a:pt x="2244" y="5842"/>
                      <a:pt x="2035" y="5609"/>
                      <a:pt x="2111" y="5356"/>
                    </a:cubicBezTo>
                    <a:lnTo>
                      <a:pt x="2300" y="4285"/>
                    </a:lnTo>
                    <a:lnTo>
                      <a:pt x="1512" y="3561"/>
                    </a:lnTo>
                    <a:cubicBezTo>
                      <a:pt x="1323" y="3308"/>
                      <a:pt x="1418" y="2867"/>
                      <a:pt x="1796" y="2836"/>
                    </a:cubicBezTo>
                    <a:lnTo>
                      <a:pt x="2836" y="2678"/>
                    </a:lnTo>
                    <a:lnTo>
                      <a:pt x="3308" y="1702"/>
                    </a:lnTo>
                    <a:cubicBezTo>
                      <a:pt x="3387" y="1544"/>
                      <a:pt x="3537" y="1465"/>
                      <a:pt x="3686" y="1465"/>
                    </a:cubicBezTo>
                    <a:close/>
                    <a:moveTo>
                      <a:pt x="3718" y="0"/>
                    </a:moveTo>
                    <a:cubicBezTo>
                      <a:pt x="1670" y="0"/>
                      <a:pt x="32" y="1670"/>
                      <a:pt x="32" y="3750"/>
                    </a:cubicBezTo>
                    <a:cubicBezTo>
                      <a:pt x="0" y="5766"/>
                      <a:pt x="1670" y="7436"/>
                      <a:pt x="3718" y="7436"/>
                    </a:cubicBezTo>
                    <a:cubicBezTo>
                      <a:pt x="5765" y="7436"/>
                      <a:pt x="7404" y="5797"/>
                      <a:pt x="7467" y="3750"/>
                    </a:cubicBezTo>
                    <a:cubicBezTo>
                      <a:pt x="7467" y="1702"/>
                      <a:pt x="5797" y="32"/>
                      <a:pt x="37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75" name="Google Shape;6475;p62"/>
              <p:cNvSpPr/>
              <p:nvPr/>
            </p:nvSpPr>
            <p:spPr>
              <a:xfrm>
                <a:off x="-41726500" y="3586725"/>
                <a:ext cx="151250" cy="14780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5912" extrusionOk="0">
                    <a:moveTo>
                      <a:pt x="3829" y="0"/>
                    </a:moveTo>
                    <a:cubicBezTo>
                      <a:pt x="3706" y="0"/>
                      <a:pt x="3580" y="47"/>
                      <a:pt x="3498" y="146"/>
                    </a:cubicBezTo>
                    <a:lnTo>
                      <a:pt x="1" y="4336"/>
                    </a:lnTo>
                    <a:cubicBezTo>
                      <a:pt x="1229" y="4399"/>
                      <a:pt x="2332" y="4998"/>
                      <a:pt x="3088" y="5912"/>
                    </a:cubicBezTo>
                    <a:lnTo>
                      <a:pt x="5861" y="2446"/>
                    </a:lnTo>
                    <a:cubicBezTo>
                      <a:pt x="6050" y="2289"/>
                      <a:pt x="6050" y="2037"/>
                      <a:pt x="5924" y="1879"/>
                    </a:cubicBezTo>
                    <a:lnTo>
                      <a:pt x="4128" y="115"/>
                    </a:lnTo>
                    <a:cubicBezTo>
                      <a:pt x="4053" y="40"/>
                      <a:pt x="3942" y="0"/>
                      <a:pt x="3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76" name="Google Shape;6476;p62"/>
              <p:cNvSpPr/>
              <p:nvPr/>
            </p:nvSpPr>
            <p:spPr>
              <a:xfrm>
                <a:off x="-41808400" y="3584850"/>
                <a:ext cx="148100" cy="89825"/>
              </a:xfrm>
              <a:custGeom>
                <a:avLst/>
                <a:gdLst/>
                <a:ahLst/>
                <a:cxnLst/>
                <a:rect l="l" t="t" r="r" b="b"/>
                <a:pathLst>
                  <a:path w="5924" h="3593" extrusionOk="0">
                    <a:moveTo>
                      <a:pt x="0" y="1"/>
                    </a:moveTo>
                    <a:lnTo>
                      <a:pt x="2962" y="3592"/>
                    </a:lnTo>
                    <a:lnTo>
                      <a:pt x="592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77" name="Google Shape;6477;p62"/>
              <p:cNvSpPr/>
              <p:nvPr/>
            </p:nvSpPr>
            <p:spPr>
              <a:xfrm>
                <a:off x="-41893475" y="3586725"/>
                <a:ext cx="148875" cy="147025"/>
              </a:xfrm>
              <a:custGeom>
                <a:avLst/>
                <a:gdLst/>
                <a:ahLst/>
                <a:cxnLst/>
                <a:rect l="l" t="t" r="r" b="b"/>
                <a:pathLst>
                  <a:path w="5955" h="5881" extrusionOk="0">
                    <a:moveTo>
                      <a:pt x="2194" y="0"/>
                    </a:moveTo>
                    <a:cubicBezTo>
                      <a:pt x="2084" y="0"/>
                      <a:pt x="1965" y="40"/>
                      <a:pt x="1859" y="115"/>
                    </a:cubicBezTo>
                    <a:lnTo>
                      <a:pt x="95" y="1879"/>
                    </a:lnTo>
                    <a:cubicBezTo>
                      <a:pt x="1" y="2037"/>
                      <a:pt x="1" y="2289"/>
                      <a:pt x="95" y="2446"/>
                    </a:cubicBezTo>
                    <a:lnTo>
                      <a:pt x="2899" y="5880"/>
                    </a:lnTo>
                    <a:cubicBezTo>
                      <a:pt x="3655" y="4998"/>
                      <a:pt x="4758" y="4399"/>
                      <a:pt x="5955" y="4305"/>
                    </a:cubicBezTo>
                    <a:lnTo>
                      <a:pt x="2490" y="146"/>
                    </a:lnTo>
                    <a:cubicBezTo>
                      <a:pt x="2424" y="47"/>
                      <a:pt x="2315" y="0"/>
                      <a:pt x="21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478" name="Google Shape;6478;p62"/>
            <p:cNvSpPr/>
            <p:nvPr/>
          </p:nvSpPr>
          <p:spPr>
            <a:xfrm>
              <a:off x="1606226" y="2643869"/>
              <a:ext cx="236503" cy="234905"/>
            </a:xfrm>
            <a:custGeom>
              <a:avLst/>
              <a:gdLst/>
              <a:ahLst/>
              <a:cxnLst/>
              <a:rect l="l" t="t" r="r" b="b"/>
              <a:pathLst>
                <a:path w="12729" h="12643" extrusionOk="0">
                  <a:moveTo>
                    <a:pt x="6365" y="2395"/>
                  </a:moveTo>
                  <a:cubicBezTo>
                    <a:pt x="7026" y="2395"/>
                    <a:pt x="7562" y="2962"/>
                    <a:pt x="7562" y="3655"/>
                  </a:cubicBezTo>
                  <a:cubicBezTo>
                    <a:pt x="7562" y="4348"/>
                    <a:pt x="7026" y="4884"/>
                    <a:pt x="6365" y="4884"/>
                  </a:cubicBezTo>
                  <a:cubicBezTo>
                    <a:pt x="5672" y="4884"/>
                    <a:pt x="5136" y="4348"/>
                    <a:pt x="5136" y="3655"/>
                  </a:cubicBezTo>
                  <a:cubicBezTo>
                    <a:pt x="5073" y="2962"/>
                    <a:pt x="5672" y="2395"/>
                    <a:pt x="6365" y="2395"/>
                  </a:cubicBezTo>
                  <a:close/>
                  <a:moveTo>
                    <a:pt x="6806" y="5640"/>
                  </a:moveTo>
                  <a:lnTo>
                    <a:pt x="8349" y="8192"/>
                  </a:lnTo>
                  <a:lnTo>
                    <a:pt x="7530" y="8192"/>
                  </a:lnTo>
                  <a:cubicBezTo>
                    <a:pt x="7373" y="7719"/>
                    <a:pt x="6900" y="7373"/>
                    <a:pt x="6333" y="7373"/>
                  </a:cubicBezTo>
                  <a:cubicBezTo>
                    <a:pt x="5798" y="7373"/>
                    <a:pt x="5357" y="7719"/>
                    <a:pt x="5167" y="8192"/>
                  </a:cubicBezTo>
                  <a:lnTo>
                    <a:pt x="4285" y="8192"/>
                  </a:lnTo>
                  <a:lnTo>
                    <a:pt x="5829" y="5640"/>
                  </a:lnTo>
                  <a:cubicBezTo>
                    <a:pt x="5987" y="5671"/>
                    <a:pt x="6144" y="5734"/>
                    <a:pt x="6365" y="5734"/>
                  </a:cubicBezTo>
                  <a:cubicBezTo>
                    <a:pt x="6491" y="5734"/>
                    <a:pt x="6680" y="5671"/>
                    <a:pt x="6806" y="5640"/>
                  </a:cubicBezTo>
                  <a:close/>
                  <a:moveTo>
                    <a:pt x="6365" y="8192"/>
                  </a:moveTo>
                  <a:cubicBezTo>
                    <a:pt x="6585" y="8192"/>
                    <a:pt x="6743" y="8412"/>
                    <a:pt x="6743" y="8633"/>
                  </a:cubicBezTo>
                  <a:cubicBezTo>
                    <a:pt x="6743" y="8822"/>
                    <a:pt x="6585" y="9042"/>
                    <a:pt x="6365" y="9042"/>
                  </a:cubicBezTo>
                  <a:cubicBezTo>
                    <a:pt x="6113" y="9042"/>
                    <a:pt x="5955" y="8822"/>
                    <a:pt x="5955" y="8633"/>
                  </a:cubicBezTo>
                  <a:cubicBezTo>
                    <a:pt x="5955" y="8412"/>
                    <a:pt x="6144" y="8255"/>
                    <a:pt x="6365" y="8192"/>
                  </a:cubicBezTo>
                  <a:close/>
                  <a:moveTo>
                    <a:pt x="6428" y="0"/>
                  </a:moveTo>
                  <a:cubicBezTo>
                    <a:pt x="5766" y="0"/>
                    <a:pt x="5199" y="568"/>
                    <a:pt x="5199" y="1229"/>
                  </a:cubicBezTo>
                  <a:lnTo>
                    <a:pt x="5199" y="2080"/>
                  </a:lnTo>
                  <a:cubicBezTo>
                    <a:pt x="4695" y="2489"/>
                    <a:pt x="4380" y="3025"/>
                    <a:pt x="4380" y="3718"/>
                  </a:cubicBezTo>
                  <a:cubicBezTo>
                    <a:pt x="4380" y="4065"/>
                    <a:pt x="4443" y="4380"/>
                    <a:pt x="4600" y="4695"/>
                  </a:cubicBezTo>
                  <a:lnTo>
                    <a:pt x="2458" y="8286"/>
                  </a:lnTo>
                  <a:lnTo>
                    <a:pt x="505" y="8286"/>
                  </a:lnTo>
                  <a:cubicBezTo>
                    <a:pt x="284" y="8286"/>
                    <a:pt x="95" y="8475"/>
                    <a:pt x="95" y="8664"/>
                  </a:cubicBezTo>
                  <a:cubicBezTo>
                    <a:pt x="1" y="8822"/>
                    <a:pt x="190" y="9042"/>
                    <a:pt x="410" y="9042"/>
                  </a:cubicBezTo>
                  <a:lnTo>
                    <a:pt x="1859" y="9042"/>
                  </a:lnTo>
                  <a:cubicBezTo>
                    <a:pt x="1261" y="9987"/>
                    <a:pt x="631" y="10775"/>
                    <a:pt x="631" y="11437"/>
                  </a:cubicBezTo>
                  <a:cubicBezTo>
                    <a:pt x="631" y="12108"/>
                    <a:pt x="1021" y="12642"/>
                    <a:pt x="1366" y="12642"/>
                  </a:cubicBezTo>
                  <a:cubicBezTo>
                    <a:pt x="1491" y="12642"/>
                    <a:pt x="1610" y="12572"/>
                    <a:pt x="1702" y="12413"/>
                  </a:cubicBezTo>
                  <a:lnTo>
                    <a:pt x="3781" y="9074"/>
                  </a:lnTo>
                  <a:lnTo>
                    <a:pt x="5167" y="9074"/>
                  </a:lnTo>
                  <a:cubicBezTo>
                    <a:pt x="5325" y="9546"/>
                    <a:pt x="5798" y="9893"/>
                    <a:pt x="6333" y="9893"/>
                  </a:cubicBezTo>
                  <a:cubicBezTo>
                    <a:pt x="6900" y="9893"/>
                    <a:pt x="7341" y="9546"/>
                    <a:pt x="7530" y="9074"/>
                  </a:cubicBezTo>
                  <a:lnTo>
                    <a:pt x="8854" y="9074"/>
                  </a:lnTo>
                  <a:lnTo>
                    <a:pt x="10964" y="12413"/>
                  </a:lnTo>
                  <a:cubicBezTo>
                    <a:pt x="11056" y="12572"/>
                    <a:pt x="11173" y="12642"/>
                    <a:pt x="11295" y="12642"/>
                  </a:cubicBezTo>
                  <a:cubicBezTo>
                    <a:pt x="11630" y="12642"/>
                    <a:pt x="12004" y="12108"/>
                    <a:pt x="12004" y="11437"/>
                  </a:cubicBezTo>
                  <a:cubicBezTo>
                    <a:pt x="12004" y="10775"/>
                    <a:pt x="11374" y="9987"/>
                    <a:pt x="10807" y="9042"/>
                  </a:cubicBezTo>
                  <a:lnTo>
                    <a:pt x="12288" y="9042"/>
                  </a:lnTo>
                  <a:cubicBezTo>
                    <a:pt x="12540" y="9042"/>
                    <a:pt x="12729" y="8822"/>
                    <a:pt x="12729" y="8633"/>
                  </a:cubicBezTo>
                  <a:cubicBezTo>
                    <a:pt x="12729" y="8412"/>
                    <a:pt x="12540" y="8255"/>
                    <a:pt x="12288" y="8255"/>
                  </a:cubicBezTo>
                  <a:lnTo>
                    <a:pt x="10334" y="8255"/>
                  </a:lnTo>
                  <a:lnTo>
                    <a:pt x="8192" y="4695"/>
                  </a:lnTo>
                  <a:cubicBezTo>
                    <a:pt x="8349" y="4380"/>
                    <a:pt x="8475" y="4065"/>
                    <a:pt x="8475" y="3718"/>
                  </a:cubicBezTo>
                  <a:cubicBezTo>
                    <a:pt x="8475" y="3056"/>
                    <a:pt x="8160" y="2458"/>
                    <a:pt x="7656" y="2080"/>
                  </a:cubicBezTo>
                  <a:lnTo>
                    <a:pt x="7656" y="1229"/>
                  </a:lnTo>
                  <a:cubicBezTo>
                    <a:pt x="7656" y="568"/>
                    <a:pt x="7089" y="0"/>
                    <a:pt x="6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6479" name="Google Shape;6479;p62"/>
            <p:cNvSpPr/>
            <p:nvPr/>
          </p:nvSpPr>
          <p:spPr>
            <a:xfrm>
              <a:off x="2981450" y="2112965"/>
              <a:ext cx="279237" cy="234739"/>
            </a:xfrm>
            <a:custGeom>
              <a:avLst/>
              <a:gdLst/>
              <a:ahLst/>
              <a:cxnLst/>
              <a:rect l="l" t="t" r="r" b="b"/>
              <a:pathLst>
                <a:path w="15029" h="12634" extrusionOk="0">
                  <a:moveTo>
                    <a:pt x="10155" y="885"/>
                  </a:moveTo>
                  <a:cubicBezTo>
                    <a:pt x="10393" y="885"/>
                    <a:pt x="10643" y="915"/>
                    <a:pt x="10901" y="977"/>
                  </a:cubicBezTo>
                  <a:cubicBezTo>
                    <a:pt x="10586" y="2332"/>
                    <a:pt x="9546" y="2994"/>
                    <a:pt x="8475" y="3025"/>
                  </a:cubicBezTo>
                  <a:lnTo>
                    <a:pt x="8444" y="3025"/>
                  </a:lnTo>
                  <a:cubicBezTo>
                    <a:pt x="8192" y="3025"/>
                    <a:pt x="7971" y="2994"/>
                    <a:pt x="7719" y="2899"/>
                  </a:cubicBezTo>
                  <a:cubicBezTo>
                    <a:pt x="8009" y="1661"/>
                    <a:pt x="8937" y="885"/>
                    <a:pt x="10155" y="885"/>
                  </a:cubicBezTo>
                  <a:close/>
                  <a:moveTo>
                    <a:pt x="9924" y="4348"/>
                  </a:moveTo>
                  <a:cubicBezTo>
                    <a:pt x="10271" y="4443"/>
                    <a:pt x="11122" y="5262"/>
                    <a:pt x="11122" y="6648"/>
                  </a:cubicBezTo>
                  <a:cubicBezTo>
                    <a:pt x="11122" y="7247"/>
                    <a:pt x="10996" y="7845"/>
                    <a:pt x="10807" y="8381"/>
                  </a:cubicBezTo>
                  <a:cubicBezTo>
                    <a:pt x="10744" y="8538"/>
                    <a:pt x="10555" y="8664"/>
                    <a:pt x="10397" y="8664"/>
                  </a:cubicBezTo>
                  <a:cubicBezTo>
                    <a:pt x="10176" y="8664"/>
                    <a:pt x="9956" y="8475"/>
                    <a:pt x="9956" y="8223"/>
                  </a:cubicBezTo>
                  <a:cubicBezTo>
                    <a:pt x="9956" y="8066"/>
                    <a:pt x="10807" y="6050"/>
                    <a:pt x="9641" y="5136"/>
                  </a:cubicBezTo>
                  <a:cubicBezTo>
                    <a:pt x="9546" y="5073"/>
                    <a:pt x="9483" y="4947"/>
                    <a:pt x="9483" y="4789"/>
                  </a:cubicBezTo>
                  <a:cubicBezTo>
                    <a:pt x="9483" y="4569"/>
                    <a:pt x="9704" y="4348"/>
                    <a:pt x="9924" y="4348"/>
                  </a:cubicBezTo>
                  <a:close/>
                  <a:moveTo>
                    <a:pt x="10176" y="1"/>
                  </a:moveTo>
                  <a:cubicBezTo>
                    <a:pt x="8948" y="1"/>
                    <a:pt x="7688" y="631"/>
                    <a:pt x="7089" y="2048"/>
                  </a:cubicBezTo>
                  <a:cubicBezTo>
                    <a:pt x="6711" y="1450"/>
                    <a:pt x="6270" y="1166"/>
                    <a:pt x="5734" y="914"/>
                  </a:cubicBezTo>
                  <a:cubicBezTo>
                    <a:pt x="5659" y="879"/>
                    <a:pt x="5588" y="863"/>
                    <a:pt x="5522" y="863"/>
                  </a:cubicBezTo>
                  <a:cubicBezTo>
                    <a:pt x="5118" y="863"/>
                    <a:pt x="4923" y="1449"/>
                    <a:pt x="5356" y="1639"/>
                  </a:cubicBezTo>
                  <a:cubicBezTo>
                    <a:pt x="5986" y="1954"/>
                    <a:pt x="6459" y="2363"/>
                    <a:pt x="6711" y="3151"/>
                  </a:cubicBezTo>
                  <a:cubicBezTo>
                    <a:pt x="6207" y="2836"/>
                    <a:pt x="5797" y="2489"/>
                    <a:pt x="5199" y="2489"/>
                  </a:cubicBezTo>
                  <a:cubicBezTo>
                    <a:pt x="4537" y="2521"/>
                    <a:pt x="3718" y="2868"/>
                    <a:pt x="2993" y="3529"/>
                  </a:cubicBezTo>
                  <a:cubicBezTo>
                    <a:pt x="0" y="6491"/>
                    <a:pt x="3182" y="12634"/>
                    <a:pt x="5514" y="12634"/>
                  </a:cubicBezTo>
                  <a:cubicBezTo>
                    <a:pt x="5829" y="12634"/>
                    <a:pt x="6144" y="12571"/>
                    <a:pt x="6427" y="12350"/>
                  </a:cubicBezTo>
                  <a:cubicBezTo>
                    <a:pt x="6821" y="12098"/>
                    <a:pt x="7050" y="11972"/>
                    <a:pt x="7278" y="11972"/>
                  </a:cubicBezTo>
                  <a:cubicBezTo>
                    <a:pt x="7506" y="11972"/>
                    <a:pt x="7735" y="12098"/>
                    <a:pt x="8129" y="12350"/>
                  </a:cubicBezTo>
                  <a:cubicBezTo>
                    <a:pt x="8412" y="12571"/>
                    <a:pt x="8727" y="12634"/>
                    <a:pt x="9042" y="12634"/>
                  </a:cubicBezTo>
                  <a:cubicBezTo>
                    <a:pt x="11594" y="12634"/>
                    <a:pt x="15028" y="5325"/>
                    <a:pt x="10712" y="2899"/>
                  </a:cubicBezTo>
                  <a:cubicBezTo>
                    <a:pt x="11405" y="2237"/>
                    <a:pt x="11815" y="1261"/>
                    <a:pt x="11815" y="662"/>
                  </a:cubicBezTo>
                  <a:cubicBezTo>
                    <a:pt x="11815" y="505"/>
                    <a:pt x="11720" y="347"/>
                    <a:pt x="11563" y="284"/>
                  </a:cubicBezTo>
                  <a:cubicBezTo>
                    <a:pt x="11090" y="127"/>
                    <a:pt x="10649" y="1"/>
                    <a:pt x="101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480" name="Google Shape;6480;p62"/>
            <p:cNvGrpSpPr/>
            <p:nvPr/>
          </p:nvGrpSpPr>
          <p:grpSpPr>
            <a:xfrm>
              <a:off x="3012746" y="2385808"/>
              <a:ext cx="214690" cy="235928"/>
              <a:chOff x="-39998250" y="3605325"/>
              <a:chExt cx="288875" cy="317450"/>
            </a:xfrm>
            <a:grpFill/>
          </p:grpSpPr>
          <p:sp>
            <p:nvSpPr>
              <p:cNvPr id="6481" name="Google Shape;6481;p62"/>
              <p:cNvSpPr/>
              <p:nvPr/>
            </p:nvSpPr>
            <p:spPr>
              <a:xfrm>
                <a:off x="-39998250" y="3799600"/>
                <a:ext cx="288875" cy="123175"/>
              </a:xfrm>
              <a:custGeom>
                <a:avLst/>
                <a:gdLst/>
                <a:ahLst/>
                <a:cxnLst/>
                <a:rect l="l" t="t" r="r" b="b"/>
                <a:pathLst>
                  <a:path w="11555" h="4927" extrusionOk="0">
                    <a:moveTo>
                      <a:pt x="3679" y="2028"/>
                    </a:moveTo>
                    <a:cubicBezTo>
                      <a:pt x="3931" y="2028"/>
                      <a:pt x="4088" y="2217"/>
                      <a:pt x="4088" y="2469"/>
                    </a:cubicBezTo>
                    <a:cubicBezTo>
                      <a:pt x="4088" y="2721"/>
                      <a:pt x="3868" y="2878"/>
                      <a:pt x="3679" y="2878"/>
                    </a:cubicBezTo>
                    <a:cubicBezTo>
                      <a:pt x="3458" y="2878"/>
                      <a:pt x="3238" y="2658"/>
                      <a:pt x="3238" y="2469"/>
                    </a:cubicBezTo>
                    <a:cubicBezTo>
                      <a:pt x="3238" y="2185"/>
                      <a:pt x="3458" y="2028"/>
                      <a:pt x="3679" y="2028"/>
                    </a:cubicBezTo>
                    <a:close/>
                    <a:moveTo>
                      <a:pt x="7806" y="1618"/>
                    </a:moveTo>
                    <a:cubicBezTo>
                      <a:pt x="8278" y="1618"/>
                      <a:pt x="8656" y="1965"/>
                      <a:pt x="8656" y="2437"/>
                    </a:cubicBezTo>
                    <a:cubicBezTo>
                      <a:pt x="8656" y="2910"/>
                      <a:pt x="8278" y="3256"/>
                      <a:pt x="7806" y="3256"/>
                    </a:cubicBezTo>
                    <a:cubicBezTo>
                      <a:pt x="7333" y="3256"/>
                      <a:pt x="6987" y="2910"/>
                      <a:pt x="6987" y="2437"/>
                    </a:cubicBezTo>
                    <a:cubicBezTo>
                      <a:pt x="6987" y="1965"/>
                      <a:pt x="7333" y="1618"/>
                      <a:pt x="7806" y="1618"/>
                    </a:cubicBezTo>
                    <a:close/>
                    <a:moveTo>
                      <a:pt x="5348" y="2878"/>
                    </a:moveTo>
                    <a:cubicBezTo>
                      <a:pt x="5569" y="2878"/>
                      <a:pt x="5758" y="3067"/>
                      <a:pt x="5758" y="3256"/>
                    </a:cubicBezTo>
                    <a:cubicBezTo>
                      <a:pt x="5758" y="3509"/>
                      <a:pt x="5569" y="3698"/>
                      <a:pt x="5348" y="3698"/>
                    </a:cubicBezTo>
                    <a:cubicBezTo>
                      <a:pt x="5096" y="3698"/>
                      <a:pt x="4907" y="3509"/>
                      <a:pt x="4907" y="3256"/>
                    </a:cubicBezTo>
                    <a:cubicBezTo>
                      <a:pt x="4907" y="3004"/>
                      <a:pt x="5096" y="2878"/>
                      <a:pt x="5348" y="2878"/>
                    </a:cubicBezTo>
                    <a:close/>
                    <a:moveTo>
                      <a:pt x="8249" y="1"/>
                    </a:moveTo>
                    <a:cubicBezTo>
                      <a:pt x="6319" y="1"/>
                      <a:pt x="5400" y="1530"/>
                      <a:pt x="3381" y="1530"/>
                    </a:cubicBezTo>
                    <a:cubicBezTo>
                      <a:pt x="2909" y="1530"/>
                      <a:pt x="2377" y="1447"/>
                      <a:pt x="1757" y="1240"/>
                    </a:cubicBezTo>
                    <a:lnTo>
                      <a:pt x="560" y="2973"/>
                    </a:lnTo>
                    <a:cubicBezTo>
                      <a:pt x="0" y="3812"/>
                      <a:pt x="544" y="4927"/>
                      <a:pt x="1557" y="4927"/>
                    </a:cubicBezTo>
                    <a:cubicBezTo>
                      <a:pt x="1571" y="4927"/>
                      <a:pt x="1585" y="4927"/>
                      <a:pt x="1599" y="4926"/>
                    </a:cubicBezTo>
                    <a:lnTo>
                      <a:pt x="9980" y="4926"/>
                    </a:lnTo>
                    <a:cubicBezTo>
                      <a:pt x="10956" y="4926"/>
                      <a:pt x="11555" y="3761"/>
                      <a:pt x="11019" y="2941"/>
                    </a:cubicBezTo>
                    <a:lnTo>
                      <a:pt x="9003" y="75"/>
                    </a:lnTo>
                    <a:cubicBezTo>
                      <a:pt x="8734" y="24"/>
                      <a:pt x="8484" y="1"/>
                      <a:pt x="82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82" name="Google Shape;6482;p62"/>
              <p:cNvSpPr/>
              <p:nvPr/>
            </p:nvSpPr>
            <p:spPr>
              <a:xfrm>
                <a:off x="-39940950" y="3605325"/>
                <a:ext cx="160700" cy="212050"/>
              </a:xfrm>
              <a:custGeom>
                <a:avLst/>
                <a:gdLst/>
                <a:ahLst/>
                <a:cxnLst/>
                <a:rect l="l" t="t" r="r" b="b"/>
                <a:pathLst>
                  <a:path w="6428" h="8482" extrusionOk="0">
                    <a:moveTo>
                      <a:pt x="1891" y="1"/>
                    </a:moveTo>
                    <a:cubicBezTo>
                      <a:pt x="1229" y="1"/>
                      <a:pt x="694" y="568"/>
                      <a:pt x="694" y="1261"/>
                    </a:cubicBezTo>
                    <a:cubicBezTo>
                      <a:pt x="694" y="1828"/>
                      <a:pt x="1040" y="2238"/>
                      <a:pt x="1513" y="2395"/>
                    </a:cubicBezTo>
                    <a:lnTo>
                      <a:pt x="1513" y="5829"/>
                    </a:lnTo>
                    <a:cubicBezTo>
                      <a:pt x="1481" y="6459"/>
                      <a:pt x="1072" y="6774"/>
                      <a:pt x="0" y="8318"/>
                    </a:cubicBezTo>
                    <a:cubicBezTo>
                      <a:pt x="441" y="8433"/>
                      <a:pt x="822" y="8482"/>
                      <a:pt x="1162" y="8482"/>
                    </a:cubicBezTo>
                    <a:cubicBezTo>
                      <a:pt x="3061" y="8482"/>
                      <a:pt x="3671" y="6963"/>
                      <a:pt x="6049" y="6963"/>
                    </a:cubicBezTo>
                    <a:lnTo>
                      <a:pt x="6112" y="6963"/>
                    </a:lnTo>
                    <a:cubicBezTo>
                      <a:pt x="5829" y="6585"/>
                      <a:pt x="5608" y="6333"/>
                      <a:pt x="5608" y="5861"/>
                    </a:cubicBezTo>
                    <a:lnTo>
                      <a:pt x="5608" y="2458"/>
                    </a:lnTo>
                    <a:cubicBezTo>
                      <a:pt x="6081" y="2301"/>
                      <a:pt x="6427" y="1828"/>
                      <a:pt x="6427" y="1261"/>
                    </a:cubicBezTo>
                    <a:cubicBezTo>
                      <a:pt x="6427" y="599"/>
                      <a:pt x="5892" y="1"/>
                      <a:pt x="51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83" name="Google Shape;6483;p62"/>
            <p:cNvGrpSpPr/>
            <p:nvPr/>
          </p:nvGrpSpPr>
          <p:grpSpPr>
            <a:xfrm>
              <a:off x="3002424" y="2658599"/>
              <a:ext cx="235333" cy="235314"/>
              <a:chOff x="-40011050" y="3972375"/>
              <a:chExt cx="316650" cy="316625"/>
            </a:xfrm>
            <a:grpFill/>
          </p:grpSpPr>
          <p:sp>
            <p:nvSpPr>
              <p:cNvPr id="6484" name="Google Shape;6484;p62"/>
              <p:cNvSpPr/>
              <p:nvPr/>
            </p:nvSpPr>
            <p:spPr>
              <a:xfrm>
                <a:off x="-40011050" y="3972375"/>
                <a:ext cx="316650" cy="2323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9294" extrusionOk="0">
                    <a:moveTo>
                      <a:pt x="11405" y="1701"/>
                    </a:moveTo>
                    <a:cubicBezTo>
                      <a:pt x="11626" y="1701"/>
                      <a:pt x="11846" y="1890"/>
                      <a:pt x="11846" y="2142"/>
                    </a:cubicBezTo>
                    <a:cubicBezTo>
                      <a:pt x="11846" y="3749"/>
                      <a:pt x="11090" y="4663"/>
                      <a:pt x="9956" y="4978"/>
                    </a:cubicBezTo>
                    <a:cubicBezTo>
                      <a:pt x="10051" y="4631"/>
                      <a:pt x="10145" y="4222"/>
                      <a:pt x="10145" y="3844"/>
                    </a:cubicBezTo>
                    <a:lnTo>
                      <a:pt x="10145" y="1701"/>
                    </a:lnTo>
                    <a:close/>
                    <a:moveTo>
                      <a:pt x="2584" y="1701"/>
                    </a:moveTo>
                    <a:lnTo>
                      <a:pt x="2584" y="3812"/>
                    </a:lnTo>
                    <a:cubicBezTo>
                      <a:pt x="2584" y="4222"/>
                      <a:pt x="2647" y="4600"/>
                      <a:pt x="2773" y="5009"/>
                    </a:cubicBezTo>
                    <a:cubicBezTo>
                      <a:pt x="1639" y="4694"/>
                      <a:pt x="851" y="3781"/>
                      <a:pt x="851" y="2142"/>
                    </a:cubicBezTo>
                    <a:cubicBezTo>
                      <a:pt x="851" y="1890"/>
                      <a:pt x="1040" y="1701"/>
                      <a:pt x="1292" y="1701"/>
                    </a:cubicBezTo>
                    <a:close/>
                    <a:moveTo>
                      <a:pt x="4065" y="3655"/>
                    </a:moveTo>
                    <a:cubicBezTo>
                      <a:pt x="4317" y="3655"/>
                      <a:pt x="4506" y="3875"/>
                      <a:pt x="4506" y="4096"/>
                    </a:cubicBezTo>
                    <a:cubicBezTo>
                      <a:pt x="4506" y="4631"/>
                      <a:pt x="4821" y="5041"/>
                      <a:pt x="5262" y="5261"/>
                    </a:cubicBezTo>
                    <a:cubicBezTo>
                      <a:pt x="5451" y="5324"/>
                      <a:pt x="5577" y="5608"/>
                      <a:pt x="5482" y="5797"/>
                    </a:cubicBezTo>
                    <a:cubicBezTo>
                      <a:pt x="5431" y="5952"/>
                      <a:pt x="5229" y="6065"/>
                      <a:pt x="5054" y="6065"/>
                    </a:cubicBezTo>
                    <a:cubicBezTo>
                      <a:pt x="5017" y="6065"/>
                      <a:pt x="4980" y="6060"/>
                      <a:pt x="4947" y="6049"/>
                    </a:cubicBezTo>
                    <a:cubicBezTo>
                      <a:pt x="4128" y="5734"/>
                      <a:pt x="3655" y="4946"/>
                      <a:pt x="3655" y="4096"/>
                    </a:cubicBezTo>
                    <a:cubicBezTo>
                      <a:pt x="3655" y="3875"/>
                      <a:pt x="3844" y="3655"/>
                      <a:pt x="4065" y="3655"/>
                    </a:cubicBezTo>
                    <a:close/>
                    <a:moveTo>
                      <a:pt x="2993" y="0"/>
                    </a:moveTo>
                    <a:cubicBezTo>
                      <a:pt x="2741" y="0"/>
                      <a:pt x="2552" y="189"/>
                      <a:pt x="2552" y="441"/>
                    </a:cubicBezTo>
                    <a:lnTo>
                      <a:pt x="2552" y="882"/>
                    </a:lnTo>
                    <a:lnTo>
                      <a:pt x="1261" y="882"/>
                    </a:lnTo>
                    <a:cubicBezTo>
                      <a:pt x="536" y="882"/>
                      <a:pt x="1" y="1418"/>
                      <a:pt x="1" y="2142"/>
                    </a:cubicBezTo>
                    <a:cubicBezTo>
                      <a:pt x="1" y="4568"/>
                      <a:pt x="1513" y="5797"/>
                      <a:pt x="3183" y="5923"/>
                    </a:cubicBezTo>
                    <a:cubicBezTo>
                      <a:pt x="4159" y="7372"/>
                      <a:pt x="5073" y="7089"/>
                      <a:pt x="5073" y="7687"/>
                    </a:cubicBezTo>
                    <a:cubicBezTo>
                      <a:pt x="5073" y="8286"/>
                      <a:pt x="4821" y="8884"/>
                      <a:pt x="4443" y="9294"/>
                    </a:cubicBezTo>
                    <a:lnTo>
                      <a:pt x="8192" y="9294"/>
                    </a:lnTo>
                    <a:cubicBezTo>
                      <a:pt x="7782" y="8884"/>
                      <a:pt x="7562" y="8286"/>
                      <a:pt x="7562" y="7687"/>
                    </a:cubicBezTo>
                    <a:cubicBezTo>
                      <a:pt x="7562" y="7089"/>
                      <a:pt x="8507" y="7372"/>
                      <a:pt x="9484" y="5923"/>
                    </a:cubicBezTo>
                    <a:cubicBezTo>
                      <a:pt x="11216" y="5797"/>
                      <a:pt x="12666" y="4537"/>
                      <a:pt x="12666" y="2142"/>
                    </a:cubicBezTo>
                    <a:cubicBezTo>
                      <a:pt x="12666" y="1418"/>
                      <a:pt x="12098" y="882"/>
                      <a:pt x="11405" y="882"/>
                    </a:cubicBezTo>
                    <a:lnTo>
                      <a:pt x="10145" y="882"/>
                    </a:lnTo>
                    <a:lnTo>
                      <a:pt x="10145" y="441"/>
                    </a:lnTo>
                    <a:cubicBezTo>
                      <a:pt x="10145" y="189"/>
                      <a:pt x="9956" y="0"/>
                      <a:pt x="97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85" name="Google Shape;6485;p62"/>
              <p:cNvSpPr/>
              <p:nvPr/>
            </p:nvSpPr>
            <p:spPr>
              <a:xfrm>
                <a:off x="-39950400" y="4225975"/>
                <a:ext cx="19457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7783" h="2521" extrusionOk="0">
                    <a:moveTo>
                      <a:pt x="757" y="1"/>
                    </a:moveTo>
                    <a:lnTo>
                      <a:pt x="63" y="1954"/>
                    </a:lnTo>
                    <a:cubicBezTo>
                      <a:pt x="0" y="2237"/>
                      <a:pt x="158" y="2521"/>
                      <a:pt x="473" y="2521"/>
                    </a:cubicBezTo>
                    <a:lnTo>
                      <a:pt x="7278" y="2521"/>
                    </a:lnTo>
                    <a:cubicBezTo>
                      <a:pt x="7593" y="2521"/>
                      <a:pt x="7782" y="2237"/>
                      <a:pt x="7688" y="1954"/>
                    </a:cubicBezTo>
                    <a:lnTo>
                      <a:pt x="699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86" name="Google Shape;6486;p62"/>
            <p:cNvGrpSpPr/>
            <p:nvPr/>
          </p:nvGrpSpPr>
          <p:grpSpPr>
            <a:xfrm>
              <a:off x="4426819" y="2101332"/>
              <a:ext cx="169783" cy="234739"/>
              <a:chOff x="-38129425" y="3222550"/>
              <a:chExt cx="228450" cy="315850"/>
            </a:xfrm>
            <a:grpFill/>
          </p:grpSpPr>
          <p:sp>
            <p:nvSpPr>
              <p:cNvPr id="6487" name="Google Shape;6487;p62"/>
              <p:cNvSpPr/>
              <p:nvPr/>
            </p:nvSpPr>
            <p:spPr>
              <a:xfrm>
                <a:off x="-38129425" y="3222550"/>
                <a:ext cx="228450" cy="227650"/>
              </a:xfrm>
              <a:custGeom>
                <a:avLst/>
                <a:gdLst/>
                <a:ahLst/>
                <a:cxnLst/>
                <a:rect l="l" t="t" r="r" b="b"/>
                <a:pathLst>
                  <a:path w="9138" h="9106" extrusionOk="0">
                    <a:moveTo>
                      <a:pt x="4097" y="1292"/>
                    </a:moveTo>
                    <a:cubicBezTo>
                      <a:pt x="4349" y="1292"/>
                      <a:pt x="4538" y="1450"/>
                      <a:pt x="4538" y="1702"/>
                    </a:cubicBezTo>
                    <a:cubicBezTo>
                      <a:pt x="4538" y="1922"/>
                      <a:pt x="4349" y="2111"/>
                      <a:pt x="4160" y="2111"/>
                    </a:cubicBezTo>
                    <a:cubicBezTo>
                      <a:pt x="2994" y="2111"/>
                      <a:pt x="2112" y="3056"/>
                      <a:pt x="2049" y="4222"/>
                    </a:cubicBezTo>
                    <a:cubicBezTo>
                      <a:pt x="2049" y="4443"/>
                      <a:pt x="1860" y="4600"/>
                      <a:pt x="1639" y="4600"/>
                    </a:cubicBezTo>
                    <a:cubicBezTo>
                      <a:pt x="1387" y="4600"/>
                      <a:pt x="1198" y="4411"/>
                      <a:pt x="1198" y="4222"/>
                    </a:cubicBezTo>
                    <a:cubicBezTo>
                      <a:pt x="1198" y="2584"/>
                      <a:pt x="2490" y="1324"/>
                      <a:pt x="4097" y="1292"/>
                    </a:cubicBezTo>
                    <a:close/>
                    <a:moveTo>
                      <a:pt x="4569" y="0"/>
                    </a:moveTo>
                    <a:cubicBezTo>
                      <a:pt x="2049" y="0"/>
                      <a:pt x="1" y="2048"/>
                      <a:pt x="1" y="4569"/>
                    </a:cubicBezTo>
                    <a:cubicBezTo>
                      <a:pt x="1" y="6207"/>
                      <a:pt x="946" y="7688"/>
                      <a:pt x="2332" y="8475"/>
                    </a:cubicBezTo>
                    <a:cubicBezTo>
                      <a:pt x="2458" y="8507"/>
                      <a:pt x="2521" y="8664"/>
                      <a:pt x="2521" y="8822"/>
                    </a:cubicBezTo>
                    <a:lnTo>
                      <a:pt x="2521" y="9105"/>
                    </a:lnTo>
                    <a:lnTo>
                      <a:pt x="6680" y="9105"/>
                    </a:lnTo>
                    <a:lnTo>
                      <a:pt x="6680" y="8822"/>
                    </a:lnTo>
                    <a:cubicBezTo>
                      <a:pt x="6680" y="8696"/>
                      <a:pt x="6743" y="8570"/>
                      <a:pt x="6900" y="8507"/>
                    </a:cubicBezTo>
                    <a:cubicBezTo>
                      <a:pt x="8255" y="7719"/>
                      <a:pt x="9137" y="6270"/>
                      <a:pt x="9137" y="4569"/>
                    </a:cubicBezTo>
                    <a:cubicBezTo>
                      <a:pt x="9137" y="2048"/>
                      <a:pt x="7089" y="32"/>
                      <a:pt x="45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88" name="Google Shape;6488;p62"/>
              <p:cNvSpPr/>
              <p:nvPr/>
            </p:nvSpPr>
            <p:spPr>
              <a:xfrm>
                <a:off x="-38067200" y="3470650"/>
                <a:ext cx="103200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0" extrusionOk="0">
                    <a:moveTo>
                      <a:pt x="1" y="0"/>
                    </a:moveTo>
                    <a:lnTo>
                      <a:pt x="1" y="662"/>
                    </a:lnTo>
                    <a:cubicBezTo>
                      <a:pt x="1" y="1198"/>
                      <a:pt x="410" y="1702"/>
                      <a:pt x="883" y="1859"/>
                    </a:cubicBezTo>
                    <a:cubicBezTo>
                      <a:pt x="1040" y="2363"/>
                      <a:pt x="1513" y="2710"/>
                      <a:pt x="2049" y="2710"/>
                    </a:cubicBezTo>
                    <a:cubicBezTo>
                      <a:pt x="2647" y="2710"/>
                      <a:pt x="3120" y="2363"/>
                      <a:pt x="3277" y="1859"/>
                    </a:cubicBezTo>
                    <a:cubicBezTo>
                      <a:pt x="3781" y="1702"/>
                      <a:pt x="4128" y="1198"/>
                      <a:pt x="4128" y="662"/>
                    </a:cubicBezTo>
                    <a:lnTo>
                      <a:pt x="41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89" name="Google Shape;6489;p62"/>
            <p:cNvGrpSpPr/>
            <p:nvPr/>
          </p:nvGrpSpPr>
          <p:grpSpPr>
            <a:xfrm>
              <a:off x="4393467" y="2372933"/>
              <a:ext cx="236485" cy="235333"/>
              <a:chOff x="-38172725" y="3588000"/>
              <a:chExt cx="318200" cy="316650"/>
            </a:xfrm>
            <a:grpFill/>
          </p:grpSpPr>
          <p:sp>
            <p:nvSpPr>
              <p:cNvPr id="6490" name="Google Shape;6490;p62"/>
              <p:cNvSpPr/>
              <p:nvPr/>
            </p:nvSpPr>
            <p:spPr>
              <a:xfrm>
                <a:off x="-38171150" y="3760050"/>
                <a:ext cx="98475" cy="91050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3642" extrusionOk="0">
                    <a:moveTo>
                      <a:pt x="739" y="1"/>
                    </a:moveTo>
                    <a:cubicBezTo>
                      <a:pt x="480" y="1"/>
                      <a:pt x="232" y="12"/>
                      <a:pt x="0" y="18"/>
                    </a:cubicBezTo>
                    <a:cubicBezTo>
                      <a:pt x="95" y="1341"/>
                      <a:pt x="630" y="2602"/>
                      <a:pt x="1512" y="3641"/>
                    </a:cubicBezTo>
                    <a:lnTo>
                      <a:pt x="3938" y="1247"/>
                    </a:lnTo>
                    <a:cubicBezTo>
                      <a:pt x="2844" y="153"/>
                      <a:pt x="1711" y="1"/>
                      <a:pt x="7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1" name="Google Shape;6491;p62"/>
              <p:cNvSpPr/>
              <p:nvPr/>
            </p:nvSpPr>
            <p:spPr>
              <a:xfrm>
                <a:off x="-38172725" y="3641575"/>
                <a:ext cx="144150" cy="133900"/>
              </a:xfrm>
              <a:custGeom>
                <a:avLst/>
                <a:gdLst/>
                <a:ahLst/>
                <a:cxnLst/>
                <a:rect l="l" t="t" r="r" b="b"/>
                <a:pathLst>
                  <a:path w="5766" h="5356" extrusionOk="0">
                    <a:moveTo>
                      <a:pt x="1575" y="0"/>
                    </a:moveTo>
                    <a:cubicBezTo>
                      <a:pt x="599" y="1103"/>
                      <a:pt x="95" y="2520"/>
                      <a:pt x="0" y="3907"/>
                    </a:cubicBezTo>
                    <a:cubicBezTo>
                      <a:pt x="213" y="3901"/>
                      <a:pt x="452" y="3891"/>
                      <a:pt x="712" y="3891"/>
                    </a:cubicBezTo>
                    <a:cubicBezTo>
                      <a:pt x="1801" y="3891"/>
                      <a:pt x="3246" y="4059"/>
                      <a:pt x="4568" y="5356"/>
                    </a:cubicBezTo>
                    <a:lnTo>
                      <a:pt x="5766" y="4190"/>
                    </a:lnTo>
                    <a:lnTo>
                      <a:pt x="157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2" name="Google Shape;6492;p62"/>
              <p:cNvSpPr/>
              <p:nvPr/>
            </p:nvSpPr>
            <p:spPr>
              <a:xfrm>
                <a:off x="-38117600" y="3806975"/>
                <a:ext cx="77200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3781" extrusionOk="0">
                    <a:moveTo>
                      <a:pt x="2332" y="0"/>
                    </a:moveTo>
                    <a:lnTo>
                      <a:pt x="0" y="2331"/>
                    </a:lnTo>
                    <a:cubicBezTo>
                      <a:pt x="883" y="3088"/>
                      <a:pt x="1891" y="3592"/>
                      <a:pt x="2962" y="3781"/>
                    </a:cubicBezTo>
                    <a:cubicBezTo>
                      <a:pt x="3088" y="2363"/>
                      <a:pt x="3088" y="1197"/>
                      <a:pt x="23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3" name="Google Shape;6493;p62"/>
              <p:cNvSpPr/>
              <p:nvPr/>
            </p:nvSpPr>
            <p:spPr>
              <a:xfrm>
                <a:off x="-37997875" y="3716375"/>
                <a:ext cx="143350" cy="135500"/>
              </a:xfrm>
              <a:custGeom>
                <a:avLst/>
                <a:gdLst/>
                <a:ahLst/>
                <a:cxnLst/>
                <a:rect l="l" t="t" r="r" b="b"/>
                <a:pathLst>
                  <a:path w="5734" h="5420" extrusionOk="0">
                    <a:moveTo>
                      <a:pt x="1197" y="1"/>
                    </a:moveTo>
                    <a:lnTo>
                      <a:pt x="0" y="1230"/>
                    </a:lnTo>
                    <a:lnTo>
                      <a:pt x="4159" y="5420"/>
                    </a:lnTo>
                    <a:cubicBezTo>
                      <a:pt x="5199" y="4191"/>
                      <a:pt x="5703" y="2773"/>
                      <a:pt x="5734" y="1324"/>
                    </a:cubicBezTo>
                    <a:cubicBezTo>
                      <a:pt x="5557" y="1324"/>
                      <a:pt x="5356" y="1329"/>
                      <a:pt x="5135" y="1329"/>
                    </a:cubicBezTo>
                    <a:cubicBezTo>
                      <a:pt x="4098" y="1329"/>
                      <a:pt x="2626" y="1222"/>
                      <a:pt x="11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4" name="Google Shape;6494;p62"/>
              <p:cNvSpPr/>
              <p:nvPr/>
            </p:nvSpPr>
            <p:spPr>
              <a:xfrm>
                <a:off x="-38044350" y="3761275"/>
                <a:ext cx="135500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5420" h="5735" extrusionOk="0">
                    <a:moveTo>
                      <a:pt x="1261" y="1"/>
                    </a:moveTo>
                    <a:lnTo>
                      <a:pt x="0" y="1261"/>
                    </a:lnTo>
                    <a:cubicBezTo>
                      <a:pt x="1009" y="2679"/>
                      <a:pt x="1009" y="4002"/>
                      <a:pt x="851" y="5735"/>
                    </a:cubicBezTo>
                    <a:lnTo>
                      <a:pt x="1261" y="5735"/>
                    </a:lnTo>
                    <a:cubicBezTo>
                      <a:pt x="2773" y="5735"/>
                      <a:pt x="4254" y="5231"/>
                      <a:pt x="5419" y="4159"/>
                    </a:cubicBezTo>
                    <a:lnTo>
                      <a:pt x="126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5" name="Google Shape;6495;p62"/>
              <p:cNvSpPr/>
              <p:nvPr/>
            </p:nvSpPr>
            <p:spPr>
              <a:xfrm>
                <a:off x="-37997875" y="3588800"/>
                <a:ext cx="89025" cy="97675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907" extrusionOk="0">
                    <a:moveTo>
                      <a:pt x="158" y="0"/>
                    </a:moveTo>
                    <a:lnTo>
                      <a:pt x="158" y="0"/>
                    </a:lnTo>
                    <a:cubicBezTo>
                      <a:pt x="126" y="977"/>
                      <a:pt x="0" y="2395"/>
                      <a:pt x="1260" y="3907"/>
                    </a:cubicBezTo>
                    <a:lnTo>
                      <a:pt x="3560" y="1544"/>
                    </a:lnTo>
                    <a:cubicBezTo>
                      <a:pt x="2584" y="662"/>
                      <a:pt x="1355" y="158"/>
                      <a:pt x="1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6" name="Google Shape;6496;p62"/>
              <p:cNvSpPr/>
              <p:nvPr/>
            </p:nvSpPr>
            <p:spPr>
              <a:xfrm>
                <a:off x="-38117600" y="3588000"/>
                <a:ext cx="135500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5420" h="5735" extrusionOk="0">
                    <a:moveTo>
                      <a:pt x="4096" y="1"/>
                    </a:moveTo>
                    <a:lnTo>
                      <a:pt x="4096" y="1"/>
                    </a:lnTo>
                    <a:cubicBezTo>
                      <a:pt x="2647" y="32"/>
                      <a:pt x="1198" y="536"/>
                      <a:pt x="0" y="1576"/>
                    </a:cubicBezTo>
                    <a:lnTo>
                      <a:pt x="4191" y="5735"/>
                    </a:lnTo>
                    <a:lnTo>
                      <a:pt x="5419" y="4506"/>
                    </a:lnTo>
                    <a:cubicBezTo>
                      <a:pt x="3939" y="2805"/>
                      <a:pt x="4065" y="1135"/>
                      <a:pt x="40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497" name="Google Shape;6497;p62"/>
              <p:cNvSpPr/>
              <p:nvPr/>
            </p:nvSpPr>
            <p:spPr>
              <a:xfrm>
                <a:off x="-37953000" y="3641575"/>
                <a:ext cx="97700" cy="86350"/>
              </a:xfrm>
              <a:custGeom>
                <a:avLst/>
                <a:gdLst/>
                <a:ahLst/>
                <a:cxnLst/>
                <a:rect l="l" t="t" r="r" b="b"/>
                <a:pathLst>
                  <a:path w="3908" h="3454" extrusionOk="0">
                    <a:moveTo>
                      <a:pt x="2364" y="0"/>
                    </a:moveTo>
                    <a:lnTo>
                      <a:pt x="1" y="2363"/>
                    </a:lnTo>
                    <a:cubicBezTo>
                      <a:pt x="1171" y="3313"/>
                      <a:pt x="2246" y="3453"/>
                      <a:pt x="3155" y="3453"/>
                    </a:cubicBezTo>
                    <a:cubicBezTo>
                      <a:pt x="3421" y="3453"/>
                      <a:pt x="3672" y="3441"/>
                      <a:pt x="3908" y="3434"/>
                    </a:cubicBezTo>
                    <a:cubicBezTo>
                      <a:pt x="3750" y="2205"/>
                      <a:pt x="3246" y="1008"/>
                      <a:pt x="2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498" name="Google Shape;6498;p62"/>
            <p:cNvGrpSpPr/>
            <p:nvPr/>
          </p:nvGrpSpPr>
          <p:grpSpPr>
            <a:xfrm>
              <a:off x="4441748" y="2645704"/>
              <a:ext cx="139925" cy="235333"/>
              <a:chOff x="-38109725" y="3955025"/>
              <a:chExt cx="188275" cy="316650"/>
            </a:xfrm>
            <a:grpFill/>
          </p:grpSpPr>
          <p:sp>
            <p:nvSpPr>
              <p:cNvPr id="6499" name="Google Shape;6499;p62"/>
              <p:cNvSpPr/>
              <p:nvPr/>
            </p:nvSpPr>
            <p:spPr>
              <a:xfrm>
                <a:off x="-38109725" y="3955025"/>
                <a:ext cx="188275" cy="220575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8823" extrusionOk="0">
                    <a:moveTo>
                      <a:pt x="3372" y="1"/>
                    </a:moveTo>
                    <a:lnTo>
                      <a:pt x="95" y="5703"/>
                    </a:lnTo>
                    <a:cubicBezTo>
                      <a:pt x="1" y="5829"/>
                      <a:pt x="1" y="5987"/>
                      <a:pt x="95" y="6113"/>
                    </a:cubicBezTo>
                    <a:lnTo>
                      <a:pt x="1418" y="8822"/>
                    </a:lnTo>
                    <a:lnTo>
                      <a:pt x="6081" y="8822"/>
                    </a:lnTo>
                    <a:lnTo>
                      <a:pt x="7467" y="6113"/>
                    </a:lnTo>
                    <a:cubicBezTo>
                      <a:pt x="7530" y="5987"/>
                      <a:pt x="7499" y="5829"/>
                      <a:pt x="7467" y="5703"/>
                    </a:cubicBezTo>
                    <a:lnTo>
                      <a:pt x="4191" y="1"/>
                    </a:lnTo>
                    <a:lnTo>
                      <a:pt x="4191" y="4727"/>
                    </a:lnTo>
                    <a:cubicBezTo>
                      <a:pt x="4663" y="4884"/>
                      <a:pt x="5010" y="5357"/>
                      <a:pt x="5010" y="5892"/>
                    </a:cubicBezTo>
                    <a:cubicBezTo>
                      <a:pt x="5010" y="6585"/>
                      <a:pt x="4474" y="7121"/>
                      <a:pt x="3750" y="7121"/>
                    </a:cubicBezTo>
                    <a:cubicBezTo>
                      <a:pt x="3088" y="7121"/>
                      <a:pt x="2521" y="6585"/>
                      <a:pt x="2521" y="5892"/>
                    </a:cubicBezTo>
                    <a:cubicBezTo>
                      <a:pt x="2521" y="5357"/>
                      <a:pt x="2899" y="4916"/>
                      <a:pt x="3372" y="4727"/>
                    </a:cubicBezTo>
                    <a:lnTo>
                      <a:pt x="33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00" name="Google Shape;6500;p62"/>
              <p:cNvSpPr/>
              <p:nvPr/>
            </p:nvSpPr>
            <p:spPr>
              <a:xfrm>
                <a:off x="-38067200" y="4196050"/>
                <a:ext cx="104775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3025" extrusionOk="0">
                    <a:moveTo>
                      <a:pt x="32" y="0"/>
                    </a:moveTo>
                    <a:lnTo>
                      <a:pt x="32" y="2615"/>
                    </a:lnTo>
                    <a:cubicBezTo>
                      <a:pt x="1" y="2836"/>
                      <a:pt x="190" y="3025"/>
                      <a:pt x="442" y="3025"/>
                    </a:cubicBezTo>
                    <a:lnTo>
                      <a:pt x="3750" y="3025"/>
                    </a:lnTo>
                    <a:cubicBezTo>
                      <a:pt x="3970" y="3025"/>
                      <a:pt x="4191" y="2836"/>
                      <a:pt x="4191" y="2615"/>
                    </a:cubicBezTo>
                    <a:lnTo>
                      <a:pt x="419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01" name="Google Shape;6501;p62"/>
            <p:cNvSpPr/>
            <p:nvPr/>
          </p:nvSpPr>
          <p:spPr>
            <a:xfrm>
              <a:off x="5238471" y="2095407"/>
              <a:ext cx="244121" cy="235519"/>
            </a:xfrm>
            <a:custGeom>
              <a:avLst/>
              <a:gdLst/>
              <a:ahLst/>
              <a:cxnLst/>
              <a:rect l="l" t="t" r="r" b="b"/>
              <a:pathLst>
                <a:path w="13139" h="12676" extrusionOk="0">
                  <a:moveTo>
                    <a:pt x="7184" y="1702"/>
                  </a:moveTo>
                  <a:cubicBezTo>
                    <a:pt x="7909" y="1702"/>
                    <a:pt x="8444" y="2237"/>
                    <a:pt x="8444" y="2962"/>
                  </a:cubicBezTo>
                  <a:cubicBezTo>
                    <a:pt x="8444" y="3623"/>
                    <a:pt x="7877" y="4222"/>
                    <a:pt x="7184" y="4222"/>
                  </a:cubicBezTo>
                  <a:cubicBezTo>
                    <a:pt x="6491" y="4222"/>
                    <a:pt x="5955" y="3655"/>
                    <a:pt x="5955" y="2962"/>
                  </a:cubicBezTo>
                  <a:cubicBezTo>
                    <a:pt x="5955" y="2237"/>
                    <a:pt x="6491" y="1702"/>
                    <a:pt x="7184" y="1702"/>
                  </a:cubicBezTo>
                  <a:close/>
                  <a:moveTo>
                    <a:pt x="3813" y="2521"/>
                  </a:moveTo>
                  <a:cubicBezTo>
                    <a:pt x="4506" y="2521"/>
                    <a:pt x="5073" y="3056"/>
                    <a:pt x="5073" y="3781"/>
                  </a:cubicBezTo>
                  <a:cubicBezTo>
                    <a:pt x="5073" y="4474"/>
                    <a:pt x="4506" y="5041"/>
                    <a:pt x="3813" y="5041"/>
                  </a:cubicBezTo>
                  <a:cubicBezTo>
                    <a:pt x="3088" y="5041"/>
                    <a:pt x="2553" y="4474"/>
                    <a:pt x="2553" y="3781"/>
                  </a:cubicBezTo>
                  <a:cubicBezTo>
                    <a:pt x="2521" y="3056"/>
                    <a:pt x="3088" y="2521"/>
                    <a:pt x="3813" y="2521"/>
                  </a:cubicBezTo>
                  <a:close/>
                  <a:moveTo>
                    <a:pt x="2931" y="5892"/>
                  </a:moveTo>
                  <a:cubicBezTo>
                    <a:pt x="3656" y="5892"/>
                    <a:pt x="4191" y="6459"/>
                    <a:pt x="4191" y="7152"/>
                  </a:cubicBezTo>
                  <a:cubicBezTo>
                    <a:pt x="4191" y="7877"/>
                    <a:pt x="3656" y="8412"/>
                    <a:pt x="2931" y="8412"/>
                  </a:cubicBezTo>
                  <a:cubicBezTo>
                    <a:pt x="2238" y="8412"/>
                    <a:pt x="1671" y="7877"/>
                    <a:pt x="1671" y="7152"/>
                  </a:cubicBezTo>
                  <a:cubicBezTo>
                    <a:pt x="1671" y="6459"/>
                    <a:pt x="2238" y="5892"/>
                    <a:pt x="2931" y="5892"/>
                  </a:cubicBezTo>
                  <a:close/>
                  <a:moveTo>
                    <a:pt x="5514" y="8475"/>
                  </a:moveTo>
                  <a:cubicBezTo>
                    <a:pt x="6207" y="8475"/>
                    <a:pt x="6775" y="9011"/>
                    <a:pt x="6775" y="9735"/>
                  </a:cubicBezTo>
                  <a:cubicBezTo>
                    <a:pt x="6775" y="10397"/>
                    <a:pt x="6176" y="10996"/>
                    <a:pt x="5514" y="10996"/>
                  </a:cubicBezTo>
                  <a:cubicBezTo>
                    <a:pt x="4790" y="10996"/>
                    <a:pt x="4254" y="10429"/>
                    <a:pt x="4254" y="9735"/>
                  </a:cubicBezTo>
                  <a:cubicBezTo>
                    <a:pt x="4254" y="9011"/>
                    <a:pt x="4790" y="8475"/>
                    <a:pt x="5514" y="8475"/>
                  </a:cubicBezTo>
                  <a:close/>
                  <a:moveTo>
                    <a:pt x="6333" y="0"/>
                  </a:moveTo>
                  <a:cubicBezTo>
                    <a:pt x="2836" y="0"/>
                    <a:pt x="1" y="2836"/>
                    <a:pt x="1" y="6333"/>
                  </a:cubicBezTo>
                  <a:cubicBezTo>
                    <a:pt x="1" y="9420"/>
                    <a:pt x="2143" y="11878"/>
                    <a:pt x="4916" y="12508"/>
                  </a:cubicBezTo>
                  <a:cubicBezTo>
                    <a:pt x="5408" y="12621"/>
                    <a:pt x="5838" y="12675"/>
                    <a:pt x="6211" y="12675"/>
                  </a:cubicBezTo>
                  <a:cubicBezTo>
                    <a:pt x="7914" y="12675"/>
                    <a:pt x="8444" y="11545"/>
                    <a:pt x="8444" y="9735"/>
                  </a:cubicBezTo>
                  <a:cubicBezTo>
                    <a:pt x="8444" y="9011"/>
                    <a:pt x="9011" y="8475"/>
                    <a:pt x="9705" y="8475"/>
                  </a:cubicBezTo>
                  <a:cubicBezTo>
                    <a:pt x="11878" y="8475"/>
                    <a:pt x="13139" y="7719"/>
                    <a:pt x="12508" y="4915"/>
                  </a:cubicBezTo>
                  <a:cubicBezTo>
                    <a:pt x="11878" y="2206"/>
                    <a:pt x="9452" y="0"/>
                    <a:pt x="63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02" name="Google Shape;6502;p62"/>
            <p:cNvGrpSpPr/>
            <p:nvPr/>
          </p:nvGrpSpPr>
          <p:grpSpPr>
            <a:xfrm>
              <a:off x="1879991" y="2098545"/>
              <a:ext cx="237674" cy="234757"/>
              <a:chOff x="-41530375" y="3218800"/>
              <a:chExt cx="319800" cy="315875"/>
            </a:xfrm>
            <a:grpFill/>
          </p:grpSpPr>
          <p:sp>
            <p:nvSpPr>
              <p:cNvPr id="6503" name="Google Shape;6503;p62"/>
              <p:cNvSpPr/>
              <p:nvPr/>
            </p:nvSpPr>
            <p:spPr>
              <a:xfrm>
                <a:off x="-41530375" y="3337550"/>
                <a:ext cx="199300" cy="197125"/>
              </a:xfrm>
              <a:custGeom>
                <a:avLst/>
                <a:gdLst/>
                <a:ahLst/>
                <a:cxnLst/>
                <a:rect l="l" t="t" r="r" b="b"/>
                <a:pathLst>
                  <a:path w="7972" h="7885" extrusionOk="0">
                    <a:moveTo>
                      <a:pt x="3245" y="0"/>
                    </a:moveTo>
                    <a:lnTo>
                      <a:pt x="473" y="2804"/>
                    </a:lnTo>
                    <a:cubicBezTo>
                      <a:pt x="0" y="3277"/>
                      <a:pt x="0" y="4064"/>
                      <a:pt x="473" y="4568"/>
                    </a:cubicBezTo>
                    <a:lnTo>
                      <a:pt x="3403" y="7530"/>
                    </a:lnTo>
                    <a:cubicBezTo>
                      <a:pt x="3639" y="7766"/>
                      <a:pt x="3954" y="7884"/>
                      <a:pt x="4277" y="7884"/>
                    </a:cubicBezTo>
                    <a:cubicBezTo>
                      <a:pt x="4600" y="7884"/>
                      <a:pt x="4931" y="7766"/>
                      <a:pt x="5199" y="7530"/>
                    </a:cubicBezTo>
                    <a:lnTo>
                      <a:pt x="7971" y="4726"/>
                    </a:lnTo>
                    <a:lnTo>
                      <a:pt x="324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04" name="Google Shape;6504;p62"/>
              <p:cNvSpPr/>
              <p:nvPr/>
            </p:nvSpPr>
            <p:spPr>
              <a:xfrm>
                <a:off x="-41435075" y="3218800"/>
                <a:ext cx="224500" cy="221950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8878" extrusionOk="0">
                    <a:moveTo>
                      <a:pt x="4395" y="1"/>
                    </a:moveTo>
                    <a:cubicBezTo>
                      <a:pt x="4285" y="1"/>
                      <a:pt x="4175" y="40"/>
                      <a:pt x="4096" y="119"/>
                    </a:cubicBezTo>
                    <a:lnTo>
                      <a:pt x="1" y="4152"/>
                    </a:lnTo>
                    <a:lnTo>
                      <a:pt x="4726" y="8877"/>
                    </a:lnTo>
                    <a:lnTo>
                      <a:pt x="8822" y="4845"/>
                    </a:lnTo>
                    <a:cubicBezTo>
                      <a:pt x="8979" y="4687"/>
                      <a:pt x="8979" y="4404"/>
                      <a:pt x="8822" y="4246"/>
                    </a:cubicBezTo>
                    <a:lnTo>
                      <a:pt x="4695" y="119"/>
                    </a:lnTo>
                    <a:cubicBezTo>
                      <a:pt x="4616" y="40"/>
                      <a:pt x="4506" y="1"/>
                      <a:pt x="439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05" name="Google Shape;6505;p62"/>
            <p:cNvGrpSpPr/>
            <p:nvPr/>
          </p:nvGrpSpPr>
          <p:grpSpPr>
            <a:xfrm>
              <a:off x="1881450" y="2421519"/>
              <a:ext cx="234757" cy="183830"/>
              <a:chOff x="-41526450" y="3653375"/>
              <a:chExt cx="315875" cy="247350"/>
            </a:xfrm>
            <a:grpFill/>
          </p:grpSpPr>
          <p:sp>
            <p:nvSpPr>
              <p:cNvPr id="6506" name="Google Shape;6506;p62"/>
              <p:cNvSpPr/>
              <p:nvPr/>
            </p:nvSpPr>
            <p:spPr>
              <a:xfrm>
                <a:off x="-41526450" y="3860525"/>
                <a:ext cx="315875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12635" h="1608" extrusionOk="0">
                    <a:moveTo>
                      <a:pt x="379" y="0"/>
                    </a:moveTo>
                    <a:cubicBezTo>
                      <a:pt x="159" y="0"/>
                      <a:pt x="1" y="189"/>
                      <a:pt x="1" y="378"/>
                    </a:cubicBezTo>
                    <a:cubicBezTo>
                      <a:pt x="1" y="1040"/>
                      <a:pt x="537" y="1607"/>
                      <a:pt x="1198" y="1607"/>
                    </a:cubicBezTo>
                    <a:lnTo>
                      <a:pt x="11406" y="1607"/>
                    </a:lnTo>
                    <a:cubicBezTo>
                      <a:pt x="12067" y="1607"/>
                      <a:pt x="12634" y="1072"/>
                      <a:pt x="12634" y="378"/>
                    </a:cubicBezTo>
                    <a:cubicBezTo>
                      <a:pt x="12603" y="158"/>
                      <a:pt x="12445" y="0"/>
                      <a:pt x="12193" y="0"/>
                    </a:cubicBezTo>
                    <a:lnTo>
                      <a:pt x="10965" y="0"/>
                    </a:lnTo>
                    <a:lnTo>
                      <a:pt x="10965" y="378"/>
                    </a:lnTo>
                    <a:cubicBezTo>
                      <a:pt x="10965" y="630"/>
                      <a:pt x="10776" y="819"/>
                      <a:pt x="10555" y="819"/>
                    </a:cubicBezTo>
                    <a:cubicBezTo>
                      <a:pt x="10303" y="819"/>
                      <a:pt x="10146" y="630"/>
                      <a:pt x="10146" y="378"/>
                    </a:cubicBezTo>
                    <a:lnTo>
                      <a:pt x="10146" y="0"/>
                    </a:lnTo>
                    <a:lnTo>
                      <a:pt x="9326" y="0"/>
                    </a:lnTo>
                    <a:lnTo>
                      <a:pt x="9326" y="378"/>
                    </a:lnTo>
                    <a:cubicBezTo>
                      <a:pt x="9326" y="630"/>
                      <a:pt x="9137" y="819"/>
                      <a:pt x="8917" y="819"/>
                    </a:cubicBezTo>
                    <a:cubicBezTo>
                      <a:pt x="8696" y="819"/>
                      <a:pt x="8507" y="630"/>
                      <a:pt x="8507" y="378"/>
                    </a:cubicBezTo>
                    <a:lnTo>
                      <a:pt x="85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07" name="Google Shape;6507;p62"/>
              <p:cNvSpPr/>
              <p:nvPr/>
            </p:nvSpPr>
            <p:spPr>
              <a:xfrm>
                <a:off x="-41506750" y="3653375"/>
                <a:ext cx="275700" cy="186700"/>
              </a:xfrm>
              <a:custGeom>
                <a:avLst/>
                <a:gdLst/>
                <a:ahLst/>
                <a:cxnLst/>
                <a:rect l="l" t="t" r="r" b="b"/>
                <a:pathLst>
                  <a:path w="11028" h="7468" extrusionOk="0">
                    <a:moveTo>
                      <a:pt x="3794" y="1673"/>
                    </a:moveTo>
                    <a:cubicBezTo>
                      <a:pt x="3841" y="1673"/>
                      <a:pt x="3890" y="1682"/>
                      <a:pt x="3939" y="1702"/>
                    </a:cubicBezTo>
                    <a:lnTo>
                      <a:pt x="6428" y="2521"/>
                    </a:lnTo>
                    <a:cubicBezTo>
                      <a:pt x="6680" y="2616"/>
                      <a:pt x="6806" y="2994"/>
                      <a:pt x="6585" y="3214"/>
                    </a:cubicBezTo>
                    <a:lnTo>
                      <a:pt x="6018" y="3750"/>
                    </a:lnTo>
                    <a:lnTo>
                      <a:pt x="7404" y="5136"/>
                    </a:lnTo>
                    <a:cubicBezTo>
                      <a:pt x="7593" y="5262"/>
                      <a:pt x="7593" y="5514"/>
                      <a:pt x="7436" y="5671"/>
                    </a:cubicBezTo>
                    <a:cubicBezTo>
                      <a:pt x="7357" y="5750"/>
                      <a:pt x="7247" y="5790"/>
                      <a:pt x="7136" y="5790"/>
                    </a:cubicBezTo>
                    <a:cubicBezTo>
                      <a:pt x="7026" y="5790"/>
                      <a:pt x="6916" y="5750"/>
                      <a:pt x="6837" y="5671"/>
                    </a:cubicBezTo>
                    <a:lnTo>
                      <a:pt x="5451" y="4317"/>
                    </a:lnTo>
                    <a:lnTo>
                      <a:pt x="4915" y="4852"/>
                    </a:lnTo>
                    <a:cubicBezTo>
                      <a:pt x="4821" y="4947"/>
                      <a:pt x="4714" y="4988"/>
                      <a:pt x="4613" y="4988"/>
                    </a:cubicBezTo>
                    <a:cubicBezTo>
                      <a:pt x="4444" y="4988"/>
                      <a:pt x="4293" y="4872"/>
                      <a:pt x="4254" y="4695"/>
                    </a:cubicBezTo>
                    <a:lnTo>
                      <a:pt x="3435" y="2206"/>
                    </a:lnTo>
                    <a:cubicBezTo>
                      <a:pt x="3328" y="1940"/>
                      <a:pt x="3537" y="1673"/>
                      <a:pt x="3794" y="1673"/>
                    </a:cubicBezTo>
                    <a:close/>
                    <a:moveTo>
                      <a:pt x="1198" y="1"/>
                    </a:moveTo>
                    <a:cubicBezTo>
                      <a:pt x="536" y="1"/>
                      <a:pt x="1" y="568"/>
                      <a:pt x="1" y="1229"/>
                    </a:cubicBezTo>
                    <a:lnTo>
                      <a:pt x="1" y="7467"/>
                    </a:lnTo>
                    <a:lnTo>
                      <a:pt x="11027" y="7467"/>
                    </a:lnTo>
                    <a:lnTo>
                      <a:pt x="11027" y="1229"/>
                    </a:lnTo>
                    <a:cubicBezTo>
                      <a:pt x="11027" y="568"/>
                      <a:pt x="10460" y="1"/>
                      <a:pt x="97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08" name="Google Shape;6508;p62"/>
            <p:cNvGrpSpPr/>
            <p:nvPr/>
          </p:nvGrpSpPr>
          <p:grpSpPr>
            <a:xfrm>
              <a:off x="1882332" y="2642787"/>
              <a:ext cx="232992" cy="235333"/>
              <a:chOff x="-41526450" y="3951100"/>
              <a:chExt cx="313500" cy="316650"/>
            </a:xfrm>
            <a:grpFill/>
          </p:grpSpPr>
          <p:sp>
            <p:nvSpPr>
              <p:cNvPr id="6509" name="Google Shape;6509;p62"/>
              <p:cNvSpPr/>
              <p:nvPr/>
            </p:nvSpPr>
            <p:spPr>
              <a:xfrm>
                <a:off x="-41483125" y="4041675"/>
                <a:ext cx="226075" cy="226075"/>
              </a:xfrm>
              <a:custGeom>
                <a:avLst/>
                <a:gdLst/>
                <a:ahLst/>
                <a:cxnLst/>
                <a:rect l="l" t="t" r="r" b="b"/>
                <a:pathLst>
                  <a:path w="9043" h="9043" extrusionOk="0">
                    <a:moveTo>
                      <a:pt x="4506" y="2174"/>
                    </a:moveTo>
                    <a:cubicBezTo>
                      <a:pt x="6144" y="2174"/>
                      <a:pt x="7404" y="3466"/>
                      <a:pt x="7436" y="5041"/>
                    </a:cubicBezTo>
                    <a:cubicBezTo>
                      <a:pt x="7436" y="6648"/>
                      <a:pt x="6144" y="7908"/>
                      <a:pt x="4506" y="7908"/>
                    </a:cubicBezTo>
                    <a:cubicBezTo>
                      <a:pt x="2899" y="7908"/>
                      <a:pt x="1639" y="6616"/>
                      <a:pt x="1639" y="5041"/>
                    </a:cubicBezTo>
                    <a:cubicBezTo>
                      <a:pt x="1639" y="3466"/>
                      <a:pt x="2931" y="2174"/>
                      <a:pt x="4506" y="2174"/>
                    </a:cubicBezTo>
                    <a:close/>
                    <a:moveTo>
                      <a:pt x="4506" y="0"/>
                    </a:moveTo>
                    <a:lnTo>
                      <a:pt x="1" y="3214"/>
                    </a:lnTo>
                    <a:lnTo>
                      <a:pt x="1" y="8664"/>
                    </a:lnTo>
                    <a:cubicBezTo>
                      <a:pt x="1" y="8885"/>
                      <a:pt x="190" y="9042"/>
                      <a:pt x="379" y="9042"/>
                    </a:cubicBezTo>
                    <a:lnTo>
                      <a:pt x="8665" y="9042"/>
                    </a:lnTo>
                    <a:cubicBezTo>
                      <a:pt x="8885" y="9042"/>
                      <a:pt x="9043" y="8853"/>
                      <a:pt x="9043" y="8664"/>
                    </a:cubicBezTo>
                    <a:lnTo>
                      <a:pt x="9043" y="3214"/>
                    </a:lnTo>
                    <a:lnTo>
                      <a:pt x="450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10" name="Google Shape;6510;p62"/>
              <p:cNvSpPr/>
              <p:nvPr/>
            </p:nvSpPr>
            <p:spPr>
              <a:xfrm>
                <a:off x="-41422475" y="4114925"/>
                <a:ext cx="10477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191" extrusionOk="0">
                    <a:moveTo>
                      <a:pt x="2080" y="1040"/>
                    </a:moveTo>
                    <a:cubicBezTo>
                      <a:pt x="2332" y="1040"/>
                      <a:pt x="2521" y="1229"/>
                      <a:pt x="2521" y="1450"/>
                    </a:cubicBezTo>
                    <a:lnTo>
                      <a:pt x="2521" y="1859"/>
                    </a:lnTo>
                    <a:lnTo>
                      <a:pt x="2931" y="1859"/>
                    </a:lnTo>
                    <a:cubicBezTo>
                      <a:pt x="3151" y="1859"/>
                      <a:pt x="3372" y="2080"/>
                      <a:pt x="3372" y="2269"/>
                    </a:cubicBezTo>
                    <a:cubicBezTo>
                      <a:pt x="3372" y="2489"/>
                      <a:pt x="3151" y="2710"/>
                      <a:pt x="2931" y="2710"/>
                    </a:cubicBezTo>
                    <a:lnTo>
                      <a:pt x="2080" y="2710"/>
                    </a:lnTo>
                    <a:cubicBezTo>
                      <a:pt x="1859" y="2710"/>
                      <a:pt x="1702" y="2489"/>
                      <a:pt x="1702" y="2269"/>
                    </a:cubicBezTo>
                    <a:lnTo>
                      <a:pt x="1702" y="1450"/>
                    </a:lnTo>
                    <a:cubicBezTo>
                      <a:pt x="1702" y="1198"/>
                      <a:pt x="1891" y="1040"/>
                      <a:pt x="2080" y="1040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64" y="946"/>
                      <a:pt x="1" y="2111"/>
                    </a:cubicBezTo>
                    <a:cubicBezTo>
                      <a:pt x="64" y="3277"/>
                      <a:pt x="946" y="4191"/>
                      <a:pt x="2080" y="4191"/>
                    </a:cubicBezTo>
                    <a:cubicBezTo>
                      <a:pt x="3246" y="4191"/>
                      <a:pt x="4128" y="3245"/>
                      <a:pt x="4191" y="2111"/>
                    </a:cubicBezTo>
                    <a:cubicBezTo>
                      <a:pt x="4191" y="977"/>
                      <a:pt x="3246" y="63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11" name="Google Shape;6511;p62"/>
              <p:cNvSpPr/>
              <p:nvPr/>
            </p:nvSpPr>
            <p:spPr>
              <a:xfrm>
                <a:off x="-41526450" y="3951100"/>
                <a:ext cx="313500" cy="165575"/>
              </a:xfrm>
              <a:custGeom>
                <a:avLst/>
                <a:gdLst/>
                <a:ahLst/>
                <a:cxnLst/>
                <a:rect l="l" t="t" r="r" b="b"/>
                <a:pathLst>
                  <a:path w="12540" h="6623" extrusionOk="0">
                    <a:moveTo>
                      <a:pt x="6239" y="0"/>
                    </a:moveTo>
                    <a:cubicBezTo>
                      <a:pt x="6018" y="0"/>
                      <a:pt x="5861" y="189"/>
                      <a:pt x="5861" y="378"/>
                    </a:cubicBezTo>
                    <a:lnTo>
                      <a:pt x="5861" y="1859"/>
                    </a:lnTo>
                    <a:lnTo>
                      <a:pt x="1891" y="4695"/>
                    </a:lnTo>
                    <a:lnTo>
                      <a:pt x="222" y="5860"/>
                    </a:lnTo>
                    <a:cubicBezTo>
                      <a:pt x="32" y="5986"/>
                      <a:pt x="1" y="6270"/>
                      <a:pt x="159" y="6459"/>
                    </a:cubicBezTo>
                    <a:cubicBezTo>
                      <a:pt x="230" y="6566"/>
                      <a:pt x="342" y="6623"/>
                      <a:pt x="460" y="6623"/>
                    </a:cubicBezTo>
                    <a:cubicBezTo>
                      <a:pt x="550" y="6623"/>
                      <a:pt x="644" y="6590"/>
                      <a:pt x="726" y="6522"/>
                    </a:cubicBezTo>
                    <a:lnTo>
                      <a:pt x="6050" y="2741"/>
                    </a:lnTo>
                    <a:cubicBezTo>
                      <a:pt x="6129" y="2678"/>
                      <a:pt x="6215" y="2647"/>
                      <a:pt x="6298" y="2647"/>
                    </a:cubicBezTo>
                    <a:cubicBezTo>
                      <a:pt x="6381" y="2647"/>
                      <a:pt x="6459" y="2678"/>
                      <a:pt x="6523" y="2741"/>
                    </a:cubicBezTo>
                    <a:lnTo>
                      <a:pt x="11847" y="6522"/>
                    </a:lnTo>
                    <a:cubicBezTo>
                      <a:pt x="11926" y="6575"/>
                      <a:pt x="12016" y="6600"/>
                      <a:pt x="12105" y="6600"/>
                    </a:cubicBezTo>
                    <a:cubicBezTo>
                      <a:pt x="12230" y="6600"/>
                      <a:pt x="12354" y="6551"/>
                      <a:pt x="12445" y="6459"/>
                    </a:cubicBezTo>
                    <a:cubicBezTo>
                      <a:pt x="12540" y="6270"/>
                      <a:pt x="12508" y="6018"/>
                      <a:pt x="12351" y="5860"/>
                    </a:cubicBezTo>
                    <a:lnTo>
                      <a:pt x="10713" y="4695"/>
                    </a:lnTo>
                    <a:lnTo>
                      <a:pt x="6712" y="1859"/>
                    </a:lnTo>
                    <a:lnTo>
                      <a:pt x="6712" y="378"/>
                    </a:lnTo>
                    <a:cubicBezTo>
                      <a:pt x="6680" y="189"/>
                      <a:pt x="6491" y="0"/>
                      <a:pt x="62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12" name="Google Shape;6512;p62"/>
            <p:cNvGrpSpPr/>
            <p:nvPr/>
          </p:nvGrpSpPr>
          <p:grpSpPr>
            <a:xfrm>
              <a:off x="3291546" y="2113038"/>
              <a:ext cx="216010" cy="236503"/>
              <a:chOff x="-39625900" y="3238300"/>
              <a:chExt cx="290650" cy="318225"/>
            </a:xfrm>
            <a:grpFill/>
          </p:grpSpPr>
          <p:sp>
            <p:nvSpPr>
              <p:cNvPr id="6513" name="Google Shape;6513;p62"/>
              <p:cNvSpPr/>
              <p:nvPr/>
            </p:nvSpPr>
            <p:spPr>
              <a:xfrm>
                <a:off x="-39625900" y="3238300"/>
                <a:ext cx="290650" cy="318225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12729" extrusionOk="0">
                    <a:moveTo>
                      <a:pt x="442" y="1"/>
                    </a:moveTo>
                    <a:cubicBezTo>
                      <a:pt x="221" y="1"/>
                      <a:pt x="32" y="190"/>
                      <a:pt x="32" y="442"/>
                    </a:cubicBezTo>
                    <a:lnTo>
                      <a:pt x="32" y="4159"/>
                    </a:lnTo>
                    <a:cubicBezTo>
                      <a:pt x="32" y="4317"/>
                      <a:pt x="126" y="4474"/>
                      <a:pt x="284" y="4569"/>
                    </a:cubicBezTo>
                    <a:cubicBezTo>
                      <a:pt x="1072" y="4821"/>
                      <a:pt x="1670" y="5640"/>
                      <a:pt x="1670" y="6491"/>
                    </a:cubicBezTo>
                    <a:cubicBezTo>
                      <a:pt x="1670" y="7404"/>
                      <a:pt x="1103" y="8129"/>
                      <a:pt x="284" y="8475"/>
                    </a:cubicBezTo>
                    <a:cubicBezTo>
                      <a:pt x="126" y="8507"/>
                      <a:pt x="0" y="8664"/>
                      <a:pt x="0" y="8853"/>
                    </a:cubicBezTo>
                    <a:lnTo>
                      <a:pt x="0" y="12319"/>
                    </a:lnTo>
                    <a:cubicBezTo>
                      <a:pt x="0" y="12571"/>
                      <a:pt x="221" y="12729"/>
                      <a:pt x="442" y="12729"/>
                    </a:cubicBezTo>
                    <a:lnTo>
                      <a:pt x="3308" y="12729"/>
                    </a:lnTo>
                    <a:lnTo>
                      <a:pt x="3308" y="4852"/>
                    </a:lnTo>
                    <a:cubicBezTo>
                      <a:pt x="3308" y="3687"/>
                      <a:pt x="4254" y="2805"/>
                      <a:pt x="5419" y="2741"/>
                    </a:cubicBezTo>
                    <a:lnTo>
                      <a:pt x="6238" y="2741"/>
                    </a:lnTo>
                    <a:cubicBezTo>
                      <a:pt x="7373" y="2741"/>
                      <a:pt x="8286" y="3687"/>
                      <a:pt x="8318" y="4852"/>
                    </a:cubicBezTo>
                    <a:lnTo>
                      <a:pt x="8318" y="12729"/>
                    </a:lnTo>
                    <a:lnTo>
                      <a:pt x="11216" y="12729"/>
                    </a:lnTo>
                    <a:cubicBezTo>
                      <a:pt x="11437" y="12729"/>
                      <a:pt x="11594" y="12508"/>
                      <a:pt x="11626" y="12319"/>
                    </a:cubicBezTo>
                    <a:lnTo>
                      <a:pt x="11626" y="8853"/>
                    </a:lnTo>
                    <a:cubicBezTo>
                      <a:pt x="11626" y="8696"/>
                      <a:pt x="11500" y="8538"/>
                      <a:pt x="11374" y="8475"/>
                    </a:cubicBezTo>
                    <a:cubicBezTo>
                      <a:pt x="10586" y="8192"/>
                      <a:pt x="9988" y="7404"/>
                      <a:pt x="9988" y="6491"/>
                    </a:cubicBezTo>
                    <a:cubicBezTo>
                      <a:pt x="9988" y="5577"/>
                      <a:pt x="10586" y="4852"/>
                      <a:pt x="11374" y="4569"/>
                    </a:cubicBezTo>
                    <a:cubicBezTo>
                      <a:pt x="11531" y="4537"/>
                      <a:pt x="11626" y="4380"/>
                      <a:pt x="11626" y="4159"/>
                    </a:cubicBezTo>
                    <a:lnTo>
                      <a:pt x="11626" y="442"/>
                    </a:lnTo>
                    <a:cubicBezTo>
                      <a:pt x="11626" y="190"/>
                      <a:pt x="11437" y="1"/>
                      <a:pt x="112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14" name="Google Shape;6514;p62"/>
              <p:cNvSpPr/>
              <p:nvPr/>
            </p:nvSpPr>
            <p:spPr>
              <a:xfrm>
                <a:off x="-39521150" y="3328875"/>
                <a:ext cx="82725" cy="2276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9106" extrusionOk="0">
                    <a:moveTo>
                      <a:pt x="1607" y="3309"/>
                    </a:moveTo>
                    <a:cubicBezTo>
                      <a:pt x="2080" y="3309"/>
                      <a:pt x="2426" y="3655"/>
                      <a:pt x="2426" y="4128"/>
                    </a:cubicBezTo>
                    <a:cubicBezTo>
                      <a:pt x="2426" y="4600"/>
                      <a:pt x="2080" y="4947"/>
                      <a:pt x="1607" y="4947"/>
                    </a:cubicBezTo>
                    <a:cubicBezTo>
                      <a:pt x="1135" y="4947"/>
                      <a:pt x="788" y="4600"/>
                      <a:pt x="788" y="4128"/>
                    </a:cubicBezTo>
                    <a:cubicBezTo>
                      <a:pt x="788" y="3655"/>
                      <a:pt x="1135" y="3309"/>
                      <a:pt x="1607" y="3309"/>
                    </a:cubicBezTo>
                    <a:close/>
                    <a:moveTo>
                      <a:pt x="1229" y="1"/>
                    </a:moveTo>
                    <a:cubicBezTo>
                      <a:pt x="536" y="1"/>
                      <a:pt x="1" y="536"/>
                      <a:pt x="1" y="1261"/>
                    </a:cubicBezTo>
                    <a:lnTo>
                      <a:pt x="1" y="9106"/>
                    </a:lnTo>
                    <a:lnTo>
                      <a:pt x="3309" y="9106"/>
                    </a:lnTo>
                    <a:lnTo>
                      <a:pt x="3309" y="1229"/>
                    </a:lnTo>
                    <a:cubicBezTo>
                      <a:pt x="3309" y="536"/>
                      <a:pt x="2742" y="1"/>
                      <a:pt x="20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15" name="Google Shape;6515;p62"/>
            <p:cNvSpPr/>
            <p:nvPr/>
          </p:nvSpPr>
          <p:spPr>
            <a:xfrm>
              <a:off x="3300122" y="2386323"/>
              <a:ext cx="200793" cy="235333"/>
            </a:xfrm>
            <a:custGeom>
              <a:avLst/>
              <a:gdLst/>
              <a:ahLst/>
              <a:cxnLst/>
              <a:rect l="l" t="t" r="r" b="b"/>
              <a:pathLst>
                <a:path w="10807" h="12666" extrusionOk="0">
                  <a:moveTo>
                    <a:pt x="5419" y="851"/>
                  </a:moveTo>
                  <a:cubicBezTo>
                    <a:pt x="5640" y="851"/>
                    <a:pt x="5797" y="1040"/>
                    <a:pt x="5829" y="1261"/>
                  </a:cubicBezTo>
                  <a:cubicBezTo>
                    <a:pt x="5829" y="1513"/>
                    <a:pt x="6049" y="1670"/>
                    <a:pt x="6270" y="1670"/>
                  </a:cubicBezTo>
                  <a:lnTo>
                    <a:pt x="7940" y="1670"/>
                  </a:lnTo>
                  <a:cubicBezTo>
                    <a:pt x="8160" y="1670"/>
                    <a:pt x="8318" y="1859"/>
                    <a:pt x="8349" y="2048"/>
                  </a:cubicBezTo>
                  <a:lnTo>
                    <a:pt x="8349" y="2489"/>
                  </a:lnTo>
                  <a:lnTo>
                    <a:pt x="2615" y="2489"/>
                  </a:lnTo>
                  <a:lnTo>
                    <a:pt x="2615" y="2048"/>
                  </a:lnTo>
                  <a:lnTo>
                    <a:pt x="2521" y="2048"/>
                  </a:lnTo>
                  <a:cubicBezTo>
                    <a:pt x="2521" y="1828"/>
                    <a:pt x="2741" y="1670"/>
                    <a:pt x="2962" y="1670"/>
                  </a:cubicBezTo>
                  <a:lnTo>
                    <a:pt x="4569" y="1670"/>
                  </a:lnTo>
                  <a:cubicBezTo>
                    <a:pt x="4821" y="1670"/>
                    <a:pt x="5010" y="1481"/>
                    <a:pt x="5010" y="1261"/>
                  </a:cubicBezTo>
                  <a:cubicBezTo>
                    <a:pt x="5010" y="1040"/>
                    <a:pt x="5199" y="882"/>
                    <a:pt x="5419" y="851"/>
                  </a:cubicBezTo>
                  <a:close/>
                  <a:moveTo>
                    <a:pt x="8203" y="5651"/>
                  </a:moveTo>
                  <a:cubicBezTo>
                    <a:pt x="8417" y="5651"/>
                    <a:pt x="8629" y="5730"/>
                    <a:pt x="8790" y="5892"/>
                  </a:cubicBezTo>
                  <a:lnTo>
                    <a:pt x="8885" y="5955"/>
                  </a:lnTo>
                  <a:cubicBezTo>
                    <a:pt x="9200" y="6270"/>
                    <a:pt x="9200" y="6805"/>
                    <a:pt x="8885" y="7152"/>
                  </a:cubicBezTo>
                  <a:lnTo>
                    <a:pt x="5577" y="10428"/>
                  </a:lnTo>
                  <a:cubicBezTo>
                    <a:pt x="5419" y="10586"/>
                    <a:pt x="5199" y="10665"/>
                    <a:pt x="4978" y="10665"/>
                  </a:cubicBezTo>
                  <a:cubicBezTo>
                    <a:pt x="4758" y="10665"/>
                    <a:pt x="4537" y="10586"/>
                    <a:pt x="4380" y="10428"/>
                  </a:cubicBezTo>
                  <a:lnTo>
                    <a:pt x="2773" y="8822"/>
                  </a:lnTo>
                  <a:cubicBezTo>
                    <a:pt x="2458" y="8507"/>
                    <a:pt x="2458" y="7971"/>
                    <a:pt x="2773" y="7656"/>
                  </a:cubicBezTo>
                  <a:lnTo>
                    <a:pt x="2836" y="7561"/>
                  </a:lnTo>
                  <a:cubicBezTo>
                    <a:pt x="2993" y="7404"/>
                    <a:pt x="3214" y="7325"/>
                    <a:pt x="3434" y="7325"/>
                  </a:cubicBezTo>
                  <a:cubicBezTo>
                    <a:pt x="3655" y="7325"/>
                    <a:pt x="3876" y="7404"/>
                    <a:pt x="4033" y="7561"/>
                  </a:cubicBezTo>
                  <a:lnTo>
                    <a:pt x="4978" y="8507"/>
                  </a:lnTo>
                  <a:lnTo>
                    <a:pt x="7625" y="5860"/>
                  </a:lnTo>
                  <a:cubicBezTo>
                    <a:pt x="7793" y="5722"/>
                    <a:pt x="7999" y="5651"/>
                    <a:pt x="8203" y="5651"/>
                  </a:cubicBezTo>
                  <a:close/>
                  <a:moveTo>
                    <a:pt x="5419" y="0"/>
                  </a:moveTo>
                  <a:cubicBezTo>
                    <a:pt x="4852" y="0"/>
                    <a:pt x="4411" y="347"/>
                    <a:pt x="4222" y="851"/>
                  </a:cubicBezTo>
                  <a:lnTo>
                    <a:pt x="2930" y="851"/>
                  </a:lnTo>
                  <a:cubicBezTo>
                    <a:pt x="2363" y="851"/>
                    <a:pt x="1954" y="1198"/>
                    <a:pt x="1733" y="1670"/>
                  </a:cubicBezTo>
                  <a:lnTo>
                    <a:pt x="442" y="1670"/>
                  </a:lnTo>
                  <a:cubicBezTo>
                    <a:pt x="221" y="1670"/>
                    <a:pt x="0" y="1859"/>
                    <a:pt x="0" y="2048"/>
                  </a:cubicBezTo>
                  <a:lnTo>
                    <a:pt x="0" y="12256"/>
                  </a:lnTo>
                  <a:cubicBezTo>
                    <a:pt x="0" y="12508"/>
                    <a:pt x="221" y="12665"/>
                    <a:pt x="442" y="12665"/>
                  </a:cubicBezTo>
                  <a:lnTo>
                    <a:pt x="10366" y="12665"/>
                  </a:lnTo>
                  <a:cubicBezTo>
                    <a:pt x="10618" y="12665"/>
                    <a:pt x="10807" y="12445"/>
                    <a:pt x="10807" y="12256"/>
                  </a:cubicBezTo>
                  <a:lnTo>
                    <a:pt x="10807" y="2048"/>
                  </a:lnTo>
                  <a:cubicBezTo>
                    <a:pt x="10807" y="1828"/>
                    <a:pt x="10618" y="1670"/>
                    <a:pt x="10366" y="1670"/>
                  </a:cubicBezTo>
                  <a:lnTo>
                    <a:pt x="9074" y="1670"/>
                  </a:lnTo>
                  <a:cubicBezTo>
                    <a:pt x="8916" y="1198"/>
                    <a:pt x="8444" y="851"/>
                    <a:pt x="7877" y="851"/>
                  </a:cubicBezTo>
                  <a:lnTo>
                    <a:pt x="6585" y="851"/>
                  </a:lnTo>
                  <a:cubicBezTo>
                    <a:pt x="6427" y="378"/>
                    <a:pt x="5955" y="0"/>
                    <a:pt x="5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516" name="Google Shape;6516;p62"/>
            <p:cNvGrpSpPr/>
            <p:nvPr/>
          </p:nvGrpSpPr>
          <p:grpSpPr>
            <a:xfrm>
              <a:off x="3283055" y="2658321"/>
              <a:ext cx="232992" cy="235630"/>
              <a:chOff x="-39647175" y="3972000"/>
              <a:chExt cx="313500" cy="317050"/>
            </a:xfrm>
            <a:grpFill/>
          </p:grpSpPr>
          <p:sp>
            <p:nvSpPr>
              <p:cNvPr id="6517" name="Google Shape;6517;p62"/>
              <p:cNvSpPr/>
              <p:nvPr/>
            </p:nvSpPr>
            <p:spPr>
              <a:xfrm>
                <a:off x="-39647175" y="3972000"/>
                <a:ext cx="95325" cy="15397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6159" extrusionOk="0">
                    <a:moveTo>
                      <a:pt x="1698" y="1"/>
                    </a:moveTo>
                    <a:cubicBezTo>
                      <a:pt x="1520" y="1"/>
                      <a:pt x="1373" y="138"/>
                      <a:pt x="1293" y="299"/>
                    </a:cubicBezTo>
                    <a:lnTo>
                      <a:pt x="1" y="5119"/>
                    </a:lnTo>
                    <a:cubicBezTo>
                      <a:pt x="1" y="5308"/>
                      <a:pt x="127" y="5528"/>
                      <a:pt x="316" y="5623"/>
                    </a:cubicBezTo>
                    <a:lnTo>
                      <a:pt x="2332" y="6158"/>
                    </a:lnTo>
                    <a:cubicBezTo>
                      <a:pt x="3277" y="2630"/>
                      <a:pt x="2868" y="4111"/>
                      <a:pt x="3813" y="582"/>
                    </a:cubicBezTo>
                    <a:lnTo>
                      <a:pt x="1797" y="15"/>
                    </a:lnTo>
                    <a:cubicBezTo>
                      <a:pt x="1763" y="5"/>
                      <a:pt x="1730" y="1"/>
                      <a:pt x="16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18" name="Google Shape;6518;p62"/>
              <p:cNvSpPr/>
              <p:nvPr/>
            </p:nvSpPr>
            <p:spPr>
              <a:xfrm>
                <a:off x="-39588875" y="4011750"/>
                <a:ext cx="216600" cy="277300"/>
              </a:xfrm>
              <a:custGeom>
                <a:avLst/>
                <a:gdLst/>
                <a:ahLst/>
                <a:cxnLst/>
                <a:rect l="l" t="t" r="r" b="b"/>
                <a:pathLst>
                  <a:path w="8664" h="11092" extrusionOk="0">
                    <a:moveTo>
                      <a:pt x="4348" y="3466"/>
                    </a:moveTo>
                    <a:cubicBezTo>
                      <a:pt x="4820" y="3466"/>
                      <a:pt x="5199" y="3844"/>
                      <a:pt x="5199" y="4316"/>
                    </a:cubicBezTo>
                    <a:cubicBezTo>
                      <a:pt x="5199" y="4789"/>
                      <a:pt x="4820" y="5136"/>
                      <a:pt x="4348" y="5136"/>
                    </a:cubicBezTo>
                    <a:cubicBezTo>
                      <a:pt x="3907" y="5136"/>
                      <a:pt x="3529" y="4789"/>
                      <a:pt x="3529" y="4316"/>
                    </a:cubicBezTo>
                    <a:cubicBezTo>
                      <a:pt x="3529" y="3875"/>
                      <a:pt x="3875" y="3466"/>
                      <a:pt x="4348" y="3466"/>
                    </a:cubicBezTo>
                    <a:close/>
                    <a:moveTo>
                      <a:pt x="5104" y="5766"/>
                    </a:moveTo>
                    <a:lnTo>
                      <a:pt x="6081" y="7624"/>
                    </a:lnTo>
                    <a:lnTo>
                      <a:pt x="2615" y="7624"/>
                    </a:lnTo>
                    <a:lnTo>
                      <a:pt x="3560" y="5766"/>
                    </a:lnTo>
                    <a:cubicBezTo>
                      <a:pt x="3812" y="5892"/>
                      <a:pt x="4096" y="5955"/>
                      <a:pt x="4348" y="5955"/>
                    </a:cubicBezTo>
                    <a:cubicBezTo>
                      <a:pt x="4631" y="5955"/>
                      <a:pt x="4883" y="5892"/>
                      <a:pt x="5104" y="5766"/>
                    </a:cubicBezTo>
                    <a:close/>
                    <a:moveTo>
                      <a:pt x="2048" y="0"/>
                    </a:moveTo>
                    <a:cubicBezTo>
                      <a:pt x="1386" y="2458"/>
                      <a:pt x="1638" y="1544"/>
                      <a:pt x="977" y="4001"/>
                    </a:cubicBezTo>
                    <a:lnTo>
                      <a:pt x="2678" y="4474"/>
                    </a:lnTo>
                    <a:cubicBezTo>
                      <a:pt x="2678" y="4726"/>
                      <a:pt x="2741" y="5010"/>
                      <a:pt x="2899" y="5199"/>
                    </a:cubicBezTo>
                    <a:lnTo>
                      <a:pt x="32" y="10523"/>
                    </a:lnTo>
                    <a:cubicBezTo>
                      <a:pt x="0" y="10680"/>
                      <a:pt x="63" y="10964"/>
                      <a:pt x="252" y="11027"/>
                    </a:cubicBezTo>
                    <a:cubicBezTo>
                      <a:pt x="328" y="11070"/>
                      <a:pt x="404" y="11091"/>
                      <a:pt x="475" y="11091"/>
                    </a:cubicBezTo>
                    <a:cubicBezTo>
                      <a:pt x="613" y="11091"/>
                      <a:pt x="737" y="11014"/>
                      <a:pt x="819" y="10869"/>
                    </a:cubicBezTo>
                    <a:lnTo>
                      <a:pt x="2143" y="8475"/>
                    </a:lnTo>
                    <a:lnTo>
                      <a:pt x="6490" y="8475"/>
                    </a:lnTo>
                    <a:lnTo>
                      <a:pt x="7845" y="10869"/>
                    </a:lnTo>
                    <a:cubicBezTo>
                      <a:pt x="7907" y="11014"/>
                      <a:pt x="8037" y="11091"/>
                      <a:pt x="8173" y="11091"/>
                    </a:cubicBezTo>
                    <a:cubicBezTo>
                      <a:pt x="8243" y="11091"/>
                      <a:pt x="8316" y="11070"/>
                      <a:pt x="8381" y="11027"/>
                    </a:cubicBezTo>
                    <a:cubicBezTo>
                      <a:pt x="8570" y="10932"/>
                      <a:pt x="8664" y="10680"/>
                      <a:pt x="8538" y="10491"/>
                    </a:cubicBezTo>
                    <a:lnTo>
                      <a:pt x="5734" y="5262"/>
                    </a:lnTo>
                    <a:lnTo>
                      <a:pt x="6585" y="5482"/>
                    </a:lnTo>
                    <a:cubicBezTo>
                      <a:pt x="7120" y="3434"/>
                      <a:pt x="6931" y="4222"/>
                      <a:pt x="7624" y="1513"/>
                    </a:cubicBezTo>
                    <a:lnTo>
                      <a:pt x="204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19" name="Google Shape;6519;p62"/>
              <p:cNvSpPr/>
              <p:nvPr/>
            </p:nvSpPr>
            <p:spPr>
              <a:xfrm>
                <a:off x="-39398275" y="4073975"/>
                <a:ext cx="64600" cy="71600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2864" extrusionOk="0">
                    <a:moveTo>
                      <a:pt x="630" y="0"/>
                    </a:moveTo>
                    <a:cubicBezTo>
                      <a:pt x="252" y="1449"/>
                      <a:pt x="410" y="945"/>
                      <a:pt x="0" y="2395"/>
                    </a:cubicBezTo>
                    <a:lnTo>
                      <a:pt x="1607" y="2836"/>
                    </a:lnTo>
                    <a:cubicBezTo>
                      <a:pt x="1658" y="2855"/>
                      <a:pt x="1707" y="2864"/>
                      <a:pt x="1753" y="2864"/>
                    </a:cubicBezTo>
                    <a:cubicBezTo>
                      <a:pt x="1932" y="2864"/>
                      <a:pt x="2067" y="2728"/>
                      <a:pt x="2143" y="2552"/>
                    </a:cubicBezTo>
                    <a:lnTo>
                      <a:pt x="2584" y="945"/>
                    </a:lnTo>
                    <a:cubicBezTo>
                      <a:pt x="2552" y="725"/>
                      <a:pt x="2458" y="473"/>
                      <a:pt x="2237" y="441"/>
                    </a:cubicBezTo>
                    <a:lnTo>
                      <a:pt x="6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20" name="Google Shape;6520;p62"/>
            <p:cNvGrpSpPr/>
            <p:nvPr/>
          </p:nvGrpSpPr>
          <p:grpSpPr>
            <a:xfrm>
              <a:off x="4667501" y="2100607"/>
              <a:ext cx="238844" cy="235909"/>
              <a:chOff x="-37808850" y="3221575"/>
              <a:chExt cx="321375" cy="317425"/>
            </a:xfrm>
            <a:grpFill/>
          </p:grpSpPr>
          <p:sp>
            <p:nvSpPr>
              <p:cNvPr id="6521" name="Google Shape;6521;p62"/>
              <p:cNvSpPr/>
              <p:nvPr/>
            </p:nvSpPr>
            <p:spPr>
              <a:xfrm>
                <a:off x="-37808850" y="3294050"/>
                <a:ext cx="261500" cy="244950"/>
              </a:xfrm>
              <a:custGeom>
                <a:avLst/>
                <a:gdLst/>
                <a:ahLst/>
                <a:cxnLst/>
                <a:rect l="l" t="t" r="r" b="b"/>
                <a:pathLst>
                  <a:path w="10460" h="9798" extrusionOk="0">
                    <a:moveTo>
                      <a:pt x="6091" y="980"/>
                    </a:moveTo>
                    <a:cubicBezTo>
                      <a:pt x="6596" y="980"/>
                      <a:pt x="7119" y="1154"/>
                      <a:pt x="7562" y="1520"/>
                    </a:cubicBezTo>
                    <a:cubicBezTo>
                      <a:pt x="7719" y="1677"/>
                      <a:pt x="7751" y="1898"/>
                      <a:pt x="7593" y="2087"/>
                    </a:cubicBezTo>
                    <a:cubicBezTo>
                      <a:pt x="7518" y="2181"/>
                      <a:pt x="7387" y="2241"/>
                      <a:pt x="7260" y="2241"/>
                    </a:cubicBezTo>
                    <a:cubicBezTo>
                      <a:pt x="7174" y="2241"/>
                      <a:pt x="7090" y="2213"/>
                      <a:pt x="7026" y="2150"/>
                    </a:cubicBezTo>
                    <a:cubicBezTo>
                      <a:pt x="6747" y="1918"/>
                      <a:pt x="6415" y="1807"/>
                      <a:pt x="6101" y="1807"/>
                    </a:cubicBezTo>
                    <a:cubicBezTo>
                      <a:pt x="5776" y="1807"/>
                      <a:pt x="5470" y="1925"/>
                      <a:pt x="5262" y="2150"/>
                    </a:cubicBezTo>
                    <a:cubicBezTo>
                      <a:pt x="5183" y="2229"/>
                      <a:pt x="5073" y="2268"/>
                      <a:pt x="4962" y="2268"/>
                    </a:cubicBezTo>
                    <a:cubicBezTo>
                      <a:pt x="4852" y="2268"/>
                      <a:pt x="4742" y="2229"/>
                      <a:pt x="4663" y="2150"/>
                    </a:cubicBezTo>
                    <a:cubicBezTo>
                      <a:pt x="4506" y="1992"/>
                      <a:pt x="4506" y="1709"/>
                      <a:pt x="4663" y="1551"/>
                    </a:cubicBezTo>
                    <a:cubicBezTo>
                      <a:pt x="5037" y="1177"/>
                      <a:pt x="5553" y="980"/>
                      <a:pt x="6091" y="980"/>
                    </a:cubicBezTo>
                    <a:close/>
                    <a:moveTo>
                      <a:pt x="3781" y="7852"/>
                    </a:moveTo>
                    <a:lnTo>
                      <a:pt x="4348" y="8451"/>
                    </a:lnTo>
                    <a:lnTo>
                      <a:pt x="4002" y="8797"/>
                    </a:lnTo>
                    <a:cubicBezTo>
                      <a:pt x="3923" y="8876"/>
                      <a:pt x="3812" y="8915"/>
                      <a:pt x="3702" y="8915"/>
                    </a:cubicBezTo>
                    <a:cubicBezTo>
                      <a:pt x="3592" y="8915"/>
                      <a:pt x="3482" y="8876"/>
                      <a:pt x="3403" y="8797"/>
                    </a:cubicBezTo>
                    <a:cubicBezTo>
                      <a:pt x="3214" y="8640"/>
                      <a:pt x="3214" y="8356"/>
                      <a:pt x="3403" y="8199"/>
                    </a:cubicBezTo>
                    <a:lnTo>
                      <a:pt x="3781" y="7852"/>
                    </a:lnTo>
                    <a:close/>
                    <a:moveTo>
                      <a:pt x="6201" y="1"/>
                    </a:moveTo>
                    <a:cubicBezTo>
                      <a:pt x="5236" y="1"/>
                      <a:pt x="4264" y="375"/>
                      <a:pt x="3529" y="1110"/>
                    </a:cubicBezTo>
                    <a:lnTo>
                      <a:pt x="2363" y="2307"/>
                    </a:lnTo>
                    <a:cubicBezTo>
                      <a:pt x="2269" y="2370"/>
                      <a:pt x="2206" y="2402"/>
                      <a:pt x="2048" y="2402"/>
                    </a:cubicBezTo>
                    <a:cubicBezTo>
                      <a:pt x="1450" y="2465"/>
                      <a:pt x="851" y="2622"/>
                      <a:pt x="378" y="3095"/>
                    </a:cubicBezTo>
                    <a:cubicBezTo>
                      <a:pt x="0" y="3441"/>
                      <a:pt x="0" y="4040"/>
                      <a:pt x="347" y="4418"/>
                    </a:cubicBezTo>
                    <a:lnTo>
                      <a:pt x="3182" y="7254"/>
                    </a:lnTo>
                    <a:lnTo>
                      <a:pt x="2773" y="7663"/>
                    </a:lnTo>
                    <a:cubicBezTo>
                      <a:pt x="2300" y="8136"/>
                      <a:pt x="2300" y="8923"/>
                      <a:pt x="2773" y="9427"/>
                    </a:cubicBezTo>
                    <a:cubicBezTo>
                      <a:pt x="3009" y="9664"/>
                      <a:pt x="3324" y="9782"/>
                      <a:pt x="3647" y="9782"/>
                    </a:cubicBezTo>
                    <a:cubicBezTo>
                      <a:pt x="3970" y="9782"/>
                      <a:pt x="4301" y="9664"/>
                      <a:pt x="4569" y="9427"/>
                    </a:cubicBezTo>
                    <a:lnTo>
                      <a:pt x="4947" y="9018"/>
                    </a:lnTo>
                    <a:lnTo>
                      <a:pt x="5419" y="9490"/>
                    </a:lnTo>
                    <a:cubicBezTo>
                      <a:pt x="5624" y="9695"/>
                      <a:pt x="5868" y="9798"/>
                      <a:pt x="6112" y="9798"/>
                    </a:cubicBezTo>
                    <a:cubicBezTo>
                      <a:pt x="6357" y="9798"/>
                      <a:pt x="6601" y="9695"/>
                      <a:pt x="6805" y="9490"/>
                    </a:cubicBezTo>
                    <a:cubicBezTo>
                      <a:pt x="7278" y="9018"/>
                      <a:pt x="7436" y="8388"/>
                      <a:pt x="7467" y="7852"/>
                    </a:cubicBezTo>
                    <a:cubicBezTo>
                      <a:pt x="7467" y="7726"/>
                      <a:pt x="7499" y="7663"/>
                      <a:pt x="7593" y="7569"/>
                    </a:cubicBezTo>
                    <a:lnTo>
                      <a:pt x="8696" y="6466"/>
                    </a:lnTo>
                    <a:cubicBezTo>
                      <a:pt x="10460" y="4702"/>
                      <a:pt x="10145" y="1740"/>
                      <a:pt x="8066" y="511"/>
                    </a:cubicBezTo>
                    <a:cubicBezTo>
                      <a:pt x="7496" y="170"/>
                      <a:pt x="6850" y="1"/>
                      <a:pt x="62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22" name="Google Shape;6522;p62"/>
              <p:cNvSpPr/>
              <p:nvPr/>
            </p:nvSpPr>
            <p:spPr>
              <a:xfrm>
                <a:off x="-37601700" y="3221575"/>
                <a:ext cx="114225" cy="111275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4451" extrusionOk="0">
                    <a:moveTo>
                      <a:pt x="3226" y="0"/>
                    </a:moveTo>
                    <a:cubicBezTo>
                      <a:pt x="2907" y="0"/>
                      <a:pt x="2584" y="118"/>
                      <a:pt x="2332" y="355"/>
                    </a:cubicBezTo>
                    <a:lnTo>
                      <a:pt x="0" y="2686"/>
                    </a:lnTo>
                    <a:cubicBezTo>
                      <a:pt x="788" y="3095"/>
                      <a:pt x="1355" y="3631"/>
                      <a:pt x="1796" y="4450"/>
                    </a:cubicBezTo>
                    <a:lnTo>
                      <a:pt x="4096" y="2119"/>
                    </a:lnTo>
                    <a:cubicBezTo>
                      <a:pt x="4568" y="1646"/>
                      <a:pt x="4568" y="859"/>
                      <a:pt x="4096" y="355"/>
                    </a:cubicBezTo>
                    <a:cubicBezTo>
                      <a:pt x="3860" y="118"/>
                      <a:pt x="3545" y="0"/>
                      <a:pt x="32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23" name="Google Shape;6523;p62"/>
            <p:cNvGrpSpPr/>
            <p:nvPr/>
          </p:nvGrpSpPr>
          <p:grpSpPr>
            <a:xfrm>
              <a:off x="4668374" y="2454294"/>
              <a:ext cx="237098" cy="153395"/>
              <a:chOff x="-37806500" y="3697475"/>
              <a:chExt cx="319025" cy="206400"/>
            </a:xfrm>
            <a:grpFill/>
          </p:grpSpPr>
          <p:sp>
            <p:nvSpPr>
              <p:cNvPr id="6524" name="Google Shape;6524;p62"/>
              <p:cNvSpPr/>
              <p:nvPr/>
            </p:nvSpPr>
            <p:spPr>
              <a:xfrm>
                <a:off x="-37615100" y="3759700"/>
                <a:ext cx="6225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490" extrusionOk="0">
                    <a:moveTo>
                      <a:pt x="1229" y="1"/>
                    </a:moveTo>
                    <a:cubicBezTo>
                      <a:pt x="568" y="1"/>
                      <a:pt x="1" y="568"/>
                      <a:pt x="1" y="1261"/>
                    </a:cubicBezTo>
                    <a:cubicBezTo>
                      <a:pt x="1" y="1923"/>
                      <a:pt x="568" y="2490"/>
                      <a:pt x="1229" y="2490"/>
                    </a:cubicBezTo>
                    <a:cubicBezTo>
                      <a:pt x="1891" y="2490"/>
                      <a:pt x="2426" y="1954"/>
                      <a:pt x="2490" y="1261"/>
                    </a:cubicBezTo>
                    <a:cubicBezTo>
                      <a:pt x="2490" y="599"/>
                      <a:pt x="1922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25" name="Google Shape;6525;p62"/>
              <p:cNvSpPr/>
              <p:nvPr/>
            </p:nvSpPr>
            <p:spPr>
              <a:xfrm>
                <a:off x="-37806500" y="3697475"/>
                <a:ext cx="319025" cy="206400"/>
              </a:xfrm>
              <a:custGeom>
                <a:avLst/>
                <a:gdLst/>
                <a:ahLst/>
                <a:cxnLst/>
                <a:rect l="l" t="t" r="r" b="b"/>
                <a:pathLst>
                  <a:path w="12761" h="8256" extrusionOk="0">
                    <a:moveTo>
                      <a:pt x="5357" y="1702"/>
                    </a:moveTo>
                    <a:cubicBezTo>
                      <a:pt x="5609" y="1702"/>
                      <a:pt x="5798" y="1923"/>
                      <a:pt x="5798" y="2112"/>
                    </a:cubicBezTo>
                    <a:cubicBezTo>
                      <a:pt x="5766" y="2332"/>
                      <a:pt x="5609" y="2490"/>
                      <a:pt x="5357" y="2490"/>
                    </a:cubicBezTo>
                    <a:lnTo>
                      <a:pt x="2049" y="2490"/>
                    </a:lnTo>
                    <a:cubicBezTo>
                      <a:pt x="1828" y="2490"/>
                      <a:pt x="1639" y="2301"/>
                      <a:pt x="1639" y="2112"/>
                    </a:cubicBezTo>
                    <a:cubicBezTo>
                      <a:pt x="1639" y="1860"/>
                      <a:pt x="1828" y="1702"/>
                      <a:pt x="2049" y="1702"/>
                    </a:cubicBezTo>
                    <a:close/>
                    <a:moveTo>
                      <a:pt x="5357" y="3309"/>
                    </a:moveTo>
                    <a:cubicBezTo>
                      <a:pt x="5609" y="3309"/>
                      <a:pt x="5798" y="3529"/>
                      <a:pt x="5798" y="3750"/>
                    </a:cubicBezTo>
                    <a:cubicBezTo>
                      <a:pt x="5766" y="4002"/>
                      <a:pt x="5609" y="4160"/>
                      <a:pt x="5357" y="4160"/>
                    </a:cubicBezTo>
                    <a:lnTo>
                      <a:pt x="2049" y="4160"/>
                    </a:lnTo>
                    <a:cubicBezTo>
                      <a:pt x="1828" y="4160"/>
                      <a:pt x="1639" y="3939"/>
                      <a:pt x="1639" y="3750"/>
                    </a:cubicBezTo>
                    <a:cubicBezTo>
                      <a:pt x="1639" y="3529"/>
                      <a:pt x="1828" y="3309"/>
                      <a:pt x="2049" y="3309"/>
                    </a:cubicBezTo>
                    <a:close/>
                    <a:moveTo>
                      <a:pt x="5357" y="4979"/>
                    </a:moveTo>
                    <a:cubicBezTo>
                      <a:pt x="5609" y="4979"/>
                      <a:pt x="5798" y="5168"/>
                      <a:pt x="5798" y="5388"/>
                    </a:cubicBezTo>
                    <a:cubicBezTo>
                      <a:pt x="5766" y="5640"/>
                      <a:pt x="5609" y="5798"/>
                      <a:pt x="5357" y="5798"/>
                    </a:cubicBezTo>
                    <a:lnTo>
                      <a:pt x="2049" y="5798"/>
                    </a:lnTo>
                    <a:cubicBezTo>
                      <a:pt x="1828" y="5798"/>
                      <a:pt x="1639" y="5609"/>
                      <a:pt x="1639" y="5388"/>
                    </a:cubicBezTo>
                    <a:cubicBezTo>
                      <a:pt x="1639" y="5136"/>
                      <a:pt x="1828" y="4979"/>
                      <a:pt x="2049" y="4979"/>
                    </a:cubicBezTo>
                    <a:close/>
                    <a:moveTo>
                      <a:pt x="8948" y="1671"/>
                    </a:moveTo>
                    <a:cubicBezTo>
                      <a:pt x="10082" y="1671"/>
                      <a:pt x="10996" y="2584"/>
                      <a:pt x="11028" y="3750"/>
                    </a:cubicBezTo>
                    <a:cubicBezTo>
                      <a:pt x="10996" y="4916"/>
                      <a:pt x="10082" y="5798"/>
                      <a:pt x="8948" y="5798"/>
                    </a:cubicBezTo>
                    <a:cubicBezTo>
                      <a:pt x="7814" y="5798"/>
                      <a:pt x="6900" y="4853"/>
                      <a:pt x="6869" y="3750"/>
                    </a:cubicBezTo>
                    <a:cubicBezTo>
                      <a:pt x="6869" y="2616"/>
                      <a:pt x="7814" y="1702"/>
                      <a:pt x="8948" y="1671"/>
                    </a:cubicBezTo>
                    <a:close/>
                    <a:moveTo>
                      <a:pt x="1230" y="1"/>
                    </a:moveTo>
                    <a:cubicBezTo>
                      <a:pt x="568" y="1"/>
                      <a:pt x="1" y="568"/>
                      <a:pt x="1" y="1230"/>
                    </a:cubicBezTo>
                    <a:lnTo>
                      <a:pt x="1" y="6207"/>
                    </a:lnTo>
                    <a:cubicBezTo>
                      <a:pt x="1" y="6743"/>
                      <a:pt x="379" y="7184"/>
                      <a:pt x="852" y="7373"/>
                    </a:cubicBezTo>
                    <a:lnTo>
                      <a:pt x="852" y="7846"/>
                    </a:lnTo>
                    <a:cubicBezTo>
                      <a:pt x="852" y="8098"/>
                      <a:pt x="1041" y="8255"/>
                      <a:pt x="1261" y="8255"/>
                    </a:cubicBezTo>
                    <a:lnTo>
                      <a:pt x="2931" y="8255"/>
                    </a:lnTo>
                    <a:cubicBezTo>
                      <a:pt x="3151" y="8255"/>
                      <a:pt x="3372" y="8066"/>
                      <a:pt x="3372" y="7846"/>
                    </a:cubicBezTo>
                    <a:lnTo>
                      <a:pt x="3372" y="7436"/>
                    </a:lnTo>
                    <a:lnTo>
                      <a:pt x="9421" y="7436"/>
                    </a:lnTo>
                    <a:lnTo>
                      <a:pt x="9421" y="7846"/>
                    </a:lnTo>
                    <a:cubicBezTo>
                      <a:pt x="9421" y="8098"/>
                      <a:pt x="9610" y="8255"/>
                      <a:pt x="9862" y="8255"/>
                    </a:cubicBezTo>
                    <a:lnTo>
                      <a:pt x="11500" y="8255"/>
                    </a:lnTo>
                    <a:cubicBezTo>
                      <a:pt x="11752" y="8255"/>
                      <a:pt x="11941" y="8066"/>
                      <a:pt x="11941" y="7846"/>
                    </a:cubicBezTo>
                    <a:lnTo>
                      <a:pt x="11941" y="7373"/>
                    </a:lnTo>
                    <a:cubicBezTo>
                      <a:pt x="12414" y="7215"/>
                      <a:pt x="12760" y="6743"/>
                      <a:pt x="12760" y="6207"/>
                    </a:cubicBezTo>
                    <a:lnTo>
                      <a:pt x="12760" y="1230"/>
                    </a:lnTo>
                    <a:cubicBezTo>
                      <a:pt x="12666" y="599"/>
                      <a:pt x="12099" y="1"/>
                      <a:pt x="114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526" name="Google Shape;6526;p62"/>
            <p:cNvGrpSpPr/>
            <p:nvPr/>
          </p:nvGrpSpPr>
          <p:grpSpPr>
            <a:xfrm>
              <a:off x="4669842" y="2644534"/>
              <a:ext cx="234162" cy="236503"/>
              <a:chOff x="-37804925" y="3953450"/>
              <a:chExt cx="315075" cy="318225"/>
            </a:xfrm>
            <a:grpFill/>
          </p:grpSpPr>
          <p:sp>
            <p:nvSpPr>
              <p:cNvPr id="6527" name="Google Shape;6527;p62"/>
              <p:cNvSpPr/>
              <p:nvPr/>
            </p:nvSpPr>
            <p:spPr>
              <a:xfrm>
                <a:off x="-37614300" y="3955025"/>
                <a:ext cx="124450" cy="186200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7448" extrusionOk="0">
                    <a:moveTo>
                      <a:pt x="2489" y="820"/>
                    </a:moveTo>
                    <a:cubicBezTo>
                      <a:pt x="3403" y="820"/>
                      <a:pt x="4127" y="1576"/>
                      <a:pt x="4127" y="2490"/>
                    </a:cubicBezTo>
                    <a:cubicBezTo>
                      <a:pt x="4127" y="3372"/>
                      <a:pt x="3403" y="4128"/>
                      <a:pt x="2489" y="4128"/>
                    </a:cubicBezTo>
                    <a:cubicBezTo>
                      <a:pt x="1575" y="4128"/>
                      <a:pt x="819" y="3372"/>
                      <a:pt x="819" y="2490"/>
                    </a:cubicBezTo>
                    <a:cubicBezTo>
                      <a:pt x="819" y="1576"/>
                      <a:pt x="1575" y="820"/>
                      <a:pt x="2489" y="820"/>
                    </a:cubicBezTo>
                    <a:close/>
                    <a:moveTo>
                      <a:pt x="2489" y="1"/>
                    </a:moveTo>
                    <a:cubicBezTo>
                      <a:pt x="1103" y="1"/>
                      <a:pt x="0" y="1104"/>
                      <a:pt x="0" y="2490"/>
                    </a:cubicBezTo>
                    <a:cubicBezTo>
                      <a:pt x="0" y="3214"/>
                      <a:pt x="315" y="3845"/>
                      <a:pt x="819" y="4317"/>
                    </a:cubicBezTo>
                    <a:lnTo>
                      <a:pt x="819" y="7058"/>
                    </a:lnTo>
                    <a:cubicBezTo>
                      <a:pt x="819" y="7287"/>
                      <a:pt x="1012" y="7448"/>
                      <a:pt x="1225" y="7448"/>
                    </a:cubicBezTo>
                    <a:cubicBezTo>
                      <a:pt x="1334" y="7448"/>
                      <a:pt x="1448" y="7406"/>
                      <a:pt x="1544" y="7310"/>
                    </a:cubicBezTo>
                    <a:lnTo>
                      <a:pt x="2489" y="6365"/>
                    </a:lnTo>
                    <a:lnTo>
                      <a:pt x="3434" y="7310"/>
                    </a:lnTo>
                    <a:cubicBezTo>
                      <a:pt x="3530" y="7406"/>
                      <a:pt x="3640" y="7448"/>
                      <a:pt x="3744" y="7448"/>
                    </a:cubicBezTo>
                    <a:cubicBezTo>
                      <a:pt x="3948" y="7448"/>
                      <a:pt x="4127" y="7287"/>
                      <a:pt x="4127" y="7058"/>
                    </a:cubicBezTo>
                    <a:lnTo>
                      <a:pt x="4127" y="4317"/>
                    </a:lnTo>
                    <a:cubicBezTo>
                      <a:pt x="4663" y="3845"/>
                      <a:pt x="4978" y="3214"/>
                      <a:pt x="4978" y="2490"/>
                    </a:cubicBezTo>
                    <a:cubicBezTo>
                      <a:pt x="4978" y="1104"/>
                      <a:pt x="3875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28" name="Google Shape;6528;p62"/>
              <p:cNvSpPr/>
              <p:nvPr/>
            </p:nvSpPr>
            <p:spPr>
              <a:xfrm>
                <a:off x="-37761600" y="4230700"/>
                <a:ext cx="2701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1639" extrusionOk="0">
                    <a:moveTo>
                      <a:pt x="1450" y="1"/>
                    </a:moveTo>
                    <a:cubicBezTo>
                      <a:pt x="1292" y="788"/>
                      <a:pt x="662" y="1387"/>
                      <a:pt x="1" y="1639"/>
                    </a:cubicBezTo>
                    <a:lnTo>
                      <a:pt x="8822" y="1639"/>
                    </a:lnTo>
                    <a:cubicBezTo>
                      <a:pt x="9799" y="1639"/>
                      <a:pt x="10649" y="946"/>
                      <a:pt x="108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529" name="Google Shape;6529;p62"/>
              <p:cNvSpPr/>
              <p:nvPr/>
            </p:nvSpPr>
            <p:spPr>
              <a:xfrm>
                <a:off x="-37804925" y="3953450"/>
                <a:ext cx="274125" cy="295675"/>
              </a:xfrm>
              <a:custGeom>
                <a:avLst/>
                <a:gdLst/>
                <a:ahLst/>
                <a:cxnLst/>
                <a:rect l="l" t="t" r="r" b="b"/>
                <a:pathLst>
                  <a:path w="10965" h="11827" extrusionOk="0">
                    <a:moveTo>
                      <a:pt x="379" y="1"/>
                    </a:moveTo>
                    <a:cubicBezTo>
                      <a:pt x="158" y="1"/>
                      <a:pt x="1" y="221"/>
                      <a:pt x="1" y="411"/>
                    </a:cubicBezTo>
                    <a:lnTo>
                      <a:pt x="1" y="10618"/>
                    </a:lnTo>
                    <a:cubicBezTo>
                      <a:pt x="1" y="11280"/>
                      <a:pt x="537" y="11815"/>
                      <a:pt x="1198" y="11815"/>
                    </a:cubicBezTo>
                    <a:cubicBezTo>
                      <a:pt x="1247" y="11823"/>
                      <a:pt x="1295" y="11826"/>
                      <a:pt x="1342" y="11826"/>
                    </a:cubicBezTo>
                    <a:cubicBezTo>
                      <a:pt x="1912" y="11826"/>
                      <a:pt x="2395" y="11318"/>
                      <a:pt x="2395" y="10650"/>
                    </a:cubicBezTo>
                    <a:cubicBezTo>
                      <a:pt x="2395" y="10398"/>
                      <a:pt x="2584" y="10272"/>
                      <a:pt x="2836" y="10272"/>
                    </a:cubicBezTo>
                    <a:lnTo>
                      <a:pt x="10965" y="10272"/>
                    </a:lnTo>
                    <a:lnTo>
                      <a:pt x="10965" y="8255"/>
                    </a:lnTo>
                    <a:cubicBezTo>
                      <a:pt x="10807" y="8161"/>
                      <a:pt x="10650" y="8098"/>
                      <a:pt x="10492" y="7972"/>
                    </a:cubicBezTo>
                    <a:lnTo>
                      <a:pt x="10146" y="7625"/>
                    </a:lnTo>
                    <a:lnTo>
                      <a:pt x="9799" y="7972"/>
                    </a:lnTo>
                    <a:cubicBezTo>
                      <a:pt x="9547" y="8224"/>
                      <a:pt x="9232" y="8318"/>
                      <a:pt x="8917" y="8318"/>
                    </a:cubicBezTo>
                    <a:cubicBezTo>
                      <a:pt x="8255" y="8318"/>
                      <a:pt x="7720" y="7783"/>
                      <a:pt x="7720" y="7058"/>
                    </a:cubicBezTo>
                    <a:lnTo>
                      <a:pt x="7720" y="4664"/>
                    </a:lnTo>
                    <a:cubicBezTo>
                      <a:pt x="7184" y="4065"/>
                      <a:pt x="6869" y="3309"/>
                      <a:pt x="6869" y="2490"/>
                    </a:cubicBezTo>
                    <a:cubicBezTo>
                      <a:pt x="6869" y="1513"/>
                      <a:pt x="7310" y="600"/>
                      <a:pt x="80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6530" name="Google Shape;6530;p62"/>
            <p:cNvSpPr/>
            <p:nvPr/>
          </p:nvSpPr>
          <p:spPr>
            <a:xfrm>
              <a:off x="5275936" y="2382811"/>
              <a:ext cx="169188" cy="234739"/>
            </a:xfrm>
            <a:custGeom>
              <a:avLst/>
              <a:gdLst/>
              <a:ahLst/>
              <a:cxnLst/>
              <a:rect l="l" t="t" r="r" b="b"/>
              <a:pathLst>
                <a:path w="9106" h="12634" extrusionOk="0">
                  <a:moveTo>
                    <a:pt x="7499" y="788"/>
                  </a:moveTo>
                  <a:lnTo>
                    <a:pt x="7499" y="1859"/>
                  </a:lnTo>
                  <a:cubicBezTo>
                    <a:pt x="7499" y="2426"/>
                    <a:pt x="7373" y="3025"/>
                    <a:pt x="7121" y="3529"/>
                  </a:cubicBezTo>
                  <a:cubicBezTo>
                    <a:pt x="6806" y="3466"/>
                    <a:pt x="6554" y="3434"/>
                    <a:pt x="6239" y="3434"/>
                  </a:cubicBezTo>
                  <a:cubicBezTo>
                    <a:pt x="5546" y="3434"/>
                    <a:pt x="4916" y="3592"/>
                    <a:pt x="4380" y="3844"/>
                  </a:cubicBezTo>
                  <a:cubicBezTo>
                    <a:pt x="3907" y="4096"/>
                    <a:pt x="3403" y="4222"/>
                    <a:pt x="2931" y="4222"/>
                  </a:cubicBezTo>
                  <a:cubicBezTo>
                    <a:pt x="2710" y="4222"/>
                    <a:pt x="2521" y="4159"/>
                    <a:pt x="2364" y="4127"/>
                  </a:cubicBezTo>
                  <a:cubicBezTo>
                    <a:pt x="2301" y="4001"/>
                    <a:pt x="2206" y="3938"/>
                    <a:pt x="2175" y="3812"/>
                  </a:cubicBezTo>
                  <a:cubicBezTo>
                    <a:pt x="1860" y="3277"/>
                    <a:pt x="1702" y="2552"/>
                    <a:pt x="1702" y="1859"/>
                  </a:cubicBezTo>
                  <a:lnTo>
                    <a:pt x="1702" y="788"/>
                  </a:lnTo>
                  <a:close/>
                  <a:moveTo>
                    <a:pt x="5357" y="7278"/>
                  </a:moveTo>
                  <a:cubicBezTo>
                    <a:pt x="5451" y="7372"/>
                    <a:pt x="5546" y="7435"/>
                    <a:pt x="5672" y="7467"/>
                  </a:cubicBezTo>
                  <a:cubicBezTo>
                    <a:pt x="6869" y="8066"/>
                    <a:pt x="7436" y="9420"/>
                    <a:pt x="7436" y="10743"/>
                  </a:cubicBezTo>
                  <a:lnTo>
                    <a:pt x="7436" y="11279"/>
                  </a:lnTo>
                  <a:lnTo>
                    <a:pt x="4821" y="9294"/>
                  </a:lnTo>
                  <a:cubicBezTo>
                    <a:pt x="4742" y="9231"/>
                    <a:pt x="4648" y="9200"/>
                    <a:pt x="4553" y="9200"/>
                  </a:cubicBezTo>
                  <a:cubicBezTo>
                    <a:pt x="4459" y="9200"/>
                    <a:pt x="4364" y="9231"/>
                    <a:pt x="4285" y="9294"/>
                  </a:cubicBezTo>
                  <a:lnTo>
                    <a:pt x="1671" y="11279"/>
                  </a:lnTo>
                  <a:lnTo>
                    <a:pt x="1671" y="10743"/>
                  </a:lnTo>
                  <a:cubicBezTo>
                    <a:pt x="1671" y="9357"/>
                    <a:pt x="2238" y="8066"/>
                    <a:pt x="3435" y="7467"/>
                  </a:cubicBezTo>
                  <a:cubicBezTo>
                    <a:pt x="3561" y="7435"/>
                    <a:pt x="3624" y="7372"/>
                    <a:pt x="3750" y="7278"/>
                  </a:cubicBezTo>
                  <a:lnTo>
                    <a:pt x="4191" y="8160"/>
                  </a:lnTo>
                  <a:cubicBezTo>
                    <a:pt x="4270" y="8318"/>
                    <a:pt x="4411" y="8396"/>
                    <a:pt x="4557" y="8396"/>
                  </a:cubicBezTo>
                  <a:cubicBezTo>
                    <a:pt x="4703" y="8396"/>
                    <a:pt x="4853" y="8318"/>
                    <a:pt x="4947" y="8160"/>
                  </a:cubicBezTo>
                  <a:lnTo>
                    <a:pt x="5357" y="7278"/>
                  </a:lnTo>
                  <a:close/>
                  <a:moveTo>
                    <a:pt x="410" y="0"/>
                  </a:moveTo>
                  <a:cubicBezTo>
                    <a:pt x="158" y="0"/>
                    <a:pt x="1" y="189"/>
                    <a:pt x="1" y="410"/>
                  </a:cubicBezTo>
                  <a:cubicBezTo>
                    <a:pt x="1" y="630"/>
                    <a:pt x="190" y="788"/>
                    <a:pt x="410" y="788"/>
                  </a:cubicBezTo>
                  <a:lnTo>
                    <a:pt x="820" y="788"/>
                  </a:lnTo>
                  <a:lnTo>
                    <a:pt x="820" y="1859"/>
                  </a:lnTo>
                  <a:cubicBezTo>
                    <a:pt x="820" y="3749"/>
                    <a:pt x="1734" y="5199"/>
                    <a:pt x="3088" y="5860"/>
                  </a:cubicBezTo>
                  <a:cubicBezTo>
                    <a:pt x="3403" y="6018"/>
                    <a:pt x="3403" y="6585"/>
                    <a:pt x="3088" y="6742"/>
                  </a:cubicBezTo>
                  <a:cubicBezTo>
                    <a:pt x="1576" y="7467"/>
                    <a:pt x="820" y="9042"/>
                    <a:pt x="820" y="10743"/>
                  </a:cubicBezTo>
                  <a:lnTo>
                    <a:pt x="820" y="11815"/>
                  </a:lnTo>
                  <a:lnTo>
                    <a:pt x="410" y="11815"/>
                  </a:lnTo>
                  <a:cubicBezTo>
                    <a:pt x="158" y="11815"/>
                    <a:pt x="1" y="12004"/>
                    <a:pt x="1" y="12256"/>
                  </a:cubicBezTo>
                  <a:cubicBezTo>
                    <a:pt x="1" y="12476"/>
                    <a:pt x="190" y="12634"/>
                    <a:pt x="410" y="12634"/>
                  </a:cubicBezTo>
                  <a:lnTo>
                    <a:pt x="8665" y="12634"/>
                  </a:lnTo>
                  <a:cubicBezTo>
                    <a:pt x="8917" y="12634"/>
                    <a:pt x="9106" y="12445"/>
                    <a:pt x="9106" y="12256"/>
                  </a:cubicBezTo>
                  <a:cubicBezTo>
                    <a:pt x="9106" y="12004"/>
                    <a:pt x="8917" y="11815"/>
                    <a:pt x="8665" y="11815"/>
                  </a:cubicBezTo>
                  <a:lnTo>
                    <a:pt x="8287" y="11815"/>
                  </a:lnTo>
                  <a:lnTo>
                    <a:pt x="8287" y="10743"/>
                  </a:lnTo>
                  <a:cubicBezTo>
                    <a:pt x="8287" y="9042"/>
                    <a:pt x="7530" y="7467"/>
                    <a:pt x="6018" y="6742"/>
                  </a:cubicBezTo>
                  <a:cubicBezTo>
                    <a:pt x="5703" y="6585"/>
                    <a:pt x="5672" y="6018"/>
                    <a:pt x="6018" y="5860"/>
                  </a:cubicBezTo>
                  <a:cubicBezTo>
                    <a:pt x="7530" y="5136"/>
                    <a:pt x="8287" y="3560"/>
                    <a:pt x="8287" y="1859"/>
                  </a:cubicBezTo>
                  <a:lnTo>
                    <a:pt x="8287" y="788"/>
                  </a:lnTo>
                  <a:lnTo>
                    <a:pt x="8665" y="788"/>
                  </a:lnTo>
                  <a:cubicBezTo>
                    <a:pt x="8917" y="788"/>
                    <a:pt x="9106" y="599"/>
                    <a:pt x="9106" y="410"/>
                  </a:cubicBezTo>
                  <a:cubicBezTo>
                    <a:pt x="9106" y="158"/>
                    <a:pt x="8917" y="0"/>
                    <a:pt x="86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</p:grpSp>
    </p:spTree>
    <p:extLst>
      <p:ext uri="{BB962C8B-B14F-4D97-AF65-F5344CB8AC3E}">
        <p14:creationId xmlns:p14="http://schemas.microsoft.com/office/powerpoint/2010/main" val="4033939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02263" y="895990"/>
            <a:ext cx="4869274" cy="1737032"/>
            <a:chOff x="698796" y="1158844"/>
            <a:chExt cx="4869274" cy="1737032"/>
          </a:xfrm>
          <a:solidFill>
            <a:schemeClr val="tx1"/>
          </a:solidFill>
        </p:grpSpPr>
        <p:sp>
          <p:nvSpPr>
            <p:cNvPr id="6978" name="Google Shape;6978;p64"/>
            <p:cNvSpPr/>
            <p:nvPr/>
          </p:nvSpPr>
          <p:spPr>
            <a:xfrm>
              <a:off x="702058" y="1171675"/>
              <a:ext cx="229168" cy="204127"/>
            </a:xfrm>
            <a:custGeom>
              <a:avLst/>
              <a:gdLst/>
              <a:ahLst/>
              <a:cxnLst/>
              <a:rect l="l" t="t" r="r" b="b"/>
              <a:pathLst>
                <a:path w="11815" h="10524" extrusionOk="0">
                  <a:moveTo>
                    <a:pt x="8664" y="726"/>
                  </a:moveTo>
                  <a:cubicBezTo>
                    <a:pt x="9326" y="726"/>
                    <a:pt x="9956" y="1009"/>
                    <a:pt x="10428" y="1482"/>
                  </a:cubicBezTo>
                  <a:cubicBezTo>
                    <a:pt x="10869" y="1954"/>
                    <a:pt x="11090" y="2616"/>
                    <a:pt x="11090" y="3309"/>
                  </a:cubicBezTo>
                  <a:cubicBezTo>
                    <a:pt x="11090" y="4191"/>
                    <a:pt x="10712" y="4853"/>
                    <a:pt x="10082" y="5577"/>
                  </a:cubicBezTo>
                  <a:lnTo>
                    <a:pt x="7435" y="5577"/>
                  </a:lnTo>
                  <a:cubicBezTo>
                    <a:pt x="7309" y="5577"/>
                    <a:pt x="7215" y="5640"/>
                    <a:pt x="7120" y="5735"/>
                  </a:cubicBezTo>
                  <a:lnTo>
                    <a:pt x="6648" y="6522"/>
                  </a:lnTo>
                  <a:lnTo>
                    <a:pt x="5545" y="3687"/>
                  </a:lnTo>
                  <a:cubicBezTo>
                    <a:pt x="5514" y="3561"/>
                    <a:pt x="5388" y="3435"/>
                    <a:pt x="5230" y="3435"/>
                  </a:cubicBezTo>
                  <a:cubicBezTo>
                    <a:pt x="5073" y="3435"/>
                    <a:pt x="4947" y="3529"/>
                    <a:pt x="4915" y="3624"/>
                  </a:cubicBezTo>
                  <a:lnTo>
                    <a:pt x="4096" y="5514"/>
                  </a:lnTo>
                  <a:lnTo>
                    <a:pt x="1702" y="5514"/>
                  </a:lnTo>
                  <a:cubicBezTo>
                    <a:pt x="1103" y="4853"/>
                    <a:pt x="693" y="4191"/>
                    <a:pt x="693" y="3309"/>
                  </a:cubicBezTo>
                  <a:cubicBezTo>
                    <a:pt x="693" y="2616"/>
                    <a:pt x="945" y="1986"/>
                    <a:pt x="1355" y="1482"/>
                  </a:cubicBezTo>
                  <a:cubicBezTo>
                    <a:pt x="1796" y="1009"/>
                    <a:pt x="2426" y="726"/>
                    <a:pt x="3151" y="726"/>
                  </a:cubicBezTo>
                  <a:cubicBezTo>
                    <a:pt x="4096" y="726"/>
                    <a:pt x="4726" y="1293"/>
                    <a:pt x="5073" y="1797"/>
                  </a:cubicBezTo>
                  <a:cubicBezTo>
                    <a:pt x="5388" y="2206"/>
                    <a:pt x="5545" y="2647"/>
                    <a:pt x="5577" y="2836"/>
                  </a:cubicBezTo>
                  <a:cubicBezTo>
                    <a:pt x="5608" y="2994"/>
                    <a:pt x="5766" y="3088"/>
                    <a:pt x="5892" y="3088"/>
                  </a:cubicBezTo>
                  <a:cubicBezTo>
                    <a:pt x="6049" y="3088"/>
                    <a:pt x="6175" y="2994"/>
                    <a:pt x="6207" y="2836"/>
                  </a:cubicBezTo>
                  <a:cubicBezTo>
                    <a:pt x="6238" y="2679"/>
                    <a:pt x="6459" y="2206"/>
                    <a:pt x="6742" y="1797"/>
                  </a:cubicBezTo>
                  <a:cubicBezTo>
                    <a:pt x="7089" y="1293"/>
                    <a:pt x="7687" y="726"/>
                    <a:pt x="8664" y="726"/>
                  </a:cubicBezTo>
                  <a:close/>
                  <a:moveTo>
                    <a:pt x="5293" y="4790"/>
                  </a:moveTo>
                  <a:lnTo>
                    <a:pt x="6364" y="7468"/>
                  </a:lnTo>
                  <a:cubicBezTo>
                    <a:pt x="6396" y="7562"/>
                    <a:pt x="6522" y="7657"/>
                    <a:pt x="6648" y="7688"/>
                  </a:cubicBezTo>
                  <a:lnTo>
                    <a:pt x="6679" y="7688"/>
                  </a:lnTo>
                  <a:cubicBezTo>
                    <a:pt x="6805" y="7688"/>
                    <a:pt x="6931" y="7625"/>
                    <a:pt x="6994" y="7531"/>
                  </a:cubicBezTo>
                  <a:lnTo>
                    <a:pt x="7750" y="6302"/>
                  </a:lnTo>
                  <a:lnTo>
                    <a:pt x="9483" y="6302"/>
                  </a:lnTo>
                  <a:cubicBezTo>
                    <a:pt x="9168" y="6459"/>
                    <a:pt x="8916" y="6711"/>
                    <a:pt x="8664" y="6932"/>
                  </a:cubicBezTo>
                  <a:cubicBezTo>
                    <a:pt x="7813" y="7688"/>
                    <a:pt x="6868" y="8507"/>
                    <a:pt x="5923" y="9610"/>
                  </a:cubicBezTo>
                  <a:cubicBezTo>
                    <a:pt x="4978" y="8507"/>
                    <a:pt x="4033" y="7688"/>
                    <a:pt x="3214" y="6932"/>
                  </a:cubicBezTo>
                  <a:cubicBezTo>
                    <a:pt x="2930" y="6711"/>
                    <a:pt x="2710" y="6459"/>
                    <a:pt x="2458" y="6270"/>
                  </a:cubicBezTo>
                  <a:lnTo>
                    <a:pt x="4411" y="6270"/>
                  </a:lnTo>
                  <a:cubicBezTo>
                    <a:pt x="4505" y="6270"/>
                    <a:pt x="4663" y="6207"/>
                    <a:pt x="4726" y="6081"/>
                  </a:cubicBezTo>
                  <a:lnTo>
                    <a:pt x="5293" y="4790"/>
                  </a:lnTo>
                  <a:close/>
                  <a:moveTo>
                    <a:pt x="3151" y="1"/>
                  </a:moveTo>
                  <a:cubicBezTo>
                    <a:pt x="2269" y="1"/>
                    <a:pt x="1449" y="379"/>
                    <a:pt x="851" y="1009"/>
                  </a:cubicBezTo>
                  <a:cubicBezTo>
                    <a:pt x="315" y="1576"/>
                    <a:pt x="0" y="2427"/>
                    <a:pt x="0" y="3309"/>
                  </a:cubicBezTo>
                  <a:cubicBezTo>
                    <a:pt x="0" y="4097"/>
                    <a:pt x="252" y="4821"/>
                    <a:pt x="819" y="5514"/>
                  </a:cubicBezTo>
                  <a:lnTo>
                    <a:pt x="819" y="5577"/>
                  </a:lnTo>
                  <a:lnTo>
                    <a:pt x="347" y="5577"/>
                  </a:lnTo>
                  <a:cubicBezTo>
                    <a:pt x="158" y="5577"/>
                    <a:pt x="0" y="5735"/>
                    <a:pt x="0" y="5924"/>
                  </a:cubicBezTo>
                  <a:cubicBezTo>
                    <a:pt x="0" y="6113"/>
                    <a:pt x="158" y="6270"/>
                    <a:pt x="347" y="6270"/>
                  </a:cubicBezTo>
                  <a:lnTo>
                    <a:pt x="1418" y="6270"/>
                  </a:lnTo>
                  <a:cubicBezTo>
                    <a:pt x="1796" y="6680"/>
                    <a:pt x="2237" y="7058"/>
                    <a:pt x="2710" y="7468"/>
                  </a:cubicBezTo>
                  <a:cubicBezTo>
                    <a:pt x="3623" y="8255"/>
                    <a:pt x="4600" y="9137"/>
                    <a:pt x="5640" y="10366"/>
                  </a:cubicBezTo>
                  <a:lnTo>
                    <a:pt x="5640" y="10397"/>
                  </a:lnTo>
                  <a:cubicBezTo>
                    <a:pt x="5703" y="10492"/>
                    <a:pt x="5797" y="10524"/>
                    <a:pt x="5892" y="10524"/>
                  </a:cubicBezTo>
                  <a:cubicBezTo>
                    <a:pt x="6018" y="10524"/>
                    <a:pt x="6081" y="10492"/>
                    <a:pt x="6175" y="10397"/>
                  </a:cubicBezTo>
                  <a:lnTo>
                    <a:pt x="6175" y="10366"/>
                  </a:lnTo>
                  <a:cubicBezTo>
                    <a:pt x="7152" y="9137"/>
                    <a:pt x="8192" y="8287"/>
                    <a:pt x="9074" y="7468"/>
                  </a:cubicBezTo>
                  <a:cubicBezTo>
                    <a:pt x="9546" y="7026"/>
                    <a:pt x="9987" y="6617"/>
                    <a:pt x="10397" y="6270"/>
                  </a:cubicBezTo>
                  <a:lnTo>
                    <a:pt x="11437" y="6270"/>
                  </a:lnTo>
                  <a:cubicBezTo>
                    <a:pt x="11657" y="6270"/>
                    <a:pt x="11815" y="6113"/>
                    <a:pt x="11815" y="5924"/>
                  </a:cubicBezTo>
                  <a:cubicBezTo>
                    <a:pt x="11815" y="5735"/>
                    <a:pt x="11657" y="5577"/>
                    <a:pt x="11437" y="5577"/>
                  </a:cubicBezTo>
                  <a:lnTo>
                    <a:pt x="10964" y="5577"/>
                  </a:lnTo>
                  <a:lnTo>
                    <a:pt x="10964" y="5514"/>
                  </a:lnTo>
                  <a:cubicBezTo>
                    <a:pt x="11531" y="4821"/>
                    <a:pt x="11815" y="4097"/>
                    <a:pt x="11815" y="3309"/>
                  </a:cubicBezTo>
                  <a:cubicBezTo>
                    <a:pt x="11815" y="2458"/>
                    <a:pt x="11500" y="1639"/>
                    <a:pt x="10932" y="1009"/>
                  </a:cubicBezTo>
                  <a:cubicBezTo>
                    <a:pt x="10365" y="379"/>
                    <a:pt x="9578" y="1"/>
                    <a:pt x="8664" y="1"/>
                  </a:cubicBezTo>
                  <a:cubicBezTo>
                    <a:pt x="7404" y="1"/>
                    <a:pt x="6616" y="757"/>
                    <a:pt x="6175" y="1387"/>
                  </a:cubicBezTo>
                  <a:cubicBezTo>
                    <a:pt x="6049" y="1545"/>
                    <a:pt x="5986" y="1702"/>
                    <a:pt x="5892" y="1860"/>
                  </a:cubicBezTo>
                  <a:cubicBezTo>
                    <a:pt x="5829" y="1702"/>
                    <a:pt x="5703" y="1545"/>
                    <a:pt x="5640" y="1387"/>
                  </a:cubicBezTo>
                  <a:cubicBezTo>
                    <a:pt x="5199" y="757"/>
                    <a:pt x="4411" y="1"/>
                    <a:pt x="31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6979" name="Google Shape;6979;p64"/>
            <p:cNvGrpSpPr/>
            <p:nvPr/>
          </p:nvGrpSpPr>
          <p:grpSpPr>
            <a:xfrm>
              <a:off x="701560" y="1448820"/>
              <a:ext cx="229769" cy="230390"/>
              <a:chOff x="-28467625" y="2331750"/>
              <a:chExt cx="296150" cy="296950"/>
            </a:xfrm>
            <a:grpFill/>
          </p:grpSpPr>
          <p:sp>
            <p:nvSpPr>
              <p:cNvPr id="6980" name="Google Shape;6980;p64"/>
              <p:cNvSpPr/>
              <p:nvPr/>
            </p:nvSpPr>
            <p:spPr>
              <a:xfrm>
                <a:off x="-28467625" y="2331750"/>
                <a:ext cx="296150" cy="296950"/>
              </a:xfrm>
              <a:custGeom>
                <a:avLst/>
                <a:gdLst/>
                <a:ahLst/>
                <a:cxnLst/>
                <a:rect l="l" t="t" r="r" b="b"/>
                <a:pathLst>
                  <a:path w="11846" h="11878" extrusionOk="0">
                    <a:moveTo>
                      <a:pt x="1733" y="3466"/>
                    </a:moveTo>
                    <a:cubicBezTo>
                      <a:pt x="1922" y="3466"/>
                      <a:pt x="2080" y="3624"/>
                      <a:pt x="2080" y="3813"/>
                    </a:cubicBezTo>
                    <a:cubicBezTo>
                      <a:pt x="2080" y="4002"/>
                      <a:pt x="1922" y="4159"/>
                      <a:pt x="1733" y="4159"/>
                    </a:cubicBezTo>
                    <a:lnTo>
                      <a:pt x="693" y="4159"/>
                    </a:lnTo>
                    <a:lnTo>
                      <a:pt x="693" y="3466"/>
                    </a:lnTo>
                    <a:close/>
                    <a:moveTo>
                      <a:pt x="1418" y="4821"/>
                    </a:moveTo>
                    <a:lnTo>
                      <a:pt x="1418" y="6963"/>
                    </a:lnTo>
                    <a:lnTo>
                      <a:pt x="693" y="6963"/>
                    </a:lnTo>
                    <a:lnTo>
                      <a:pt x="693" y="4821"/>
                    </a:lnTo>
                    <a:close/>
                    <a:moveTo>
                      <a:pt x="1733" y="7656"/>
                    </a:moveTo>
                    <a:cubicBezTo>
                      <a:pt x="1922" y="7656"/>
                      <a:pt x="2080" y="7814"/>
                      <a:pt x="2080" y="8034"/>
                    </a:cubicBezTo>
                    <a:cubicBezTo>
                      <a:pt x="2080" y="8223"/>
                      <a:pt x="1922" y="8381"/>
                      <a:pt x="1733" y="8381"/>
                    </a:cubicBezTo>
                    <a:lnTo>
                      <a:pt x="693" y="8381"/>
                    </a:lnTo>
                    <a:lnTo>
                      <a:pt x="693" y="7656"/>
                    </a:lnTo>
                    <a:close/>
                    <a:moveTo>
                      <a:pt x="9389" y="2080"/>
                    </a:moveTo>
                    <a:cubicBezTo>
                      <a:pt x="9609" y="2080"/>
                      <a:pt x="9767" y="2237"/>
                      <a:pt x="9767" y="2426"/>
                    </a:cubicBezTo>
                    <a:lnTo>
                      <a:pt x="9767" y="9389"/>
                    </a:lnTo>
                    <a:cubicBezTo>
                      <a:pt x="9767" y="9610"/>
                      <a:pt x="9609" y="9767"/>
                      <a:pt x="9389" y="9767"/>
                    </a:cubicBezTo>
                    <a:lnTo>
                      <a:pt x="2426" y="9767"/>
                    </a:lnTo>
                    <a:cubicBezTo>
                      <a:pt x="2237" y="9767"/>
                      <a:pt x="2080" y="9610"/>
                      <a:pt x="2080" y="9389"/>
                    </a:cubicBezTo>
                    <a:lnTo>
                      <a:pt x="2080" y="9011"/>
                    </a:lnTo>
                    <a:cubicBezTo>
                      <a:pt x="2458" y="8853"/>
                      <a:pt x="2773" y="8507"/>
                      <a:pt x="2773" y="8034"/>
                    </a:cubicBezTo>
                    <a:cubicBezTo>
                      <a:pt x="2773" y="7562"/>
                      <a:pt x="2521" y="7184"/>
                      <a:pt x="2080" y="7026"/>
                    </a:cubicBezTo>
                    <a:lnTo>
                      <a:pt x="2080" y="4789"/>
                    </a:lnTo>
                    <a:cubicBezTo>
                      <a:pt x="2458" y="4632"/>
                      <a:pt x="2773" y="4285"/>
                      <a:pt x="2773" y="3813"/>
                    </a:cubicBezTo>
                    <a:cubicBezTo>
                      <a:pt x="2773" y="3340"/>
                      <a:pt x="2521" y="2994"/>
                      <a:pt x="2080" y="2836"/>
                    </a:cubicBezTo>
                    <a:lnTo>
                      <a:pt x="2080" y="2426"/>
                    </a:lnTo>
                    <a:cubicBezTo>
                      <a:pt x="2080" y="2237"/>
                      <a:pt x="2237" y="2080"/>
                      <a:pt x="2426" y="2080"/>
                    </a:cubicBezTo>
                    <a:close/>
                    <a:moveTo>
                      <a:pt x="9389" y="694"/>
                    </a:moveTo>
                    <a:cubicBezTo>
                      <a:pt x="10334" y="694"/>
                      <a:pt x="11121" y="1481"/>
                      <a:pt x="11121" y="2426"/>
                    </a:cubicBezTo>
                    <a:lnTo>
                      <a:pt x="11121" y="9389"/>
                    </a:lnTo>
                    <a:cubicBezTo>
                      <a:pt x="11121" y="10334"/>
                      <a:pt x="10334" y="11122"/>
                      <a:pt x="9389" y="11122"/>
                    </a:cubicBezTo>
                    <a:lnTo>
                      <a:pt x="2426" y="11122"/>
                    </a:lnTo>
                    <a:cubicBezTo>
                      <a:pt x="1481" y="11122"/>
                      <a:pt x="693" y="10334"/>
                      <a:pt x="693" y="9389"/>
                    </a:cubicBezTo>
                    <a:lnTo>
                      <a:pt x="693" y="9042"/>
                    </a:lnTo>
                    <a:lnTo>
                      <a:pt x="1418" y="9042"/>
                    </a:lnTo>
                    <a:lnTo>
                      <a:pt x="1418" y="9389"/>
                    </a:lnTo>
                    <a:cubicBezTo>
                      <a:pt x="1418" y="9988"/>
                      <a:pt x="1891" y="10429"/>
                      <a:pt x="2426" y="10429"/>
                    </a:cubicBezTo>
                    <a:lnTo>
                      <a:pt x="9389" y="10429"/>
                    </a:lnTo>
                    <a:cubicBezTo>
                      <a:pt x="9987" y="10429"/>
                      <a:pt x="10428" y="9956"/>
                      <a:pt x="10428" y="9389"/>
                    </a:cubicBezTo>
                    <a:lnTo>
                      <a:pt x="10428" y="2426"/>
                    </a:lnTo>
                    <a:cubicBezTo>
                      <a:pt x="10428" y="1828"/>
                      <a:pt x="9956" y="1418"/>
                      <a:pt x="9389" y="1418"/>
                    </a:cubicBezTo>
                    <a:lnTo>
                      <a:pt x="2426" y="1418"/>
                    </a:lnTo>
                    <a:cubicBezTo>
                      <a:pt x="1828" y="1418"/>
                      <a:pt x="1418" y="1891"/>
                      <a:pt x="1418" y="2426"/>
                    </a:cubicBezTo>
                    <a:lnTo>
                      <a:pt x="1418" y="2773"/>
                    </a:lnTo>
                    <a:lnTo>
                      <a:pt x="693" y="2773"/>
                    </a:lnTo>
                    <a:lnTo>
                      <a:pt x="693" y="2426"/>
                    </a:lnTo>
                    <a:cubicBezTo>
                      <a:pt x="693" y="1481"/>
                      <a:pt x="1481" y="694"/>
                      <a:pt x="2426" y="694"/>
                    </a:cubicBezTo>
                    <a:close/>
                    <a:moveTo>
                      <a:pt x="2426" y="1"/>
                    </a:moveTo>
                    <a:cubicBezTo>
                      <a:pt x="1103" y="1"/>
                      <a:pt x="0" y="1103"/>
                      <a:pt x="0" y="2426"/>
                    </a:cubicBezTo>
                    <a:lnTo>
                      <a:pt x="0" y="3151"/>
                    </a:lnTo>
                    <a:lnTo>
                      <a:pt x="0" y="4506"/>
                    </a:lnTo>
                    <a:lnTo>
                      <a:pt x="0" y="7341"/>
                    </a:lnTo>
                    <a:lnTo>
                      <a:pt x="0" y="8727"/>
                    </a:lnTo>
                    <a:lnTo>
                      <a:pt x="0" y="9452"/>
                    </a:lnTo>
                    <a:cubicBezTo>
                      <a:pt x="0" y="10775"/>
                      <a:pt x="1103" y="11878"/>
                      <a:pt x="2426" y="11878"/>
                    </a:cubicBezTo>
                    <a:lnTo>
                      <a:pt x="9389" y="11878"/>
                    </a:lnTo>
                    <a:cubicBezTo>
                      <a:pt x="10743" y="11878"/>
                      <a:pt x="11846" y="10775"/>
                      <a:pt x="11846" y="9452"/>
                    </a:cubicBezTo>
                    <a:lnTo>
                      <a:pt x="11846" y="2458"/>
                    </a:lnTo>
                    <a:cubicBezTo>
                      <a:pt x="11846" y="1103"/>
                      <a:pt x="10743" y="1"/>
                      <a:pt x="93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81" name="Google Shape;6981;p64"/>
              <p:cNvSpPr/>
              <p:nvPr/>
            </p:nvSpPr>
            <p:spPr>
              <a:xfrm>
                <a:off x="-28371550" y="2419175"/>
                <a:ext cx="121325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4853" extrusionOk="0">
                    <a:moveTo>
                      <a:pt x="2773" y="662"/>
                    </a:moveTo>
                    <a:lnTo>
                      <a:pt x="2773" y="1670"/>
                    </a:lnTo>
                    <a:cubicBezTo>
                      <a:pt x="2773" y="1891"/>
                      <a:pt x="2931" y="2048"/>
                      <a:pt x="3120" y="2048"/>
                    </a:cubicBezTo>
                    <a:lnTo>
                      <a:pt x="4159" y="2048"/>
                    </a:lnTo>
                    <a:lnTo>
                      <a:pt x="4159" y="2741"/>
                    </a:lnTo>
                    <a:lnTo>
                      <a:pt x="3120" y="2741"/>
                    </a:lnTo>
                    <a:cubicBezTo>
                      <a:pt x="2931" y="2741"/>
                      <a:pt x="2773" y="2899"/>
                      <a:pt x="2773" y="3120"/>
                    </a:cubicBezTo>
                    <a:lnTo>
                      <a:pt x="2773" y="4128"/>
                    </a:lnTo>
                    <a:lnTo>
                      <a:pt x="2049" y="4128"/>
                    </a:lnTo>
                    <a:lnTo>
                      <a:pt x="2049" y="3120"/>
                    </a:lnTo>
                    <a:cubicBezTo>
                      <a:pt x="2049" y="2899"/>
                      <a:pt x="1891" y="2741"/>
                      <a:pt x="1702" y="2741"/>
                    </a:cubicBezTo>
                    <a:lnTo>
                      <a:pt x="662" y="2741"/>
                    </a:lnTo>
                    <a:lnTo>
                      <a:pt x="662" y="2048"/>
                    </a:lnTo>
                    <a:lnTo>
                      <a:pt x="1702" y="2048"/>
                    </a:lnTo>
                    <a:cubicBezTo>
                      <a:pt x="1891" y="2048"/>
                      <a:pt x="2049" y="1891"/>
                      <a:pt x="2049" y="1670"/>
                    </a:cubicBezTo>
                    <a:lnTo>
                      <a:pt x="2049" y="662"/>
                    </a:lnTo>
                    <a:close/>
                    <a:moveTo>
                      <a:pt x="1734" y="1"/>
                    </a:moveTo>
                    <a:cubicBezTo>
                      <a:pt x="1545" y="1"/>
                      <a:pt x="1387" y="158"/>
                      <a:pt x="1387" y="347"/>
                    </a:cubicBezTo>
                    <a:lnTo>
                      <a:pt x="1387" y="1387"/>
                    </a:lnTo>
                    <a:lnTo>
                      <a:pt x="347" y="1387"/>
                    </a:lnTo>
                    <a:cubicBezTo>
                      <a:pt x="158" y="1387"/>
                      <a:pt x="1" y="1544"/>
                      <a:pt x="1" y="1733"/>
                    </a:cubicBezTo>
                    <a:lnTo>
                      <a:pt x="1" y="3120"/>
                    </a:lnTo>
                    <a:cubicBezTo>
                      <a:pt x="1" y="3309"/>
                      <a:pt x="158" y="3466"/>
                      <a:pt x="347" y="3466"/>
                    </a:cubicBezTo>
                    <a:lnTo>
                      <a:pt x="1387" y="3466"/>
                    </a:lnTo>
                    <a:lnTo>
                      <a:pt x="1387" y="4474"/>
                    </a:lnTo>
                    <a:cubicBezTo>
                      <a:pt x="1387" y="4695"/>
                      <a:pt x="1545" y="4852"/>
                      <a:pt x="1734" y="4852"/>
                    </a:cubicBezTo>
                    <a:lnTo>
                      <a:pt x="3120" y="4852"/>
                    </a:lnTo>
                    <a:cubicBezTo>
                      <a:pt x="3309" y="4852"/>
                      <a:pt x="3466" y="4695"/>
                      <a:pt x="3466" y="4474"/>
                    </a:cubicBezTo>
                    <a:lnTo>
                      <a:pt x="3466" y="3466"/>
                    </a:lnTo>
                    <a:lnTo>
                      <a:pt x="4506" y="3466"/>
                    </a:lnTo>
                    <a:cubicBezTo>
                      <a:pt x="4695" y="3466"/>
                      <a:pt x="4853" y="3309"/>
                      <a:pt x="4853" y="3120"/>
                    </a:cubicBezTo>
                    <a:lnTo>
                      <a:pt x="4853" y="1733"/>
                    </a:lnTo>
                    <a:cubicBezTo>
                      <a:pt x="4853" y="1544"/>
                      <a:pt x="4695" y="1387"/>
                      <a:pt x="4506" y="1387"/>
                    </a:cubicBezTo>
                    <a:lnTo>
                      <a:pt x="3466" y="1387"/>
                    </a:lnTo>
                    <a:lnTo>
                      <a:pt x="3466" y="347"/>
                    </a:lnTo>
                    <a:cubicBezTo>
                      <a:pt x="3466" y="158"/>
                      <a:pt x="3309" y="1"/>
                      <a:pt x="31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82" name="Google Shape;6982;p64"/>
            <p:cNvGrpSpPr/>
            <p:nvPr/>
          </p:nvGrpSpPr>
          <p:grpSpPr>
            <a:xfrm>
              <a:off x="710724" y="1736323"/>
              <a:ext cx="211440" cy="227965"/>
              <a:chOff x="-28461325" y="2701925"/>
              <a:chExt cx="272525" cy="293825"/>
            </a:xfrm>
            <a:grpFill/>
          </p:grpSpPr>
          <p:sp>
            <p:nvSpPr>
              <p:cNvPr id="6983" name="Google Shape;6983;p64"/>
              <p:cNvSpPr/>
              <p:nvPr/>
            </p:nvSpPr>
            <p:spPr>
              <a:xfrm>
                <a:off x="-28427475" y="2789200"/>
                <a:ext cx="54375" cy="8052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3221" extrusionOk="0">
                    <a:moveTo>
                      <a:pt x="1805" y="1"/>
                    </a:moveTo>
                    <a:cubicBezTo>
                      <a:pt x="1782" y="1"/>
                      <a:pt x="1758" y="3"/>
                      <a:pt x="1734" y="7"/>
                    </a:cubicBezTo>
                    <a:cubicBezTo>
                      <a:pt x="946" y="164"/>
                      <a:pt x="285" y="826"/>
                      <a:pt x="127" y="1645"/>
                    </a:cubicBezTo>
                    <a:cubicBezTo>
                      <a:pt x="1" y="2275"/>
                      <a:pt x="190" y="2811"/>
                      <a:pt x="348" y="3063"/>
                    </a:cubicBezTo>
                    <a:cubicBezTo>
                      <a:pt x="442" y="3189"/>
                      <a:pt x="537" y="3220"/>
                      <a:pt x="663" y="3220"/>
                    </a:cubicBezTo>
                    <a:cubicBezTo>
                      <a:pt x="694" y="3220"/>
                      <a:pt x="789" y="3220"/>
                      <a:pt x="820" y="3189"/>
                    </a:cubicBezTo>
                    <a:cubicBezTo>
                      <a:pt x="978" y="3126"/>
                      <a:pt x="1072" y="2874"/>
                      <a:pt x="946" y="2716"/>
                    </a:cubicBezTo>
                    <a:cubicBezTo>
                      <a:pt x="820" y="2527"/>
                      <a:pt x="726" y="2181"/>
                      <a:pt x="789" y="1740"/>
                    </a:cubicBezTo>
                    <a:cubicBezTo>
                      <a:pt x="883" y="1173"/>
                      <a:pt x="1356" y="763"/>
                      <a:pt x="1860" y="637"/>
                    </a:cubicBezTo>
                    <a:cubicBezTo>
                      <a:pt x="2049" y="605"/>
                      <a:pt x="2175" y="448"/>
                      <a:pt x="2112" y="227"/>
                    </a:cubicBezTo>
                    <a:cubicBezTo>
                      <a:pt x="2084" y="90"/>
                      <a:pt x="1961" y="1"/>
                      <a:pt x="18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84" name="Google Shape;6984;p64"/>
              <p:cNvSpPr/>
              <p:nvPr/>
            </p:nvSpPr>
            <p:spPr>
              <a:xfrm>
                <a:off x="-28362875" y="2824025"/>
                <a:ext cx="12447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128" extrusionOk="0">
                    <a:moveTo>
                      <a:pt x="3434" y="693"/>
                    </a:moveTo>
                    <a:cubicBezTo>
                      <a:pt x="3844" y="693"/>
                      <a:pt x="4159" y="1008"/>
                      <a:pt x="4159" y="1418"/>
                    </a:cubicBezTo>
                    <a:cubicBezTo>
                      <a:pt x="4159" y="1922"/>
                      <a:pt x="3592" y="2394"/>
                      <a:pt x="2741" y="3056"/>
                    </a:cubicBezTo>
                    <a:cubicBezTo>
                      <a:pt x="2615" y="3151"/>
                      <a:pt x="2521" y="3214"/>
                      <a:pt x="2426" y="3340"/>
                    </a:cubicBezTo>
                    <a:cubicBezTo>
                      <a:pt x="2300" y="3245"/>
                      <a:pt x="2174" y="3182"/>
                      <a:pt x="2111" y="3056"/>
                    </a:cubicBezTo>
                    <a:cubicBezTo>
                      <a:pt x="1229" y="2394"/>
                      <a:pt x="694" y="1922"/>
                      <a:pt x="694" y="1418"/>
                    </a:cubicBezTo>
                    <a:cubicBezTo>
                      <a:pt x="694" y="977"/>
                      <a:pt x="1009" y="693"/>
                      <a:pt x="1387" y="693"/>
                    </a:cubicBezTo>
                    <a:cubicBezTo>
                      <a:pt x="1891" y="693"/>
                      <a:pt x="2111" y="1260"/>
                      <a:pt x="2111" y="1292"/>
                    </a:cubicBezTo>
                    <a:cubicBezTo>
                      <a:pt x="2143" y="1449"/>
                      <a:pt x="2269" y="1512"/>
                      <a:pt x="2426" y="1512"/>
                    </a:cubicBezTo>
                    <a:cubicBezTo>
                      <a:pt x="2584" y="1512"/>
                      <a:pt x="2678" y="1418"/>
                      <a:pt x="2741" y="1292"/>
                    </a:cubicBezTo>
                    <a:cubicBezTo>
                      <a:pt x="2741" y="1260"/>
                      <a:pt x="2930" y="693"/>
                      <a:pt x="3434" y="693"/>
                    </a:cubicBezTo>
                    <a:close/>
                    <a:moveTo>
                      <a:pt x="1387" y="0"/>
                    </a:moveTo>
                    <a:cubicBezTo>
                      <a:pt x="599" y="0"/>
                      <a:pt x="0" y="630"/>
                      <a:pt x="0" y="1418"/>
                    </a:cubicBezTo>
                    <a:cubicBezTo>
                      <a:pt x="0" y="2268"/>
                      <a:pt x="725" y="2835"/>
                      <a:pt x="1702" y="3623"/>
                    </a:cubicBezTo>
                    <a:cubicBezTo>
                      <a:pt x="1859" y="3718"/>
                      <a:pt x="2048" y="3875"/>
                      <a:pt x="2269" y="4033"/>
                    </a:cubicBezTo>
                    <a:cubicBezTo>
                      <a:pt x="2332" y="4064"/>
                      <a:pt x="2426" y="4127"/>
                      <a:pt x="2489" y="4127"/>
                    </a:cubicBezTo>
                    <a:cubicBezTo>
                      <a:pt x="2584" y="4127"/>
                      <a:pt x="2647" y="4064"/>
                      <a:pt x="2741" y="4033"/>
                    </a:cubicBezTo>
                    <a:cubicBezTo>
                      <a:pt x="2930" y="3875"/>
                      <a:pt x="3088" y="3718"/>
                      <a:pt x="3277" y="3623"/>
                    </a:cubicBezTo>
                    <a:cubicBezTo>
                      <a:pt x="4254" y="2835"/>
                      <a:pt x="4978" y="2268"/>
                      <a:pt x="4978" y="1418"/>
                    </a:cubicBezTo>
                    <a:cubicBezTo>
                      <a:pt x="4852" y="630"/>
                      <a:pt x="4222" y="0"/>
                      <a:pt x="3434" y="0"/>
                    </a:cubicBezTo>
                    <a:cubicBezTo>
                      <a:pt x="3056" y="0"/>
                      <a:pt x="2647" y="158"/>
                      <a:pt x="2426" y="504"/>
                    </a:cubicBezTo>
                    <a:cubicBezTo>
                      <a:pt x="2143" y="189"/>
                      <a:pt x="1796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85" name="Google Shape;6985;p64"/>
              <p:cNvSpPr/>
              <p:nvPr/>
            </p:nvSpPr>
            <p:spPr>
              <a:xfrm>
                <a:off x="-28461325" y="2701925"/>
                <a:ext cx="272525" cy="293825"/>
              </a:xfrm>
              <a:custGeom>
                <a:avLst/>
                <a:gdLst/>
                <a:ahLst/>
                <a:cxnLst/>
                <a:rect l="l" t="t" r="r" b="b"/>
                <a:pathLst>
                  <a:path w="10901" h="11753" extrusionOk="0">
                    <a:moveTo>
                      <a:pt x="7845" y="2647"/>
                    </a:moveTo>
                    <a:cubicBezTo>
                      <a:pt x="9168" y="2647"/>
                      <a:pt x="10208" y="3781"/>
                      <a:pt x="10208" y="5136"/>
                    </a:cubicBezTo>
                    <a:cubicBezTo>
                      <a:pt x="10208" y="5577"/>
                      <a:pt x="10145" y="5924"/>
                      <a:pt x="9987" y="6239"/>
                    </a:cubicBezTo>
                    <a:lnTo>
                      <a:pt x="8034" y="10303"/>
                    </a:lnTo>
                    <a:cubicBezTo>
                      <a:pt x="7814" y="10807"/>
                      <a:pt x="7341" y="11090"/>
                      <a:pt x="6837" y="11090"/>
                    </a:cubicBezTo>
                    <a:cubicBezTo>
                      <a:pt x="6396" y="11090"/>
                      <a:pt x="6049" y="10901"/>
                      <a:pt x="5766" y="10555"/>
                    </a:cubicBezTo>
                    <a:cubicBezTo>
                      <a:pt x="5703" y="10460"/>
                      <a:pt x="5608" y="10429"/>
                      <a:pt x="5482" y="10429"/>
                    </a:cubicBezTo>
                    <a:cubicBezTo>
                      <a:pt x="5388" y="10429"/>
                      <a:pt x="5293" y="10460"/>
                      <a:pt x="5230" y="10555"/>
                    </a:cubicBezTo>
                    <a:cubicBezTo>
                      <a:pt x="4947" y="10901"/>
                      <a:pt x="4537" y="11090"/>
                      <a:pt x="4159" y="11090"/>
                    </a:cubicBezTo>
                    <a:cubicBezTo>
                      <a:pt x="3655" y="11090"/>
                      <a:pt x="3182" y="10775"/>
                      <a:pt x="2930" y="10303"/>
                    </a:cubicBezTo>
                    <a:lnTo>
                      <a:pt x="1008" y="6239"/>
                    </a:lnTo>
                    <a:cubicBezTo>
                      <a:pt x="851" y="5892"/>
                      <a:pt x="756" y="5546"/>
                      <a:pt x="756" y="5136"/>
                    </a:cubicBezTo>
                    <a:cubicBezTo>
                      <a:pt x="756" y="3781"/>
                      <a:pt x="1828" y="2647"/>
                      <a:pt x="3119" y="2647"/>
                    </a:cubicBezTo>
                    <a:cubicBezTo>
                      <a:pt x="3970" y="2647"/>
                      <a:pt x="4758" y="3120"/>
                      <a:pt x="5167" y="3876"/>
                    </a:cubicBezTo>
                    <a:cubicBezTo>
                      <a:pt x="5262" y="4002"/>
                      <a:pt x="5325" y="4033"/>
                      <a:pt x="5482" y="4033"/>
                    </a:cubicBezTo>
                    <a:cubicBezTo>
                      <a:pt x="5640" y="4033"/>
                      <a:pt x="5734" y="3970"/>
                      <a:pt x="5797" y="3876"/>
                    </a:cubicBezTo>
                    <a:cubicBezTo>
                      <a:pt x="6238" y="3120"/>
                      <a:pt x="7026" y="2647"/>
                      <a:pt x="7845" y="2647"/>
                    </a:cubicBezTo>
                    <a:close/>
                    <a:moveTo>
                      <a:pt x="6774" y="1"/>
                    </a:moveTo>
                    <a:cubicBezTo>
                      <a:pt x="5829" y="1"/>
                      <a:pt x="5104" y="788"/>
                      <a:pt x="5104" y="1734"/>
                    </a:cubicBezTo>
                    <a:lnTo>
                      <a:pt x="5104" y="2773"/>
                    </a:lnTo>
                    <a:cubicBezTo>
                      <a:pt x="4537" y="2301"/>
                      <a:pt x="3844" y="1986"/>
                      <a:pt x="3088" y="1986"/>
                    </a:cubicBezTo>
                    <a:cubicBezTo>
                      <a:pt x="1386" y="1986"/>
                      <a:pt x="0" y="3403"/>
                      <a:pt x="0" y="5136"/>
                    </a:cubicBezTo>
                    <a:cubicBezTo>
                      <a:pt x="0" y="5609"/>
                      <a:pt x="126" y="6081"/>
                      <a:pt x="315" y="6522"/>
                    </a:cubicBezTo>
                    <a:lnTo>
                      <a:pt x="2269" y="10586"/>
                    </a:lnTo>
                    <a:cubicBezTo>
                      <a:pt x="2615" y="11343"/>
                      <a:pt x="3308" y="11752"/>
                      <a:pt x="4096" y="11752"/>
                    </a:cubicBezTo>
                    <a:cubicBezTo>
                      <a:pt x="4632" y="11752"/>
                      <a:pt x="5104" y="11563"/>
                      <a:pt x="5451" y="11248"/>
                    </a:cubicBezTo>
                    <a:cubicBezTo>
                      <a:pt x="5797" y="11563"/>
                      <a:pt x="6270" y="11752"/>
                      <a:pt x="6774" y="11752"/>
                    </a:cubicBezTo>
                    <a:cubicBezTo>
                      <a:pt x="7561" y="11752"/>
                      <a:pt x="8286" y="11280"/>
                      <a:pt x="8633" y="10586"/>
                    </a:cubicBezTo>
                    <a:lnTo>
                      <a:pt x="10554" y="6522"/>
                    </a:lnTo>
                    <a:cubicBezTo>
                      <a:pt x="10775" y="6081"/>
                      <a:pt x="10901" y="5609"/>
                      <a:pt x="10901" y="5136"/>
                    </a:cubicBezTo>
                    <a:cubicBezTo>
                      <a:pt x="10869" y="3466"/>
                      <a:pt x="9515" y="1986"/>
                      <a:pt x="7814" y="1986"/>
                    </a:cubicBezTo>
                    <a:cubicBezTo>
                      <a:pt x="7057" y="1986"/>
                      <a:pt x="6364" y="2269"/>
                      <a:pt x="5797" y="2773"/>
                    </a:cubicBezTo>
                    <a:lnTo>
                      <a:pt x="5797" y="1734"/>
                    </a:lnTo>
                    <a:cubicBezTo>
                      <a:pt x="5797" y="1135"/>
                      <a:pt x="6238" y="694"/>
                      <a:pt x="6774" y="694"/>
                    </a:cubicBezTo>
                    <a:cubicBezTo>
                      <a:pt x="6994" y="694"/>
                      <a:pt x="7152" y="536"/>
                      <a:pt x="7152" y="347"/>
                    </a:cubicBezTo>
                    <a:cubicBezTo>
                      <a:pt x="7152" y="158"/>
                      <a:pt x="6994" y="1"/>
                      <a:pt x="67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86" name="Google Shape;6986;p64"/>
            <p:cNvGrpSpPr/>
            <p:nvPr/>
          </p:nvGrpSpPr>
          <p:grpSpPr>
            <a:xfrm>
              <a:off x="2153936" y="1200120"/>
              <a:ext cx="229769" cy="147276"/>
              <a:chOff x="-26585200" y="2025375"/>
              <a:chExt cx="296150" cy="189825"/>
            </a:xfrm>
            <a:grpFill/>
          </p:grpSpPr>
          <p:sp>
            <p:nvSpPr>
              <p:cNvPr id="6987" name="Google Shape;6987;p64"/>
              <p:cNvSpPr/>
              <p:nvPr/>
            </p:nvSpPr>
            <p:spPr>
              <a:xfrm>
                <a:off x="-26340250" y="2127750"/>
                <a:ext cx="512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2805" extrusionOk="0">
                    <a:moveTo>
                      <a:pt x="1008" y="977"/>
                    </a:moveTo>
                    <a:cubicBezTo>
                      <a:pt x="1229" y="1324"/>
                      <a:pt x="1386" y="1608"/>
                      <a:pt x="1386" y="1734"/>
                    </a:cubicBezTo>
                    <a:cubicBezTo>
                      <a:pt x="1323" y="1923"/>
                      <a:pt x="1166" y="2080"/>
                      <a:pt x="1008" y="2080"/>
                    </a:cubicBezTo>
                    <a:cubicBezTo>
                      <a:pt x="819" y="2080"/>
                      <a:pt x="662" y="1923"/>
                      <a:pt x="662" y="1734"/>
                    </a:cubicBezTo>
                    <a:cubicBezTo>
                      <a:pt x="662" y="1608"/>
                      <a:pt x="819" y="1324"/>
                      <a:pt x="1008" y="977"/>
                    </a:cubicBezTo>
                    <a:close/>
                    <a:moveTo>
                      <a:pt x="1008" y="1"/>
                    </a:moveTo>
                    <a:cubicBezTo>
                      <a:pt x="914" y="1"/>
                      <a:pt x="788" y="32"/>
                      <a:pt x="756" y="158"/>
                    </a:cubicBezTo>
                    <a:cubicBezTo>
                      <a:pt x="756" y="158"/>
                      <a:pt x="536" y="442"/>
                      <a:pt x="378" y="757"/>
                    </a:cubicBezTo>
                    <a:cubicBezTo>
                      <a:pt x="32" y="1324"/>
                      <a:pt x="0" y="1608"/>
                      <a:pt x="0" y="1765"/>
                    </a:cubicBezTo>
                    <a:cubicBezTo>
                      <a:pt x="0" y="2364"/>
                      <a:pt x="473" y="2805"/>
                      <a:pt x="1008" y="2805"/>
                    </a:cubicBezTo>
                    <a:cubicBezTo>
                      <a:pt x="1607" y="2805"/>
                      <a:pt x="2048" y="2332"/>
                      <a:pt x="2048" y="1765"/>
                    </a:cubicBezTo>
                    <a:cubicBezTo>
                      <a:pt x="2048" y="1608"/>
                      <a:pt x="2016" y="1387"/>
                      <a:pt x="1638" y="757"/>
                    </a:cubicBezTo>
                    <a:cubicBezTo>
                      <a:pt x="1449" y="442"/>
                      <a:pt x="1292" y="158"/>
                      <a:pt x="1292" y="158"/>
                    </a:cubicBezTo>
                    <a:cubicBezTo>
                      <a:pt x="1229" y="64"/>
                      <a:pt x="1134" y="1"/>
                      <a:pt x="10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88" name="Google Shape;6988;p64"/>
              <p:cNvSpPr/>
              <p:nvPr/>
            </p:nvSpPr>
            <p:spPr>
              <a:xfrm>
                <a:off x="-26585200" y="2025375"/>
                <a:ext cx="295375" cy="189825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7593" extrusionOk="0">
                    <a:moveTo>
                      <a:pt x="10775" y="2016"/>
                    </a:moveTo>
                    <a:cubicBezTo>
                      <a:pt x="10964" y="2016"/>
                      <a:pt x="11121" y="2174"/>
                      <a:pt x="11121" y="2363"/>
                    </a:cubicBezTo>
                    <a:cubicBezTo>
                      <a:pt x="11121" y="2552"/>
                      <a:pt x="10964" y="2710"/>
                      <a:pt x="10775" y="2710"/>
                    </a:cubicBezTo>
                    <a:lnTo>
                      <a:pt x="9830" y="2710"/>
                    </a:lnTo>
                    <a:lnTo>
                      <a:pt x="9987" y="2016"/>
                    </a:lnTo>
                    <a:close/>
                    <a:moveTo>
                      <a:pt x="6238" y="693"/>
                    </a:moveTo>
                    <a:cubicBezTo>
                      <a:pt x="6081" y="1103"/>
                      <a:pt x="5734" y="1418"/>
                      <a:pt x="5261" y="1418"/>
                    </a:cubicBezTo>
                    <a:lnTo>
                      <a:pt x="3875" y="1418"/>
                    </a:lnTo>
                    <a:cubicBezTo>
                      <a:pt x="3686" y="1418"/>
                      <a:pt x="3529" y="1575"/>
                      <a:pt x="3529" y="1764"/>
                    </a:cubicBezTo>
                    <a:cubicBezTo>
                      <a:pt x="3529" y="1953"/>
                      <a:pt x="3686" y="2111"/>
                      <a:pt x="3875" y="2111"/>
                    </a:cubicBezTo>
                    <a:lnTo>
                      <a:pt x="9326" y="2111"/>
                    </a:lnTo>
                    <a:lnTo>
                      <a:pt x="9168" y="2836"/>
                    </a:lnTo>
                    <a:lnTo>
                      <a:pt x="5923" y="2836"/>
                    </a:lnTo>
                    <a:lnTo>
                      <a:pt x="5923" y="2710"/>
                    </a:lnTo>
                    <a:cubicBezTo>
                      <a:pt x="5734" y="2710"/>
                      <a:pt x="5576" y="2867"/>
                      <a:pt x="5576" y="3056"/>
                    </a:cubicBezTo>
                    <a:cubicBezTo>
                      <a:pt x="5576" y="3277"/>
                      <a:pt x="5734" y="3434"/>
                      <a:pt x="5923" y="3434"/>
                    </a:cubicBezTo>
                    <a:lnTo>
                      <a:pt x="8034" y="3434"/>
                    </a:lnTo>
                    <a:cubicBezTo>
                      <a:pt x="8223" y="3434"/>
                      <a:pt x="8380" y="3592"/>
                      <a:pt x="8380" y="3781"/>
                    </a:cubicBezTo>
                    <a:cubicBezTo>
                      <a:pt x="8380" y="3970"/>
                      <a:pt x="8223" y="4127"/>
                      <a:pt x="8034" y="4127"/>
                    </a:cubicBezTo>
                    <a:lnTo>
                      <a:pt x="5923" y="4127"/>
                    </a:lnTo>
                    <a:cubicBezTo>
                      <a:pt x="5734" y="4127"/>
                      <a:pt x="5576" y="4285"/>
                      <a:pt x="5576" y="4474"/>
                    </a:cubicBezTo>
                    <a:cubicBezTo>
                      <a:pt x="5576" y="4694"/>
                      <a:pt x="5734" y="4852"/>
                      <a:pt x="5923" y="4852"/>
                    </a:cubicBezTo>
                    <a:lnTo>
                      <a:pt x="7309" y="4852"/>
                    </a:lnTo>
                    <a:cubicBezTo>
                      <a:pt x="7498" y="4852"/>
                      <a:pt x="7656" y="5009"/>
                      <a:pt x="7656" y="5198"/>
                    </a:cubicBezTo>
                    <a:cubicBezTo>
                      <a:pt x="7656" y="5388"/>
                      <a:pt x="7498" y="5545"/>
                      <a:pt x="7309" y="5545"/>
                    </a:cubicBezTo>
                    <a:lnTo>
                      <a:pt x="5923" y="5545"/>
                    </a:lnTo>
                    <a:cubicBezTo>
                      <a:pt x="5734" y="5545"/>
                      <a:pt x="5576" y="5703"/>
                      <a:pt x="5576" y="5892"/>
                    </a:cubicBezTo>
                    <a:cubicBezTo>
                      <a:pt x="5576" y="6112"/>
                      <a:pt x="5734" y="6270"/>
                      <a:pt x="5923" y="6270"/>
                    </a:cubicBezTo>
                    <a:lnTo>
                      <a:pt x="6648" y="6270"/>
                    </a:lnTo>
                    <a:cubicBezTo>
                      <a:pt x="6837" y="6270"/>
                      <a:pt x="6994" y="6427"/>
                      <a:pt x="6994" y="6616"/>
                    </a:cubicBezTo>
                    <a:cubicBezTo>
                      <a:pt x="6994" y="6805"/>
                      <a:pt x="6837" y="6963"/>
                      <a:pt x="6648" y="6963"/>
                    </a:cubicBezTo>
                    <a:lnTo>
                      <a:pt x="3151" y="6963"/>
                    </a:lnTo>
                    <a:cubicBezTo>
                      <a:pt x="1796" y="6963"/>
                      <a:pt x="693" y="5860"/>
                      <a:pt x="693" y="4537"/>
                    </a:cubicBezTo>
                    <a:lnTo>
                      <a:pt x="693" y="3151"/>
                    </a:lnTo>
                    <a:cubicBezTo>
                      <a:pt x="693" y="1796"/>
                      <a:pt x="1796" y="693"/>
                      <a:pt x="3151" y="693"/>
                    </a:cubicBezTo>
                    <a:close/>
                    <a:moveTo>
                      <a:pt x="3088" y="0"/>
                    </a:moveTo>
                    <a:cubicBezTo>
                      <a:pt x="1355" y="0"/>
                      <a:pt x="0" y="1418"/>
                      <a:pt x="0" y="3119"/>
                    </a:cubicBezTo>
                    <a:lnTo>
                      <a:pt x="0" y="4474"/>
                    </a:lnTo>
                    <a:cubicBezTo>
                      <a:pt x="0" y="6207"/>
                      <a:pt x="1418" y="7593"/>
                      <a:pt x="3088" y="7593"/>
                    </a:cubicBezTo>
                    <a:lnTo>
                      <a:pt x="6616" y="7593"/>
                    </a:lnTo>
                    <a:cubicBezTo>
                      <a:pt x="7183" y="7593"/>
                      <a:pt x="7624" y="7120"/>
                      <a:pt x="7624" y="6585"/>
                    </a:cubicBezTo>
                    <a:cubicBezTo>
                      <a:pt x="7624" y="6459"/>
                      <a:pt x="7593" y="6301"/>
                      <a:pt x="7561" y="6175"/>
                    </a:cubicBezTo>
                    <a:cubicBezTo>
                      <a:pt x="7971" y="6049"/>
                      <a:pt x="8317" y="5671"/>
                      <a:pt x="8317" y="5198"/>
                    </a:cubicBezTo>
                    <a:cubicBezTo>
                      <a:pt x="8317" y="5072"/>
                      <a:pt x="8254" y="4915"/>
                      <a:pt x="8223" y="4789"/>
                    </a:cubicBezTo>
                    <a:cubicBezTo>
                      <a:pt x="8664" y="4694"/>
                      <a:pt x="8979" y="4285"/>
                      <a:pt x="8979" y="3812"/>
                    </a:cubicBezTo>
                    <a:cubicBezTo>
                      <a:pt x="8979" y="3686"/>
                      <a:pt x="8948" y="3592"/>
                      <a:pt x="8884" y="3466"/>
                    </a:cubicBezTo>
                    <a:lnTo>
                      <a:pt x="9389" y="3403"/>
                    </a:lnTo>
                    <a:lnTo>
                      <a:pt x="10775" y="3403"/>
                    </a:lnTo>
                    <a:cubicBezTo>
                      <a:pt x="11373" y="3403"/>
                      <a:pt x="11814" y="2930"/>
                      <a:pt x="11814" y="2395"/>
                    </a:cubicBezTo>
                    <a:cubicBezTo>
                      <a:pt x="11814" y="1796"/>
                      <a:pt x="11342" y="1386"/>
                      <a:pt x="10775" y="1386"/>
                    </a:cubicBezTo>
                    <a:lnTo>
                      <a:pt x="6616" y="1386"/>
                    </a:lnTo>
                    <a:cubicBezTo>
                      <a:pt x="6837" y="1103"/>
                      <a:pt x="6963" y="693"/>
                      <a:pt x="6963" y="347"/>
                    </a:cubicBezTo>
                    <a:cubicBezTo>
                      <a:pt x="6963" y="158"/>
                      <a:pt x="6805" y="0"/>
                      <a:pt x="66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89" name="Google Shape;6989;p64"/>
              <p:cNvSpPr/>
              <p:nvPr/>
            </p:nvSpPr>
            <p:spPr>
              <a:xfrm>
                <a:off x="-26480450" y="209310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78" y="725"/>
                    </a:cubicBezTo>
                    <a:cubicBezTo>
                      <a:pt x="567" y="725"/>
                      <a:pt x="725" y="568"/>
                      <a:pt x="725" y="347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90" name="Google Shape;6990;p64"/>
              <p:cNvSpPr/>
              <p:nvPr/>
            </p:nvSpPr>
            <p:spPr>
              <a:xfrm>
                <a:off x="-26480450" y="21277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78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91" name="Google Shape;6991;p64"/>
              <p:cNvSpPr/>
              <p:nvPr/>
            </p:nvSpPr>
            <p:spPr>
              <a:xfrm>
                <a:off x="-26480450" y="21624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78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725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92" name="Google Shape;6992;p64"/>
            <p:cNvGrpSpPr/>
            <p:nvPr/>
          </p:nvGrpSpPr>
          <p:grpSpPr>
            <a:xfrm>
              <a:off x="2154237" y="1449431"/>
              <a:ext cx="229168" cy="229168"/>
              <a:chOff x="-26584425" y="2340425"/>
              <a:chExt cx="295375" cy="295375"/>
            </a:xfrm>
            <a:grpFill/>
          </p:grpSpPr>
          <p:sp>
            <p:nvSpPr>
              <p:cNvPr id="6993" name="Google Shape;6993;p64"/>
              <p:cNvSpPr/>
              <p:nvPr/>
            </p:nvSpPr>
            <p:spPr>
              <a:xfrm>
                <a:off x="-26462350" y="246327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9" y="631"/>
                    </a:moveTo>
                    <a:cubicBezTo>
                      <a:pt x="1230" y="631"/>
                      <a:pt x="1387" y="788"/>
                      <a:pt x="1387" y="977"/>
                    </a:cubicBezTo>
                    <a:cubicBezTo>
                      <a:pt x="1324" y="1230"/>
                      <a:pt x="1167" y="1356"/>
                      <a:pt x="1009" y="1356"/>
                    </a:cubicBezTo>
                    <a:cubicBezTo>
                      <a:pt x="820" y="1356"/>
                      <a:pt x="662" y="1198"/>
                      <a:pt x="662" y="977"/>
                    </a:cubicBezTo>
                    <a:cubicBezTo>
                      <a:pt x="662" y="788"/>
                      <a:pt x="820" y="631"/>
                      <a:pt x="1009" y="631"/>
                    </a:cubicBezTo>
                    <a:close/>
                    <a:moveTo>
                      <a:pt x="1009" y="1"/>
                    </a:moveTo>
                    <a:cubicBezTo>
                      <a:pt x="442" y="1"/>
                      <a:pt x="1" y="473"/>
                      <a:pt x="1" y="1041"/>
                    </a:cubicBezTo>
                    <a:cubicBezTo>
                      <a:pt x="1" y="1608"/>
                      <a:pt x="473" y="2049"/>
                      <a:pt x="1009" y="2049"/>
                    </a:cubicBezTo>
                    <a:cubicBezTo>
                      <a:pt x="1576" y="2049"/>
                      <a:pt x="2049" y="1576"/>
                      <a:pt x="2049" y="1041"/>
                    </a:cubicBezTo>
                    <a:cubicBezTo>
                      <a:pt x="2049" y="442"/>
                      <a:pt x="1576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94" name="Google Shape;6994;p64"/>
              <p:cNvSpPr/>
              <p:nvPr/>
            </p:nvSpPr>
            <p:spPr>
              <a:xfrm>
                <a:off x="-26500150" y="2376650"/>
                <a:ext cx="121325" cy="75175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3007" extrusionOk="0">
                    <a:moveTo>
                      <a:pt x="2521" y="662"/>
                    </a:moveTo>
                    <a:cubicBezTo>
                      <a:pt x="3088" y="662"/>
                      <a:pt x="3592" y="788"/>
                      <a:pt x="4065" y="977"/>
                    </a:cubicBezTo>
                    <a:lnTo>
                      <a:pt x="3403" y="2206"/>
                    </a:lnTo>
                    <a:cubicBezTo>
                      <a:pt x="3120" y="2080"/>
                      <a:pt x="2836" y="2048"/>
                      <a:pt x="2553" y="2048"/>
                    </a:cubicBezTo>
                    <a:cubicBezTo>
                      <a:pt x="2206" y="2048"/>
                      <a:pt x="1954" y="2080"/>
                      <a:pt x="1670" y="2206"/>
                    </a:cubicBezTo>
                    <a:lnTo>
                      <a:pt x="1009" y="977"/>
                    </a:lnTo>
                    <a:cubicBezTo>
                      <a:pt x="1481" y="788"/>
                      <a:pt x="1985" y="662"/>
                      <a:pt x="2521" y="662"/>
                    </a:cubicBezTo>
                    <a:close/>
                    <a:moveTo>
                      <a:pt x="2458" y="0"/>
                    </a:moveTo>
                    <a:cubicBezTo>
                      <a:pt x="1702" y="0"/>
                      <a:pt x="914" y="189"/>
                      <a:pt x="253" y="567"/>
                    </a:cubicBezTo>
                    <a:cubicBezTo>
                      <a:pt x="95" y="630"/>
                      <a:pt x="1" y="882"/>
                      <a:pt x="127" y="1040"/>
                    </a:cubicBezTo>
                    <a:lnTo>
                      <a:pt x="1198" y="2836"/>
                    </a:lnTo>
                    <a:cubicBezTo>
                      <a:pt x="1229" y="2930"/>
                      <a:pt x="1324" y="2993"/>
                      <a:pt x="1387" y="2993"/>
                    </a:cubicBezTo>
                    <a:cubicBezTo>
                      <a:pt x="1415" y="3003"/>
                      <a:pt x="1442" y="3006"/>
                      <a:pt x="1470" y="3006"/>
                    </a:cubicBezTo>
                    <a:cubicBezTo>
                      <a:pt x="1537" y="3006"/>
                      <a:pt x="1604" y="2984"/>
                      <a:pt x="1670" y="2962"/>
                    </a:cubicBezTo>
                    <a:cubicBezTo>
                      <a:pt x="1891" y="2804"/>
                      <a:pt x="2206" y="2710"/>
                      <a:pt x="2490" y="2710"/>
                    </a:cubicBezTo>
                    <a:cubicBezTo>
                      <a:pt x="2773" y="2710"/>
                      <a:pt x="3088" y="2804"/>
                      <a:pt x="3309" y="2962"/>
                    </a:cubicBezTo>
                    <a:cubicBezTo>
                      <a:pt x="3372" y="2993"/>
                      <a:pt x="3435" y="2993"/>
                      <a:pt x="3466" y="2993"/>
                    </a:cubicBezTo>
                    <a:lnTo>
                      <a:pt x="3561" y="2993"/>
                    </a:lnTo>
                    <a:cubicBezTo>
                      <a:pt x="3624" y="2962"/>
                      <a:pt x="3718" y="2930"/>
                      <a:pt x="3750" y="2836"/>
                    </a:cubicBezTo>
                    <a:lnTo>
                      <a:pt x="4789" y="1040"/>
                    </a:lnTo>
                    <a:cubicBezTo>
                      <a:pt x="4852" y="882"/>
                      <a:pt x="4821" y="630"/>
                      <a:pt x="4663" y="567"/>
                    </a:cubicBezTo>
                    <a:cubicBezTo>
                      <a:pt x="4002" y="189"/>
                      <a:pt x="3246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95" name="Google Shape;6995;p64"/>
              <p:cNvSpPr/>
              <p:nvPr/>
            </p:nvSpPr>
            <p:spPr>
              <a:xfrm>
                <a:off x="-26549775" y="2480750"/>
                <a:ext cx="95325" cy="10542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4217" extrusionOk="0">
                    <a:moveTo>
                      <a:pt x="2080" y="688"/>
                    </a:moveTo>
                    <a:cubicBezTo>
                      <a:pt x="2143" y="1287"/>
                      <a:pt x="2458" y="1791"/>
                      <a:pt x="2931" y="2169"/>
                    </a:cubicBezTo>
                    <a:lnTo>
                      <a:pt x="2238" y="3397"/>
                    </a:lnTo>
                    <a:cubicBezTo>
                      <a:pt x="1387" y="2767"/>
                      <a:pt x="820" y="1791"/>
                      <a:pt x="694" y="720"/>
                    </a:cubicBezTo>
                    <a:lnTo>
                      <a:pt x="2080" y="688"/>
                    </a:lnTo>
                    <a:close/>
                    <a:moveTo>
                      <a:pt x="2503" y="0"/>
                    </a:moveTo>
                    <a:cubicBezTo>
                      <a:pt x="2479" y="0"/>
                      <a:pt x="2454" y="8"/>
                      <a:pt x="2427" y="26"/>
                    </a:cubicBezTo>
                    <a:lnTo>
                      <a:pt x="347" y="58"/>
                    </a:lnTo>
                    <a:cubicBezTo>
                      <a:pt x="158" y="58"/>
                      <a:pt x="1" y="215"/>
                      <a:pt x="1" y="405"/>
                    </a:cubicBezTo>
                    <a:cubicBezTo>
                      <a:pt x="1" y="1192"/>
                      <a:pt x="221" y="1948"/>
                      <a:pt x="631" y="2610"/>
                    </a:cubicBezTo>
                    <a:cubicBezTo>
                      <a:pt x="1009" y="3240"/>
                      <a:pt x="1513" y="3807"/>
                      <a:pt x="2206" y="4185"/>
                    </a:cubicBezTo>
                    <a:cubicBezTo>
                      <a:pt x="2238" y="4217"/>
                      <a:pt x="2301" y="4217"/>
                      <a:pt x="2395" y="4217"/>
                    </a:cubicBezTo>
                    <a:lnTo>
                      <a:pt x="2458" y="4217"/>
                    </a:lnTo>
                    <a:cubicBezTo>
                      <a:pt x="2553" y="4185"/>
                      <a:pt x="2616" y="4154"/>
                      <a:pt x="2679" y="4059"/>
                    </a:cubicBezTo>
                    <a:lnTo>
                      <a:pt x="3718" y="2295"/>
                    </a:lnTo>
                    <a:cubicBezTo>
                      <a:pt x="3813" y="2106"/>
                      <a:pt x="3781" y="1917"/>
                      <a:pt x="3624" y="1791"/>
                    </a:cubicBezTo>
                    <a:cubicBezTo>
                      <a:pt x="3088" y="1476"/>
                      <a:pt x="2773" y="909"/>
                      <a:pt x="2773" y="342"/>
                    </a:cubicBezTo>
                    <a:cubicBezTo>
                      <a:pt x="2773" y="247"/>
                      <a:pt x="2742" y="121"/>
                      <a:pt x="2679" y="89"/>
                    </a:cubicBezTo>
                    <a:cubicBezTo>
                      <a:pt x="2612" y="45"/>
                      <a:pt x="2561" y="0"/>
                      <a:pt x="25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96" name="Google Shape;6996;p64"/>
              <p:cNvSpPr/>
              <p:nvPr/>
            </p:nvSpPr>
            <p:spPr>
              <a:xfrm>
                <a:off x="-26421375" y="2481400"/>
                <a:ext cx="969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3876" h="4160" extrusionOk="0">
                    <a:moveTo>
                      <a:pt x="1796" y="694"/>
                    </a:moveTo>
                    <a:lnTo>
                      <a:pt x="3151" y="725"/>
                    </a:lnTo>
                    <a:cubicBezTo>
                      <a:pt x="3056" y="1765"/>
                      <a:pt x="2489" y="2741"/>
                      <a:pt x="1638" y="3371"/>
                    </a:cubicBezTo>
                    <a:lnTo>
                      <a:pt x="914" y="2206"/>
                    </a:lnTo>
                    <a:cubicBezTo>
                      <a:pt x="1386" y="1796"/>
                      <a:pt x="1701" y="1292"/>
                      <a:pt x="1796" y="694"/>
                    </a:cubicBezTo>
                    <a:close/>
                    <a:moveTo>
                      <a:pt x="1418" y="0"/>
                    </a:moveTo>
                    <a:cubicBezTo>
                      <a:pt x="1355" y="0"/>
                      <a:pt x="1229" y="32"/>
                      <a:pt x="1197" y="63"/>
                    </a:cubicBezTo>
                    <a:cubicBezTo>
                      <a:pt x="1103" y="158"/>
                      <a:pt x="1071" y="221"/>
                      <a:pt x="1071" y="316"/>
                    </a:cubicBezTo>
                    <a:cubicBezTo>
                      <a:pt x="1071" y="883"/>
                      <a:pt x="756" y="1450"/>
                      <a:pt x="252" y="1765"/>
                    </a:cubicBezTo>
                    <a:cubicBezTo>
                      <a:pt x="95" y="1891"/>
                      <a:pt x="0" y="2080"/>
                      <a:pt x="126" y="2237"/>
                    </a:cubicBezTo>
                    <a:lnTo>
                      <a:pt x="1197" y="4002"/>
                    </a:lnTo>
                    <a:cubicBezTo>
                      <a:pt x="1229" y="4065"/>
                      <a:pt x="1323" y="4128"/>
                      <a:pt x="1386" y="4159"/>
                    </a:cubicBezTo>
                    <a:lnTo>
                      <a:pt x="1481" y="4159"/>
                    </a:lnTo>
                    <a:cubicBezTo>
                      <a:pt x="1544" y="4159"/>
                      <a:pt x="1575" y="4159"/>
                      <a:pt x="1670" y="4128"/>
                    </a:cubicBezTo>
                    <a:cubicBezTo>
                      <a:pt x="2300" y="3718"/>
                      <a:pt x="2836" y="3182"/>
                      <a:pt x="3245" y="2552"/>
                    </a:cubicBezTo>
                    <a:cubicBezTo>
                      <a:pt x="3623" y="1891"/>
                      <a:pt x="3844" y="1135"/>
                      <a:pt x="3875" y="347"/>
                    </a:cubicBezTo>
                    <a:cubicBezTo>
                      <a:pt x="3875" y="189"/>
                      <a:pt x="3718" y="32"/>
                      <a:pt x="3529" y="32"/>
                    </a:cubicBezTo>
                    <a:lnTo>
                      <a:pt x="14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6997" name="Google Shape;6997;p64"/>
              <p:cNvSpPr/>
              <p:nvPr/>
            </p:nvSpPr>
            <p:spPr>
              <a:xfrm>
                <a:off x="-26584425" y="2340425"/>
                <a:ext cx="29537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815" extrusionOk="0">
                    <a:moveTo>
                      <a:pt x="5861" y="693"/>
                    </a:moveTo>
                    <a:cubicBezTo>
                      <a:pt x="7247" y="693"/>
                      <a:pt x="8570" y="1260"/>
                      <a:pt x="9578" y="2237"/>
                    </a:cubicBezTo>
                    <a:cubicBezTo>
                      <a:pt x="10555" y="3214"/>
                      <a:pt x="11090" y="4537"/>
                      <a:pt x="11090" y="5955"/>
                    </a:cubicBezTo>
                    <a:cubicBezTo>
                      <a:pt x="11090" y="7309"/>
                      <a:pt x="10586" y="8632"/>
                      <a:pt x="9578" y="9641"/>
                    </a:cubicBezTo>
                    <a:cubicBezTo>
                      <a:pt x="8570" y="10617"/>
                      <a:pt x="7278" y="11184"/>
                      <a:pt x="5861" y="11184"/>
                    </a:cubicBezTo>
                    <a:cubicBezTo>
                      <a:pt x="4474" y="11184"/>
                      <a:pt x="3151" y="10617"/>
                      <a:pt x="2174" y="9641"/>
                    </a:cubicBezTo>
                    <a:cubicBezTo>
                      <a:pt x="1166" y="8664"/>
                      <a:pt x="631" y="7372"/>
                      <a:pt x="631" y="5955"/>
                    </a:cubicBezTo>
                    <a:cubicBezTo>
                      <a:pt x="631" y="4568"/>
                      <a:pt x="1166" y="3214"/>
                      <a:pt x="2174" y="2237"/>
                    </a:cubicBezTo>
                    <a:cubicBezTo>
                      <a:pt x="3151" y="1260"/>
                      <a:pt x="4443" y="693"/>
                      <a:pt x="5861" y="693"/>
                    </a:cubicBezTo>
                    <a:close/>
                    <a:moveTo>
                      <a:pt x="5892" y="0"/>
                    </a:moveTo>
                    <a:cubicBezTo>
                      <a:pt x="4317" y="0"/>
                      <a:pt x="2836" y="630"/>
                      <a:pt x="1733" y="1733"/>
                    </a:cubicBezTo>
                    <a:cubicBezTo>
                      <a:pt x="631" y="2836"/>
                      <a:pt x="1" y="4316"/>
                      <a:pt x="1" y="5891"/>
                    </a:cubicBezTo>
                    <a:cubicBezTo>
                      <a:pt x="1" y="7467"/>
                      <a:pt x="631" y="8979"/>
                      <a:pt x="1733" y="10082"/>
                    </a:cubicBezTo>
                    <a:cubicBezTo>
                      <a:pt x="2836" y="11184"/>
                      <a:pt x="4317" y="11814"/>
                      <a:pt x="5892" y="11814"/>
                    </a:cubicBezTo>
                    <a:cubicBezTo>
                      <a:pt x="7467" y="11814"/>
                      <a:pt x="8980" y="11184"/>
                      <a:pt x="10082" y="10082"/>
                    </a:cubicBezTo>
                    <a:cubicBezTo>
                      <a:pt x="11185" y="8979"/>
                      <a:pt x="11815" y="7467"/>
                      <a:pt x="11815" y="5891"/>
                    </a:cubicBezTo>
                    <a:cubicBezTo>
                      <a:pt x="11815" y="4379"/>
                      <a:pt x="11185" y="2867"/>
                      <a:pt x="10082" y="1733"/>
                    </a:cubicBezTo>
                    <a:cubicBezTo>
                      <a:pt x="8980" y="630"/>
                      <a:pt x="7467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6998" name="Google Shape;6998;p64"/>
            <p:cNvGrpSpPr/>
            <p:nvPr/>
          </p:nvGrpSpPr>
          <p:grpSpPr>
            <a:xfrm>
              <a:off x="2150882" y="1735643"/>
              <a:ext cx="235879" cy="229323"/>
              <a:chOff x="-26585200" y="2710400"/>
              <a:chExt cx="304025" cy="295575"/>
            </a:xfrm>
            <a:grpFill/>
          </p:grpSpPr>
          <p:sp>
            <p:nvSpPr>
              <p:cNvPr id="6999" name="Google Shape;6999;p64"/>
              <p:cNvSpPr/>
              <p:nvPr/>
            </p:nvSpPr>
            <p:spPr>
              <a:xfrm>
                <a:off x="-26585200" y="2710400"/>
                <a:ext cx="304025" cy="295575"/>
              </a:xfrm>
              <a:custGeom>
                <a:avLst/>
                <a:gdLst/>
                <a:ahLst/>
                <a:cxnLst/>
                <a:rect l="l" t="t" r="r" b="b"/>
                <a:pathLst>
                  <a:path w="12161" h="11823" extrusionOk="0">
                    <a:moveTo>
                      <a:pt x="8711" y="717"/>
                    </a:moveTo>
                    <a:cubicBezTo>
                      <a:pt x="9333" y="717"/>
                      <a:pt x="9956" y="954"/>
                      <a:pt x="10428" y="1426"/>
                    </a:cubicBezTo>
                    <a:cubicBezTo>
                      <a:pt x="11373" y="2371"/>
                      <a:pt x="11373" y="3915"/>
                      <a:pt x="10428" y="4829"/>
                    </a:cubicBezTo>
                    <a:lnTo>
                      <a:pt x="9830" y="5427"/>
                    </a:lnTo>
                    <a:lnTo>
                      <a:pt x="7404" y="3001"/>
                    </a:lnTo>
                    <a:lnTo>
                      <a:pt x="7971" y="2403"/>
                    </a:lnTo>
                    <a:cubicBezTo>
                      <a:pt x="8191" y="2214"/>
                      <a:pt x="8443" y="2088"/>
                      <a:pt x="8727" y="2088"/>
                    </a:cubicBezTo>
                    <a:cubicBezTo>
                      <a:pt x="9011" y="2088"/>
                      <a:pt x="9294" y="2214"/>
                      <a:pt x="9483" y="2403"/>
                    </a:cubicBezTo>
                    <a:cubicBezTo>
                      <a:pt x="9546" y="2466"/>
                      <a:pt x="9633" y="2497"/>
                      <a:pt x="9719" y="2497"/>
                    </a:cubicBezTo>
                    <a:cubicBezTo>
                      <a:pt x="9806" y="2497"/>
                      <a:pt x="9893" y="2466"/>
                      <a:pt x="9956" y="2403"/>
                    </a:cubicBezTo>
                    <a:cubicBezTo>
                      <a:pt x="10082" y="2277"/>
                      <a:pt x="10082" y="2056"/>
                      <a:pt x="9956" y="1930"/>
                    </a:cubicBezTo>
                    <a:cubicBezTo>
                      <a:pt x="9641" y="1615"/>
                      <a:pt x="9200" y="1426"/>
                      <a:pt x="8727" y="1426"/>
                    </a:cubicBezTo>
                    <a:cubicBezTo>
                      <a:pt x="8254" y="1426"/>
                      <a:pt x="7813" y="1615"/>
                      <a:pt x="7530" y="1930"/>
                    </a:cubicBezTo>
                    <a:lnTo>
                      <a:pt x="6931" y="2529"/>
                    </a:lnTo>
                    <a:lnTo>
                      <a:pt x="6459" y="2056"/>
                    </a:lnTo>
                    <a:lnTo>
                      <a:pt x="6994" y="1426"/>
                    </a:lnTo>
                    <a:cubicBezTo>
                      <a:pt x="7467" y="954"/>
                      <a:pt x="8089" y="717"/>
                      <a:pt x="8711" y="717"/>
                    </a:cubicBezTo>
                    <a:close/>
                    <a:moveTo>
                      <a:pt x="2048" y="6372"/>
                    </a:moveTo>
                    <a:lnTo>
                      <a:pt x="4474" y="8830"/>
                    </a:lnTo>
                    <a:lnTo>
                      <a:pt x="3875" y="9397"/>
                    </a:lnTo>
                    <a:cubicBezTo>
                      <a:pt x="3686" y="9602"/>
                      <a:pt x="3426" y="9704"/>
                      <a:pt x="3162" y="9704"/>
                    </a:cubicBezTo>
                    <a:cubicBezTo>
                      <a:pt x="2899" y="9704"/>
                      <a:pt x="2631" y="9602"/>
                      <a:pt x="2426" y="9397"/>
                    </a:cubicBezTo>
                    <a:cubicBezTo>
                      <a:pt x="2363" y="9350"/>
                      <a:pt x="2276" y="9326"/>
                      <a:pt x="2190" y="9326"/>
                    </a:cubicBezTo>
                    <a:cubicBezTo>
                      <a:pt x="2103" y="9326"/>
                      <a:pt x="2016" y="9350"/>
                      <a:pt x="1953" y="9397"/>
                    </a:cubicBezTo>
                    <a:cubicBezTo>
                      <a:pt x="1827" y="9523"/>
                      <a:pt x="1827" y="9775"/>
                      <a:pt x="1953" y="9869"/>
                    </a:cubicBezTo>
                    <a:cubicBezTo>
                      <a:pt x="2331" y="10247"/>
                      <a:pt x="2741" y="10405"/>
                      <a:pt x="3182" y="10405"/>
                    </a:cubicBezTo>
                    <a:cubicBezTo>
                      <a:pt x="3623" y="10405"/>
                      <a:pt x="4096" y="10247"/>
                      <a:pt x="4411" y="9869"/>
                    </a:cubicBezTo>
                    <a:lnTo>
                      <a:pt x="4978" y="9302"/>
                    </a:lnTo>
                    <a:lnTo>
                      <a:pt x="5450" y="9775"/>
                    </a:lnTo>
                    <a:lnTo>
                      <a:pt x="4820" y="10436"/>
                    </a:lnTo>
                    <a:cubicBezTo>
                      <a:pt x="4348" y="10909"/>
                      <a:pt x="3733" y="11145"/>
                      <a:pt x="3119" y="11145"/>
                    </a:cubicBezTo>
                    <a:cubicBezTo>
                      <a:pt x="2505" y="11145"/>
                      <a:pt x="1890" y="10909"/>
                      <a:pt x="1418" y="10436"/>
                    </a:cubicBezTo>
                    <a:cubicBezTo>
                      <a:pt x="473" y="9491"/>
                      <a:pt x="473" y="7948"/>
                      <a:pt x="1449" y="6971"/>
                    </a:cubicBezTo>
                    <a:lnTo>
                      <a:pt x="2048" y="6372"/>
                    </a:lnTo>
                    <a:close/>
                    <a:moveTo>
                      <a:pt x="3151" y="701"/>
                    </a:moveTo>
                    <a:cubicBezTo>
                      <a:pt x="3781" y="701"/>
                      <a:pt x="4411" y="954"/>
                      <a:pt x="4883" y="1426"/>
                    </a:cubicBezTo>
                    <a:lnTo>
                      <a:pt x="10460" y="7002"/>
                    </a:lnTo>
                    <a:cubicBezTo>
                      <a:pt x="11373" y="7948"/>
                      <a:pt x="11373" y="9491"/>
                      <a:pt x="10428" y="10436"/>
                    </a:cubicBezTo>
                    <a:cubicBezTo>
                      <a:pt x="9956" y="10909"/>
                      <a:pt x="9333" y="11145"/>
                      <a:pt x="8711" y="11145"/>
                    </a:cubicBezTo>
                    <a:cubicBezTo>
                      <a:pt x="8089" y="11145"/>
                      <a:pt x="7467" y="10909"/>
                      <a:pt x="6994" y="10436"/>
                    </a:cubicBezTo>
                    <a:lnTo>
                      <a:pt x="6175" y="9617"/>
                    </a:lnTo>
                    <a:lnTo>
                      <a:pt x="5198" y="8641"/>
                    </a:lnTo>
                    <a:lnTo>
                      <a:pt x="2237" y="5679"/>
                    </a:lnTo>
                    <a:lnTo>
                      <a:pt x="1418" y="4860"/>
                    </a:lnTo>
                    <a:cubicBezTo>
                      <a:pt x="473" y="3915"/>
                      <a:pt x="473" y="2371"/>
                      <a:pt x="1418" y="1426"/>
                    </a:cubicBezTo>
                    <a:cubicBezTo>
                      <a:pt x="1890" y="954"/>
                      <a:pt x="2520" y="701"/>
                      <a:pt x="3151" y="701"/>
                    </a:cubicBezTo>
                    <a:close/>
                    <a:moveTo>
                      <a:pt x="8727" y="0"/>
                    </a:moveTo>
                    <a:cubicBezTo>
                      <a:pt x="7931" y="0"/>
                      <a:pt x="7136" y="308"/>
                      <a:pt x="6522" y="922"/>
                    </a:cubicBezTo>
                    <a:lnTo>
                      <a:pt x="5955" y="1489"/>
                    </a:lnTo>
                    <a:lnTo>
                      <a:pt x="5356" y="922"/>
                    </a:lnTo>
                    <a:cubicBezTo>
                      <a:pt x="4757" y="323"/>
                      <a:pt x="3970" y="8"/>
                      <a:pt x="3151" y="8"/>
                    </a:cubicBezTo>
                    <a:cubicBezTo>
                      <a:pt x="2331" y="8"/>
                      <a:pt x="1544" y="323"/>
                      <a:pt x="945" y="922"/>
                    </a:cubicBezTo>
                    <a:cubicBezTo>
                      <a:pt x="347" y="1489"/>
                      <a:pt x="32" y="2277"/>
                      <a:pt x="32" y="3127"/>
                    </a:cubicBezTo>
                    <a:cubicBezTo>
                      <a:pt x="32" y="3946"/>
                      <a:pt x="347" y="4734"/>
                      <a:pt x="945" y="5333"/>
                    </a:cubicBezTo>
                    <a:lnTo>
                      <a:pt x="1544" y="5900"/>
                    </a:lnTo>
                    <a:lnTo>
                      <a:pt x="945" y="6498"/>
                    </a:lnTo>
                    <a:cubicBezTo>
                      <a:pt x="347" y="7097"/>
                      <a:pt x="32" y="7885"/>
                      <a:pt x="0" y="8704"/>
                    </a:cubicBezTo>
                    <a:cubicBezTo>
                      <a:pt x="0" y="9523"/>
                      <a:pt x="315" y="10310"/>
                      <a:pt x="914" y="10909"/>
                    </a:cubicBezTo>
                    <a:cubicBezTo>
                      <a:pt x="1481" y="11508"/>
                      <a:pt x="2331" y="11823"/>
                      <a:pt x="3119" y="11823"/>
                    </a:cubicBezTo>
                    <a:cubicBezTo>
                      <a:pt x="3907" y="11823"/>
                      <a:pt x="4726" y="11508"/>
                      <a:pt x="5324" y="10909"/>
                    </a:cubicBezTo>
                    <a:lnTo>
                      <a:pt x="5892" y="10310"/>
                    </a:lnTo>
                    <a:lnTo>
                      <a:pt x="6490" y="10909"/>
                    </a:lnTo>
                    <a:cubicBezTo>
                      <a:pt x="7089" y="11508"/>
                      <a:pt x="7876" y="11823"/>
                      <a:pt x="8695" y="11823"/>
                    </a:cubicBezTo>
                    <a:cubicBezTo>
                      <a:pt x="9515" y="11823"/>
                      <a:pt x="10302" y="11508"/>
                      <a:pt x="10901" y="10909"/>
                    </a:cubicBezTo>
                    <a:cubicBezTo>
                      <a:pt x="11499" y="10310"/>
                      <a:pt x="11814" y="9523"/>
                      <a:pt x="11814" y="8704"/>
                    </a:cubicBezTo>
                    <a:cubicBezTo>
                      <a:pt x="11846" y="7885"/>
                      <a:pt x="11531" y="7097"/>
                      <a:pt x="10932" y="6498"/>
                    </a:cubicBezTo>
                    <a:lnTo>
                      <a:pt x="10334" y="5900"/>
                    </a:lnTo>
                    <a:lnTo>
                      <a:pt x="10932" y="5333"/>
                    </a:lnTo>
                    <a:cubicBezTo>
                      <a:pt x="12161" y="4104"/>
                      <a:pt x="12161" y="2119"/>
                      <a:pt x="10932" y="922"/>
                    </a:cubicBezTo>
                    <a:cubicBezTo>
                      <a:pt x="10318" y="308"/>
                      <a:pt x="9522" y="0"/>
                      <a:pt x="8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0" name="Google Shape;7000;p64"/>
              <p:cNvSpPr/>
              <p:nvPr/>
            </p:nvSpPr>
            <p:spPr>
              <a:xfrm>
                <a:off x="-26495425" y="2801375"/>
                <a:ext cx="118175" cy="113250"/>
              </a:xfrm>
              <a:custGeom>
                <a:avLst/>
                <a:gdLst/>
                <a:ahLst/>
                <a:cxnLst/>
                <a:rect l="l" t="t" r="r" b="b"/>
                <a:pathLst>
                  <a:path w="4727" h="4530" extrusionOk="0">
                    <a:moveTo>
                      <a:pt x="2111" y="749"/>
                    </a:moveTo>
                    <a:cubicBezTo>
                      <a:pt x="2175" y="749"/>
                      <a:pt x="2301" y="780"/>
                      <a:pt x="2364" y="843"/>
                    </a:cubicBezTo>
                    <a:lnTo>
                      <a:pt x="3813" y="2324"/>
                    </a:lnTo>
                    <a:cubicBezTo>
                      <a:pt x="3907" y="2418"/>
                      <a:pt x="3907" y="2639"/>
                      <a:pt x="3813" y="2796"/>
                    </a:cubicBezTo>
                    <a:lnTo>
                      <a:pt x="2805" y="3773"/>
                    </a:lnTo>
                    <a:cubicBezTo>
                      <a:pt x="2757" y="3836"/>
                      <a:pt x="2671" y="3868"/>
                      <a:pt x="2584" y="3868"/>
                    </a:cubicBezTo>
                    <a:cubicBezTo>
                      <a:pt x="2497" y="3868"/>
                      <a:pt x="2411" y="3836"/>
                      <a:pt x="2364" y="3773"/>
                    </a:cubicBezTo>
                    <a:lnTo>
                      <a:pt x="883" y="2324"/>
                    </a:lnTo>
                    <a:cubicBezTo>
                      <a:pt x="788" y="2198"/>
                      <a:pt x="788" y="1946"/>
                      <a:pt x="883" y="1851"/>
                    </a:cubicBezTo>
                    <a:lnTo>
                      <a:pt x="1891" y="843"/>
                    </a:lnTo>
                    <a:cubicBezTo>
                      <a:pt x="1954" y="780"/>
                      <a:pt x="2048" y="749"/>
                      <a:pt x="2111" y="749"/>
                    </a:cubicBezTo>
                    <a:close/>
                    <a:moveTo>
                      <a:pt x="2092" y="0"/>
                    </a:moveTo>
                    <a:cubicBezTo>
                      <a:pt x="1828" y="0"/>
                      <a:pt x="1560" y="103"/>
                      <a:pt x="1355" y="307"/>
                    </a:cubicBezTo>
                    <a:lnTo>
                      <a:pt x="379" y="1284"/>
                    </a:lnTo>
                    <a:cubicBezTo>
                      <a:pt x="1" y="1694"/>
                      <a:pt x="1" y="2355"/>
                      <a:pt x="379" y="2733"/>
                    </a:cubicBezTo>
                    <a:lnTo>
                      <a:pt x="1828" y="4183"/>
                    </a:lnTo>
                    <a:cubicBezTo>
                      <a:pt x="2017" y="4403"/>
                      <a:pt x="2301" y="4529"/>
                      <a:pt x="2584" y="4529"/>
                    </a:cubicBezTo>
                    <a:cubicBezTo>
                      <a:pt x="2868" y="4529"/>
                      <a:pt x="3151" y="4403"/>
                      <a:pt x="3340" y="4183"/>
                    </a:cubicBezTo>
                    <a:lnTo>
                      <a:pt x="4317" y="3206"/>
                    </a:lnTo>
                    <a:cubicBezTo>
                      <a:pt x="4726" y="2828"/>
                      <a:pt x="4726" y="2166"/>
                      <a:pt x="4317" y="1757"/>
                    </a:cubicBezTo>
                    <a:lnTo>
                      <a:pt x="2805" y="307"/>
                    </a:lnTo>
                    <a:cubicBezTo>
                      <a:pt x="2616" y="103"/>
                      <a:pt x="2356" y="0"/>
                      <a:pt x="2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1" name="Google Shape;7001;p64"/>
              <p:cNvSpPr/>
              <p:nvPr/>
            </p:nvSpPr>
            <p:spPr>
              <a:xfrm>
                <a:off x="-26375700" y="29563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2" name="Google Shape;7002;p64"/>
              <p:cNvSpPr/>
              <p:nvPr/>
            </p:nvSpPr>
            <p:spPr>
              <a:xfrm>
                <a:off x="-26339475" y="2920100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725"/>
                      <a:pt x="347" y="725"/>
                    </a:cubicBezTo>
                    <a:cubicBezTo>
                      <a:pt x="568" y="725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3" name="Google Shape;7003;p64"/>
              <p:cNvSpPr/>
              <p:nvPr/>
            </p:nvSpPr>
            <p:spPr>
              <a:xfrm>
                <a:off x="-26363900" y="2895675"/>
                <a:ext cx="173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5" extrusionOk="0">
                    <a:moveTo>
                      <a:pt x="348" y="1"/>
                    </a:moveTo>
                    <a:cubicBezTo>
                      <a:pt x="159" y="1"/>
                      <a:pt x="1" y="159"/>
                      <a:pt x="1" y="348"/>
                    </a:cubicBezTo>
                    <a:cubicBezTo>
                      <a:pt x="1" y="537"/>
                      <a:pt x="159" y="694"/>
                      <a:pt x="348" y="694"/>
                    </a:cubicBezTo>
                    <a:cubicBezTo>
                      <a:pt x="537" y="694"/>
                      <a:pt x="694" y="537"/>
                      <a:pt x="694" y="348"/>
                    </a:cubicBezTo>
                    <a:cubicBezTo>
                      <a:pt x="694" y="159"/>
                      <a:pt x="537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4" name="Google Shape;7004;p64"/>
              <p:cNvSpPr/>
              <p:nvPr/>
            </p:nvSpPr>
            <p:spPr>
              <a:xfrm>
                <a:off x="-26369400" y="292562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89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89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5" name="Google Shape;7005;p64"/>
              <p:cNvSpPr/>
              <p:nvPr/>
            </p:nvSpPr>
            <p:spPr>
              <a:xfrm>
                <a:off x="-26400125" y="2932125"/>
                <a:ext cx="173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86" extrusionOk="0">
                    <a:moveTo>
                      <a:pt x="343" y="0"/>
                    </a:moveTo>
                    <a:cubicBezTo>
                      <a:pt x="253" y="0"/>
                      <a:pt x="158" y="39"/>
                      <a:pt x="95" y="118"/>
                    </a:cubicBezTo>
                    <a:cubicBezTo>
                      <a:pt x="1" y="244"/>
                      <a:pt x="1" y="465"/>
                      <a:pt x="95" y="591"/>
                    </a:cubicBezTo>
                    <a:cubicBezTo>
                      <a:pt x="158" y="654"/>
                      <a:pt x="253" y="685"/>
                      <a:pt x="343" y="685"/>
                    </a:cubicBezTo>
                    <a:cubicBezTo>
                      <a:pt x="434" y="685"/>
                      <a:pt x="521" y="654"/>
                      <a:pt x="568" y="591"/>
                    </a:cubicBezTo>
                    <a:cubicBezTo>
                      <a:pt x="694" y="465"/>
                      <a:pt x="694" y="244"/>
                      <a:pt x="568" y="118"/>
                    </a:cubicBezTo>
                    <a:cubicBezTo>
                      <a:pt x="521" y="39"/>
                      <a:pt x="434" y="0"/>
                      <a:pt x="3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6" name="Google Shape;7006;p64"/>
              <p:cNvSpPr/>
              <p:nvPr/>
            </p:nvSpPr>
            <p:spPr>
              <a:xfrm>
                <a:off x="-26528500" y="2804325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7" name="Google Shape;7007;p64"/>
              <p:cNvSpPr/>
              <p:nvPr/>
            </p:nvSpPr>
            <p:spPr>
              <a:xfrm>
                <a:off x="-26490700" y="2768100"/>
                <a:ext cx="17350" cy="17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86" extrusionOk="0">
                    <a:moveTo>
                      <a:pt x="343" y="0"/>
                    </a:moveTo>
                    <a:cubicBezTo>
                      <a:pt x="253" y="0"/>
                      <a:pt x="158" y="32"/>
                      <a:pt x="95" y="95"/>
                    </a:cubicBezTo>
                    <a:cubicBezTo>
                      <a:pt x="1" y="221"/>
                      <a:pt x="1" y="441"/>
                      <a:pt x="95" y="567"/>
                    </a:cubicBezTo>
                    <a:cubicBezTo>
                      <a:pt x="158" y="646"/>
                      <a:pt x="237" y="685"/>
                      <a:pt x="320" y="685"/>
                    </a:cubicBezTo>
                    <a:cubicBezTo>
                      <a:pt x="402" y="685"/>
                      <a:pt x="489" y="646"/>
                      <a:pt x="568" y="567"/>
                    </a:cubicBezTo>
                    <a:cubicBezTo>
                      <a:pt x="694" y="441"/>
                      <a:pt x="694" y="221"/>
                      <a:pt x="568" y="95"/>
                    </a:cubicBezTo>
                    <a:cubicBezTo>
                      <a:pt x="521" y="32"/>
                      <a:pt x="434" y="0"/>
                      <a:pt x="3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8" name="Google Shape;7008;p64"/>
              <p:cNvSpPr/>
              <p:nvPr/>
            </p:nvSpPr>
            <p:spPr>
              <a:xfrm>
                <a:off x="-26515100" y="274290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725"/>
                      <a:pt x="347" y="725"/>
                    </a:cubicBezTo>
                    <a:cubicBezTo>
                      <a:pt x="536" y="725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09" name="Google Shape;7009;p64"/>
              <p:cNvSpPr/>
              <p:nvPr/>
            </p:nvSpPr>
            <p:spPr>
              <a:xfrm>
                <a:off x="-26522200" y="2774400"/>
                <a:ext cx="17350" cy="159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39" extrusionOk="0">
                    <a:moveTo>
                      <a:pt x="355" y="0"/>
                    </a:moveTo>
                    <a:cubicBezTo>
                      <a:pt x="268" y="0"/>
                      <a:pt x="174" y="32"/>
                      <a:pt x="95" y="95"/>
                    </a:cubicBezTo>
                    <a:cubicBezTo>
                      <a:pt x="0" y="189"/>
                      <a:pt x="0" y="441"/>
                      <a:pt x="95" y="567"/>
                    </a:cubicBezTo>
                    <a:cubicBezTo>
                      <a:pt x="158" y="615"/>
                      <a:pt x="253" y="638"/>
                      <a:pt x="343" y="638"/>
                    </a:cubicBezTo>
                    <a:cubicBezTo>
                      <a:pt x="434" y="638"/>
                      <a:pt x="520" y="615"/>
                      <a:pt x="568" y="567"/>
                    </a:cubicBezTo>
                    <a:cubicBezTo>
                      <a:pt x="694" y="441"/>
                      <a:pt x="694" y="189"/>
                      <a:pt x="568" y="95"/>
                    </a:cubicBezTo>
                    <a:cubicBezTo>
                      <a:pt x="520" y="32"/>
                      <a:pt x="442" y="0"/>
                      <a:pt x="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10" name="Google Shape;7010;p64"/>
              <p:cNvSpPr/>
              <p:nvPr/>
            </p:nvSpPr>
            <p:spPr>
              <a:xfrm>
                <a:off x="-26552925" y="277912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11" name="Google Shape;7011;p64"/>
            <p:cNvGrpSpPr/>
            <p:nvPr/>
          </p:nvGrpSpPr>
          <p:grpSpPr>
            <a:xfrm>
              <a:off x="3594864" y="1159165"/>
              <a:ext cx="229789" cy="229187"/>
              <a:chOff x="-24709875" y="1970225"/>
              <a:chExt cx="296175" cy="295400"/>
            </a:xfrm>
            <a:grpFill/>
          </p:grpSpPr>
          <p:sp>
            <p:nvSpPr>
              <p:cNvPr id="7012" name="Google Shape;7012;p64"/>
              <p:cNvSpPr/>
              <p:nvPr/>
            </p:nvSpPr>
            <p:spPr>
              <a:xfrm>
                <a:off x="-24709875" y="1970225"/>
                <a:ext cx="2961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16" extrusionOk="0">
                    <a:moveTo>
                      <a:pt x="9767" y="1450"/>
                    </a:moveTo>
                    <a:cubicBezTo>
                      <a:pt x="9956" y="1450"/>
                      <a:pt x="10366" y="1545"/>
                      <a:pt x="10681" y="1734"/>
                    </a:cubicBezTo>
                    <a:cubicBezTo>
                      <a:pt x="11027" y="1923"/>
                      <a:pt x="11153" y="2080"/>
                      <a:pt x="11153" y="2175"/>
                    </a:cubicBezTo>
                    <a:cubicBezTo>
                      <a:pt x="11153" y="2238"/>
                      <a:pt x="11027" y="2395"/>
                      <a:pt x="10681" y="2584"/>
                    </a:cubicBezTo>
                    <a:cubicBezTo>
                      <a:pt x="10334" y="2773"/>
                      <a:pt x="9956" y="2868"/>
                      <a:pt x="9767" y="2868"/>
                    </a:cubicBezTo>
                    <a:cubicBezTo>
                      <a:pt x="9389" y="2868"/>
                      <a:pt x="9042" y="2553"/>
                      <a:pt x="9042" y="2175"/>
                    </a:cubicBezTo>
                    <a:cubicBezTo>
                      <a:pt x="9105" y="1765"/>
                      <a:pt x="9420" y="1450"/>
                      <a:pt x="9767" y="1450"/>
                    </a:cubicBezTo>
                    <a:close/>
                    <a:moveTo>
                      <a:pt x="4915" y="694"/>
                    </a:moveTo>
                    <a:cubicBezTo>
                      <a:pt x="5671" y="694"/>
                      <a:pt x="6301" y="1324"/>
                      <a:pt x="6301" y="2080"/>
                    </a:cubicBezTo>
                    <a:cubicBezTo>
                      <a:pt x="6301" y="2584"/>
                      <a:pt x="6018" y="3025"/>
                      <a:pt x="5577" y="3309"/>
                    </a:cubicBezTo>
                    <a:lnTo>
                      <a:pt x="5577" y="3151"/>
                    </a:lnTo>
                    <a:cubicBezTo>
                      <a:pt x="5577" y="2553"/>
                      <a:pt x="5104" y="2112"/>
                      <a:pt x="4569" y="2112"/>
                    </a:cubicBezTo>
                    <a:lnTo>
                      <a:pt x="1418" y="2112"/>
                    </a:lnTo>
                    <a:cubicBezTo>
                      <a:pt x="1009" y="2112"/>
                      <a:pt x="693" y="1797"/>
                      <a:pt x="693" y="1419"/>
                    </a:cubicBezTo>
                    <a:cubicBezTo>
                      <a:pt x="693" y="1009"/>
                      <a:pt x="1009" y="694"/>
                      <a:pt x="1418" y="694"/>
                    </a:cubicBezTo>
                    <a:close/>
                    <a:moveTo>
                      <a:pt x="725" y="2584"/>
                    </a:moveTo>
                    <a:cubicBezTo>
                      <a:pt x="914" y="2710"/>
                      <a:pt x="1135" y="2805"/>
                      <a:pt x="1418" y="2805"/>
                    </a:cubicBezTo>
                    <a:lnTo>
                      <a:pt x="4569" y="2805"/>
                    </a:lnTo>
                    <a:cubicBezTo>
                      <a:pt x="4758" y="2805"/>
                      <a:pt x="4915" y="2962"/>
                      <a:pt x="4915" y="3151"/>
                    </a:cubicBezTo>
                    <a:lnTo>
                      <a:pt x="4915" y="3498"/>
                    </a:lnTo>
                    <a:lnTo>
                      <a:pt x="2458" y="3498"/>
                    </a:lnTo>
                    <a:cubicBezTo>
                      <a:pt x="1859" y="3498"/>
                      <a:pt x="1418" y="3970"/>
                      <a:pt x="1418" y="4538"/>
                    </a:cubicBezTo>
                    <a:lnTo>
                      <a:pt x="1418" y="6270"/>
                    </a:lnTo>
                    <a:cubicBezTo>
                      <a:pt x="1009" y="6113"/>
                      <a:pt x="725" y="5703"/>
                      <a:pt x="725" y="5262"/>
                    </a:cubicBezTo>
                    <a:lnTo>
                      <a:pt x="725" y="2584"/>
                    </a:lnTo>
                    <a:close/>
                    <a:moveTo>
                      <a:pt x="10460" y="4884"/>
                    </a:moveTo>
                    <a:cubicBezTo>
                      <a:pt x="10870" y="4884"/>
                      <a:pt x="11185" y="5199"/>
                      <a:pt x="11185" y="5577"/>
                    </a:cubicBezTo>
                    <a:cubicBezTo>
                      <a:pt x="11185" y="5987"/>
                      <a:pt x="10870" y="6302"/>
                      <a:pt x="10460" y="6302"/>
                    </a:cubicBezTo>
                    <a:cubicBezTo>
                      <a:pt x="10082" y="6302"/>
                      <a:pt x="9767" y="5987"/>
                      <a:pt x="9767" y="5577"/>
                    </a:cubicBezTo>
                    <a:cubicBezTo>
                      <a:pt x="9767" y="5199"/>
                      <a:pt x="10082" y="4884"/>
                      <a:pt x="10460" y="4884"/>
                    </a:cubicBezTo>
                    <a:close/>
                    <a:moveTo>
                      <a:pt x="6301" y="3655"/>
                    </a:moveTo>
                    <a:lnTo>
                      <a:pt x="6301" y="6648"/>
                    </a:lnTo>
                    <a:cubicBezTo>
                      <a:pt x="6301" y="7247"/>
                      <a:pt x="5829" y="7657"/>
                      <a:pt x="5293" y="7657"/>
                    </a:cubicBezTo>
                    <a:lnTo>
                      <a:pt x="2458" y="7657"/>
                    </a:lnTo>
                    <a:cubicBezTo>
                      <a:pt x="2439" y="7659"/>
                      <a:pt x="2420" y="7661"/>
                      <a:pt x="2402" y="7661"/>
                    </a:cubicBezTo>
                    <a:cubicBezTo>
                      <a:pt x="2211" y="7661"/>
                      <a:pt x="2080" y="7517"/>
                      <a:pt x="2080" y="7373"/>
                    </a:cubicBezTo>
                    <a:lnTo>
                      <a:pt x="2080" y="4538"/>
                    </a:lnTo>
                    <a:cubicBezTo>
                      <a:pt x="2080" y="4317"/>
                      <a:pt x="2237" y="4159"/>
                      <a:pt x="2458" y="4159"/>
                    </a:cubicBezTo>
                    <a:lnTo>
                      <a:pt x="4915" y="4159"/>
                    </a:lnTo>
                    <a:cubicBezTo>
                      <a:pt x="5073" y="4159"/>
                      <a:pt x="5199" y="4159"/>
                      <a:pt x="5325" y="4128"/>
                    </a:cubicBezTo>
                    <a:lnTo>
                      <a:pt x="5356" y="4128"/>
                    </a:lnTo>
                    <a:cubicBezTo>
                      <a:pt x="5703" y="4033"/>
                      <a:pt x="6081" y="3907"/>
                      <a:pt x="6301" y="3655"/>
                    </a:cubicBezTo>
                    <a:close/>
                    <a:moveTo>
                      <a:pt x="1387" y="1"/>
                    </a:moveTo>
                    <a:cubicBezTo>
                      <a:pt x="630" y="1"/>
                      <a:pt x="0" y="631"/>
                      <a:pt x="0" y="1387"/>
                    </a:cubicBezTo>
                    <a:lnTo>
                      <a:pt x="0" y="5231"/>
                    </a:lnTo>
                    <a:cubicBezTo>
                      <a:pt x="0" y="6050"/>
                      <a:pt x="599" y="6774"/>
                      <a:pt x="1387" y="6932"/>
                    </a:cubicBezTo>
                    <a:lnTo>
                      <a:pt x="1387" y="7310"/>
                    </a:lnTo>
                    <a:cubicBezTo>
                      <a:pt x="1387" y="7909"/>
                      <a:pt x="1859" y="8350"/>
                      <a:pt x="2395" y="8350"/>
                    </a:cubicBezTo>
                    <a:lnTo>
                      <a:pt x="3497" y="8350"/>
                    </a:lnTo>
                    <a:cubicBezTo>
                      <a:pt x="3592" y="10271"/>
                      <a:pt x="5199" y="11815"/>
                      <a:pt x="7120" y="11815"/>
                    </a:cubicBezTo>
                    <a:cubicBezTo>
                      <a:pt x="8066" y="11815"/>
                      <a:pt x="9011" y="11311"/>
                      <a:pt x="9735" y="10366"/>
                    </a:cubicBezTo>
                    <a:cubicBezTo>
                      <a:pt x="10397" y="9515"/>
                      <a:pt x="10744" y="8413"/>
                      <a:pt x="10744" y="7467"/>
                    </a:cubicBezTo>
                    <a:lnTo>
                      <a:pt x="10744" y="6932"/>
                    </a:lnTo>
                    <a:cubicBezTo>
                      <a:pt x="11342" y="6774"/>
                      <a:pt x="11783" y="6207"/>
                      <a:pt x="11783" y="5577"/>
                    </a:cubicBezTo>
                    <a:cubicBezTo>
                      <a:pt x="11846" y="4853"/>
                      <a:pt x="11216" y="4222"/>
                      <a:pt x="10460" y="4222"/>
                    </a:cubicBezTo>
                    <a:cubicBezTo>
                      <a:pt x="9735" y="4222"/>
                      <a:pt x="9105" y="4821"/>
                      <a:pt x="9105" y="5577"/>
                    </a:cubicBezTo>
                    <a:cubicBezTo>
                      <a:pt x="9105" y="6207"/>
                      <a:pt x="9515" y="6774"/>
                      <a:pt x="10113" y="6932"/>
                    </a:cubicBezTo>
                    <a:lnTo>
                      <a:pt x="10113" y="7467"/>
                    </a:lnTo>
                    <a:cubicBezTo>
                      <a:pt x="10113" y="8318"/>
                      <a:pt x="9798" y="9200"/>
                      <a:pt x="9200" y="9956"/>
                    </a:cubicBezTo>
                    <a:cubicBezTo>
                      <a:pt x="8633" y="10712"/>
                      <a:pt x="7908" y="11154"/>
                      <a:pt x="7152" y="11154"/>
                    </a:cubicBezTo>
                    <a:cubicBezTo>
                      <a:pt x="5577" y="11154"/>
                      <a:pt x="4317" y="9925"/>
                      <a:pt x="4222" y="8381"/>
                    </a:cubicBezTo>
                    <a:lnTo>
                      <a:pt x="4915" y="8381"/>
                    </a:lnTo>
                    <a:cubicBezTo>
                      <a:pt x="5010" y="8791"/>
                      <a:pt x="5199" y="9106"/>
                      <a:pt x="5514" y="9358"/>
                    </a:cubicBezTo>
                    <a:cubicBezTo>
                      <a:pt x="5829" y="9641"/>
                      <a:pt x="6238" y="9767"/>
                      <a:pt x="6648" y="9767"/>
                    </a:cubicBezTo>
                    <a:cubicBezTo>
                      <a:pt x="6742" y="9767"/>
                      <a:pt x="6837" y="9767"/>
                      <a:pt x="6931" y="9736"/>
                    </a:cubicBezTo>
                    <a:cubicBezTo>
                      <a:pt x="7751" y="9610"/>
                      <a:pt x="8381" y="8822"/>
                      <a:pt x="8381" y="7940"/>
                    </a:cubicBezTo>
                    <a:lnTo>
                      <a:pt x="8381" y="3183"/>
                    </a:lnTo>
                    <a:cubicBezTo>
                      <a:pt x="8381" y="3025"/>
                      <a:pt x="8412" y="2868"/>
                      <a:pt x="8507" y="2710"/>
                    </a:cubicBezTo>
                    <a:cubicBezTo>
                      <a:pt x="8696" y="3183"/>
                      <a:pt x="9200" y="3529"/>
                      <a:pt x="9767" y="3529"/>
                    </a:cubicBezTo>
                    <a:cubicBezTo>
                      <a:pt x="10113" y="3529"/>
                      <a:pt x="10586" y="3435"/>
                      <a:pt x="11027" y="3183"/>
                    </a:cubicBezTo>
                    <a:cubicBezTo>
                      <a:pt x="11563" y="2899"/>
                      <a:pt x="11846" y="2521"/>
                      <a:pt x="11846" y="2175"/>
                    </a:cubicBezTo>
                    <a:cubicBezTo>
                      <a:pt x="11846" y="1765"/>
                      <a:pt x="11531" y="1419"/>
                      <a:pt x="11027" y="1135"/>
                    </a:cubicBezTo>
                    <a:cubicBezTo>
                      <a:pt x="10618" y="946"/>
                      <a:pt x="10113" y="788"/>
                      <a:pt x="9767" y="788"/>
                    </a:cubicBezTo>
                    <a:cubicBezTo>
                      <a:pt x="9137" y="788"/>
                      <a:pt x="8570" y="1198"/>
                      <a:pt x="8412" y="1765"/>
                    </a:cubicBezTo>
                    <a:cubicBezTo>
                      <a:pt x="7940" y="2080"/>
                      <a:pt x="7688" y="2647"/>
                      <a:pt x="7688" y="3183"/>
                    </a:cubicBezTo>
                    <a:lnTo>
                      <a:pt x="7688" y="7940"/>
                    </a:lnTo>
                    <a:cubicBezTo>
                      <a:pt x="7688" y="8507"/>
                      <a:pt x="7310" y="8980"/>
                      <a:pt x="6805" y="9043"/>
                    </a:cubicBezTo>
                    <a:cubicBezTo>
                      <a:pt x="6740" y="9056"/>
                      <a:pt x="6674" y="9062"/>
                      <a:pt x="6609" y="9062"/>
                    </a:cubicBezTo>
                    <a:cubicBezTo>
                      <a:pt x="6363" y="9062"/>
                      <a:pt x="6129" y="8972"/>
                      <a:pt x="5955" y="8822"/>
                    </a:cubicBezTo>
                    <a:cubicBezTo>
                      <a:pt x="5797" y="8696"/>
                      <a:pt x="5671" y="8507"/>
                      <a:pt x="5640" y="8350"/>
                    </a:cubicBezTo>
                    <a:cubicBezTo>
                      <a:pt x="6427" y="8161"/>
                      <a:pt x="6963" y="7467"/>
                      <a:pt x="6963" y="6648"/>
                    </a:cubicBezTo>
                    <a:lnTo>
                      <a:pt x="6963" y="2427"/>
                    </a:lnTo>
                    <a:lnTo>
                      <a:pt x="6963" y="2080"/>
                    </a:lnTo>
                    <a:cubicBezTo>
                      <a:pt x="6963" y="946"/>
                      <a:pt x="6018" y="1"/>
                      <a:pt x="48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13" name="Google Shape;7013;p64"/>
              <p:cNvSpPr/>
              <p:nvPr/>
            </p:nvSpPr>
            <p:spPr>
              <a:xfrm>
                <a:off x="-24639775" y="20923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14" name="Google Shape;7014;p64"/>
            <p:cNvGrpSpPr/>
            <p:nvPr/>
          </p:nvGrpSpPr>
          <p:grpSpPr>
            <a:xfrm>
              <a:off x="3615637" y="1449130"/>
              <a:ext cx="188241" cy="229769"/>
              <a:chOff x="-24683100" y="2340425"/>
              <a:chExt cx="242625" cy="296150"/>
            </a:xfrm>
            <a:grpFill/>
          </p:grpSpPr>
          <p:sp>
            <p:nvSpPr>
              <p:cNvPr id="7015" name="Google Shape;7015;p64"/>
              <p:cNvSpPr/>
              <p:nvPr/>
            </p:nvSpPr>
            <p:spPr>
              <a:xfrm>
                <a:off x="-24683100" y="2392400"/>
                <a:ext cx="104000" cy="24417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9767" extrusionOk="0">
                    <a:moveTo>
                      <a:pt x="2080" y="725"/>
                    </a:moveTo>
                    <a:cubicBezTo>
                      <a:pt x="2836" y="725"/>
                      <a:pt x="3466" y="1324"/>
                      <a:pt x="3466" y="2080"/>
                    </a:cubicBezTo>
                    <a:lnTo>
                      <a:pt x="3466" y="4537"/>
                    </a:lnTo>
                    <a:lnTo>
                      <a:pt x="694" y="4537"/>
                    </a:lnTo>
                    <a:lnTo>
                      <a:pt x="694" y="2080"/>
                    </a:lnTo>
                    <a:cubicBezTo>
                      <a:pt x="694" y="1324"/>
                      <a:pt x="1324" y="725"/>
                      <a:pt x="2080" y="725"/>
                    </a:cubicBezTo>
                    <a:close/>
                    <a:moveTo>
                      <a:pt x="3466" y="5230"/>
                    </a:moveTo>
                    <a:lnTo>
                      <a:pt x="3466" y="7688"/>
                    </a:lnTo>
                    <a:cubicBezTo>
                      <a:pt x="3498" y="8475"/>
                      <a:pt x="2867" y="9074"/>
                      <a:pt x="2080" y="9074"/>
                    </a:cubicBezTo>
                    <a:cubicBezTo>
                      <a:pt x="1324" y="9074"/>
                      <a:pt x="694" y="8444"/>
                      <a:pt x="694" y="7688"/>
                    </a:cubicBezTo>
                    <a:lnTo>
                      <a:pt x="694" y="5230"/>
                    </a:lnTo>
                    <a:close/>
                    <a:moveTo>
                      <a:pt x="2080" y="0"/>
                    </a:moveTo>
                    <a:cubicBezTo>
                      <a:pt x="946" y="0"/>
                      <a:pt x="1" y="946"/>
                      <a:pt x="1" y="2080"/>
                    </a:cubicBezTo>
                    <a:lnTo>
                      <a:pt x="1" y="7688"/>
                    </a:lnTo>
                    <a:cubicBezTo>
                      <a:pt x="1" y="8822"/>
                      <a:pt x="946" y="9767"/>
                      <a:pt x="2080" y="9767"/>
                    </a:cubicBezTo>
                    <a:cubicBezTo>
                      <a:pt x="3214" y="9767"/>
                      <a:pt x="4159" y="8822"/>
                      <a:pt x="4159" y="7688"/>
                    </a:cubicBezTo>
                    <a:lnTo>
                      <a:pt x="4159" y="2080"/>
                    </a:lnTo>
                    <a:cubicBezTo>
                      <a:pt x="4159" y="946"/>
                      <a:pt x="3246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16" name="Google Shape;7016;p64"/>
              <p:cNvSpPr/>
              <p:nvPr/>
            </p:nvSpPr>
            <p:spPr>
              <a:xfrm>
                <a:off x="-24649225" y="2541250"/>
                <a:ext cx="268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2427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734"/>
                    </a:lnTo>
                    <a:cubicBezTo>
                      <a:pt x="0" y="2112"/>
                      <a:pt x="315" y="2427"/>
                      <a:pt x="725" y="2427"/>
                    </a:cubicBezTo>
                    <a:cubicBezTo>
                      <a:pt x="914" y="2427"/>
                      <a:pt x="1071" y="2269"/>
                      <a:pt x="1071" y="2080"/>
                    </a:cubicBezTo>
                    <a:cubicBezTo>
                      <a:pt x="1071" y="1891"/>
                      <a:pt x="914" y="1734"/>
                      <a:pt x="725" y="1734"/>
                    </a:cubicBezTo>
                    <a:lnTo>
                      <a:pt x="725" y="347"/>
                    </a:ln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17" name="Google Shape;7017;p64"/>
              <p:cNvSpPr/>
              <p:nvPr/>
            </p:nvSpPr>
            <p:spPr>
              <a:xfrm>
                <a:off x="-24544475" y="2340425"/>
                <a:ext cx="104000" cy="24417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9767" extrusionOk="0">
                    <a:moveTo>
                      <a:pt x="2080" y="693"/>
                    </a:moveTo>
                    <a:cubicBezTo>
                      <a:pt x="2836" y="693"/>
                      <a:pt x="3466" y="1323"/>
                      <a:pt x="3466" y="2079"/>
                    </a:cubicBezTo>
                    <a:lnTo>
                      <a:pt x="3466" y="4537"/>
                    </a:lnTo>
                    <a:lnTo>
                      <a:pt x="694" y="4537"/>
                    </a:lnTo>
                    <a:lnTo>
                      <a:pt x="694" y="2079"/>
                    </a:lnTo>
                    <a:cubicBezTo>
                      <a:pt x="694" y="1323"/>
                      <a:pt x="1324" y="693"/>
                      <a:pt x="2080" y="693"/>
                    </a:cubicBezTo>
                    <a:close/>
                    <a:moveTo>
                      <a:pt x="3466" y="5261"/>
                    </a:moveTo>
                    <a:lnTo>
                      <a:pt x="3466" y="7719"/>
                    </a:lnTo>
                    <a:cubicBezTo>
                      <a:pt x="3497" y="8475"/>
                      <a:pt x="2867" y="9105"/>
                      <a:pt x="2080" y="9105"/>
                    </a:cubicBezTo>
                    <a:cubicBezTo>
                      <a:pt x="1324" y="9105"/>
                      <a:pt x="694" y="8475"/>
                      <a:pt x="694" y="7719"/>
                    </a:cubicBezTo>
                    <a:lnTo>
                      <a:pt x="694" y="5261"/>
                    </a:lnTo>
                    <a:close/>
                    <a:moveTo>
                      <a:pt x="2080" y="0"/>
                    </a:moveTo>
                    <a:cubicBezTo>
                      <a:pt x="946" y="0"/>
                      <a:pt x="0" y="945"/>
                      <a:pt x="0" y="2079"/>
                    </a:cubicBezTo>
                    <a:lnTo>
                      <a:pt x="0" y="7687"/>
                    </a:lnTo>
                    <a:cubicBezTo>
                      <a:pt x="0" y="8821"/>
                      <a:pt x="946" y="9767"/>
                      <a:pt x="2080" y="9767"/>
                    </a:cubicBezTo>
                    <a:cubicBezTo>
                      <a:pt x="3214" y="9767"/>
                      <a:pt x="4159" y="8821"/>
                      <a:pt x="4159" y="7687"/>
                    </a:cubicBezTo>
                    <a:lnTo>
                      <a:pt x="4159" y="2079"/>
                    </a:lnTo>
                    <a:cubicBezTo>
                      <a:pt x="4159" y="945"/>
                      <a:pt x="3277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18" name="Google Shape;7018;p64"/>
              <p:cNvSpPr/>
              <p:nvPr/>
            </p:nvSpPr>
            <p:spPr>
              <a:xfrm>
                <a:off x="-24501150" y="2375075"/>
                <a:ext cx="268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2427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32" y="536"/>
                      <a:pt x="189" y="693"/>
                      <a:pt x="347" y="693"/>
                    </a:cubicBezTo>
                    <a:lnTo>
                      <a:pt x="347" y="2080"/>
                    </a:lnTo>
                    <a:cubicBezTo>
                      <a:pt x="347" y="2269"/>
                      <a:pt x="504" y="2426"/>
                      <a:pt x="693" y="2426"/>
                    </a:cubicBezTo>
                    <a:cubicBezTo>
                      <a:pt x="914" y="2426"/>
                      <a:pt x="1071" y="2269"/>
                      <a:pt x="1071" y="2080"/>
                    </a:cubicBezTo>
                    <a:lnTo>
                      <a:pt x="1071" y="693"/>
                    </a:lnTo>
                    <a:cubicBezTo>
                      <a:pt x="1071" y="315"/>
                      <a:pt x="75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019" name="Google Shape;7019;p64"/>
            <p:cNvSpPr/>
            <p:nvPr/>
          </p:nvSpPr>
          <p:spPr>
            <a:xfrm>
              <a:off x="3615819" y="1735384"/>
              <a:ext cx="188222" cy="229789"/>
            </a:xfrm>
            <a:custGeom>
              <a:avLst/>
              <a:gdLst/>
              <a:ahLst/>
              <a:cxnLst/>
              <a:rect l="l" t="t" r="r" b="b"/>
              <a:pathLst>
                <a:path w="9704" h="11847" extrusionOk="0">
                  <a:moveTo>
                    <a:pt x="7593" y="693"/>
                  </a:moveTo>
                  <a:lnTo>
                    <a:pt x="7593" y="1418"/>
                  </a:lnTo>
                  <a:lnTo>
                    <a:pt x="6900" y="1418"/>
                  </a:lnTo>
                  <a:lnTo>
                    <a:pt x="6900" y="693"/>
                  </a:lnTo>
                  <a:close/>
                  <a:moveTo>
                    <a:pt x="7939" y="2080"/>
                  </a:moveTo>
                  <a:cubicBezTo>
                    <a:pt x="8160" y="2080"/>
                    <a:pt x="8317" y="2237"/>
                    <a:pt x="8317" y="2426"/>
                  </a:cubicBezTo>
                  <a:lnTo>
                    <a:pt x="8317" y="5577"/>
                  </a:lnTo>
                  <a:lnTo>
                    <a:pt x="6868" y="5577"/>
                  </a:lnTo>
                  <a:cubicBezTo>
                    <a:pt x="6900" y="5482"/>
                    <a:pt x="6931" y="5356"/>
                    <a:pt x="6931" y="5230"/>
                  </a:cubicBezTo>
                  <a:cubicBezTo>
                    <a:pt x="6931" y="4789"/>
                    <a:pt x="6648" y="4411"/>
                    <a:pt x="6207" y="4254"/>
                  </a:cubicBezTo>
                  <a:lnTo>
                    <a:pt x="6207" y="2426"/>
                  </a:lnTo>
                  <a:cubicBezTo>
                    <a:pt x="6207" y="2237"/>
                    <a:pt x="6364" y="2080"/>
                    <a:pt x="6585" y="2080"/>
                  </a:cubicBezTo>
                  <a:close/>
                  <a:moveTo>
                    <a:pt x="5860" y="4915"/>
                  </a:moveTo>
                  <a:cubicBezTo>
                    <a:pt x="6049" y="4915"/>
                    <a:pt x="6207" y="5073"/>
                    <a:pt x="6207" y="5262"/>
                  </a:cubicBezTo>
                  <a:cubicBezTo>
                    <a:pt x="6207" y="5482"/>
                    <a:pt x="6049" y="5640"/>
                    <a:pt x="5860" y="5640"/>
                  </a:cubicBezTo>
                  <a:cubicBezTo>
                    <a:pt x="5671" y="5640"/>
                    <a:pt x="5513" y="5482"/>
                    <a:pt x="5513" y="5262"/>
                  </a:cubicBezTo>
                  <a:cubicBezTo>
                    <a:pt x="5545" y="5073"/>
                    <a:pt x="5671" y="4915"/>
                    <a:pt x="5860" y="4915"/>
                  </a:cubicBezTo>
                  <a:close/>
                  <a:moveTo>
                    <a:pt x="8317" y="6270"/>
                  </a:moveTo>
                  <a:lnTo>
                    <a:pt x="8317" y="6616"/>
                  </a:lnTo>
                  <a:cubicBezTo>
                    <a:pt x="8317" y="6837"/>
                    <a:pt x="8160" y="6963"/>
                    <a:pt x="7939" y="6963"/>
                  </a:cubicBezTo>
                  <a:lnTo>
                    <a:pt x="6585" y="6963"/>
                  </a:lnTo>
                  <a:cubicBezTo>
                    <a:pt x="6364" y="6963"/>
                    <a:pt x="6207" y="6805"/>
                    <a:pt x="6207" y="6616"/>
                  </a:cubicBezTo>
                  <a:lnTo>
                    <a:pt x="6207" y="6270"/>
                  </a:lnTo>
                  <a:close/>
                  <a:moveTo>
                    <a:pt x="7593" y="7688"/>
                  </a:moveTo>
                  <a:lnTo>
                    <a:pt x="7593" y="8381"/>
                  </a:lnTo>
                  <a:lnTo>
                    <a:pt x="6900" y="8381"/>
                  </a:lnTo>
                  <a:lnTo>
                    <a:pt x="6900" y="7688"/>
                  </a:lnTo>
                  <a:close/>
                  <a:moveTo>
                    <a:pt x="5513" y="3529"/>
                  </a:moveTo>
                  <a:lnTo>
                    <a:pt x="5513" y="4285"/>
                  </a:lnTo>
                  <a:cubicBezTo>
                    <a:pt x="5198" y="4411"/>
                    <a:pt x="4946" y="4632"/>
                    <a:pt x="4883" y="4947"/>
                  </a:cubicBezTo>
                  <a:cubicBezTo>
                    <a:pt x="4064" y="5104"/>
                    <a:pt x="3434" y="5829"/>
                    <a:pt x="3434" y="6648"/>
                  </a:cubicBezTo>
                  <a:lnTo>
                    <a:pt x="3434" y="10113"/>
                  </a:lnTo>
                  <a:cubicBezTo>
                    <a:pt x="3434" y="10302"/>
                    <a:pt x="3592" y="10460"/>
                    <a:pt x="3781" y="10460"/>
                  </a:cubicBezTo>
                  <a:lnTo>
                    <a:pt x="5639" y="10460"/>
                  </a:lnTo>
                  <a:lnTo>
                    <a:pt x="5986" y="11185"/>
                  </a:lnTo>
                  <a:lnTo>
                    <a:pt x="2048" y="11185"/>
                  </a:lnTo>
                  <a:lnTo>
                    <a:pt x="2048" y="11153"/>
                  </a:lnTo>
                  <a:lnTo>
                    <a:pt x="2048" y="7309"/>
                  </a:lnTo>
                  <a:cubicBezTo>
                    <a:pt x="2048" y="5356"/>
                    <a:pt x="3592" y="3686"/>
                    <a:pt x="5513" y="3529"/>
                  </a:cubicBezTo>
                  <a:close/>
                  <a:moveTo>
                    <a:pt x="5923" y="0"/>
                  </a:moveTo>
                  <a:cubicBezTo>
                    <a:pt x="5702" y="0"/>
                    <a:pt x="5545" y="158"/>
                    <a:pt x="5545" y="347"/>
                  </a:cubicBezTo>
                  <a:cubicBezTo>
                    <a:pt x="5545" y="536"/>
                    <a:pt x="5702" y="693"/>
                    <a:pt x="5923" y="693"/>
                  </a:cubicBezTo>
                  <a:lnTo>
                    <a:pt x="6270" y="693"/>
                  </a:lnTo>
                  <a:lnTo>
                    <a:pt x="6270" y="1450"/>
                  </a:lnTo>
                  <a:cubicBezTo>
                    <a:pt x="5860" y="1607"/>
                    <a:pt x="5545" y="1954"/>
                    <a:pt x="5545" y="2426"/>
                  </a:cubicBezTo>
                  <a:lnTo>
                    <a:pt x="5545" y="2836"/>
                  </a:lnTo>
                  <a:cubicBezTo>
                    <a:pt x="3245" y="3025"/>
                    <a:pt x="1386" y="4947"/>
                    <a:pt x="1386" y="7309"/>
                  </a:cubicBezTo>
                  <a:lnTo>
                    <a:pt x="1386" y="11153"/>
                  </a:lnTo>
                  <a:lnTo>
                    <a:pt x="347" y="11153"/>
                  </a:lnTo>
                  <a:cubicBezTo>
                    <a:pt x="158" y="11153"/>
                    <a:pt x="0" y="11311"/>
                    <a:pt x="0" y="11500"/>
                  </a:cubicBezTo>
                  <a:cubicBezTo>
                    <a:pt x="0" y="11689"/>
                    <a:pt x="158" y="11846"/>
                    <a:pt x="347" y="11846"/>
                  </a:cubicBezTo>
                  <a:lnTo>
                    <a:pt x="7971" y="11846"/>
                  </a:lnTo>
                  <a:cubicBezTo>
                    <a:pt x="8160" y="11846"/>
                    <a:pt x="8317" y="11689"/>
                    <a:pt x="8317" y="11500"/>
                  </a:cubicBezTo>
                  <a:cubicBezTo>
                    <a:pt x="8317" y="11311"/>
                    <a:pt x="8160" y="11153"/>
                    <a:pt x="7971" y="11153"/>
                  </a:cubicBezTo>
                  <a:lnTo>
                    <a:pt x="6774" y="11153"/>
                  </a:lnTo>
                  <a:lnTo>
                    <a:pt x="6427" y="10428"/>
                  </a:lnTo>
                  <a:lnTo>
                    <a:pt x="9326" y="10428"/>
                  </a:lnTo>
                  <a:cubicBezTo>
                    <a:pt x="9546" y="10428"/>
                    <a:pt x="9704" y="10271"/>
                    <a:pt x="9704" y="10082"/>
                  </a:cubicBezTo>
                  <a:cubicBezTo>
                    <a:pt x="9672" y="9924"/>
                    <a:pt x="9515" y="9767"/>
                    <a:pt x="9326" y="9767"/>
                  </a:cubicBezTo>
                  <a:lnTo>
                    <a:pt x="4127" y="9767"/>
                  </a:lnTo>
                  <a:lnTo>
                    <a:pt x="4127" y="6648"/>
                  </a:lnTo>
                  <a:cubicBezTo>
                    <a:pt x="4127" y="6175"/>
                    <a:pt x="4442" y="5797"/>
                    <a:pt x="4883" y="5671"/>
                  </a:cubicBezTo>
                  <a:cubicBezTo>
                    <a:pt x="5009" y="5955"/>
                    <a:pt x="5230" y="6175"/>
                    <a:pt x="5513" y="6270"/>
                  </a:cubicBezTo>
                  <a:lnTo>
                    <a:pt x="5513" y="6648"/>
                  </a:lnTo>
                  <a:cubicBezTo>
                    <a:pt x="5513" y="7089"/>
                    <a:pt x="5797" y="7467"/>
                    <a:pt x="6238" y="7625"/>
                  </a:cubicBezTo>
                  <a:lnTo>
                    <a:pt x="6238" y="8727"/>
                  </a:lnTo>
                  <a:cubicBezTo>
                    <a:pt x="6238" y="8948"/>
                    <a:pt x="6396" y="9105"/>
                    <a:pt x="6585" y="9105"/>
                  </a:cubicBezTo>
                  <a:lnTo>
                    <a:pt x="7971" y="9105"/>
                  </a:lnTo>
                  <a:cubicBezTo>
                    <a:pt x="8160" y="9105"/>
                    <a:pt x="8317" y="8948"/>
                    <a:pt x="8317" y="8727"/>
                  </a:cubicBezTo>
                  <a:lnTo>
                    <a:pt x="8317" y="7625"/>
                  </a:lnTo>
                  <a:cubicBezTo>
                    <a:pt x="8695" y="7467"/>
                    <a:pt x="9010" y="7120"/>
                    <a:pt x="9010" y="6648"/>
                  </a:cubicBezTo>
                  <a:lnTo>
                    <a:pt x="9010" y="2426"/>
                  </a:lnTo>
                  <a:cubicBezTo>
                    <a:pt x="9010" y="2017"/>
                    <a:pt x="8758" y="1607"/>
                    <a:pt x="8317" y="1450"/>
                  </a:cubicBezTo>
                  <a:lnTo>
                    <a:pt x="8317" y="693"/>
                  </a:lnTo>
                  <a:lnTo>
                    <a:pt x="8664" y="693"/>
                  </a:lnTo>
                  <a:cubicBezTo>
                    <a:pt x="8853" y="693"/>
                    <a:pt x="9010" y="536"/>
                    <a:pt x="9010" y="347"/>
                  </a:cubicBezTo>
                  <a:cubicBezTo>
                    <a:pt x="9010" y="158"/>
                    <a:pt x="8853" y="0"/>
                    <a:pt x="86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020" name="Google Shape;7020;p64"/>
            <p:cNvGrpSpPr/>
            <p:nvPr/>
          </p:nvGrpSpPr>
          <p:grpSpPr>
            <a:xfrm>
              <a:off x="5047202" y="1159165"/>
              <a:ext cx="234056" cy="229187"/>
              <a:chOff x="-22881800" y="1971800"/>
              <a:chExt cx="301675" cy="295400"/>
            </a:xfrm>
            <a:grpFill/>
          </p:grpSpPr>
          <p:sp>
            <p:nvSpPr>
              <p:cNvPr id="7021" name="Google Shape;7021;p64"/>
              <p:cNvSpPr/>
              <p:nvPr/>
            </p:nvSpPr>
            <p:spPr>
              <a:xfrm>
                <a:off x="-22773100" y="2041900"/>
                <a:ext cx="866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7" extrusionOk="0">
                    <a:moveTo>
                      <a:pt x="1733" y="725"/>
                    </a:moveTo>
                    <a:cubicBezTo>
                      <a:pt x="2268" y="725"/>
                      <a:pt x="2741" y="1198"/>
                      <a:pt x="2741" y="1734"/>
                    </a:cubicBezTo>
                    <a:cubicBezTo>
                      <a:pt x="2741" y="2269"/>
                      <a:pt x="2300" y="2742"/>
                      <a:pt x="1733" y="2742"/>
                    </a:cubicBezTo>
                    <a:cubicBezTo>
                      <a:pt x="1134" y="2742"/>
                      <a:pt x="693" y="2269"/>
                      <a:pt x="693" y="1734"/>
                    </a:cubicBezTo>
                    <a:cubicBezTo>
                      <a:pt x="693" y="1198"/>
                      <a:pt x="1166" y="725"/>
                      <a:pt x="1733" y="725"/>
                    </a:cubicBezTo>
                    <a:close/>
                    <a:moveTo>
                      <a:pt x="1733" y="1"/>
                    </a:moveTo>
                    <a:cubicBezTo>
                      <a:pt x="788" y="1"/>
                      <a:pt x="0" y="788"/>
                      <a:pt x="0" y="1734"/>
                    </a:cubicBezTo>
                    <a:cubicBezTo>
                      <a:pt x="0" y="2679"/>
                      <a:pt x="788" y="3466"/>
                      <a:pt x="1733" y="3466"/>
                    </a:cubicBezTo>
                    <a:cubicBezTo>
                      <a:pt x="2678" y="3466"/>
                      <a:pt x="3466" y="2679"/>
                      <a:pt x="3466" y="1734"/>
                    </a:cubicBezTo>
                    <a:cubicBezTo>
                      <a:pt x="3466" y="757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22" name="Google Shape;7022;p64"/>
              <p:cNvSpPr/>
              <p:nvPr/>
            </p:nvSpPr>
            <p:spPr>
              <a:xfrm>
                <a:off x="-22737675" y="2145075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9" y="726"/>
                    </a:moveTo>
                    <a:cubicBezTo>
                      <a:pt x="1198" y="726"/>
                      <a:pt x="1387" y="883"/>
                      <a:pt x="1387" y="1072"/>
                    </a:cubicBezTo>
                    <a:cubicBezTo>
                      <a:pt x="1387" y="1261"/>
                      <a:pt x="1198" y="1419"/>
                      <a:pt x="1009" y="1419"/>
                    </a:cubicBezTo>
                    <a:cubicBezTo>
                      <a:pt x="820" y="1419"/>
                      <a:pt x="662" y="1261"/>
                      <a:pt x="662" y="1072"/>
                    </a:cubicBezTo>
                    <a:cubicBezTo>
                      <a:pt x="662" y="883"/>
                      <a:pt x="820" y="726"/>
                      <a:pt x="1009" y="726"/>
                    </a:cubicBezTo>
                    <a:close/>
                    <a:moveTo>
                      <a:pt x="1009" y="1"/>
                    </a:moveTo>
                    <a:cubicBezTo>
                      <a:pt x="410" y="1"/>
                      <a:pt x="1" y="473"/>
                      <a:pt x="1" y="1041"/>
                    </a:cubicBezTo>
                    <a:cubicBezTo>
                      <a:pt x="1" y="1608"/>
                      <a:pt x="473" y="2049"/>
                      <a:pt x="1009" y="2049"/>
                    </a:cubicBezTo>
                    <a:cubicBezTo>
                      <a:pt x="1576" y="2049"/>
                      <a:pt x="2049" y="1576"/>
                      <a:pt x="2049" y="1041"/>
                    </a:cubicBezTo>
                    <a:cubicBezTo>
                      <a:pt x="2049" y="473"/>
                      <a:pt x="1576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23" name="Google Shape;7023;p64"/>
              <p:cNvSpPr/>
              <p:nvPr/>
            </p:nvSpPr>
            <p:spPr>
              <a:xfrm>
                <a:off x="-22807775" y="21104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24" name="Google Shape;7024;p64"/>
              <p:cNvSpPr/>
              <p:nvPr/>
            </p:nvSpPr>
            <p:spPr>
              <a:xfrm>
                <a:off x="-22773100" y="21632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25" name="Google Shape;7025;p64"/>
              <p:cNvSpPr/>
              <p:nvPr/>
            </p:nvSpPr>
            <p:spPr>
              <a:xfrm>
                <a:off x="-22669150" y="211042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725" y="568"/>
                      <a:pt x="725" y="379"/>
                    </a:cubicBezTo>
                    <a:cubicBezTo>
                      <a:pt x="662" y="190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26" name="Google Shape;7026;p64"/>
              <p:cNvSpPr/>
              <p:nvPr/>
            </p:nvSpPr>
            <p:spPr>
              <a:xfrm>
                <a:off x="-22881800" y="1971800"/>
                <a:ext cx="3016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2067" h="11816" extrusionOk="0">
                    <a:moveTo>
                      <a:pt x="6081" y="2112"/>
                    </a:moveTo>
                    <a:cubicBezTo>
                      <a:pt x="6553" y="2112"/>
                      <a:pt x="6963" y="2175"/>
                      <a:pt x="7373" y="2332"/>
                    </a:cubicBezTo>
                    <a:cubicBezTo>
                      <a:pt x="8633" y="2805"/>
                      <a:pt x="9578" y="3907"/>
                      <a:pt x="9798" y="5262"/>
                    </a:cubicBezTo>
                    <a:cubicBezTo>
                      <a:pt x="9861" y="5451"/>
                      <a:pt x="9861" y="5672"/>
                      <a:pt x="9861" y="5924"/>
                    </a:cubicBezTo>
                    <a:cubicBezTo>
                      <a:pt x="9861" y="6144"/>
                      <a:pt x="9861" y="6333"/>
                      <a:pt x="9798" y="6585"/>
                    </a:cubicBezTo>
                    <a:cubicBezTo>
                      <a:pt x="9609" y="7909"/>
                      <a:pt x="8633" y="9043"/>
                      <a:pt x="7373" y="9484"/>
                    </a:cubicBezTo>
                    <a:cubicBezTo>
                      <a:pt x="6963" y="9673"/>
                      <a:pt x="6522" y="9736"/>
                      <a:pt x="6081" y="9736"/>
                    </a:cubicBezTo>
                    <a:cubicBezTo>
                      <a:pt x="5640" y="9736"/>
                      <a:pt x="5167" y="9673"/>
                      <a:pt x="4758" y="9484"/>
                    </a:cubicBezTo>
                    <a:cubicBezTo>
                      <a:pt x="3497" y="9043"/>
                      <a:pt x="2552" y="7909"/>
                      <a:pt x="2332" y="6585"/>
                    </a:cubicBezTo>
                    <a:cubicBezTo>
                      <a:pt x="2300" y="6396"/>
                      <a:pt x="2300" y="6144"/>
                      <a:pt x="2300" y="5924"/>
                    </a:cubicBezTo>
                    <a:cubicBezTo>
                      <a:pt x="2300" y="5672"/>
                      <a:pt x="2300" y="5483"/>
                      <a:pt x="2332" y="5262"/>
                    </a:cubicBezTo>
                    <a:cubicBezTo>
                      <a:pt x="2552" y="3907"/>
                      <a:pt x="3497" y="2805"/>
                      <a:pt x="4758" y="2332"/>
                    </a:cubicBezTo>
                    <a:cubicBezTo>
                      <a:pt x="5167" y="2175"/>
                      <a:pt x="5608" y="2112"/>
                      <a:pt x="6081" y="2112"/>
                    </a:cubicBezTo>
                    <a:close/>
                    <a:moveTo>
                      <a:pt x="5329" y="1"/>
                    </a:moveTo>
                    <a:cubicBezTo>
                      <a:pt x="5238" y="1"/>
                      <a:pt x="5151" y="32"/>
                      <a:pt x="5104" y="95"/>
                    </a:cubicBezTo>
                    <a:cubicBezTo>
                      <a:pt x="4978" y="221"/>
                      <a:pt x="4978" y="442"/>
                      <a:pt x="5104" y="568"/>
                    </a:cubicBezTo>
                    <a:cubicBezTo>
                      <a:pt x="5356" y="851"/>
                      <a:pt x="5577" y="1072"/>
                      <a:pt x="5640" y="1387"/>
                    </a:cubicBezTo>
                    <a:cubicBezTo>
                      <a:pt x="5356" y="1419"/>
                      <a:pt x="5041" y="1482"/>
                      <a:pt x="4789" y="1545"/>
                    </a:cubicBezTo>
                    <a:cubicBezTo>
                      <a:pt x="4506" y="1041"/>
                      <a:pt x="4096" y="851"/>
                      <a:pt x="3592" y="599"/>
                    </a:cubicBezTo>
                    <a:cubicBezTo>
                      <a:pt x="3551" y="583"/>
                      <a:pt x="3506" y="575"/>
                      <a:pt x="3461" y="575"/>
                    </a:cubicBezTo>
                    <a:cubicBezTo>
                      <a:pt x="3329" y="575"/>
                      <a:pt x="3189" y="640"/>
                      <a:pt x="3119" y="757"/>
                    </a:cubicBezTo>
                    <a:cubicBezTo>
                      <a:pt x="3056" y="914"/>
                      <a:pt x="3119" y="1167"/>
                      <a:pt x="3277" y="1230"/>
                    </a:cubicBezTo>
                    <a:cubicBezTo>
                      <a:pt x="3623" y="1387"/>
                      <a:pt x="3907" y="1545"/>
                      <a:pt x="4065" y="1828"/>
                    </a:cubicBezTo>
                    <a:cubicBezTo>
                      <a:pt x="3781" y="1954"/>
                      <a:pt x="3560" y="2112"/>
                      <a:pt x="3308" y="2269"/>
                    </a:cubicBezTo>
                    <a:cubicBezTo>
                      <a:pt x="2899" y="1860"/>
                      <a:pt x="2426" y="1828"/>
                      <a:pt x="1891" y="1734"/>
                    </a:cubicBezTo>
                    <a:cubicBezTo>
                      <a:pt x="1702" y="1734"/>
                      <a:pt x="1544" y="1860"/>
                      <a:pt x="1513" y="2049"/>
                    </a:cubicBezTo>
                    <a:cubicBezTo>
                      <a:pt x="1513" y="2269"/>
                      <a:pt x="1639" y="2427"/>
                      <a:pt x="1828" y="2458"/>
                    </a:cubicBezTo>
                    <a:cubicBezTo>
                      <a:pt x="2206" y="2490"/>
                      <a:pt x="2489" y="2521"/>
                      <a:pt x="2773" y="2742"/>
                    </a:cubicBezTo>
                    <a:cubicBezTo>
                      <a:pt x="2584" y="2931"/>
                      <a:pt x="2363" y="3151"/>
                      <a:pt x="2206" y="3403"/>
                    </a:cubicBezTo>
                    <a:cubicBezTo>
                      <a:pt x="1964" y="3318"/>
                      <a:pt x="1741" y="3284"/>
                      <a:pt x="1524" y="3284"/>
                    </a:cubicBezTo>
                    <a:cubicBezTo>
                      <a:pt x="1259" y="3284"/>
                      <a:pt x="1002" y="3334"/>
                      <a:pt x="725" y="3403"/>
                    </a:cubicBezTo>
                    <a:cubicBezTo>
                      <a:pt x="536" y="3435"/>
                      <a:pt x="441" y="3624"/>
                      <a:pt x="473" y="3844"/>
                    </a:cubicBezTo>
                    <a:cubicBezTo>
                      <a:pt x="526" y="4003"/>
                      <a:pt x="667" y="4073"/>
                      <a:pt x="823" y="4073"/>
                    </a:cubicBezTo>
                    <a:cubicBezTo>
                      <a:pt x="853" y="4073"/>
                      <a:pt x="883" y="4070"/>
                      <a:pt x="914" y="4065"/>
                    </a:cubicBezTo>
                    <a:cubicBezTo>
                      <a:pt x="1162" y="3989"/>
                      <a:pt x="1352" y="3947"/>
                      <a:pt x="1534" y="3947"/>
                    </a:cubicBezTo>
                    <a:cubicBezTo>
                      <a:pt x="1652" y="3947"/>
                      <a:pt x="1766" y="3965"/>
                      <a:pt x="1891" y="4002"/>
                    </a:cubicBezTo>
                    <a:cubicBezTo>
                      <a:pt x="1796" y="4254"/>
                      <a:pt x="1670" y="4538"/>
                      <a:pt x="1639" y="4821"/>
                    </a:cubicBezTo>
                    <a:cubicBezTo>
                      <a:pt x="1040" y="4821"/>
                      <a:pt x="630" y="5042"/>
                      <a:pt x="221" y="5357"/>
                    </a:cubicBezTo>
                    <a:cubicBezTo>
                      <a:pt x="63" y="5483"/>
                      <a:pt x="0" y="5672"/>
                      <a:pt x="126" y="5829"/>
                    </a:cubicBezTo>
                    <a:cubicBezTo>
                      <a:pt x="221" y="5924"/>
                      <a:pt x="284" y="5987"/>
                      <a:pt x="410" y="5987"/>
                    </a:cubicBezTo>
                    <a:cubicBezTo>
                      <a:pt x="473" y="5987"/>
                      <a:pt x="567" y="5955"/>
                      <a:pt x="599" y="5924"/>
                    </a:cubicBezTo>
                    <a:cubicBezTo>
                      <a:pt x="914" y="5672"/>
                      <a:pt x="1198" y="5514"/>
                      <a:pt x="1513" y="5514"/>
                    </a:cubicBezTo>
                    <a:lnTo>
                      <a:pt x="1513" y="5924"/>
                    </a:lnTo>
                    <a:cubicBezTo>
                      <a:pt x="1513" y="6081"/>
                      <a:pt x="1513" y="6239"/>
                      <a:pt x="1544" y="6396"/>
                    </a:cubicBezTo>
                    <a:cubicBezTo>
                      <a:pt x="1009" y="6585"/>
                      <a:pt x="725" y="6932"/>
                      <a:pt x="410" y="7373"/>
                    </a:cubicBezTo>
                    <a:cubicBezTo>
                      <a:pt x="284" y="7531"/>
                      <a:pt x="315" y="7720"/>
                      <a:pt x="473" y="7846"/>
                    </a:cubicBezTo>
                    <a:cubicBezTo>
                      <a:pt x="567" y="7877"/>
                      <a:pt x="599" y="7940"/>
                      <a:pt x="694" y="7940"/>
                    </a:cubicBezTo>
                    <a:cubicBezTo>
                      <a:pt x="788" y="7940"/>
                      <a:pt x="914" y="7877"/>
                      <a:pt x="946" y="7783"/>
                    </a:cubicBezTo>
                    <a:cubicBezTo>
                      <a:pt x="1198" y="7467"/>
                      <a:pt x="1355" y="7215"/>
                      <a:pt x="1670" y="7089"/>
                    </a:cubicBezTo>
                    <a:cubicBezTo>
                      <a:pt x="1733" y="7373"/>
                      <a:pt x="1828" y="7657"/>
                      <a:pt x="1985" y="7940"/>
                    </a:cubicBezTo>
                    <a:cubicBezTo>
                      <a:pt x="1544" y="8287"/>
                      <a:pt x="1387" y="8728"/>
                      <a:pt x="1229" y="9232"/>
                    </a:cubicBezTo>
                    <a:cubicBezTo>
                      <a:pt x="1198" y="9421"/>
                      <a:pt x="1324" y="9610"/>
                      <a:pt x="1481" y="9673"/>
                    </a:cubicBezTo>
                    <a:lnTo>
                      <a:pt x="1544" y="9673"/>
                    </a:lnTo>
                    <a:cubicBezTo>
                      <a:pt x="1702" y="9673"/>
                      <a:pt x="1828" y="9547"/>
                      <a:pt x="1891" y="9389"/>
                    </a:cubicBezTo>
                    <a:cubicBezTo>
                      <a:pt x="2017" y="8980"/>
                      <a:pt x="2111" y="8728"/>
                      <a:pt x="2332" y="8476"/>
                    </a:cubicBezTo>
                    <a:cubicBezTo>
                      <a:pt x="2489" y="8728"/>
                      <a:pt x="2678" y="8948"/>
                      <a:pt x="2899" y="9137"/>
                    </a:cubicBezTo>
                    <a:cubicBezTo>
                      <a:pt x="2584" y="9610"/>
                      <a:pt x="2615" y="10082"/>
                      <a:pt x="2647" y="10649"/>
                    </a:cubicBezTo>
                    <a:cubicBezTo>
                      <a:pt x="2647" y="10839"/>
                      <a:pt x="2804" y="10965"/>
                      <a:pt x="2993" y="10965"/>
                    </a:cubicBezTo>
                    <a:lnTo>
                      <a:pt x="3056" y="10965"/>
                    </a:lnTo>
                    <a:cubicBezTo>
                      <a:pt x="3245" y="10965"/>
                      <a:pt x="3371" y="10775"/>
                      <a:pt x="3371" y="10555"/>
                    </a:cubicBezTo>
                    <a:cubicBezTo>
                      <a:pt x="3308" y="10177"/>
                      <a:pt x="3308" y="9862"/>
                      <a:pt x="3434" y="9578"/>
                    </a:cubicBezTo>
                    <a:cubicBezTo>
                      <a:pt x="3686" y="9736"/>
                      <a:pt x="3907" y="9893"/>
                      <a:pt x="4191" y="10019"/>
                    </a:cubicBezTo>
                    <a:cubicBezTo>
                      <a:pt x="4065" y="10555"/>
                      <a:pt x="4222" y="10996"/>
                      <a:pt x="4474" y="11500"/>
                    </a:cubicBezTo>
                    <a:cubicBezTo>
                      <a:pt x="4506" y="11626"/>
                      <a:pt x="4663" y="11721"/>
                      <a:pt x="4789" y="11721"/>
                    </a:cubicBezTo>
                    <a:cubicBezTo>
                      <a:pt x="4821" y="11721"/>
                      <a:pt x="4884" y="11721"/>
                      <a:pt x="4947" y="11658"/>
                    </a:cubicBezTo>
                    <a:cubicBezTo>
                      <a:pt x="5104" y="11595"/>
                      <a:pt x="5167" y="11406"/>
                      <a:pt x="5104" y="11185"/>
                    </a:cubicBezTo>
                    <a:cubicBezTo>
                      <a:pt x="4947" y="10839"/>
                      <a:pt x="4821" y="10555"/>
                      <a:pt x="4852" y="10240"/>
                    </a:cubicBezTo>
                    <a:lnTo>
                      <a:pt x="4852" y="10240"/>
                    </a:lnTo>
                    <a:cubicBezTo>
                      <a:pt x="5136" y="10334"/>
                      <a:pt x="5419" y="10366"/>
                      <a:pt x="5734" y="10397"/>
                    </a:cubicBezTo>
                    <a:cubicBezTo>
                      <a:pt x="5797" y="10965"/>
                      <a:pt x="6112" y="11311"/>
                      <a:pt x="6522" y="11721"/>
                    </a:cubicBezTo>
                    <a:cubicBezTo>
                      <a:pt x="6585" y="11784"/>
                      <a:pt x="6679" y="11815"/>
                      <a:pt x="6742" y="11815"/>
                    </a:cubicBezTo>
                    <a:cubicBezTo>
                      <a:pt x="6837" y="11815"/>
                      <a:pt x="6931" y="11784"/>
                      <a:pt x="6994" y="11721"/>
                    </a:cubicBezTo>
                    <a:cubicBezTo>
                      <a:pt x="7089" y="11595"/>
                      <a:pt x="7089" y="11343"/>
                      <a:pt x="6994" y="11248"/>
                    </a:cubicBezTo>
                    <a:cubicBezTo>
                      <a:pt x="6711" y="10965"/>
                      <a:pt x="6522" y="10712"/>
                      <a:pt x="6427" y="10397"/>
                    </a:cubicBezTo>
                    <a:cubicBezTo>
                      <a:pt x="6711" y="10366"/>
                      <a:pt x="7026" y="10334"/>
                      <a:pt x="7310" y="10240"/>
                    </a:cubicBezTo>
                    <a:cubicBezTo>
                      <a:pt x="7562" y="10775"/>
                      <a:pt x="7971" y="10965"/>
                      <a:pt x="8475" y="11185"/>
                    </a:cubicBezTo>
                    <a:cubicBezTo>
                      <a:pt x="8507" y="11248"/>
                      <a:pt x="8570" y="11248"/>
                      <a:pt x="8633" y="11248"/>
                    </a:cubicBezTo>
                    <a:cubicBezTo>
                      <a:pt x="8759" y="11248"/>
                      <a:pt x="8885" y="11154"/>
                      <a:pt x="8948" y="11028"/>
                    </a:cubicBezTo>
                    <a:cubicBezTo>
                      <a:pt x="9042" y="10870"/>
                      <a:pt x="8948" y="10649"/>
                      <a:pt x="8790" y="10555"/>
                    </a:cubicBezTo>
                    <a:cubicBezTo>
                      <a:pt x="8444" y="10397"/>
                      <a:pt x="8160" y="10240"/>
                      <a:pt x="8003" y="9988"/>
                    </a:cubicBezTo>
                    <a:cubicBezTo>
                      <a:pt x="8286" y="9862"/>
                      <a:pt x="8507" y="9704"/>
                      <a:pt x="8759" y="9547"/>
                    </a:cubicBezTo>
                    <a:cubicBezTo>
                      <a:pt x="9200" y="9925"/>
                      <a:pt x="9672" y="9988"/>
                      <a:pt x="10176" y="10051"/>
                    </a:cubicBezTo>
                    <a:lnTo>
                      <a:pt x="10208" y="10051"/>
                    </a:lnTo>
                    <a:cubicBezTo>
                      <a:pt x="10397" y="10051"/>
                      <a:pt x="10523" y="9925"/>
                      <a:pt x="10555" y="9736"/>
                    </a:cubicBezTo>
                    <a:cubicBezTo>
                      <a:pt x="10555" y="9547"/>
                      <a:pt x="10460" y="9389"/>
                      <a:pt x="10240" y="9358"/>
                    </a:cubicBezTo>
                    <a:cubicBezTo>
                      <a:pt x="9861" y="9295"/>
                      <a:pt x="9578" y="9263"/>
                      <a:pt x="9294" y="9074"/>
                    </a:cubicBezTo>
                    <a:cubicBezTo>
                      <a:pt x="9515" y="8885"/>
                      <a:pt x="9704" y="8633"/>
                      <a:pt x="9861" y="8413"/>
                    </a:cubicBezTo>
                    <a:cubicBezTo>
                      <a:pt x="10082" y="8476"/>
                      <a:pt x="10303" y="8507"/>
                      <a:pt x="10523" y="8507"/>
                    </a:cubicBezTo>
                    <a:cubicBezTo>
                      <a:pt x="10807" y="8507"/>
                      <a:pt x="11090" y="8444"/>
                      <a:pt x="11405" y="8350"/>
                    </a:cubicBezTo>
                    <a:cubicBezTo>
                      <a:pt x="11594" y="8318"/>
                      <a:pt x="11657" y="8129"/>
                      <a:pt x="11626" y="7940"/>
                    </a:cubicBezTo>
                    <a:cubicBezTo>
                      <a:pt x="11599" y="7754"/>
                      <a:pt x="11461" y="7680"/>
                      <a:pt x="11287" y="7680"/>
                    </a:cubicBezTo>
                    <a:cubicBezTo>
                      <a:pt x="11254" y="7680"/>
                      <a:pt x="11220" y="7683"/>
                      <a:pt x="11185" y="7688"/>
                    </a:cubicBezTo>
                    <a:cubicBezTo>
                      <a:pt x="10933" y="7772"/>
                      <a:pt x="10723" y="7814"/>
                      <a:pt x="10517" y="7814"/>
                    </a:cubicBezTo>
                    <a:cubicBezTo>
                      <a:pt x="10415" y="7814"/>
                      <a:pt x="10313" y="7804"/>
                      <a:pt x="10208" y="7783"/>
                    </a:cubicBezTo>
                    <a:cubicBezTo>
                      <a:pt x="10334" y="7499"/>
                      <a:pt x="10460" y="7215"/>
                      <a:pt x="10492" y="6932"/>
                    </a:cubicBezTo>
                    <a:lnTo>
                      <a:pt x="10523" y="6932"/>
                    </a:lnTo>
                    <a:cubicBezTo>
                      <a:pt x="11090" y="6932"/>
                      <a:pt x="11468" y="6711"/>
                      <a:pt x="11909" y="6396"/>
                    </a:cubicBezTo>
                    <a:cubicBezTo>
                      <a:pt x="12004" y="6333"/>
                      <a:pt x="12067" y="6144"/>
                      <a:pt x="11941" y="5987"/>
                    </a:cubicBezTo>
                    <a:cubicBezTo>
                      <a:pt x="11867" y="5895"/>
                      <a:pt x="11773" y="5846"/>
                      <a:pt x="11675" y="5846"/>
                    </a:cubicBezTo>
                    <a:cubicBezTo>
                      <a:pt x="11605" y="5846"/>
                      <a:pt x="11534" y="5871"/>
                      <a:pt x="11468" y="5924"/>
                    </a:cubicBezTo>
                    <a:cubicBezTo>
                      <a:pt x="11153" y="6144"/>
                      <a:pt x="10870" y="6302"/>
                      <a:pt x="10555" y="6302"/>
                    </a:cubicBezTo>
                    <a:lnTo>
                      <a:pt x="10555" y="5924"/>
                    </a:lnTo>
                    <a:cubicBezTo>
                      <a:pt x="10555" y="5766"/>
                      <a:pt x="10555" y="5609"/>
                      <a:pt x="10523" y="5451"/>
                    </a:cubicBezTo>
                    <a:cubicBezTo>
                      <a:pt x="11090" y="5262"/>
                      <a:pt x="11342" y="4884"/>
                      <a:pt x="11657" y="4475"/>
                    </a:cubicBezTo>
                    <a:cubicBezTo>
                      <a:pt x="11783" y="4317"/>
                      <a:pt x="11752" y="4096"/>
                      <a:pt x="11594" y="4002"/>
                    </a:cubicBezTo>
                    <a:cubicBezTo>
                      <a:pt x="11528" y="3949"/>
                      <a:pt x="11457" y="3924"/>
                      <a:pt x="11387" y="3924"/>
                    </a:cubicBezTo>
                    <a:cubicBezTo>
                      <a:pt x="11290" y="3924"/>
                      <a:pt x="11195" y="3973"/>
                      <a:pt x="11122" y="4065"/>
                    </a:cubicBezTo>
                    <a:cubicBezTo>
                      <a:pt x="10870" y="4380"/>
                      <a:pt x="10712" y="4632"/>
                      <a:pt x="10397" y="4727"/>
                    </a:cubicBezTo>
                    <a:cubicBezTo>
                      <a:pt x="10334" y="4475"/>
                      <a:pt x="10240" y="4191"/>
                      <a:pt x="10082" y="3907"/>
                    </a:cubicBezTo>
                    <a:cubicBezTo>
                      <a:pt x="10523" y="3561"/>
                      <a:pt x="10681" y="3120"/>
                      <a:pt x="10838" y="2616"/>
                    </a:cubicBezTo>
                    <a:cubicBezTo>
                      <a:pt x="10870" y="2427"/>
                      <a:pt x="10775" y="2206"/>
                      <a:pt x="10618" y="2175"/>
                    </a:cubicBezTo>
                    <a:cubicBezTo>
                      <a:pt x="10595" y="2171"/>
                      <a:pt x="10572" y="2170"/>
                      <a:pt x="10550" y="2170"/>
                    </a:cubicBezTo>
                    <a:cubicBezTo>
                      <a:pt x="10359" y="2170"/>
                      <a:pt x="10205" y="2286"/>
                      <a:pt x="10176" y="2427"/>
                    </a:cubicBezTo>
                    <a:cubicBezTo>
                      <a:pt x="10050" y="2805"/>
                      <a:pt x="9987" y="3088"/>
                      <a:pt x="9735" y="3309"/>
                    </a:cubicBezTo>
                    <a:cubicBezTo>
                      <a:pt x="9578" y="3088"/>
                      <a:pt x="9389" y="2836"/>
                      <a:pt x="9200" y="2647"/>
                    </a:cubicBezTo>
                    <a:cubicBezTo>
                      <a:pt x="9515" y="2175"/>
                      <a:pt x="9452" y="1702"/>
                      <a:pt x="9420" y="1167"/>
                    </a:cubicBezTo>
                    <a:cubicBezTo>
                      <a:pt x="9420" y="946"/>
                      <a:pt x="9231" y="851"/>
                      <a:pt x="9042" y="851"/>
                    </a:cubicBezTo>
                    <a:cubicBezTo>
                      <a:pt x="8822" y="851"/>
                      <a:pt x="8727" y="1041"/>
                      <a:pt x="8727" y="1230"/>
                    </a:cubicBezTo>
                    <a:cubicBezTo>
                      <a:pt x="8759" y="1639"/>
                      <a:pt x="8759" y="1954"/>
                      <a:pt x="8633" y="2206"/>
                    </a:cubicBezTo>
                    <a:cubicBezTo>
                      <a:pt x="8412" y="2049"/>
                      <a:pt x="8160" y="1891"/>
                      <a:pt x="7877" y="1797"/>
                    </a:cubicBezTo>
                    <a:cubicBezTo>
                      <a:pt x="8003" y="1230"/>
                      <a:pt x="7845" y="788"/>
                      <a:pt x="7625" y="284"/>
                    </a:cubicBezTo>
                    <a:cubicBezTo>
                      <a:pt x="7554" y="168"/>
                      <a:pt x="7432" y="103"/>
                      <a:pt x="7297" y="103"/>
                    </a:cubicBezTo>
                    <a:cubicBezTo>
                      <a:pt x="7250" y="103"/>
                      <a:pt x="7201" y="111"/>
                      <a:pt x="7152" y="127"/>
                    </a:cubicBezTo>
                    <a:cubicBezTo>
                      <a:pt x="6994" y="221"/>
                      <a:pt x="6900" y="410"/>
                      <a:pt x="6994" y="599"/>
                    </a:cubicBezTo>
                    <a:cubicBezTo>
                      <a:pt x="7152" y="946"/>
                      <a:pt x="7247" y="1230"/>
                      <a:pt x="7215" y="1545"/>
                    </a:cubicBezTo>
                    <a:cubicBezTo>
                      <a:pt x="6931" y="1482"/>
                      <a:pt x="6679" y="1419"/>
                      <a:pt x="6364" y="1387"/>
                    </a:cubicBezTo>
                    <a:cubicBezTo>
                      <a:pt x="6270" y="851"/>
                      <a:pt x="5955" y="473"/>
                      <a:pt x="5577" y="95"/>
                    </a:cubicBezTo>
                    <a:cubicBezTo>
                      <a:pt x="5514" y="32"/>
                      <a:pt x="5419" y="1"/>
                      <a:pt x="53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027" name="Google Shape;7027;p64"/>
            <p:cNvSpPr/>
            <p:nvPr/>
          </p:nvSpPr>
          <p:spPr>
            <a:xfrm>
              <a:off x="1000246" y="1158844"/>
              <a:ext cx="204127" cy="229789"/>
            </a:xfrm>
            <a:custGeom>
              <a:avLst/>
              <a:gdLst/>
              <a:ahLst/>
              <a:cxnLst/>
              <a:rect l="l" t="t" r="r" b="b"/>
              <a:pathLst>
                <a:path w="10524" h="11847" extrusionOk="0">
                  <a:moveTo>
                    <a:pt x="7278" y="662"/>
                  </a:moveTo>
                  <a:cubicBezTo>
                    <a:pt x="7499" y="662"/>
                    <a:pt x="7656" y="820"/>
                    <a:pt x="7656" y="1009"/>
                  </a:cubicBezTo>
                  <a:lnTo>
                    <a:pt x="7656" y="3151"/>
                  </a:lnTo>
                  <a:cubicBezTo>
                    <a:pt x="7404" y="3057"/>
                    <a:pt x="7184" y="2994"/>
                    <a:pt x="6932" y="2994"/>
                  </a:cubicBezTo>
                  <a:lnTo>
                    <a:pt x="6932" y="1009"/>
                  </a:lnTo>
                  <a:cubicBezTo>
                    <a:pt x="6932" y="820"/>
                    <a:pt x="7089" y="662"/>
                    <a:pt x="7278" y="662"/>
                  </a:cubicBezTo>
                  <a:close/>
                  <a:moveTo>
                    <a:pt x="3120" y="662"/>
                  </a:moveTo>
                  <a:cubicBezTo>
                    <a:pt x="3309" y="662"/>
                    <a:pt x="3466" y="820"/>
                    <a:pt x="3466" y="1009"/>
                  </a:cubicBezTo>
                  <a:lnTo>
                    <a:pt x="3466" y="2994"/>
                  </a:lnTo>
                  <a:cubicBezTo>
                    <a:pt x="3246" y="3025"/>
                    <a:pt x="2994" y="3057"/>
                    <a:pt x="2773" y="3183"/>
                  </a:cubicBezTo>
                  <a:lnTo>
                    <a:pt x="2773" y="1009"/>
                  </a:lnTo>
                  <a:cubicBezTo>
                    <a:pt x="2773" y="820"/>
                    <a:pt x="2931" y="662"/>
                    <a:pt x="3120" y="662"/>
                  </a:cubicBezTo>
                  <a:close/>
                  <a:moveTo>
                    <a:pt x="4506" y="1702"/>
                  </a:moveTo>
                  <a:cubicBezTo>
                    <a:pt x="4695" y="1702"/>
                    <a:pt x="4852" y="1860"/>
                    <a:pt x="4852" y="2049"/>
                  </a:cubicBezTo>
                  <a:lnTo>
                    <a:pt x="4852" y="3309"/>
                  </a:lnTo>
                  <a:cubicBezTo>
                    <a:pt x="4663" y="3183"/>
                    <a:pt x="4411" y="3057"/>
                    <a:pt x="4128" y="3025"/>
                  </a:cubicBezTo>
                  <a:lnTo>
                    <a:pt x="4128" y="2049"/>
                  </a:lnTo>
                  <a:cubicBezTo>
                    <a:pt x="4128" y="1860"/>
                    <a:pt x="4285" y="1702"/>
                    <a:pt x="4506" y="1702"/>
                  </a:cubicBezTo>
                  <a:close/>
                  <a:moveTo>
                    <a:pt x="5861" y="1702"/>
                  </a:moveTo>
                  <a:cubicBezTo>
                    <a:pt x="6081" y="1702"/>
                    <a:pt x="6239" y="1860"/>
                    <a:pt x="6239" y="2049"/>
                  </a:cubicBezTo>
                  <a:lnTo>
                    <a:pt x="6239" y="3025"/>
                  </a:lnTo>
                  <a:cubicBezTo>
                    <a:pt x="5987" y="3120"/>
                    <a:pt x="5766" y="3183"/>
                    <a:pt x="5514" y="3340"/>
                  </a:cubicBezTo>
                  <a:lnTo>
                    <a:pt x="5514" y="2049"/>
                  </a:lnTo>
                  <a:cubicBezTo>
                    <a:pt x="5546" y="1860"/>
                    <a:pt x="5703" y="1702"/>
                    <a:pt x="5861" y="1702"/>
                  </a:cubicBezTo>
                  <a:close/>
                  <a:moveTo>
                    <a:pt x="1733" y="1324"/>
                  </a:moveTo>
                  <a:cubicBezTo>
                    <a:pt x="1922" y="1324"/>
                    <a:pt x="2080" y="1482"/>
                    <a:pt x="2080" y="1702"/>
                  </a:cubicBezTo>
                  <a:lnTo>
                    <a:pt x="2080" y="3624"/>
                  </a:lnTo>
                  <a:cubicBezTo>
                    <a:pt x="2017" y="3687"/>
                    <a:pt x="1922" y="3781"/>
                    <a:pt x="1859" y="3907"/>
                  </a:cubicBezTo>
                  <a:cubicBezTo>
                    <a:pt x="1733" y="3687"/>
                    <a:pt x="1576" y="3529"/>
                    <a:pt x="1387" y="3435"/>
                  </a:cubicBezTo>
                  <a:lnTo>
                    <a:pt x="1387" y="1702"/>
                  </a:lnTo>
                  <a:cubicBezTo>
                    <a:pt x="1387" y="1482"/>
                    <a:pt x="1544" y="1324"/>
                    <a:pt x="1733" y="1324"/>
                  </a:cubicBezTo>
                  <a:close/>
                  <a:moveTo>
                    <a:pt x="8665" y="1324"/>
                  </a:moveTo>
                  <a:cubicBezTo>
                    <a:pt x="8854" y="1324"/>
                    <a:pt x="9011" y="1482"/>
                    <a:pt x="9011" y="1702"/>
                  </a:cubicBezTo>
                  <a:lnTo>
                    <a:pt x="9011" y="3466"/>
                  </a:lnTo>
                  <a:cubicBezTo>
                    <a:pt x="8854" y="3592"/>
                    <a:pt x="8759" y="3750"/>
                    <a:pt x="8633" y="3907"/>
                  </a:cubicBezTo>
                  <a:cubicBezTo>
                    <a:pt x="8539" y="3781"/>
                    <a:pt x="8476" y="3687"/>
                    <a:pt x="8381" y="3592"/>
                  </a:cubicBezTo>
                  <a:lnTo>
                    <a:pt x="8349" y="3529"/>
                  </a:lnTo>
                  <a:lnTo>
                    <a:pt x="8349" y="1702"/>
                  </a:lnTo>
                  <a:cubicBezTo>
                    <a:pt x="8318" y="1482"/>
                    <a:pt x="8476" y="1324"/>
                    <a:pt x="8665" y="1324"/>
                  </a:cubicBezTo>
                  <a:close/>
                  <a:moveTo>
                    <a:pt x="6774" y="3647"/>
                  </a:moveTo>
                  <a:cubicBezTo>
                    <a:pt x="7160" y="3647"/>
                    <a:pt x="7546" y="3797"/>
                    <a:pt x="7845" y="4096"/>
                  </a:cubicBezTo>
                  <a:cubicBezTo>
                    <a:pt x="8318" y="4569"/>
                    <a:pt x="8444" y="5294"/>
                    <a:pt x="8066" y="5892"/>
                  </a:cubicBezTo>
                  <a:cubicBezTo>
                    <a:pt x="7089" y="6176"/>
                    <a:pt x="6333" y="7058"/>
                    <a:pt x="6239" y="8098"/>
                  </a:cubicBezTo>
                  <a:lnTo>
                    <a:pt x="5199" y="9043"/>
                  </a:lnTo>
                  <a:lnTo>
                    <a:pt x="4128" y="8035"/>
                  </a:lnTo>
                  <a:cubicBezTo>
                    <a:pt x="4065" y="6995"/>
                    <a:pt x="3309" y="6144"/>
                    <a:pt x="2332" y="5892"/>
                  </a:cubicBezTo>
                  <a:cubicBezTo>
                    <a:pt x="1985" y="5325"/>
                    <a:pt x="2112" y="4569"/>
                    <a:pt x="2553" y="4096"/>
                  </a:cubicBezTo>
                  <a:cubicBezTo>
                    <a:pt x="2836" y="3813"/>
                    <a:pt x="3246" y="3655"/>
                    <a:pt x="3624" y="3655"/>
                  </a:cubicBezTo>
                  <a:cubicBezTo>
                    <a:pt x="4033" y="3655"/>
                    <a:pt x="4411" y="3813"/>
                    <a:pt x="4695" y="4096"/>
                  </a:cubicBezTo>
                  <a:lnTo>
                    <a:pt x="4915" y="4317"/>
                  </a:lnTo>
                  <a:lnTo>
                    <a:pt x="4978" y="4348"/>
                  </a:lnTo>
                  <a:cubicBezTo>
                    <a:pt x="5026" y="4411"/>
                    <a:pt x="5112" y="4443"/>
                    <a:pt x="5203" y="4443"/>
                  </a:cubicBezTo>
                  <a:cubicBezTo>
                    <a:pt x="5294" y="4443"/>
                    <a:pt x="5388" y="4411"/>
                    <a:pt x="5451" y="4348"/>
                  </a:cubicBezTo>
                  <a:lnTo>
                    <a:pt x="5703" y="4096"/>
                  </a:lnTo>
                  <a:cubicBezTo>
                    <a:pt x="6002" y="3797"/>
                    <a:pt x="6388" y="3647"/>
                    <a:pt x="6774" y="3647"/>
                  </a:cubicBezTo>
                  <a:close/>
                  <a:moveTo>
                    <a:pt x="662" y="3813"/>
                  </a:moveTo>
                  <a:cubicBezTo>
                    <a:pt x="1103" y="3970"/>
                    <a:pt x="1418" y="4380"/>
                    <a:pt x="1418" y="4884"/>
                  </a:cubicBezTo>
                  <a:lnTo>
                    <a:pt x="1418" y="6176"/>
                  </a:lnTo>
                  <a:cubicBezTo>
                    <a:pt x="1418" y="6365"/>
                    <a:pt x="1576" y="6522"/>
                    <a:pt x="1765" y="6522"/>
                  </a:cubicBezTo>
                  <a:cubicBezTo>
                    <a:pt x="2679" y="6522"/>
                    <a:pt x="3435" y="7247"/>
                    <a:pt x="3435" y="8161"/>
                  </a:cubicBezTo>
                  <a:lnTo>
                    <a:pt x="3435" y="8224"/>
                  </a:lnTo>
                  <a:lnTo>
                    <a:pt x="3435" y="8980"/>
                  </a:lnTo>
                  <a:cubicBezTo>
                    <a:pt x="3435" y="9169"/>
                    <a:pt x="3592" y="9326"/>
                    <a:pt x="3781" y="9326"/>
                  </a:cubicBezTo>
                  <a:cubicBezTo>
                    <a:pt x="3970" y="9326"/>
                    <a:pt x="4128" y="9169"/>
                    <a:pt x="4128" y="8980"/>
                  </a:cubicBezTo>
                  <a:lnTo>
                    <a:pt x="4852" y="9610"/>
                  </a:lnTo>
                  <a:lnTo>
                    <a:pt x="4852" y="11059"/>
                  </a:lnTo>
                  <a:lnTo>
                    <a:pt x="2080" y="11059"/>
                  </a:lnTo>
                  <a:lnTo>
                    <a:pt x="2080" y="9925"/>
                  </a:lnTo>
                  <a:cubicBezTo>
                    <a:pt x="2080" y="9673"/>
                    <a:pt x="1985" y="9421"/>
                    <a:pt x="1765" y="9200"/>
                  </a:cubicBezTo>
                  <a:lnTo>
                    <a:pt x="1198" y="8633"/>
                  </a:lnTo>
                  <a:cubicBezTo>
                    <a:pt x="883" y="8287"/>
                    <a:pt x="662" y="7877"/>
                    <a:pt x="662" y="7404"/>
                  </a:cubicBezTo>
                  <a:lnTo>
                    <a:pt x="662" y="3813"/>
                  </a:lnTo>
                  <a:close/>
                  <a:moveTo>
                    <a:pt x="9767" y="3844"/>
                  </a:moveTo>
                  <a:lnTo>
                    <a:pt x="9767" y="7436"/>
                  </a:lnTo>
                  <a:cubicBezTo>
                    <a:pt x="9767" y="7909"/>
                    <a:pt x="9578" y="8350"/>
                    <a:pt x="9263" y="8665"/>
                  </a:cubicBezTo>
                  <a:lnTo>
                    <a:pt x="8665" y="9263"/>
                  </a:lnTo>
                  <a:cubicBezTo>
                    <a:pt x="8476" y="9452"/>
                    <a:pt x="8349" y="9704"/>
                    <a:pt x="8349" y="9988"/>
                  </a:cubicBezTo>
                  <a:lnTo>
                    <a:pt x="8349" y="11153"/>
                  </a:lnTo>
                  <a:lnTo>
                    <a:pt x="5514" y="11153"/>
                  </a:lnTo>
                  <a:lnTo>
                    <a:pt x="5514" y="9736"/>
                  </a:lnTo>
                  <a:lnTo>
                    <a:pt x="6239" y="9043"/>
                  </a:lnTo>
                  <a:cubicBezTo>
                    <a:pt x="6270" y="9200"/>
                    <a:pt x="6396" y="9326"/>
                    <a:pt x="6585" y="9326"/>
                  </a:cubicBezTo>
                  <a:cubicBezTo>
                    <a:pt x="6774" y="9326"/>
                    <a:pt x="6932" y="9169"/>
                    <a:pt x="6932" y="8980"/>
                  </a:cubicBezTo>
                  <a:lnTo>
                    <a:pt x="6932" y="8255"/>
                  </a:lnTo>
                  <a:cubicBezTo>
                    <a:pt x="6932" y="7404"/>
                    <a:pt x="7530" y="6711"/>
                    <a:pt x="8349" y="6554"/>
                  </a:cubicBezTo>
                  <a:lnTo>
                    <a:pt x="8665" y="6554"/>
                  </a:lnTo>
                  <a:cubicBezTo>
                    <a:pt x="8854" y="6554"/>
                    <a:pt x="9011" y="6396"/>
                    <a:pt x="9011" y="6207"/>
                  </a:cubicBezTo>
                  <a:lnTo>
                    <a:pt x="9011" y="4916"/>
                  </a:lnTo>
                  <a:cubicBezTo>
                    <a:pt x="9011" y="4443"/>
                    <a:pt x="9326" y="4002"/>
                    <a:pt x="9767" y="3844"/>
                  </a:cubicBezTo>
                  <a:close/>
                  <a:moveTo>
                    <a:pt x="3120" y="1"/>
                  </a:moveTo>
                  <a:cubicBezTo>
                    <a:pt x="2647" y="1"/>
                    <a:pt x="2238" y="316"/>
                    <a:pt x="2143" y="757"/>
                  </a:cubicBezTo>
                  <a:cubicBezTo>
                    <a:pt x="2017" y="694"/>
                    <a:pt x="1891" y="662"/>
                    <a:pt x="1733" y="662"/>
                  </a:cubicBezTo>
                  <a:cubicBezTo>
                    <a:pt x="1135" y="662"/>
                    <a:pt x="725" y="1135"/>
                    <a:pt x="725" y="1702"/>
                  </a:cubicBezTo>
                  <a:lnTo>
                    <a:pt x="725" y="3120"/>
                  </a:lnTo>
                  <a:cubicBezTo>
                    <a:pt x="599" y="3057"/>
                    <a:pt x="473" y="3057"/>
                    <a:pt x="347" y="3057"/>
                  </a:cubicBezTo>
                  <a:cubicBezTo>
                    <a:pt x="158" y="3057"/>
                    <a:pt x="1" y="3214"/>
                    <a:pt x="1" y="3435"/>
                  </a:cubicBezTo>
                  <a:lnTo>
                    <a:pt x="1" y="7436"/>
                  </a:lnTo>
                  <a:cubicBezTo>
                    <a:pt x="1" y="8066"/>
                    <a:pt x="253" y="8696"/>
                    <a:pt x="725" y="9169"/>
                  </a:cubicBezTo>
                  <a:lnTo>
                    <a:pt x="1292" y="9767"/>
                  </a:lnTo>
                  <a:cubicBezTo>
                    <a:pt x="1387" y="9830"/>
                    <a:pt x="1418" y="9925"/>
                    <a:pt x="1418" y="9988"/>
                  </a:cubicBezTo>
                  <a:lnTo>
                    <a:pt x="1418" y="11153"/>
                  </a:lnTo>
                  <a:lnTo>
                    <a:pt x="1072" y="11153"/>
                  </a:lnTo>
                  <a:cubicBezTo>
                    <a:pt x="883" y="11153"/>
                    <a:pt x="725" y="11311"/>
                    <a:pt x="725" y="11500"/>
                  </a:cubicBezTo>
                  <a:cubicBezTo>
                    <a:pt x="725" y="11689"/>
                    <a:pt x="883" y="11847"/>
                    <a:pt x="1072" y="11847"/>
                  </a:cubicBezTo>
                  <a:lnTo>
                    <a:pt x="9389" y="11847"/>
                  </a:lnTo>
                  <a:cubicBezTo>
                    <a:pt x="9578" y="11847"/>
                    <a:pt x="9736" y="11689"/>
                    <a:pt x="9736" y="11500"/>
                  </a:cubicBezTo>
                  <a:cubicBezTo>
                    <a:pt x="9736" y="11311"/>
                    <a:pt x="9578" y="11153"/>
                    <a:pt x="9389" y="11153"/>
                  </a:cubicBezTo>
                  <a:lnTo>
                    <a:pt x="9106" y="11153"/>
                  </a:lnTo>
                  <a:lnTo>
                    <a:pt x="9106" y="9988"/>
                  </a:lnTo>
                  <a:cubicBezTo>
                    <a:pt x="9106" y="9925"/>
                    <a:pt x="9137" y="9799"/>
                    <a:pt x="9232" y="9767"/>
                  </a:cubicBezTo>
                  <a:lnTo>
                    <a:pt x="9830" y="9169"/>
                  </a:lnTo>
                  <a:cubicBezTo>
                    <a:pt x="10271" y="8696"/>
                    <a:pt x="10523" y="8098"/>
                    <a:pt x="10523" y="7436"/>
                  </a:cubicBezTo>
                  <a:lnTo>
                    <a:pt x="10523" y="3466"/>
                  </a:lnTo>
                  <a:cubicBezTo>
                    <a:pt x="10492" y="3214"/>
                    <a:pt x="10334" y="3057"/>
                    <a:pt x="10114" y="3057"/>
                  </a:cubicBezTo>
                  <a:cubicBezTo>
                    <a:pt x="9956" y="3057"/>
                    <a:pt x="9862" y="3057"/>
                    <a:pt x="9704" y="3120"/>
                  </a:cubicBezTo>
                  <a:lnTo>
                    <a:pt x="9704" y="1702"/>
                  </a:lnTo>
                  <a:cubicBezTo>
                    <a:pt x="9704" y="1103"/>
                    <a:pt x="9232" y="662"/>
                    <a:pt x="8665" y="662"/>
                  </a:cubicBezTo>
                  <a:cubicBezTo>
                    <a:pt x="8539" y="662"/>
                    <a:pt x="8413" y="694"/>
                    <a:pt x="8286" y="757"/>
                  </a:cubicBezTo>
                  <a:cubicBezTo>
                    <a:pt x="8160" y="316"/>
                    <a:pt x="7751" y="1"/>
                    <a:pt x="7278" y="1"/>
                  </a:cubicBezTo>
                  <a:cubicBezTo>
                    <a:pt x="6711" y="1"/>
                    <a:pt x="6270" y="473"/>
                    <a:pt x="6270" y="1009"/>
                  </a:cubicBezTo>
                  <a:lnTo>
                    <a:pt x="6270" y="1103"/>
                  </a:lnTo>
                  <a:cubicBezTo>
                    <a:pt x="6144" y="1072"/>
                    <a:pt x="6050" y="1009"/>
                    <a:pt x="5924" y="1009"/>
                  </a:cubicBezTo>
                  <a:cubicBezTo>
                    <a:pt x="5640" y="1009"/>
                    <a:pt x="5388" y="1135"/>
                    <a:pt x="5199" y="1292"/>
                  </a:cubicBezTo>
                  <a:cubicBezTo>
                    <a:pt x="5010" y="1135"/>
                    <a:pt x="4758" y="1009"/>
                    <a:pt x="4506" y="1009"/>
                  </a:cubicBezTo>
                  <a:cubicBezTo>
                    <a:pt x="4380" y="1009"/>
                    <a:pt x="4254" y="1072"/>
                    <a:pt x="4128" y="1103"/>
                  </a:cubicBezTo>
                  <a:lnTo>
                    <a:pt x="4128" y="1009"/>
                  </a:lnTo>
                  <a:cubicBezTo>
                    <a:pt x="4128" y="442"/>
                    <a:pt x="3655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028" name="Google Shape;7028;p64"/>
            <p:cNvSpPr/>
            <p:nvPr/>
          </p:nvSpPr>
          <p:spPr>
            <a:xfrm>
              <a:off x="986194" y="1449176"/>
              <a:ext cx="232233" cy="229634"/>
            </a:xfrm>
            <a:custGeom>
              <a:avLst/>
              <a:gdLst/>
              <a:ahLst/>
              <a:cxnLst/>
              <a:rect l="l" t="t" r="r" b="b"/>
              <a:pathLst>
                <a:path w="11973" h="11839" extrusionOk="0">
                  <a:moveTo>
                    <a:pt x="9322" y="655"/>
                  </a:moveTo>
                  <a:cubicBezTo>
                    <a:pt x="9413" y="655"/>
                    <a:pt x="9499" y="686"/>
                    <a:pt x="9547" y="749"/>
                  </a:cubicBezTo>
                  <a:lnTo>
                    <a:pt x="11027" y="2198"/>
                  </a:lnTo>
                  <a:cubicBezTo>
                    <a:pt x="11122" y="2324"/>
                    <a:pt x="11122" y="2545"/>
                    <a:pt x="11027" y="2671"/>
                  </a:cubicBezTo>
                  <a:cubicBezTo>
                    <a:pt x="10964" y="2718"/>
                    <a:pt x="10870" y="2742"/>
                    <a:pt x="10779" y="2742"/>
                  </a:cubicBezTo>
                  <a:cubicBezTo>
                    <a:pt x="10689" y="2742"/>
                    <a:pt x="10602" y="2718"/>
                    <a:pt x="10555" y="2671"/>
                  </a:cubicBezTo>
                  <a:lnTo>
                    <a:pt x="10303" y="2419"/>
                  </a:lnTo>
                  <a:lnTo>
                    <a:pt x="9074" y="1190"/>
                  </a:lnTo>
                  <a:cubicBezTo>
                    <a:pt x="8916" y="1096"/>
                    <a:pt x="8916" y="907"/>
                    <a:pt x="9074" y="749"/>
                  </a:cubicBezTo>
                  <a:cubicBezTo>
                    <a:pt x="9137" y="686"/>
                    <a:pt x="9232" y="655"/>
                    <a:pt x="9322" y="655"/>
                  </a:cubicBezTo>
                  <a:close/>
                  <a:moveTo>
                    <a:pt x="9106" y="2230"/>
                  </a:moveTo>
                  <a:lnTo>
                    <a:pt x="9547" y="2702"/>
                  </a:lnTo>
                  <a:lnTo>
                    <a:pt x="9011" y="3270"/>
                  </a:lnTo>
                  <a:lnTo>
                    <a:pt x="8538" y="2797"/>
                  </a:lnTo>
                  <a:lnTo>
                    <a:pt x="9106" y="2230"/>
                  </a:lnTo>
                  <a:close/>
                  <a:moveTo>
                    <a:pt x="6333" y="1694"/>
                  </a:moveTo>
                  <a:cubicBezTo>
                    <a:pt x="6396" y="1694"/>
                    <a:pt x="6522" y="1726"/>
                    <a:pt x="6554" y="1789"/>
                  </a:cubicBezTo>
                  <a:lnTo>
                    <a:pt x="8759" y="3994"/>
                  </a:lnTo>
                  <a:lnTo>
                    <a:pt x="9988" y="5223"/>
                  </a:lnTo>
                  <a:cubicBezTo>
                    <a:pt x="10082" y="5254"/>
                    <a:pt x="10114" y="5349"/>
                    <a:pt x="10114" y="5475"/>
                  </a:cubicBezTo>
                  <a:cubicBezTo>
                    <a:pt x="10114" y="5538"/>
                    <a:pt x="10082" y="5664"/>
                    <a:pt x="9988" y="5695"/>
                  </a:cubicBezTo>
                  <a:cubicBezTo>
                    <a:pt x="9925" y="5727"/>
                    <a:pt x="9830" y="5821"/>
                    <a:pt x="9767" y="5821"/>
                  </a:cubicBezTo>
                  <a:cubicBezTo>
                    <a:pt x="9673" y="5821"/>
                    <a:pt x="9547" y="5790"/>
                    <a:pt x="9515" y="5695"/>
                  </a:cubicBezTo>
                  <a:lnTo>
                    <a:pt x="6081" y="2261"/>
                  </a:lnTo>
                  <a:cubicBezTo>
                    <a:pt x="6018" y="2198"/>
                    <a:pt x="5987" y="2104"/>
                    <a:pt x="5987" y="2041"/>
                  </a:cubicBezTo>
                  <a:cubicBezTo>
                    <a:pt x="5987" y="1946"/>
                    <a:pt x="6018" y="1852"/>
                    <a:pt x="6081" y="1789"/>
                  </a:cubicBezTo>
                  <a:cubicBezTo>
                    <a:pt x="6176" y="1726"/>
                    <a:pt x="6239" y="1694"/>
                    <a:pt x="6333" y="1694"/>
                  </a:cubicBezTo>
                  <a:close/>
                  <a:moveTo>
                    <a:pt x="6333" y="3459"/>
                  </a:moveTo>
                  <a:lnTo>
                    <a:pt x="8286" y="5412"/>
                  </a:lnTo>
                  <a:lnTo>
                    <a:pt x="7782" y="5947"/>
                  </a:lnTo>
                  <a:lnTo>
                    <a:pt x="7026" y="5191"/>
                  </a:lnTo>
                  <a:cubicBezTo>
                    <a:pt x="6979" y="5128"/>
                    <a:pt x="6892" y="5097"/>
                    <a:pt x="6802" y="5097"/>
                  </a:cubicBezTo>
                  <a:cubicBezTo>
                    <a:pt x="6711" y="5097"/>
                    <a:pt x="6617" y="5128"/>
                    <a:pt x="6554" y="5191"/>
                  </a:cubicBezTo>
                  <a:cubicBezTo>
                    <a:pt x="6459" y="5317"/>
                    <a:pt x="6459" y="5538"/>
                    <a:pt x="6554" y="5664"/>
                  </a:cubicBezTo>
                  <a:lnTo>
                    <a:pt x="7310" y="6420"/>
                  </a:lnTo>
                  <a:lnTo>
                    <a:pt x="6837" y="6893"/>
                  </a:lnTo>
                  <a:lnTo>
                    <a:pt x="4884" y="4908"/>
                  </a:lnTo>
                  <a:lnTo>
                    <a:pt x="6333" y="3459"/>
                  </a:lnTo>
                  <a:close/>
                  <a:moveTo>
                    <a:pt x="4348" y="5506"/>
                  </a:moveTo>
                  <a:lnTo>
                    <a:pt x="6333" y="7460"/>
                  </a:lnTo>
                  <a:lnTo>
                    <a:pt x="5860" y="7932"/>
                  </a:lnTo>
                  <a:lnTo>
                    <a:pt x="5388" y="7460"/>
                  </a:lnTo>
                  <a:cubicBezTo>
                    <a:pt x="5325" y="7412"/>
                    <a:pt x="5238" y="7389"/>
                    <a:pt x="5152" y="7389"/>
                  </a:cubicBezTo>
                  <a:cubicBezTo>
                    <a:pt x="5065" y="7389"/>
                    <a:pt x="4978" y="7412"/>
                    <a:pt x="4915" y="7460"/>
                  </a:cubicBezTo>
                  <a:cubicBezTo>
                    <a:pt x="4789" y="7586"/>
                    <a:pt x="4789" y="7838"/>
                    <a:pt x="4915" y="7932"/>
                  </a:cubicBezTo>
                  <a:lnTo>
                    <a:pt x="5388" y="8405"/>
                  </a:lnTo>
                  <a:lnTo>
                    <a:pt x="5167" y="8657"/>
                  </a:lnTo>
                  <a:cubicBezTo>
                    <a:pt x="4915" y="8846"/>
                    <a:pt x="4632" y="8940"/>
                    <a:pt x="4360" y="8940"/>
                  </a:cubicBezTo>
                  <a:cubicBezTo>
                    <a:pt x="4088" y="8940"/>
                    <a:pt x="3828" y="8846"/>
                    <a:pt x="3624" y="8657"/>
                  </a:cubicBezTo>
                  <a:lnTo>
                    <a:pt x="3151" y="8184"/>
                  </a:lnTo>
                  <a:cubicBezTo>
                    <a:pt x="2742" y="7775"/>
                    <a:pt x="2742" y="7113"/>
                    <a:pt x="3151" y="6735"/>
                  </a:cubicBezTo>
                  <a:lnTo>
                    <a:pt x="4348" y="5506"/>
                  </a:lnTo>
                  <a:close/>
                  <a:moveTo>
                    <a:pt x="2678" y="8657"/>
                  </a:moveTo>
                  <a:lnTo>
                    <a:pt x="3151" y="9129"/>
                  </a:lnTo>
                  <a:lnTo>
                    <a:pt x="2899" y="9350"/>
                  </a:lnTo>
                  <a:cubicBezTo>
                    <a:pt x="2836" y="9413"/>
                    <a:pt x="2749" y="9444"/>
                    <a:pt x="2663" y="9444"/>
                  </a:cubicBezTo>
                  <a:cubicBezTo>
                    <a:pt x="2576" y="9444"/>
                    <a:pt x="2489" y="9413"/>
                    <a:pt x="2426" y="9350"/>
                  </a:cubicBezTo>
                  <a:cubicBezTo>
                    <a:pt x="2300" y="9255"/>
                    <a:pt x="2300" y="9003"/>
                    <a:pt x="2426" y="8877"/>
                  </a:cubicBezTo>
                  <a:lnTo>
                    <a:pt x="2678" y="8657"/>
                  </a:lnTo>
                  <a:close/>
                  <a:moveTo>
                    <a:pt x="9389" y="1"/>
                  </a:moveTo>
                  <a:cubicBezTo>
                    <a:pt x="9121" y="1"/>
                    <a:pt x="8853" y="103"/>
                    <a:pt x="8664" y="308"/>
                  </a:cubicBezTo>
                  <a:cubicBezTo>
                    <a:pt x="8255" y="686"/>
                    <a:pt x="8255" y="1379"/>
                    <a:pt x="8664" y="1757"/>
                  </a:cubicBezTo>
                  <a:lnTo>
                    <a:pt x="8097" y="2324"/>
                  </a:lnTo>
                  <a:lnTo>
                    <a:pt x="7121" y="1316"/>
                  </a:lnTo>
                  <a:cubicBezTo>
                    <a:pt x="6932" y="1127"/>
                    <a:pt x="6648" y="1001"/>
                    <a:pt x="6365" y="1001"/>
                  </a:cubicBezTo>
                  <a:cubicBezTo>
                    <a:pt x="6081" y="1001"/>
                    <a:pt x="5829" y="1127"/>
                    <a:pt x="5608" y="1316"/>
                  </a:cubicBezTo>
                  <a:cubicBezTo>
                    <a:pt x="5419" y="1537"/>
                    <a:pt x="5293" y="1789"/>
                    <a:pt x="5293" y="2072"/>
                  </a:cubicBezTo>
                  <a:cubicBezTo>
                    <a:pt x="5293" y="2356"/>
                    <a:pt x="5419" y="2639"/>
                    <a:pt x="5608" y="2828"/>
                  </a:cubicBezTo>
                  <a:lnTo>
                    <a:pt x="5860" y="3049"/>
                  </a:lnTo>
                  <a:lnTo>
                    <a:pt x="2678" y="6263"/>
                  </a:lnTo>
                  <a:cubicBezTo>
                    <a:pt x="2143" y="6767"/>
                    <a:pt x="2048" y="7460"/>
                    <a:pt x="2269" y="8090"/>
                  </a:cubicBezTo>
                  <a:lnTo>
                    <a:pt x="1922" y="8468"/>
                  </a:lnTo>
                  <a:cubicBezTo>
                    <a:pt x="1607" y="8783"/>
                    <a:pt x="1513" y="9255"/>
                    <a:pt x="1733" y="9634"/>
                  </a:cubicBezTo>
                  <a:lnTo>
                    <a:pt x="95" y="11240"/>
                  </a:lnTo>
                  <a:cubicBezTo>
                    <a:pt x="1" y="11366"/>
                    <a:pt x="1" y="11618"/>
                    <a:pt x="95" y="11713"/>
                  </a:cubicBezTo>
                  <a:cubicBezTo>
                    <a:pt x="190" y="11807"/>
                    <a:pt x="284" y="11839"/>
                    <a:pt x="347" y="11839"/>
                  </a:cubicBezTo>
                  <a:cubicBezTo>
                    <a:pt x="410" y="11839"/>
                    <a:pt x="536" y="11807"/>
                    <a:pt x="568" y="11713"/>
                  </a:cubicBezTo>
                  <a:lnTo>
                    <a:pt x="2206" y="10106"/>
                  </a:lnTo>
                  <a:cubicBezTo>
                    <a:pt x="2363" y="10201"/>
                    <a:pt x="2458" y="10232"/>
                    <a:pt x="2615" y="10232"/>
                  </a:cubicBezTo>
                  <a:cubicBezTo>
                    <a:pt x="2899" y="10232"/>
                    <a:pt x="3183" y="10106"/>
                    <a:pt x="3372" y="9917"/>
                  </a:cubicBezTo>
                  <a:lnTo>
                    <a:pt x="3718" y="9571"/>
                  </a:lnTo>
                  <a:cubicBezTo>
                    <a:pt x="3939" y="9634"/>
                    <a:pt x="4159" y="9665"/>
                    <a:pt x="4348" y="9665"/>
                  </a:cubicBezTo>
                  <a:cubicBezTo>
                    <a:pt x="4789" y="9665"/>
                    <a:pt x="5262" y="9508"/>
                    <a:pt x="5577" y="9161"/>
                  </a:cubicBezTo>
                  <a:lnTo>
                    <a:pt x="8759" y="5979"/>
                  </a:lnTo>
                  <a:lnTo>
                    <a:pt x="9011" y="6199"/>
                  </a:lnTo>
                  <a:cubicBezTo>
                    <a:pt x="9200" y="6420"/>
                    <a:pt x="9484" y="6515"/>
                    <a:pt x="9767" y="6515"/>
                  </a:cubicBezTo>
                  <a:cubicBezTo>
                    <a:pt x="10019" y="6515"/>
                    <a:pt x="10303" y="6420"/>
                    <a:pt x="10492" y="6199"/>
                  </a:cubicBezTo>
                  <a:cubicBezTo>
                    <a:pt x="10712" y="6010"/>
                    <a:pt x="10807" y="5727"/>
                    <a:pt x="10807" y="5475"/>
                  </a:cubicBezTo>
                  <a:cubicBezTo>
                    <a:pt x="10807" y="5191"/>
                    <a:pt x="10712" y="4908"/>
                    <a:pt x="10492" y="4719"/>
                  </a:cubicBezTo>
                  <a:lnTo>
                    <a:pt x="9515" y="3711"/>
                  </a:lnTo>
                  <a:lnTo>
                    <a:pt x="10082" y="3207"/>
                  </a:lnTo>
                  <a:cubicBezTo>
                    <a:pt x="10271" y="3427"/>
                    <a:pt x="10555" y="3522"/>
                    <a:pt x="10807" y="3522"/>
                  </a:cubicBezTo>
                  <a:cubicBezTo>
                    <a:pt x="11090" y="3522"/>
                    <a:pt x="11374" y="3427"/>
                    <a:pt x="11563" y="3207"/>
                  </a:cubicBezTo>
                  <a:cubicBezTo>
                    <a:pt x="11972" y="2828"/>
                    <a:pt x="11972" y="2167"/>
                    <a:pt x="11563" y="1757"/>
                  </a:cubicBezTo>
                  <a:lnTo>
                    <a:pt x="10114" y="308"/>
                  </a:lnTo>
                  <a:cubicBezTo>
                    <a:pt x="9925" y="103"/>
                    <a:pt x="9657" y="1"/>
                    <a:pt x="938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029" name="Google Shape;7029;p64"/>
            <p:cNvGrpSpPr/>
            <p:nvPr/>
          </p:nvGrpSpPr>
          <p:grpSpPr>
            <a:xfrm>
              <a:off x="1028166" y="1735411"/>
              <a:ext cx="147897" cy="229789"/>
              <a:chOff x="-28043900" y="2701925"/>
              <a:chExt cx="190625" cy="296175"/>
            </a:xfrm>
            <a:grpFill/>
          </p:grpSpPr>
          <p:sp>
            <p:nvSpPr>
              <p:cNvPr id="7030" name="Google Shape;7030;p64"/>
              <p:cNvSpPr/>
              <p:nvPr/>
            </p:nvSpPr>
            <p:spPr>
              <a:xfrm>
                <a:off x="-28043900" y="2701925"/>
                <a:ext cx="19062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11847" extrusionOk="0">
                    <a:moveTo>
                      <a:pt x="5136" y="662"/>
                    </a:moveTo>
                    <a:cubicBezTo>
                      <a:pt x="5325" y="662"/>
                      <a:pt x="5483" y="820"/>
                      <a:pt x="5483" y="1009"/>
                    </a:cubicBezTo>
                    <a:cubicBezTo>
                      <a:pt x="5483" y="1198"/>
                      <a:pt x="5325" y="1356"/>
                      <a:pt x="5136" y="1356"/>
                    </a:cubicBezTo>
                    <a:lnTo>
                      <a:pt x="2364" y="1356"/>
                    </a:lnTo>
                    <a:cubicBezTo>
                      <a:pt x="2175" y="1356"/>
                      <a:pt x="2017" y="1198"/>
                      <a:pt x="2017" y="1009"/>
                    </a:cubicBezTo>
                    <a:cubicBezTo>
                      <a:pt x="2017" y="820"/>
                      <a:pt x="2175" y="662"/>
                      <a:pt x="2364" y="662"/>
                    </a:cubicBezTo>
                    <a:close/>
                    <a:moveTo>
                      <a:pt x="4790" y="2080"/>
                    </a:moveTo>
                    <a:lnTo>
                      <a:pt x="4790" y="4411"/>
                    </a:lnTo>
                    <a:cubicBezTo>
                      <a:pt x="4790" y="4758"/>
                      <a:pt x="4979" y="5105"/>
                      <a:pt x="5294" y="5294"/>
                    </a:cubicBezTo>
                    <a:cubicBezTo>
                      <a:pt x="6113" y="5766"/>
                      <a:pt x="6680" y="6554"/>
                      <a:pt x="6837" y="7499"/>
                    </a:cubicBezTo>
                    <a:cubicBezTo>
                      <a:pt x="6504" y="7632"/>
                      <a:pt x="6166" y="7699"/>
                      <a:pt x="5828" y="7699"/>
                    </a:cubicBezTo>
                    <a:cubicBezTo>
                      <a:pt x="5207" y="7699"/>
                      <a:pt x="4582" y="7475"/>
                      <a:pt x="3971" y="7026"/>
                    </a:cubicBezTo>
                    <a:cubicBezTo>
                      <a:pt x="3372" y="6648"/>
                      <a:pt x="2773" y="6396"/>
                      <a:pt x="2143" y="6333"/>
                    </a:cubicBezTo>
                    <a:cubicBezTo>
                      <a:pt x="1970" y="6318"/>
                      <a:pt x="1805" y="6310"/>
                      <a:pt x="1639" y="6310"/>
                    </a:cubicBezTo>
                    <a:cubicBezTo>
                      <a:pt x="1474" y="6310"/>
                      <a:pt x="1308" y="6318"/>
                      <a:pt x="1135" y="6333"/>
                    </a:cubicBezTo>
                    <a:cubicBezTo>
                      <a:pt x="1387" y="5892"/>
                      <a:pt x="1734" y="5546"/>
                      <a:pt x="2175" y="5294"/>
                    </a:cubicBezTo>
                    <a:cubicBezTo>
                      <a:pt x="2490" y="5105"/>
                      <a:pt x="2679" y="4790"/>
                      <a:pt x="2679" y="4443"/>
                    </a:cubicBezTo>
                    <a:lnTo>
                      <a:pt x="2679" y="2080"/>
                    </a:lnTo>
                    <a:close/>
                    <a:moveTo>
                      <a:pt x="1670" y="6939"/>
                    </a:moveTo>
                    <a:cubicBezTo>
                      <a:pt x="2308" y="6939"/>
                      <a:pt x="2942" y="7156"/>
                      <a:pt x="3561" y="7562"/>
                    </a:cubicBezTo>
                    <a:cubicBezTo>
                      <a:pt x="4160" y="7940"/>
                      <a:pt x="4790" y="8192"/>
                      <a:pt x="5420" y="8255"/>
                    </a:cubicBezTo>
                    <a:cubicBezTo>
                      <a:pt x="5577" y="8255"/>
                      <a:pt x="5672" y="8287"/>
                      <a:pt x="5829" y="8287"/>
                    </a:cubicBezTo>
                    <a:cubicBezTo>
                      <a:pt x="6207" y="8287"/>
                      <a:pt x="6554" y="8255"/>
                      <a:pt x="6869" y="8129"/>
                    </a:cubicBezTo>
                    <a:lnTo>
                      <a:pt x="6869" y="8129"/>
                    </a:lnTo>
                    <a:cubicBezTo>
                      <a:pt x="6869" y="8255"/>
                      <a:pt x="6837" y="8381"/>
                      <a:pt x="6837" y="8507"/>
                    </a:cubicBezTo>
                    <a:cubicBezTo>
                      <a:pt x="6585" y="9799"/>
                      <a:pt x="5640" y="10807"/>
                      <a:pt x="4412" y="11059"/>
                    </a:cubicBezTo>
                    <a:cubicBezTo>
                      <a:pt x="4192" y="11103"/>
                      <a:pt x="3970" y="11125"/>
                      <a:pt x="3750" y="11125"/>
                    </a:cubicBezTo>
                    <a:cubicBezTo>
                      <a:pt x="3027" y="11125"/>
                      <a:pt x="2328" y="10888"/>
                      <a:pt x="1797" y="10429"/>
                    </a:cubicBezTo>
                    <a:cubicBezTo>
                      <a:pt x="1041" y="9830"/>
                      <a:pt x="631" y="8917"/>
                      <a:pt x="631" y="7972"/>
                    </a:cubicBezTo>
                    <a:cubicBezTo>
                      <a:pt x="631" y="7656"/>
                      <a:pt x="694" y="7404"/>
                      <a:pt x="757" y="7089"/>
                    </a:cubicBezTo>
                    <a:cubicBezTo>
                      <a:pt x="1062" y="6988"/>
                      <a:pt x="1366" y="6939"/>
                      <a:pt x="1670" y="6939"/>
                    </a:cubicBezTo>
                    <a:close/>
                    <a:moveTo>
                      <a:pt x="2427" y="1"/>
                    </a:moveTo>
                    <a:cubicBezTo>
                      <a:pt x="1828" y="1"/>
                      <a:pt x="1387" y="473"/>
                      <a:pt x="1387" y="1009"/>
                    </a:cubicBezTo>
                    <a:cubicBezTo>
                      <a:pt x="1387" y="1450"/>
                      <a:pt x="1671" y="1828"/>
                      <a:pt x="2112" y="1986"/>
                    </a:cubicBezTo>
                    <a:lnTo>
                      <a:pt x="2112" y="4443"/>
                    </a:lnTo>
                    <a:cubicBezTo>
                      <a:pt x="2112" y="4569"/>
                      <a:pt x="2017" y="4632"/>
                      <a:pt x="1891" y="4727"/>
                    </a:cubicBezTo>
                    <a:cubicBezTo>
                      <a:pt x="1356" y="5042"/>
                      <a:pt x="883" y="5514"/>
                      <a:pt x="536" y="6081"/>
                    </a:cubicBezTo>
                    <a:cubicBezTo>
                      <a:pt x="410" y="6302"/>
                      <a:pt x="284" y="6522"/>
                      <a:pt x="221" y="6711"/>
                    </a:cubicBezTo>
                    <a:lnTo>
                      <a:pt x="221" y="6743"/>
                    </a:lnTo>
                    <a:cubicBezTo>
                      <a:pt x="64" y="7152"/>
                      <a:pt x="1" y="7593"/>
                      <a:pt x="1" y="8003"/>
                    </a:cubicBezTo>
                    <a:cubicBezTo>
                      <a:pt x="1" y="9169"/>
                      <a:pt x="536" y="10271"/>
                      <a:pt x="1419" y="10964"/>
                    </a:cubicBezTo>
                    <a:cubicBezTo>
                      <a:pt x="2112" y="11532"/>
                      <a:pt x="2962" y="11847"/>
                      <a:pt x="3845" y="11847"/>
                    </a:cubicBezTo>
                    <a:cubicBezTo>
                      <a:pt x="4097" y="11847"/>
                      <a:pt x="4380" y="11784"/>
                      <a:pt x="4664" y="11752"/>
                    </a:cubicBezTo>
                    <a:cubicBezTo>
                      <a:pt x="5420" y="11595"/>
                      <a:pt x="6081" y="11248"/>
                      <a:pt x="6585" y="10681"/>
                    </a:cubicBezTo>
                    <a:cubicBezTo>
                      <a:pt x="7090" y="10145"/>
                      <a:pt x="7468" y="9484"/>
                      <a:pt x="7625" y="8728"/>
                    </a:cubicBezTo>
                    <a:cubicBezTo>
                      <a:pt x="7562" y="8350"/>
                      <a:pt x="7562" y="7972"/>
                      <a:pt x="7531" y="7656"/>
                    </a:cubicBezTo>
                    <a:cubicBezTo>
                      <a:pt x="7499" y="7184"/>
                      <a:pt x="7373" y="6743"/>
                      <a:pt x="7184" y="6333"/>
                    </a:cubicBezTo>
                    <a:cubicBezTo>
                      <a:pt x="6837" y="5609"/>
                      <a:pt x="6302" y="5073"/>
                      <a:pt x="5640" y="4664"/>
                    </a:cubicBezTo>
                    <a:cubicBezTo>
                      <a:pt x="5577" y="4632"/>
                      <a:pt x="5483" y="4506"/>
                      <a:pt x="5483" y="4411"/>
                    </a:cubicBezTo>
                    <a:lnTo>
                      <a:pt x="5483" y="1986"/>
                    </a:lnTo>
                    <a:cubicBezTo>
                      <a:pt x="5892" y="1828"/>
                      <a:pt x="6207" y="1482"/>
                      <a:pt x="6207" y="1009"/>
                    </a:cubicBezTo>
                    <a:cubicBezTo>
                      <a:pt x="6207" y="410"/>
                      <a:pt x="5735" y="1"/>
                      <a:pt x="51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1" name="Google Shape;7031;p64"/>
              <p:cNvSpPr/>
              <p:nvPr/>
            </p:nvSpPr>
            <p:spPr>
              <a:xfrm>
                <a:off x="-27976950" y="29106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2" name="Google Shape;7032;p64"/>
              <p:cNvSpPr/>
              <p:nvPr/>
            </p:nvSpPr>
            <p:spPr>
              <a:xfrm>
                <a:off x="-27924175" y="29279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3" name="Google Shape;7033;p64"/>
              <p:cNvSpPr/>
              <p:nvPr/>
            </p:nvSpPr>
            <p:spPr>
              <a:xfrm>
                <a:off x="-27976950" y="29461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4" name="Google Shape;7034;p64"/>
              <p:cNvSpPr/>
              <p:nvPr/>
            </p:nvSpPr>
            <p:spPr>
              <a:xfrm>
                <a:off x="-28010800" y="28933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35" name="Google Shape;7035;p64"/>
            <p:cNvGrpSpPr/>
            <p:nvPr/>
          </p:nvGrpSpPr>
          <p:grpSpPr>
            <a:xfrm>
              <a:off x="2438074" y="1159174"/>
              <a:ext cx="229789" cy="229168"/>
              <a:chOff x="-26215025" y="1971025"/>
              <a:chExt cx="296175" cy="295375"/>
            </a:xfrm>
            <a:grpFill/>
          </p:grpSpPr>
          <p:sp>
            <p:nvSpPr>
              <p:cNvPr id="7036" name="Google Shape;7036;p64"/>
              <p:cNvSpPr/>
              <p:nvPr/>
            </p:nvSpPr>
            <p:spPr>
              <a:xfrm>
                <a:off x="-26092950" y="1971025"/>
                <a:ext cx="51225" cy="22527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9011" extrusionOk="0">
                    <a:moveTo>
                      <a:pt x="1009" y="7246"/>
                    </a:moveTo>
                    <a:cubicBezTo>
                      <a:pt x="1198" y="7593"/>
                      <a:pt x="1355" y="7877"/>
                      <a:pt x="1355" y="8003"/>
                    </a:cubicBezTo>
                    <a:cubicBezTo>
                      <a:pt x="1355" y="8192"/>
                      <a:pt x="1198" y="8349"/>
                      <a:pt x="1009" y="8349"/>
                    </a:cubicBezTo>
                    <a:cubicBezTo>
                      <a:pt x="820" y="8349"/>
                      <a:pt x="662" y="8192"/>
                      <a:pt x="662" y="8003"/>
                    </a:cubicBezTo>
                    <a:cubicBezTo>
                      <a:pt x="694" y="7877"/>
                      <a:pt x="820" y="7562"/>
                      <a:pt x="1009" y="7246"/>
                    </a:cubicBezTo>
                    <a:close/>
                    <a:moveTo>
                      <a:pt x="977" y="0"/>
                    </a:moveTo>
                    <a:cubicBezTo>
                      <a:pt x="788" y="0"/>
                      <a:pt x="631" y="158"/>
                      <a:pt x="631" y="347"/>
                    </a:cubicBezTo>
                    <a:lnTo>
                      <a:pt x="631" y="6490"/>
                    </a:lnTo>
                    <a:cubicBezTo>
                      <a:pt x="536" y="6616"/>
                      <a:pt x="410" y="6774"/>
                      <a:pt x="316" y="6963"/>
                    </a:cubicBezTo>
                    <a:cubicBezTo>
                      <a:pt x="32" y="7562"/>
                      <a:pt x="1" y="7845"/>
                      <a:pt x="1" y="8003"/>
                    </a:cubicBezTo>
                    <a:cubicBezTo>
                      <a:pt x="1" y="8601"/>
                      <a:pt x="473" y="9011"/>
                      <a:pt x="1009" y="9011"/>
                    </a:cubicBezTo>
                    <a:cubicBezTo>
                      <a:pt x="1576" y="9011"/>
                      <a:pt x="2048" y="8538"/>
                      <a:pt x="2048" y="8003"/>
                    </a:cubicBezTo>
                    <a:cubicBezTo>
                      <a:pt x="2048" y="7845"/>
                      <a:pt x="1985" y="7593"/>
                      <a:pt x="1639" y="6963"/>
                    </a:cubicBezTo>
                    <a:cubicBezTo>
                      <a:pt x="1513" y="6774"/>
                      <a:pt x="1418" y="6585"/>
                      <a:pt x="1324" y="6490"/>
                    </a:cubicBezTo>
                    <a:lnTo>
                      <a:pt x="1324" y="347"/>
                    </a:lnTo>
                    <a:cubicBezTo>
                      <a:pt x="1324" y="158"/>
                      <a:pt x="1166" y="0"/>
                      <a:pt x="9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7" name="Google Shape;7037;p64"/>
              <p:cNvSpPr/>
              <p:nvPr/>
            </p:nvSpPr>
            <p:spPr>
              <a:xfrm>
                <a:off x="-26179575" y="22144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8" name="Google Shape;7038;p64"/>
              <p:cNvSpPr/>
              <p:nvPr/>
            </p:nvSpPr>
            <p:spPr>
              <a:xfrm>
                <a:off x="-26163050" y="21789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39" name="Google Shape;7039;p64"/>
              <p:cNvSpPr/>
              <p:nvPr/>
            </p:nvSpPr>
            <p:spPr>
              <a:xfrm>
                <a:off x="-26145725" y="22144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40" name="Google Shape;7040;p64"/>
              <p:cNvSpPr/>
              <p:nvPr/>
            </p:nvSpPr>
            <p:spPr>
              <a:xfrm>
                <a:off x="-25988975" y="21789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662" y="158"/>
                      <a:pt x="504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41" name="Google Shape;7041;p64"/>
              <p:cNvSpPr/>
              <p:nvPr/>
            </p:nvSpPr>
            <p:spPr>
              <a:xfrm>
                <a:off x="-26006300" y="22144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42" name="Google Shape;7042;p64"/>
              <p:cNvSpPr/>
              <p:nvPr/>
            </p:nvSpPr>
            <p:spPr>
              <a:xfrm>
                <a:off x="-25972450" y="22144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6" y="536"/>
                      <a:pt x="726" y="347"/>
                    </a:cubicBezTo>
                    <a:cubicBezTo>
                      <a:pt x="726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43" name="Google Shape;7043;p64"/>
              <p:cNvSpPr/>
              <p:nvPr/>
            </p:nvSpPr>
            <p:spPr>
              <a:xfrm>
                <a:off x="-26215025" y="2108850"/>
                <a:ext cx="296175" cy="157550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6302" extrusionOk="0">
                    <a:moveTo>
                      <a:pt x="4128" y="725"/>
                    </a:moveTo>
                    <a:cubicBezTo>
                      <a:pt x="3970" y="946"/>
                      <a:pt x="3844" y="1198"/>
                      <a:pt x="3781" y="1418"/>
                    </a:cubicBezTo>
                    <a:cubicBezTo>
                      <a:pt x="3781" y="1450"/>
                      <a:pt x="3749" y="1513"/>
                      <a:pt x="3749" y="1544"/>
                    </a:cubicBezTo>
                    <a:cubicBezTo>
                      <a:pt x="3403" y="1355"/>
                      <a:pt x="2993" y="1261"/>
                      <a:pt x="2615" y="1261"/>
                    </a:cubicBezTo>
                    <a:cubicBezTo>
                      <a:pt x="2111" y="1261"/>
                      <a:pt x="1450" y="1418"/>
                      <a:pt x="1166" y="1891"/>
                    </a:cubicBezTo>
                    <a:cubicBezTo>
                      <a:pt x="1040" y="2080"/>
                      <a:pt x="851" y="2175"/>
                      <a:pt x="694" y="2175"/>
                    </a:cubicBezTo>
                    <a:lnTo>
                      <a:pt x="694" y="1072"/>
                    </a:lnTo>
                    <a:cubicBezTo>
                      <a:pt x="694" y="851"/>
                      <a:pt x="851" y="725"/>
                      <a:pt x="1040" y="725"/>
                    </a:cubicBezTo>
                    <a:close/>
                    <a:moveTo>
                      <a:pt x="10775" y="725"/>
                    </a:moveTo>
                    <a:cubicBezTo>
                      <a:pt x="10964" y="725"/>
                      <a:pt x="11122" y="883"/>
                      <a:pt x="11122" y="1072"/>
                    </a:cubicBezTo>
                    <a:lnTo>
                      <a:pt x="11122" y="2175"/>
                    </a:lnTo>
                    <a:cubicBezTo>
                      <a:pt x="10933" y="2175"/>
                      <a:pt x="10775" y="2080"/>
                      <a:pt x="10649" y="1891"/>
                    </a:cubicBezTo>
                    <a:cubicBezTo>
                      <a:pt x="10429" y="1513"/>
                      <a:pt x="10050" y="1261"/>
                      <a:pt x="9546" y="1261"/>
                    </a:cubicBezTo>
                    <a:cubicBezTo>
                      <a:pt x="9074" y="1261"/>
                      <a:pt x="8696" y="1513"/>
                      <a:pt x="8444" y="1891"/>
                    </a:cubicBezTo>
                    <a:cubicBezTo>
                      <a:pt x="8412" y="1985"/>
                      <a:pt x="8349" y="2049"/>
                      <a:pt x="8286" y="2143"/>
                    </a:cubicBezTo>
                    <a:cubicBezTo>
                      <a:pt x="8255" y="1828"/>
                      <a:pt x="8097" y="1355"/>
                      <a:pt x="7719" y="725"/>
                    </a:cubicBezTo>
                    <a:close/>
                    <a:moveTo>
                      <a:pt x="9609" y="1922"/>
                    </a:moveTo>
                    <a:cubicBezTo>
                      <a:pt x="9830" y="1922"/>
                      <a:pt x="9987" y="2049"/>
                      <a:pt x="10113" y="2206"/>
                    </a:cubicBezTo>
                    <a:cubicBezTo>
                      <a:pt x="10334" y="2616"/>
                      <a:pt x="10744" y="2836"/>
                      <a:pt x="11185" y="2836"/>
                    </a:cubicBezTo>
                    <a:lnTo>
                      <a:pt x="11185" y="5546"/>
                    </a:lnTo>
                    <a:lnTo>
                      <a:pt x="694" y="5546"/>
                    </a:lnTo>
                    <a:lnTo>
                      <a:pt x="694" y="2931"/>
                    </a:lnTo>
                    <a:cubicBezTo>
                      <a:pt x="1135" y="2931"/>
                      <a:pt x="1576" y="2679"/>
                      <a:pt x="1765" y="2301"/>
                    </a:cubicBezTo>
                    <a:cubicBezTo>
                      <a:pt x="1828" y="2143"/>
                      <a:pt x="2143" y="2017"/>
                      <a:pt x="2615" y="2017"/>
                    </a:cubicBezTo>
                    <a:cubicBezTo>
                      <a:pt x="3056" y="2017"/>
                      <a:pt x="3371" y="2175"/>
                      <a:pt x="3497" y="2301"/>
                    </a:cubicBezTo>
                    <a:lnTo>
                      <a:pt x="3529" y="2364"/>
                    </a:lnTo>
                    <a:cubicBezTo>
                      <a:pt x="3529" y="2395"/>
                      <a:pt x="3560" y="2395"/>
                      <a:pt x="3560" y="2395"/>
                    </a:cubicBezTo>
                    <a:cubicBezTo>
                      <a:pt x="3560" y="2868"/>
                      <a:pt x="3686" y="3309"/>
                      <a:pt x="3939" y="3718"/>
                    </a:cubicBezTo>
                    <a:cubicBezTo>
                      <a:pt x="4317" y="4380"/>
                      <a:pt x="4947" y="4758"/>
                      <a:pt x="5671" y="4852"/>
                    </a:cubicBezTo>
                    <a:lnTo>
                      <a:pt x="5923" y="4852"/>
                    </a:lnTo>
                    <a:cubicBezTo>
                      <a:pt x="7121" y="4852"/>
                      <a:pt x="8097" y="4033"/>
                      <a:pt x="8286" y="2868"/>
                    </a:cubicBezTo>
                    <a:cubicBezTo>
                      <a:pt x="8727" y="2773"/>
                      <a:pt x="8916" y="2458"/>
                      <a:pt x="9074" y="2206"/>
                    </a:cubicBezTo>
                    <a:cubicBezTo>
                      <a:pt x="9200" y="2017"/>
                      <a:pt x="9357" y="1922"/>
                      <a:pt x="9609" y="1922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0" y="473"/>
                      <a:pt x="0" y="1072"/>
                    </a:cubicBezTo>
                    <a:lnTo>
                      <a:pt x="0" y="5955"/>
                    </a:lnTo>
                    <a:cubicBezTo>
                      <a:pt x="0" y="6144"/>
                      <a:pt x="158" y="6302"/>
                      <a:pt x="347" y="6302"/>
                    </a:cubicBezTo>
                    <a:lnTo>
                      <a:pt x="11500" y="6302"/>
                    </a:lnTo>
                    <a:cubicBezTo>
                      <a:pt x="11689" y="6302"/>
                      <a:pt x="11846" y="6144"/>
                      <a:pt x="11846" y="5955"/>
                    </a:cubicBezTo>
                    <a:lnTo>
                      <a:pt x="11846" y="1072"/>
                    </a:lnTo>
                    <a:cubicBezTo>
                      <a:pt x="11846" y="505"/>
                      <a:pt x="11374" y="1"/>
                      <a:pt x="10775" y="1"/>
                    </a:cubicBezTo>
                    <a:lnTo>
                      <a:pt x="7089" y="1"/>
                    </a:lnTo>
                    <a:cubicBezTo>
                      <a:pt x="6963" y="1"/>
                      <a:pt x="6837" y="64"/>
                      <a:pt x="6774" y="190"/>
                    </a:cubicBezTo>
                    <a:cubicBezTo>
                      <a:pt x="6679" y="316"/>
                      <a:pt x="6711" y="442"/>
                      <a:pt x="6774" y="568"/>
                    </a:cubicBezTo>
                    <a:lnTo>
                      <a:pt x="6805" y="599"/>
                    </a:lnTo>
                    <a:cubicBezTo>
                      <a:pt x="7341" y="1387"/>
                      <a:pt x="7625" y="2017"/>
                      <a:pt x="7625" y="2490"/>
                    </a:cubicBezTo>
                    <a:cubicBezTo>
                      <a:pt x="7625" y="3435"/>
                      <a:pt x="6868" y="4191"/>
                      <a:pt x="5923" y="4191"/>
                    </a:cubicBezTo>
                    <a:lnTo>
                      <a:pt x="5734" y="4191"/>
                    </a:lnTo>
                    <a:cubicBezTo>
                      <a:pt x="5230" y="4128"/>
                      <a:pt x="4789" y="3813"/>
                      <a:pt x="4506" y="3340"/>
                    </a:cubicBezTo>
                    <a:cubicBezTo>
                      <a:pt x="4191" y="2836"/>
                      <a:pt x="4159" y="2206"/>
                      <a:pt x="4411" y="1702"/>
                    </a:cubicBezTo>
                    <a:cubicBezTo>
                      <a:pt x="4506" y="1387"/>
                      <a:pt x="4758" y="977"/>
                      <a:pt x="5041" y="599"/>
                    </a:cubicBezTo>
                    <a:lnTo>
                      <a:pt x="5073" y="568"/>
                    </a:lnTo>
                    <a:cubicBezTo>
                      <a:pt x="5136" y="442"/>
                      <a:pt x="5136" y="316"/>
                      <a:pt x="5073" y="190"/>
                    </a:cubicBezTo>
                    <a:cubicBezTo>
                      <a:pt x="4978" y="95"/>
                      <a:pt x="4884" y="1"/>
                      <a:pt x="47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44" name="Google Shape;7044;p64"/>
            <p:cNvGrpSpPr/>
            <p:nvPr/>
          </p:nvGrpSpPr>
          <p:grpSpPr>
            <a:xfrm>
              <a:off x="2437763" y="1449731"/>
              <a:ext cx="230409" cy="228567"/>
              <a:chOff x="-26215825" y="2341200"/>
              <a:chExt cx="296975" cy="294600"/>
            </a:xfrm>
            <a:grpFill/>
          </p:grpSpPr>
          <p:sp>
            <p:nvSpPr>
              <p:cNvPr id="7045" name="Google Shape;7045;p64"/>
              <p:cNvSpPr/>
              <p:nvPr/>
            </p:nvSpPr>
            <p:spPr>
              <a:xfrm>
                <a:off x="-26215025" y="2463275"/>
                <a:ext cx="296175" cy="17252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6901" extrusionOk="0">
                    <a:moveTo>
                      <a:pt x="10113" y="725"/>
                    </a:moveTo>
                    <a:cubicBezTo>
                      <a:pt x="10712" y="725"/>
                      <a:pt x="11122" y="1198"/>
                      <a:pt x="11122" y="1734"/>
                    </a:cubicBezTo>
                    <a:cubicBezTo>
                      <a:pt x="11122" y="2332"/>
                      <a:pt x="10649" y="2773"/>
                      <a:pt x="10113" y="2773"/>
                    </a:cubicBezTo>
                    <a:lnTo>
                      <a:pt x="6994" y="2773"/>
                    </a:lnTo>
                    <a:cubicBezTo>
                      <a:pt x="6616" y="2773"/>
                      <a:pt x="6301" y="2458"/>
                      <a:pt x="6301" y="2049"/>
                    </a:cubicBezTo>
                    <a:cubicBezTo>
                      <a:pt x="6301" y="1860"/>
                      <a:pt x="6396" y="1671"/>
                      <a:pt x="6553" y="1545"/>
                    </a:cubicBezTo>
                    <a:cubicBezTo>
                      <a:pt x="6837" y="1891"/>
                      <a:pt x="7247" y="2080"/>
                      <a:pt x="7688" y="2080"/>
                    </a:cubicBezTo>
                    <a:cubicBezTo>
                      <a:pt x="8255" y="2080"/>
                      <a:pt x="8727" y="1671"/>
                      <a:pt x="9137" y="1293"/>
                    </a:cubicBezTo>
                    <a:cubicBezTo>
                      <a:pt x="9452" y="977"/>
                      <a:pt x="9767" y="725"/>
                      <a:pt x="10113" y="725"/>
                    </a:cubicBezTo>
                    <a:close/>
                    <a:moveTo>
                      <a:pt x="7656" y="3466"/>
                    </a:moveTo>
                    <a:lnTo>
                      <a:pt x="7656" y="4853"/>
                    </a:lnTo>
                    <a:lnTo>
                      <a:pt x="6963" y="4853"/>
                    </a:lnTo>
                    <a:lnTo>
                      <a:pt x="6963" y="3466"/>
                    </a:lnTo>
                    <a:close/>
                    <a:moveTo>
                      <a:pt x="9074" y="3466"/>
                    </a:moveTo>
                    <a:lnTo>
                      <a:pt x="9074" y="4853"/>
                    </a:lnTo>
                    <a:lnTo>
                      <a:pt x="8381" y="4853"/>
                    </a:lnTo>
                    <a:lnTo>
                      <a:pt x="8381" y="3466"/>
                    </a:lnTo>
                    <a:close/>
                    <a:moveTo>
                      <a:pt x="10460" y="3435"/>
                    </a:moveTo>
                    <a:lnTo>
                      <a:pt x="10460" y="4853"/>
                    </a:lnTo>
                    <a:lnTo>
                      <a:pt x="9767" y="4853"/>
                    </a:lnTo>
                    <a:lnTo>
                      <a:pt x="9767" y="3466"/>
                    </a:lnTo>
                    <a:lnTo>
                      <a:pt x="10113" y="3466"/>
                    </a:lnTo>
                    <a:cubicBezTo>
                      <a:pt x="10240" y="3466"/>
                      <a:pt x="10334" y="3466"/>
                      <a:pt x="10460" y="3435"/>
                    </a:cubicBezTo>
                    <a:close/>
                    <a:moveTo>
                      <a:pt x="2993" y="4128"/>
                    </a:moveTo>
                    <a:cubicBezTo>
                      <a:pt x="3371" y="4128"/>
                      <a:pt x="3781" y="4254"/>
                      <a:pt x="4128" y="4412"/>
                    </a:cubicBezTo>
                    <a:lnTo>
                      <a:pt x="5829" y="5325"/>
                    </a:lnTo>
                    <a:cubicBezTo>
                      <a:pt x="6049" y="5451"/>
                      <a:pt x="6364" y="5514"/>
                      <a:pt x="6648" y="5514"/>
                    </a:cubicBezTo>
                    <a:lnTo>
                      <a:pt x="10838" y="5514"/>
                    </a:lnTo>
                    <a:cubicBezTo>
                      <a:pt x="11027" y="5514"/>
                      <a:pt x="11185" y="5672"/>
                      <a:pt x="11185" y="5861"/>
                    </a:cubicBezTo>
                    <a:cubicBezTo>
                      <a:pt x="11185" y="6050"/>
                      <a:pt x="10964" y="6239"/>
                      <a:pt x="10775" y="6239"/>
                    </a:cubicBezTo>
                    <a:lnTo>
                      <a:pt x="6616" y="6239"/>
                    </a:lnTo>
                    <a:cubicBezTo>
                      <a:pt x="6459" y="6239"/>
                      <a:pt x="6238" y="6176"/>
                      <a:pt x="6144" y="6113"/>
                    </a:cubicBezTo>
                    <a:lnTo>
                      <a:pt x="4443" y="5199"/>
                    </a:lnTo>
                    <a:cubicBezTo>
                      <a:pt x="4002" y="4979"/>
                      <a:pt x="3497" y="4853"/>
                      <a:pt x="2993" y="4853"/>
                    </a:cubicBezTo>
                    <a:lnTo>
                      <a:pt x="694" y="4853"/>
                    </a:lnTo>
                    <a:lnTo>
                      <a:pt x="694" y="4128"/>
                    </a:lnTo>
                    <a:close/>
                    <a:moveTo>
                      <a:pt x="10113" y="1"/>
                    </a:moveTo>
                    <a:cubicBezTo>
                      <a:pt x="9515" y="1"/>
                      <a:pt x="9042" y="442"/>
                      <a:pt x="8664" y="788"/>
                    </a:cubicBezTo>
                    <a:cubicBezTo>
                      <a:pt x="8349" y="1104"/>
                      <a:pt x="8034" y="1387"/>
                      <a:pt x="7656" y="1387"/>
                    </a:cubicBezTo>
                    <a:cubicBezTo>
                      <a:pt x="7404" y="1387"/>
                      <a:pt x="7121" y="1230"/>
                      <a:pt x="7026" y="946"/>
                    </a:cubicBezTo>
                    <a:cubicBezTo>
                      <a:pt x="6973" y="815"/>
                      <a:pt x="6855" y="749"/>
                      <a:pt x="6708" y="749"/>
                    </a:cubicBezTo>
                    <a:cubicBezTo>
                      <a:pt x="6679" y="749"/>
                      <a:pt x="6648" y="752"/>
                      <a:pt x="6616" y="757"/>
                    </a:cubicBezTo>
                    <a:cubicBezTo>
                      <a:pt x="6018" y="914"/>
                      <a:pt x="5577" y="1450"/>
                      <a:pt x="5577" y="2080"/>
                    </a:cubicBezTo>
                    <a:cubicBezTo>
                      <a:pt x="5577" y="2616"/>
                      <a:pt x="5860" y="3025"/>
                      <a:pt x="6301" y="3277"/>
                    </a:cubicBezTo>
                    <a:lnTo>
                      <a:pt x="6301" y="4758"/>
                    </a:lnTo>
                    <a:cubicBezTo>
                      <a:pt x="6270" y="4758"/>
                      <a:pt x="6207" y="4727"/>
                      <a:pt x="6144" y="4695"/>
                    </a:cubicBezTo>
                    <a:lnTo>
                      <a:pt x="4443" y="3781"/>
                    </a:lnTo>
                    <a:cubicBezTo>
                      <a:pt x="4002" y="3561"/>
                      <a:pt x="3497" y="3435"/>
                      <a:pt x="2993" y="3435"/>
                    </a:cubicBezTo>
                    <a:lnTo>
                      <a:pt x="347" y="3435"/>
                    </a:lnTo>
                    <a:cubicBezTo>
                      <a:pt x="158" y="3435"/>
                      <a:pt x="0" y="3592"/>
                      <a:pt x="0" y="3781"/>
                    </a:cubicBezTo>
                    <a:lnTo>
                      <a:pt x="0" y="5168"/>
                    </a:lnTo>
                    <a:cubicBezTo>
                      <a:pt x="0" y="5357"/>
                      <a:pt x="158" y="5514"/>
                      <a:pt x="347" y="5514"/>
                    </a:cubicBezTo>
                    <a:lnTo>
                      <a:pt x="2993" y="5514"/>
                    </a:lnTo>
                    <a:cubicBezTo>
                      <a:pt x="3371" y="5514"/>
                      <a:pt x="3781" y="5640"/>
                      <a:pt x="4128" y="5798"/>
                    </a:cubicBezTo>
                    <a:lnTo>
                      <a:pt x="5829" y="6711"/>
                    </a:lnTo>
                    <a:cubicBezTo>
                      <a:pt x="6049" y="6806"/>
                      <a:pt x="6364" y="6900"/>
                      <a:pt x="6648" y="6900"/>
                    </a:cubicBezTo>
                    <a:lnTo>
                      <a:pt x="10838" y="6900"/>
                    </a:lnTo>
                    <a:cubicBezTo>
                      <a:pt x="11405" y="6900"/>
                      <a:pt x="11846" y="6428"/>
                      <a:pt x="11846" y="5861"/>
                    </a:cubicBezTo>
                    <a:cubicBezTo>
                      <a:pt x="11846" y="5451"/>
                      <a:pt x="11563" y="5042"/>
                      <a:pt x="11122" y="4884"/>
                    </a:cubicBezTo>
                    <a:lnTo>
                      <a:pt x="11122" y="3088"/>
                    </a:lnTo>
                    <a:cubicBezTo>
                      <a:pt x="11563" y="2805"/>
                      <a:pt x="11846" y="2301"/>
                      <a:pt x="11846" y="1734"/>
                    </a:cubicBezTo>
                    <a:cubicBezTo>
                      <a:pt x="11846" y="788"/>
                      <a:pt x="11059" y="1"/>
                      <a:pt x="101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46" name="Google Shape;7046;p64"/>
              <p:cNvSpPr/>
              <p:nvPr/>
            </p:nvSpPr>
            <p:spPr>
              <a:xfrm>
                <a:off x="-26215825" y="2341200"/>
                <a:ext cx="296975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11879" h="4790" extrusionOk="0">
                    <a:moveTo>
                      <a:pt x="10807" y="1702"/>
                    </a:moveTo>
                    <a:cubicBezTo>
                      <a:pt x="10996" y="1702"/>
                      <a:pt x="11154" y="1859"/>
                      <a:pt x="11154" y="2048"/>
                    </a:cubicBezTo>
                    <a:cubicBezTo>
                      <a:pt x="11154" y="2237"/>
                      <a:pt x="10996" y="2395"/>
                      <a:pt x="10807" y="2395"/>
                    </a:cubicBezTo>
                    <a:lnTo>
                      <a:pt x="10461" y="2395"/>
                    </a:lnTo>
                    <a:lnTo>
                      <a:pt x="10461" y="1702"/>
                    </a:lnTo>
                    <a:close/>
                    <a:moveTo>
                      <a:pt x="2112" y="788"/>
                    </a:moveTo>
                    <a:lnTo>
                      <a:pt x="9484" y="1292"/>
                    </a:lnTo>
                    <a:cubicBezTo>
                      <a:pt x="9641" y="1355"/>
                      <a:pt x="9799" y="1450"/>
                      <a:pt x="9799" y="1670"/>
                    </a:cubicBezTo>
                    <a:lnTo>
                      <a:pt x="9799" y="2489"/>
                    </a:lnTo>
                    <a:cubicBezTo>
                      <a:pt x="9799" y="2647"/>
                      <a:pt x="9673" y="2805"/>
                      <a:pt x="9515" y="2836"/>
                    </a:cubicBezTo>
                    <a:lnTo>
                      <a:pt x="2112" y="3907"/>
                    </a:lnTo>
                    <a:lnTo>
                      <a:pt x="2112" y="788"/>
                    </a:lnTo>
                    <a:close/>
                    <a:moveTo>
                      <a:pt x="726" y="725"/>
                    </a:moveTo>
                    <a:lnTo>
                      <a:pt x="1450" y="757"/>
                    </a:lnTo>
                    <a:lnTo>
                      <a:pt x="1450" y="3970"/>
                    </a:lnTo>
                    <a:lnTo>
                      <a:pt x="726" y="4065"/>
                    </a:lnTo>
                    <a:lnTo>
                      <a:pt x="726" y="725"/>
                    </a:lnTo>
                    <a:close/>
                    <a:moveTo>
                      <a:pt x="379" y="1"/>
                    </a:moveTo>
                    <a:cubicBezTo>
                      <a:pt x="316" y="1"/>
                      <a:pt x="190" y="32"/>
                      <a:pt x="95" y="64"/>
                    </a:cubicBezTo>
                    <a:cubicBezTo>
                      <a:pt x="32" y="158"/>
                      <a:pt x="1" y="221"/>
                      <a:pt x="1" y="316"/>
                    </a:cubicBezTo>
                    <a:lnTo>
                      <a:pt x="1" y="4506"/>
                    </a:lnTo>
                    <a:cubicBezTo>
                      <a:pt x="32" y="4569"/>
                      <a:pt x="64" y="4695"/>
                      <a:pt x="127" y="4726"/>
                    </a:cubicBezTo>
                    <a:cubicBezTo>
                      <a:pt x="221" y="4758"/>
                      <a:pt x="284" y="4789"/>
                      <a:pt x="379" y="4789"/>
                    </a:cubicBezTo>
                    <a:lnTo>
                      <a:pt x="410" y="4789"/>
                    </a:lnTo>
                    <a:lnTo>
                      <a:pt x="9578" y="3498"/>
                    </a:lnTo>
                    <a:cubicBezTo>
                      <a:pt x="9862" y="3466"/>
                      <a:pt x="10145" y="3309"/>
                      <a:pt x="10303" y="3057"/>
                    </a:cubicBezTo>
                    <a:lnTo>
                      <a:pt x="10870" y="3057"/>
                    </a:lnTo>
                    <a:cubicBezTo>
                      <a:pt x="11437" y="3057"/>
                      <a:pt x="11878" y="2584"/>
                      <a:pt x="11878" y="2048"/>
                    </a:cubicBezTo>
                    <a:cubicBezTo>
                      <a:pt x="11878" y="1481"/>
                      <a:pt x="11406" y="1009"/>
                      <a:pt x="10870" y="1009"/>
                    </a:cubicBezTo>
                    <a:lnTo>
                      <a:pt x="10272" y="1009"/>
                    </a:lnTo>
                    <a:cubicBezTo>
                      <a:pt x="10114" y="788"/>
                      <a:pt x="9830" y="662"/>
                      <a:pt x="9515" y="631"/>
                    </a:cubicBezTo>
                    <a:lnTo>
                      <a:pt x="37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47" name="Google Shape;7047;p64"/>
            <p:cNvGrpSpPr/>
            <p:nvPr/>
          </p:nvGrpSpPr>
          <p:grpSpPr>
            <a:xfrm>
              <a:off x="2458547" y="1735721"/>
              <a:ext cx="188843" cy="229168"/>
              <a:chOff x="-26179575" y="2710600"/>
              <a:chExt cx="243400" cy="295375"/>
            </a:xfrm>
            <a:grpFill/>
          </p:grpSpPr>
          <p:sp>
            <p:nvSpPr>
              <p:cNvPr id="7048" name="Google Shape;7048;p64"/>
              <p:cNvSpPr/>
              <p:nvPr/>
            </p:nvSpPr>
            <p:spPr>
              <a:xfrm>
                <a:off x="-26179575" y="2710600"/>
                <a:ext cx="243400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9736" h="11815" extrusionOk="0">
                    <a:moveTo>
                      <a:pt x="7719" y="693"/>
                    </a:moveTo>
                    <a:cubicBezTo>
                      <a:pt x="7845" y="977"/>
                      <a:pt x="7971" y="1166"/>
                      <a:pt x="8191" y="1418"/>
                    </a:cubicBezTo>
                    <a:lnTo>
                      <a:pt x="1008" y="1418"/>
                    </a:lnTo>
                    <a:cubicBezTo>
                      <a:pt x="819" y="1418"/>
                      <a:pt x="662" y="1261"/>
                      <a:pt x="662" y="1072"/>
                    </a:cubicBezTo>
                    <a:cubicBezTo>
                      <a:pt x="662" y="851"/>
                      <a:pt x="819" y="693"/>
                      <a:pt x="1008" y="693"/>
                    </a:cubicBezTo>
                    <a:close/>
                    <a:moveTo>
                      <a:pt x="8979" y="2080"/>
                    </a:moveTo>
                    <a:lnTo>
                      <a:pt x="8979" y="11153"/>
                    </a:lnTo>
                    <a:lnTo>
                      <a:pt x="2048" y="11153"/>
                    </a:lnTo>
                    <a:lnTo>
                      <a:pt x="2048" y="2080"/>
                    </a:lnTo>
                    <a:close/>
                    <a:moveTo>
                      <a:pt x="662" y="2048"/>
                    </a:moveTo>
                    <a:cubicBezTo>
                      <a:pt x="788" y="2080"/>
                      <a:pt x="882" y="2111"/>
                      <a:pt x="1008" y="2111"/>
                    </a:cubicBezTo>
                    <a:lnTo>
                      <a:pt x="1355" y="2111"/>
                    </a:lnTo>
                    <a:lnTo>
                      <a:pt x="1355" y="11185"/>
                    </a:lnTo>
                    <a:cubicBezTo>
                      <a:pt x="977" y="11153"/>
                      <a:pt x="662" y="10838"/>
                      <a:pt x="662" y="10460"/>
                    </a:cubicBezTo>
                    <a:lnTo>
                      <a:pt x="662" y="2048"/>
                    </a:lnTo>
                    <a:close/>
                    <a:moveTo>
                      <a:pt x="1008" y="0"/>
                    </a:moveTo>
                    <a:cubicBezTo>
                      <a:pt x="410" y="0"/>
                      <a:pt x="0" y="473"/>
                      <a:pt x="0" y="1009"/>
                    </a:cubicBezTo>
                    <a:lnTo>
                      <a:pt x="0" y="10428"/>
                    </a:lnTo>
                    <a:cubicBezTo>
                      <a:pt x="0" y="11185"/>
                      <a:pt x="630" y="11815"/>
                      <a:pt x="1355" y="11815"/>
                    </a:cubicBezTo>
                    <a:lnTo>
                      <a:pt x="9357" y="11815"/>
                    </a:lnTo>
                    <a:cubicBezTo>
                      <a:pt x="9578" y="11815"/>
                      <a:pt x="9735" y="11657"/>
                      <a:pt x="9735" y="11468"/>
                    </a:cubicBezTo>
                    <a:lnTo>
                      <a:pt x="9672" y="1733"/>
                    </a:lnTo>
                    <a:cubicBezTo>
                      <a:pt x="9672" y="1576"/>
                      <a:pt x="9609" y="1450"/>
                      <a:pt x="9452" y="1418"/>
                    </a:cubicBezTo>
                    <a:cubicBezTo>
                      <a:pt x="8885" y="1229"/>
                      <a:pt x="8443" y="788"/>
                      <a:pt x="8254" y="221"/>
                    </a:cubicBezTo>
                    <a:cubicBezTo>
                      <a:pt x="8223" y="63"/>
                      <a:pt x="8065" y="0"/>
                      <a:pt x="79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49" name="Google Shape;7049;p64"/>
              <p:cNvSpPr/>
              <p:nvPr/>
            </p:nvSpPr>
            <p:spPr>
              <a:xfrm>
                <a:off x="-26092950" y="2797225"/>
                <a:ext cx="120525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853" extrusionOk="0">
                    <a:moveTo>
                      <a:pt x="2742" y="694"/>
                    </a:moveTo>
                    <a:lnTo>
                      <a:pt x="2742" y="1734"/>
                    </a:lnTo>
                    <a:cubicBezTo>
                      <a:pt x="2742" y="1923"/>
                      <a:pt x="2899" y="2080"/>
                      <a:pt x="3088" y="2080"/>
                    </a:cubicBezTo>
                    <a:lnTo>
                      <a:pt x="4128" y="2080"/>
                    </a:lnTo>
                    <a:lnTo>
                      <a:pt x="4128" y="2805"/>
                    </a:lnTo>
                    <a:lnTo>
                      <a:pt x="3088" y="2805"/>
                    </a:lnTo>
                    <a:cubicBezTo>
                      <a:pt x="2899" y="2805"/>
                      <a:pt x="2742" y="2962"/>
                      <a:pt x="2742" y="3151"/>
                    </a:cubicBezTo>
                    <a:lnTo>
                      <a:pt x="2742" y="4160"/>
                    </a:lnTo>
                    <a:lnTo>
                      <a:pt x="2048" y="4160"/>
                    </a:lnTo>
                    <a:lnTo>
                      <a:pt x="2048" y="3151"/>
                    </a:lnTo>
                    <a:cubicBezTo>
                      <a:pt x="2048" y="2962"/>
                      <a:pt x="1891" y="2805"/>
                      <a:pt x="1670" y="2805"/>
                    </a:cubicBezTo>
                    <a:lnTo>
                      <a:pt x="662" y="2805"/>
                    </a:lnTo>
                    <a:lnTo>
                      <a:pt x="662" y="2080"/>
                    </a:lnTo>
                    <a:lnTo>
                      <a:pt x="1670" y="2080"/>
                    </a:lnTo>
                    <a:cubicBezTo>
                      <a:pt x="1891" y="2080"/>
                      <a:pt x="2048" y="1923"/>
                      <a:pt x="2048" y="1734"/>
                    </a:cubicBezTo>
                    <a:lnTo>
                      <a:pt x="2048" y="694"/>
                    </a:lnTo>
                    <a:close/>
                    <a:moveTo>
                      <a:pt x="1733" y="1"/>
                    </a:moveTo>
                    <a:cubicBezTo>
                      <a:pt x="1513" y="1"/>
                      <a:pt x="1355" y="158"/>
                      <a:pt x="1355" y="347"/>
                    </a:cubicBezTo>
                    <a:lnTo>
                      <a:pt x="1355" y="1387"/>
                    </a:lnTo>
                    <a:lnTo>
                      <a:pt x="347" y="1387"/>
                    </a:lnTo>
                    <a:cubicBezTo>
                      <a:pt x="158" y="1387"/>
                      <a:pt x="1" y="1545"/>
                      <a:pt x="1" y="1734"/>
                    </a:cubicBezTo>
                    <a:lnTo>
                      <a:pt x="1" y="3120"/>
                    </a:lnTo>
                    <a:cubicBezTo>
                      <a:pt x="1" y="3309"/>
                      <a:pt x="158" y="3466"/>
                      <a:pt x="347" y="3466"/>
                    </a:cubicBezTo>
                    <a:lnTo>
                      <a:pt x="1355" y="3466"/>
                    </a:lnTo>
                    <a:lnTo>
                      <a:pt x="1355" y="4475"/>
                    </a:lnTo>
                    <a:cubicBezTo>
                      <a:pt x="1355" y="4695"/>
                      <a:pt x="1513" y="4853"/>
                      <a:pt x="1733" y="4853"/>
                    </a:cubicBezTo>
                    <a:lnTo>
                      <a:pt x="3088" y="4853"/>
                    </a:lnTo>
                    <a:cubicBezTo>
                      <a:pt x="3309" y="4853"/>
                      <a:pt x="3466" y="4695"/>
                      <a:pt x="3466" y="4475"/>
                    </a:cubicBezTo>
                    <a:lnTo>
                      <a:pt x="3466" y="3466"/>
                    </a:lnTo>
                    <a:lnTo>
                      <a:pt x="4474" y="3466"/>
                    </a:lnTo>
                    <a:cubicBezTo>
                      <a:pt x="4663" y="3466"/>
                      <a:pt x="4821" y="3309"/>
                      <a:pt x="4821" y="3120"/>
                    </a:cubicBezTo>
                    <a:lnTo>
                      <a:pt x="4821" y="1734"/>
                    </a:lnTo>
                    <a:cubicBezTo>
                      <a:pt x="4821" y="1545"/>
                      <a:pt x="4663" y="1387"/>
                      <a:pt x="4474" y="1387"/>
                    </a:cubicBezTo>
                    <a:lnTo>
                      <a:pt x="3466" y="1387"/>
                    </a:lnTo>
                    <a:lnTo>
                      <a:pt x="3466" y="347"/>
                    </a:lnTo>
                    <a:cubicBezTo>
                      <a:pt x="3466" y="158"/>
                      <a:pt x="3309" y="1"/>
                      <a:pt x="30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50" name="Google Shape;7050;p64"/>
              <p:cNvSpPr/>
              <p:nvPr/>
            </p:nvSpPr>
            <p:spPr>
              <a:xfrm>
                <a:off x="-26094525" y="2954750"/>
                <a:ext cx="1221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lnTo>
                      <a:pt x="4537" y="694"/>
                    </a:lnTo>
                    <a:cubicBezTo>
                      <a:pt x="4726" y="694"/>
                      <a:pt x="4884" y="536"/>
                      <a:pt x="4884" y="347"/>
                    </a:cubicBezTo>
                    <a:cubicBezTo>
                      <a:pt x="4884" y="158"/>
                      <a:pt x="4726" y="1"/>
                      <a:pt x="45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51" name="Google Shape;7051;p64"/>
            <p:cNvGrpSpPr/>
            <p:nvPr/>
          </p:nvGrpSpPr>
          <p:grpSpPr>
            <a:xfrm>
              <a:off x="3892097" y="1159174"/>
              <a:ext cx="218791" cy="229168"/>
              <a:chOff x="-24328675" y="1971025"/>
              <a:chExt cx="282000" cy="295375"/>
            </a:xfrm>
            <a:grpFill/>
          </p:grpSpPr>
          <p:sp>
            <p:nvSpPr>
              <p:cNvPr id="7052" name="Google Shape;7052;p64"/>
              <p:cNvSpPr/>
              <p:nvPr/>
            </p:nvSpPr>
            <p:spPr>
              <a:xfrm>
                <a:off x="-24217625" y="2092325"/>
                <a:ext cx="52025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2048" extrusionOk="0">
                    <a:moveTo>
                      <a:pt x="1009" y="693"/>
                    </a:moveTo>
                    <a:cubicBezTo>
                      <a:pt x="1230" y="693"/>
                      <a:pt x="1387" y="851"/>
                      <a:pt x="1387" y="1071"/>
                    </a:cubicBezTo>
                    <a:cubicBezTo>
                      <a:pt x="1387" y="1260"/>
                      <a:pt x="1230" y="1418"/>
                      <a:pt x="1009" y="1418"/>
                    </a:cubicBezTo>
                    <a:cubicBezTo>
                      <a:pt x="820" y="1418"/>
                      <a:pt x="663" y="1260"/>
                      <a:pt x="663" y="1071"/>
                    </a:cubicBezTo>
                    <a:cubicBezTo>
                      <a:pt x="663" y="851"/>
                      <a:pt x="820" y="693"/>
                      <a:pt x="1009" y="693"/>
                    </a:cubicBezTo>
                    <a:close/>
                    <a:moveTo>
                      <a:pt x="1009" y="0"/>
                    </a:moveTo>
                    <a:cubicBezTo>
                      <a:pt x="442" y="0"/>
                      <a:pt x="1" y="473"/>
                      <a:pt x="1" y="1008"/>
                    </a:cubicBezTo>
                    <a:cubicBezTo>
                      <a:pt x="1" y="1607"/>
                      <a:pt x="474" y="2048"/>
                      <a:pt x="1009" y="2048"/>
                    </a:cubicBezTo>
                    <a:cubicBezTo>
                      <a:pt x="1576" y="2048"/>
                      <a:pt x="2049" y="1575"/>
                      <a:pt x="2049" y="1008"/>
                    </a:cubicBezTo>
                    <a:cubicBezTo>
                      <a:pt x="2080" y="473"/>
                      <a:pt x="1608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53" name="Google Shape;7053;p64"/>
              <p:cNvSpPr/>
              <p:nvPr/>
            </p:nvSpPr>
            <p:spPr>
              <a:xfrm>
                <a:off x="-24328675" y="1971025"/>
                <a:ext cx="282000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280" h="11815" extrusionOk="0">
                    <a:moveTo>
                      <a:pt x="2017" y="2080"/>
                    </a:moveTo>
                    <a:cubicBezTo>
                      <a:pt x="2206" y="2080"/>
                      <a:pt x="2364" y="2237"/>
                      <a:pt x="2364" y="2458"/>
                    </a:cubicBezTo>
                    <a:cubicBezTo>
                      <a:pt x="2364" y="2647"/>
                      <a:pt x="2206" y="2804"/>
                      <a:pt x="2017" y="2804"/>
                    </a:cubicBezTo>
                    <a:cubicBezTo>
                      <a:pt x="1797" y="2804"/>
                      <a:pt x="1639" y="2647"/>
                      <a:pt x="1639" y="2458"/>
                    </a:cubicBezTo>
                    <a:cubicBezTo>
                      <a:pt x="1639" y="2237"/>
                      <a:pt x="1797" y="2080"/>
                      <a:pt x="2017" y="2080"/>
                    </a:cubicBezTo>
                    <a:close/>
                    <a:moveTo>
                      <a:pt x="5451" y="662"/>
                    </a:moveTo>
                    <a:cubicBezTo>
                      <a:pt x="5861" y="662"/>
                      <a:pt x="6302" y="1198"/>
                      <a:pt x="6617" y="2080"/>
                    </a:cubicBezTo>
                    <a:cubicBezTo>
                      <a:pt x="6680" y="2237"/>
                      <a:pt x="6743" y="2458"/>
                      <a:pt x="6806" y="2647"/>
                    </a:cubicBezTo>
                    <a:cubicBezTo>
                      <a:pt x="6365" y="2804"/>
                      <a:pt x="5955" y="2962"/>
                      <a:pt x="5451" y="3151"/>
                    </a:cubicBezTo>
                    <a:cubicBezTo>
                      <a:pt x="5042" y="2962"/>
                      <a:pt x="4569" y="2773"/>
                      <a:pt x="4128" y="2647"/>
                    </a:cubicBezTo>
                    <a:cubicBezTo>
                      <a:pt x="4191" y="2458"/>
                      <a:pt x="4254" y="2237"/>
                      <a:pt x="4317" y="2080"/>
                    </a:cubicBezTo>
                    <a:cubicBezTo>
                      <a:pt x="4632" y="1229"/>
                      <a:pt x="5073" y="662"/>
                      <a:pt x="5451" y="662"/>
                    </a:cubicBezTo>
                    <a:close/>
                    <a:moveTo>
                      <a:pt x="3970" y="3308"/>
                    </a:moveTo>
                    <a:cubicBezTo>
                      <a:pt x="4191" y="3403"/>
                      <a:pt x="4411" y="3466"/>
                      <a:pt x="4632" y="3560"/>
                    </a:cubicBezTo>
                    <a:cubicBezTo>
                      <a:pt x="4506" y="3623"/>
                      <a:pt x="4380" y="3718"/>
                      <a:pt x="4254" y="3781"/>
                    </a:cubicBezTo>
                    <a:cubicBezTo>
                      <a:pt x="4128" y="3875"/>
                      <a:pt x="4002" y="3938"/>
                      <a:pt x="3844" y="4033"/>
                    </a:cubicBezTo>
                    <a:lnTo>
                      <a:pt x="3970" y="3308"/>
                    </a:lnTo>
                    <a:close/>
                    <a:moveTo>
                      <a:pt x="6963" y="3340"/>
                    </a:moveTo>
                    <a:lnTo>
                      <a:pt x="7089" y="4064"/>
                    </a:lnTo>
                    <a:cubicBezTo>
                      <a:pt x="6963" y="3970"/>
                      <a:pt x="6806" y="3907"/>
                      <a:pt x="6680" y="3812"/>
                    </a:cubicBezTo>
                    <a:cubicBezTo>
                      <a:pt x="6554" y="3718"/>
                      <a:pt x="6396" y="3655"/>
                      <a:pt x="6302" y="3592"/>
                    </a:cubicBezTo>
                    <a:cubicBezTo>
                      <a:pt x="6522" y="3497"/>
                      <a:pt x="6774" y="3403"/>
                      <a:pt x="6963" y="3340"/>
                    </a:cubicBezTo>
                    <a:close/>
                    <a:moveTo>
                      <a:pt x="10240" y="4285"/>
                    </a:moveTo>
                    <a:cubicBezTo>
                      <a:pt x="10271" y="4285"/>
                      <a:pt x="10366" y="4285"/>
                      <a:pt x="10397" y="4317"/>
                    </a:cubicBezTo>
                    <a:cubicBezTo>
                      <a:pt x="10460" y="4380"/>
                      <a:pt x="10523" y="4443"/>
                      <a:pt x="10555" y="4537"/>
                    </a:cubicBezTo>
                    <a:cubicBezTo>
                      <a:pt x="10586" y="4600"/>
                      <a:pt x="10555" y="4726"/>
                      <a:pt x="10492" y="4821"/>
                    </a:cubicBezTo>
                    <a:cubicBezTo>
                      <a:pt x="10452" y="4920"/>
                      <a:pt x="10336" y="4982"/>
                      <a:pt x="10225" y="4982"/>
                    </a:cubicBezTo>
                    <a:cubicBezTo>
                      <a:pt x="10160" y="4982"/>
                      <a:pt x="10097" y="4961"/>
                      <a:pt x="10051" y="4915"/>
                    </a:cubicBezTo>
                    <a:cubicBezTo>
                      <a:pt x="9956" y="4884"/>
                      <a:pt x="9925" y="4821"/>
                      <a:pt x="9893" y="4726"/>
                    </a:cubicBezTo>
                    <a:cubicBezTo>
                      <a:pt x="9830" y="4663"/>
                      <a:pt x="9893" y="4537"/>
                      <a:pt x="9925" y="4443"/>
                    </a:cubicBezTo>
                    <a:cubicBezTo>
                      <a:pt x="9988" y="4348"/>
                      <a:pt x="10114" y="4285"/>
                      <a:pt x="10240" y="4285"/>
                    </a:cubicBezTo>
                    <a:close/>
                    <a:moveTo>
                      <a:pt x="8922" y="2925"/>
                    </a:moveTo>
                    <a:cubicBezTo>
                      <a:pt x="9452" y="2925"/>
                      <a:pt x="9823" y="3054"/>
                      <a:pt x="9956" y="3277"/>
                    </a:cubicBezTo>
                    <a:cubicBezTo>
                      <a:pt x="9988" y="3340"/>
                      <a:pt x="10019" y="3466"/>
                      <a:pt x="10019" y="3592"/>
                    </a:cubicBezTo>
                    <a:cubicBezTo>
                      <a:pt x="9704" y="3623"/>
                      <a:pt x="9452" y="3812"/>
                      <a:pt x="9295" y="4096"/>
                    </a:cubicBezTo>
                    <a:cubicBezTo>
                      <a:pt x="9137" y="4317"/>
                      <a:pt x="9137" y="4600"/>
                      <a:pt x="9169" y="4884"/>
                    </a:cubicBezTo>
                    <a:cubicBezTo>
                      <a:pt x="9169" y="4978"/>
                      <a:pt x="9200" y="5010"/>
                      <a:pt x="9232" y="5041"/>
                    </a:cubicBezTo>
                    <a:cubicBezTo>
                      <a:pt x="9169" y="5167"/>
                      <a:pt x="9043" y="5293"/>
                      <a:pt x="8917" y="5388"/>
                    </a:cubicBezTo>
                    <a:cubicBezTo>
                      <a:pt x="8570" y="5073"/>
                      <a:pt x="8224" y="4821"/>
                      <a:pt x="7814" y="4537"/>
                    </a:cubicBezTo>
                    <a:cubicBezTo>
                      <a:pt x="7783" y="4033"/>
                      <a:pt x="7719" y="3560"/>
                      <a:pt x="7625" y="3119"/>
                    </a:cubicBezTo>
                    <a:cubicBezTo>
                      <a:pt x="7814" y="3088"/>
                      <a:pt x="8035" y="3025"/>
                      <a:pt x="8192" y="2993"/>
                    </a:cubicBezTo>
                    <a:cubicBezTo>
                      <a:pt x="8459" y="2947"/>
                      <a:pt x="8704" y="2925"/>
                      <a:pt x="8922" y="2925"/>
                    </a:cubicBezTo>
                    <a:close/>
                    <a:moveTo>
                      <a:pt x="2868" y="3088"/>
                    </a:moveTo>
                    <a:lnTo>
                      <a:pt x="3340" y="3182"/>
                    </a:lnTo>
                    <a:cubicBezTo>
                      <a:pt x="3246" y="3623"/>
                      <a:pt x="3183" y="4096"/>
                      <a:pt x="3151" y="4600"/>
                    </a:cubicBezTo>
                    <a:cubicBezTo>
                      <a:pt x="2742" y="4884"/>
                      <a:pt x="2364" y="5199"/>
                      <a:pt x="2049" y="5482"/>
                    </a:cubicBezTo>
                    <a:cubicBezTo>
                      <a:pt x="1891" y="5325"/>
                      <a:pt x="1765" y="5199"/>
                      <a:pt x="1639" y="5041"/>
                    </a:cubicBezTo>
                    <a:cubicBezTo>
                      <a:pt x="1009" y="4253"/>
                      <a:pt x="788" y="3623"/>
                      <a:pt x="977" y="3308"/>
                    </a:cubicBezTo>
                    <a:cubicBezTo>
                      <a:pt x="1009" y="3245"/>
                      <a:pt x="1103" y="3151"/>
                      <a:pt x="1198" y="3119"/>
                    </a:cubicBezTo>
                    <a:cubicBezTo>
                      <a:pt x="1419" y="3340"/>
                      <a:pt x="1671" y="3497"/>
                      <a:pt x="1986" y="3497"/>
                    </a:cubicBezTo>
                    <a:cubicBezTo>
                      <a:pt x="2364" y="3497"/>
                      <a:pt x="2679" y="3308"/>
                      <a:pt x="2868" y="3088"/>
                    </a:cubicBezTo>
                    <a:close/>
                    <a:moveTo>
                      <a:pt x="3057" y="5451"/>
                    </a:moveTo>
                    <a:lnTo>
                      <a:pt x="3057" y="5923"/>
                    </a:lnTo>
                    <a:lnTo>
                      <a:pt x="3057" y="6364"/>
                    </a:lnTo>
                    <a:cubicBezTo>
                      <a:pt x="2868" y="6207"/>
                      <a:pt x="2679" y="6049"/>
                      <a:pt x="2521" y="5923"/>
                    </a:cubicBezTo>
                    <a:cubicBezTo>
                      <a:pt x="2679" y="5766"/>
                      <a:pt x="2868" y="5577"/>
                      <a:pt x="3057" y="5451"/>
                    </a:cubicBezTo>
                    <a:close/>
                    <a:moveTo>
                      <a:pt x="7909" y="5451"/>
                    </a:moveTo>
                    <a:cubicBezTo>
                      <a:pt x="8098" y="5577"/>
                      <a:pt x="8318" y="5766"/>
                      <a:pt x="8476" y="5923"/>
                    </a:cubicBezTo>
                    <a:cubicBezTo>
                      <a:pt x="8318" y="6081"/>
                      <a:pt x="8098" y="6238"/>
                      <a:pt x="7909" y="6364"/>
                    </a:cubicBezTo>
                    <a:lnTo>
                      <a:pt x="7909" y="5923"/>
                    </a:lnTo>
                    <a:lnTo>
                      <a:pt x="7909" y="5451"/>
                    </a:lnTo>
                    <a:close/>
                    <a:moveTo>
                      <a:pt x="5483" y="3938"/>
                    </a:moveTo>
                    <a:cubicBezTo>
                      <a:pt x="5735" y="4096"/>
                      <a:pt x="6050" y="4253"/>
                      <a:pt x="6333" y="4411"/>
                    </a:cubicBezTo>
                    <a:cubicBezTo>
                      <a:pt x="6617" y="4569"/>
                      <a:pt x="6900" y="4758"/>
                      <a:pt x="7152" y="4915"/>
                    </a:cubicBezTo>
                    <a:cubicBezTo>
                      <a:pt x="7184" y="5230"/>
                      <a:pt x="7184" y="5545"/>
                      <a:pt x="7184" y="5923"/>
                    </a:cubicBezTo>
                    <a:cubicBezTo>
                      <a:pt x="7184" y="6238"/>
                      <a:pt x="7184" y="6585"/>
                      <a:pt x="7152" y="6900"/>
                    </a:cubicBezTo>
                    <a:cubicBezTo>
                      <a:pt x="6932" y="7057"/>
                      <a:pt x="6648" y="7246"/>
                      <a:pt x="6333" y="7404"/>
                    </a:cubicBezTo>
                    <a:cubicBezTo>
                      <a:pt x="6050" y="7562"/>
                      <a:pt x="5735" y="7719"/>
                      <a:pt x="5483" y="7877"/>
                    </a:cubicBezTo>
                    <a:cubicBezTo>
                      <a:pt x="5199" y="7719"/>
                      <a:pt x="4884" y="7562"/>
                      <a:pt x="4601" y="7404"/>
                    </a:cubicBezTo>
                    <a:cubicBezTo>
                      <a:pt x="4317" y="7246"/>
                      <a:pt x="4065" y="7057"/>
                      <a:pt x="3781" y="6900"/>
                    </a:cubicBezTo>
                    <a:cubicBezTo>
                      <a:pt x="3750" y="6585"/>
                      <a:pt x="3750" y="6238"/>
                      <a:pt x="3750" y="5923"/>
                    </a:cubicBezTo>
                    <a:cubicBezTo>
                      <a:pt x="3750" y="5577"/>
                      <a:pt x="3750" y="5230"/>
                      <a:pt x="3781" y="4915"/>
                    </a:cubicBezTo>
                    <a:cubicBezTo>
                      <a:pt x="4065" y="4726"/>
                      <a:pt x="4317" y="4569"/>
                      <a:pt x="4601" y="4411"/>
                    </a:cubicBezTo>
                    <a:cubicBezTo>
                      <a:pt x="4884" y="4253"/>
                      <a:pt x="5199" y="4096"/>
                      <a:pt x="5483" y="3938"/>
                    </a:cubicBezTo>
                    <a:close/>
                    <a:moveTo>
                      <a:pt x="3876" y="7751"/>
                    </a:moveTo>
                    <a:cubicBezTo>
                      <a:pt x="4002" y="7845"/>
                      <a:pt x="4159" y="7908"/>
                      <a:pt x="4285" y="8003"/>
                    </a:cubicBezTo>
                    <a:cubicBezTo>
                      <a:pt x="4411" y="8066"/>
                      <a:pt x="4506" y="8160"/>
                      <a:pt x="4664" y="8223"/>
                    </a:cubicBezTo>
                    <a:cubicBezTo>
                      <a:pt x="4443" y="8318"/>
                      <a:pt x="4191" y="8444"/>
                      <a:pt x="4002" y="8475"/>
                    </a:cubicBezTo>
                    <a:lnTo>
                      <a:pt x="3876" y="7751"/>
                    </a:lnTo>
                    <a:close/>
                    <a:moveTo>
                      <a:pt x="7089" y="7751"/>
                    </a:moveTo>
                    <a:lnTo>
                      <a:pt x="6963" y="8475"/>
                    </a:lnTo>
                    <a:cubicBezTo>
                      <a:pt x="6711" y="8381"/>
                      <a:pt x="6522" y="8318"/>
                      <a:pt x="6302" y="8223"/>
                    </a:cubicBezTo>
                    <a:cubicBezTo>
                      <a:pt x="6396" y="8160"/>
                      <a:pt x="6554" y="8066"/>
                      <a:pt x="6680" y="8003"/>
                    </a:cubicBezTo>
                    <a:cubicBezTo>
                      <a:pt x="6806" y="7908"/>
                      <a:pt x="6963" y="7845"/>
                      <a:pt x="7089" y="7751"/>
                    </a:cubicBezTo>
                    <a:close/>
                    <a:moveTo>
                      <a:pt x="1986" y="6396"/>
                    </a:moveTo>
                    <a:cubicBezTo>
                      <a:pt x="2364" y="6711"/>
                      <a:pt x="2710" y="6963"/>
                      <a:pt x="3088" y="7278"/>
                    </a:cubicBezTo>
                    <a:cubicBezTo>
                      <a:pt x="3151" y="7814"/>
                      <a:pt x="3214" y="8286"/>
                      <a:pt x="3309" y="8696"/>
                    </a:cubicBezTo>
                    <a:cubicBezTo>
                      <a:pt x="3088" y="8727"/>
                      <a:pt x="2931" y="8790"/>
                      <a:pt x="2742" y="8790"/>
                    </a:cubicBezTo>
                    <a:cubicBezTo>
                      <a:pt x="2475" y="8836"/>
                      <a:pt x="2230" y="8858"/>
                      <a:pt x="2011" y="8858"/>
                    </a:cubicBezTo>
                    <a:cubicBezTo>
                      <a:pt x="1482" y="8858"/>
                      <a:pt x="1111" y="8730"/>
                      <a:pt x="977" y="8507"/>
                    </a:cubicBezTo>
                    <a:cubicBezTo>
                      <a:pt x="788" y="8160"/>
                      <a:pt x="1009" y="7530"/>
                      <a:pt x="1608" y="6805"/>
                    </a:cubicBezTo>
                    <a:cubicBezTo>
                      <a:pt x="1734" y="6648"/>
                      <a:pt x="1828" y="6553"/>
                      <a:pt x="1986" y="6396"/>
                    </a:cubicBezTo>
                    <a:close/>
                    <a:moveTo>
                      <a:pt x="8980" y="6364"/>
                    </a:moveTo>
                    <a:cubicBezTo>
                      <a:pt x="9137" y="6553"/>
                      <a:pt x="9232" y="6648"/>
                      <a:pt x="9358" y="6805"/>
                    </a:cubicBezTo>
                    <a:cubicBezTo>
                      <a:pt x="9956" y="7530"/>
                      <a:pt x="10177" y="8160"/>
                      <a:pt x="9988" y="8507"/>
                    </a:cubicBezTo>
                    <a:cubicBezTo>
                      <a:pt x="9858" y="8745"/>
                      <a:pt x="9505" y="8864"/>
                      <a:pt x="9000" y="8864"/>
                    </a:cubicBezTo>
                    <a:cubicBezTo>
                      <a:pt x="8770" y="8864"/>
                      <a:pt x="8509" y="8839"/>
                      <a:pt x="8224" y="8790"/>
                    </a:cubicBezTo>
                    <a:cubicBezTo>
                      <a:pt x="8035" y="8727"/>
                      <a:pt x="7877" y="8696"/>
                      <a:pt x="7656" y="8664"/>
                    </a:cubicBezTo>
                    <a:cubicBezTo>
                      <a:pt x="7751" y="8223"/>
                      <a:pt x="7814" y="7751"/>
                      <a:pt x="7877" y="7246"/>
                    </a:cubicBezTo>
                    <a:cubicBezTo>
                      <a:pt x="8255" y="6963"/>
                      <a:pt x="8665" y="6648"/>
                      <a:pt x="8980" y="6364"/>
                    </a:cubicBezTo>
                    <a:close/>
                    <a:moveTo>
                      <a:pt x="4159" y="10334"/>
                    </a:moveTo>
                    <a:cubicBezTo>
                      <a:pt x="4285" y="10334"/>
                      <a:pt x="4411" y="10397"/>
                      <a:pt x="4474" y="10491"/>
                    </a:cubicBezTo>
                    <a:cubicBezTo>
                      <a:pt x="4537" y="10554"/>
                      <a:pt x="4537" y="10649"/>
                      <a:pt x="4537" y="10743"/>
                    </a:cubicBezTo>
                    <a:cubicBezTo>
                      <a:pt x="4474" y="10838"/>
                      <a:pt x="4443" y="10901"/>
                      <a:pt x="4380" y="10964"/>
                    </a:cubicBezTo>
                    <a:cubicBezTo>
                      <a:pt x="4319" y="10994"/>
                      <a:pt x="4259" y="11008"/>
                      <a:pt x="4200" y="11008"/>
                    </a:cubicBezTo>
                    <a:cubicBezTo>
                      <a:pt x="4076" y="11008"/>
                      <a:pt x="3962" y="10945"/>
                      <a:pt x="3876" y="10838"/>
                    </a:cubicBezTo>
                    <a:cubicBezTo>
                      <a:pt x="3844" y="10743"/>
                      <a:pt x="3844" y="10680"/>
                      <a:pt x="3844" y="10554"/>
                    </a:cubicBezTo>
                    <a:cubicBezTo>
                      <a:pt x="3876" y="10491"/>
                      <a:pt x="3939" y="10397"/>
                      <a:pt x="4002" y="10365"/>
                    </a:cubicBezTo>
                    <a:cubicBezTo>
                      <a:pt x="4033" y="10334"/>
                      <a:pt x="4128" y="10334"/>
                      <a:pt x="4159" y="10334"/>
                    </a:cubicBezTo>
                    <a:close/>
                    <a:moveTo>
                      <a:pt x="5420" y="8664"/>
                    </a:moveTo>
                    <a:cubicBezTo>
                      <a:pt x="5861" y="8853"/>
                      <a:pt x="6333" y="9042"/>
                      <a:pt x="6774" y="9168"/>
                    </a:cubicBezTo>
                    <a:cubicBezTo>
                      <a:pt x="6774" y="9326"/>
                      <a:pt x="6680" y="9515"/>
                      <a:pt x="6617" y="9735"/>
                    </a:cubicBezTo>
                    <a:cubicBezTo>
                      <a:pt x="6302" y="10586"/>
                      <a:pt x="5861" y="11153"/>
                      <a:pt x="5451" y="11153"/>
                    </a:cubicBezTo>
                    <a:cubicBezTo>
                      <a:pt x="5388" y="11153"/>
                      <a:pt x="5262" y="11090"/>
                      <a:pt x="5136" y="11059"/>
                    </a:cubicBezTo>
                    <a:cubicBezTo>
                      <a:pt x="5136" y="11027"/>
                      <a:pt x="5199" y="10996"/>
                      <a:pt x="5199" y="10933"/>
                    </a:cubicBezTo>
                    <a:cubicBezTo>
                      <a:pt x="5262" y="10680"/>
                      <a:pt x="5231" y="10397"/>
                      <a:pt x="5073" y="10145"/>
                    </a:cubicBezTo>
                    <a:cubicBezTo>
                      <a:pt x="4916" y="9830"/>
                      <a:pt x="4601" y="9704"/>
                      <a:pt x="4254" y="9641"/>
                    </a:cubicBezTo>
                    <a:cubicBezTo>
                      <a:pt x="4191" y="9483"/>
                      <a:pt x="4128" y="9326"/>
                      <a:pt x="4096" y="9168"/>
                    </a:cubicBezTo>
                    <a:cubicBezTo>
                      <a:pt x="4506" y="9011"/>
                      <a:pt x="4947" y="8853"/>
                      <a:pt x="5420" y="8664"/>
                    </a:cubicBezTo>
                    <a:close/>
                    <a:moveTo>
                      <a:pt x="5420" y="0"/>
                    </a:moveTo>
                    <a:cubicBezTo>
                      <a:pt x="4727" y="0"/>
                      <a:pt x="4096" y="662"/>
                      <a:pt x="3624" y="1859"/>
                    </a:cubicBezTo>
                    <a:cubicBezTo>
                      <a:pt x="3529" y="2048"/>
                      <a:pt x="3498" y="2237"/>
                      <a:pt x="3403" y="2458"/>
                    </a:cubicBezTo>
                    <a:cubicBezTo>
                      <a:pt x="3246" y="2395"/>
                      <a:pt x="3151" y="2363"/>
                      <a:pt x="2994" y="2363"/>
                    </a:cubicBezTo>
                    <a:cubicBezTo>
                      <a:pt x="2962" y="1828"/>
                      <a:pt x="2521" y="1418"/>
                      <a:pt x="1954" y="1418"/>
                    </a:cubicBezTo>
                    <a:cubicBezTo>
                      <a:pt x="1387" y="1418"/>
                      <a:pt x="946" y="1891"/>
                      <a:pt x="946" y="2426"/>
                    </a:cubicBezTo>
                    <a:cubicBezTo>
                      <a:pt x="662" y="2552"/>
                      <a:pt x="473" y="2710"/>
                      <a:pt x="347" y="2962"/>
                    </a:cubicBezTo>
                    <a:cubicBezTo>
                      <a:pt x="1" y="3592"/>
                      <a:pt x="221" y="4443"/>
                      <a:pt x="1072" y="5419"/>
                    </a:cubicBezTo>
                    <a:cubicBezTo>
                      <a:pt x="1166" y="5577"/>
                      <a:pt x="1324" y="5766"/>
                      <a:pt x="1482" y="5892"/>
                    </a:cubicBezTo>
                    <a:cubicBezTo>
                      <a:pt x="1324" y="6049"/>
                      <a:pt x="1229" y="6207"/>
                      <a:pt x="1072" y="6364"/>
                    </a:cubicBezTo>
                    <a:cubicBezTo>
                      <a:pt x="221" y="7372"/>
                      <a:pt x="1" y="8223"/>
                      <a:pt x="347" y="8853"/>
                    </a:cubicBezTo>
                    <a:cubicBezTo>
                      <a:pt x="631" y="9326"/>
                      <a:pt x="1166" y="9578"/>
                      <a:pt x="2017" y="9578"/>
                    </a:cubicBezTo>
                    <a:cubicBezTo>
                      <a:pt x="2269" y="9578"/>
                      <a:pt x="2553" y="9515"/>
                      <a:pt x="2868" y="9483"/>
                    </a:cubicBezTo>
                    <a:lnTo>
                      <a:pt x="3466" y="9357"/>
                    </a:lnTo>
                    <a:cubicBezTo>
                      <a:pt x="3498" y="9515"/>
                      <a:pt x="3529" y="9704"/>
                      <a:pt x="3624" y="9798"/>
                    </a:cubicBezTo>
                    <a:cubicBezTo>
                      <a:pt x="3403" y="9956"/>
                      <a:pt x="3246" y="10145"/>
                      <a:pt x="3183" y="10397"/>
                    </a:cubicBezTo>
                    <a:cubicBezTo>
                      <a:pt x="3120" y="10680"/>
                      <a:pt x="3151" y="10933"/>
                      <a:pt x="3309" y="11185"/>
                    </a:cubicBezTo>
                    <a:cubicBezTo>
                      <a:pt x="3498" y="11500"/>
                      <a:pt x="3844" y="11689"/>
                      <a:pt x="4222" y="11689"/>
                    </a:cubicBezTo>
                    <a:cubicBezTo>
                      <a:pt x="4380" y="11689"/>
                      <a:pt x="4569" y="11657"/>
                      <a:pt x="4727" y="11531"/>
                    </a:cubicBezTo>
                    <a:cubicBezTo>
                      <a:pt x="4947" y="11689"/>
                      <a:pt x="5199" y="11815"/>
                      <a:pt x="5483" y="11815"/>
                    </a:cubicBezTo>
                    <a:cubicBezTo>
                      <a:pt x="6176" y="11815"/>
                      <a:pt x="6806" y="11153"/>
                      <a:pt x="7278" y="9956"/>
                    </a:cubicBezTo>
                    <a:cubicBezTo>
                      <a:pt x="7373" y="9767"/>
                      <a:pt x="7404" y="9578"/>
                      <a:pt x="7467" y="9357"/>
                    </a:cubicBezTo>
                    <a:cubicBezTo>
                      <a:pt x="7688" y="9420"/>
                      <a:pt x="7909" y="9452"/>
                      <a:pt x="8098" y="9483"/>
                    </a:cubicBezTo>
                    <a:cubicBezTo>
                      <a:pt x="8413" y="9515"/>
                      <a:pt x="8696" y="9578"/>
                      <a:pt x="8980" y="9578"/>
                    </a:cubicBezTo>
                    <a:cubicBezTo>
                      <a:pt x="9767" y="9578"/>
                      <a:pt x="10366" y="9326"/>
                      <a:pt x="10618" y="8853"/>
                    </a:cubicBezTo>
                    <a:cubicBezTo>
                      <a:pt x="10996" y="8223"/>
                      <a:pt x="10744" y="7372"/>
                      <a:pt x="9925" y="6364"/>
                    </a:cubicBezTo>
                    <a:cubicBezTo>
                      <a:pt x="9799" y="6207"/>
                      <a:pt x="9641" y="6049"/>
                      <a:pt x="9484" y="5892"/>
                    </a:cubicBezTo>
                    <a:cubicBezTo>
                      <a:pt x="9610" y="5797"/>
                      <a:pt x="9673" y="5671"/>
                      <a:pt x="9799" y="5577"/>
                    </a:cubicBezTo>
                    <a:cubicBezTo>
                      <a:pt x="9956" y="5671"/>
                      <a:pt x="10114" y="5703"/>
                      <a:pt x="10240" y="5703"/>
                    </a:cubicBezTo>
                    <a:cubicBezTo>
                      <a:pt x="10586" y="5703"/>
                      <a:pt x="10933" y="5514"/>
                      <a:pt x="11154" y="5199"/>
                    </a:cubicBezTo>
                    <a:cubicBezTo>
                      <a:pt x="11248" y="4915"/>
                      <a:pt x="11280" y="4663"/>
                      <a:pt x="11217" y="4380"/>
                    </a:cubicBezTo>
                    <a:cubicBezTo>
                      <a:pt x="11122" y="4096"/>
                      <a:pt x="10965" y="3875"/>
                      <a:pt x="10744" y="3749"/>
                    </a:cubicBezTo>
                    <a:cubicBezTo>
                      <a:pt x="10775" y="3466"/>
                      <a:pt x="10712" y="3182"/>
                      <a:pt x="10586" y="2962"/>
                    </a:cubicBezTo>
                    <a:cubicBezTo>
                      <a:pt x="10325" y="2486"/>
                      <a:pt x="9740" y="2262"/>
                      <a:pt x="8927" y="2262"/>
                    </a:cubicBezTo>
                    <a:cubicBezTo>
                      <a:pt x="8663" y="2262"/>
                      <a:pt x="8375" y="2285"/>
                      <a:pt x="8066" y="2332"/>
                    </a:cubicBezTo>
                    <a:cubicBezTo>
                      <a:pt x="7877" y="2363"/>
                      <a:pt x="7656" y="2395"/>
                      <a:pt x="7436" y="2458"/>
                    </a:cubicBezTo>
                    <a:cubicBezTo>
                      <a:pt x="7341" y="2237"/>
                      <a:pt x="7310" y="2017"/>
                      <a:pt x="7247" y="1859"/>
                    </a:cubicBezTo>
                    <a:cubicBezTo>
                      <a:pt x="6806" y="630"/>
                      <a:pt x="6144" y="0"/>
                      <a:pt x="54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54" name="Google Shape;7054;p64"/>
            <p:cNvGrpSpPr/>
            <p:nvPr/>
          </p:nvGrpSpPr>
          <p:grpSpPr>
            <a:xfrm>
              <a:off x="3893630" y="1449431"/>
              <a:ext cx="215726" cy="229168"/>
              <a:chOff x="-24330250" y="2340425"/>
              <a:chExt cx="278050" cy="295375"/>
            </a:xfrm>
            <a:grpFill/>
          </p:grpSpPr>
          <p:sp>
            <p:nvSpPr>
              <p:cNvPr id="7055" name="Google Shape;7055;p64"/>
              <p:cNvSpPr/>
              <p:nvPr/>
            </p:nvSpPr>
            <p:spPr>
              <a:xfrm>
                <a:off x="-24330250" y="2340425"/>
                <a:ext cx="278050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122" h="11815" extrusionOk="0">
                    <a:moveTo>
                      <a:pt x="5577" y="693"/>
                    </a:moveTo>
                    <a:cubicBezTo>
                      <a:pt x="6711" y="693"/>
                      <a:pt x="7656" y="1638"/>
                      <a:pt x="7656" y="2804"/>
                    </a:cubicBezTo>
                    <a:lnTo>
                      <a:pt x="7656" y="3151"/>
                    </a:lnTo>
                    <a:cubicBezTo>
                      <a:pt x="7656" y="3340"/>
                      <a:pt x="7499" y="3497"/>
                      <a:pt x="7310" y="3497"/>
                    </a:cubicBezTo>
                    <a:lnTo>
                      <a:pt x="5924" y="3497"/>
                    </a:lnTo>
                    <a:lnTo>
                      <a:pt x="5924" y="3151"/>
                    </a:lnTo>
                    <a:cubicBezTo>
                      <a:pt x="5924" y="2962"/>
                      <a:pt x="5766" y="2804"/>
                      <a:pt x="5577" y="2804"/>
                    </a:cubicBezTo>
                    <a:cubicBezTo>
                      <a:pt x="5357" y="2804"/>
                      <a:pt x="5199" y="2962"/>
                      <a:pt x="5199" y="3151"/>
                    </a:cubicBezTo>
                    <a:lnTo>
                      <a:pt x="5199" y="3497"/>
                    </a:lnTo>
                    <a:lnTo>
                      <a:pt x="3844" y="3497"/>
                    </a:lnTo>
                    <a:cubicBezTo>
                      <a:pt x="3624" y="3497"/>
                      <a:pt x="3466" y="3340"/>
                      <a:pt x="3466" y="3151"/>
                    </a:cubicBezTo>
                    <a:lnTo>
                      <a:pt x="3466" y="2804"/>
                    </a:lnTo>
                    <a:cubicBezTo>
                      <a:pt x="3466" y="1638"/>
                      <a:pt x="4411" y="693"/>
                      <a:pt x="5577" y="693"/>
                    </a:cubicBezTo>
                    <a:close/>
                    <a:moveTo>
                      <a:pt x="8318" y="2867"/>
                    </a:moveTo>
                    <a:cubicBezTo>
                      <a:pt x="8728" y="2993"/>
                      <a:pt x="9043" y="3371"/>
                      <a:pt x="9043" y="3844"/>
                    </a:cubicBezTo>
                    <a:lnTo>
                      <a:pt x="9043" y="8727"/>
                    </a:lnTo>
                    <a:cubicBezTo>
                      <a:pt x="9043" y="9326"/>
                      <a:pt x="8570" y="9767"/>
                      <a:pt x="8003" y="9767"/>
                    </a:cubicBezTo>
                    <a:lnTo>
                      <a:pt x="5924" y="9767"/>
                    </a:lnTo>
                    <a:lnTo>
                      <a:pt x="5924" y="7309"/>
                    </a:lnTo>
                    <a:cubicBezTo>
                      <a:pt x="5924" y="7120"/>
                      <a:pt x="5766" y="6963"/>
                      <a:pt x="5577" y="6963"/>
                    </a:cubicBezTo>
                    <a:cubicBezTo>
                      <a:pt x="5357" y="6963"/>
                      <a:pt x="5199" y="7120"/>
                      <a:pt x="5199" y="7309"/>
                    </a:cubicBezTo>
                    <a:lnTo>
                      <a:pt x="5199" y="9767"/>
                    </a:lnTo>
                    <a:lnTo>
                      <a:pt x="3120" y="9767"/>
                    </a:lnTo>
                    <a:cubicBezTo>
                      <a:pt x="2521" y="9767"/>
                      <a:pt x="2112" y="9294"/>
                      <a:pt x="2112" y="8727"/>
                    </a:cubicBezTo>
                    <a:lnTo>
                      <a:pt x="2112" y="3844"/>
                    </a:lnTo>
                    <a:cubicBezTo>
                      <a:pt x="2112" y="3434"/>
                      <a:pt x="2364" y="3025"/>
                      <a:pt x="2805" y="2867"/>
                    </a:cubicBezTo>
                    <a:lnTo>
                      <a:pt x="2805" y="3151"/>
                    </a:lnTo>
                    <a:cubicBezTo>
                      <a:pt x="2805" y="3749"/>
                      <a:pt x="3277" y="4159"/>
                      <a:pt x="3844" y="4159"/>
                    </a:cubicBezTo>
                    <a:lnTo>
                      <a:pt x="7310" y="4159"/>
                    </a:lnTo>
                    <a:cubicBezTo>
                      <a:pt x="7877" y="4159"/>
                      <a:pt x="8318" y="3686"/>
                      <a:pt x="8318" y="3151"/>
                    </a:cubicBezTo>
                    <a:lnTo>
                      <a:pt x="8318" y="2867"/>
                    </a:lnTo>
                    <a:close/>
                    <a:moveTo>
                      <a:pt x="7972" y="693"/>
                    </a:moveTo>
                    <a:cubicBezTo>
                      <a:pt x="9326" y="693"/>
                      <a:pt x="10429" y="1796"/>
                      <a:pt x="10429" y="3151"/>
                    </a:cubicBezTo>
                    <a:lnTo>
                      <a:pt x="10429" y="8727"/>
                    </a:lnTo>
                    <a:lnTo>
                      <a:pt x="10397" y="8727"/>
                    </a:lnTo>
                    <a:cubicBezTo>
                      <a:pt x="10397" y="10082"/>
                      <a:pt x="9295" y="11184"/>
                      <a:pt x="7972" y="11184"/>
                    </a:cubicBezTo>
                    <a:lnTo>
                      <a:pt x="3120" y="11184"/>
                    </a:lnTo>
                    <a:cubicBezTo>
                      <a:pt x="1797" y="11184"/>
                      <a:pt x="694" y="10082"/>
                      <a:pt x="694" y="8727"/>
                    </a:cubicBezTo>
                    <a:lnTo>
                      <a:pt x="694" y="3151"/>
                    </a:lnTo>
                    <a:cubicBezTo>
                      <a:pt x="694" y="1796"/>
                      <a:pt x="1797" y="693"/>
                      <a:pt x="3120" y="693"/>
                    </a:cubicBezTo>
                    <a:lnTo>
                      <a:pt x="3718" y="693"/>
                    </a:lnTo>
                    <a:cubicBezTo>
                      <a:pt x="3277" y="1071"/>
                      <a:pt x="2994" y="1575"/>
                      <a:pt x="2868" y="2111"/>
                    </a:cubicBezTo>
                    <a:cubicBezTo>
                      <a:pt x="2017" y="2237"/>
                      <a:pt x="1387" y="2993"/>
                      <a:pt x="1387" y="3844"/>
                    </a:cubicBezTo>
                    <a:lnTo>
                      <a:pt x="1387" y="8727"/>
                    </a:lnTo>
                    <a:cubicBezTo>
                      <a:pt x="1387" y="9672"/>
                      <a:pt x="2175" y="10460"/>
                      <a:pt x="3120" y="10460"/>
                    </a:cubicBezTo>
                    <a:lnTo>
                      <a:pt x="7972" y="10460"/>
                    </a:lnTo>
                    <a:cubicBezTo>
                      <a:pt x="8917" y="10460"/>
                      <a:pt x="9704" y="9672"/>
                      <a:pt x="9704" y="8727"/>
                    </a:cubicBezTo>
                    <a:lnTo>
                      <a:pt x="9704" y="3844"/>
                    </a:lnTo>
                    <a:cubicBezTo>
                      <a:pt x="9704" y="2993"/>
                      <a:pt x="9074" y="2237"/>
                      <a:pt x="8255" y="2111"/>
                    </a:cubicBezTo>
                    <a:cubicBezTo>
                      <a:pt x="8098" y="1575"/>
                      <a:pt x="7814" y="1071"/>
                      <a:pt x="7373" y="693"/>
                    </a:cubicBezTo>
                    <a:close/>
                    <a:moveTo>
                      <a:pt x="3120" y="0"/>
                    </a:moveTo>
                    <a:cubicBezTo>
                      <a:pt x="1387" y="0"/>
                      <a:pt x="1" y="1418"/>
                      <a:pt x="1" y="3119"/>
                    </a:cubicBezTo>
                    <a:lnTo>
                      <a:pt x="1" y="8695"/>
                    </a:lnTo>
                    <a:cubicBezTo>
                      <a:pt x="1" y="10428"/>
                      <a:pt x="1418" y="11814"/>
                      <a:pt x="3120" y="11814"/>
                    </a:cubicBezTo>
                    <a:lnTo>
                      <a:pt x="7972" y="11814"/>
                    </a:lnTo>
                    <a:cubicBezTo>
                      <a:pt x="9704" y="11814"/>
                      <a:pt x="11091" y="10397"/>
                      <a:pt x="11091" y="8695"/>
                    </a:cubicBezTo>
                    <a:lnTo>
                      <a:pt x="11091" y="3119"/>
                    </a:lnTo>
                    <a:cubicBezTo>
                      <a:pt x="11122" y="1418"/>
                      <a:pt x="9704" y="0"/>
                      <a:pt x="79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56" name="Google Shape;7056;p64"/>
              <p:cNvSpPr/>
              <p:nvPr/>
            </p:nvSpPr>
            <p:spPr>
              <a:xfrm>
                <a:off x="-24225500" y="2375850"/>
                <a:ext cx="68550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1388" extrusionOk="0">
                    <a:moveTo>
                      <a:pt x="1387" y="1"/>
                    </a:moveTo>
                    <a:cubicBezTo>
                      <a:pt x="789" y="1"/>
                      <a:pt x="284" y="347"/>
                      <a:pt x="64" y="914"/>
                    </a:cubicBezTo>
                    <a:cubicBezTo>
                      <a:pt x="1" y="1103"/>
                      <a:pt x="64" y="1293"/>
                      <a:pt x="284" y="1324"/>
                    </a:cubicBezTo>
                    <a:cubicBezTo>
                      <a:pt x="330" y="1347"/>
                      <a:pt x="375" y="1357"/>
                      <a:pt x="418" y="1357"/>
                    </a:cubicBezTo>
                    <a:cubicBezTo>
                      <a:pt x="555" y="1357"/>
                      <a:pt x="670" y="1255"/>
                      <a:pt x="694" y="1135"/>
                    </a:cubicBezTo>
                    <a:cubicBezTo>
                      <a:pt x="789" y="851"/>
                      <a:pt x="1072" y="662"/>
                      <a:pt x="1387" y="662"/>
                    </a:cubicBezTo>
                    <a:cubicBezTo>
                      <a:pt x="1639" y="662"/>
                      <a:pt x="1923" y="851"/>
                      <a:pt x="2049" y="1135"/>
                    </a:cubicBezTo>
                    <a:cubicBezTo>
                      <a:pt x="2080" y="1293"/>
                      <a:pt x="2238" y="1387"/>
                      <a:pt x="2364" y="1387"/>
                    </a:cubicBezTo>
                    <a:cubicBezTo>
                      <a:pt x="2395" y="1387"/>
                      <a:pt x="2427" y="1387"/>
                      <a:pt x="2490" y="1324"/>
                    </a:cubicBezTo>
                    <a:cubicBezTo>
                      <a:pt x="2679" y="1261"/>
                      <a:pt x="2742" y="1072"/>
                      <a:pt x="2679" y="914"/>
                    </a:cubicBezTo>
                    <a:cubicBezTo>
                      <a:pt x="2490" y="347"/>
                      <a:pt x="1954" y="1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57" name="Google Shape;7057;p64"/>
              <p:cNvSpPr/>
              <p:nvPr/>
            </p:nvSpPr>
            <p:spPr>
              <a:xfrm>
                <a:off x="-24260925" y="2462500"/>
                <a:ext cx="1386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5546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5199" y="693"/>
                    </a:lnTo>
                    <a:cubicBezTo>
                      <a:pt x="5388" y="693"/>
                      <a:pt x="5545" y="536"/>
                      <a:pt x="5545" y="347"/>
                    </a:cubicBezTo>
                    <a:cubicBezTo>
                      <a:pt x="5545" y="158"/>
                      <a:pt x="5388" y="0"/>
                      <a:pt x="51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58" name="Google Shape;7058;p64"/>
              <p:cNvSpPr/>
              <p:nvPr/>
            </p:nvSpPr>
            <p:spPr>
              <a:xfrm>
                <a:off x="-24260150" y="2515275"/>
                <a:ext cx="43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387" y="725"/>
                    </a:lnTo>
                    <a:cubicBezTo>
                      <a:pt x="1576" y="725"/>
                      <a:pt x="1733" y="567"/>
                      <a:pt x="1733" y="378"/>
                    </a:cubicBezTo>
                    <a:cubicBezTo>
                      <a:pt x="1702" y="158"/>
                      <a:pt x="1544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59" name="Google Shape;7059;p64"/>
              <p:cNvSpPr/>
              <p:nvPr/>
            </p:nvSpPr>
            <p:spPr>
              <a:xfrm>
                <a:off x="-24260925" y="2549925"/>
                <a:ext cx="354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1" y="725"/>
                    </a:lnTo>
                    <a:cubicBezTo>
                      <a:pt x="1260" y="725"/>
                      <a:pt x="1418" y="567"/>
                      <a:pt x="1418" y="347"/>
                    </a:cubicBezTo>
                    <a:cubicBezTo>
                      <a:pt x="1418" y="158"/>
                      <a:pt x="126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60" name="Google Shape;7060;p64"/>
              <p:cNvSpPr/>
              <p:nvPr/>
            </p:nvSpPr>
            <p:spPr>
              <a:xfrm>
                <a:off x="-24165625" y="2515275"/>
                <a:ext cx="43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725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78" y="725"/>
                    </a:cubicBezTo>
                    <a:lnTo>
                      <a:pt x="1387" y="725"/>
                    </a:lnTo>
                    <a:cubicBezTo>
                      <a:pt x="1576" y="725"/>
                      <a:pt x="1733" y="567"/>
                      <a:pt x="1733" y="378"/>
                    </a:cubicBezTo>
                    <a:cubicBezTo>
                      <a:pt x="1733" y="158"/>
                      <a:pt x="1576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61" name="Google Shape;7061;p64"/>
              <p:cNvSpPr/>
              <p:nvPr/>
            </p:nvSpPr>
            <p:spPr>
              <a:xfrm>
                <a:off x="-24157750" y="2549925"/>
                <a:ext cx="354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072" y="725"/>
                    </a:lnTo>
                    <a:cubicBezTo>
                      <a:pt x="1261" y="725"/>
                      <a:pt x="1418" y="567"/>
                      <a:pt x="1418" y="347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62" name="Google Shape;7062;p64"/>
            <p:cNvGrpSpPr/>
            <p:nvPr/>
          </p:nvGrpSpPr>
          <p:grpSpPr>
            <a:xfrm>
              <a:off x="3886909" y="1735721"/>
              <a:ext cx="229168" cy="229168"/>
              <a:chOff x="-24338900" y="2710600"/>
              <a:chExt cx="295375" cy="295375"/>
            </a:xfrm>
            <a:grpFill/>
          </p:grpSpPr>
          <p:sp>
            <p:nvSpPr>
              <p:cNvPr id="7063" name="Google Shape;7063;p64"/>
              <p:cNvSpPr/>
              <p:nvPr/>
            </p:nvSpPr>
            <p:spPr>
              <a:xfrm>
                <a:off x="-24250700" y="2816925"/>
                <a:ext cx="12367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4128" extrusionOk="0">
                    <a:moveTo>
                      <a:pt x="3403" y="662"/>
                    </a:moveTo>
                    <a:cubicBezTo>
                      <a:pt x="3813" y="662"/>
                      <a:pt x="4128" y="977"/>
                      <a:pt x="4128" y="1387"/>
                    </a:cubicBezTo>
                    <a:cubicBezTo>
                      <a:pt x="4128" y="1922"/>
                      <a:pt x="3561" y="2363"/>
                      <a:pt x="2710" y="3025"/>
                    </a:cubicBezTo>
                    <a:cubicBezTo>
                      <a:pt x="2584" y="3119"/>
                      <a:pt x="2490" y="3182"/>
                      <a:pt x="2395" y="3309"/>
                    </a:cubicBezTo>
                    <a:cubicBezTo>
                      <a:pt x="2269" y="3214"/>
                      <a:pt x="2143" y="3151"/>
                      <a:pt x="2080" y="3025"/>
                    </a:cubicBezTo>
                    <a:cubicBezTo>
                      <a:pt x="1198" y="2363"/>
                      <a:pt x="662" y="1891"/>
                      <a:pt x="662" y="1387"/>
                    </a:cubicBezTo>
                    <a:cubicBezTo>
                      <a:pt x="662" y="946"/>
                      <a:pt x="977" y="662"/>
                      <a:pt x="1355" y="662"/>
                    </a:cubicBezTo>
                    <a:cubicBezTo>
                      <a:pt x="1860" y="662"/>
                      <a:pt x="2080" y="1229"/>
                      <a:pt x="2080" y="1261"/>
                    </a:cubicBezTo>
                    <a:cubicBezTo>
                      <a:pt x="2112" y="1418"/>
                      <a:pt x="2238" y="1481"/>
                      <a:pt x="2395" y="1481"/>
                    </a:cubicBezTo>
                    <a:cubicBezTo>
                      <a:pt x="2553" y="1481"/>
                      <a:pt x="2647" y="1355"/>
                      <a:pt x="2710" y="1261"/>
                    </a:cubicBezTo>
                    <a:cubicBezTo>
                      <a:pt x="2710" y="1229"/>
                      <a:pt x="2899" y="662"/>
                      <a:pt x="3403" y="662"/>
                    </a:cubicBezTo>
                    <a:close/>
                    <a:moveTo>
                      <a:pt x="1355" y="1"/>
                    </a:moveTo>
                    <a:cubicBezTo>
                      <a:pt x="568" y="1"/>
                      <a:pt x="1" y="631"/>
                      <a:pt x="1" y="1418"/>
                    </a:cubicBezTo>
                    <a:cubicBezTo>
                      <a:pt x="1" y="2269"/>
                      <a:pt x="694" y="2836"/>
                      <a:pt x="1671" y="3624"/>
                    </a:cubicBezTo>
                    <a:cubicBezTo>
                      <a:pt x="1828" y="3750"/>
                      <a:pt x="2049" y="3907"/>
                      <a:pt x="2238" y="4065"/>
                    </a:cubicBezTo>
                    <a:cubicBezTo>
                      <a:pt x="2301" y="4096"/>
                      <a:pt x="2395" y="4128"/>
                      <a:pt x="2458" y="4128"/>
                    </a:cubicBezTo>
                    <a:cubicBezTo>
                      <a:pt x="2553" y="4128"/>
                      <a:pt x="2616" y="4096"/>
                      <a:pt x="2710" y="4065"/>
                    </a:cubicBezTo>
                    <a:cubicBezTo>
                      <a:pt x="2899" y="3907"/>
                      <a:pt x="3057" y="3718"/>
                      <a:pt x="3246" y="3624"/>
                    </a:cubicBezTo>
                    <a:cubicBezTo>
                      <a:pt x="4254" y="2836"/>
                      <a:pt x="4947" y="2269"/>
                      <a:pt x="4947" y="1418"/>
                    </a:cubicBezTo>
                    <a:cubicBezTo>
                      <a:pt x="4821" y="599"/>
                      <a:pt x="4191" y="1"/>
                      <a:pt x="3403" y="1"/>
                    </a:cubicBezTo>
                    <a:cubicBezTo>
                      <a:pt x="3025" y="1"/>
                      <a:pt x="2616" y="158"/>
                      <a:pt x="2395" y="505"/>
                    </a:cubicBezTo>
                    <a:cubicBezTo>
                      <a:pt x="2112" y="190"/>
                      <a:pt x="1765" y="1"/>
                      <a:pt x="13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64" name="Google Shape;7064;p64"/>
              <p:cNvSpPr/>
              <p:nvPr/>
            </p:nvSpPr>
            <p:spPr>
              <a:xfrm>
                <a:off x="-24338900" y="2710600"/>
                <a:ext cx="29537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815" extrusionOk="0">
                    <a:moveTo>
                      <a:pt x="7341" y="725"/>
                    </a:moveTo>
                    <a:cubicBezTo>
                      <a:pt x="7530" y="725"/>
                      <a:pt x="7687" y="882"/>
                      <a:pt x="7687" y="1103"/>
                    </a:cubicBezTo>
                    <a:lnTo>
                      <a:pt x="7687" y="3844"/>
                    </a:lnTo>
                    <a:cubicBezTo>
                      <a:pt x="7687" y="4033"/>
                      <a:pt x="7845" y="4222"/>
                      <a:pt x="8034" y="4222"/>
                    </a:cubicBezTo>
                    <a:lnTo>
                      <a:pt x="10806" y="4222"/>
                    </a:lnTo>
                    <a:cubicBezTo>
                      <a:pt x="10995" y="4222"/>
                      <a:pt x="11153" y="4380"/>
                      <a:pt x="11153" y="4569"/>
                    </a:cubicBezTo>
                    <a:lnTo>
                      <a:pt x="11153" y="7309"/>
                    </a:lnTo>
                    <a:cubicBezTo>
                      <a:pt x="11153" y="7530"/>
                      <a:pt x="10995" y="7688"/>
                      <a:pt x="10806" y="7688"/>
                    </a:cubicBezTo>
                    <a:lnTo>
                      <a:pt x="8034" y="7688"/>
                    </a:lnTo>
                    <a:cubicBezTo>
                      <a:pt x="7845" y="7688"/>
                      <a:pt x="7687" y="7845"/>
                      <a:pt x="7687" y="8034"/>
                    </a:cubicBezTo>
                    <a:lnTo>
                      <a:pt x="7687" y="10775"/>
                    </a:lnTo>
                    <a:cubicBezTo>
                      <a:pt x="7687" y="10996"/>
                      <a:pt x="7530" y="11153"/>
                      <a:pt x="7341" y="11153"/>
                    </a:cubicBezTo>
                    <a:lnTo>
                      <a:pt x="4568" y="11153"/>
                    </a:lnTo>
                    <a:cubicBezTo>
                      <a:pt x="4379" y="11153"/>
                      <a:pt x="4222" y="10996"/>
                      <a:pt x="4222" y="10775"/>
                    </a:cubicBezTo>
                    <a:lnTo>
                      <a:pt x="4222" y="8034"/>
                    </a:lnTo>
                    <a:cubicBezTo>
                      <a:pt x="4222" y="7845"/>
                      <a:pt x="4064" y="7688"/>
                      <a:pt x="3875" y="7688"/>
                    </a:cubicBezTo>
                    <a:lnTo>
                      <a:pt x="1103" y="7688"/>
                    </a:lnTo>
                    <a:cubicBezTo>
                      <a:pt x="914" y="7688"/>
                      <a:pt x="756" y="7530"/>
                      <a:pt x="756" y="7309"/>
                    </a:cubicBezTo>
                    <a:lnTo>
                      <a:pt x="756" y="4569"/>
                    </a:lnTo>
                    <a:cubicBezTo>
                      <a:pt x="756" y="4380"/>
                      <a:pt x="914" y="4222"/>
                      <a:pt x="1103" y="4222"/>
                    </a:cubicBezTo>
                    <a:lnTo>
                      <a:pt x="3875" y="4222"/>
                    </a:lnTo>
                    <a:cubicBezTo>
                      <a:pt x="4064" y="4222"/>
                      <a:pt x="4222" y="4033"/>
                      <a:pt x="4222" y="3844"/>
                    </a:cubicBezTo>
                    <a:lnTo>
                      <a:pt x="4222" y="1103"/>
                    </a:lnTo>
                    <a:cubicBezTo>
                      <a:pt x="4222" y="882"/>
                      <a:pt x="4379" y="725"/>
                      <a:pt x="4568" y="725"/>
                    </a:cubicBezTo>
                    <a:close/>
                    <a:moveTo>
                      <a:pt x="4537" y="0"/>
                    </a:moveTo>
                    <a:cubicBezTo>
                      <a:pt x="3938" y="0"/>
                      <a:pt x="3466" y="473"/>
                      <a:pt x="3466" y="1072"/>
                    </a:cubicBezTo>
                    <a:lnTo>
                      <a:pt x="3466" y="3466"/>
                    </a:lnTo>
                    <a:lnTo>
                      <a:pt x="1071" y="3466"/>
                    </a:lnTo>
                    <a:cubicBezTo>
                      <a:pt x="473" y="3466"/>
                      <a:pt x="0" y="3938"/>
                      <a:pt x="0" y="4537"/>
                    </a:cubicBezTo>
                    <a:lnTo>
                      <a:pt x="0" y="7278"/>
                    </a:lnTo>
                    <a:cubicBezTo>
                      <a:pt x="0" y="7877"/>
                      <a:pt x="473" y="8349"/>
                      <a:pt x="1071" y="8349"/>
                    </a:cubicBezTo>
                    <a:lnTo>
                      <a:pt x="3466" y="8349"/>
                    </a:lnTo>
                    <a:lnTo>
                      <a:pt x="3466" y="10743"/>
                    </a:lnTo>
                    <a:cubicBezTo>
                      <a:pt x="3466" y="11342"/>
                      <a:pt x="3938" y="11815"/>
                      <a:pt x="4537" y="11815"/>
                    </a:cubicBezTo>
                    <a:lnTo>
                      <a:pt x="7309" y="11815"/>
                    </a:lnTo>
                    <a:cubicBezTo>
                      <a:pt x="7876" y="11815"/>
                      <a:pt x="8349" y="11342"/>
                      <a:pt x="8349" y="10743"/>
                    </a:cubicBezTo>
                    <a:lnTo>
                      <a:pt x="8349" y="8349"/>
                    </a:lnTo>
                    <a:lnTo>
                      <a:pt x="10743" y="8349"/>
                    </a:lnTo>
                    <a:cubicBezTo>
                      <a:pt x="11342" y="8349"/>
                      <a:pt x="11815" y="7877"/>
                      <a:pt x="11815" y="7278"/>
                    </a:cubicBezTo>
                    <a:lnTo>
                      <a:pt x="11815" y="4537"/>
                    </a:lnTo>
                    <a:cubicBezTo>
                      <a:pt x="11815" y="3938"/>
                      <a:pt x="11342" y="3466"/>
                      <a:pt x="10743" y="3466"/>
                    </a:cubicBezTo>
                    <a:lnTo>
                      <a:pt x="8349" y="3466"/>
                    </a:lnTo>
                    <a:lnTo>
                      <a:pt x="8349" y="1072"/>
                    </a:lnTo>
                    <a:cubicBezTo>
                      <a:pt x="8349" y="473"/>
                      <a:pt x="7876" y="0"/>
                      <a:pt x="73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65" name="Google Shape;7065;p64"/>
            <p:cNvGrpSpPr/>
            <p:nvPr/>
          </p:nvGrpSpPr>
          <p:grpSpPr>
            <a:xfrm>
              <a:off x="5049036" y="1449819"/>
              <a:ext cx="230390" cy="228392"/>
              <a:chOff x="-22859750" y="2335900"/>
              <a:chExt cx="296950" cy="294375"/>
            </a:xfrm>
            <a:grpFill/>
          </p:grpSpPr>
          <p:sp>
            <p:nvSpPr>
              <p:cNvPr id="7066" name="Google Shape;7066;p64"/>
              <p:cNvSpPr/>
              <p:nvPr/>
            </p:nvSpPr>
            <p:spPr>
              <a:xfrm>
                <a:off x="-22859750" y="2335900"/>
                <a:ext cx="296950" cy="294375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1775" extrusionOk="0">
                    <a:moveTo>
                      <a:pt x="7306" y="663"/>
                    </a:moveTo>
                    <a:cubicBezTo>
                      <a:pt x="7389" y="663"/>
                      <a:pt x="7475" y="671"/>
                      <a:pt x="7562" y="685"/>
                    </a:cubicBezTo>
                    <a:cubicBezTo>
                      <a:pt x="7814" y="780"/>
                      <a:pt x="8034" y="937"/>
                      <a:pt x="8192" y="1126"/>
                    </a:cubicBezTo>
                    <a:cubicBezTo>
                      <a:pt x="7908" y="1189"/>
                      <a:pt x="7656" y="1347"/>
                      <a:pt x="7467" y="1567"/>
                    </a:cubicBezTo>
                    <a:cubicBezTo>
                      <a:pt x="7341" y="1662"/>
                      <a:pt x="7341" y="1914"/>
                      <a:pt x="7467" y="2008"/>
                    </a:cubicBezTo>
                    <a:cubicBezTo>
                      <a:pt x="7530" y="2071"/>
                      <a:pt x="7617" y="2103"/>
                      <a:pt x="7703" y="2103"/>
                    </a:cubicBezTo>
                    <a:cubicBezTo>
                      <a:pt x="7790" y="2103"/>
                      <a:pt x="7877" y="2071"/>
                      <a:pt x="7940" y="2008"/>
                    </a:cubicBezTo>
                    <a:cubicBezTo>
                      <a:pt x="8129" y="1819"/>
                      <a:pt x="8412" y="1693"/>
                      <a:pt x="8696" y="1693"/>
                    </a:cubicBezTo>
                    <a:cubicBezTo>
                      <a:pt x="8979" y="1693"/>
                      <a:pt x="9231" y="1819"/>
                      <a:pt x="9452" y="2008"/>
                    </a:cubicBezTo>
                    <a:cubicBezTo>
                      <a:pt x="9767" y="2355"/>
                      <a:pt x="9830" y="2764"/>
                      <a:pt x="9673" y="3174"/>
                    </a:cubicBezTo>
                    <a:cubicBezTo>
                      <a:pt x="9389" y="3237"/>
                      <a:pt x="9137" y="3395"/>
                      <a:pt x="8885" y="3584"/>
                    </a:cubicBezTo>
                    <a:cubicBezTo>
                      <a:pt x="8759" y="3710"/>
                      <a:pt x="8759" y="3962"/>
                      <a:pt x="8885" y="4056"/>
                    </a:cubicBezTo>
                    <a:cubicBezTo>
                      <a:pt x="8948" y="4119"/>
                      <a:pt x="9035" y="4151"/>
                      <a:pt x="9121" y="4151"/>
                    </a:cubicBezTo>
                    <a:cubicBezTo>
                      <a:pt x="9208" y="4151"/>
                      <a:pt x="9294" y="4119"/>
                      <a:pt x="9358" y="4056"/>
                    </a:cubicBezTo>
                    <a:cubicBezTo>
                      <a:pt x="9547" y="3867"/>
                      <a:pt x="9830" y="3741"/>
                      <a:pt x="10114" y="3741"/>
                    </a:cubicBezTo>
                    <a:cubicBezTo>
                      <a:pt x="10397" y="3741"/>
                      <a:pt x="10649" y="3867"/>
                      <a:pt x="10870" y="4056"/>
                    </a:cubicBezTo>
                    <a:cubicBezTo>
                      <a:pt x="11059" y="4277"/>
                      <a:pt x="11185" y="4529"/>
                      <a:pt x="11185" y="4812"/>
                    </a:cubicBezTo>
                    <a:cubicBezTo>
                      <a:pt x="11185" y="5096"/>
                      <a:pt x="11059" y="5379"/>
                      <a:pt x="10870" y="5568"/>
                    </a:cubicBezTo>
                    <a:cubicBezTo>
                      <a:pt x="10649" y="5757"/>
                      <a:pt x="10397" y="5883"/>
                      <a:pt x="10114" y="5883"/>
                    </a:cubicBezTo>
                    <a:cubicBezTo>
                      <a:pt x="9925" y="5883"/>
                      <a:pt x="9767" y="6041"/>
                      <a:pt x="9767" y="6230"/>
                    </a:cubicBezTo>
                    <a:cubicBezTo>
                      <a:pt x="9767" y="6451"/>
                      <a:pt x="9925" y="6608"/>
                      <a:pt x="10114" y="6608"/>
                    </a:cubicBezTo>
                    <a:cubicBezTo>
                      <a:pt x="10429" y="6608"/>
                      <a:pt x="10712" y="6514"/>
                      <a:pt x="10964" y="6356"/>
                    </a:cubicBezTo>
                    <a:cubicBezTo>
                      <a:pt x="11090" y="6514"/>
                      <a:pt x="11122" y="6703"/>
                      <a:pt x="11122" y="6955"/>
                    </a:cubicBezTo>
                    <a:cubicBezTo>
                      <a:pt x="11122" y="7270"/>
                      <a:pt x="11027" y="7553"/>
                      <a:pt x="10807" y="7742"/>
                    </a:cubicBezTo>
                    <a:cubicBezTo>
                      <a:pt x="10618" y="7931"/>
                      <a:pt x="10366" y="8057"/>
                      <a:pt x="10082" y="8057"/>
                    </a:cubicBezTo>
                    <a:cubicBezTo>
                      <a:pt x="9799" y="8057"/>
                      <a:pt x="9515" y="7931"/>
                      <a:pt x="9326" y="7742"/>
                    </a:cubicBezTo>
                    <a:cubicBezTo>
                      <a:pt x="9137" y="7553"/>
                      <a:pt x="9011" y="7270"/>
                      <a:pt x="9011" y="6986"/>
                    </a:cubicBezTo>
                    <a:cubicBezTo>
                      <a:pt x="9011" y="6703"/>
                      <a:pt x="9137" y="6419"/>
                      <a:pt x="9326" y="6230"/>
                    </a:cubicBezTo>
                    <a:cubicBezTo>
                      <a:pt x="9452" y="6104"/>
                      <a:pt x="9452" y="5883"/>
                      <a:pt x="9326" y="5757"/>
                    </a:cubicBezTo>
                    <a:cubicBezTo>
                      <a:pt x="9263" y="5694"/>
                      <a:pt x="9176" y="5663"/>
                      <a:pt x="9090" y="5663"/>
                    </a:cubicBezTo>
                    <a:cubicBezTo>
                      <a:pt x="9003" y="5663"/>
                      <a:pt x="8916" y="5694"/>
                      <a:pt x="8853" y="5757"/>
                    </a:cubicBezTo>
                    <a:cubicBezTo>
                      <a:pt x="8538" y="6072"/>
                      <a:pt x="8349" y="6514"/>
                      <a:pt x="8349" y="6986"/>
                    </a:cubicBezTo>
                    <a:cubicBezTo>
                      <a:pt x="8349" y="7112"/>
                      <a:pt x="8349" y="7207"/>
                      <a:pt x="8381" y="7333"/>
                    </a:cubicBezTo>
                    <a:cubicBezTo>
                      <a:pt x="7562" y="7459"/>
                      <a:pt x="6932" y="8215"/>
                      <a:pt x="6932" y="9034"/>
                    </a:cubicBezTo>
                    <a:cubicBezTo>
                      <a:pt x="6932" y="9223"/>
                      <a:pt x="7089" y="9381"/>
                      <a:pt x="7278" y="9381"/>
                    </a:cubicBezTo>
                    <a:cubicBezTo>
                      <a:pt x="7467" y="9381"/>
                      <a:pt x="7625" y="9223"/>
                      <a:pt x="7625" y="9034"/>
                    </a:cubicBezTo>
                    <a:cubicBezTo>
                      <a:pt x="7625" y="8435"/>
                      <a:pt x="8097" y="8026"/>
                      <a:pt x="8664" y="8026"/>
                    </a:cubicBezTo>
                    <a:lnTo>
                      <a:pt x="8696" y="8026"/>
                    </a:lnTo>
                    <a:cubicBezTo>
                      <a:pt x="8727" y="8089"/>
                      <a:pt x="8822" y="8120"/>
                      <a:pt x="8853" y="8215"/>
                    </a:cubicBezTo>
                    <a:cubicBezTo>
                      <a:pt x="9074" y="8435"/>
                      <a:pt x="9326" y="8561"/>
                      <a:pt x="9641" y="8656"/>
                    </a:cubicBezTo>
                    <a:cubicBezTo>
                      <a:pt x="9673" y="8750"/>
                      <a:pt x="9704" y="8908"/>
                      <a:pt x="9704" y="9034"/>
                    </a:cubicBezTo>
                    <a:cubicBezTo>
                      <a:pt x="9704" y="9507"/>
                      <a:pt x="9452" y="9853"/>
                      <a:pt x="9011" y="10011"/>
                    </a:cubicBezTo>
                    <a:cubicBezTo>
                      <a:pt x="8979" y="9853"/>
                      <a:pt x="8853" y="9759"/>
                      <a:pt x="8664" y="9759"/>
                    </a:cubicBezTo>
                    <a:cubicBezTo>
                      <a:pt x="8444" y="9759"/>
                      <a:pt x="8286" y="9916"/>
                      <a:pt x="8286" y="10105"/>
                    </a:cubicBezTo>
                    <a:cubicBezTo>
                      <a:pt x="8286" y="10704"/>
                      <a:pt x="7814" y="11113"/>
                      <a:pt x="7278" y="11113"/>
                    </a:cubicBezTo>
                    <a:cubicBezTo>
                      <a:pt x="6711" y="11113"/>
                      <a:pt x="6239" y="10641"/>
                      <a:pt x="6239" y="10105"/>
                    </a:cubicBezTo>
                    <a:lnTo>
                      <a:pt x="6239" y="6640"/>
                    </a:lnTo>
                    <a:cubicBezTo>
                      <a:pt x="6522" y="6860"/>
                      <a:pt x="6932" y="6986"/>
                      <a:pt x="7278" y="6986"/>
                    </a:cubicBezTo>
                    <a:cubicBezTo>
                      <a:pt x="7467" y="6986"/>
                      <a:pt x="7625" y="6829"/>
                      <a:pt x="7625" y="6640"/>
                    </a:cubicBezTo>
                    <a:cubicBezTo>
                      <a:pt x="7625" y="6451"/>
                      <a:pt x="7467" y="6293"/>
                      <a:pt x="7278" y="6293"/>
                    </a:cubicBezTo>
                    <a:cubicBezTo>
                      <a:pt x="6680" y="6293"/>
                      <a:pt x="6239" y="5820"/>
                      <a:pt x="6239" y="5253"/>
                    </a:cubicBezTo>
                    <a:lnTo>
                      <a:pt x="6239" y="1788"/>
                    </a:lnTo>
                    <a:lnTo>
                      <a:pt x="6239" y="1756"/>
                    </a:lnTo>
                    <a:lnTo>
                      <a:pt x="6239" y="1725"/>
                    </a:lnTo>
                    <a:cubicBezTo>
                      <a:pt x="6239" y="1441"/>
                      <a:pt x="6365" y="1158"/>
                      <a:pt x="6554" y="969"/>
                    </a:cubicBezTo>
                    <a:cubicBezTo>
                      <a:pt x="6772" y="750"/>
                      <a:pt x="7027" y="663"/>
                      <a:pt x="7306" y="663"/>
                    </a:cubicBezTo>
                    <a:close/>
                    <a:moveTo>
                      <a:pt x="4492" y="726"/>
                    </a:moveTo>
                    <a:cubicBezTo>
                      <a:pt x="4756" y="726"/>
                      <a:pt x="5012" y="813"/>
                      <a:pt x="5230" y="1032"/>
                    </a:cubicBezTo>
                    <a:cubicBezTo>
                      <a:pt x="5419" y="1221"/>
                      <a:pt x="5545" y="1504"/>
                      <a:pt x="5545" y="1788"/>
                    </a:cubicBezTo>
                    <a:lnTo>
                      <a:pt x="5545" y="1819"/>
                    </a:lnTo>
                    <a:lnTo>
                      <a:pt x="5545" y="5285"/>
                    </a:lnTo>
                    <a:cubicBezTo>
                      <a:pt x="5545" y="5883"/>
                      <a:pt x="5073" y="6325"/>
                      <a:pt x="4506" y="6325"/>
                    </a:cubicBezTo>
                    <a:cubicBezTo>
                      <a:pt x="4317" y="6325"/>
                      <a:pt x="4159" y="6482"/>
                      <a:pt x="4159" y="6671"/>
                    </a:cubicBezTo>
                    <a:cubicBezTo>
                      <a:pt x="4159" y="6860"/>
                      <a:pt x="4317" y="7018"/>
                      <a:pt x="4506" y="7018"/>
                    </a:cubicBezTo>
                    <a:cubicBezTo>
                      <a:pt x="4915" y="7018"/>
                      <a:pt x="5262" y="6892"/>
                      <a:pt x="5545" y="6671"/>
                    </a:cubicBezTo>
                    <a:lnTo>
                      <a:pt x="5545" y="10105"/>
                    </a:lnTo>
                    <a:lnTo>
                      <a:pt x="5545" y="10137"/>
                    </a:lnTo>
                    <a:cubicBezTo>
                      <a:pt x="5545" y="10704"/>
                      <a:pt x="5073" y="11176"/>
                      <a:pt x="4506" y="11176"/>
                    </a:cubicBezTo>
                    <a:cubicBezTo>
                      <a:pt x="3939" y="11176"/>
                      <a:pt x="3498" y="10704"/>
                      <a:pt x="3498" y="10137"/>
                    </a:cubicBezTo>
                    <a:cubicBezTo>
                      <a:pt x="3498" y="9948"/>
                      <a:pt x="3340" y="9790"/>
                      <a:pt x="3151" y="9790"/>
                    </a:cubicBezTo>
                    <a:cubicBezTo>
                      <a:pt x="2994" y="9790"/>
                      <a:pt x="2836" y="9916"/>
                      <a:pt x="2773" y="10074"/>
                    </a:cubicBezTo>
                    <a:cubicBezTo>
                      <a:pt x="2395" y="9916"/>
                      <a:pt x="2080" y="9538"/>
                      <a:pt x="2080" y="9065"/>
                    </a:cubicBezTo>
                    <a:cubicBezTo>
                      <a:pt x="2080" y="8908"/>
                      <a:pt x="2111" y="8813"/>
                      <a:pt x="2143" y="8687"/>
                    </a:cubicBezTo>
                    <a:cubicBezTo>
                      <a:pt x="2426" y="8593"/>
                      <a:pt x="2710" y="8435"/>
                      <a:pt x="2930" y="8246"/>
                    </a:cubicBezTo>
                    <a:cubicBezTo>
                      <a:pt x="2994" y="8215"/>
                      <a:pt x="3057" y="8120"/>
                      <a:pt x="3088" y="8057"/>
                    </a:cubicBezTo>
                    <a:lnTo>
                      <a:pt x="3151" y="8057"/>
                    </a:lnTo>
                    <a:cubicBezTo>
                      <a:pt x="3718" y="8057"/>
                      <a:pt x="4159" y="8530"/>
                      <a:pt x="4159" y="9065"/>
                    </a:cubicBezTo>
                    <a:cubicBezTo>
                      <a:pt x="4159" y="9286"/>
                      <a:pt x="4317" y="9444"/>
                      <a:pt x="4506" y="9444"/>
                    </a:cubicBezTo>
                    <a:cubicBezTo>
                      <a:pt x="4726" y="9444"/>
                      <a:pt x="4884" y="9286"/>
                      <a:pt x="4884" y="9065"/>
                    </a:cubicBezTo>
                    <a:cubicBezTo>
                      <a:pt x="4884" y="8215"/>
                      <a:pt x="4254" y="7490"/>
                      <a:pt x="3403" y="7396"/>
                    </a:cubicBezTo>
                    <a:cubicBezTo>
                      <a:pt x="3466" y="7270"/>
                      <a:pt x="3466" y="7144"/>
                      <a:pt x="3466" y="7018"/>
                    </a:cubicBezTo>
                    <a:cubicBezTo>
                      <a:pt x="3466" y="6545"/>
                      <a:pt x="3246" y="6104"/>
                      <a:pt x="2930" y="5820"/>
                    </a:cubicBezTo>
                    <a:cubicBezTo>
                      <a:pt x="2883" y="5757"/>
                      <a:pt x="2797" y="5726"/>
                      <a:pt x="2706" y="5726"/>
                    </a:cubicBezTo>
                    <a:cubicBezTo>
                      <a:pt x="2615" y="5726"/>
                      <a:pt x="2521" y="5757"/>
                      <a:pt x="2458" y="5820"/>
                    </a:cubicBezTo>
                    <a:cubicBezTo>
                      <a:pt x="2363" y="5915"/>
                      <a:pt x="2363" y="6167"/>
                      <a:pt x="2458" y="6262"/>
                    </a:cubicBezTo>
                    <a:cubicBezTo>
                      <a:pt x="2678" y="6482"/>
                      <a:pt x="2773" y="6734"/>
                      <a:pt x="2773" y="7018"/>
                    </a:cubicBezTo>
                    <a:cubicBezTo>
                      <a:pt x="2773" y="7301"/>
                      <a:pt x="2678" y="7585"/>
                      <a:pt x="2458" y="7774"/>
                    </a:cubicBezTo>
                    <a:cubicBezTo>
                      <a:pt x="2269" y="7963"/>
                      <a:pt x="1985" y="8089"/>
                      <a:pt x="1733" y="8089"/>
                    </a:cubicBezTo>
                    <a:cubicBezTo>
                      <a:pt x="1450" y="8089"/>
                      <a:pt x="1166" y="7963"/>
                      <a:pt x="977" y="7774"/>
                    </a:cubicBezTo>
                    <a:cubicBezTo>
                      <a:pt x="788" y="7585"/>
                      <a:pt x="662" y="7301"/>
                      <a:pt x="662" y="7018"/>
                    </a:cubicBezTo>
                    <a:cubicBezTo>
                      <a:pt x="662" y="6829"/>
                      <a:pt x="725" y="6640"/>
                      <a:pt x="820" y="6419"/>
                    </a:cubicBezTo>
                    <a:cubicBezTo>
                      <a:pt x="1103" y="6608"/>
                      <a:pt x="1355" y="6671"/>
                      <a:pt x="1670" y="6671"/>
                    </a:cubicBezTo>
                    <a:cubicBezTo>
                      <a:pt x="1891" y="6671"/>
                      <a:pt x="2048" y="6514"/>
                      <a:pt x="2048" y="6325"/>
                    </a:cubicBezTo>
                    <a:cubicBezTo>
                      <a:pt x="2048" y="6104"/>
                      <a:pt x="1891" y="5946"/>
                      <a:pt x="1670" y="5946"/>
                    </a:cubicBezTo>
                    <a:cubicBezTo>
                      <a:pt x="1418" y="5946"/>
                      <a:pt x="1135" y="5852"/>
                      <a:pt x="946" y="5631"/>
                    </a:cubicBezTo>
                    <a:cubicBezTo>
                      <a:pt x="725" y="5442"/>
                      <a:pt x="631" y="5159"/>
                      <a:pt x="631" y="4907"/>
                    </a:cubicBezTo>
                    <a:cubicBezTo>
                      <a:pt x="631" y="4623"/>
                      <a:pt x="725" y="4340"/>
                      <a:pt x="946" y="4151"/>
                    </a:cubicBezTo>
                    <a:cubicBezTo>
                      <a:pt x="1135" y="3962"/>
                      <a:pt x="1418" y="3836"/>
                      <a:pt x="1670" y="3836"/>
                    </a:cubicBezTo>
                    <a:cubicBezTo>
                      <a:pt x="1954" y="3836"/>
                      <a:pt x="2237" y="3962"/>
                      <a:pt x="2426" y="4151"/>
                    </a:cubicBezTo>
                    <a:cubicBezTo>
                      <a:pt x="2489" y="4214"/>
                      <a:pt x="2576" y="4245"/>
                      <a:pt x="2663" y="4245"/>
                    </a:cubicBezTo>
                    <a:cubicBezTo>
                      <a:pt x="2749" y="4245"/>
                      <a:pt x="2836" y="4214"/>
                      <a:pt x="2899" y="4151"/>
                    </a:cubicBezTo>
                    <a:cubicBezTo>
                      <a:pt x="3025" y="4025"/>
                      <a:pt x="3025" y="3804"/>
                      <a:pt x="2899" y="3678"/>
                    </a:cubicBezTo>
                    <a:cubicBezTo>
                      <a:pt x="2678" y="3426"/>
                      <a:pt x="2426" y="3332"/>
                      <a:pt x="2111" y="3237"/>
                    </a:cubicBezTo>
                    <a:cubicBezTo>
                      <a:pt x="1954" y="2859"/>
                      <a:pt x="2048" y="2418"/>
                      <a:pt x="2363" y="2103"/>
                    </a:cubicBezTo>
                    <a:cubicBezTo>
                      <a:pt x="2552" y="1914"/>
                      <a:pt x="2836" y="1788"/>
                      <a:pt x="3088" y="1788"/>
                    </a:cubicBezTo>
                    <a:cubicBezTo>
                      <a:pt x="3372" y="1788"/>
                      <a:pt x="3655" y="1914"/>
                      <a:pt x="3844" y="2103"/>
                    </a:cubicBezTo>
                    <a:cubicBezTo>
                      <a:pt x="3907" y="2166"/>
                      <a:pt x="3994" y="2197"/>
                      <a:pt x="4080" y="2197"/>
                    </a:cubicBezTo>
                    <a:cubicBezTo>
                      <a:pt x="4167" y="2197"/>
                      <a:pt x="4254" y="2166"/>
                      <a:pt x="4317" y="2103"/>
                    </a:cubicBezTo>
                    <a:cubicBezTo>
                      <a:pt x="4443" y="1977"/>
                      <a:pt x="4443" y="1756"/>
                      <a:pt x="4317" y="1630"/>
                    </a:cubicBezTo>
                    <a:cubicBezTo>
                      <a:pt x="4128" y="1441"/>
                      <a:pt x="3876" y="1284"/>
                      <a:pt x="3624" y="1189"/>
                    </a:cubicBezTo>
                    <a:cubicBezTo>
                      <a:pt x="3781" y="969"/>
                      <a:pt x="3970" y="811"/>
                      <a:pt x="4254" y="748"/>
                    </a:cubicBezTo>
                    <a:cubicBezTo>
                      <a:pt x="4333" y="734"/>
                      <a:pt x="4413" y="726"/>
                      <a:pt x="4492" y="726"/>
                    </a:cubicBezTo>
                    <a:close/>
                    <a:moveTo>
                      <a:pt x="7254" y="0"/>
                    </a:moveTo>
                    <a:cubicBezTo>
                      <a:pt x="6817" y="0"/>
                      <a:pt x="6387" y="190"/>
                      <a:pt x="6049" y="528"/>
                    </a:cubicBezTo>
                    <a:cubicBezTo>
                      <a:pt x="6018" y="559"/>
                      <a:pt x="5923" y="654"/>
                      <a:pt x="5892" y="717"/>
                    </a:cubicBezTo>
                    <a:cubicBezTo>
                      <a:pt x="5860" y="654"/>
                      <a:pt x="5766" y="622"/>
                      <a:pt x="5734" y="528"/>
                    </a:cubicBezTo>
                    <a:cubicBezTo>
                      <a:pt x="5391" y="185"/>
                      <a:pt x="4972" y="13"/>
                      <a:pt x="4521" y="13"/>
                    </a:cubicBezTo>
                    <a:cubicBezTo>
                      <a:pt x="4392" y="13"/>
                      <a:pt x="4261" y="27"/>
                      <a:pt x="4128" y="55"/>
                    </a:cubicBezTo>
                    <a:cubicBezTo>
                      <a:pt x="3561" y="181"/>
                      <a:pt x="3151" y="559"/>
                      <a:pt x="2899" y="1126"/>
                    </a:cubicBezTo>
                    <a:cubicBezTo>
                      <a:pt x="2552" y="1158"/>
                      <a:pt x="2206" y="1347"/>
                      <a:pt x="1922" y="1599"/>
                    </a:cubicBezTo>
                    <a:cubicBezTo>
                      <a:pt x="1481" y="2040"/>
                      <a:pt x="1324" y="2607"/>
                      <a:pt x="1450" y="3206"/>
                    </a:cubicBezTo>
                    <a:cubicBezTo>
                      <a:pt x="1103" y="3237"/>
                      <a:pt x="788" y="3458"/>
                      <a:pt x="505" y="3678"/>
                    </a:cubicBezTo>
                    <a:cubicBezTo>
                      <a:pt x="190" y="3993"/>
                      <a:pt x="1" y="4434"/>
                      <a:pt x="1" y="4907"/>
                    </a:cubicBezTo>
                    <a:cubicBezTo>
                      <a:pt x="1" y="5285"/>
                      <a:pt x="127" y="5663"/>
                      <a:pt x="347" y="5915"/>
                    </a:cubicBezTo>
                    <a:cubicBezTo>
                      <a:pt x="127" y="6230"/>
                      <a:pt x="1" y="6608"/>
                      <a:pt x="1" y="6955"/>
                    </a:cubicBezTo>
                    <a:cubicBezTo>
                      <a:pt x="1" y="7427"/>
                      <a:pt x="190" y="7868"/>
                      <a:pt x="505" y="8183"/>
                    </a:cubicBezTo>
                    <a:cubicBezTo>
                      <a:pt x="788" y="8435"/>
                      <a:pt x="1103" y="8593"/>
                      <a:pt x="1450" y="8624"/>
                    </a:cubicBezTo>
                    <a:cubicBezTo>
                      <a:pt x="1418" y="8750"/>
                      <a:pt x="1418" y="8876"/>
                      <a:pt x="1418" y="9002"/>
                    </a:cubicBezTo>
                    <a:cubicBezTo>
                      <a:pt x="1418" y="9916"/>
                      <a:pt x="2080" y="10609"/>
                      <a:pt x="2962" y="10735"/>
                    </a:cubicBezTo>
                    <a:cubicBezTo>
                      <a:pt x="3214" y="11365"/>
                      <a:pt x="3813" y="11775"/>
                      <a:pt x="4569" y="11775"/>
                    </a:cubicBezTo>
                    <a:cubicBezTo>
                      <a:pt x="5104" y="11775"/>
                      <a:pt x="5640" y="11523"/>
                      <a:pt x="5955" y="11082"/>
                    </a:cubicBezTo>
                    <a:cubicBezTo>
                      <a:pt x="6270" y="11523"/>
                      <a:pt x="6774" y="11775"/>
                      <a:pt x="7310" y="11775"/>
                    </a:cubicBezTo>
                    <a:cubicBezTo>
                      <a:pt x="8034" y="11775"/>
                      <a:pt x="8664" y="11365"/>
                      <a:pt x="8948" y="10735"/>
                    </a:cubicBezTo>
                    <a:cubicBezTo>
                      <a:pt x="9799" y="10609"/>
                      <a:pt x="10460" y="9916"/>
                      <a:pt x="10460" y="9002"/>
                    </a:cubicBezTo>
                    <a:cubicBezTo>
                      <a:pt x="10460" y="8876"/>
                      <a:pt x="10460" y="8750"/>
                      <a:pt x="10429" y="8624"/>
                    </a:cubicBezTo>
                    <a:cubicBezTo>
                      <a:pt x="10775" y="8593"/>
                      <a:pt x="11090" y="8404"/>
                      <a:pt x="11374" y="8183"/>
                    </a:cubicBezTo>
                    <a:cubicBezTo>
                      <a:pt x="11689" y="7837"/>
                      <a:pt x="11878" y="7427"/>
                      <a:pt x="11878" y="6955"/>
                    </a:cubicBezTo>
                    <a:cubicBezTo>
                      <a:pt x="11878" y="6545"/>
                      <a:pt x="11783" y="6199"/>
                      <a:pt x="11531" y="5915"/>
                    </a:cubicBezTo>
                    <a:cubicBezTo>
                      <a:pt x="11689" y="5663"/>
                      <a:pt x="11815" y="5285"/>
                      <a:pt x="11815" y="4907"/>
                    </a:cubicBezTo>
                    <a:cubicBezTo>
                      <a:pt x="11815" y="4434"/>
                      <a:pt x="11594" y="3993"/>
                      <a:pt x="11279" y="3678"/>
                    </a:cubicBezTo>
                    <a:cubicBezTo>
                      <a:pt x="11027" y="3395"/>
                      <a:pt x="10712" y="3237"/>
                      <a:pt x="10334" y="3206"/>
                    </a:cubicBezTo>
                    <a:cubicBezTo>
                      <a:pt x="10460" y="2670"/>
                      <a:pt x="10303" y="2040"/>
                      <a:pt x="9862" y="1599"/>
                    </a:cubicBezTo>
                    <a:cubicBezTo>
                      <a:pt x="9610" y="1315"/>
                      <a:pt x="9231" y="1158"/>
                      <a:pt x="8885" y="1126"/>
                    </a:cubicBezTo>
                    <a:cubicBezTo>
                      <a:pt x="8664" y="559"/>
                      <a:pt x="8223" y="181"/>
                      <a:pt x="7656" y="55"/>
                    </a:cubicBezTo>
                    <a:cubicBezTo>
                      <a:pt x="7523" y="18"/>
                      <a:pt x="7388" y="0"/>
                      <a:pt x="7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67" name="Google Shape;7067;p64"/>
              <p:cNvSpPr/>
              <p:nvPr/>
            </p:nvSpPr>
            <p:spPr>
              <a:xfrm>
                <a:off x="-22685675" y="2408150"/>
                <a:ext cx="27575" cy="66175"/>
              </a:xfrm>
              <a:custGeom>
                <a:avLst/>
                <a:gdLst/>
                <a:ahLst/>
                <a:cxnLst/>
                <a:rect l="l" t="t" r="r" b="b"/>
                <a:pathLst>
                  <a:path w="1103" h="2647" extrusionOk="0">
                    <a:moveTo>
                      <a:pt x="740" y="1"/>
                    </a:moveTo>
                    <a:cubicBezTo>
                      <a:pt x="654" y="1"/>
                      <a:pt x="567" y="32"/>
                      <a:pt x="504" y="95"/>
                    </a:cubicBezTo>
                    <a:cubicBezTo>
                      <a:pt x="189" y="410"/>
                      <a:pt x="0" y="820"/>
                      <a:pt x="0" y="1292"/>
                    </a:cubicBezTo>
                    <a:cubicBezTo>
                      <a:pt x="0" y="1765"/>
                      <a:pt x="189" y="2206"/>
                      <a:pt x="504" y="2521"/>
                    </a:cubicBezTo>
                    <a:cubicBezTo>
                      <a:pt x="599" y="2584"/>
                      <a:pt x="662" y="2647"/>
                      <a:pt x="756" y="2647"/>
                    </a:cubicBezTo>
                    <a:cubicBezTo>
                      <a:pt x="819" y="2647"/>
                      <a:pt x="945" y="2615"/>
                      <a:pt x="977" y="2521"/>
                    </a:cubicBezTo>
                    <a:cubicBezTo>
                      <a:pt x="1103" y="2395"/>
                      <a:pt x="1103" y="2174"/>
                      <a:pt x="977" y="2048"/>
                    </a:cubicBezTo>
                    <a:cubicBezTo>
                      <a:pt x="788" y="1859"/>
                      <a:pt x="662" y="1576"/>
                      <a:pt x="662" y="1292"/>
                    </a:cubicBezTo>
                    <a:cubicBezTo>
                      <a:pt x="662" y="1040"/>
                      <a:pt x="788" y="757"/>
                      <a:pt x="977" y="536"/>
                    </a:cubicBezTo>
                    <a:cubicBezTo>
                      <a:pt x="1103" y="442"/>
                      <a:pt x="1103" y="253"/>
                      <a:pt x="977" y="95"/>
                    </a:cubicBezTo>
                    <a:cubicBezTo>
                      <a:pt x="914" y="32"/>
                      <a:pt x="827" y="1"/>
                      <a:pt x="7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68" name="Google Shape;7068;p64"/>
              <p:cNvSpPr/>
              <p:nvPr/>
            </p:nvSpPr>
            <p:spPr>
              <a:xfrm>
                <a:off x="-22766800" y="2408950"/>
                <a:ext cx="27575" cy="66175"/>
              </a:xfrm>
              <a:custGeom>
                <a:avLst/>
                <a:gdLst/>
                <a:ahLst/>
                <a:cxnLst/>
                <a:rect l="l" t="t" r="r" b="b"/>
                <a:pathLst>
                  <a:path w="1103" h="2647" extrusionOk="0">
                    <a:moveTo>
                      <a:pt x="362" y="0"/>
                    </a:moveTo>
                    <a:cubicBezTo>
                      <a:pt x="276" y="0"/>
                      <a:pt x="189" y="32"/>
                      <a:pt x="126" y="95"/>
                    </a:cubicBezTo>
                    <a:cubicBezTo>
                      <a:pt x="0" y="221"/>
                      <a:pt x="0" y="441"/>
                      <a:pt x="126" y="567"/>
                    </a:cubicBezTo>
                    <a:cubicBezTo>
                      <a:pt x="315" y="756"/>
                      <a:pt x="441" y="1040"/>
                      <a:pt x="441" y="1323"/>
                    </a:cubicBezTo>
                    <a:cubicBezTo>
                      <a:pt x="441" y="1575"/>
                      <a:pt x="315" y="1859"/>
                      <a:pt x="126" y="2048"/>
                    </a:cubicBezTo>
                    <a:cubicBezTo>
                      <a:pt x="0" y="2174"/>
                      <a:pt x="0" y="2426"/>
                      <a:pt x="126" y="2520"/>
                    </a:cubicBezTo>
                    <a:cubicBezTo>
                      <a:pt x="221" y="2615"/>
                      <a:pt x="284" y="2646"/>
                      <a:pt x="378" y="2646"/>
                    </a:cubicBezTo>
                    <a:cubicBezTo>
                      <a:pt x="441" y="2646"/>
                      <a:pt x="567" y="2615"/>
                      <a:pt x="599" y="2520"/>
                    </a:cubicBezTo>
                    <a:cubicBezTo>
                      <a:pt x="977" y="2174"/>
                      <a:pt x="1103" y="1733"/>
                      <a:pt x="1103" y="1323"/>
                    </a:cubicBezTo>
                    <a:cubicBezTo>
                      <a:pt x="1103" y="851"/>
                      <a:pt x="914" y="410"/>
                      <a:pt x="599" y="95"/>
                    </a:cubicBezTo>
                    <a:cubicBezTo>
                      <a:pt x="536" y="32"/>
                      <a:pt x="449" y="0"/>
                      <a:pt x="3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69" name="Google Shape;7069;p64"/>
            <p:cNvGrpSpPr/>
            <p:nvPr/>
          </p:nvGrpSpPr>
          <p:grpSpPr>
            <a:xfrm>
              <a:off x="1291494" y="1159164"/>
              <a:ext cx="202285" cy="229187"/>
              <a:chOff x="-27710725" y="1959200"/>
              <a:chExt cx="260725" cy="295400"/>
            </a:xfrm>
            <a:grpFill/>
          </p:grpSpPr>
          <p:sp>
            <p:nvSpPr>
              <p:cNvPr id="7070" name="Google Shape;7070;p64"/>
              <p:cNvSpPr/>
              <p:nvPr/>
            </p:nvSpPr>
            <p:spPr>
              <a:xfrm>
                <a:off x="-27710725" y="1959200"/>
                <a:ext cx="26072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0429" h="11816" extrusionOk="0">
                    <a:moveTo>
                      <a:pt x="1072" y="3561"/>
                    </a:moveTo>
                    <a:cubicBezTo>
                      <a:pt x="1261" y="3561"/>
                      <a:pt x="1418" y="3718"/>
                      <a:pt x="1418" y="3907"/>
                    </a:cubicBezTo>
                    <a:lnTo>
                      <a:pt x="1418" y="4916"/>
                    </a:lnTo>
                    <a:lnTo>
                      <a:pt x="694" y="4916"/>
                    </a:lnTo>
                    <a:lnTo>
                      <a:pt x="694" y="3907"/>
                    </a:lnTo>
                    <a:cubicBezTo>
                      <a:pt x="694" y="3718"/>
                      <a:pt x="851" y="3561"/>
                      <a:pt x="1072" y="3561"/>
                    </a:cubicBezTo>
                    <a:close/>
                    <a:moveTo>
                      <a:pt x="5230" y="3561"/>
                    </a:moveTo>
                    <a:cubicBezTo>
                      <a:pt x="5419" y="3561"/>
                      <a:pt x="5577" y="3718"/>
                      <a:pt x="5577" y="3907"/>
                    </a:cubicBezTo>
                    <a:lnTo>
                      <a:pt x="5577" y="4916"/>
                    </a:lnTo>
                    <a:lnTo>
                      <a:pt x="4884" y="4916"/>
                    </a:lnTo>
                    <a:lnTo>
                      <a:pt x="4884" y="3907"/>
                    </a:lnTo>
                    <a:cubicBezTo>
                      <a:pt x="4884" y="3718"/>
                      <a:pt x="5041" y="3561"/>
                      <a:pt x="5230" y="3561"/>
                    </a:cubicBezTo>
                    <a:close/>
                    <a:moveTo>
                      <a:pt x="8696" y="4348"/>
                    </a:moveTo>
                    <a:cubicBezTo>
                      <a:pt x="9294" y="4348"/>
                      <a:pt x="9736" y="4821"/>
                      <a:pt x="9736" y="5357"/>
                    </a:cubicBezTo>
                    <a:cubicBezTo>
                      <a:pt x="9736" y="5924"/>
                      <a:pt x="9263" y="6396"/>
                      <a:pt x="8696" y="6396"/>
                    </a:cubicBezTo>
                    <a:cubicBezTo>
                      <a:pt x="8097" y="6396"/>
                      <a:pt x="7688" y="5924"/>
                      <a:pt x="7688" y="5357"/>
                    </a:cubicBezTo>
                    <a:cubicBezTo>
                      <a:pt x="7688" y="4821"/>
                      <a:pt x="8160" y="4348"/>
                      <a:pt x="8696" y="4348"/>
                    </a:cubicBezTo>
                    <a:close/>
                    <a:moveTo>
                      <a:pt x="5482" y="5609"/>
                    </a:moveTo>
                    <a:cubicBezTo>
                      <a:pt x="5388" y="6176"/>
                      <a:pt x="5073" y="6774"/>
                      <a:pt x="4569" y="7121"/>
                    </a:cubicBezTo>
                    <a:cubicBezTo>
                      <a:pt x="4120" y="7475"/>
                      <a:pt x="3582" y="7653"/>
                      <a:pt x="3036" y="7653"/>
                    </a:cubicBezTo>
                    <a:cubicBezTo>
                      <a:pt x="2854" y="7653"/>
                      <a:pt x="2671" y="7633"/>
                      <a:pt x="2489" y="7593"/>
                    </a:cubicBezTo>
                    <a:cubicBezTo>
                      <a:pt x="1639" y="7404"/>
                      <a:pt x="946" y="6617"/>
                      <a:pt x="757" y="5640"/>
                    </a:cubicBezTo>
                    <a:lnTo>
                      <a:pt x="1418" y="5640"/>
                    </a:lnTo>
                    <a:cubicBezTo>
                      <a:pt x="1481" y="5955"/>
                      <a:pt x="1639" y="6270"/>
                      <a:pt x="1891" y="6491"/>
                    </a:cubicBezTo>
                    <a:cubicBezTo>
                      <a:pt x="2206" y="6806"/>
                      <a:pt x="2647" y="7026"/>
                      <a:pt x="3119" y="7026"/>
                    </a:cubicBezTo>
                    <a:cubicBezTo>
                      <a:pt x="3183" y="7026"/>
                      <a:pt x="3309" y="7026"/>
                      <a:pt x="3372" y="6963"/>
                    </a:cubicBezTo>
                    <a:cubicBezTo>
                      <a:pt x="4096" y="6837"/>
                      <a:pt x="4600" y="6302"/>
                      <a:pt x="4758" y="5609"/>
                    </a:cubicBezTo>
                    <a:close/>
                    <a:moveTo>
                      <a:pt x="2426" y="1"/>
                    </a:moveTo>
                    <a:cubicBezTo>
                      <a:pt x="2237" y="1"/>
                      <a:pt x="2080" y="158"/>
                      <a:pt x="2080" y="347"/>
                    </a:cubicBezTo>
                    <a:lnTo>
                      <a:pt x="2080" y="725"/>
                    </a:lnTo>
                    <a:lnTo>
                      <a:pt x="1733" y="725"/>
                    </a:lnTo>
                    <a:cubicBezTo>
                      <a:pt x="1135" y="725"/>
                      <a:pt x="694" y="1198"/>
                      <a:pt x="694" y="1734"/>
                    </a:cubicBezTo>
                    <a:lnTo>
                      <a:pt x="694" y="2836"/>
                    </a:lnTo>
                    <a:cubicBezTo>
                      <a:pt x="316" y="2994"/>
                      <a:pt x="1" y="3340"/>
                      <a:pt x="1" y="3813"/>
                    </a:cubicBezTo>
                    <a:lnTo>
                      <a:pt x="1" y="5073"/>
                    </a:lnTo>
                    <a:lnTo>
                      <a:pt x="1" y="5231"/>
                    </a:lnTo>
                    <a:cubicBezTo>
                      <a:pt x="32" y="5924"/>
                      <a:pt x="284" y="6554"/>
                      <a:pt x="662" y="7058"/>
                    </a:cubicBezTo>
                    <a:cubicBezTo>
                      <a:pt x="1103" y="7656"/>
                      <a:pt x="1702" y="8035"/>
                      <a:pt x="2395" y="8224"/>
                    </a:cubicBezTo>
                    <a:cubicBezTo>
                      <a:pt x="2521" y="8287"/>
                      <a:pt x="2678" y="8287"/>
                      <a:pt x="2804" y="8318"/>
                    </a:cubicBezTo>
                    <a:lnTo>
                      <a:pt x="2804" y="8696"/>
                    </a:lnTo>
                    <a:cubicBezTo>
                      <a:pt x="2804" y="10429"/>
                      <a:pt x="4222" y="11815"/>
                      <a:pt x="5892" y="11815"/>
                    </a:cubicBezTo>
                    <a:cubicBezTo>
                      <a:pt x="7625" y="11815"/>
                      <a:pt x="9011" y="10397"/>
                      <a:pt x="9011" y="8696"/>
                    </a:cubicBezTo>
                    <a:lnTo>
                      <a:pt x="9011" y="6932"/>
                    </a:lnTo>
                    <a:cubicBezTo>
                      <a:pt x="9830" y="6837"/>
                      <a:pt x="10429" y="6176"/>
                      <a:pt x="10429" y="5325"/>
                    </a:cubicBezTo>
                    <a:cubicBezTo>
                      <a:pt x="10429" y="4380"/>
                      <a:pt x="9641" y="3592"/>
                      <a:pt x="8696" y="3592"/>
                    </a:cubicBezTo>
                    <a:cubicBezTo>
                      <a:pt x="7751" y="3592"/>
                      <a:pt x="6963" y="4380"/>
                      <a:pt x="6963" y="5325"/>
                    </a:cubicBezTo>
                    <a:cubicBezTo>
                      <a:pt x="6963" y="6144"/>
                      <a:pt x="7562" y="6837"/>
                      <a:pt x="8349" y="7026"/>
                    </a:cubicBezTo>
                    <a:lnTo>
                      <a:pt x="8349" y="8791"/>
                    </a:lnTo>
                    <a:cubicBezTo>
                      <a:pt x="8349" y="10114"/>
                      <a:pt x="7247" y="11216"/>
                      <a:pt x="5892" y="11216"/>
                    </a:cubicBezTo>
                    <a:cubicBezTo>
                      <a:pt x="4569" y="11216"/>
                      <a:pt x="3466" y="10114"/>
                      <a:pt x="3466" y="8791"/>
                    </a:cubicBezTo>
                    <a:lnTo>
                      <a:pt x="3466" y="8350"/>
                    </a:lnTo>
                    <a:cubicBezTo>
                      <a:pt x="4065" y="8287"/>
                      <a:pt x="4600" y="8066"/>
                      <a:pt x="5073" y="7688"/>
                    </a:cubicBezTo>
                    <a:cubicBezTo>
                      <a:pt x="5829" y="7089"/>
                      <a:pt x="6270" y="6176"/>
                      <a:pt x="6270" y="5231"/>
                    </a:cubicBezTo>
                    <a:lnTo>
                      <a:pt x="6270" y="3876"/>
                    </a:lnTo>
                    <a:cubicBezTo>
                      <a:pt x="6270" y="3435"/>
                      <a:pt x="5986" y="3025"/>
                      <a:pt x="5545" y="2868"/>
                    </a:cubicBezTo>
                    <a:lnTo>
                      <a:pt x="5545" y="1765"/>
                    </a:lnTo>
                    <a:cubicBezTo>
                      <a:pt x="5545" y="1198"/>
                      <a:pt x="5073" y="757"/>
                      <a:pt x="4537" y="757"/>
                    </a:cubicBezTo>
                    <a:lnTo>
                      <a:pt x="4159" y="757"/>
                    </a:lnTo>
                    <a:lnTo>
                      <a:pt x="4159" y="410"/>
                    </a:lnTo>
                    <a:cubicBezTo>
                      <a:pt x="4159" y="190"/>
                      <a:pt x="4002" y="32"/>
                      <a:pt x="3813" y="32"/>
                    </a:cubicBezTo>
                    <a:cubicBezTo>
                      <a:pt x="3624" y="32"/>
                      <a:pt x="3466" y="190"/>
                      <a:pt x="3466" y="410"/>
                    </a:cubicBezTo>
                    <a:lnTo>
                      <a:pt x="3466" y="1765"/>
                    </a:lnTo>
                    <a:cubicBezTo>
                      <a:pt x="3466" y="1986"/>
                      <a:pt x="3624" y="2143"/>
                      <a:pt x="3813" y="2143"/>
                    </a:cubicBezTo>
                    <a:cubicBezTo>
                      <a:pt x="4002" y="2143"/>
                      <a:pt x="4159" y="1986"/>
                      <a:pt x="4159" y="1765"/>
                    </a:cubicBezTo>
                    <a:lnTo>
                      <a:pt x="4159" y="1418"/>
                    </a:lnTo>
                    <a:lnTo>
                      <a:pt x="4537" y="1418"/>
                    </a:lnTo>
                    <a:cubicBezTo>
                      <a:pt x="4726" y="1418"/>
                      <a:pt x="4884" y="1576"/>
                      <a:pt x="4884" y="1765"/>
                    </a:cubicBezTo>
                    <a:lnTo>
                      <a:pt x="4884" y="2868"/>
                    </a:lnTo>
                    <a:cubicBezTo>
                      <a:pt x="4474" y="3025"/>
                      <a:pt x="4159" y="3403"/>
                      <a:pt x="4159" y="3876"/>
                    </a:cubicBezTo>
                    <a:lnTo>
                      <a:pt x="4159" y="5168"/>
                    </a:lnTo>
                    <a:cubicBezTo>
                      <a:pt x="4159" y="5703"/>
                      <a:pt x="3813" y="6176"/>
                      <a:pt x="3309" y="6270"/>
                    </a:cubicBezTo>
                    <a:lnTo>
                      <a:pt x="3151" y="6270"/>
                    </a:lnTo>
                    <a:cubicBezTo>
                      <a:pt x="2867" y="6270"/>
                      <a:pt x="2584" y="6144"/>
                      <a:pt x="2395" y="5955"/>
                    </a:cubicBezTo>
                    <a:cubicBezTo>
                      <a:pt x="2206" y="5766"/>
                      <a:pt x="2080" y="5483"/>
                      <a:pt x="2080" y="5199"/>
                    </a:cubicBezTo>
                    <a:lnTo>
                      <a:pt x="2080" y="3813"/>
                    </a:lnTo>
                    <a:cubicBezTo>
                      <a:pt x="2080" y="3403"/>
                      <a:pt x="1796" y="2994"/>
                      <a:pt x="1387" y="2836"/>
                    </a:cubicBezTo>
                    <a:lnTo>
                      <a:pt x="1387" y="1734"/>
                    </a:lnTo>
                    <a:cubicBezTo>
                      <a:pt x="1387" y="1545"/>
                      <a:pt x="1544" y="1387"/>
                      <a:pt x="1733" y="1387"/>
                    </a:cubicBezTo>
                    <a:lnTo>
                      <a:pt x="2080" y="1387"/>
                    </a:lnTo>
                    <a:lnTo>
                      <a:pt x="2080" y="1734"/>
                    </a:lnTo>
                    <a:cubicBezTo>
                      <a:pt x="2080" y="1923"/>
                      <a:pt x="2237" y="2080"/>
                      <a:pt x="2426" y="2080"/>
                    </a:cubicBezTo>
                    <a:cubicBezTo>
                      <a:pt x="2647" y="2080"/>
                      <a:pt x="2804" y="1923"/>
                      <a:pt x="2804" y="1734"/>
                    </a:cubicBezTo>
                    <a:lnTo>
                      <a:pt x="2804" y="347"/>
                    </a:lnTo>
                    <a:cubicBezTo>
                      <a:pt x="2804" y="158"/>
                      <a:pt x="2647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71" name="Google Shape;7071;p64"/>
              <p:cNvSpPr/>
              <p:nvPr/>
            </p:nvSpPr>
            <p:spPr>
              <a:xfrm>
                <a:off x="-27502000" y="20844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72" name="Google Shape;7072;p64"/>
            <p:cNvGrpSpPr/>
            <p:nvPr/>
          </p:nvGrpSpPr>
          <p:grpSpPr>
            <a:xfrm>
              <a:off x="1277131" y="1489145"/>
              <a:ext cx="231011" cy="149740"/>
              <a:chOff x="-27728850" y="2382950"/>
              <a:chExt cx="297750" cy="193000"/>
            </a:xfrm>
            <a:grpFill/>
          </p:grpSpPr>
          <p:sp>
            <p:nvSpPr>
              <p:cNvPr id="7073" name="Google Shape;7073;p64"/>
              <p:cNvSpPr/>
              <p:nvPr/>
            </p:nvSpPr>
            <p:spPr>
              <a:xfrm>
                <a:off x="-27606750" y="2453825"/>
                <a:ext cx="354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9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694"/>
                    </a:cubicBezTo>
                    <a:cubicBezTo>
                      <a:pt x="0" y="1103"/>
                      <a:pt x="315" y="1419"/>
                      <a:pt x="725" y="1419"/>
                    </a:cubicBezTo>
                    <a:cubicBezTo>
                      <a:pt x="1103" y="1419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74" name="Google Shape;7074;p64"/>
              <p:cNvSpPr/>
              <p:nvPr/>
            </p:nvSpPr>
            <p:spPr>
              <a:xfrm>
                <a:off x="-27728850" y="2382950"/>
                <a:ext cx="297750" cy="19300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7720" extrusionOk="0">
                    <a:moveTo>
                      <a:pt x="5955" y="756"/>
                    </a:moveTo>
                    <a:cubicBezTo>
                      <a:pt x="7405" y="756"/>
                      <a:pt x="8791" y="1670"/>
                      <a:pt x="9673" y="2426"/>
                    </a:cubicBezTo>
                    <a:cubicBezTo>
                      <a:pt x="10335" y="3025"/>
                      <a:pt x="10839" y="3592"/>
                      <a:pt x="11091" y="3938"/>
                    </a:cubicBezTo>
                    <a:cubicBezTo>
                      <a:pt x="10524" y="4632"/>
                      <a:pt x="8413" y="7026"/>
                      <a:pt x="5955" y="7026"/>
                    </a:cubicBezTo>
                    <a:cubicBezTo>
                      <a:pt x="4506" y="7026"/>
                      <a:pt x="3120" y="6144"/>
                      <a:pt x="2269" y="5388"/>
                    </a:cubicBezTo>
                    <a:cubicBezTo>
                      <a:pt x="1576" y="4789"/>
                      <a:pt x="1072" y="4190"/>
                      <a:pt x="852" y="3875"/>
                    </a:cubicBezTo>
                    <a:cubicBezTo>
                      <a:pt x="1419" y="3182"/>
                      <a:pt x="3529" y="788"/>
                      <a:pt x="5955" y="756"/>
                    </a:cubicBezTo>
                    <a:close/>
                    <a:moveTo>
                      <a:pt x="5955" y="0"/>
                    </a:moveTo>
                    <a:cubicBezTo>
                      <a:pt x="5199" y="0"/>
                      <a:pt x="4412" y="189"/>
                      <a:pt x="3624" y="567"/>
                    </a:cubicBezTo>
                    <a:cubicBezTo>
                      <a:pt x="2994" y="882"/>
                      <a:pt x="2364" y="1324"/>
                      <a:pt x="1797" y="1828"/>
                    </a:cubicBezTo>
                    <a:cubicBezTo>
                      <a:pt x="757" y="2741"/>
                      <a:pt x="127" y="3623"/>
                      <a:pt x="95" y="3655"/>
                    </a:cubicBezTo>
                    <a:cubicBezTo>
                      <a:pt x="1" y="3781"/>
                      <a:pt x="1" y="3938"/>
                      <a:pt x="95" y="4033"/>
                    </a:cubicBezTo>
                    <a:cubicBezTo>
                      <a:pt x="127" y="4096"/>
                      <a:pt x="757" y="4978"/>
                      <a:pt x="1797" y="5860"/>
                    </a:cubicBezTo>
                    <a:cubicBezTo>
                      <a:pt x="2427" y="6396"/>
                      <a:pt x="2994" y="6805"/>
                      <a:pt x="3624" y="7120"/>
                    </a:cubicBezTo>
                    <a:cubicBezTo>
                      <a:pt x="4412" y="7499"/>
                      <a:pt x="5199" y="7719"/>
                      <a:pt x="5955" y="7719"/>
                    </a:cubicBezTo>
                    <a:cubicBezTo>
                      <a:pt x="6711" y="7719"/>
                      <a:pt x="7499" y="7499"/>
                      <a:pt x="8287" y="7120"/>
                    </a:cubicBezTo>
                    <a:cubicBezTo>
                      <a:pt x="8917" y="6805"/>
                      <a:pt x="9547" y="6364"/>
                      <a:pt x="10145" y="5860"/>
                    </a:cubicBezTo>
                    <a:cubicBezTo>
                      <a:pt x="11154" y="4947"/>
                      <a:pt x="11784" y="4096"/>
                      <a:pt x="11815" y="4033"/>
                    </a:cubicBezTo>
                    <a:cubicBezTo>
                      <a:pt x="11910" y="3938"/>
                      <a:pt x="11910" y="3781"/>
                      <a:pt x="11815" y="3655"/>
                    </a:cubicBezTo>
                    <a:cubicBezTo>
                      <a:pt x="11784" y="3623"/>
                      <a:pt x="11154" y="2710"/>
                      <a:pt x="10145" y="1828"/>
                    </a:cubicBezTo>
                    <a:cubicBezTo>
                      <a:pt x="9515" y="1292"/>
                      <a:pt x="8917" y="882"/>
                      <a:pt x="8287" y="567"/>
                    </a:cubicBezTo>
                    <a:cubicBezTo>
                      <a:pt x="7499" y="189"/>
                      <a:pt x="6711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75" name="Google Shape;7075;p64"/>
              <p:cNvSpPr/>
              <p:nvPr/>
            </p:nvSpPr>
            <p:spPr>
              <a:xfrm>
                <a:off x="-27640625" y="2419175"/>
                <a:ext cx="122100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4884" extrusionOk="0">
                    <a:moveTo>
                      <a:pt x="2426" y="694"/>
                    </a:moveTo>
                    <a:cubicBezTo>
                      <a:pt x="3403" y="694"/>
                      <a:pt x="4159" y="1481"/>
                      <a:pt x="4159" y="2426"/>
                    </a:cubicBezTo>
                    <a:cubicBezTo>
                      <a:pt x="4159" y="3372"/>
                      <a:pt x="3371" y="4159"/>
                      <a:pt x="2426" y="4159"/>
                    </a:cubicBezTo>
                    <a:cubicBezTo>
                      <a:pt x="1481" y="4159"/>
                      <a:pt x="694" y="3372"/>
                      <a:pt x="694" y="2426"/>
                    </a:cubicBezTo>
                    <a:cubicBezTo>
                      <a:pt x="694" y="1481"/>
                      <a:pt x="1481" y="694"/>
                      <a:pt x="2426" y="694"/>
                    </a:cubicBezTo>
                    <a:close/>
                    <a:moveTo>
                      <a:pt x="2426" y="1"/>
                    </a:moveTo>
                    <a:cubicBezTo>
                      <a:pt x="1103" y="1"/>
                      <a:pt x="0" y="1103"/>
                      <a:pt x="0" y="2426"/>
                    </a:cubicBezTo>
                    <a:cubicBezTo>
                      <a:pt x="0" y="3781"/>
                      <a:pt x="1103" y="4884"/>
                      <a:pt x="2426" y="4884"/>
                    </a:cubicBezTo>
                    <a:cubicBezTo>
                      <a:pt x="3781" y="4884"/>
                      <a:pt x="4884" y="3781"/>
                      <a:pt x="4884" y="2426"/>
                    </a:cubicBezTo>
                    <a:cubicBezTo>
                      <a:pt x="4884" y="1103"/>
                      <a:pt x="3781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076" name="Google Shape;7076;p64"/>
            <p:cNvSpPr/>
            <p:nvPr/>
          </p:nvSpPr>
          <p:spPr>
            <a:xfrm>
              <a:off x="1277626" y="1739817"/>
              <a:ext cx="230409" cy="220924"/>
            </a:xfrm>
            <a:custGeom>
              <a:avLst/>
              <a:gdLst/>
              <a:ahLst/>
              <a:cxnLst/>
              <a:rect l="l" t="t" r="r" b="b"/>
              <a:pathLst>
                <a:path w="11879" h="11390" extrusionOk="0">
                  <a:moveTo>
                    <a:pt x="10047" y="655"/>
                  </a:moveTo>
                  <a:cubicBezTo>
                    <a:pt x="10369" y="655"/>
                    <a:pt x="10689" y="746"/>
                    <a:pt x="10965" y="930"/>
                  </a:cubicBezTo>
                  <a:lnTo>
                    <a:pt x="7499" y="4490"/>
                  </a:lnTo>
                  <a:cubicBezTo>
                    <a:pt x="7468" y="4427"/>
                    <a:pt x="7468" y="4396"/>
                    <a:pt x="7405" y="4364"/>
                  </a:cubicBezTo>
                  <a:lnTo>
                    <a:pt x="7090" y="4049"/>
                  </a:lnTo>
                  <a:cubicBezTo>
                    <a:pt x="7058" y="3986"/>
                    <a:pt x="7026" y="3954"/>
                    <a:pt x="6995" y="3954"/>
                  </a:cubicBezTo>
                  <a:lnTo>
                    <a:pt x="7216" y="3734"/>
                  </a:lnTo>
                  <a:cubicBezTo>
                    <a:pt x="7405" y="3545"/>
                    <a:pt x="7531" y="3261"/>
                    <a:pt x="7531" y="2978"/>
                  </a:cubicBezTo>
                  <a:cubicBezTo>
                    <a:pt x="7531" y="2820"/>
                    <a:pt x="7499" y="2663"/>
                    <a:pt x="7405" y="2537"/>
                  </a:cubicBezTo>
                  <a:lnTo>
                    <a:pt x="8791" y="1182"/>
                  </a:lnTo>
                  <a:cubicBezTo>
                    <a:pt x="9140" y="833"/>
                    <a:pt x="9596" y="655"/>
                    <a:pt x="10047" y="655"/>
                  </a:cubicBezTo>
                  <a:close/>
                  <a:moveTo>
                    <a:pt x="6365" y="4427"/>
                  </a:moveTo>
                  <a:cubicBezTo>
                    <a:pt x="6428" y="4427"/>
                    <a:pt x="6554" y="4490"/>
                    <a:pt x="6585" y="4553"/>
                  </a:cubicBezTo>
                  <a:lnTo>
                    <a:pt x="6900" y="4868"/>
                  </a:lnTo>
                  <a:cubicBezTo>
                    <a:pt x="7058" y="4994"/>
                    <a:pt x="7058" y="5183"/>
                    <a:pt x="6932" y="5341"/>
                  </a:cubicBezTo>
                  <a:lnTo>
                    <a:pt x="6365" y="5971"/>
                  </a:lnTo>
                  <a:lnTo>
                    <a:pt x="5483" y="5120"/>
                  </a:lnTo>
                  <a:lnTo>
                    <a:pt x="6113" y="4522"/>
                  </a:lnTo>
                  <a:cubicBezTo>
                    <a:pt x="6207" y="4490"/>
                    <a:pt x="6270" y="4427"/>
                    <a:pt x="6365" y="4427"/>
                  </a:cubicBezTo>
                  <a:close/>
                  <a:moveTo>
                    <a:pt x="4947" y="5624"/>
                  </a:moveTo>
                  <a:lnTo>
                    <a:pt x="5829" y="6538"/>
                  </a:lnTo>
                  <a:lnTo>
                    <a:pt x="5388" y="7042"/>
                  </a:lnTo>
                  <a:lnTo>
                    <a:pt x="5136" y="6790"/>
                  </a:lnTo>
                  <a:cubicBezTo>
                    <a:pt x="5073" y="6743"/>
                    <a:pt x="4987" y="6719"/>
                    <a:pt x="4900" y="6719"/>
                  </a:cubicBezTo>
                  <a:cubicBezTo>
                    <a:pt x="4813" y="6719"/>
                    <a:pt x="4727" y="6743"/>
                    <a:pt x="4664" y="6790"/>
                  </a:cubicBezTo>
                  <a:cubicBezTo>
                    <a:pt x="4538" y="6916"/>
                    <a:pt x="4538" y="7168"/>
                    <a:pt x="4664" y="7262"/>
                  </a:cubicBezTo>
                  <a:lnTo>
                    <a:pt x="4947" y="7546"/>
                  </a:lnTo>
                  <a:lnTo>
                    <a:pt x="4475" y="8050"/>
                  </a:lnTo>
                  <a:lnTo>
                    <a:pt x="4128" y="7704"/>
                  </a:lnTo>
                  <a:cubicBezTo>
                    <a:pt x="4065" y="7641"/>
                    <a:pt x="3971" y="7609"/>
                    <a:pt x="3880" y="7609"/>
                  </a:cubicBezTo>
                  <a:cubicBezTo>
                    <a:pt x="3789" y="7609"/>
                    <a:pt x="3703" y="7641"/>
                    <a:pt x="3655" y="7704"/>
                  </a:cubicBezTo>
                  <a:cubicBezTo>
                    <a:pt x="3529" y="7830"/>
                    <a:pt x="3529" y="8050"/>
                    <a:pt x="3655" y="8176"/>
                  </a:cubicBezTo>
                  <a:lnTo>
                    <a:pt x="4034" y="8586"/>
                  </a:lnTo>
                  <a:lnTo>
                    <a:pt x="3561" y="9090"/>
                  </a:lnTo>
                  <a:lnTo>
                    <a:pt x="3088" y="8617"/>
                  </a:lnTo>
                  <a:cubicBezTo>
                    <a:pt x="3025" y="8554"/>
                    <a:pt x="2939" y="8523"/>
                    <a:pt x="2852" y="8523"/>
                  </a:cubicBezTo>
                  <a:cubicBezTo>
                    <a:pt x="2765" y="8523"/>
                    <a:pt x="2679" y="8554"/>
                    <a:pt x="2616" y="8617"/>
                  </a:cubicBezTo>
                  <a:cubicBezTo>
                    <a:pt x="2490" y="8743"/>
                    <a:pt x="2490" y="8964"/>
                    <a:pt x="2616" y="9090"/>
                  </a:cubicBezTo>
                  <a:lnTo>
                    <a:pt x="3120" y="9594"/>
                  </a:lnTo>
                  <a:lnTo>
                    <a:pt x="2647" y="10098"/>
                  </a:lnTo>
                  <a:lnTo>
                    <a:pt x="2080" y="9531"/>
                  </a:lnTo>
                  <a:cubicBezTo>
                    <a:pt x="2017" y="9468"/>
                    <a:pt x="1923" y="9436"/>
                    <a:pt x="1832" y="9436"/>
                  </a:cubicBezTo>
                  <a:cubicBezTo>
                    <a:pt x="1742" y="9436"/>
                    <a:pt x="1655" y="9468"/>
                    <a:pt x="1608" y="9531"/>
                  </a:cubicBezTo>
                  <a:cubicBezTo>
                    <a:pt x="1482" y="9625"/>
                    <a:pt x="1482" y="9877"/>
                    <a:pt x="1608" y="10003"/>
                  </a:cubicBezTo>
                  <a:lnTo>
                    <a:pt x="2175" y="10570"/>
                  </a:lnTo>
                  <a:cubicBezTo>
                    <a:pt x="2017" y="10696"/>
                    <a:pt x="1860" y="10728"/>
                    <a:pt x="1702" y="10728"/>
                  </a:cubicBezTo>
                  <a:cubicBezTo>
                    <a:pt x="1419" y="10728"/>
                    <a:pt x="1198" y="10665"/>
                    <a:pt x="1009" y="10476"/>
                  </a:cubicBezTo>
                  <a:cubicBezTo>
                    <a:pt x="789" y="10255"/>
                    <a:pt x="726" y="10035"/>
                    <a:pt x="726" y="9751"/>
                  </a:cubicBezTo>
                  <a:cubicBezTo>
                    <a:pt x="726" y="9468"/>
                    <a:pt x="852" y="9247"/>
                    <a:pt x="1041" y="9090"/>
                  </a:cubicBezTo>
                  <a:lnTo>
                    <a:pt x="4947" y="5624"/>
                  </a:lnTo>
                  <a:close/>
                  <a:moveTo>
                    <a:pt x="10035" y="1"/>
                  </a:moveTo>
                  <a:cubicBezTo>
                    <a:pt x="9413" y="1"/>
                    <a:pt x="8791" y="237"/>
                    <a:pt x="8318" y="709"/>
                  </a:cubicBezTo>
                  <a:lnTo>
                    <a:pt x="6743" y="2285"/>
                  </a:lnTo>
                  <a:cubicBezTo>
                    <a:pt x="6680" y="2348"/>
                    <a:pt x="6617" y="2442"/>
                    <a:pt x="6617" y="2505"/>
                  </a:cubicBezTo>
                  <a:cubicBezTo>
                    <a:pt x="6617" y="2600"/>
                    <a:pt x="6680" y="2694"/>
                    <a:pt x="6743" y="2757"/>
                  </a:cubicBezTo>
                  <a:cubicBezTo>
                    <a:pt x="6837" y="2820"/>
                    <a:pt x="6869" y="2915"/>
                    <a:pt x="6869" y="2978"/>
                  </a:cubicBezTo>
                  <a:cubicBezTo>
                    <a:pt x="6869" y="3041"/>
                    <a:pt x="6837" y="3167"/>
                    <a:pt x="6743" y="3198"/>
                  </a:cubicBezTo>
                  <a:lnTo>
                    <a:pt x="6207" y="3765"/>
                  </a:lnTo>
                  <a:cubicBezTo>
                    <a:pt x="5987" y="3797"/>
                    <a:pt x="5798" y="3891"/>
                    <a:pt x="5640" y="3986"/>
                  </a:cubicBezTo>
                  <a:lnTo>
                    <a:pt x="568" y="8523"/>
                  </a:lnTo>
                  <a:cubicBezTo>
                    <a:pt x="221" y="8838"/>
                    <a:pt x="1" y="9247"/>
                    <a:pt x="1" y="9720"/>
                  </a:cubicBezTo>
                  <a:cubicBezTo>
                    <a:pt x="1" y="10192"/>
                    <a:pt x="158" y="10633"/>
                    <a:pt x="473" y="10917"/>
                  </a:cubicBezTo>
                  <a:cubicBezTo>
                    <a:pt x="789" y="11264"/>
                    <a:pt x="1230" y="11390"/>
                    <a:pt x="1671" y="11390"/>
                  </a:cubicBezTo>
                  <a:lnTo>
                    <a:pt x="1702" y="11390"/>
                  </a:lnTo>
                  <a:cubicBezTo>
                    <a:pt x="2143" y="11390"/>
                    <a:pt x="2584" y="11169"/>
                    <a:pt x="2899" y="10854"/>
                  </a:cubicBezTo>
                  <a:lnTo>
                    <a:pt x="7405" y="5782"/>
                  </a:lnTo>
                  <a:cubicBezTo>
                    <a:pt x="7562" y="5624"/>
                    <a:pt x="7657" y="5404"/>
                    <a:pt x="7657" y="5215"/>
                  </a:cubicBezTo>
                  <a:lnTo>
                    <a:pt x="11752" y="1119"/>
                  </a:lnTo>
                  <a:cubicBezTo>
                    <a:pt x="11878" y="1088"/>
                    <a:pt x="11878" y="1025"/>
                    <a:pt x="11878" y="930"/>
                  </a:cubicBezTo>
                  <a:cubicBezTo>
                    <a:pt x="11878" y="867"/>
                    <a:pt x="11815" y="741"/>
                    <a:pt x="11752" y="709"/>
                  </a:cubicBezTo>
                  <a:cubicBezTo>
                    <a:pt x="11280" y="237"/>
                    <a:pt x="10657" y="1"/>
                    <a:pt x="100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077" name="Google Shape;7077;p64"/>
            <p:cNvSpPr/>
            <p:nvPr/>
          </p:nvSpPr>
          <p:spPr>
            <a:xfrm>
              <a:off x="2725165" y="1158844"/>
              <a:ext cx="229789" cy="229789"/>
            </a:xfrm>
            <a:custGeom>
              <a:avLst/>
              <a:gdLst/>
              <a:ahLst/>
              <a:cxnLst/>
              <a:rect l="l" t="t" r="r" b="b"/>
              <a:pathLst>
                <a:path w="11847" h="11847" extrusionOk="0">
                  <a:moveTo>
                    <a:pt x="5546" y="662"/>
                  </a:moveTo>
                  <a:lnTo>
                    <a:pt x="5546" y="2741"/>
                  </a:lnTo>
                  <a:lnTo>
                    <a:pt x="4821" y="2741"/>
                  </a:lnTo>
                  <a:lnTo>
                    <a:pt x="4821" y="1040"/>
                  </a:lnTo>
                  <a:cubicBezTo>
                    <a:pt x="4821" y="819"/>
                    <a:pt x="4979" y="662"/>
                    <a:pt x="5199" y="662"/>
                  </a:cubicBezTo>
                  <a:close/>
                  <a:moveTo>
                    <a:pt x="6932" y="662"/>
                  </a:moveTo>
                  <a:lnTo>
                    <a:pt x="6932" y="2773"/>
                  </a:lnTo>
                  <a:lnTo>
                    <a:pt x="6207" y="2773"/>
                  </a:lnTo>
                  <a:lnTo>
                    <a:pt x="6207" y="662"/>
                  </a:lnTo>
                  <a:close/>
                  <a:moveTo>
                    <a:pt x="8350" y="662"/>
                  </a:moveTo>
                  <a:lnTo>
                    <a:pt x="8350" y="2773"/>
                  </a:lnTo>
                  <a:lnTo>
                    <a:pt x="7625" y="2773"/>
                  </a:lnTo>
                  <a:lnTo>
                    <a:pt x="7625" y="662"/>
                  </a:lnTo>
                  <a:close/>
                  <a:moveTo>
                    <a:pt x="9704" y="662"/>
                  </a:moveTo>
                  <a:lnTo>
                    <a:pt x="9704" y="2773"/>
                  </a:lnTo>
                  <a:lnTo>
                    <a:pt x="9011" y="2773"/>
                  </a:lnTo>
                  <a:lnTo>
                    <a:pt x="9011" y="662"/>
                  </a:lnTo>
                  <a:close/>
                  <a:moveTo>
                    <a:pt x="10744" y="662"/>
                  </a:moveTo>
                  <a:cubicBezTo>
                    <a:pt x="10933" y="662"/>
                    <a:pt x="11090" y="819"/>
                    <a:pt x="11090" y="1040"/>
                  </a:cubicBezTo>
                  <a:lnTo>
                    <a:pt x="11090" y="2773"/>
                  </a:lnTo>
                  <a:lnTo>
                    <a:pt x="10397" y="2773"/>
                  </a:lnTo>
                  <a:lnTo>
                    <a:pt x="10397" y="662"/>
                  </a:lnTo>
                  <a:close/>
                  <a:moveTo>
                    <a:pt x="6270" y="5577"/>
                  </a:moveTo>
                  <a:lnTo>
                    <a:pt x="6270" y="9074"/>
                  </a:lnTo>
                  <a:lnTo>
                    <a:pt x="5546" y="9074"/>
                  </a:lnTo>
                  <a:lnTo>
                    <a:pt x="5546" y="5577"/>
                  </a:lnTo>
                  <a:close/>
                  <a:moveTo>
                    <a:pt x="10397" y="5640"/>
                  </a:moveTo>
                  <a:lnTo>
                    <a:pt x="10397" y="6270"/>
                  </a:lnTo>
                  <a:lnTo>
                    <a:pt x="9358" y="6270"/>
                  </a:lnTo>
                  <a:cubicBezTo>
                    <a:pt x="9169" y="6270"/>
                    <a:pt x="9011" y="6427"/>
                    <a:pt x="9011" y="6616"/>
                  </a:cubicBezTo>
                  <a:cubicBezTo>
                    <a:pt x="9011" y="6805"/>
                    <a:pt x="9169" y="6963"/>
                    <a:pt x="9358" y="6963"/>
                  </a:cubicBezTo>
                  <a:lnTo>
                    <a:pt x="10397" y="6963"/>
                  </a:lnTo>
                  <a:lnTo>
                    <a:pt x="10397" y="7688"/>
                  </a:lnTo>
                  <a:lnTo>
                    <a:pt x="9358" y="7688"/>
                  </a:lnTo>
                  <a:cubicBezTo>
                    <a:pt x="9169" y="7688"/>
                    <a:pt x="9011" y="7845"/>
                    <a:pt x="9011" y="8034"/>
                  </a:cubicBezTo>
                  <a:cubicBezTo>
                    <a:pt x="9011" y="8223"/>
                    <a:pt x="9169" y="8381"/>
                    <a:pt x="9358" y="8381"/>
                  </a:cubicBezTo>
                  <a:lnTo>
                    <a:pt x="10397" y="8381"/>
                  </a:lnTo>
                  <a:lnTo>
                    <a:pt x="10397" y="9105"/>
                  </a:lnTo>
                  <a:lnTo>
                    <a:pt x="8287" y="9105"/>
                  </a:lnTo>
                  <a:lnTo>
                    <a:pt x="8287" y="5640"/>
                  </a:lnTo>
                  <a:close/>
                  <a:moveTo>
                    <a:pt x="2080" y="7688"/>
                  </a:moveTo>
                  <a:cubicBezTo>
                    <a:pt x="2301" y="7688"/>
                    <a:pt x="2521" y="7719"/>
                    <a:pt x="2710" y="7845"/>
                  </a:cubicBezTo>
                  <a:cubicBezTo>
                    <a:pt x="2427" y="7971"/>
                    <a:pt x="2206" y="8129"/>
                    <a:pt x="1954" y="8318"/>
                  </a:cubicBezTo>
                  <a:lnTo>
                    <a:pt x="1923" y="8349"/>
                  </a:lnTo>
                  <a:cubicBezTo>
                    <a:pt x="1576" y="8696"/>
                    <a:pt x="1355" y="9200"/>
                    <a:pt x="1355" y="9767"/>
                  </a:cubicBezTo>
                  <a:cubicBezTo>
                    <a:pt x="1355" y="9956"/>
                    <a:pt x="1418" y="10113"/>
                    <a:pt x="1450" y="10302"/>
                  </a:cubicBezTo>
                  <a:cubicBezTo>
                    <a:pt x="977" y="10050"/>
                    <a:pt x="694" y="9578"/>
                    <a:pt x="694" y="9074"/>
                  </a:cubicBezTo>
                  <a:cubicBezTo>
                    <a:pt x="694" y="8318"/>
                    <a:pt x="1324" y="7688"/>
                    <a:pt x="2080" y="7688"/>
                  </a:cubicBezTo>
                  <a:close/>
                  <a:moveTo>
                    <a:pt x="3403" y="8318"/>
                  </a:moveTo>
                  <a:cubicBezTo>
                    <a:pt x="4191" y="8349"/>
                    <a:pt x="4821" y="8979"/>
                    <a:pt x="4821" y="9735"/>
                  </a:cubicBezTo>
                  <a:cubicBezTo>
                    <a:pt x="4821" y="9987"/>
                    <a:pt x="4758" y="10239"/>
                    <a:pt x="4600" y="10491"/>
                  </a:cubicBezTo>
                  <a:lnTo>
                    <a:pt x="2679" y="8538"/>
                  </a:lnTo>
                  <a:cubicBezTo>
                    <a:pt x="2868" y="8381"/>
                    <a:pt x="3151" y="8318"/>
                    <a:pt x="3403" y="8318"/>
                  </a:cubicBezTo>
                  <a:close/>
                  <a:moveTo>
                    <a:pt x="2238" y="9074"/>
                  </a:moveTo>
                  <a:lnTo>
                    <a:pt x="4128" y="10964"/>
                  </a:lnTo>
                  <a:cubicBezTo>
                    <a:pt x="3939" y="11059"/>
                    <a:pt x="3687" y="11122"/>
                    <a:pt x="3466" y="11122"/>
                  </a:cubicBezTo>
                  <a:cubicBezTo>
                    <a:pt x="3448" y="11122"/>
                    <a:pt x="3430" y="11123"/>
                    <a:pt x="3412" y="11123"/>
                  </a:cubicBezTo>
                  <a:cubicBezTo>
                    <a:pt x="2680" y="11123"/>
                    <a:pt x="2080" y="10504"/>
                    <a:pt x="2080" y="9735"/>
                  </a:cubicBezTo>
                  <a:cubicBezTo>
                    <a:pt x="2080" y="9483"/>
                    <a:pt x="2143" y="9263"/>
                    <a:pt x="2238" y="9074"/>
                  </a:cubicBezTo>
                  <a:close/>
                  <a:moveTo>
                    <a:pt x="10334" y="3466"/>
                  </a:moveTo>
                  <a:lnTo>
                    <a:pt x="10334" y="4884"/>
                  </a:lnTo>
                  <a:lnTo>
                    <a:pt x="7940" y="4884"/>
                  </a:lnTo>
                  <a:cubicBezTo>
                    <a:pt x="7751" y="4884"/>
                    <a:pt x="7593" y="5041"/>
                    <a:pt x="7593" y="5230"/>
                  </a:cubicBezTo>
                  <a:lnTo>
                    <a:pt x="7593" y="9420"/>
                  </a:lnTo>
                  <a:cubicBezTo>
                    <a:pt x="7593" y="9609"/>
                    <a:pt x="7751" y="9767"/>
                    <a:pt x="7940" y="9767"/>
                  </a:cubicBezTo>
                  <a:lnTo>
                    <a:pt x="10397" y="9767"/>
                  </a:lnTo>
                  <a:lnTo>
                    <a:pt x="10397" y="10806"/>
                  </a:lnTo>
                  <a:cubicBezTo>
                    <a:pt x="10397" y="10996"/>
                    <a:pt x="10240" y="11153"/>
                    <a:pt x="10019" y="11153"/>
                  </a:cubicBezTo>
                  <a:lnTo>
                    <a:pt x="5861" y="11153"/>
                  </a:lnTo>
                  <a:cubicBezTo>
                    <a:pt x="5672" y="11153"/>
                    <a:pt x="5514" y="10996"/>
                    <a:pt x="5514" y="10806"/>
                  </a:cubicBezTo>
                  <a:lnTo>
                    <a:pt x="5514" y="9767"/>
                  </a:lnTo>
                  <a:lnTo>
                    <a:pt x="6522" y="9767"/>
                  </a:lnTo>
                  <a:cubicBezTo>
                    <a:pt x="6711" y="9767"/>
                    <a:pt x="6869" y="9609"/>
                    <a:pt x="6869" y="9420"/>
                  </a:cubicBezTo>
                  <a:lnTo>
                    <a:pt x="6869" y="5230"/>
                  </a:lnTo>
                  <a:cubicBezTo>
                    <a:pt x="6869" y="5041"/>
                    <a:pt x="6711" y="4884"/>
                    <a:pt x="6522" y="4884"/>
                  </a:cubicBezTo>
                  <a:lnTo>
                    <a:pt x="5514" y="4884"/>
                  </a:lnTo>
                  <a:lnTo>
                    <a:pt x="5514" y="3466"/>
                  </a:lnTo>
                  <a:close/>
                  <a:moveTo>
                    <a:pt x="5199" y="0"/>
                  </a:moveTo>
                  <a:cubicBezTo>
                    <a:pt x="4600" y="0"/>
                    <a:pt x="4159" y="473"/>
                    <a:pt x="4159" y="1040"/>
                  </a:cubicBezTo>
                  <a:lnTo>
                    <a:pt x="4159" y="3119"/>
                  </a:lnTo>
                  <a:cubicBezTo>
                    <a:pt x="4159" y="3308"/>
                    <a:pt x="4317" y="3466"/>
                    <a:pt x="4506" y="3466"/>
                  </a:cubicBezTo>
                  <a:lnTo>
                    <a:pt x="4884" y="3466"/>
                  </a:lnTo>
                  <a:lnTo>
                    <a:pt x="4884" y="8192"/>
                  </a:lnTo>
                  <a:cubicBezTo>
                    <a:pt x="4569" y="7908"/>
                    <a:pt x="4128" y="7719"/>
                    <a:pt x="3655" y="7688"/>
                  </a:cubicBezTo>
                  <a:cubicBezTo>
                    <a:pt x="3277" y="7246"/>
                    <a:pt x="2710" y="6963"/>
                    <a:pt x="2080" y="6963"/>
                  </a:cubicBezTo>
                  <a:cubicBezTo>
                    <a:pt x="946" y="6963"/>
                    <a:pt x="1" y="7908"/>
                    <a:pt x="1" y="9074"/>
                  </a:cubicBezTo>
                  <a:cubicBezTo>
                    <a:pt x="1" y="10176"/>
                    <a:pt x="820" y="11027"/>
                    <a:pt x="1923" y="11153"/>
                  </a:cubicBezTo>
                  <a:cubicBezTo>
                    <a:pt x="2332" y="11594"/>
                    <a:pt x="2868" y="11846"/>
                    <a:pt x="3498" y="11846"/>
                  </a:cubicBezTo>
                  <a:cubicBezTo>
                    <a:pt x="4065" y="11846"/>
                    <a:pt x="4506" y="11657"/>
                    <a:pt x="4916" y="11311"/>
                  </a:cubicBezTo>
                  <a:cubicBezTo>
                    <a:pt x="4916" y="11311"/>
                    <a:pt x="4979" y="11279"/>
                    <a:pt x="4979" y="11216"/>
                  </a:cubicBezTo>
                  <a:cubicBezTo>
                    <a:pt x="5136" y="11594"/>
                    <a:pt x="5514" y="11846"/>
                    <a:pt x="5924" y="11846"/>
                  </a:cubicBezTo>
                  <a:lnTo>
                    <a:pt x="10114" y="11846"/>
                  </a:lnTo>
                  <a:cubicBezTo>
                    <a:pt x="10712" y="11846"/>
                    <a:pt x="11122" y="11374"/>
                    <a:pt x="11122" y="10838"/>
                  </a:cubicBezTo>
                  <a:lnTo>
                    <a:pt x="11122" y="3497"/>
                  </a:lnTo>
                  <a:lnTo>
                    <a:pt x="11500" y="3497"/>
                  </a:lnTo>
                  <a:cubicBezTo>
                    <a:pt x="11689" y="3497"/>
                    <a:pt x="11847" y="3340"/>
                    <a:pt x="11847" y="3151"/>
                  </a:cubicBezTo>
                  <a:lnTo>
                    <a:pt x="11847" y="1072"/>
                  </a:lnTo>
                  <a:cubicBezTo>
                    <a:pt x="11752" y="441"/>
                    <a:pt x="11343" y="0"/>
                    <a:pt x="107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078" name="Google Shape;7078;p64"/>
            <p:cNvGrpSpPr/>
            <p:nvPr/>
          </p:nvGrpSpPr>
          <p:grpSpPr>
            <a:xfrm>
              <a:off x="2724985" y="1455541"/>
              <a:ext cx="229789" cy="216948"/>
              <a:chOff x="-25844850" y="2357750"/>
              <a:chExt cx="296175" cy="279625"/>
            </a:xfrm>
            <a:grpFill/>
          </p:grpSpPr>
          <p:sp>
            <p:nvSpPr>
              <p:cNvPr id="7079" name="Google Shape;7079;p64"/>
              <p:cNvSpPr/>
              <p:nvPr/>
            </p:nvSpPr>
            <p:spPr>
              <a:xfrm>
                <a:off x="-25792075" y="2428625"/>
                <a:ext cx="191425" cy="208750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8350" extrusionOk="0">
                    <a:moveTo>
                      <a:pt x="3781" y="2773"/>
                    </a:moveTo>
                    <a:cubicBezTo>
                      <a:pt x="3970" y="2773"/>
                      <a:pt x="4128" y="2931"/>
                      <a:pt x="4128" y="3120"/>
                    </a:cubicBezTo>
                    <a:cubicBezTo>
                      <a:pt x="4128" y="3309"/>
                      <a:pt x="3970" y="3466"/>
                      <a:pt x="3781" y="3466"/>
                    </a:cubicBezTo>
                    <a:cubicBezTo>
                      <a:pt x="3592" y="3466"/>
                      <a:pt x="3435" y="3309"/>
                      <a:pt x="3435" y="3120"/>
                    </a:cubicBezTo>
                    <a:cubicBezTo>
                      <a:pt x="3435" y="2931"/>
                      <a:pt x="3592" y="2773"/>
                      <a:pt x="3781" y="2773"/>
                    </a:cubicBezTo>
                    <a:close/>
                    <a:moveTo>
                      <a:pt x="3813" y="694"/>
                    </a:moveTo>
                    <a:cubicBezTo>
                      <a:pt x="5167" y="694"/>
                      <a:pt x="6270" y="1796"/>
                      <a:pt x="6270" y="3120"/>
                    </a:cubicBezTo>
                    <a:lnTo>
                      <a:pt x="6270" y="6239"/>
                    </a:lnTo>
                    <a:lnTo>
                      <a:pt x="4191" y="6239"/>
                    </a:lnTo>
                    <a:lnTo>
                      <a:pt x="4191" y="4096"/>
                    </a:lnTo>
                    <a:cubicBezTo>
                      <a:pt x="4569" y="3939"/>
                      <a:pt x="4884" y="3592"/>
                      <a:pt x="4884" y="3120"/>
                    </a:cubicBezTo>
                    <a:cubicBezTo>
                      <a:pt x="4884" y="2521"/>
                      <a:pt x="4411" y="2111"/>
                      <a:pt x="3876" y="2111"/>
                    </a:cubicBezTo>
                    <a:cubicBezTo>
                      <a:pt x="3277" y="2111"/>
                      <a:pt x="2836" y="2584"/>
                      <a:pt x="2836" y="3120"/>
                    </a:cubicBezTo>
                    <a:cubicBezTo>
                      <a:pt x="2836" y="3561"/>
                      <a:pt x="3120" y="3939"/>
                      <a:pt x="3561" y="4096"/>
                    </a:cubicBezTo>
                    <a:lnTo>
                      <a:pt x="3561" y="6239"/>
                    </a:lnTo>
                    <a:lnTo>
                      <a:pt x="1450" y="6239"/>
                    </a:lnTo>
                    <a:lnTo>
                      <a:pt x="1450" y="3120"/>
                    </a:lnTo>
                    <a:lnTo>
                      <a:pt x="1387" y="3120"/>
                    </a:lnTo>
                    <a:cubicBezTo>
                      <a:pt x="1387" y="1796"/>
                      <a:pt x="2489" y="694"/>
                      <a:pt x="3813" y="694"/>
                    </a:cubicBezTo>
                    <a:close/>
                    <a:moveTo>
                      <a:pt x="6585" y="6932"/>
                    </a:moveTo>
                    <a:cubicBezTo>
                      <a:pt x="6774" y="6932"/>
                      <a:pt x="6932" y="7089"/>
                      <a:pt x="6932" y="7310"/>
                    </a:cubicBezTo>
                    <a:lnTo>
                      <a:pt x="6932" y="7625"/>
                    </a:lnTo>
                    <a:lnTo>
                      <a:pt x="662" y="7625"/>
                    </a:lnTo>
                    <a:lnTo>
                      <a:pt x="662" y="7310"/>
                    </a:lnTo>
                    <a:cubicBezTo>
                      <a:pt x="662" y="7089"/>
                      <a:pt x="820" y="6932"/>
                      <a:pt x="1040" y="6932"/>
                    </a:cubicBezTo>
                    <a:close/>
                    <a:moveTo>
                      <a:pt x="3813" y="1"/>
                    </a:moveTo>
                    <a:cubicBezTo>
                      <a:pt x="2080" y="1"/>
                      <a:pt x="725" y="1418"/>
                      <a:pt x="725" y="3120"/>
                    </a:cubicBezTo>
                    <a:lnTo>
                      <a:pt x="725" y="6302"/>
                    </a:lnTo>
                    <a:cubicBezTo>
                      <a:pt x="316" y="6459"/>
                      <a:pt x="1" y="6837"/>
                      <a:pt x="1" y="7310"/>
                    </a:cubicBezTo>
                    <a:lnTo>
                      <a:pt x="1" y="8003"/>
                    </a:lnTo>
                    <a:cubicBezTo>
                      <a:pt x="1" y="8192"/>
                      <a:pt x="158" y="8349"/>
                      <a:pt x="347" y="8349"/>
                    </a:cubicBezTo>
                    <a:lnTo>
                      <a:pt x="7278" y="8349"/>
                    </a:lnTo>
                    <a:cubicBezTo>
                      <a:pt x="7499" y="8349"/>
                      <a:pt x="7656" y="8192"/>
                      <a:pt x="7656" y="8003"/>
                    </a:cubicBezTo>
                    <a:lnTo>
                      <a:pt x="7656" y="7310"/>
                    </a:lnTo>
                    <a:cubicBezTo>
                      <a:pt x="7593" y="6837"/>
                      <a:pt x="7341" y="6428"/>
                      <a:pt x="6932" y="6302"/>
                    </a:cubicBezTo>
                    <a:lnTo>
                      <a:pt x="6932" y="3120"/>
                    </a:lnTo>
                    <a:cubicBezTo>
                      <a:pt x="6932" y="1387"/>
                      <a:pt x="5514" y="1"/>
                      <a:pt x="38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0" name="Google Shape;7080;p64"/>
              <p:cNvSpPr/>
              <p:nvPr/>
            </p:nvSpPr>
            <p:spPr>
              <a:xfrm>
                <a:off x="-25602250" y="2497950"/>
                <a:ext cx="535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694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78" y="693"/>
                    </a:cubicBezTo>
                    <a:lnTo>
                      <a:pt x="1796" y="693"/>
                    </a:lnTo>
                    <a:cubicBezTo>
                      <a:pt x="1985" y="693"/>
                      <a:pt x="2143" y="536"/>
                      <a:pt x="2143" y="347"/>
                    </a:cubicBezTo>
                    <a:cubicBezTo>
                      <a:pt x="2143" y="158"/>
                      <a:pt x="1985" y="0"/>
                      <a:pt x="17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1" name="Google Shape;7081;p64"/>
              <p:cNvSpPr/>
              <p:nvPr/>
            </p:nvSpPr>
            <p:spPr>
              <a:xfrm>
                <a:off x="-25844850" y="2497950"/>
                <a:ext cx="528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1765" y="693"/>
                    </a:lnTo>
                    <a:cubicBezTo>
                      <a:pt x="1954" y="693"/>
                      <a:pt x="2112" y="536"/>
                      <a:pt x="2112" y="347"/>
                    </a:cubicBezTo>
                    <a:cubicBezTo>
                      <a:pt x="2080" y="158"/>
                      <a:pt x="1923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2" name="Google Shape;7082;p64"/>
              <p:cNvSpPr/>
              <p:nvPr/>
            </p:nvSpPr>
            <p:spPr>
              <a:xfrm>
                <a:off x="-25706225" y="2357750"/>
                <a:ext cx="173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143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764"/>
                    </a:lnTo>
                    <a:cubicBezTo>
                      <a:pt x="1" y="1985"/>
                      <a:pt x="158" y="2143"/>
                      <a:pt x="347" y="2143"/>
                    </a:cubicBezTo>
                    <a:cubicBezTo>
                      <a:pt x="536" y="2143"/>
                      <a:pt x="694" y="1985"/>
                      <a:pt x="694" y="1764"/>
                    </a:cubicBezTo>
                    <a:lnTo>
                      <a:pt x="694" y="347"/>
                    </a:ln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3" name="Google Shape;7083;p64"/>
              <p:cNvSpPr/>
              <p:nvPr/>
            </p:nvSpPr>
            <p:spPr>
              <a:xfrm>
                <a:off x="-25804675" y="2400275"/>
                <a:ext cx="425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671" extrusionOk="0">
                    <a:moveTo>
                      <a:pt x="351" y="0"/>
                    </a:moveTo>
                    <a:cubicBezTo>
                      <a:pt x="260" y="0"/>
                      <a:pt x="174" y="32"/>
                      <a:pt x="127" y="95"/>
                    </a:cubicBezTo>
                    <a:cubicBezTo>
                      <a:pt x="0" y="189"/>
                      <a:pt x="0" y="442"/>
                      <a:pt x="127" y="568"/>
                    </a:cubicBezTo>
                    <a:lnTo>
                      <a:pt x="1103" y="1544"/>
                    </a:lnTo>
                    <a:cubicBezTo>
                      <a:pt x="1166" y="1607"/>
                      <a:pt x="1261" y="1670"/>
                      <a:pt x="1324" y="1670"/>
                    </a:cubicBezTo>
                    <a:cubicBezTo>
                      <a:pt x="1418" y="1670"/>
                      <a:pt x="1544" y="1607"/>
                      <a:pt x="1576" y="1544"/>
                    </a:cubicBezTo>
                    <a:cubicBezTo>
                      <a:pt x="1702" y="1418"/>
                      <a:pt x="1702" y="1198"/>
                      <a:pt x="1576" y="1072"/>
                    </a:cubicBezTo>
                    <a:lnTo>
                      <a:pt x="599" y="95"/>
                    </a:lnTo>
                    <a:cubicBezTo>
                      <a:pt x="536" y="32"/>
                      <a:pt x="442" y="0"/>
                      <a:pt x="3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4" name="Google Shape;7084;p64"/>
              <p:cNvSpPr/>
              <p:nvPr/>
            </p:nvSpPr>
            <p:spPr>
              <a:xfrm>
                <a:off x="-25632175" y="2400275"/>
                <a:ext cx="417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71" extrusionOk="0">
                    <a:moveTo>
                      <a:pt x="1327" y="0"/>
                    </a:moveTo>
                    <a:cubicBezTo>
                      <a:pt x="1237" y="0"/>
                      <a:pt x="1150" y="32"/>
                      <a:pt x="1103" y="95"/>
                    </a:cubicBezTo>
                    <a:lnTo>
                      <a:pt x="95" y="1072"/>
                    </a:lnTo>
                    <a:cubicBezTo>
                      <a:pt x="0" y="1198"/>
                      <a:pt x="0" y="1418"/>
                      <a:pt x="95" y="1544"/>
                    </a:cubicBezTo>
                    <a:cubicBezTo>
                      <a:pt x="158" y="1607"/>
                      <a:pt x="252" y="1670"/>
                      <a:pt x="347" y="1670"/>
                    </a:cubicBezTo>
                    <a:cubicBezTo>
                      <a:pt x="410" y="1670"/>
                      <a:pt x="536" y="1607"/>
                      <a:pt x="567" y="1544"/>
                    </a:cubicBezTo>
                    <a:lnTo>
                      <a:pt x="1575" y="568"/>
                    </a:lnTo>
                    <a:cubicBezTo>
                      <a:pt x="1670" y="442"/>
                      <a:pt x="1670" y="189"/>
                      <a:pt x="1575" y="95"/>
                    </a:cubicBezTo>
                    <a:cubicBezTo>
                      <a:pt x="1512" y="32"/>
                      <a:pt x="1418" y="0"/>
                      <a:pt x="13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085" name="Google Shape;7085;p64"/>
            <p:cNvSpPr/>
            <p:nvPr/>
          </p:nvSpPr>
          <p:spPr>
            <a:xfrm>
              <a:off x="2723643" y="1735462"/>
              <a:ext cx="232834" cy="229634"/>
            </a:xfrm>
            <a:custGeom>
              <a:avLst/>
              <a:gdLst/>
              <a:ahLst/>
              <a:cxnLst/>
              <a:rect l="l" t="t" r="r" b="b"/>
              <a:pathLst>
                <a:path w="12004" h="11839" extrusionOk="0">
                  <a:moveTo>
                    <a:pt x="7435" y="685"/>
                  </a:moveTo>
                  <a:cubicBezTo>
                    <a:pt x="7530" y="685"/>
                    <a:pt x="7656" y="748"/>
                    <a:pt x="7687" y="811"/>
                  </a:cubicBezTo>
                  <a:lnTo>
                    <a:pt x="11121" y="4246"/>
                  </a:lnTo>
                  <a:cubicBezTo>
                    <a:pt x="11279" y="4372"/>
                    <a:pt x="11279" y="4592"/>
                    <a:pt x="11121" y="4718"/>
                  </a:cubicBezTo>
                  <a:cubicBezTo>
                    <a:pt x="11058" y="4781"/>
                    <a:pt x="10964" y="4813"/>
                    <a:pt x="10873" y="4813"/>
                  </a:cubicBezTo>
                  <a:cubicBezTo>
                    <a:pt x="10783" y="4813"/>
                    <a:pt x="10696" y="4781"/>
                    <a:pt x="10649" y="4718"/>
                  </a:cubicBezTo>
                  <a:lnTo>
                    <a:pt x="7215" y="1284"/>
                  </a:lnTo>
                  <a:cubicBezTo>
                    <a:pt x="7089" y="1158"/>
                    <a:pt x="7089" y="938"/>
                    <a:pt x="7215" y="811"/>
                  </a:cubicBezTo>
                  <a:cubicBezTo>
                    <a:pt x="7278" y="748"/>
                    <a:pt x="7372" y="685"/>
                    <a:pt x="7435" y="685"/>
                  </a:cubicBezTo>
                  <a:close/>
                  <a:moveTo>
                    <a:pt x="7971" y="2985"/>
                  </a:moveTo>
                  <a:lnTo>
                    <a:pt x="8948" y="3962"/>
                  </a:lnTo>
                  <a:lnTo>
                    <a:pt x="7404" y="5506"/>
                  </a:lnTo>
                  <a:lnTo>
                    <a:pt x="6427" y="4529"/>
                  </a:lnTo>
                  <a:lnTo>
                    <a:pt x="7971" y="2985"/>
                  </a:lnTo>
                  <a:close/>
                  <a:moveTo>
                    <a:pt x="5923" y="5033"/>
                  </a:moveTo>
                  <a:lnTo>
                    <a:pt x="6900" y="6010"/>
                  </a:lnTo>
                  <a:lnTo>
                    <a:pt x="6459" y="6451"/>
                  </a:lnTo>
                  <a:cubicBezTo>
                    <a:pt x="6135" y="6775"/>
                    <a:pt x="5672" y="6937"/>
                    <a:pt x="5229" y="6937"/>
                  </a:cubicBezTo>
                  <a:cubicBezTo>
                    <a:pt x="5155" y="6937"/>
                    <a:pt x="5082" y="6932"/>
                    <a:pt x="5010" y="6923"/>
                  </a:cubicBezTo>
                  <a:cubicBezTo>
                    <a:pt x="4946" y="6356"/>
                    <a:pt x="5136" y="5821"/>
                    <a:pt x="5482" y="5474"/>
                  </a:cubicBezTo>
                  <a:lnTo>
                    <a:pt x="5923" y="5033"/>
                  </a:lnTo>
                  <a:close/>
                  <a:moveTo>
                    <a:pt x="6931" y="1946"/>
                  </a:moveTo>
                  <a:lnTo>
                    <a:pt x="7404" y="2418"/>
                  </a:lnTo>
                  <a:lnTo>
                    <a:pt x="4978" y="4876"/>
                  </a:lnTo>
                  <a:cubicBezTo>
                    <a:pt x="4379" y="5443"/>
                    <a:pt x="4127" y="6230"/>
                    <a:pt x="4285" y="7081"/>
                  </a:cubicBezTo>
                  <a:lnTo>
                    <a:pt x="4348" y="7175"/>
                  </a:lnTo>
                  <a:cubicBezTo>
                    <a:pt x="4379" y="7301"/>
                    <a:pt x="4442" y="7427"/>
                    <a:pt x="4600" y="7459"/>
                  </a:cubicBezTo>
                  <a:lnTo>
                    <a:pt x="4726" y="7491"/>
                  </a:lnTo>
                  <a:cubicBezTo>
                    <a:pt x="4883" y="7554"/>
                    <a:pt x="5041" y="7554"/>
                    <a:pt x="5199" y="7554"/>
                  </a:cubicBezTo>
                  <a:cubicBezTo>
                    <a:pt x="5829" y="7554"/>
                    <a:pt x="6459" y="7301"/>
                    <a:pt x="6931" y="6829"/>
                  </a:cubicBezTo>
                  <a:lnTo>
                    <a:pt x="9389" y="4403"/>
                  </a:lnTo>
                  <a:lnTo>
                    <a:pt x="9861" y="4876"/>
                  </a:lnTo>
                  <a:lnTo>
                    <a:pt x="7687" y="7207"/>
                  </a:lnTo>
                  <a:cubicBezTo>
                    <a:pt x="6964" y="7905"/>
                    <a:pt x="6050" y="8306"/>
                    <a:pt x="5066" y="8306"/>
                  </a:cubicBezTo>
                  <a:cubicBezTo>
                    <a:pt x="4851" y="8306"/>
                    <a:pt x="4632" y="8286"/>
                    <a:pt x="4411" y="8247"/>
                  </a:cubicBezTo>
                  <a:lnTo>
                    <a:pt x="4348" y="8247"/>
                  </a:lnTo>
                  <a:cubicBezTo>
                    <a:pt x="4222" y="8247"/>
                    <a:pt x="4096" y="8310"/>
                    <a:pt x="4033" y="8341"/>
                  </a:cubicBezTo>
                  <a:lnTo>
                    <a:pt x="2080" y="10263"/>
                  </a:lnTo>
                  <a:lnTo>
                    <a:pt x="1607" y="9790"/>
                  </a:lnTo>
                  <a:lnTo>
                    <a:pt x="3560" y="7869"/>
                  </a:lnTo>
                  <a:cubicBezTo>
                    <a:pt x="3623" y="7774"/>
                    <a:pt x="3655" y="7680"/>
                    <a:pt x="3623" y="7554"/>
                  </a:cubicBezTo>
                  <a:lnTo>
                    <a:pt x="3623" y="7459"/>
                  </a:lnTo>
                  <a:cubicBezTo>
                    <a:pt x="3466" y="6293"/>
                    <a:pt x="3875" y="5065"/>
                    <a:pt x="4694" y="4214"/>
                  </a:cubicBezTo>
                  <a:lnTo>
                    <a:pt x="6931" y="1946"/>
                  </a:lnTo>
                  <a:close/>
                  <a:moveTo>
                    <a:pt x="1103" y="10357"/>
                  </a:moveTo>
                  <a:lnTo>
                    <a:pt x="1575" y="10830"/>
                  </a:lnTo>
                  <a:lnTo>
                    <a:pt x="1355" y="11051"/>
                  </a:lnTo>
                  <a:cubicBezTo>
                    <a:pt x="1292" y="11114"/>
                    <a:pt x="1213" y="11145"/>
                    <a:pt x="1130" y="11145"/>
                  </a:cubicBezTo>
                  <a:cubicBezTo>
                    <a:pt x="1048" y="11145"/>
                    <a:pt x="961" y="11114"/>
                    <a:pt x="882" y="11051"/>
                  </a:cubicBezTo>
                  <a:cubicBezTo>
                    <a:pt x="756" y="10925"/>
                    <a:pt x="756" y="10704"/>
                    <a:pt x="882" y="10578"/>
                  </a:cubicBezTo>
                  <a:lnTo>
                    <a:pt x="1103" y="10357"/>
                  </a:lnTo>
                  <a:close/>
                  <a:moveTo>
                    <a:pt x="7479" y="0"/>
                  </a:moveTo>
                  <a:cubicBezTo>
                    <a:pt x="7215" y="0"/>
                    <a:pt x="6947" y="103"/>
                    <a:pt x="6742" y="307"/>
                  </a:cubicBezTo>
                  <a:cubicBezTo>
                    <a:pt x="6427" y="622"/>
                    <a:pt x="6364" y="1095"/>
                    <a:pt x="6553" y="1473"/>
                  </a:cubicBezTo>
                  <a:lnTo>
                    <a:pt x="4253" y="3773"/>
                  </a:lnTo>
                  <a:cubicBezTo>
                    <a:pt x="3277" y="4750"/>
                    <a:pt x="2804" y="6136"/>
                    <a:pt x="2962" y="7522"/>
                  </a:cubicBezTo>
                  <a:lnTo>
                    <a:pt x="410" y="10074"/>
                  </a:lnTo>
                  <a:cubicBezTo>
                    <a:pt x="0" y="10452"/>
                    <a:pt x="0" y="11145"/>
                    <a:pt x="410" y="11523"/>
                  </a:cubicBezTo>
                  <a:cubicBezTo>
                    <a:pt x="599" y="11712"/>
                    <a:pt x="882" y="11838"/>
                    <a:pt x="1134" y="11838"/>
                  </a:cubicBezTo>
                  <a:cubicBezTo>
                    <a:pt x="1418" y="11838"/>
                    <a:pt x="1701" y="11712"/>
                    <a:pt x="1891" y="11523"/>
                  </a:cubicBezTo>
                  <a:lnTo>
                    <a:pt x="4442" y="8971"/>
                  </a:lnTo>
                  <a:cubicBezTo>
                    <a:pt x="4618" y="8991"/>
                    <a:pt x="4793" y="9001"/>
                    <a:pt x="4968" y="9001"/>
                  </a:cubicBezTo>
                  <a:cubicBezTo>
                    <a:pt x="6173" y="9001"/>
                    <a:pt x="7338" y="8533"/>
                    <a:pt x="8192" y="7680"/>
                  </a:cubicBezTo>
                  <a:lnTo>
                    <a:pt x="10491" y="5380"/>
                  </a:lnTo>
                  <a:cubicBezTo>
                    <a:pt x="10649" y="5443"/>
                    <a:pt x="10743" y="5506"/>
                    <a:pt x="10901" y="5506"/>
                  </a:cubicBezTo>
                  <a:cubicBezTo>
                    <a:pt x="11184" y="5506"/>
                    <a:pt x="11468" y="5380"/>
                    <a:pt x="11657" y="5191"/>
                  </a:cubicBezTo>
                  <a:cubicBezTo>
                    <a:pt x="12004" y="4781"/>
                    <a:pt x="12004" y="4119"/>
                    <a:pt x="11626" y="3741"/>
                  </a:cubicBezTo>
                  <a:lnTo>
                    <a:pt x="8192" y="307"/>
                  </a:lnTo>
                  <a:cubicBezTo>
                    <a:pt x="8002" y="103"/>
                    <a:pt x="7743" y="0"/>
                    <a:pt x="74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086" name="Google Shape;7086;p64"/>
            <p:cNvGrpSpPr/>
            <p:nvPr/>
          </p:nvGrpSpPr>
          <p:grpSpPr>
            <a:xfrm>
              <a:off x="4216836" y="1159165"/>
              <a:ext cx="148518" cy="229187"/>
              <a:chOff x="-23917525" y="1970225"/>
              <a:chExt cx="191425" cy="295400"/>
            </a:xfrm>
            <a:grpFill/>
          </p:grpSpPr>
          <p:sp>
            <p:nvSpPr>
              <p:cNvPr id="7087" name="Google Shape;7087;p64"/>
              <p:cNvSpPr/>
              <p:nvPr/>
            </p:nvSpPr>
            <p:spPr>
              <a:xfrm>
                <a:off x="-23917525" y="1970225"/>
                <a:ext cx="19142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11816" extrusionOk="0">
                    <a:moveTo>
                      <a:pt x="6616" y="694"/>
                    </a:moveTo>
                    <a:cubicBezTo>
                      <a:pt x="6805" y="694"/>
                      <a:pt x="6963" y="851"/>
                      <a:pt x="6963" y="1072"/>
                    </a:cubicBezTo>
                    <a:lnTo>
                      <a:pt x="6963" y="1450"/>
                    </a:lnTo>
                    <a:lnTo>
                      <a:pt x="725" y="1450"/>
                    </a:lnTo>
                    <a:lnTo>
                      <a:pt x="725" y="1072"/>
                    </a:lnTo>
                    <a:cubicBezTo>
                      <a:pt x="725" y="851"/>
                      <a:pt x="883" y="694"/>
                      <a:pt x="1072" y="694"/>
                    </a:cubicBezTo>
                    <a:close/>
                    <a:moveTo>
                      <a:pt x="6994" y="2175"/>
                    </a:moveTo>
                    <a:lnTo>
                      <a:pt x="6994" y="8413"/>
                    </a:lnTo>
                    <a:lnTo>
                      <a:pt x="725" y="8413"/>
                    </a:lnTo>
                    <a:lnTo>
                      <a:pt x="725" y="2175"/>
                    </a:lnTo>
                    <a:close/>
                    <a:moveTo>
                      <a:pt x="6931" y="9106"/>
                    </a:moveTo>
                    <a:lnTo>
                      <a:pt x="6931" y="10838"/>
                    </a:lnTo>
                    <a:cubicBezTo>
                      <a:pt x="6931" y="11028"/>
                      <a:pt x="6774" y="11185"/>
                      <a:pt x="6585" y="11185"/>
                    </a:cubicBezTo>
                    <a:lnTo>
                      <a:pt x="1040" y="11185"/>
                    </a:lnTo>
                    <a:cubicBezTo>
                      <a:pt x="819" y="11185"/>
                      <a:pt x="662" y="11028"/>
                      <a:pt x="662" y="10838"/>
                    </a:cubicBezTo>
                    <a:lnTo>
                      <a:pt x="662" y="9106"/>
                    </a:lnTo>
                    <a:close/>
                    <a:moveTo>
                      <a:pt x="1040" y="1"/>
                    </a:moveTo>
                    <a:cubicBezTo>
                      <a:pt x="441" y="1"/>
                      <a:pt x="0" y="473"/>
                      <a:pt x="0" y="1009"/>
                    </a:cubicBezTo>
                    <a:lnTo>
                      <a:pt x="0" y="10775"/>
                    </a:lnTo>
                    <a:cubicBezTo>
                      <a:pt x="0" y="11374"/>
                      <a:pt x="473" y="11815"/>
                      <a:pt x="1040" y="11815"/>
                    </a:cubicBezTo>
                    <a:lnTo>
                      <a:pt x="6585" y="11815"/>
                    </a:lnTo>
                    <a:cubicBezTo>
                      <a:pt x="7184" y="11815"/>
                      <a:pt x="7593" y="11343"/>
                      <a:pt x="7593" y="10775"/>
                    </a:cubicBezTo>
                    <a:lnTo>
                      <a:pt x="7593" y="1009"/>
                    </a:lnTo>
                    <a:cubicBezTo>
                      <a:pt x="7656" y="473"/>
                      <a:pt x="7184" y="1"/>
                      <a:pt x="65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8" name="Google Shape;7088;p64"/>
              <p:cNvSpPr/>
              <p:nvPr/>
            </p:nvSpPr>
            <p:spPr>
              <a:xfrm>
                <a:off x="-23882075" y="2041125"/>
                <a:ext cx="121300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4853" extrusionOk="0">
                    <a:moveTo>
                      <a:pt x="2773" y="662"/>
                    </a:moveTo>
                    <a:lnTo>
                      <a:pt x="2773" y="1702"/>
                    </a:lnTo>
                    <a:cubicBezTo>
                      <a:pt x="2773" y="1891"/>
                      <a:pt x="2930" y="2048"/>
                      <a:pt x="3119" y="2048"/>
                    </a:cubicBezTo>
                    <a:lnTo>
                      <a:pt x="4127" y="2048"/>
                    </a:lnTo>
                    <a:lnTo>
                      <a:pt x="4127" y="2773"/>
                    </a:lnTo>
                    <a:lnTo>
                      <a:pt x="3119" y="2773"/>
                    </a:lnTo>
                    <a:cubicBezTo>
                      <a:pt x="2930" y="2773"/>
                      <a:pt x="2773" y="2962"/>
                      <a:pt x="2773" y="3151"/>
                    </a:cubicBezTo>
                    <a:lnTo>
                      <a:pt x="2773" y="4159"/>
                    </a:lnTo>
                    <a:lnTo>
                      <a:pt x="2048" y="4159"/>
                    </a:lnTo>
                    <a:lnTo>
                      <a:pt x="2048" y="3119"/>
                    </a:lnTo>
                    <a:cubicBezTo>
                      <a:pt x="2048" y="2899"/>
                      <a:pt x="1890" y="2741"/>
                      <a:pt x="1701" y="2741"/>
                    </a:cubicBezTo>
                    <a:lnTo>
                      <a:pt x="662" y="2741"/>
                    </a:lnTo>
                    <a:lnTo>
                      <a:pt x="662" y="2048"/>
                    </a:lnTo>
                    <a:lnTo>
                      <a:pt x="1701" y="2048"/>
                    </a:lnTo>
                    <a:cubicBezTo>
                      <a:pt x="1890" y="2048"/>
                      <a:pt x="2048" y="1891"/>
                      <a:pt x="2048" y="1702"/>
                    </a:cubicBezTo>
                    <a:lnTo>
                      <a:pt x="2048" y="662"/>
                    </a:lnTo>
                    <a:close/>
                    <a:moveTo>
                      <a:pt x="1733" y="0"/>
                    </a:moveTo>
                    <a:cubicBezTo>
                      <a:pt x="1544" y="0"/>
                      <a:pt x="1386" y="158"/>
                      <a:pt x="1386" y="347"/>
                    </a:cubicBezTo>
                    <a:lnTo>
                      <a:pt x="1386" y="1386"/>
                    </a:lnTo>
                    <a:lnTo>
                      <a:pt x="347" y="1386"/>
                    </a:lnTo>
                    <a:cubicBezTo>
                      <a:pt x="158" y="1386"/>
                      <a:pt x="0" y="1544"/>
                      <a:pt x="0" y="1733"/>
                    </a:cubicBezTo>
                    <a:lnTo>
                      <a:pt x="0" y="3119"/>
                    </a:lnTo>
                    <a:cubicBezTo>
                      <a:pt x="0" y="3308"/>
                      <a:pt x="158" y="3466"/>
                      <a:pt x="347" y="3466"/>
                    </a:cubicBezTo>
                    <a:lnTo>
                      <a:pt x="1386" y="3466"/>
                    </a:lnTo>
                    <a:lnTo>
                      <a:pt x="1386" y="4474"/>
                    </a:lnTo>
                    <a:cubicBezTo>
                      <a:pt x="1386" y="4694"/>
                      <a:pt x="1544" y="4852"/>
                      <a:pt x="1733" y="4852"/>
                    </a:cubicBezTo>
                    <a:lnTo>
                      <a:pt x="3119" y="4852"/>
                    </a:lnTo>
                    <a:cubicBezTo>
                      <a:pt x="3308" y="4852"/>
                      <a:pt x="3466" y="4694"/>
                      <a:pt x="3466" y="4474"/>
                    </a:cubicBezTo>
                    <a:lnTo>
                      <a:pt x="3466" y="3466"/>
                    </a:lnTo>
                    <a:lnTo>
                      <a:pt x="4505" y="3466"/>
                    </a:lnTo>
                    <a:cubicBezTo>
                      <a:pt x="4694" y="3466"/>
                      <a:pt x="4852" y="3308"/>
                      <a:pt x="4852" y="3119"/>
                    </a:cubicBezTo>
                    <a:lnTo>
                      <a:pt x="4852" y="1733"/>
                    </a:lnTo>
                    <a:cubicBezTo>
                      <a:pt x="4852" y="1544"/>
                      <a:pt x="4694" y="1386"/>
                      <a:pt x="4505" y="1386"/>
                    </a:cubicBezTo>
                    <a:lnTo>
                      <a:pt x="3466" y="1386"/>
                    </a:lnTo>
                    <a:lnTo>
                      <a:pt x="3466" y="347"/>
                    </a:lnTo>
                    <a:cubicBezTo>
                      <a:pt x="3466" y="158"/>
                      <a:pt x="3308" y="0"/>
                      <a:pt x="31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89" name="Google Shape;7089;p64"/>
              <p:cNvSpPr/>
              <p:nvPr/>
            </p:nvSpPr>
            <p:spPr>
              <a:xfrm>
                <a:off x="-23839550" y="2214400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1072" y="693"/>
                    </a:lnTo>
                    <a:cubicBezTo>
                      <a:pt x="1261" y="693"/>
                      <a:pt x="1418" y="536"/>
                      <a:pt x="1418" y="347"/>
                    </a:cubicBezTo>
                    <a:cubicBezTo>
                      <a:pt x="1418" y="158"/>
                      <a:pt x="126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90" name="Google Shape;7090;p64"/>
            <p:cNvGrpSpPr/>
            <p:nvPr/>
          </p:nvGrpSpPr>
          <p:grpSpPr>
            <a:xfrm>
              <a:off x="4187819" y="1449130"/>
              <a:ext cx="206552" cy="229769"/>
              <a:chOff x="-23952175" y="2340425"/>
              <a:chExt cx="266225" cy="296150"/>
            </a:xfrm>
            <a:grpFill/>
          </p:grpSpPr>
          <p:sp>
            <p:nvSpPr>
              <p:cNvPr id="7091" name="Google Shape;7091;p64"/>
              <p:cNvSpPr/>
              <p:nvPr/>
            </p:nvSpPr>
            <p:spPr>
              <a:xfrm>
                <a:off x="-23952175" y="2340425"/>
                <a:ext cx="266225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0649" h="11846" extrusionOk="0">
                    <a:moveTo>
                      <a:pt x="3844" y="693"/>
                    </a:moveTo>
                    <a:cubicBezTo>
                      <a:pt x="4033" y="693"/>
                      <a:pt x="4190" y="851"/>
                      <a:pt x="4190" y="1040"/>
                    </a:cubicBezTo>
                    <a:lnTo>
                      <a:pt x="4190" y="1449"/>
                    </a:lnTo>
                    <a:lnTo>
                      <a:pt x="2804" y="1449"/>
                    </a:lnTo>
                    <a:lnTo>
                      <a:pt x="2804" y="1040"/>
                    </a:lnTo>
                    <a:lnTo>
                      <a:pt x="2773" y="1040"/>
                    </a:lnTo>
                    <a:cubicBezTo>
                      <a:pt x="2773" y="851"/>
                      <a:pt x="2930" y="693"/>
                      <a:pt x="3119" y="693"/>
                    </a:cubicBezTo>
                    <a:close/>
                    <a:moveTo>
                      <a:pt x="5230" y="2111"/>
                    </a:moveTo>
                    <a:cubicBezTo>
                      <a:pt x="5608" y="2111"/>
                      <a:pt x="5955" y="2363"/>
                      <a:pt x="6175" y="2710"/>
                    </a:cubicBezTo>
                    <a:cubicBezTo>
                      <a:pt x="5703" y="2993"/>
                      <a:pt x="5387" y="3497"/>
                      <a:pt x="5387" y="4096"/>
                    </a:cubicBezTo>
                    <a:cubicBezTo>
                      <a:pt x="5387" y="4442"/>
                      <a:pt x="5482" y="4726"/>
                      <a:pt x="5640" y="4946"/>
                    </a:cubicBezTo>
                    <a:cubicBezTo>
                      <a:pt x="5547" y="4960"/>
                      <a:pt x="5454" y="4966"/>
                      <a:pt x="5362" y="4966"/>
                    </a:cubicBezTo>
                    <a:cubicBezTo>
                      <a:pt x="4796" y="4966"/>
                      <a:pt x="4246" y="4723"/>
                      <a:pt x="3812" y="4316"/>
                    </a:cubicBezTo>
                    <a:lnTo>
                      <a:pt x="3718" y="4253"/>
                    </a:lnTo>
                    <a:cubicBezTo>
                      <a:pt x="3245" y="3812"/>
                      <a:pt x="2647" y="3529"/>
                      <a:pt x="2016" y="3466"/>
                    </a:cubicBezTo>
                    <a:cubicBezTo>
                      <a:pt x="1874" y="3433"/>
                      <a:pt x="1727" y="3419"/>
                      <a:pt x="1578" y="3419"/>
                    </a:cubicBezTo>
                    <a:cubicBezTo>
                      <a:pt x="1299" y="3419"/>
                      <a:pt x="1012" y="3467"/>
                      <a:pt x="725" y="3529"/>
                    </a:cubicBezTo>
                    <a:lnTo>
                      <a:pt x="725" y="3151"/>
                    </a:lnTo>
                    <a:cubicBezTo>
                      <a:pt x="693" y="2583"/>
                      <a:pt x="1166" y="2111"/>
                      <a:pt x="1733" y="2111"/>
                    </a:cubicBezTo>
                    <a:close/>
                    <a:moveTo>
                      <a:pt x="8979" y="3182"/>
                    </a:moveTo>
                    <a:cubicBezTo>
                      <a:pt x="9515" y="3182"/>
                      <a:pt x="9924" y="3623"/>
                      <a:pt x="9924" y="4127"/>
                    </a:cubicBezTo>
                    <a:cubicBezTo>
                      <a:pt x="9924" y="4568"/>
                      <a:pt x="9546" y="4883"/>
                      <a:pt x="9137" y="5198"/>
                    </a:cubicBezTo>
                    <a:cubicBezTo>
                      <a:pt x="9074" y="5230"/>
                      <a:pt x="8097" y="6112"/>
                      <a:pt x="7971" y="6207"/>
                    </a:cubicBezTo>
                    <a:cubicBezTo>
                      <a:pt x="7845" y="6144"/>
                      <a:pt x="6679" y="5104"/>
                      <a:pt x="6679" y="5104"/>
                    </a:cubicBezTo>
                    <a:cubicBezTo>
                      <a:pt x="6270" y="4757"/>
                      <a:pt x="5986" y="4505"/>
                      <a:pt x="5986" y="4127"/>
                    </a:cubicBezTo>
                    <a:cubicBezTo>
                      <a:pt x="5986" y="3623"/>
                      <a:pt x="6427" y="3182"/>
                      <a:pt x="6931" y="3182"/>
                    </a:cubicBezTo>
                    <a:cubicBezTo>
                      <a:pt x="7215" y="3182"/>
                      <a:pt x="7498" y="3308"/>
                      <a:pt x="7687" y="3529"/>
                    </a:cubicBezTo>
                    <a:cubicBezTo>
                      <a:pt x="7782" y="3623"/>
                      <a:pt x="7845" y="3686"/>
                      <a:pt x="7971" y="3686"/>
                    </a:cubicBezTo>
                    <a:cubicBezTo>
                      <a:pt x="8097" y="3686"/>
                      <a:pt x="8160" y="3655"/>
                      <a:pt x="8254" y="3529"/>
                    </a:cubicBezTo>
                    <a:cubicBezTo>
                      <a:pt x="8443" y="3308"/>
                      <a:pt x="8664" y="3182"/>
                      <a:pt x="8979" y="3182"/>
                    </a:cubicBezTo>
                    <a:close/>
                    <a:moveTo>
                      <a:pt x="1561" y="4127"/>
                    </a:moveTo>
                    <a:cubicBezTo>
                      <a:pt x="2142" y="4127"/>
                      <a:pt x="2710" y="4337"/>
                      <a:pt x="3151" y="4757"/>
                    </a:cubicBezTo>
                    <a:lnTo>
                      <a:pt x="3245" y="4820"/>
                    </a:lnTo>
                    <a:cubicBezTo>
                      <a:pt x="3844" y="5356"/>
                      <a:pt x="4568" y="5671"/>
                      <a:pt x="5324" y="5671"/>
                    </a:cubicBezTo>
                    <a:cubicBezTo>
                      <a:pt x="5608" y="5671"/>
                      <a:pt x="5860" y="5639"/>
                      <a:pt x="6112" y="5545"/>
                    </a:cubicBezTo>
                    <a:cubicBezTo>
                      <a:pt x="6144" y="5545"/>
                      <a:pt x="6144" y="5576"/>
                      <a:pt x="6207" y="5576"/>
                    </a:cubicBezTo>
                    <a:lnTo>
                      <a:pt x="6207" y="7278"/>
                    </a:lnTo>
                    <a:cubicBezTo>
                      <a:pt x="6207" y="7876"/>
                      <a:pt x="5734" y="8286"/>
                      <a:pt x="5167" y="8286"/>
                    </a:cubicBezTo>
                    <a:lnTo>
                      <a:pt x="1701" y="8286"/>
                    </a:lnTo>
                    <a:cubicBezTo>
                      <a:pt x="1655" y="8294"/>
                      <a:pt x="1610" y="8298"/>
                      <a:pt x="1565" y="8298"/>
                    </a:cubicBezTo>
                    <a:cubicBezTo>
                      <a:pt x="1088" y="8298"/>
                      <a:pt x="693" y="7856"/>
                      <a:pt x="693" y="7309"/>
                    </a:cubicBezTo>
                    <a:lnTo>
                      <a:pt x="693" y="4285"/>
                    </a:lnTo>
                    <a:cubicBezTo>
                      <a:pt x="977" y="4180"/>
                      <a:pt x="1271" y="4127"/>
                      <a:pt x="1561" y="4127"/>
                    </a:cubicBezTo>
                    <a:close/>
                    <a:moveTo>
                      <a:pt x="3844" y="9105"/>
                    </a:moveTo>
                    <a:lnTo>
                      <a:pt x="3844" y="9452"/>
                    </a:lnTo>
                    <a:cubicBezTo>
                      <a:pt x="3844" y="9641"/>
                      <a:pt x="3686" y="9798"/>
                      <a:pt x="3466" y="9798"/>
                    </a:cubicBezTo>
                    <a:cubicBezTo>
                      <a:pt x="3277" y="9798"/>
                      <a:pt x="3119" y="9641"/>
                      <a:pt x="3119" y="9452"/>
                    </a:cubicBezTo>
                    <a:lnTo>
                      <a:pt x="3119" y="9105"/>
                    </a:lnTo>
                    <a:close/>
                    <a:moveTo>
                      <a:pt x="6994" y="6207"/>
                    </a:moveTo>
                    <a:cubicBezTo>
                      <a:pt x="7057" y="6301"/>
                      <a:pt x="7530" y="6679"/>
                      <a:pt x="7687" y="6805"/>
                    </a:cubicBezTo>
                    <a:lnTo>
                      <a:pt x="7687" y="10082"/>
                    </a:lnTo>
                    <a:cubicBezTo>
                      <a:pt x="7656" y="10680"/>
                      <a:pt x="7183" y="11153"/>
                      <a:pt x="6585" y="11153"/>
                    </a:cubicBezTo>
                    <a:lnTo>
                      <a:pt x="4852" y="11153"/>
                    </a:lnTo>
                    <a:cubicBezTo>
                      <a:pt x="4379" y="11153"/>
                      <a:pt x="4001" y="10838"/>
                      <a:pt x="3875" y="10397"/>
                    </a:cubicBezTo>
                    <a:cubicBezTo>
                      <a:pt x="4253" y="10239"/>
                      <a:pt x="4537" y="9893"/>
                      <a:pt x="4537" y="9420"/>
                    </a:cubicBezTo>
                    <a:lnTo>
                      <a:pt x="4537" y="9042"/>
                    </a:lnTo>
                    <a:lnTo>
                      <a:pt x="5261" y="9042"/>
                    </a:lnTo>
                    <a:cubicBezTo>
                      <a:pt x="6207" y="9042"/>
                      <a:pt x="6994" y="8254"/>
                      <a:pt x="6994" y="7309"/>
                    </a:cubicBezTo>
                    <a:lnTo>
                      <a:pt x="6994" y="6207"/>
                    </a:lnTo>
                    <a:close/>
                    <a:moveTo>
                      <a:pt x="3119" y="0"/>
                    </a:moveTo>
                    <a:cubicBezTo>
                      <a:pt x="2521" y="0"/>
                      <a:pt x="2111" y="473"/>
                      <a:pt x="2111" y="1008"/>
                    </a:cubicBezTo>
                    <a:lnTo>
                      <a:pt x="2111" y="1418"/>
                    </a:lnTo>
                    <a:lnTo>
                      <a:pt x="1733" y="1418"/>
                    </a:lnTo>
                    <a:cubicBezTo>
                      <a:pt x="788" y="1418"/>
                      <a:pt x="0" y="2205"/>
                      <a:pt x="0" y="3151"/>
                    </a:cubicBezTo>
                    <a:lnTo>
                      <a:pt x="0" y="7309"/>
                    </a:lnTo>
                    <a:cubicBezTo>
                      <a:pt x="0" y="8254"/>
                      <a:pt x="788" y="9042"/>
                      <a:pt x="1733" y="9042"/>
                    </a:cubicBezTo>
                    <a:lnTo>
                      <a:pt x="2458" y="9042"/>
                    </a:lnTo>
                    <a:lnTo>
                      <a:pt x="2458" y="9420"/>
                    </a:lnTo>
                    <a:cubicBezTo>
                      <a:pt x="2458" y="9893"/>
                      <a:pt x="2773" y="10271"/>
                      <a:pt x="3182" y="10397"/>
                    </a:cubicBezTo>
                    <a:cubicBezTo>
                      <a:pt x="3340" y="11216"/>
                      <a:pt x="4033" y="11846"/>
                      <a:pt x="4852" y="11846"/>
                    </a:cubicBezTo>
                    <a:lnTo>
                      <a:pt x="6585" y="11846"/>
                    </a:lnTo>
                    <a:cubicBezTo>
                      <a:pt x="7530" y="11846"/>
                      <a:pt x="8317" y="11058"/>
                      <a:pt x="8317" y="10113"/>
                    </a:cubicBezTo>
                    <a:lnTo>
                      <a:pt x="8317" y="6837"/>
                    </a:lnTo>
                    <a:cubicBezTo>
                      <a:pt x="8443" y="6742"/>
                      <a:pt x="9546" y="5797"/>
                      <a:pt x="9578" y="5734"/>
                    </a:cubicBezTo>
                    <a:cubicBezTo>
                      <a:pt x="10050" y="5356"/>
                      <a:pt x="10617" y="4883"/>
                      <a:pt x="10617" y="4127"/>
                    </a:cubicBezTo>
                    <a:cubicBezTo>
                      <a:pt x="10649" y="3214"/>
                      <a:pt x="9893" y="2489"/>
                      <a:pt x="9011" y="2489"/>
                    </a:cubicBezTo>
                    <a:cubicBezTo>
                      <a:pt x="8601" y="2489"/>
                      <a:pt x="8254" y="2583"/>
                      <a:pt x="7971" y="2836"/>
                    </a:cubicBezTo>
                    <a:cubicBezTo>
                      <a:pt x="7687" y="2583"/>
                      <a:pt x="7341" y="2489"/>
                      <a:pt x="6963" y="2489"/>
                    </a:cubicBezTo>
                    <a:lnTo>
                      <a:pt x="6805" y="2489"/>
                    </a:lnTo>
                    <a:cubicBezTo>
                      <a:pt x="6522" y="1859"/>
                      <a:pt x="5892" y="1418"/>
                      <a:pt x="5230" y="1418"/>
                    </a:cubicBezTo>
                    <a:lnTo>
                      <a:pt x="4852" y="1418"/>
                    </a:lnTo>
                    <a:lnTo>
                      <a:pt x="4852" y="1008"/>
                    </a:lnTo>
                    <a:cubicBezTo>
                      <a:pt x="4852" y="441"/>
                      <a:pt x="4379" y="0"/>
                      <a:pt x="3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92" name="Google Shape;7092;p64"/>
              <p:cNvSpPr/>
              <p:nvPr/>
            </p:nvSpPr>
            <p:spPr>
              <a:xfrm>
                <a:off x="-23918325" y="2479025"/>
                <a:ext cx="53600" cy="523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095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072"/>
                    </a:lnTo>
                    <a:cubicBezTo>
                      <a:pt x="1" y="1671"/>
                      <a:pt x="473" y="2080"/>
                      <a:pt x="1009" y="2080"/>
                    </a:cubicBezTo>
                    <a:lnTo>
                      <a:pt x="1734" y="2080"/>
                    </a:lnTo>
                    <a:cubicBezTo>
                      <a:pt x="1767" y="2090"/>
                      <a:pt x="1800" y="2094"/>
                      <a:pt x="1831" y="2094"/>
                    </a:cubicBezTo>
                    <a:cubicBezTo>
                      <a:pt x="2007" y="2094"/>
                      <a:pt x="2143" y="1952"/>
                      <a:pt x="2143" y="1765"/>
                    </a:cubicBezTo>
                    <a:cubicBezTo>
                      <a:pt x="2143" y="1576"/>
                      <a:pt x="1954" y="1419"/>
                      <a:pt x="1765" y="1419"/>
                    </a:cubicBezTo>
                    <a:lnTo>
                      <a:pt x="1072" y="1419"/>
                    </a:lnTo>
                    <a:cubicBezTo>
                      <a:pt x="851" y="1419"/>
                      <a:pt x="694" y="1261"/>
                      <a:pt x="694" y="1072"/>
                    </a:cubicBezTo>
                    <a:lnTo>
                      <a:pt x="694" y="347"/>
                    </a:ln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093" name="Google Shape;7093;p64"/>
            <p:cNvSpPr/>
            <p:nvPr/>
          </p:nvSpPr>
          <p:spPr>
            <a:xfrm>
              <a:off x="4170258" y="1735918"/>
              <a:ext cx="242009" cy="228722"/>
            </a:xfrm>
            <a:custGeom>
              <a:avLst/>
              <a:gdLst/>
              <a:ahLst/>
              <a:cxnLst/>
              <a:rect l="l" t="t" r="r" b="b"/>
              <a:pathLst>
                <a:path w="12477" h="11792" extrusionOk="0">
                  <a:moveTo>
                    <a:pt x="10845" y="690"/>
                  </a:moveTo>
                  <a:cubicBezTo>
                    <a:pt x="11072" y="690"/>
                    <a:pt x="11264" y="705"/>
                    <a:pt x="11406" y="733"/>
                  </a:cubicBezTo>
                  <a:cubicBezTo>
                    <a:pt x="11469" y="1049"/>
                    <a:pt x="11469" y="1616"/>
                    <a:pt x="11374" y="2246"/>
                  </a:cubicBezTo>
                  <a:lnTo>
                    <a:pt x="9894" y="765"/>
                  </a:lnTo>
                  <a:cubicBezTo>
                    <a:pt x="10240" y="713"/>
                    <a:pt x="10568" y="690"/>
                    <a:pt x="10845" y="690"/>
                  </a:cubicBezTo>
                  <a:close/>
                  <a:moveTo>
                    <a:pt x="9106" y="923"/>
                  </a:moveTo>
                  <a:lnTo>
                    <a:pt x="11280" y="3096"/>
                  </a:lnTo>
                  <a:cubicBezTo>
                    <a:pt x="11185" y="3317"/>
                    <a:pt x="11091" y="3569"/>
                    <a:pt x="10996" y="3789"/>
                  </a:cubicBezTo>
                  <a:lnTo>
                    <a:pt x="8350" y="1143"/>
                  </a:lnTo>
                  <a:cubicBezTo>
                    <a:pt x="8602" y="1049"/>
                    <a:pt x="8822" y="954"/>
                    <a:pt x="9106" y="923"/>
                  </a:cubicBezTo>
                  <a:close/>
                  <a:moveTo>
                    <a:pt x="7720" y="1458"/>
                  </a:moveTo>
                  <a:lnTo>
                    <a:pt x="10618" y="4388"/>
                  </a:lnTo>
                  <a:cubicBezTo>
                    <a:pt x="10555" y="4451"/>
                    <a:pt x="10461" y="4577"/>
                    <a:pt x="10398" y="4672"/>
                  </a:cubicBezTo>
                  <a:cubicBezTo>
                    <a:pt x="10303" y="4766"/>
                    <a:pt x="10240" y="4861"/>
                    <a:pt x="10114" y="4892"/>
                  </a:cubicBezTo>
                  <a:lnTo>
                    <a:pt x="7216" y="1994"/>
                  </a:lnTo>
                  <a:cubicBezTo>
                    <a:pt x="7279" y="1899"/>
                    <a:pt x="7373" y="1773"/>
                    <a:pt x="7436" y="1710"/>
                  </a:cubicBezTo>
                  <a:cubicBezTo>
                    <a:pt x="7531" y="1616"/>
                    <a:pt x="7594" y="1553"/>
                    <a:pt x="7720" y="1458"/>
                  </a:cubicBezTo>
                  <a:close/>
                  <a:moveTo>
                    <a:pt x="6901" y="2655"/>
                  </a:moveTo>
                  <a:lnTo>
                    <a:pt x="9515" y="5270"/>
                  </a:lnTo>
                  <a:cubicBezTo>
                    <a:pt x="9263" y="5365"/>
                    <a:pt x="9011" y="5459"/>
                    <a:pt x="8791" y="5522"/>
                  </a:cubicBezTo>
                  <a:lnTo>
                    <a:pt x="6649" y="3411"/>
                  </a:lnTo>
                  <a:cubicBezTo>
                    <a:pt x="6680" y="3159"/>
                    <a:pt x="6775" y="2876"/>
                    <a:pt x="6901" y="2655"/>
                  </a:cubicBezTo>
                  <a:close/>
                  <a:moveTo>
                    <a:pt x="6491" y="4231"/>
                  </a:moveTo>
                  <a:lnTo>
                    <a:pt x="7877" y="5617"/>
                  </a:lnTo>
                  <a:cubicBezTo>
                    <a:pt x="7638" y="5643"/>
                    <a:pt x="7409" y="5653"/>
                    <a:pt x="7204" y="5653"/>
                  </a:cubicBezTo>
                  <a:cubicBezTo>
                    <a:pt x="6923" y="5653"/>
                    <a:pt x="6686" y="5635"/>
                    <a:pt x="6523" y="5617"/>
                  </a:cubicBezTo>
                  <a:cubicBezTo>
                    <a:pt x="6491" y="5333"/>
                    <a:pt x="6460" y="4829"/>
                    <a:pt x="6491" y="4231"/>
                  </a:cubicBezTo>
                  <a:close/>
                  <a:moveTo>
                    <a:pt x="4982" y="6171"/>
                  </a:moveTo>
                  <a:cubicBezTo>
                    <a:pt x="5371" y="6171"/>
                    <a:pt x="5708" y="6201"/>
                    <a:pt x="5892" y="6247"/>
                  </a:cubicBezTo>
                  <a:cubicBezTo>
                    <a:pt x="5955" y="6499"/>
                    <a:pt x="5987" y="7034"/>
                    <a:pt x="5955" y="7602"/>
                  </a:cubicBezTo>
                  <a:lnTo>
                    <a:pt x="4538" y="6184"/>
                  </a:lnTo>
                  <a:cubicBezTo>
                    <a:pt x="4690" y="6175"/>
                    <a:pt x="4839" y="6171"/>
                    <a:pt x="4982" y="6171"/>
                  </a:cubicBezTo>
                  <a:close/>
                  <a:moveTo>
                    <a:pt x="3719" y="6310"/>
                  </a:moveTo>
                  <a:lnTo>
                    <a:pt x="5829" y="8452"/>
                  </a:lnTo>
                  <a:cubicBezTo>
                    <a:pt x="5798" y="8673"/>
                    <a:pt x="5703" y="8956"/>
                    <a:pt x="5609" y="9177"/>
                  </a:cubicBezTo>
                  <a:lnTo>
                    <a:pt x="2962" y="6562"/>
                  </a:lnTo>
                  <a:cubicBezTo>
                    <a:pt x="3183" y="6436"/>
                    <a:pt x="3435" y="6341"/>
                    <a:pt x="3719" y="6310"/>
                  </a:cubicBezTo>
                  <a:close/>
                  <a:moveTo>
                    <a:pt x="2332" y="6908"/>
                  </a:moveTo>
                  <a:lnTo>
                    <a:pt x="5231" y="9807"/>
                  </a:lnTo>
                  <a:cubicBezTo>
                    <a:pt x="5168" y="9901"/>
                    <a:pt x="5073" y="10027"/>
                    <a:pt x="5010" y="10090"/>
                  </a:cubicBezTo>
                  <a:cubicBezTo>
                    <a:pt x="4916" y="10185"/>
                    <a:pt x="4853" y="10248"/>
                    <a:pt x="4727" y="10342"/>
                  </a:cubicBezTo>
                  <a:lnTo>
                    <a:pt x="1797" y="7412"/>
                  </a:lnTo>
                  <a:cubicBezTo>
                    <a:pt x="1891" y="7349"/>
                    <a:pt x="1954" y="7223"/>
                    <a:pt x="2049" y="7129"/>
                  </a:cubicBezTo>
                  <a:cubicBezTo>
                    <a:pt x="2112" y="7066"/>
                    <a:pt x="2206" y="6971"/>
                    <a:pt x="2332" y="6908"/>
                  </a:cubicBezTo>
                  <a:close/>
                  <a:moveTo>
                    <a:pt x="1450" y="8011"/>
                  </a:moveTo>
                  <a:lnTo>
                    <a:pt x="4097" y="10657"/>
                  </a:lnTo>
                  <a:cubicBezTo>
                    <a:pt x="3908" y="10752"/>
                    <a:pt x="3624" y="10847"/>
                    <a:pt x="3372" y="10910"/>
                  </a:cubicBezTo>
                  <a:lnTo>
                    <a:pt x="1230" y="8767"/>
                  </a:lnTo>
                  <a:cubicBezTo>
                    <a:pt x="1293" y="8515"/>
                    <a:pt x="1387" y="8232"/>
                    <a:pt x="1450" y="8011"/>
                  </a:cubicBezTo>
                  <a:close/>
                  <a:moveTo>
                    <a:pt x="1072" y="9586"/>
                  </a:moveTo>
                  <a:lnTo>
                    <a:pt x="2553" y="11067"/>
                  </a:lnTo>
                  <a:cubicBezTo>
                    <a:pt x="2175" y="11124"/>
                    <a:pt x="1831" y="11135"/>
                    <a:pt x="1534" y="11135"/>
                  </a:cubicBezTo>
                  <a:cubicBezTo>
                    <a:pt x="1337" y="11135"/>
                    <a:pt x="1160" y="11130"/>
                    <a:pt x="1009" y="11130"/>
                  </a:cubicBezTo>
                  <a:cubicBezTo>
                    <a:pt x="978" y="10815"/>
                    <a:pt x="978" y="10216"/>
                    <a:pt x="1072" y="9586"/>
                  </a:cubicBezTo>
                  <a:close/>
                  <a:moveTo>
                    <a:pt x="10872" y="1"/>
                  </a:moveTo>
                  <a:cubicBezTo>
                    <a:pt x="9797" y="1"/>
                    <a:pt x="8028" y="173"/>
                    <a:pt x="6964" y="1238"/>
                  </a:cubicBezTo>
                  <a:cubicBezTo>
                    <a:pt x="6775" y="1427"/>
                    <a:pt x="6617" y="1616"/>
                    <a:pt x="6491" y="1836"/>
                  </a:cubicBezTo>
                  <a:cubicBezTo>
                    <a:pt x="5735" y="3033"/>
                    <a:pt x="5735" y="4703"/>
                    <a:pt x="5829" y="5491"/>
                  </a:cubicBezTo>
                  <a:cubicBezTo>
                    <a:pt x="5619" y="5469"/>
                    <a:pt x="5344" y="5450"/>
                    <a:pt x="5031" y="5450"/>
                  </a:cubicBezTo>
                  <a:cubicBezTo>
                    <a:pt x="3989" y="5450"/>
                    <a:pt x="2521" y="5655"/>
                    <a:pt x="1576" y="6625"/>
                  </a:cubicBezTo>
                  <a:cubicBezTo>
                    <a:pt x="1" y="8200"/>
                    <a:pt x="348" y="11319"/>
                    <a:pt x="379" y="11445"/>
                  </a:cubicBezTo>
                  <a:cubicBezTo>
                    <a:pt x="442" y="11603"/>
                    <a:pt x="568" y="11697"/>
                    <a:pt x="726" y="11760"/>
                  </a:cubicBezTo>
                  <a:cubicBezTo>
                    <a:pt x="757" y="11760"/>
                    <a:pt x="1135" y="11792"/>
                    <a:pt x="1671" y="11792"/>
                  </a:cubicBezTo>
                  <a:cubicBezTo>
                    <a:pt x="2710" y="11792"/>
                    <a:pt x="4443" y="11603"/>
                    <a:pt x="5514" y="10531"/>
                  </a:cubicBezTo>
                  <a:cubicBezTo>
                    <a:pt x="6775" y="9271"/>
                    <a:pt x="6743" y="7192"/>
                    <a:pt x="6649" y="6278"/>
                  </a:cubicBezTo>
                  <a:cubicBezTo>
                    <a:pt x="6869" y="6278"/>
                    <a:pt x="7121" y="6310"/>
                    <a:pt x="7405" y="6310"/>
                  </a:cubicBezTo>
                  <a:cubicBezTo>
                    <a:pt x="8476" y="6310"/>
                    <a:pt x="9925" y="6121"/>
                    <a:pt x="10902" y="5144"/>
                  </a:cubicBezTo>
                  <a:cubicBezTo>
                    <a:pt x="12477" y="3600"/>
                    <a:pt x="12099" y="481"/>
                    <a:pt x="12099" y="355"/>
                  </a:cubicBezTo>
                  <a:cubicBezTo>
                    <a:pt x="12036" y="198"/>
                    <a:pt x="11941" y="103"/>
                    <a:pt x="11784" y="40"/>
                  </a:cubicBezTo>
                  <a:cubicBezTo>
                    <a:pt x="11743" y="40"/>
                    <a:pt x="11387" y="1"/>
                    <a:pt x="108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094" name="Google Shape;7094;p64"/>
            <p:cNvGrpSpPr/>
            <p:nvPr/>
          </p:nvGrpSpPr>
          <p:grpSpPr>
            <a:xfrm>
              <a:off x="5086616" y="1734799"/>
              <a:ext cx="155229" cy="231011"/>
              <a:chOff x="-22811700" y="2700350"/>
              <a:chExt cx="200075" cy="297750"/>
            </a:xfrm>
            <a:grpFill/>
          </p:grpSpPr>
          <p:sp>
            <p:nvSpPr>
              <p:cNvPr id="7095" name="Google Shape;7095;p64"/>
              <p:cNvSpPr/>
              <p:nvPr/>
            </p:nvSpPr>
            <p:spPr>
              <a:xfrm>
                <a:off x="-22811700" y="2700350"/>
                <a:ext cx="86650" cy="2969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11879" extrusionOk="0">
                    <a:moveTo>
                      <a:pt x="1702" y="725"/>
                    </a:moveTo>
                    <a:cubicBezTo>
                      <a:pt x="2269" y="725"/>
                      <a:pt x="2710" y="1198"/>
                      <a:pt x="2710" y="1734"/>
                    </a:cubicBezTo>
                    <a:cubicBezTo>
                      <a:pt x="2710" y="2332"/>
                      <a:pt x="2237" y="2773"/>
                      <a:pt x="1702" y="2773"/>
                    </a:cubicBezTo>
                    <a:cubicBezTo>
                      <a:pt x="1684" y="2774"/>
                      <a:pt x="1666" y="2775"/>
                      <a:pt x="1648" y="2775"/>
                    </a:cubicBezTo>
                    <a:cubicBezTo>
                      <a:pt x="1105" y="2775"/>
                      <a:pt x="662" y="2313"/>
                      <a:pt x="662" y="1734"/>
                    </a:cubicBezTo>
                    <a:cubicBezTo>
                      <a:pt x="662" y="1166"/>
                      <a:pt x="1135" y="725"/>
                      <a:pt x="1702" y="725"/>
                    </a:cubicBezTo>
                    <a:close/>
                    <a:moveTo>
                      <a:pt x="1765" y="5609"/>
                    </a:moveTo>
                    <a:cubicBezTo>
                      <a:pt x="1954" y="5609"/>
                      <a:pt x="2080" y="5766"/>
                      <a:pt x="2111" y="5924"/>
                    </a:cubicBezTo>
                    <a:lnTo>
                      <a:pt x="2111" y="6302"/>
                    </a:lnTo>
                    <a:lnTo>
                      <a:pt x="1324" y="6302"/>
                    </a:lnTo>
                    <a:lnTo>
                      <a:pt x="1324" y="5955"/>
                    </a:lnTo>
                    <a:cubicBezTo>
                      <a:pt x="1324" y="5766"/>
                      <a:pt x="1481" y="5609"/>
                      <a:pt x="1702" y="5609"/>
                    </a:cubicBezTo>
                    <a:close/>
                    <a:moveTo>
                      <a:pt x="2174" y="7026"/>
                    </a:moveTo>
                    <a:lnTo>
                      <a:pt x="2332" y="9767"/>
                    </a:lnTo>
                    <a:lnTo>
                      <a:pt x="1261" y="9767"/>
                    </a:lnTo>
                    <a:lnTo>
                      <a:pt x="1324" y="7026"/>
                    </a:lnTo>
                    <a:close/>
                    <a:moveTo>
                      <a:pt x="2363" y="10523"/>
                    </a:moveTo>
                    <a:lnTo>
                      <a:pt x="2363" y="10586"/>
                    </a:lnTo>
                    <a:cubicBezTo>
                      <a:pt x="2363" y="10712"/>
                      <a:pt x="2332" y="10870"/>
                      <a:pt x="2206" y="10996"/>
                    </a:cubicBezTo>
                    <a:cubicBezTo>
                      <a:pt x="2080" y="11122"/>
                      <a:pt x="1985" y="11185"/>
                      <a:pt x="1796" y="11185"/>
                    </a:cubicBezTo>
                    <a:cubicBezTo>
                      <a:pt x="1639" y="11185"/>
                      <a:pt x="1481" y="11122"/>
                      <a:pt x="1418" y="11027"/>
                    </a:cubicBezTo>
                    <a:cubicBezTo>
                      <a:pt x="1292" y="10933"/>
                      <a:pt x="1261" y="10807"/>
                      <a:pt x="1261" y="10649"/>
                    </a:cubicBezTo>
                    <a:lnTo>
                      <a:pt x="1261" y="10523"/>
                    </a:lnTo>
                    <a:close/>
                    <a:moveTo>
                      <a:pt x="1733" y="1"/>
                    </a:moveTo>
                    <a:cubicBezTo>
                      <a:pt x="788" y="1"/>
                      <a:pt x="0" y="788"/>
                      <a:pt x="0" y="1734"/>
                    </a:cubicBezTo>
                    <a:cubicBezTo>
                      <a:pt x="0" y="2584"/>
                      <a:pt x="599" y="3277"/>
                      <a:pt x="1387" y="3435"/>
                    </a:cubicBezTo>
                    <a:lnTo>
                      <a:pt x="1387" y="4979"/>
                    </a:lnTo>
                    <a:cubicBezTo>
                      <a:pt x="977" y="5105"/>
                      <a:pt x="662" y="5483"/>
                      <a:pt x="662" y="5924"/>
                    </a:cubicBezTo>
                    <a:lnTo>
                      <a:pt x="536" y="10555"/>
                    </a:lnTo>
                    <a:cubicBezTo>
                      <a:pt x="536" y="10933"/>
                      <a:pt x="662" y="11248"/>
                      <a:pt x="914" y="11469"/>
                    </a:cubicBezTo>
                    <a:cubicBezTo>
                      <a:pt x="1135" y="11721"/>
                      <a:pt x="1450" y="11878"/>
                      <a:pt x="1796" y="11878"/>
                    </a:cubicBezTo>
                    <a:cubicBezTo>
                      <a:pt x="2174" y="11878"/>
                      <a:pt x="2489" y="11721"/>
                      <a:pt x="2710" y="11469"/>
                    </a:cubicBezTo>
                    <a:cubicBezTo>
                      <a:pt x="2962" y="11248"/>
                      <a:pt x="3056" y="10870"/>
                      <a:pt x="3056" y="10523"/>
                    </a:cubicBezTo>
                    <a:lnTo>
                      <a:pt x="2836" y="5924"/>
                    </a:lnTo>
                    <a:cubicBezTo>
                      <a:pt x="2804" y="5483"/>
                      <a:pt x="2521" y="5136"/>
                      <a:pt x="2080" y="4979"/>
                    </a:cubicBezTo>
                    <a:lnTo>
                      <a:pt x="2080" y="3466"/>
                    </a:lnTo>
                    <a:cubicBezTo>
                      <a:pt x="2836" y="3277"/>
                      <a:pt x="3466" y="2616"/>
                      <a:pt x="3466" y="1734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96" name="Google Shape;7096;p64"/>
              <p:cNvSpPr/>
              <p:nvPr/>
            </p:nvSpPr>
            <p:spPr>
              <a:xfrm>
                <a:off x="-22693550" y="2701225"/>
                <a:ext cx="81925" cy="296875"/>
              </a:xfrm>
              <a:custGeom>
                <a:avLst/>
                <a:gdLst/>
                <a:ahLst/>
                <a:cxnLst/>
                <a:rect l="l" t="t" r="r" b="b"/>
                <a:pathLst>
                  <a:path w="3277" h="11875" extrusionOk="0">
                    <a:moveTo>
                      <a:pt x="1229" y="5574"/>
                    </a:moveTo>
                    <a:cubicBezTo>
                      <a:pt x="1418" y="5574"/>
                      <a:pt x="1544" y="5731"/>
                      <a:pt x="1575" y="5889"/>
                    </a:cubicBezTo>
                    <a:lnTo>
                      <a:pt x="1575" y="6267"/>
                    </a:lnTo>
                    <a:lnTo>
                      <a:pt x="788" y="6267"/>
                    </a:lnTo>
                    <a:lnTo>
                      <a:pt x="788" y="5920"/>
                    </a:lnTo>
                    <a:cubicBezTo>
                      <a:pt x="788" y="5731"/>
                      <a:pt x="945" y="5574"/>
                      <a:pt x="1134" y="5574"/>
                    </a:cubicBezTo>
                    <a:close/>
                    <a:moveTo>
                      <a:pt x="1575" y="6991"/>
                    </a:moveTo>
                    <a:lnTo>
                      <a:pt x="1733" y="9732"/>
                    </a:lnTo>
                    <a:lnTo>
                      <a:pt x="662" y="9732"/>
                    </a:lnTo>
                    <a:lnTo>
                      <a:pt x="756" y="6991"/>
                    </a:lnTo>
                    <a:close/>
                    <a:moveTo>
                      <a:pt x="1764" y="10488"/>
                    </a:moveTo>
                    <a:lnTo>
                      <a:pt x="1764" y="10551"/>
                    </a:lnTo>
                    <a:cubicBezTo>
                      <a:pt x="1796" y="10677"/>
                      <a:pt x="1733" y="10835"/>
                      <a:pt x="1607" y="10961"/>
                    </a:cubicBezTo>
                    <a:cubicBezTo>
                      <a:pt x="1481" y="11087"/>
                      <a:pt x="1386" y="11150"/>
                      <a:pt x="1229" y="11150"/>
                    </a:cubicBezTo>
                    <a:cubicBezTo>
                      <a:pt x="1071" y="11150"/>
                      <a:pt x="914" y="11087"/>
                      <a:pt x="819" y="10992"/>
                    </a:cubicBezTo>
                    <a:cubicBezTo>
                      <a:pt x="693" y="10898"/>
                      <a:pt x="662" y="10772"/>
                      <a:pt x="662" y="10614"/>
                    </a:cubicBezTo>
                    <a:lnTo>
                      <a:pt x="662" y="10488"/>
                    </a:lnTo>
                    <a:close/>
                    <a:moveTo>
                      <a:pt x="2885" y="1"/>
                    </a:moveTo>
                    <a:cubicBezTo>
                      <a:pt x="2797" y="1"/>
                      <a:pt x="2713" y="40"/>
                      <a:pt x="2646" y="123"/>
                    </a:cubicBezTo>
                    <a:lnTo>
                      <a:pt x="914" y="2234"/>
                    </a:lnTo>
                    <a:cubicBezTo>
                      <a:pt x="882" y="2297"/>
                      <a:pt x="819" y="2392"/>
                      <a:pt x="819" y="2455"/>
                    </a:cubicBezTo>
                    <a:lnTo>
                      <a:pt x="819" y="4975"/>
                    </a:lnTo>
                    <a:cubicBezTo>
                      <a:pt x="441" y="5101"/>
                      <a:pt x="126" y="5479"/>
                      <a:pt x="126" y="5920"/>
                    </a:cubicBezTo>
                    <a:lnTo>
                      <a:pt x="0" y="10583"/>
                    </a:lnTo>
                    <a:cubicBezTo>
                      <a:pt x="0" y="10929"/>
                      <a:pt x="126" y="11245"/>
                      <a:pt x="347" y="11465"/>
                    </a:cubicBezTo>
                    <a:cubicBezTo>
                      <a:pt x="599" y="11717"/>
                      <a:pt x="914" y="11875"/>
                      <a:pt x="1260" y="11875"/>
                    </a:cubicBezTo>
                    <a:cubicBezTo>
                      <a:pt x="1607" y="11875"/>
                      <a:pt x="1922" y="11717"/>
                      <a:pt x="2174" y="11465"/>
                    </a:cubicBezTo>
                    <a:cubicBezTo>
                      <a:pt x="2394" y="11245"/>
                      <a:pt x="2520" y="10898"/>
                      <a:pt x="2520" y="10520"/>
                    </a:cubicBezTo>
                    <a:lnTo>
                      <a:pt x="2300" y="5920"/>
                    </a:lnTo>
                    <a:cubicBezTo>
                      <a:pt x="2237" y="5479"/>
                      <a:pt x="1985" y="5133"/>
                      <a:pt x="1544" y="4975"/>
                    </a:cubicBezTo>
                    <a:lnTo>
                      <a:pt x="1544" y="2581"/>
                    </a:lnTo>
                    <a:lnTo>
                      <a:pt x="3151" y="564"/>
                    </a:lnTo>
                    <a:cubicBezTo>
                      <a:pt x="3277" y="407"/>
                      <a:pt x="3277" y="218"/>
                      <a:pt x="3119" y="92"/>
                    </a:cubicBezTo>
                    <a:cubicBezTo>
                      <a:pt x="3045" y="32"/>
                      <a:pt x="2963" y="1"/>
                      <a:pt x="28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097" name="Google Shape;7097;p64"/>
              <p:cNvSpPr/>
              <p:nvPr/>
            </p:nvSpPr>
            <p:spPr>
              <a:xfrm>
                <a:off x="-22778625" y="2735025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79" y="725"/>
                    </a:cubicBezTo>
                    <a:cubicBezTo>
                      <a:pt x="568" y="725"/>
                      <a:pt x="725" y="567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098" name="Google Shape;7098;p64"/>
            <p:cNvGrpSpPr/>
            <p:nvPr/>
          </p:nvGrpSpPr>
          <p:grpSpPr>
            <a:xfrm>
              <a:off x="1568576" y="1158864"/>
              <a:ext cx="230390" cy="229789"/>
              <a:chOff x="-27358650" y="1961575"/>
              <a:chExt cx="296950" cy="296175"/>
            </a:xfrm>
            <a:grpFill/>
          </p:grpSpPr>
          <p:sp>
            <p:nvSpPr>
              <p:cNvPr id="7099" name="Google Shape;7099;p64"/>
              <p:cNvSpPr/>
              <p:nvPr/>
            </p:nvSpPr>
            <p:spPr>
              <a:xfrm>
                <a:off x="-27358650" y="1961575"/>
                <a:ext cx="296950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1847" extrusionOk="0">
                    <a:moveTo>
                      <a:pt x="7719" y="2080"/>
                    </a:moveTo>
                    <a:lnTo>
                      <a:pt x="7719" y="2836"/>
                    </a:lnTo>
                    <a:lnTo>
                      <a:pt x="4222" y="2836"/>
                    </a:lnTo>
                    <a:lnTo>
                      <a:pt x="4222" y="2080"/>
                    </a:lnTo>
                    <a:close/>
                    <a:moveTo>
                      <a:pt x="8034" y="693"/>
                    </a:moveTo>
                    <a:cubicBezTo>
                      <a:pt x="8633" y="693"/>
                      <a:pt x="9074" y="1166"/>
                      <a:pt x="9074" y="1733"/>
                    </a:cubicBezTo>
                    <a:lnTo>
                      <a:pt x="9074" y="2836"/>
                    </a:lnTo>
                    <a:lnTo>
                      <a:pt x="8349" y="2836"/>
                    </a:lnTo>
                    <a:lnTo>
                      <a:pt x="8349" y="1733"/>
                    </a:lnTo>
                    <a:cubicBezTo>
                      <a:pt x="8349" y="1513"/>
                      <a:pt x="8192" y="1355"/>
                      <a:pt x="8002" y="1355"/>
                    </a:cubicBezTo>
                    <a:lnTo>
                      <a:pt x="3781" y="1355"/>
                    </a:lnTo>
                    <a:cubicBezTo>
                      <a:pt x="3592" y="1355"/>
                      <a:pt x="3434" y="1513"/>
                      <a:pt x="3434" y="1733"/>
                    </a:cubicBezTo>
                    <a:lnTo>
                      <a:pt x="3434" y="2836"/>
                    </a:lnTo>
                    <a:lnTo>
                      <a:pt x="2741" y="2836"/>
                    </a:lnTo>
                    <a:lnTo>
                      <a:pt x="2741" y="1733"/>
                    </a:lnTo>
                    <a:lnTo>
                      <a:pt x="2804" y="1733"/>
                    </a:lnTo>
                    <a:cubicBezTo>
                      <a:pt x="2804" y="1134"/>
                      <a:pt x="3277" y="693"/>
                      <a:pt x="3844" y="693"/>
                    </a:cubicBezTo>
                    <a:close/>
                    <a:moveTo>
                      <a:pt x="10176" y="3497"/>
                    </a:moveTo>
                    <a:cubicBezTo>
                      <a:pt x="10617" y="3497"/>
                      <a:pt x="10995" y="3781"/>
                      <a:pt x="11153" y="4190"/>
                    </a:cubicBezTo>
                    <a:lnTo>
                      <a:pt x="851" y="4190"/>
                    </a:lnTo>
                    <a:cubicBezTo>
                      <a:pt x="914" y="3812"/>
                      <a:pt x="1323" y="3497"/>
                      <a:pt x="1796" y="3497"/>
                    </a:cubicBezTo>
                    <a:close/>
                    <a:moveTo>
                      <a:pt x="11153" y="4915"/>
                    </a:moveTo>
                    <a:lnTo>
                      <a:pt x="11153" y="6301"/>
                    </a:lnTo>
                    <a:lnTo>
                      <a:pt x="10460" y="6301"/>
                    </a:lnTo>
                    <a:lnTo>
                      <a:pt x="10460" y="5923"/>
                    </a:lnTo>
                    <a:cubicBezTo>
                      <a:pt x="10491" y="5734"/>
                      <a:pt x="10334" y="5577"/>
                      <a:pt x="10145" y="5577"/>
                    </a:cubicBezTo>
                    <a:lnTo>
                      <a:pt x="8759" y="5577"/>
                    </a:lnTo>
                    <a:cubicBezTo>
                      <a:pt x="8570" y="5577"/>
                      <a:pt x="8412" y="5734"/>
                      <a:pt x="8412" y="5923"/>
                    </a:cubicBezTo>
                    <a:lnTo>
                      <a:pt x="8412" y="6301"/>
                    </a:lnTo>
                    <a:lnTo>
                      <a:pt x="3529" y="6301"/>
                    </a:lnTo>
                    <a:lnTo>
                      <a:pt x="3529" y="5923"/>
                    </a:lnTo>
                    <a:cubicBezTo>
                      <a:pt x="3529" y="5734"/>
                      <a:pt x="3371" y="5577"/>
                      <a:pt x="3151" y="5577"/>
                    </a:cubicBezTo>
                    <a:lnTo>
                      <a:pt x="1796" y="5577"/>
                    </a:lnTo>
                    <a:cubicBezTo>
                      <a:pt x="1575" y="5577"/>
                      <a:pt x="1418" y="5734"/>
                      <a:pt x="1418" y="5923"/>
                    </a:cubicBezTo>
                    <a:lnTo>
                      <a:pt x="1418" y="6301"/>
                    </a:lnTo>
                    <a:lnTo>
                      <a:pt x="725" y="6301"/>
                    </a:lnTo>
                    <a:lnTo>
                      <a:pt x="725" y="4915"/>
                    </a:lnTo>
                    <a:close/>
                    <a:moveTo>
                      <a:pt x="2836" y="6301"/>
                    </a:moveTo>
                    <a:lnTo>
                      <a:pt x="2836" y="8034"/>
                    </a:lnTo>
                    <a:cubicBezTo>
                      <a:pt x="2836" y="8223"/>
                      <a:pt x="2678" y="8381"/>
                      <a:pt x="2489" y="8381"/>
                    </a:cubicBezTo>
                    <a:cubicBezTo>
                      <a:pt x="2300" y="8381"/>
                      <a:pt x="2143" y="8223"/>
                      <a:pt x="2143" y="8034"/>
                    </a:cubicBezTo>
                    <a:lnTo>
                      <a:pt x="2143" y="6301"/>
                    </a:lnTo>
                    <a:close/>
                    <a:moveTo>
                      <a:pt x="9830" y="6301"/>
                    </a:moveTo>
                    <a:lnTo>
                      <a:pt x="9830" y="8034"/>
                    </a:lnTo>
                    <a:cubicBezTo>
                      <a:pt x="9830" y="8223"/>
                      <a:pt x="9672" y="8381"/>
                      <a:pt x="9452" y="8381"/>
                    </a:cubicBezTo>
                    <a:cubicBezTo>
                      <a:pt x="9263" y="8381"/>
                      <a:pt x="9105" y="8223"/>
                      <a:pt x="9105" y="8034"/>
                    </a:cubicBezTo>
                    <a:lnTo>
                      <a:pt x="9105" y="6301"/>
                    </a:lnTo>
                    <a:close/>
                    <a:moveTo>
                      <a:pt x="11121" y="6994"/>
                    </a:moveTo>
                    <a:lnTo>
                      <a:pt x="11121" y="10113"/>
                    </a:lnTo>
                    <a:cubicBezTo>
                      <a:pt x="11184" y="10649"/>
                      <a:pt x="10712" y="11121"/>
                      <a:pt x="10145" y="11121"/>
                    </a:cubicBezTo>
                    <a:lnTo>
                      <a:pt x="1733" y="11121"/>
                    </a:lnTo>
                    <a:cubicBezTo>
                      <a:pt x="1166" y="11121"/>
                      <a:pt x="725" y="10649"/>
                      <a:pt x="725" y="10113"/>
                    </a:cubicBezTo>
                    <a:lnTo>
                      <a:pt x="725" y="6994"/>
                    </a:lnTo>
                    <a:lnTo>
                      <a:pt x="1418" y="6994"/>
                    </a:lnTo>
                    <a:lnTo>
                      <a:pt x="1418" y="8034"/>
                    </a:lnTo>
                    <a:cubicBezTo>
                      <a:pt x="1418" y="8601"/>
                      <a:pt x="1891" y="9042"/>
                      <a:pt x="2458" y="9042"/>
                    </a:cubicBezTo>
                    <a:cubicBezTo>
                      <a:pt x="2993" y="9042"/>
                      <a:pt x="3466" y="8570"/>
                      <a:pt x="3466" y="8034"/>
                    </a:cubicBezTo>
                    <a:lnTo>
                      <a:pt x="3466" y="6994"/>
                    </a:lnTo>
                    <a:lnTo>
                      <a:pt x="8349" y="6994"/>
                    </a:lnTo>
                    <a:lnTo>
                      <a:pt x="8349" y="8034"/>
                    </a:lnTo>
                    <a:cubicBezTo>
                      <a:pt x="8349" y="8601"/>
                      <a:pt x="8822" y="9042"/>
                      <a:pt x="9389" y="9042"/>
                    </a:cubicBezTo>
                    <a:cubicBezTo>
                      <a:pt x="9924" y="9042"/>
                      <a:pt x="10397" y="8570"/>
                      <a:pt x="10397" y="8034"/>
                    </a:cubicBezTo>
                    <a:lnTo>
                      <a:pt x="10397" y="6994"/>
                    </a:lnTo>
                    <a:close/>
                    <a:moveTo>
                      <a:pt x="3844" y="0"/>
                    </a:moveTo>
                    <a:cubicBezTo>
                      <a:pt x="2899" y="0"/>
                      <a:pt x="2111" y="788"/>
                      <a:pt x="2111" y="1733"/>
                    </a:cubicBezTo>
                    <a:lnTo>
                      <a:pt x="2111" y="2836"/>
                    </a:lnTo>
                    <a:lnTo>
                      <a:pt x="1733" y="2836"/>
                    </a:lnTo>
                    <a:cubicBezTo>
                      <a:pt x="788" y="2836"/>
                      <a:pt x="0" y="3623"/>
                      <a:pt x="0" y="4568"/>
                    </a:cubicBezTo>
                    <a:lnTo>
                      <a:pt x="0" y="10113"/>
                    </a:lnTo>
                    <a:cubicBezTo>
                      <a:pt x="0" y="11058"/>
                      <a:pt x="788" y="11846"/>
                      <a:pt x="1733" y="11846"/>
                    </a:cubicBezTo>
                    <a:lnTo>
                      <a:pt x="10145" y="11846"/>
                    </a:lnTo>
                    <a:cubicBezTo>
                      <a:pt x="11090" y="11846"/>
                      <a:pt x="11878" y="11058"/>
                      <a:pt x="11878" y="10113"/>
                    </a:cubicBezTo>
                    <a:lnTo>
                      <a:pt x="11878" y="4568"/>
                    </a:lnTo>
                    <a:cubicBezTo>
                      <a:pt x="11878" y="3623"/>
                      <a:pt x="11121" y="2836"/>
                      <a:pt x="10145" y="2836"/>
                    </a:cubicBezTo>
                    <a:lnTo>
                      <a:pt x="9767" y="2836"/>
                    </a:lnTo>
                    <a:lnTo>
                      <a:pt x="9767" y="1733"/>
                    </a:lnTo>
                    <a:cubicBezTo>
                      <a:pt x="9767" y="788"/>
                      <a:pt x="8979" y="0"/>
                      <a:pt x="80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00" name="Google Shape;7100;p64"/>
              <p:cNvSpPr/>
              <p:nvPr/>
            </p:nvSpPr>
            <p:spPr>
              <a:xfrm>
                <a:off x="-27246025" y="2152175"/>
                <a:ext cx="7090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36" extrusionOk="0">
                    <a:moveTo>
                      <a:pt x="1418" y="0"/>
                    </a:moveTo>
                    <a:cubicBezTo>
                      <a:pt x="1229" y="0"/>
                      <a:pt x="1072" y="158"/>
                      <a:pt x="1072" y="347"/>
                    </a:cubicBezTo>
                    <a:lnTo>
                      <a:pt x="1072" y="1072"/>
                    </a:lnTo>
                    <a:lnTo>
                      <a:pt x="347" y="1072"/>
                    </a:lnTo>
                    <a:cubicBezTo>
                      <a:pt x="158" y="1072"/>
                      <a:pt x="0" y="1229"/>
                      <a:pt x="0" y="1418"/>
                    </a:cubicBezTo>
                    <a:cubicBezTo>
                      <a:pt x="0" y="1607"/>
                      <a:pt x="158" y="1765"/>
                      <a:pt x="347" y="1765"/>
                    </a:cubicBezTo>
                    <a:lnTo>
                      <a:pt x="1072" y="1765"/>
                    </a:lnTo>
                    <a:lnTo>
                      <a:pt x="1072" y="2489"/>
                    </a:lnTo>
                    <a:cubicBezTo>
                      <a:pt x="1072" y="2678"/>
                      <a:pt x="1229" y="2836"/>
                      <a:pt x="1418" y="2836"/>
                    </a:cubicBezTo>
                    <a:cubicBezTo>
                      <a:pt x="1607" y="2836"/>
                      <a:pt x="1765" y="2678"/>
                      <a:pt x="1765" y="2489"/>
                    </a:cubicBezTo>
                    <a:lnTo>
                      <a:pt x="1765" y="1765"/>
                    </a:lnTo>
                    <a:lnTo>
                      <a:pt x="2489" y="1765"/>
                    </a:lnTo>
                    <a:cubicBezTo>
                      <a:pt x="2678" y="1765"/>
                      <a:pt x="2836" y="1607"/>
                      <a:pt x="2836" y="1418"/>
                    </a:cubicBezTo>
                    <a:cubicBezTo>
                      <a:pt x="2836" y="1229"/>
                      <a:pt x="2678" y="1072"/>
                      <a:pt x="2489" y="1072"/>
                    </a:cubicBezTo>
                    <a:lnTo>
                      <a:pt x="1765" y="1072"/>
                    </a:lnTo>
                    <a:lnTo>
                      <a:pt x="1765" y="347"/>
                    </a:lnTo>
                    <a:cubicBezTo>
                      <a:pt x="1765" y="158"/>
                      <a:pt x="1607" y="0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01" name="Google Shape;7101;p64"/>
            <p:cNvSpPr/>
            <p:nvPr/>
          </p:nvSpPr>
          <p:spPr>
            <a:xfrm>
              <a:off x="1595650" y="1449389"/>
              <a:ext cx="176624" cy="229207"/>
            </a:xfrm>
            <a:custGeom>
              <a:avLst/>
              <a:gdLst/>
              <a:ahLst/>
              <a:cxnLst/>
              <a:rect l="l" t="t" r="r" b="b"/>
              <a:pathLst>
                <a:path w="9106" h="11817" extrusionOk="0">
                  <a:moveTo>
                    <a:pt x="4649" y="623"/>
                  </a:moveTo>
                  <a:cubicBezTo>
                    <a:pt x="5216" y="623"/>
                    <a:pt x="5756" y="897"/>
                    <a:pt x="6270" y="1325"/>
                  </a:cubicBezTo>
                  <a:lnTo>
                    <a:pt x="5987" y="2365"/>
                  </a:lnTo>
                  <a:cubicBezTo>
                    <a:pt x="5546" y="2144"/>
                    <a:pt x="5042" y="2050"/>
                    <a:pt x="4569" y="2050"/>
                  </a:cubicBezTo>
                  <a:cubicBezTo>
                    <a:pt x="4097" y="2050"/>
                    <a:pt x="3593" y="2144"/>
                    <a:pt x="3151" y="2365"/>
                  </a:cubicBezTo>
                  <a:lnTo>
                    <a:pt x="2868" y="1325"/>
                  </a:lnTo>
                  <a:cubicBezTo>
                    <a:pt x="3340" y="916"/>
                    <a:pt x="3939" y="664"/>
                    <a:pt x="4475" y="632"/>
                  </a:cubicBezTo>
                  <a:cubicBezTo>
                    <a:pt x="4533" y="626"/>
                    <a:pt x="4591" y="623"/>
                    <a:pt x="4649" y="623"/>
                  </a:cubicBezTo>
                  <a:close/>
                  <a:moveTo>
                    <a:pt x="4601" y="4791"/>
                  </a:moveTo>
                  <a:cubicBezTo>
                    <a:pt x="4853" y="5074"/>
                    <a:pt x="5199" y="5358"/>
                    <a:pt x="5640" y="5610"/>
                  </a:cubicBezTo>
                  <a:lnTo>
                    <a:pt x="5640" y="6555"/>
                  </a:lnTo>
                  <a:cubicBezTo>
                    <a:pt x="5640" y="7154"/>
                    <a:pt x="5168" y="7595"/>
                    <a:pt x="4601" y="7595"/>
                  </a:cubicBezTo>
                  <a:cubicBezTo>
                    <a:pt x="4065" y="7595"/>
                    <a:pt x="3593" y="7122"/>
                    <a:pt x="3593" y="6555"/>
                  </a:cubicBezTo>
                  <a:lnTo>
                    <a:pt x="3593" y="5641"/>
                  </a:lnTo>
                  <a:cubicBezTo>
                    <a:pt x="3939" y="5358"/>
                    <a:pt x="4254" y="5169"/>
                    <a:pt x="4475" y="4917"/>
                  </a:cubicBezTo>
                  <a:lnTo>
                    <a:pt x="4601" y="4791"/>
                  </a:lnTo>
                  <a:close/>
                  <a:moveTo>
                    <a:pt x="4569" y="2806"/>
                  </a:moveTo>
                  <a:cubicBezTo>
                    <a:pt x="5073" y="2806"/>
                    <a:pt x="5577" y="2964"/>
                    <a:pt x="6018" y="3216"/>
                  </a:cubicBezTo>
                  <a:cubicBezTo>
                    <a:pt x="6491" y="3499"/>
                    <a:pt x="6901" y="3972"/>
                    <a:pt x="7121" y="4476"/>
                  </a:cubicBezTo>
                  <a:lnTo>
                    <a:pt x="7877" y="6902"/>
                  </a:lnTo>
                  <a:lnTo>
                    <a:pt x="7877" y="6933"/>
                  </a:lnTo>
                  <a:cubicBezTo>
                    <a:pt x="8003" y="7217"/>
                    <a:pt x="7909" y="7469"/>
                    <a:pt x="7783" y="7626"/>
                  </a:cubicBezTo>
                  <a:cubicBezTo>
                    <a:pt x="7562" y="8036"/>
                    <a:pt x="7090" y="8319"/>
                    <a:pt x="6617" y="8351"/>
                  </a:cubicBezTo>
                  <a:cubicBezTo>
                    <a:pt x="6270" y="8351"/>
                    <a:pt x="5955" y="8162"/>
                    <a:pt x="5766" y="7878"/>
                  </a:cubicBezTo>
                  <a:cubicBezTo>
                    <a:pt x="6081" y="7563"/>
                    <a:pt x="6302" y="7122"/>
                    <a:pt x="6302" y="6618"/>
                  </a:cubicBezTo>
                  <a:lnTo>
                    <a:pt x="6302" y="6114"/>
                  </a:lnTo>
                  <a:cubicBezTo>
                    <a:pt x="6333" y="6145"/>
                    <a:pt x="6428" y="6177"/>
                    <a:pt x="6459" y="6208"/>
                  </a:cubicBezTo>
                  <a:cubicBezTo>
                    <a:pt x="6554" y="6272"/>
                    <a:pt x="6585" y="6272"/>
                    <a:pt x="6648" y="6272"/>
                  </a:cubicBezTo>
                  <a:cubicBezTo>
                    <a:pt x="6775" y="6272"/>
                    <a:pt x="6901" y="6208"/>
                    <a:pt x="6932" y="6114"/>
                  </a:cubicBezTo>
                  <a:cubicBezTo>
                    <a:pt x="7058" y="5956"/>
                    <a:pt x="6995" y="5704"/>
                    <a:pt x="6869" y="5641"/>
                  </a:cubicBezTo>
                  <a:cubicBezTo>
                    <a:pt x="6617" y="5484"/>
                    <a:pt x="6428" y="5358"/>
                    <a:pt x="6239" y="5232"/>
                  </a:cubicBezTo>
                  <a:cubicBezTo>
                    <a:pt x="6176" y="5200"/>
                    <a:pt x="6144" y="5169"/>
                    <a:pt x="6113" y="5169"/>
                  </a:cubicBezTo>
                  <a:cubicBezTo>
                    <a:pt x="5199" y="4570"/>
                    <a:pt x="4979" y="4381"/>
                    <a:pt x="4979" y="3814"/>
                  </a:cubicBezTo>
                  <a:cubicBezTo>
                    <a:pt x="4979" y="3625"/>
                    <a:pt x="4821" y="3468"/>
                    <a:pt x="4601" y="3468"/>
                  </a:cubicBezTo>
                  <a:cubicBezTo>
                    <a:pt x="4412" y="3468"/>
                    <a:pt x="4254" y="3625"/>
                    <a:pt x="4254" y="3814"/>
                  </a:cubicBezTo>
                  <a:cubicBezTo>
                    <a:pt x="4254" y="4381"/>
                    <a:pt x="4034" y="4570"/>
                    <a:pt x="3120" y="5169"/>
                  </a:cubicBezTo>
                  <a:cubicBezTo>
                    <a:pt x="3057" y="5169"/>
                    <a:pt x="3025" y="5200"/>
                    <a:pt x="2994" y="5232"/>
                  </a:cubicBezTo>
                  <a:cubicBezTo>
                    <a:pt x="2805" y="5358"/>
                    <a:pt x="2584" y="5484"/>
                    <a:pt x="2364" y="5641"/>
                  </a:cubicBezTo>
                  <a:cubicBezTo>
                    <a:pt x="2206" y="5736"/>
                    <a:pt x="2175" y="5956"/>
                    <a:pt x="2269" y="6114"/>
                  </a:cubicBezTo>
                  <a:cubicBezTo>
                    <a:pt x="2343" y="6206"/>
                    <a:pt x="2448" y="6255"/>
                    <a:pt x="2548" y="6255"/>
                  </a:cubicBezTo>
                  <a:cubicBezTo>
                    <a:pt x="2620" y="6255"/>
                    <a:pt x="2689" y="6230"/>
                    <a:pt x="2742" y="6177"/>
                  </a:cubicBezTo>
                  <a:cubicBezTo>
                    <a:pt x="2805" y="6145"/>
                    <a:pt x="2868" y="6114"/>
                    <a:pt x="2899" y="6051"/>
                  </a:cubicBezTo>
                  <a:lnTo>
                    <a:pt x="2899" y="6587"/>
                  </a:lnTo>
                  <a:cubicBezTo>
                    <a:pt x="2899" y="7059"/>
                    <a:pt x="3120" y="7532"/>
                    <a:pt x="3466" y="7847"/>
                  </a:cubicBezTo>
                  <a:cubicBezTo>
                    <a:pt x="3277" y="8099"/>
                    <a:pt x="2962" y="8319"/>
                    <a:pt x="2616" y="8319"/>
                  </a:cubicBezTo>
                  <a:cubicBezTo>
                    <a:pt x="2143" y="8256"/>
                    <a:pt x="1671" y="8004"/>
                    <a:pt x="1419" y="7595"/>
                  </a:cubicBezTo>
                  <a:cubicBezTo>
                    <a:pt x="1230" y="7437"/>
                    <a:pt x="1135" y="7217"/>
                    <a:pt x="1261" y="6933"/>
                  </a:cubicBezTo>
                  <a:lnTo>
                    <a:pt x="2017" y="4476"/>
                  </a:lnTo>
                  <a:cubicBezTo>
                    <a:pt x="2238" y="3940"/>
                    <a:pt x="2647" y="3499"/>
                    <a:pt x="3120" y="3216"/>
                  </a:cubicBezTo>
                  <a:cubicBezTo>
                    <a:pt x="3529" y="2964"/>
                    <a:pt x="4065" y="2806"/>
                    <a:pt x="4569" y="2806"/>
                  </a:cubicBezTo>
                  <a:close/>
                  <a:moveTo>
                    <a:pt x="5231" y="8225"/>
                  </a:moveTo>
                  <a:cubicBezTo>
                    <a:pt x="5325" y="8382"/>
                    <a:pt x="5420" y="8508"/>
                    <a:pt x="5577" y="8634"/>
                  </a:cubicBezTo>
                  <a:lnTo>
                    <a:pt x="4569" y="9580"/>
                  </a:lnTo>
                  <a:lnTo>
                    <a:pt x="3624" y="8634"/>
                  </a:lnTo>
                  <a:cubicBezTo>
                    <a:pt x="3750" y="8508"/>
                    <a:pt x="3845" y="8382"/>
                    <a:pt x="3971" y="8225"/>
                  </a:cubicBezTo>
                  <a:cubicBezTo>
                    <a:pt x="4160" y="8319"/>
                    <a:pt x="4380" y="8351"/>
                    <a:pt x="4601" y="8351"/>
                  </a:cubicBezTo>
                  <a:cubicBezTo>
                    <a:pt x="4853" y="8351"/>
                    <a:pt x="5042" y="8319"/>
                    <a:pt x="5231" y="8225"/>
                  </a:cubicBezTo>
                  <a:close/>
                  <a:moveTo>
                    <a:pt x="2994" y="8949"/>
                  </a:moveTo>
                  <a:lnTo>
                    <a:pt x="4254" y="10210"/>
                  </a:lnTo>
                  <a:lnTo>
                    <a:pt x="4254" y="11092"/>
                  </a:lnTo>
                  <a:lnTo>
                    <a:pt x="789" y="11092"/>
                  </a:lnTo>
                  <a:lnTo>
                    <a:pt x="789" y="10745"/>
                  </a:lnTo>
                  <a:cubicBezTo>
                    <a:pt x="789" y="9800"/>
                    <a:pt x="1576" y="9012"/>
                    <a:pt x="2521" y="9012"/>
                  </a:cubicBezTo>
                  <a:cubicBezTo>
                    <a:pt x="2679" y="9012"/>
                    <a:pt x="2836" y="8981"/>
                    <a:pt x="2994" y="8949"/>
                  </a:cubicBezTo>
                  <a:close/>
                  <a:moveTo>
                    <a:pt x="6176" y="8949"/>
                  </a:moveTo>
                  <a:cubicBezTo>
                    <a:pt x="6333" y="8981"/>
                    <a:pt x="6491" y="9012"/>
                    <a:pt x="6648" y="9012"/>
                  </a:cubicBezTo>
                  <a:cubicBezTo>
                    <a:pt x="7594" y="9012"/>
                    <a:pt x="8381" y="9800"/>
                    <a:pt x="8381" y="10745"/>
                  </a:cubicBezTo>
                  <a:lnTo>
                    <a:pt x="8381" y="11092"/>
                  </a:lnTo>
                  <a:lnTo>
                    <a:pt x="4916" y="11092"/>
                  </a:lnTo>
                  <a:lnTo>
                    <a:pt x="4916" y="10210"/>
                  </a:lnTo>
                  <a:lnTo>
                    <a:pt x="6176" y="8949"/>
                  </a:lnTo>
                  <a:close/>
                  <a:moveTo>
                    <a:pt x="4553" y="0"/>
                  </a:moveTo>
                  <a:cubicBezTo>
                    <a:pt x="4517" y="0"/>
                    <a:pt x="4480" y="1"/>
                    <a:pt x="4443" y="2"/>
                  </a:cubicBezTo>
                  <a:cubicBezTo>
                    <a:pt x="3656" y="34"/>
                    <a:pt x="2836" y="380"/>
                    <a:pt x="2206" y="1010"/>
                  </a:cubicBezTo>
                  <a:cubicBezTo>
                    <a:pt x="2143" y="1105"/>
                    <a:pt x="2080" y="1231"/>
                    <a:pt x="2143" y="1325"/>
                  </a:cubicBezTo>
                  <a:lnTo>
                    <a:pt x="2490" y="2743"/>
                  </a:lnTo>
                  <a:cubicBezTo>
                    <a:pt x="1986" y="3121"/>
                    <a:pt x="1576" y="3625"/>
                    <a:pt x="1293" y="4224"/>
                  </a:cubicBezTo>
                  <a:lnTo>
                    <a:pt x="1293" y="4255"/>
                  </a:lnTo>
                  <a:lnTo>
                    <a:pt x="568" y="6650"/>
                  </a:lnTo>
                  <a:cubicBezTo>
                    <a:pt x="411" y="7091"/>
                    <a:pt x="442" y="7563"/>
                    <a:pt x="663" y="8004"/>
                  </a:cubicBezTo>
                  <a:cubicBezTo>
                    <a:pt x="820" y="8225"/>
                    <a:pt x="1041" y="8477"/>
                    <a:pt x="1261" y="8634"/>
                  </a:cubicBezTo>
                  <a:cubicBezTo>
                    <a:pt x="505" y="9012"/>
                    <a:pt x="1" y="9832"/>
                    <a:pt x="1" y="10745"/>
                  </a:cubicBezTo>
                  <a:lnTo>
                    <a:pt x="1" y="11470"/>
                  </a:lnTo>
                  <a:cubicBezTo>
                    <a:pt x="1" y="11659"/>
                    <a:pt x="158" y="11816"/>
                    <a:pt x="347" y="11816"/>
                  </a:cubicBezTo>
                  <a:lnTo>
                    <a:pt x="8665" y="11816"/>
                  </a:lnTo>
                  <a:cubicBezTo>
                    <a:pt x="8854" y="11816"/>
                    <a:pt x="9011" y="11659"/>
                    <a:pt x="9011" y="11470"/>
                  </a:cubicBezTo>
                  <a:lnTo>
                    <a:pt x="9011" y="10745"/>
                  </a:lnTo>
                  <a:cubicBezTo>
                    <a:pt x="9106" y="9832"/>
                    <a:pt x="8570" y="9012"/>
                    <a:pt x="7783" y="8634"/>
                  </a:cubicBezTo>
                  <a:cubicBezTo>
                    <a:pt x="8035" y="8477"/>
                    <a:pt x="8255" y="8225"/>
                    <a:pt x="8381" y="8004"/>
                  </a:cubicBezTo>
                  <a:cubicBezTo>
                    <a:pt x="8665" y="7563"/>
                    <a:pt x="8696" y="7091"/>
                    <a:pt x="8507" y="6650"/>
                  </a:cubicBezTo>
                  <a:lnTo>
                    <a:pt x="7751" y="4255"/>
                  </a:lnTo>
                  <a:lnTo>
                    <a:pt x="7751" y="4224"/>
                  </a:lnTo>
                  <a:cubicBezTo>
                    <a:pt x="7531" y="3625"/>
                    <a:pt x="7090" y="3121"/>
                    <a:pt x="6585" y="2743"/>
                  </a:cubicBezTo>
                  <a:lnTo>
                    <a:pt x="6932" y="1325"/>
                  </a:lnTo>
                  <a:cubicBezTo>
                    <a:pt x="6964" y="1231"/>
                    <a:pt x="6932" y="1105"/>
                    <a:pt x="6838" y="1010"/>
                  </a:cubicBezTo>
                  <a:cubicBezTo>
                    <a:pt x="6173" y="346"/>
                    <a:pt x="5393" y="0"/>
                    <a:pt x="45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102" name="Google Shape;7102;p64"/>
            <p:cNvSpPr/>
            <p:nvPr/>
          </p:nvSpPr>
          <p:spPr>
            <a:xfrm>
              <a:off x="1568767" y="1735384"/>
              <a:ext cx="230390" cy="229789"/>
            </a:xfrm>
            <a:custGeom>
              <a:avLst/>
              <a:gdLst/>
              <a:ahLst/>
              <a:cxnLst/>
              <a:rect l="l" t="t" r="r" b="b"/>
              <a:pathLst>
                <a:path w="11878" h="11847" extrusionOk="0">
                  <a:moveTo>
                    <a:pt x="10523" y="694"/>
                  </a:moveTo>
                  <a:cubicBezTo>
                    <a:pt x="10680" y="694"/>
                    <a:pt x="10901" y="788"/>
                    <a:pt x="10995" y="883"/>
                  </a:cubicBezTo>
                  <a:cubicBezTo>
                    <a:pt x="11121" y="1009"/>
                    <a:pt x="11184" y="1198"/>
                    <a:pt x="11184" y="1356"/>
                  </a:cubicBezTo>
                  <a:cubicBezTo>
                    <a:pt x="11184" y="1576"/>
                    <a:pt x="11121" y="1734"/>
                    <a:pt x="10995" y="1828"/>
                  </a:cubicBezTo>
                  <a:lnTo>
                    <a:pt x="9389" y="3466"/>
                  </a:lnTo>
                  <a:cubicBezTo>
                    <a:pt x="9105" y="3718"/>
                    <a:pt x="8948" y="4096"/>
                    <a:pt x="8916" y="4443"/>
                  </a:cubicBezTo>
                  <a:lnTo>
                    <a:pt x="7467" y="2994"/>
                  </a:lnTo>
                  <a:cubicBezTo>
                    <a:pt x="7813" y="2931"/>
                    <a:pt x="8160" y="2773"/>
                    <a:pt x="8444" y="2521"/>
                  </a:cubicBezTo>
                  <a:lnTo>
                    <a:pt x="10050" y="883"/>
                  </a:lnTo>
                  <a:cubicBezTo>
                    <a:pt x="10176" y="788"/>
                    <a:pt x="10365" y="694"/>
                    <a:pt x="10523" y="694"/>
                  </a:cubicBezTo>
                  <a:close/>
                  <a:moveTo>
                    <a:pt x="5766" y="2427"/>
                  </a:moveTo>
                  <a:cubicBezTo>
                    <a:pt x="5860" y="2427"/>
                    <a:pt x="5955" y="2458"/>
                    <a:pt x="6018" y="2553"/>
                  </a:cubicBezTo>
                  <a:lnTo>
                    <a:pt x="9420" y="5987"/>
                  </a:lnTo>
                  <a:cubicBezTo>
                    <a:pt x="9515" y="6050"/>
                    <a:pt x="9546" y="6144"/>
                    <a:pt x="9546" y="6207"/>
                  </a:cubicBezTo>
                  <a:cubicBezTo>
                    <a:pt x="9452" y="6239"/>
                    <a:pt x="9452" y="6333"/>
                    <a:pt x="9389" y="6396"/>
                  </a:cubicBezTo>
                  <a:cubicBezTo>
                    <a:pt x="9326" y="6459"/>
                    <a:pt x="9239" y="6491"/>
                    <a:pt x="9152" y="6491"/>
                  </a:cubicBezTo>
                  <a:cubicBezTo>
                    <a:pt x="9066" y="6491"/>
                    <a:pt x="8979" y="6459"/>
                    <a:pt x="8916" y="6396"/>
                  </a:cubicBezTo>
                  <a:lnTo>
                    <a:pt x="8444" y="5924"/>
                  </a:lnTo>
                  <a:lnTo>
                    <a:pt x="6018" y="3498"/>
                  </a:lnTo>
                  <a:lnTo>
                    <a:pt x="5545" y="3025"/>
                  </a:lnTo>
                  <a:cubicBezTo>
                    <a:pt x="5419" y="2899"/>
                    <a:pt x="5419" y="2679"/>
                    <a:pt x="5545" y="2553"/>
                  </a:cubicBezTo>
                  <a:cubicBezTo>
                    <a:pt x="5608" y="2458"/>
                    <a:pt x="5703" y="2427"/>
                    <a:pt x="5766" y="2427"/>
                  </a:cubicBezTo>
                  <a:close/>
                  <a:moveTo>
                    <a:pt x="5734" y="4159"/>
                  </a:moveTo>
                  <a:lnTo>
                    <a:pt x="7687" y="6144"/>
                  </a:lnTo>
                  <a:lnTo>
                    <a:pt x="7183" y="6648"/>
                  </a:lnTo>
                  <a:lnTo>
                    <a:pt x="6427" y="5892"/>
                  </a:lnTo>
                  <a:cubicBezTo>
                    <a:pt x="6364" y="5829"/>
                    <a:pt x="6278" y="5798"/>
                    <a:pt x="6191" y="5798"/>
                  </a:cubicBezTo>
                  <a:cubicBezTo>
                    <a:pt x="6104" y="5798"/>
                    <a:pt x="6018" y="5829"/>
                    <a:pt x="5955" y="5892"/>
                  </a:cubicBezTo>
                  <a:cubicBezTo>
                    <a:pt x="5829" y="6018"/>
                    <a:pt x="5829" y="6239"/>
                    <a:pt x="5955" y="6365"/>
                  </a:cubicBezTo>
                  <a:lnTo>
                    <a:pt x="6711" y="7121"/>
                  </a:lnTo>
                  <a:lnTo>
                    <a:pt x="6238" y="7593"/>
                  </a:lnTo>
                  <a:lnTo>
                    <a:pt x="4253" y="5609"/>
                  </a:lnTo>
                  <a:lnTo>
                    <a:pt x="5734" y="4159"/>
                  </a:lnTo>
                  <a:close/>
                  <a:moveTo>
                    <a:pt x="3718" y="6176"/>
                  </a:moveTo>
                  <a:lnTo>
                    <a:pt x="5703" y="8129"/>
                  </a:lnTo>
                  <a:lnTo>
                    <a:pt x="5230" y="8602"/>
                  </a:lnTo>
                  <a:lnTo>
                    <a:pt x="4474" y="7877"/>
                  </a:lnTo>
                  <a:cubicBezTo>
                    <a:pt x="4411" y="7814"/>
                    <a:pt x="4324" y="7782"/>
                    <a:pt x="4238" y="7782"/>
                  </a:cubicBezTo>
                  <a:cubicBezTo>
                    <a:pt x="4151" y="7782"/>
                    <a:pt x="4064" y="7814"/>
                    <a:pt x="4001" y="7877"/>
                  </a:cubicBezTo>
                  <a:cubicBezTo>
                    <a:pt x="3875" y="7972"/>
                    <a:pt x="3875" y="8224"/>
                    <a:pt x="4001" y="8350"/>
                  </a:cubicBezTo>
                  <a:lnTo>
                    <a:pt x="4694" y="9043"/>
                  </a:lnTo>
                  <a:cubicBezTo>
                    <a:pt x="4537" y="9169"/>
                    <a:pt x="4379" y="9232"/>
                    <a:pt x="4190" y="9295"/>
                  </a:cubicBezTo>
                  <a:cubicBezTo>
                    <a:pt x="3119" y="9547"/>
                    <a:pt x="2332" y="9988"/>
                    <a:pt x="1733" y="10586"/>
                  </a:cubicBezTo>
                  <a:lnTo>
                    <a:pt x="1355" y="10964"/>
                  </a:lnTo>
                  <a:cubicBezTo>
                    <a:pt x="1292" y="11027"/>
                    <a:pt x="1205" y="11059"/>
                    <a:pt x="1119" y="11059"/>
                  </a:cubicBezTo>
                  <a:cubicBezTo>
                    <a:pt x="1032" y="11059"/>
                    <a:pt x="945" y="11027"/>
                    <a:pt x="882" y="10964"/>
                  </a:cubicBezTo>
                  <a:cubicBezTo>
                    <a:pt x="819" y="10901"/>
                    <a:pt x="756" y="10807"/>
                    <a:pt x="756" y="10744"/>
                  </a:cubicBezTo>
                  <a:cubicBezTo>
                    <a:pt x="756" y="10649"/>
                    <a:pt x="788" y="10555"/>
                    <a:pt x="882" y="10492"/>
                  </a:cubicBezTo>
                  <a:lnTo>
                    <a:pt x="1260" y="10114"/>
                  </a:lnTo>
                  <a:cubicBezTo>
                    <a:pt x="1859" y="9515"/>
                    <a:pt x="2300" y="8696"/>
                    <a:pt x="2584" y="7656"/>
                  </a:cubicBezTo>
                  <a:cubicBezTo>
                    <a:pt x="2647" y="7404"/>
                    <a:pt x="2804" y="7121"/>
                    <a:pt x="3025" y="6869"/>
                  </a:cubicBezTo>
                  <a:lnTo>
                    <a:pt x="3718" y="6176"/>
                  </a:lnTo>
                  <a:close/>
                  <a:moveTo>
                    <a:pt x="10491" y="1"/>
                  </a:moveTo>
                  <a:cubicBezTo>
                    <a:pt x="10145" y="1"/>
                    <a:pt x="9767" y="158"/>
                    <a:pt x="9515" y="379"/>
                  </a:cubicBezTo>
                  <a:lnTo>
                    <a:pt x="7876" y="1986"/>
                  </a:lnTo>
                  <a:cubicBezTo>
                    <a:pt x="7687" y="2190"/>
                    <a:pt x="7428" y="2293"/>
                    <a:pt x="7164" y="2293"/>
                  </a:cubicBezTo>
                  <a:cubicBezTo>
                    <a:pt x="6900" y="2293"/>
                    <a:pt x="6632" y="2190"/>
                    <a:pt x="6427" y="1986"/>
                  </a:cubicBezTo>
                  <a:cubicBezTo>
                    <a:pt x="6238" y="1797"/>
                    <a:pt x="5978" y="1702"/>
                    <a:pt x="5714" y="1702"/>
                  </a:cubicBezTo>
                  <a:cubicBezTo>
                    <a:pt x="5451" y="1702"/>
                    <a:pt x="5183" y="1797"/>
                    <a:pt x="4978" y="1986"/>
                  </a:cubicBezTo>
                  <a:cubicBezTo>
                    <a:pt x="4600" y="2395"/>
                    <a:pt x="4600" y="3057"/>
                    <a:pt x="4978" y="3435"/>
                  </a:cubicBezTo>
                  <a:lnTo>
                    <a:pt x="5199" y="3687"/>
                  </a:lnTo>
                  <a:lnTo>
                    <a:pt x="3466" y="5420"/>
                  </a:lnTo>
                  <a:lnTo>
                    <a:pt x="2489" y="6396"/>
                  </a:lnTo>
                  <a:cubicBezTo>
                    <a:pt x="2174" y="6711"/>
                    <a:pt x="1985" y="7058"/>
                    <a:pt x="1859" y="7499"/>
                  </a:cubicBezTo>
                  <a:cubicBezTo>
                    <a:pt x="1638" y="8413"/>
                    <a:pt x="1229" y="9106"/>
                    <a:pt x="725" y="9641"/>
                  </a:cubicBezTo>
                  <a:lnTo>
                    <a:pt x="315" y="10019"/>
                  </a:lnTo>
                  <a:cubicBezTo>
                    <a:pt x="126" y="10240"/>
                    <a:pt x="0" y="10492"/>
                    <a:pt x="0" y="10775"/>
                  </a:cubicBezTo>
                  <a:cubicBezTo>
                    <a:pt x="0" y="11059"/>
                    <a:pt x="126" y="11343"/>
                    <a:pt x="315" y="11532"/>
                  </a:cubicBezTo>
                  <a:cubicBezTo>
                    <a:pt x="536" y="11721"/>
                    <a:pt x="788" y="11847"/>
                    <a:pt x="1071" y="11847"/>
                  </a:cubicBezTo>
                  <a:cubicBezTo>
                    <a:pt x="1355" y="11847"/>
                    <a:pt x="1638" y="11721"/>
                    <a:pt x="1828" y="11532"/>
                  </a:cubicBezTo>
                  <a:lnTo>
                    <a:pt x="2237" y="11122"/>
                  </a:lnTo>
                  <a:cubicBezTo>
                    <a:pt x="2741" y="10618"/>
                    <a:pt x="3434" y="10240"/>
                    <a:pt x="4348" y="9988"/>
                  </a:cubicBezTo>
                  <a:cubicBezTo>
                    <a:pt x="4757" y="9862"/>
                    <a:pt x="5136" y="9673"/>
                    <a:pt x="5419" y="9389"/>
                  </a:cubicBezTo>
                  <a:lnTo>
                    <a:pt x="6396" y="8413"/>
                  </a:lnTo>
                  <a:lnTo>
                    <a:pt x="7372" y="7436"/>
                  </a:lnTo>
                  <a:lnTo>
                    <a:pt x="8129" y="6680"/>
                  </a:lnTo>
                  <a:lnTo>
                    <a:pt x="8349" y="6932"/>
                  </a:lnTo>
                  <a:cubicBezTo>
                    <a:pt x="8570" y="7121"/>
                    <a:pt x="8822" y="7247"/>
                    <a:pt x="9105" y="7247"/>
                  </a:cubicBezTo>
                  <a:cubicBezTo>
                    <a:pt x="9389" y="7247"/>
                    <a:pt x="9672" y="7121"/>
                    <a:pt x="9861" y="6932"/>
                  </a:cubicBezTo>
                  <a:cubicBezTo>
                    <a:pt x="10050" y="6711"/>
                    <a:pt x="10176" y="6459"/>
                    <a:pt x="10176" y="6176"/>
                  </a:cubicBezTo>
                  <a:cubicBezTo>
                    <a:pt x="10176" y="5892"/>
                    <a:pt x="10050" y="5609"/>
                    <a:pt x="9861" y="5420"/>
                  </a:cubicBezTo>
                  <a:cubicBezTo>
                    <a:pt x="9672" y="5231"/>
                    <a:pt x="9546" y="4947"/>
                    <a:pt x="9546" y="4664"/>
                  </a:cubicBezTo>
                  <a:cubicBezTo>
                    <a:pt x="9546" y="4380"/>
                    <a:pt x="9672" y="4128"/>
                    <a:pt x="9861" y="3907"/>
                  </a:cubicBezTo>
                  <a:lnTo>
                    <a:pt x="11468" y="2364"/>
                  </a:lnTo>
                  <a:cubicBezTo>
                    <a:pt x="11752" y="2080"/>
                    <a:pt x="11878" y="1734"/>
                    <a:pt x="11878" y="1356"/>
                  </a:cubicBezTo>
                  <a:cubicBezTo>
                    <a:pt x="11878" y="1009"/>
                    <a:pt x="11720" y="662"/>
                    <a:pt x="11468" y="379"/>
                  </a:cubicBezTo>
                  <a:cubicBezTo>
                    <a:pt x="11184" y="95"/>
                    <a:pt x="10838" y="1"/>
                    <a:pt x="104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103" name="Google Shape;7103;p64"/>
            <p:cNvSpPr/>
            <p:nvPr/>
          </p:nvSpPr>
          <p:spPr>
            <a:xfrm>
              <a:off x="3029684" y="1159455"/>
              <a:ext cx="209016" cy="228567"/>
            </a:xfrm>
            <a:custGeom>
              <a:avLst/>
              <a:gdLst/>
              <a:ahLst/>
              <a:cxnLst/>
              <a:rect l="l" t="t" r="r" b="b"/>
              <a:pathLst>
                <a:path w="10776" h="11784" extrusionOk="0">
                  <a:moveTo>
                    <a:pt x="5388" y="662"/>
                  </a:moveTo>
                  <a:cubicBezTo>
                    <a:pt x="6144" y="662"/>
                    <a:pt x="6774" y="1355"/>
                    <a:pt x="6774" y="2080"/>
                  </a:cubicBezTo>
                  <a:cubicBezTo>
                    <a:pt x="6774" y="2206"/>
                    <a:pt x="6711" y="2332"/>
                    <a:pt x="6680" y="2489"/>
                  </a:cubicBezTo>
                  <a:cubicBezTo>
                    <a:pt x="6333" y="2206"/>
                    <a:pt x="5861" y="2017"/>
                    <a:pt x="5388" y="2017"/>
                  </a:cubicBezTo>
                  <a:cubicBezTo>
                    <a:pt x="4915" y="2017"/>
                    <a:pt x="4443" y="2174"/>
                    <a:pt x="4096" y="2489"/>
                  </a:cubicBezTo>
                  <a:cubicBezTo>
                    <a:pt x="4033" y="2332"/>
                    <a:pt x="4002" y="2206"/>
                    <a:pt x="4002" y="2080"/>
                  </a:cubicBezTo>
                  <a:cubicBezTo>
                    <a:pt x="4002" y="1355"/>
                    <a:pt x="4632" y="662"/>
                    <a:pt x="5388" y="662"/>
                  </a:cubicBezTo>
                  <a:close/>
                  <a:moveTo>
                    <a:pt x="5388" y="2710"/>
                  </a:moveTo>
                  <a:cubicBezTo>
                    <a:pt x="5766" y="2710"/>
                    <a:pt x="6144" y="2867"/>
                    <a:pt x="6365" y="3151"/>
                  </a:cubicBezTo>
                  <a:cubicBezTo>
                    <a:pt x="6176" y="3592"/>
                    <a:pt x="5829" y="4096"/>
                    <a:pt x="5419" y="4663"/>
                  </a:cubicBezTo>
                  <a:cubicBezTo>
                    <a:pt x="5293" y="4506"/>
                    <a:pt x="5230" y="4380"/>
                    <a:pt x="5104" y="4253"/>
                  </a:cubicBezTo>
                  <a:cubicBezTo>
                    <a:pt x="4852" y="3812"/>
                    <a:pt x="4600" y="3466"/>
                    <a:pt x="4411" y="3151"/>
                  </a:cubicBezTo>
                  <a:cubicBezTo>
                    <a:pt x="4663" y="2867"/>
                    <a:pt x="5041" y="2710"/>
                    <a:pt x="5388" y="2710"/>
                  </a:cubicBezTo>
                  <a:close/>
                  <a:moveTo>
                    <a:pt x="7404" y="1576"/>
                  </a:moveTo>
                  <a:lnTo>
                    <a:pt x="7404" y="1576"/>
                  </a:lnTo>
                  <a:cubicBezTo>
                    <a:pt x="7908" y="2048"/>
                    <a:pt x="8192" y="2773"/>
                    <a:pt x="8192" y="3497"/>
                  </a:cubicBezTo>
                  <a:cubicBezTo>
                    <a:pt x="8192" y="4222"/>
                    <a:pt x="7719" y="5230"/>
                    <a:pt x="6806" y="6490"/>
                  </a:cubicBezTo>
                  <a:cubicBezTo>
                    <a:pt x="6459" y="6081"/>
                    <a:pt x="6144" y="5640"/>
                    <a:pt x="5829" y="5230"/>
                  </a:cubicBezTo>
                  <a:cubicBezTo>
                    <a:pt x="6050" y="4915"/>
                    <a:pt x="6428" y="4443"/>
                    <a:pt x="6743" y="3938"/>
                  </a:cubicBezTo>
                  <a:cubicBezTo>
                    <a:pt x="7215" y="3151"/>
                    <a:pt x="7467" y="2552"/>
                    <a:pt x="7467" y="2143"/>
                  </a:cubicBezTo>
                  <a:cubicBezTo>
                    <a:pt x="7467" y="1922"/>
                    <a:pt x="7436" y="1733"/>
                    <a:pt x="7404" y="1576"/>
                  </a:cubicBezTo>
                  <a:close/>
                  <a:moveTo>
                    <a:pt x="3970" y="7593"/>
                  </a:moveTo>
                  <a:cubicBezTo>
                    <a:pt x="4002" y="7656"/>
                    <a:pt x="4033" y="7688"/>
                    <a:pt x="4033" y="7719"/>
                  </a:cubicBezTo>
                  <a:lnTo>
                    <a:pt x="4947" y="8853"/>
                  </a:lnTo>
                  <a:lnTo>
                    <a:pt x="3151" y="11153"/>
                  </a:lnTo>
                  <a:lnTo>
                    <a:pt x="1135" y="11153"/>
                  </a:lnTo>
                  <a:cubicBezTo>
                    <a:pt x="2300" y="9641"/>
                    <a:pt x="3214" y="8538"/>
                    <a:pt x="3876" y="7719"/>
                  </a:cubicBezTo>
                  <a:lnTo>
                    <a:pt x="3970" y="7593"/>
                  </a:lnTo>
                  <a:close/>
                  <a:moveTo>
                    <a:pt x="3435" y="1576"/>
                  </a:moveTo>
                  <a:lnTo>
                    <a:pt x="3435" y="1576"/>
                  </a:lnTo>
                  <a:cubicBezTo>
                    <a:pt x="3372" y="1765"/>
                    <a:pt x="3340" y="1922"/>
                    <a:pt x="3340" y="2143"/>
                  </a:cubicBezTo>
                  <a:cubicBezTo>
                    <a:pt x="3340" y="2710"/>
                    <a:pt x="3687" y="3466"/>
                    <a:pt x="4569" y="4663"/>
                  </a:cubicBezTo>
                  <a:cubicBezTo>
                    <a:pt x="4726" y="4884"/>
                    <a:pt x="5167" y="5482"/>
                    <a:pt x="5199" y="5482"/>
                  </a:cubicBezTo>
                  <a:cubicBezTo>
                    <a:pt x="5892" y="6396"/>
                    <a:pt x="6774" y="7498"/>
                    <a:pt x="7782" y="8759"/>
                  </a:cubicBezTo>
                  <a:cubicBezTo>
                    <a:pt x="8381" y="9452"/>
                    <a:pt x="9011" y="10239"/>
                    <a:pt x="9673" y="11122"/>
                  </a:cubicBezTo>
                  <a:lnTo>
                    <a:pt x="7656" y="11122"/>
                  </a:lnTo>
                  <a:lnTo>
                    <a:pt x="7656" y="11153"/>
                  </a:lnTo>
                  <a:lnTo>
                    <a:pt x="5672" y="8633"/>
                  </a:lnTo>
                  <a:lnTo>
                    <a:pt x="4600" y="7278"/>
                  </a:lnTo>
                  <a:cubicBezTo>
                    <a:pt x="4474" y="7120"/>
                    <a:pt x="4380" y="7026"/>
                    <a:pt x="4254" y="6868"/>
                  </a:cubicBezTo>
                  <a:lnTo>
                    <a:pt x="4254" y="6805"/>
                  </a:lnTo>
                  <a:cubicBezTo>
                    <a:pt x="3214" y="5451"/>
                    <a:pt x="2647" y="4253"/>
                    <a:pt x="2647" y="3497"/>
                  </a:cubicBezTo>
                  <a:cubicBezTo>
                    <a:pt x="2647" y="2773"/>
                    <a:pt x="2899" y="2048"/>
                    <a:pt x="3435" y="1576"/>
                  </a:cubicBezTo>
                  <a:close/>
                  <a:moveTo>
                    <a:pt x="5388" y="0"/>
                  </a:moveTo>
                  <a:cubicBezTo>
                    <a:pt x="4474" y="0"/>
                    <a:pt x="3592" y="347"/>
                    <a:pt x="2962" y="1009"/>
                  </a:cubicBezTo>
                  <a:cubicBezTo>
                    <a:pt x="2269" y="1702"/>
                    <a:pt x="1922" y="2552"/>
                    <a:pt x="1922" y="3497"/>
                  </a:cubicBezTo>
                  <a:cubicBezTo>
                    <a:pt x="1922" y="4569"/>
                    <a:pt x="2710" y="5892"/>
                    <a:pt x="3498" y="6994"/>
                  </a:cubicBezTo>
                  <a:lnTo>
                    <a:pt x="3309" y="7246"/>
                  </a:lnTo>
                  <a:cubicBezTo>
                    <a:pt x="2553" y="8192"/>
                    <a:pt x="1544" y="9452"/>
                    <a:pt x="127" y="11216"/>
                  </a:cubicBezTo>
                  <a:cubicBezTo>
                    <a:pt x="32" y="11342"/>
                    <a:pt x="1" y="11468"/>
                    <a:pt x="64" y="11563"/>
                  </a:cubicBezTo>
                  <a:cubicBezTo>
                    <a:pt x="127" y="11689"/>
                    <a:pt x="284" y="11783"/>
                    <a:pt x="379" y="11783"/>
                  </a:cubicBezTo>
                  <a:lnTo>
                    <a:pt x="3277" y="11783"/>
                  </a:lnTo>
                  <a:cubicBezTo>
                    <a:pt x="3372" y="11783"/>
                    <a:pt x="3466" y="11720"/>
                    <a:pt x="3529" y="11657"/>
                  </a:cubicBezTo>
                  <a:lnTo>
                    <a:pt x="5388" y="9357"/>
                  </a:lnTo>
                  <a:lnTo>
                    <a:pt x="7247" y="11657"/>
                  </a:lnTo>
                  <a:cubicBezTo>
                    <a:pt x="7310" y="11720"/>
                    <a:pt x="7404" y="11783"/>
                    <a:pt x="7530" y="11783"/>
                  </a:cubicBezTo>
                  <a:lnTo>
                    <a:pt x="10397" y="11783"/>
                  </a:lnTo>
                  <a:cubicBezTo>
                    <a:pt x="10523" y="11783"/>
                    <a:pt x="10618" y="11689"/>
                    <a:pt x="10712" y="11563"/>
                  </a:cubicBezTo>
                  <a:cubicBezTo>
                    <a:pt x="10775" y="11500"/>
                    <a:pt x="10775" y="11374"/>
                    <a:pt x="10649" y="11279"/>
                  </a:cubicBezTo>
                  <a:cubicBezTo>
                    <a:pt x="9799" y="10208"/>
                    <a:pt x="9011" y="9231"/>
                    <a:pt x="8286" y="8349"/>
                  </a:cubicBezTo>
                  <a:cubicBezTo>
                    <a:pt x="7940" y="7877"/>
                    <a:pt x="7593" y="7435"/>
                    <a:pt x="7247" y="7057"/>
                  </a:cubicBezTo>
                  <a:cubicBezTo>
                    <a:pt x="8003" y="5986"/>
                    <a:pt x="8854" y="4600"/>
                    <a:pt x="8854" y="3497"/>
                  </a:cubicBezTo>
                  <a:cubicBezTo>
                    <a:pt x="8854" y="2552"/>
                    <a:pt x="8507" y="1702"/>
                    <a:pt x="7814" y="1009"/>
                  </a:cubicBezTo>
                  <a:cubicBezTo>
                    <a:pt x="7152" y="347"/>
                    <a:pt x="6302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04" name="Google Shape;7104;p64"/>
            <p:cNvGrpSpPr/>
            <p:nvPr/>
          </p:nvGrpSpPr>
          <p:grpSpPr>
            <a:xfrm>
              <a:off x="3018208" y="1456152"/>
              <a:ext cx="231612" cy="215726"/>
              <a:chOff x="-25477800" y="2357750"/>
              <a:chExt cx="298525" cy="278050"/>
            </a:xfrm>
            <a:grpFill/>
          </p:grpSpPr>
          <p:sp>
            <p:nvSpPr>
              <p:cNvPr id="7105" name="Google Shape;7105;p64"/>
              <p:cNvSpPr/>
              <p:nvPr/>
            </p:nvSpPr>
            <p:spPr>
              <a:xfrm>
                <a:off x="-25477800" y="2357750"/>
                <a:ext cx="298525" cy="278050"/>
              </a:xfrm>
              <a:custGeom>
                <a:avLst/>
                <a:gdLst/>
                <a:ahLst/>
                <a:cxnLst/>
                <a:rect l="l" t="t" r="r" b="b"/>
                <a:pathLst>
                  <a:path w="11941" h="11122" extrusionOk="0">
                    <a:moveTo>
                      <a:pt x="7057" y="1229"/>
                    </a:moveTo>
                    <a:lnTo>
                      <a:pt x="7971" y="2143"/>
                    </a:lnTo>
                    <a:lnTo>
                      <a:pt x="7057" y="2143"/>
                    </a:lnTo>
                    <a:lnTo>
                      <a:pt x="7057" y="1229"/>
                    </a:lnTo>
                    <a:close/>
                    <a:moveTo>
                      <a:pt x="6333" y="756"/>
                    </a:moveTo>
                    <a:lnTo>
                      <a:pt x="6333" y="2489"/>
                    </a:lnTo>
                    <a:cubicBezTo>
                      <a:pt x="6333" y="2678"/>
                      <a:pt x="6490" y="2836"/>
                      <a:pt x="6679" y="2836"/>
                    </a:cubicBezTo>
                    <a:lnTo>
                      <a:pt x="8412" y="2836"/>
                    </a:lnTo>
                    <a:lnTo>
                      <a:pt x="8412" y="4946"/>
                    </a:lnTo>
                    <a:lnTo>
                      <a:pt x="7593" y="4946"/>
                    </a:lnTo>
                    <a:lnTo>
                      <a:pt x="7215" y="4096"/>
                    </a:lnTo>
                    <a:cubicBezTo>
                      <a:pt x="7026" y="3749"/>
                      <a:pt x="6648" y="3529"/>
                      <a:pt x="6270" y="3529"/>
                    </a:cubicBezTo>
                    <a:lnTo>
                      <a:pt x="3245" y="3529"/>
                    </a:lnTo>
                    <a:cubicBezTo>
                      <a:pt x="3119" y="3529"/>
                      <a:pt x="2993" y="3560"/>
                      <a:pt x="2867" y="3592"/>
                    </a:cubicBezTo>
                    <a:lnTo>
                      <a:pt x="2867" y="756"/>
                    </a:lnTo>
                    <a:close/>
                    <a:moveTo>
                      <a:pt x="10901" y="6994"/>
                    </a:moveTo>
                    <a:cubicBezTo>
                      <a:pt x="11027" y="6994"/>
                      <a:pt x="11090" y="7026"/>
                      <a:pt x="11184" y="7089"/>
                    </a:cubicBezTo>
                    <a:cubicBezTo>
                      <a:pt x="11247" y="7183"/>
                      <a:pt x="11247" y="7246"/>
                      <a:pt x="11247" y="7372"/>
                    </a:cubicBezTo>
                    <a:lnTo>
                      <a:pt x="10995" y="9105"/>
                    </a:lnTo>
                    <a:lnTo>
                      <a:pt x="10428" y="6994"/>
                    </a:lnTo>
                    <a:close/>
                    <a:moveTo>
                      <a:pt x="6270" y="4190"/>
                    </a:moveTo>
                    <a:cubicBezTo>
                      <a:pt x="6364" y="4190"/>
                      <a:pt x="6490" y="4253"/>
                      <a:pt x="6585" y="4379"/>
                    </a:cubicBezTo>
                    <a:lnTo>
                      <a:pt x="7089" y="5356"/>
                    </a:lnTo>
                    <a:cubicBezTo>
                      <a:pt x="7120" y="5482"/>
                      <a:pt x="7278" y="5577"/>
                      <a:pt x="7404" y="5577"/>
                    </a:cubicBezTo>
                    <a:lnTo>
                      <a:pt x="9105" y="5577"/>
                    </a:lnTo>
                    <a:cubicBezTo>
                      <a:pt x="9262" y="5577"/>
                      <a:pt x="9420" y="5671"/>
                      <a:pt x="9452" y="5829"/>
                    </a:cubicBezTo>
                    <a:lnTo>
                      <a:pt x="10586" y="10397"/>
                    </a:lnTo>
                    <a:lnTo>
                      <a:pt x="2205" y="10397"/>
                    </a:lnTo>
                    <a:lnTo>
                      <a:pt x="2205" y="10460"/>
                    </a:lnTo>
                    <a:cubicBezTo>
                      <a:pt x="2048" y="10460"/>
                      <a:pt x="1890" y="10334"/>
                      <a:pt x="1859" y="10176"/>
                    </a:cubicBezTo>
                    <a:lnTo>
                      <a:pt x="788" y="5986"/>
                    </a:lnTo>
                    <a:cubicBezTo>
                      <a:pt x="756" y="5892"/>
                      <a:pt x="788" y="5797"/>
                      <a:pt x="851" y="5734"/>
                    </a:cubicBezTo>
                    <a:cubicBezTo>
                      <a:pt x="945" y="5640"/>
                      <a:pt x="1008" y="5608"/>
                      <a:pt x="1134" y="5608"/>
                    </a:cubicBezTo>
                    <a:lnTo>
                      <a:pt x="2520" y="5608"/>
                    </a:lnTo>
                    <a:cubicBezTo>
                      <a:pt x="2709" y="5608"/>
                      <a:pt x="2867" y="5451"/>
                      <a:pt x="2867" y="5262"/>
                    </a:cubicBezTo>
                    <a:lnTo>
                      <a:pt x="2867" y="4537"/>
                    </a:lnTo>
                    <a:cubicBezTo>
                      <a:pt x="2867" y="4348"/>
                      <a:pt x="3025" y="4190"/>
                      <a:pt x="3214" y="4190"/>
                    </a:cubicBezTo>
                    <a:close/>
                    <a:moveTo>
                      <a:pt x="2489" y="0"/>
                    </a:moveTo>
                    <a:cubicBezTo>
                      <a:pt x="2268" y="0"/>
                      <a:pt x="2111" y="158"/>
                      <a:pt x="2111" y="378"/>
                    </a:cubicBezTo>
                    <a:lnTo>
                      <a:pt x="2111" y="4537"/>
                    </a:lnTo>
                    <a:lnTo>
                      <a:pt x="2111" y="4883"/>
                    </a:lnTo>
                    <a:lnTo>
                      <a:pt x="1103" y="4883"/>
                    </a:lnTo>
                    <a:cubicBezTo>
                      <a:pt x="788" y="4883"/>
                      <a:pt x="473" y="5041"/>
                      <a:pt x="284" y="5293"/>
                    </a:cubicBezTo>
                    <a:cubicBezTo>
                      <a:pt x="63" y="5514"/>
                      <a:pt x="0" y="5829"/>
                      <a:pt x="63" y="6144"/>
                    </a:cubicBezTo>
                    <a:lnTo>
                      <a:pt x="1134" y="10334"/>
                    </a:lnTo>
                    <a:cubicBezTo>
                      <a:pt x="1260" y="10806"/>
                      <a:pt x="1701" y="11121"/>
                      <a:pt x="2174" y="11121"/>
                    </a:cubicBezTo>
                    <a:lnTo>
                      <a:pt x="10995" y="11121"/>
                    </a:lnTo>
                    <a:cubicBezTo>
                      <a:pt x="11153" y="11121"/>
                      <a:pt x="11310" y="10995"/>
                      <a:pt x="11342" y="10838"/>
                    </a:cubicBezTo>
                    <a:lnTo>
                      <a:pt x="11877" y="7467"/>
                    </a:lnTo>
                    <a:cubicBezTo>
                      <a:pt x="11940" y="7152"/>
                      <a:pt x="11846" y="6868"/>
                      <a:pt x="11657" y="6616"/>
                    </a:cubicBezTo>
                    <a:cubicBezTo>
                      <a:pt x="11499" y="6427"/>
                      <a:pt x="11216" y="6301"/>
                      <a:pt x="10901" y="6301"/>
                    </a:cubicBezTo>
                    <a:lnTo>
                      <a:pt x="10239" y="6301"/>
                    </a:lnTo>
                    <a:lnTo>
                      <a:pt x="10082" y="5734"/>
                    </a:lnTo>
                    <a:cubicBezTo>
                      <a:pt x="9956" y="5262"/>
                      <a:pt x="9578" y="4946"/>
                      <a:pt x="9105" y="4883"/>
                    </a:cubicBezTo>
                    <a:lnTo>
                      <a:pt x="9105" y="2458"/>
                    </a:lnTo>
                    <a:cubicBezTo>
                      <a:pt x="9105" y="2363"/>
                      <a:pt x="9042" y="2269"/>
                      <a:pt x="8979" y="2206"/>
                    </a:cubicBezTo>
                    <a:lnTo>
                      <a:pt x="6900" y="126"/>
                    </a:lnTo>
                    <a:cubicBezTo>
                      <a:pt x="6805" y="63"/>
                      <a:pt x="6742" y="0"/>
                      <a:pt x="66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06" name="Google Shape;7106;p64"/>
              <p:cNvSpPr/>
              <p:nvPr/>
            </p:nvSpPr>
            <p:spPr>
              <a:xfrm>
                <a:off x="-25388025" y="2514850"/>
                <a:ext cx="104000" cy="886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3546" extrusionOk="0">
                    <a:moveTo>
                      <a:pt x="1752" y="1"/>
                    </a:moveTo>
                    <a:cubicBezTo>
                      <a:pt x="1716" y="1"/>
                      <a:pt x="1678" y="6"/>
                      <a:pt x="1639" y="17"/>
                    </a:cubicBezTo>
                    <a:cubicBezTo>
                      <a:pt x="1450" y="80"/>
                      <a:pt x="1324" y="269"/>
                      <a:pt x="1418" y="458"/>
                    </a:cubicBezTo>
                    <a:lnTo>
                      <a:pt x="1639" y="1403"/>
                    </a:lnTo>
                    <a:lnTo>
                      <a:pt x="347" y="1403"/>
                    </a:lnTo>
                    <a:cubicBezTo>
                      <a:pt x="158" y="1403"/>
                      <a:pt x="1" y="1561"/>
                      <a:pt x="1" y="1750"/>
                    </a:cubicBezTo>
                    <a:cubicBezTo>
                      <a:pt x="1" y="1970"/>
                      <a:pt x="158" y="2128"/>
                      <a:pt x="347" y="2128"/>
                    </a:cubicBezTo>
                    <a:lnTo>
                      <a:pt x="1796" y="2128"/>
                    </a:lnTo>
                    <a:lnTo>
                      <a:pt x="2080" y="3262"/>
                    </a:lnTo>
                    <a:cubicBezTo>
                      <a:pt x="2111" y="3420"/>
                      <a:pt x="2269" y="3546"/>
                      <a:pt x="2426" y="3546"/>
                    </a:cubicBezTo>
                    <a:lnTo>
                      <a:pt x="2521" y="3546"/>
                    </a:lnTo>
                    <a:cubicBezTo>
                      <a:pt x="2710" y="3483"/>
                      <a:pt x="2836" y="3294"/>
                      <a:pt x="2742" y="3105"/>
                    </a:cubicBezTo>
                    <a:lnTo>
                      <a:pt x="2521" y="2159"/>
                    </a:lnTo>
                    <a:lnTo>
                      <a:pt x="3813" y="2159"/>
                    </a:lnTo>
                    <a:cubicBezTo>
                      <a:pt x="4002" y="2159"/>
                      <a:pt x="4159" y="2002"/>
                      <a:pt x="4159" y="1813"/>
                    </a:cubicBezTo>
                    <a:cubicBezTo>
                      <a:pt x="4159" y="1561"/>
                      <a:pt x="4002" y="1403"/>
                      <a:pt x="3813" y="1403"/>
                    </a:cubicBezTo>
                    <a:lnTo>
                      <a:pt x="2363" y="1403"/>
                    </a:lnTo>
                    <a:lnTo>
                      <a:pt x="2080" y="269"/>
                    </a:lnTo>
                    <a:cubicBezTo>
                      <a:pt x="2054" y="114"/>
                      <a:pt x="1921" y="1"/>
                      <a:pt x="175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07" name="Google Shape;7107;p64"/>
            <p:cNvSpPr/>
            <p:nvPr/>
          </p:nvSpPr>
          <p:spPr>
            <a:xfrm>
              <a:off x="3018997" y="1735646"/>
              <a:ext cx="230390" cy="229265"/>
            </a:xfrm>
            <a:custGeom>
              <a:avLst/>
              <a:gdLst/>
              <a:ahLst/>
              <a:cxnLst/>
              <a:rect l="l" t="t" r="r" b="b"/>
              <a:pathLst>
                <a:path w="11878" h="11820" extrusionOk="0">
                  <a:moveTo>
                    <a:pt x="9704" y="729"/>
                  </a:moveTo>
                  <a:cubicBezTo>
                    <a:pt x="10019" y="729"/>
                    <a:pt x="10303" y="792"/>
                    <a:pt x="10523" y="982"/>
                  </a:cubicBezTo>
                  <a:cubicBezTo>
                    <a:pt x="10838" y="1234"/>
                    <a:pt x="10996" y="1612"/>
                    <a:pt x="11059" y="2021"/>
                  </a:cubicBezTo>
                  <a:cubicBezTo>
                    <a:pt x="11153" y="2368"/>
                    <a:pt x="11059" y="2714"/>
                    <a:pt x="10744" y="2998"/>
                  </a:cubicBezTo>
                  <a:lnTo>
                    <a:pt x="8255" y="5487"/>
                  </a:lnTo>
                  <a:lnTo>
                    <a:pt x="6270" y="3502"/>
                  </a:lnTo>
                  <a:lnTo>
                    <a:pt x="6743" y="3029"/>
                  </a:lnTo>
                  <a:lnTo>
                    <a:pt x="7499" y="3785"/>
                  </a:lnTo>
                  <a:cubicBezTo>
                    <a:pt x="7593" y="3880"/>
                    <a:pt x="7656" y="3911"/>
                    <a:pt x="7751" y="3911"/>
                  </a:cubicBezTo>
                  <a:cubicBezTo>
                    <a:pt x="7814" y="3911"/>
                    <a:pt x="7940" y="3880"/>
                    <a:pt x="7971" y="3785"/>
                  </a:cubicBezTo>
                  <a:cubicBezTo>
                    <a:pt x="8097" y="3659"/>
                    <a:pt x="8097" y="3439"/>
                    <a:pt x="7971" y="3313"/>
                  </a:cubicBezTo>
                  <a:lnTo>
                    <a:pt x="7215" y="2557"/>
                  </a:lnTo>
                  <a:lnTo>
                    <a:pt x="7688" y="2084"/>
                  </a:lnTo>
                  <a:lnTo>
                    <a:pt x="8444" y="2840"/>
                  </a:lnTo>
                  <a:cubicBezTo>
                    <a:pt x="8538" y="2935"/>
                    <a:pt x="8601" y="2966"/>
                    <a:pt x="8696" y="2966"/>
                  </a:cubicBezTo>
                  <a:cubicBezTo>
                    <a:pt x="8759" y="2966"/>
                    <a:pt x="8885" y="2935"/>
                    <a:pt x="8916" y="2840"/>
                  </a:cubicBezTo>
                  <a:cubicBezTo>
                    <a:pt x="9042" y="2714"/>
                    <a:pt x="9042" y="2494"/>
                    <a:pt x="8916" y="2368"/>
                  </a:cubicBezTo>
                  <a:lnTo>
                    <a:pt x="8160" y="1612"/>
                  </a:lnTo>
                  <a:lnTo>
                    <a:pt x="8601" y="1202"/>
                  </a:lnTo>
                  <a:cubicBezTo>
                    <a:pt x="8916" y="887"/>
                    <a:pt x="9326" y="729"/>
                    <a:pt x="9704" y="729"/>
                  </a:cubicBezTo>
                  <a:close/>
                  <a:moveTo>
                    <a:pt x="5766" y="4132"/>
                  </a:moveTo>
                  <a:lnTo>
                    <a:pt x="7751" y="6117"/>
                  </a:lnTo>
                  <a:lnTo>
                    <a:pt x="5577" y="8196"/>
                  </a:lnTo>
                  <a:cubicBezTo>
                    <a:pt x="5230" y="8543"/>
                    <a:pt x="4789" y="8763"/>
                    <a:pt x="4317" y="8826"/>
                  </a:cubicBezTo>
                  <a:cubicBezTo>
                    <a:pt x="3687" y="8921"/>
                    <a:pt x="3088" y="9236"/>
                    <a:pt x="2678" y="9645"/>
                  </a:cubicBezTo>
                  <a:lnTo>
                    <a:pt x="1324" y="11000"/>
                  </a:lnTo>
                  <a:cubicBezTo>
                    <a:pt x="1261" y="11063"/>
                    <a:pt x="1174" y="11095"/>
                    <a:pt x="1087" y="11095"/>
                  </a:cubicBezTo>
                  <a:cubicBezTo>
                    <a:pt x="1001" y="11095"/>
                    <a:pt x="914" y="11063"/>
                    <a:pt x="851" y="11000"/>
                  </a:cubicBezTo>
                  <a:cubicBezTo>
                    <a:pt x="725" y="10874"/>
                    <a:pt x="725" y="10653"/>
                    <a:pt x="851" y="10527"/>
                  </a:cubicBezTo>
                  <a:lnTo>
                    <a:pt x="2206" y="9173"/>
                  </a:lnTo>
                  <a:cubicBezTo>
                    <a:pt x="2615" y="8763"/>
                    <a:pt x="2931" y="8165"/>
                    <a:pt x="3025" y="7535"/>
                  </a:cubicBezTo>
                  <a:cubicBezTo>
                    <a:pt x="3088" y="7062"/>
                    <a:pt x="3309" y="6589"/>
                    <a:pt x="3655" y="6274"/>
                  </a:cubicBezTo>
                  <a:lnTo>
                    <a:pt x="3876" y="6022"/>
                  </a:lnTo>
                  <a:lnTo>
                    <a:pt x="4632" y="6778"/>
                  </a:lnTo>
                  <a:cubicBezTo>
                    <a:pt x="4726" y="6873"/>
                    <a:pt x="4789" y="6904"/>
                    <a:pt x="4884" y="6904"/>
                  </a:cubicBezTo>
                  <a:cubicBezTo>
                    <a:pt x="4947" y="6904"/>
                    <a:pt x="5073" y="6873"/>
                    <a:pt x="5104" y="6778"/>
                  </a:cubicBezTo>
                  <a:cubicBezTo>
                    <a:pt x="5230" y="6652"/>
                    <a:pt x="5230" y="6432"/>
                    <a:pt x="5104" y="6306"/>
                  </a:cubicBezTo>
                  <a:lnTo>
                    <a:pt x="4348" y="5550"/>
                  </a:lnTo>
                  <a:lnTo>
                    <a:pt x="4821" y="5077"/>
                  </a:lnTo>
                  <a:lnTo>
                    <a:pt x="5577" y="5833"/>
                  </a:lnTo>
                  <a:cubicBezTo>
                    <a:pt x="5640" y="5928"/>
                    <a:pt x="5734" y="5959"/>
                    <a:pt x="5797" y="5959"/>
                  </a:cubicBezTo>
                  <a:cubicBezTo>
                    <a:pt x="5892" y="5959"/>
                    <a:pt x="6018" y="5928"/>
                    <a:pt x="6050" y="5833"/>
                  </a:cubicBezTo>
                  <a:cubicBezTo>
                    <a:pt x="6176" y="5707"/>
                    <a:pt x="6176" y="5487"/>
                    <a:pt x="6050" y="5361"/>
                  </a:cubicBezTo>
                  <a:lnTo>
                    <a:pt x="5293" y="4605"/>
                  </a:lnTo>
                  <a:lnTo>
                    <a:pt x="5766" y="4132"/>
                  </a:lnTo>
                  <a:close/>
                  <a:moveTo>
                    <a:pt x="9769" y="1"/>
                  </a:moveTo>
                  <a:cubicBezTo>
                    <a:pt x="9726" y="1"/>
                    <a:pt x="9683" y="2"/>
                    <a:pt x="9641" y="5"/>
                  </a:cubicBezTo>
                  <a:cubicBezTo>
                    <a:pt x="9105" y="36"/>
                    <a:pt x="8601" y="288"/>
                    <a:pt x="8255" y="666"/>
                  </a:cubicBezTo>
                  <a:lnTo>
                    <a:pt x="3183" y="5802"/>
                  </a:lnTo>
                  <a:cubicBezTo>
                    <a:pt x="2741" y="6211"/>
                    <a:pt x="2426" y="6810"/>
                    <a:pt x="2363" y="7440"/>
                  </a:cubicBezTo>
                  <a:cubicBezTo>
                    <a:pt x="2269" y="7913"/>
                    <a:pt x="2080" y="8385"/>
                    <a:pt x="1733" y="8700"/>
                  </a:cubicBezTo>
                  <a:lnTo>
                    <a:pt x="379" y="10055"/>
                  </a:lnTo>
                  <a:cubicBezTo>
                    <a:pt x="1" y="10433"/>
                    <a:pt x="1" y="11095"/>
                    <a:pt x="379" y="11504"/>
                  </a:cubicBezTo>
                  <a:cubicBezTo>
                    <a:pt x="568" y="11693"/>
                    <a:pt x="851" y="11819"/>
                    <a:pt x="1135" y="11819"/>
                  </a:cubicBezTo>
                  <a:cubicBezTo>
                    <a:pt x="1418" y="11819"/>
                    <a:pt x="1670" y="11693"/>
                    <a:pt x="1891" y="11504"/>
                  </a:cubicBezTo>
                  <a:lnTo>
                    <a:pt x="3214" y="10149"/>
                  </a:lnTo>
                  <a:cubicBezTo>
                    <a:pt x="3561" y="9803"/>
                    <a:pt x="4002" y="9614"/>
                    <a:pt x="4474" y="9519"/>
                  </a:cubicBezTo>
                  <a:cubicBezTo>
                    <a:pt x="5104" y="9456"/>
                    <a:pt x="5703" y="9141"/>
                    <a:pt x="6144" y="8700"/>
                  </a:cubicBezTo>
                  <a:lnTo>
                    <a:pt x="11279" y="3502"/>
                  </a:lnTo>
                  <a:cubicBezTo>
                    <a:pt x="11657" y="3092"/>
                    <a:pt x="11878" y="2525"/>
                    <a:pt x="11846" y="1927"/>
                  </a:cubicBezTo>
                  <a:cubicBezTo>
                    <a:pt x="11815" y="1360"/>
                    <a:pt x="11531" y="792"/>
                    <a:pt x="11090" y="446"/>
                  </a:cubicBezTo>
                  <a:cubicBezTo>
                    <a:pt x="10715" y="157"/>
                    <a:pt x="10234" y="1"/>
                    <a:pt x="97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08" name="Google Shape;7108;p64"/>
            <p:cNvGrpSpPr/>
            <p:nvPr/>
          </p:nvGrpSpPr>
          <p:grpSpPr>
            <a:xfrm>
              <a:off x="4468256" y="1159174"/>
              <a:ext cx="229789" cy="229168"/>
              <a:chOff x="-23599325" y="1971025"/>
              <a:chExt cx="296175" cy="295375"/>
            </a:xfrm>
            <a:grpFill/>
          </p:grpSpPr>
          <p:sp>
            <p:nvSpPr>
              <p:cNvPr id="7109" name="Google Shape;7109;p64"/>
              <p:cNvSpPr/>
              <p:nvPr/>
            </p:nvSpPr>
            <p:spPr>
              <a:xfrm>
                <a:off x="-23599325" y="1971025"/>
                <a:ext cx="29617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15" extrusionOk="0">
                    <a:moveTo>
                      <a:pt x="7656" y="662"/>
                    </a:moveTo>
                    <a:lnTo>
                      <a:pt x="7656" y="4190"/>
                    </a:lnTo>
                    <a:lnTo>
                      <a:pt x="4159" y="4190"/>
                    </a:lnTo>
                    <a:lnTo>
                      <a:pt x="4159" y="662"/>
                    </a:lnTo>
                    <a:close/>
                    <a:moveTo>
                      <a:pt x="5577" y="4884"/>
                    </a:moveTo>
                    <a:lnTo>
                      <a:pt x="5577" y="5577"/>
                    </a:lnTo>
                    <a:lnTo>
                      <a:pt x="4222" y="5577"/>
                    </a:lnTo>
                    <a:lnTo>
                      <a:pt x="4222" y="4884"/>
                    </a:lnTo>
                    <a:close/>
                    <a:moveTo>
                      <a:pt x="7625" y="4884"/>
                    </a:moveTo>
                    <a:lnTo>
                      <a:pt x="7625" y="5608"/>
                    </a:lnTo>
                    <a:lnTo>
                      <a:pt x="6270" y="5608"/>
                    </a:lnTo>
                    <a:lnTo>
                      <a:pt x="6270" y="4884"/>
                    </a:lnTo>
                    <a:close/>
                    <a:moveTo>
                      <a:pt x="2111" y="5577"/>
                    </a:moveTo>
                    <a:lnTo>
                      <a:pt x="2111" y="6301"/>
                    </a:lnTo>
                    <a:lnTo>
                      <a:pt x="693" y="6301"/>
                    </a:lnTo>
                    <a:lnTo>
                      <a:pt x="693" y="5923"/>
                    </a:lnTo>
                    <a:cubicBezTo>
                      <a:pt x="693" y="5766"/>
                      <a:pt x="851" y="5577"/>
                      <a:pt x="1072" y="5577"/>
                    </a:cubicBezTo>
                    <a:close/>
                    <a:moveTo>
                      <a:pt x="10775" y="5577"/>
                    </a:moveTo>
                    <a:cubicBezTo>
                      <a:pt x="10996" y="5577"/>
                      <a:pt x="11153" y="5766"/>
                      <a:pt x="11153" y="5955"/>
                    </a:cubicBezTo>
                    <a:lnTo>
                      <a:pt x="11153" y="6301"/>
                    </a:lnTo>
                    <a:lnTo>
                      <a:pt x="9735" y="6301"/>
                    </a:lnTo>
                    <a:lnTo>
                      <a:pt x="9735" y="5577"/>
                    </a:lnTo>
                    <a:close/>
                    <a:moveTo>
                      <a:pt x="5545" y="6270"/>
                    </a:moveTo>
                    <a:lnTo>
                      <a:pt x="5545" y="6963"/>
                    </a:lnTo>
                    <a:lnTo>
                      <a:pt x="4159" y="6963"/>
                    </a:lnTo>
                    <a:lnTo>
                      <a:pt x="4159" y="6270"/>
                    </a:lnTo>
                    <a:close/>
                    <a:moveTo>
                      <a:pt x="7625" y="6270"/>
                    </a:moveTo>
                    <a:lnTo>
                      <a:pt x="7625" y="6963"/>
                    </a:lnTo>
                    <a:lnTo>
                      <a:pt x="6270" y="6963"/>
                    </a:lnTo>
                    <a:lnTo>
                      <a:pt x="6270" y="6270"/>
                    </a:lnTo>
                    <a:close/>
                    <a:moveTo>
                      <a:pt x="2111" y="6931"/>
                    </a:moveTo>
                    <a:lnTo>
                      <a:pt x="2111" y="7656"/>
                    </a:lnTo>
                    <a:lnTo>
                      <a:pt x="693" y="7656"/>
                    </a:lnTo>
                    <a:lnTo>
                      <a:pt x="693" y="6931"/>
                    </a:lnTo>
                    <a:close/>
                    <a:moveTo>
                      <a:pt x="11153" y="6963"/>
                    </a:moveTo>
                    <a:lnTo>
                      <a:pt x="11153" y="7688"/>
                    </a:lnTo>
                    <a:lnTo>
                      <a:pt x="9735" y="7688"/>
                    </a:lnTo>
                    <a:lnTo>
                      <a:pt x="9735" y="6963"/>
                    </a:lnTo>
                    <a:close/>
                    <a:moveTo>
                      <a:pt x="5545" y="7625"/>
                    </a:moveTo>
                    <a:lnTo>
                      <a:pt x="5545" y="8349"/>
                    </a:lnTo>
                    <a:lnTo>
                      <a:pt x="4159" y="8349"/>
                    </a:lnTo>
                    <a:lnTo>
                      <a:pt x="4159" y="7625"/>
                    </a:lnTo>
                    <a:close/>
                    <a:moveTo>
                      <a:pt x="7625" y="7656"/>
                    </a:moveTo>
                    <a:lnTo>
                      <a:pt x="7625" y="8349"/>
                    </a:lnTo>
                    <a:lnTo>
                      <a:pt x="6270" y="8349"/>
                    </a:lnTo>
                    <a:lnTo>
                      <a:pt x="6270" y="7656"/>
                    </a:lnTo>
                    <a:close/>
                    <a:moveTo>
                      <a:pt x="2111" y="8349"/>
                    </a:moveTo>
                    <a:lnTo>
                      <a:pt x="2111" y="9074"/>
                    </a:lnTo>
                    <a:lnTo>
                      <a:pt x="693" y="9074"/>
                    </a:lnTo>
                    <a:lnTo>
                      <a:pt x="693" y="8349"/>
                    </a:lnTo>
                    <a:close/>
                    <a:moveTo>
                      <a:pt x="11153" y="8349"/>
                    </a:moveTo>
                    <a:lnTo>
                      <a:pt x="11153" y="9074"/>
                    </a:lnTo>
                    <a:lnTo>
                      <a:pt x="9735" y="9074"/>
                    </a:lnTo>
                    <a:lnTo>
                      <a:pt x="9735" y="8349"/>
                    </a:lnTo>
                    <a:close/>
                    <a:moveTo>
                      <a:pt x="2111" y="9735"/>
                    </a:moveTo>
                    <a:lnTo>
                      <a:pt x="2111" y="11090"/>
                    </a:lnTo>
                    <a:lnTo>
                      <a:pt x="693" y="11090"/>
                    </a:lnTo>
                    <a:lnTo>
                      <a:pt x="693" y="9735"/>
                    </a:lnTo>
                    <a:close/>
                    <a:moveTo>
                      <a:pt x="8759" y="2048"/>
                    </a:moveTo>
                    <a:cubicBezTo>
                      <a:pt x="8948" y="2048"/>
                      <a:pt x="9105" y="2206"/>
                      <a:pt x="9105" y="2395"/>
                    </a:cubicBezTo>
                    <a:lnTo>
                      <a:pt x="9105" y="11090"/>
                    </a:lnTo>
                    <a:lnTo>
                      <a:pt x="7719" y="11090"/>
                    </a:lnTo>
                    <a:lnTo>
                      <a:pt x="7719" y="10082"/>
                    </a:lnTo>
                    <a:cubicBezTo>
                      <a:pt x="7719" y="9893"/>
                      <a:pt x="7562" y="9735"/>
                      <a:pt x="7373" y="9735"/>
                    </a:cubicBezTo>
                    <a:lnTo>
                      <a:pt x="4600" y="9735"/>
                    </a:lnTo>
                    <a:cubicBezTo>
                      <a:pt x="4411" y="9735"/>
                      <a:pt x="4254" y="9893"/>
                      <a:pt x="4254" y="10082"/>
                    </a:cubicBezTo>
                    <a:lnTo>
                      <a:pt x="4254" y="11090"/>
                    </a:lnTo>
                    <a:lnTo>
                      <a:pt x="2867" y="11090"/>
                    </a:lnTo>
                    <a:lnTo>
                      <a:pt x="2867" y="2395"/>
                    </a:lnTo>
                    <a:lnTo>
                      <a:pt x="2804" y="2395"/>
                    </a:lnTo>
                    <a:cubicBezTo>
                      <a:pt x="2804" y="2206"/>
                      <a:pt x="2962" y="2048"/>
                      <a:pt x="3151" y="2048"/>
                    </a:cubicBezTo>
                    <a:lnTo>
                      <a:pt x="3497" y="2048"/>
                    </a:lnTo>
                    <a:lnTo>
                      <a:pt x="3497" y="8696"/>
                    </a:lnTo>
                    <a:cubicBezTo>
                      <a:pt x="3497" y="8916"/>
                      <a:pt x="3655" y="9074"/>
                      <a:pt x="3875" y="9074"/>
                    </a:cubicBezTo>
                    <a:lnTo>
                      <a:pt x="8034" y="9074"/>
                    </a:lnTo>
                    <a:cubicBezTo>
                      <a:pt x="8223" y="9074"/>
                      <a:pt x="8381" y="8916"/>
                      <a:pt x="8381" y="8696"/>
                    </a:cubicBezTo>
                    <a:lnTo>
                      <a:pt x="8381" y="2048"/>
                    </a:lnTo>
                    <a:close/>
                    <a:moveTo>
                      <a:pt x="6963" y="10428"/>
                    </a:moveTo>
                    <a:lnTo>
                      <a:pt x="6963" y="11153"/>
                    </a:lnTo>
                    <a:lnTo>
                      <a:pt x="4884" y="11153"/>
                    </a:lnTo>
                    <a:lnTo>
                      <a:pt x="4884" y="10428"/>
                    </a:lnTo>
                    <a:close/>
                    <a:moveTo>
                      <a:pt x="11153" y="9767"/>
                    </a:moveTo>
                    <a:lnTo>
                      <a:pt x="11153" y="11153"/>
                    </a:lnTo>
                    <a:lnTo>
                      <a:pt x="9735" y="11153"/>
                    </a:lnTo>
                    <a:lnTo>
                      <a:pt x="9735" y="9767"/>
                    </a:lnTo>
                    <a:close/>
                    <a:moveTo>
                      <a:pt x="3812" y="0"/>
                    </a:moveTo>
                    <a:cubicBezTo>
                      <a:pt x="3623" y="0"/>
                      <a:pt x="3466" y="158"/>
                      <a:pt x="3466" y="347"/>
                    </a:cubicBezTo>
                    <a:lnTo>
                      <a:pt x="3466" y="1387"/>
                    </a:lnTo>
                    <a:lnTo>
                      <a:pt x="3119" y="1387"/>
                    </a:lnTo>
                    <a:cubicBezTo>
                      <a:pt x="2521" y="1387"/>
                      <a:pt x="2080" y="1859"/>
                      <a:pt x="2080" y="2395"/>
                    </a:cubicBezTo>
                    <a:lnTo>
                      <a:pt x="2080" y="4884"/>
                    </a:lnTo>
                    <a:lnTo>
                      <a:pt x="1009" y="4884"/>
                    </a:lnTo>
                    <a:cubicBezTo>
                      <a:pt x="441" y="4884"/>
                      <a:pt x="0" y="5356"/>
                      <a:pt x="0" y="5923"/>
                    </a:cubicBezTo>
                    <a:lnTo>
                      <a:pt x="0" y="11468"/>
                    </a:lnTo>
                    <a:cubicBezTo>
                      <a:pt x="0" y="11657"/>
                      <a:pt x="158" y="11815"/>
                      <a:pt x="347" y="11815"/>
                    </a:cubicBezTo>
                    <a:lnTo>
                      <a:pt x="11468" y="11815"/>
                    </a:lnTo>
                    <a:cubicBezTo>
                      <a:pt x="11657" y="11815"/>
                      <a:pt x="11815" y="11657"/>
                      <a:pt x="11815" y="11468"/>
                    </a:cubicBezTo>
                    <a:lnTo>
                      <a:pt x="11815" y="5923"/>
                    </a:lnTo>
                    <a:cubicBezTo>
                      <a:pt x="11846" y="5356"/>
                      <a:pt x="11374" y="4884"/>
                      <a:pt x="10775" y="4884"/>
                    </a:cubicBezTo>
                    <a:lnTo>
                      <a:pt x="9735" y="4884"/>
                    </a:lnTo>
                    <a:lnTo>
                      <a:pt x="9735" y="2395"/>
                    </a:lnTo>
                    <a:cubicBezTo>
                      <a:pt x="9735" y="1828"/>
                      <a:pt x="9263" y="1387"/>
                      <a:pt x="8696" y="1387"/>
                    </a:cubicBezTo>
                    <a:lnTo>
                      <a:pt x="8349" y="1387"/>
                    </a:lnTo>
                    <a:lnTo>
                      <a:pt x="8349" y="347"/>
                    </a:lnTo>
                    <a:cubicBezTo>
                      <a:pt x="8349" y="158"/>
                      <a:pt x="8192" y="0"/>
                      <a:pt x="80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10" name="Google Shape;7110;p64"/>
              <p:cNvSpPr/>
              <p:nvPr/>
            </p:nvSpPr>
            <p:spPr>
              <a:xfrm>
                <a:off x="-23477250" y="2004100"/>
                <a:ext cx="535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2143" extrusionOk="0">
                    <a:moveTo>
                      <a:pt x="1072" y="1"/>
                    </a:moveTo>
                    <a:cubicBezTo>
                      <a:pt x="851" y="1"/>
                      <a:pt x="694" y="158"/>
                      <a:pt x="694" y="379"/>
                    </a:cubicBezTo>
                    <a:lnTo>
                      <a:pt x="694" y="725"/>
                    </a:lnTo>
                    <a:lnTo>
                      <a:pt x="347" y="725"/>
                    </a:lnTo>
                    <a:cubicBezTo>
                      <a:pt x="158" y="725"/>
                      <a:pt x="1" y="883"/>
                      <a:pt x="1" y="1072"/>
                    </a:cubicBezTo>
                    <a:cubicBezTo>
                      <a:pt x="1" y="1292"/>
                      <a:pt x="158" y="1450"/>
                      <a:pt x="347" y="1450"/>
                    </a:cubicBezTo>
                    <a:lnTo>
                      <a:pt x="694" y="1450"/>
                    </a:lnTo>
                    <a:lnTo>
                      <a:pt x="694" y="1796"/>
                    </a:lnTo>
                    <a:cubicBezTo>
                      <a:pt x="694" y="1985"/>
                      <a:pt x="851" y="2143"/>
                      <a:pt x="1072" y="2143"/>
                    </a:cubicBezTo>
                    <a:cubicBezTo>
                      <a:pt x="1261" y="2143"/>
                      <a:pt x="1418" y="1985"/>
                      <a:pt x="1418" y="1796"/>
                    </a:cubicBezTo>
                    <a:lnTo>
                      <a:pt x="1418" y="1450"/>
                    </a:lnTo>
                    <a:lnTo>
                      <a:pt x="1765" y="1450"/>
                    </a:lnTo>
                    <a:cubicBezTo>
                      <a:pt x="1985" y="1450"/>
                      <a:pt x="2143" y="1292"/>
                      <a:pt x="2143" y="1072"/>
                    </a:cubicBezTo>
                    <a:cubicBezTo>
                      <a:pt x="2143" y="883"/>
                      <a:pt x="1985" y="725"/>
                      <a:pt x="1765" y="725"/>
                    </a:cubicBezTo>
                    <a:lnTo>
                      <a:pt x="1418" y="725"/>
                    </a:lnTo>
                    <a:lnTo>
                      <a:pt x="1418" y="379"/>
                    </a:lnTo>
                    <a:cubicBezTo>
                      <a:pt x="1418" y="158"/>
                      <a:pt x="126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11" name="Google Shape;7111;p64"/>
            <p:cNvSpPr/>
            <p:nvPr/>
          </p:nvSpPr>
          <p:spPr>
            <a:xfrm>
              <a:off x="4468730" y="1448797"/>
              <a:ext cx="229168" cy="230390"/>
            </a:xfrm>
            <a:custGeom>
              <a:avLst/>
              <a:gdLst/>
              <a:ahLst/>
              <a:cxnLst/>
              <a:rect l="l" t="t" r="r" b="b"/>
              <a:pathLst>
                <a:path w="11815" h="11878" extrusionOk="0">
                  <a:moveTo>
                    <a:pt x="6301" y="725"/>
                  </a:moveTo>
                  <a:lnTo>
                    <a:pt x="6301" y="1670"/>
                  </a:lnTo>
                  <a:cubicBezTo>
                    <a:pt x="6301" y="2143"/>
                    <a:pt x="6490" y="2584"/>
                    <a:pt x="6805" y="2899"/>
                  </a:cubicBezTo>
                  <a:lnTo>
                    <a:pt x="7120" y="3214"/>
                  </a:lnTo>
                  <a:cubicBezTo>
                    <a:pt x="7026" y="3340"/>
                    <a:pt x="6868" y="3529"/>
                    <a:pt x="6742" y="3781"/>
                  </a:cubicBezTo>
                  <a:lnTo>
                    <a:pt x="6648" y="3781"/>
                  </a:lnTo>
                  <a:cubicBezTo>
                    <a:pt x="6459" y="3576"/>
                    <a:pt x="6191" y="3474"/>
                    <a:pt x="5923" y="3474"/>
                  </a:cubicBezTo>
                  <a:cubicBezTo>
                    <a:pt x="5656" y="3474"/>
                    <a:pt x="5388" y="3576"/>
                    <a:pt x="5199" y="3781"/>
                  </a:cubicBezTo>
                  <a:lnTo>
                    <a:pt x="5167" y="3813"/>
                  </a:lnTo>
                  <a:cubicBezTo>
                    <a:pt x="5167" y="3813"/>
                    <a:pt x="5167" y="3781"/>
                    <a:pt x="5136" y="3781"/>
                  </a:cubicBezTo>
                  <a:cubicBezTo>
                    <a:pt x="5010" y="3529"/>
                    <a:pt x="4884" y="3372"/>
                    <a:pt x="4758" y="3214"/>
                  </a:cubicBezTo>
                  <a:lnTo>
                    <a:pt x="5073" y="2899"/>
                  </a:lnTo>
                  <a:cubicBezTo>
                    <a:pt x="5388" y="2584"/>
                    <a:pt x="5608" y="2143"/>
                    <a:pt x="5608" y="1670"/>
                  </a:cubicBezTo>
                  <a:lnTo>
                    <a:pt x="5608" y="725"/>
                  </a:lnTo>
                  <a:close/>
                  <a:moveTo>
                    <a:pt x="3970" y="3529"/>
                  </a:moveTo>
                  <a:cubicBezTo>
                    <a:pt x="4159" y="3529"/>
                    <a:pt x="4348" y="3687"/>
                    <a:pt x="4506" y="4002"/>
                  </a:cubicBezTo>
                  <a:cubicBezTo>
                    <a:pt x="4569" y="4128"/>
                    <a:pt x="4600" y="4285"/>
                    <a:pt x="4663" y="4474"/>
                  </a:cubicBezTo>
                  <a:cubicBezTo>
                    <a:pt x="4758" y="4852"/>
                    <a:pt x="4821" y="5293"/>
                    <a:pt x="4852" y="5829"/>
                  </a:cubicBezTo>
                  <a:lnTo>
                    <a:pt x="3812" y="6837"/>
                  </a:lnTo>
                  <a:lnTo>
                    <a:pt x="3340" y="6396"/>
                  </a:lnTo>
                  <a:cubicBezTo>
                    <a:pt x="3293" y="6333"/>
                    <a:pt x="3206" y="6302"/>
                    <a:pt x="3115" y="6302"/>
                  </a:cubicBezTo>
                  <a:cubicBezTo>
                    <a:pt x="3025" y="6302"/>
                    <a:pt x="2930" y="6333"/>
                    <a:pt x="2867" y="6396"/>
                  </a:cubicBezTo>
                  <a:cubicBezTo>
                    <a:pt x="2804" y="6491"/>
                    <a:pt x="2804" y="6554"/>
                    <a:pt x="2804" y="6648"/>
                  </a:cubicBezTo>
                  <a:cubicBezTo>
                    <a:pt x="2804" y="6711"/>
                    <a:pt x="2836" y="6837"/>
                    <a:pt x="2930" y="6869"/>
                  </a:cubicBezTo>
                  <a:lnTo>
                    <a:pt x="3340" y="7310"/>
                  </a:lnTo>
                  <a:lnTo>
                    <a:pt x="2206" y="8444"/>
                  </a:lnTo>
                  <a:cubicBezTo>
                    <a:pt x="2080" y="8570"/>
                    <a:pt x="2080" y="8822"/>
                    <a:pt x="2206" y="8916"/>
                  </a:cubicBezTo>
                  <a:cubicBezTo>
                    <a:pt x="2300" y="9011"/>
                    <a:pt x="2363" y="9042"/>
                    <a:pt x="2458" y="9042"/>
                  </a:cubicBezTo>
                  <a:cubicBezTo>
                    <a:pt x="2521" y="9042"/>
                    <a:pt x="2647" y="9011"/>
                    <a:pt x="2678" y="8916"/>
                  </a:cubicBezTo>
                  <a:lnTo>
                    <a:pt x="4852" y="6743"/>
                  </a:lnTo>
                  <a:lnTo>
                    <a:pt x="4852" y="6806"/>
                  </a:lnTo>
                  <a:cubicBezTo>
                    <a:pt x="4758" y="7971"/>
                    <a:pt x="4569" y="8979"/>
                    <a:pt x="4254" y="9358"/>
                  </a:cubicBezTo>
                  <a:cubicBezTo>
                    <a:pt x="3970" y="9767"/>
                    <a:pt x="3529" y="9988"/>
                    <a:pt x="3056" y="10271"/>
                  </a:cubicBezTo>
                  <a:cubicBezTo>
                    <a:pt x="2867" y="10397"/>
                    <a:pt x="2710" y="10492"/>
                    <a:pt x="2521" y="10618"/>
                  </a:cubicBezTo>
                  <a:cubicBezTo>
                    <a:pt x="2111" y="10901"/>
                    <a:pt x="1702" y="11185"/>
                    <a:pt x="1292" y="11185"/>
                  </a:cubicBezTo>
                  <a:cubicBezTo>
                    <a:pt x="851" y="11122"/>
                    <a:pt x="662" y="10712"/>
                    <a:pt x="693" y="9862"/>
                  </a:cubicBezTo>
                  <a:cubicBezTo>
                    <a:pt x="756" y="8759"/>
                    <a:pt x="1261" y="7152"/>
                    <a:pt x="1954" y="5766"/>
                  </a:cubicBezTo>
                  <a:cubicBezTo>
                    <a:pt x="2332" y="5104"/>
                    <a:pt x="2710" y="4506"/>
                    <a:pt x="3056" y="4128"/>
                  </a:cubicBezTo>
                  <a:cubicBezTo>
                    <a:pt x="3434" y="3781"/>
                    <a:pt x="3749" y="3529"/>
                    <a:pt x="3970" y="3529"/>
                  </a:cubicBezTo>
                  <a:close/>
                  <a:moveTo>
                    <a:pt x="7845" y="3624"/>
                  </a:moveTo>
                  <a:cubicBezTo>
                    <a:pt x="8066" y="3624"/>
                    <a:pt x="8381" y="3813"/>
                    <a:pt x="8759" y="4191"/>
                  </a:cubicBezTo>
                  <a:cubicBezTo>
                    <a:pt x="9105" y="4600"/>
                    <a:pt x="9483" y="5136"/>
                    <a:pt x="9861" y="5860"/>
                  </a:cubicBezTo>
                  <a:cubicBezTo>
                    <a:pt x="10555" y="7247"/>
                    <a:pt x="11059" y="8853"/>
                    <a:pt x="11122" y="9956"/>
                  </a:cubicBezTo>
                  <a:cubicBezTo>
                    <a:pt x="11153" y="10744"/>
                    <a:pt x="10933" y="11185"/>
                    <a:pt x="10523" y="11185"/>
                  </a:cubicBezTo>
                  <a:cubicBezTo>
                    <a:pt x="10504" y="11186"/>
                    <a:pt x="10485" y="11187"/>
                    <a:pt x="10466" y="11187"/>
                  </a:cubicBezTo>
                  <a:cubicBezTo>
                    <a:pt x="10072" y="11187"/>
                    <a:pt x="9655" y="10888"/>
                    <a:pt x="9294" y="10618"/>
                  </a:cubicBezTo>
                  <a:cubicBezTo>
                    <a:pt x="9105" y="10492"/>
                    <a:pt x="8948" y="10397"/>
                    <a:pt x="8727" y="10271"/>
                  </a:cubicBezTo>
                  <a:cubicBezTo>
                    <a:pt x="8286" y="9988"/>
                    <a:pt x="7845" y="9767"/>
                    <a:pt x="7562" y="9358"/>
                  </a:cubicBezTo>
                  <a:cubicBezTo>
                    <a:pt x="7278" y="8979"/>
                    <a:pt x="7057" y="7971"/>
                    <a:pt x="6963" y="6869"/>
                  </a:cubicBezTo>
                  <a:lnTo>
                    <a:pt x="6963" y="6837"/>
                  </a:lnTo>
                  <a:lnTo>
                    <a:pt x="9137" y="9011"/>
                  </a:lnTo>
                  <a:cubicBezTo>
                    <a:pt x="9200" y="9074"/>
                    <a:pt x="9294" y="9137"/>
                    <a:pt x="9357" y="9137"/>
                  </a:cubicBezTo>
                  <a:cubicBezTo>
                    <a:pt x="9452" y="9137"/>
                    <a:pt x="9578" y="9074"/>
                    <a:pt x="9609" y="9011"/>
                  </a:cubicBezTo>
                  <a:cubicBezTo>
                    <a:pt x="9735" y="8885"/>
                    <a:pt x="9735" y="8633"/>
                    <a:pt x="9609" y="8538"/>
                  </a:cubicBezTo>
                  <a:lnTo>
                    <a:pt x="8475" y="7404"/>
                  </a:lnTo>
                  <a:lnTo>
                    <a:pt x="8885" y="6963"/>
                  </a:lnTo>
                  <a:cubicBezTo>
                    <a:pt x="9011" y="6837"/>
                    <a:pt x="9011" y="6617"/>
                    <a:pt x="8885" y="6491"/>
                  </a:cubicBezTo>
                  <a:cubicBezTo>
                    <a:pt x="8838" y="6428"/>
                    <a:pt x="8751" y="6396"/>
                    <a:pt x="8660" y="6396"/>
                  </a:cubicBezTo>
                  <a:cubicBezTo>
                    <a:pt x="8570" y="6396"/>
                    <a:pt x="8475" y="6428"/>
                    <a:pt x="8412" y="6491"/>
                  </a:cubicBezTo>
                  <a:lnTo>
                    <a:pt x="8003" y="6932"/>
                  </a:lnTo>
                  <a:lnTo>
                    <a:pt x="6963" y="5892"/>
                  </a:lnTo>
                  <a:cubicBezTo>
                    <a:pt x="6994" y="5388"/>
                    <a:pt x="7057" y="4915"/>
                    <a:pt x="7152" y="4569"/>
                  </a:cubicBezTo>
                  <a:cubicBezTo>
                    <a:pt x="7215" y="4411"/>
                    <a:pt x="7278" y="4222"/>
                    <a:pt x="7310" y="4096"/>
                  </a:cubicBezTo>
                  <a:cubicBezTo>
                    <a:pt x="7499" y="3781"/>
                    <a:pt x="7656" y="3624"/>
                    <a:pt x="7845" y="3624"/>
                  </a:cubicBezTo>
                  <a:close/>
                  <a:moveTo>
                    <a:pt x="5230" y="1"/>
                  </a:moveTo>
                  <a:cubicBezTo>
                    <a:pt x="5041" y="1"/>
                    <a:pt x="4884" y="158"/>
                    <a:pt x="4884" y="347"/>
                  </a:cubicBezTo>
                  <a:lnTo>
                    <a:pt x="4884" y="1639"/>
                  </a:lnTo>
                  <a:cubicBezTo>
                    <a:pt x="4884" y="1922"/>
                    <a:pt x="4758" y="2206"/>
                    <a:pt x="4569" y="2395"/>
                  </a:cubicBezTo>
                  <a:lnTo>
                    <a:pt x="4096" y="2868"/>
                  </a:lnTo>
                  <a:lnTo>
                    <a:pt x="4002" y="2868"/>
                  </a:lnTo>
                  <a:cubicBezTo>
                    <a:pt x="3991" y="2867"/>
                    <a:pt x="3981" y="2867"/>
                    <a:pt x="3970" y="2867"/>
                  </a:cubicBezTo>
                  <a:cubicBezTo>
                    <a:pt x="2880" y="2867"/>
                    <a:pt x="1886" y="4484"/>
                    <a:pt x="1387" y="5451"/>
                  </a:cubicBezTo>
                  <a:cubicBezTo>
                    <a:pt x="599" y="6963"/>
                    <a:pt x="63" y="8601"/>
                    <a:pt x="32" y="9862"/>
                  </a:cubicBezTo>
                  <a:cubicBezTo>
                    <a:pt x="0" y="10429"/>
                    <a:pt x="63" y="10901"/>
                    <a:pt x="284" y="11216"/>
                  </a:cubicBezTo>
                  <a:cubicBezTo>
                    <a:pt x="473" y="11657"/>
                    <a:pt x="820" y="11878"/>
                    <a:pt x="1292" y="11878"/>
                  </a:cubicBezTo>
                  <a:lnTo>
                    <a:pt x="1387" y="11878"/>
                  </a:lnTo>
                  <a:cubicBezTo>
                    <a:pt x="1954" y="11878"/>
                    <a:pt x="2489" y="11531"/>
                    <a:pt x="2962" y="11216"/>
                  </a:cubicBezTo>
                  <a:cubicBezTo>
                    <a:pt x="3119" y="11090"/>
                    <a:pt x="3277" y="10964"/>
                    <a:pt x="3434" y="10901"/>
                  </a:cubicBezTo>
                  <a:cubicBezTo>
                    <a:pt x="3970" y="10586"/>
                    <a:pt x="4474" y="10303"/>
                    <a:pt x="4852" y="9799"/>
                  </a:cubicBezTo>
                  <a:cubicBezTo>
                    <a:pt x="5199" y="9263"/>
                    <a:pt x="5482" y="8223"/>
                    <a:pt x="5545" y="6963"/>
                  </a:cubicBezTo>
                  <a:cubicBezTo>
                    <a:pt x="5545" y="6648"/>
                    <a:pt x="5577" y="6365"/>
                    <a:pt x="5545" y="6081"/>
                  </a:cubicBezTo>
                  <a:lnTo>
                    <a:pt x="5545" y="5987"/>
                  </a:lnTo>
                  <a:cubicBezTo>
                    <a:pt x="5545" y="5451"/>
                    <a:pt x="5482" y="4978"/>
                    <a:pt x="5388" y="4569"/>
                  </a:cubicBezTo>
                  <a:lnTo>
                    <a:pt x="5671" y="4285"/>
                  </a:lnTo>
                  <a:cubicBezTo>
                    <a:pt x="5734" y="4222"/>
                    <a:pt x="5821" y="4191"/>
                    <a:pt x="5908" y="4191"/>
                  </a:cubicBezTo>
                  <a:cubicBezTo>
                    <a:pt x="5994" y="4191"/>
                    <a:pt x="6081" y="4222"/>
                    <a:pt x="6144" y="4285"/>
                  </a:cubicBezTo>
                  <a:lnTo>
                    <a:pt x="6427" y="4569"/>
                  </a:lnTo>
                  <a:cubicBezTo>
                    <a:pt x="6270" y="5230"/>
                    <a:pt x="6207" y="6050"/>
                    <a:pt x="6270" y="6963"/>
                  </a:cubicBezTo>
                  <a:cubicBezTo>
                    <a:pt x="6333" y="8223"/>
                    <a:pt x="6616" y="9295"/>
                    <a:pt x="6963" y="9799"/>
                  </a:cubicBezTo>
                  <a:cubicBezTo>
                    <a:pt x="7310" y="10303"/>
                    <a:pt x="7845" y="10618"/>
                    <a:pt x="8381" y="10901"/>
                  </a:cubicBezTo>
                  <a:cubicBezTo>
                    <a:pt x="8538" y="10964"/>
                    <a:pt x="8696" y="11090"/>
                    <a:pt x="8853" y="11216"/>
                  </a:cubicBezTo>
                  <a:cubicBezTo>
                    <a:pt x="9326" y="11531"/>
                    <a:pt x="9830" y="11878"/>
                    <a:pt x="10429" y="11878"/>
                  </a:cubicBezTo>
                  <a:lnTo>
                    <a:pt x="10523" y="11878"/>
                  </a:lnTo>
                  <a:cubicBezTo>
                    <a:pt x="10996" y="11846"/>
                    <a:pt x="11342" y="11594"/>
                    <a:pt x="11531" y="11216"/>
                  </a:cubicBezTo>
                  <a:cubicBezTo>
                    <a:pt x="11720" y="10870"/>
                    <a:pt x="11815" y="10429"/>
                    <a:pt x="11783" y="9862"/>
                  </a:cubicBezTo>
                  <a:cubicBezTo>
                    <a:pt x="11720" y="8664"/>
                    <a:pt x="11216" y="6963"/>
                    <a:pt x="10429" y="5451"/>
                  </a:cubicBezTo>
                  <a:cubicBezTo>
                    <a:pt x="9924" y="4474"/>
                    <a:pt x="8885" y="2868"/>
                    <a:pt x="7782" y="2868"/>
                  </a:cubicBezTo>
                  <a:lnTo>
                    <a:pt x="7751" y="2868"/>
                  </a:lnTo>
                  <a:lnTo>
                    <a:pt x="7278" y="2395"/>
                  </a:lnTo>
                  <a:cubicBezTo>
                    <a:pt x="7089" y="2206"/>
                    <a:pt x="6963" y="1922"/>
                    <a:pt x="6963" y="1639"/>
                  </a:cubicBezTo>
                  <a:lnTo>
                    <a:pt x="6963" y="347"/>
                  </a:lnTo>
                  <a:cubicBezTo>
                    <a:pt x="6963" y="158"/>
                    <a:pt x="6805" y="1"/>
                    <a:pt x="6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112" name="Google Shape;7112;p64"/>
            <p:cNvSpPr/>
            <p:nvPr/>
          </p:nvSpPr>
          <p:spPr>
            <a:xfrm>
              <a:off x="4467198" y="1742716"/>
              <a:ext cx="232233" cy="215125"/>
            </a:xfrm>
            <a:custGeom>
              <a:avLst/>
              <a:gdLst/>
              <a:ahLst/>
              <a:cxnLst/>
              <a:rect l="l" t="t" r="r" b="b"/>
              <a:pathLst>
                <a:path w="11973" h="11091" extrusionOk="0">
                  <a:moveTo>
                    <a:pt x="2143" y="694"/>
                  </a:moveTo>
                  <a:cubicBezTo>
                    <a:pt x="2206" y="694"/>
                    <a:pt x="2332" y="726"/>
                    <a:pt x="2363" y="820"/>
                  </a:cubicBezTo>
                  <a:cubicBezTo>
                    <a:pt x="2489" y="915"/>
                    <a:pt x="2489" y="1167"/>
                    <a:pt x="2363" y="1293"/>
                  </a:cubicBezTo>
                  <a:lnTo>
                    <a:pt x="1387" y="2269"/>
                  </a:lnTo>
                  <a:cubicBezTo>
                    <a:pt x="1324" y="2332"/>
                    <a:pt x="1229" y="2395"/>
                    <a:pt x="1135" y="2395"/>
                  </a:cubicBezTo>
                  <a:cubicBezTo>
                    <a:pt x="1072" y="2395"/>
                    <a:pt x="977" y="2332"/>
                    <a:pt x="914" y="2269"/>
                  </a:cubicBezTo>
                  <a:cubicBezTo>
                    <a:pt x="788" y="2143"/>
                    <a:pt x="788" y="1923"/>
                    <a:pt x="914" y="1797"/>
                  </a:cubicBezTo>
                  <a:lnTo>
                    <a:pt x="1891" y="820"/>
                  </a:lnTo>
                  <a:cubicBezTo>
                    <a:pt x="1985" y="726"/>
                    <a:pt x="2048" y="694"/>
                    <a:pt x="2143" y="694"/>
                  </a:cubicBezTo>
                  <a:close/>
                  <a:moveTo>
                    <a:pt x="2647" y="2017"/>
                  </a:moveTo>
                  <a:lnTo>
                    <a:pt x="5325" y="4191"/>
                  </a:lnTo>
                  <a:lnTo>
                    <a:pt x="3151" y="4191"/>
                  </a:lnTo>
                  <a:lnTo>
                    <a:pt x="2111" y="2584"/>
                  </a:lnTo>
                  <a:lnTo>
                    <a:pt x="2647" y="2017"/>
                  </a:lnTo>
                  <a:close/>
                  <a:moveTo>
                    <a:pt x="10555" y="2805"/>
                  </a:moveTo>
                  <a:lnTo>
                    <a:pt x="10555" y="2805"/>
                  </a:lnTo>
                  <a:cubicBezTo>
                    <a:pt x="10523" y="3277"/>
                    <a:pt x="10334" y="3750"/>
                    <a:pt x="10050" y="4191"/>
                  </a:cubicBezTo>
                  <a:lnTo>
                    <a:pt x="8318" y="4191"/>
                  </a:lnTo>
                  <a:cubicBezTo>
                    <a:pt x="8822" y="3403"/>
                    <a:pt x="9641" y="2931"/>
                    <a:pt x="10555" y="2805"/>
                  </a:cubicBezTo>
                  <a:close/>
                  <a:moveTo>
                    <a:pt x="10964" y="4853"/>
                  </a:moveTo>
                  <a:cubicBezTo>
                    <a:pt x="11153" y="4853"/>
                    <a:pt x="11311" y="5010"/>
                    <a:pt x="11311" y="5231"/>
                  </a:cubicBezTo>
                  <a:cubicBezTo>
                    <a:pt x="11279" y="5294"/>
                    <a:pt x="11279" y="5388"/>
                    <a:pt x="11185" y="5420"/>
                  </a:cubicBezTo>
                  <a:cubicBezTo>
                    <a:pt x="11122" y="5483"/>
                    <a:pt x="11027" y="5577"/>
                    <a:pt x="10933" y="5577"/>
                  </a:cubicBezTo>
                  <a:lnTo>
                    <a:pt x="1198" y="5577"/>
                  </a:lnTo>
                  <a:cubicBezTo>
                    <a:pt x="1072" y="5577"/>
                    <a:pt x="1009" y="5546"/>
                    <a:pt x="914" y="5420"/>
                  </a:cubicBezTo>
                  <a:cubicBezTo>
                    <a:pt x="882" y="5325"/>
                    <a:pt x="851" y="5294"/>
                    <a:pt x="851" y="5231"/>
                  </a:cubicBezTo>
                  <a:cubicBezTo>
                    <a:pt x="851" y="5010"/>
                    <a:pt x="1009" y="4853"/>
                    <a:pt x="1198" y="4853"/>
                  </a:cubicBezTo>
                  <a:close/>
                  <a:moveTo>
                    <a:pt x="10555" y="6239"/>
                  </a:moveTo>
                  <a:cubicBezTo>
                    <a:pt x="10428" y="7058"/>
                    <a:pt x="10082" y="8098"/>
                    <a:pt x="8759" y="9043"/>
                  </a:cubicBezTo>
                  <a:lnTo>
                    <a:pt x="3340" y="9043"/>
                  </a:lnTo>
                  <a:cubicBezTo>
                    <a:pt x="2363" y="8381"/>
                    <a:pt x="1765" y="7657"/>
                    <a:pt x="1576" y="6270"/>
                  </a:cubicBezTo>
                  <a:lnTo>
                    <a:pt x="9137" y="6270"/>
                  </a:lnTo>
                  <a:cubicBezTo>
                    <a:pt x="9074" y="6711"/>
                    <a:pt x="8822" y="7216"/>
                    <a:pt x="8192" y="7751"/>
                  </a:cubicBezTo>
                  <a:cubicBezTo>
                    <a:pt x="8034" y="7846"/>
                    <a:pt x="8034" y="8098"/>
                    <a:pt x="8160" y="8224"/>
                  </a:cubicBezTo>
                  <a:cubicBezTo>
                    <a:pt x="8223" y="8287"/>
                    <a:pt x="8318" y="8318"/>
                    <a:pt x="8444" y="8318"/>
                  </a:cubicBezTo>
                  <a:cubicBezTo>
                    <a:pt x="8507" y="8318"/>
                    <a:pt x="8601" y="8287"/>
                    <a:pt x="8633" y="8255"/>
                  </a:cubicBezTo>
                  <a:cubicBezTo>
                    <a:pt x="9483" y="7531"/>
                    <a:pt x="9767" y="6838"/>
                    <a:pt x="9861" y="6239"/>
                  </a:cubicBezTo>
                  <a:close/>
                  <a:moveTo>
                    <a:pt x="8475" y="9704"/>
                  </a:moveTo>
                  <a:lnTo>
                    <a:pt x="8475" y="10051"/>
                  </a:lnTo>
                  <a:cubicBezTo>
                    <a:pt x="8507" y="10272"/>
                    <a:pt x="8349" y="10429"/>
                    <a:pt x="8160" y="10429"/>
                  </a:cubicBezTo>
                  <a:lnTo>
                    <a:pt x="3938" y="10429"/>
                  </a:lnTo>
                  <a:cubicBezTo>
                    <a:pt x="3749" y="10429"/>
                    <a:pt x="3592" y="10272"/>
                    <a:pt x="3592" y="10051"/>
                  </a:cubicBezTo>
                  <a:lnTo>
                    <a:pt x="3592" y="9704"/>
                  </a:lnTo>
                  <a:close/>
                  <a:moveTo>
                    <a:pt x="2143" y="1"/>
                  </a:moveTo>
                  <a:cubicBezTo>
                    <a:pt x="1859" y="1"/>
                    <a:pt x="1576" y="127"/>
                    <a:pt x="1387" y="348"/>
                  </a:cubicBezTo>
                  <a:lnTo>
                    <a:pt x="410" y="1324"/>
                  </a:lnTo>
                  <a:cubicBezTo>
                    <a:pt x="0" y="1702"/>
                    <a:pt x="0" y="2364"/>
                    <a:pt x="410" y="2773"/>
                  </a:cubicBezTo>
                  <a:cubicBezTo>
                    <a:pt x="599" y="2962"/>
                    <a:pt x="882" y="3088"/>
                    <a:pt x="1135" y="3088"/>
                  </a:cubicBezTo>
                  <a:cubicBezTo>
                    <a:pt x="1261" y="3088"/>
                    <a:pt x="1418" y="3057"/>
                    <a:pt x="1544" y="3025"/>
                  </a:cubicBezTo>
                  <a:lnTo>
                    <a:pt x="2332" y="4191"/>
                  </a:lnTo>
                  <a:lnTo>
                    <a:pt x="1198" y="4191"/>
                  </a:lnTo>
                  <a:cubicBezTo>
                    <a:pt x="599" y="4191"/>
                    <a:pt x="158" y="4664"/>
                    <a:pt x="158" y="5231"/>
                  </a:cubicBezTo>
                  <a:cubicBezTo>
                    <a:pt x="158" y="5451"/>
                    <a:pt x="252" y="5640"/>
                    <a:pt x="347" y="5861"/>
                  </a:cubicBezTo>
                  <a:cubicBezTo>
                    <a:pt x="473" y="6050"/>
                    <a:pt x="662" y="6176"/>
                    <a:pt x="914" y="6207"/>
                  </a:cubicBezTo>
                  <a:cubicBezTo>
                    <a:pt x="977" y="6995"/>
                    <a:pt x="1229" y="7625"/>
                    <a:pt x="1544" y="8161"/>
                  </a:cubicBezTo>
                  <a:cubicBezTo>
                    <a:pt x="1859" y="8696"/>
                    <a:pt x="2300" y="9106"/>
                    <a:pt x="2930" y="9547"/>
                  </a:cubicBezTo>
                  <a:lnTo>
                    <a:pt x="2930" y="10051"/>
                  </a:lnTo>
                  <a:cubicBezTo>
                    <a:pt x="2930" y="10650"/>
                    <a:pt x="3403" y="11091"/>
                    <a:pt x="3938" y="11091"/>
                  </a:cubicBezTo>
                  <a:lnTo>
                    <a:pt x="8160" y="11091"/>
                  </a:lnTo>
                  <a:cubicBezTo>
                    <a:pt x="8759" y="11091"/>
                    <a:pt x="9168" y="10618"/>
                    <a:pt x="9168" y="10051"/>
                  </a:cubicBezTo>
                  <a:lnTo>
                    <a:pt x="9168" y="9547"/>
                  </a:lnTo>
                  <a:cubicBezTo>
                    <a:pt x="10428" y="8696"/>
                    <a:pt x="11122" y="7594"/>
                    <a:pt x="11216" y="6207"/>
                  </a:cubicBezTo>
                  <a:cubicBezTo>
                    <a:pt x="11437" y="6113"/>
                    <a:pt x="11626" y="6018"/>
                    <a:pt x="11752" y="5861"/>
                  </a:cubicBezTo>
                  <a:cubicBezTo>
                    <a:pt x="11846" y="5640"/>
                    <a:pt x="11941" y="5451"/>
                    <a:pt x="11941" y="5231"/>
                  </a:cubicBezTo>
                  <a:cubicBezTo>
                    <a:pt x="11972" y="4632"/>
                    <a:pt x="11500" y="4191"/>
                    <a:pt x="10901" y="4191"/>
                  </a:cubicBezTo>
                  <a:lnTo>
                    <a:pt x="10838" y="4191"/>
                  </a:lnTo>
                  <a:cubicBezTo>
                    <a:pt x="11122" y="3656"/>
                    <a:pt x="11279" y="3057"/>
                    <a:pt x="11279" y="2458"/>
                  </a:cubicBezTo>
                  <a:cubicBezTo>
                    <a:pt x="11279" y="2269"/>
                    <a:pt x="11122" y="2112"/>
                    <a:pt x="10901" y="2112"/>
                  </a:cubicBezTo>
                  <a:cubicBezTo>
                    <a:pt x="9452" y="2112"/>
                    <a:pt x="8160" y="2931"/>
                    <a:pt x="7530" y="4191"/>
                  </a:cubicBezTo>
                  <a:lnTo>
                    <a:pt x="6427" y="4191"/>
                  </a:lnTo>
                  <a:lnTo>
                    <a:pt x="3088" y="1482"/>
                  </a:lnTo>
                  <a:cubicBezTo>
                    <a:pt x="3245" y="1072"/>
                    <a:pt x="3151" y="663"/>
                    <a:pt x="2867" y="348"/>
                  </a:cubicBezTo>
                  <a:cubicBezTo>
                    <a:pt x="2678" y="127"/>
                    <a:pt x="2395" y="1"/>
                    <a:pt x="21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113" name="Google Shape;7113;p64"/>
            <p:cNvSpPr/>
            <p:nvPr/>
          </p:nvSpPr>
          <p:spPr>
            <a:xfrm>
              <a:off x="5337059" y="1158844"/>
              <a:ext cx="231011" cy="229789"/>
            </a:xfrm>
            <a:custGeom>
              <a:avLst/>
              <a:gdLst/>
              <a:ahLst/>
              <a:cxnLst/>
              <a:rect l="l" t="t" r="r" b="b"/>
              <a:pathLst>
                <a:path w="11910" h="11847" extrusionOk="0">
                  <a:moveTo>
                    <a:pt x="1104" y="693"/>
                  </a:moveTo>
                  <a:cubicBezTo>
                    <a:pt x="2521" y="693"/>
                    <a:pt x="3592" y="1702"/>
                    <a:pt x="3813" y="3371"/>
                  </a:cubicBezTo>
                  <a:lnTo>
                    <a:pt x="3939" y="4190"/>
                  </a:lnTo>
                  <a:lnTo>
                    <a:pt x="3781" y="4190"/>
                  </a:lnTo>
                  <a:cubicBezTo>
                    <a:pt x="3592" y="4190"/>
                    <a:pt x="3435" y="4190"/>
                    <a:pt x="3246" y="4222"/>
                  </a:cubicBezTo>
                  <a:lnTo>
                    <a:pt x="3151" y="3497"/>
                  </a:lnTo>
                  <a:cubicBezTo>
                    <a:pt x="2962" y="2143"/>
                    <a:pt x="2206" y="1418"/>
                    <a:pt x="1104" y="1418"/>
                  </a:cubicBezTo>
                  <a:cubicBezTo>
                    <a:pt x="915" y="1418"/>
                    <a:pt x="757" y="1260"/>
                    <a:pt x="757" y="1040"/>
                  </a:cubicBezTo>
                  <a:cubicBezTo>
                    <a:pt x="757" y="851"/>
                    <a:pt x="915" y="693"/>
                    <a:pt x="1104" y="693"/>
                  </a:cubicBezTo>
                  <a:close/>
                  <a:moveTo>
                    <a:pt x="6617" y="3529"/>
                  </a:moveTo>
                  <a:cubicBezTo>
                    <a:pt x="7184" y="3529"/>
                    <a:pt x="7657" y="4001"/>
                    <a:pt x="7657" y="4568"/>
                  </a:cubicBezTo>
                  <a:lnTo>
                    <a:pt x="7657" y="5577"/>
                  </a:lnTo>
                  <a:lnTo>
                    <a:pt x="6774" y="5577"/>
                  </a:lnTo>
                  <a:lnTo>
                    <a:pt x="6554" y="5356"/>
                  </a:lnTo>
                  <a:lnTo>
                    <a:pt x="6522" y="5293"/>
                  </a:lnTo>
                  <a:cubicBezTo>
                    <a:pt x="6050" y="4820"/>
                    <a:pt x="5388" y="4474"/>
                    <a:pt x="4695" y="4316"/>
                  </a:cubicBezTo>
                  <a:lnTo>
                    <a:pt x="4569" y="3529"/>
                  </a:lnTo>
                  <a:close/>
                  <a:moveTo>
                    <a:pt x="3466" y="4915"/>
                  </a:moveTo>
                  <a:lnTo>
                    <a:pt x="3466" y="5608"/>
                  </a:lnTo>
                  <a:cubicBezTo>
                    <a:pt x="3088" y="5671"/>
                    <a:pt x="2679" y="5860"/>
                    <a:pt x="2364" y="6081"/>
                  </a:cubicBezTo>
                  <a:lnTo>
                    <a:pt x="1860" y="5577"/>
                  </a:lnTo>
                  <a:cubicBezTo>
                    <a:pt x="2332" y="5230"/>
                    <a:pt x="2868" y="4978"/>
                    <a:pt x="3466" y="4915"/>
                  </a:cubicBezTo>
                  <a:close/>
                  <a:moveTo>
                    <a:pt x="4191" y="4915"/>
                  </a:moveTo>
                  <a:cubicBezTo>
                    <a:pt x="4790" y="4978"/>
                    <a:pt x="5325" y="5230"/>
                    <a:pt x="5798" y="5577"/>
                  </a:cubicBezTo>
                  <a:lnTo>
                    <a:pt x="5294" y="6081"/>
                  </a:lnTo>
                  <a:cubicBezTo>
                    <a:pt x="4979" y="5860"/>
                    <a:pt x="4569" y="5703"/>
                    <a:pt x="4191" y="5608"/>
                  </a:cubicBezTo>
                  <a:lnTo>
                    <a:pt x="4191" y="4915"/>
                  </a:lnTo>
                  <a:close/>
                  <a:moveTo>
                    <a:pt x="6270" y="6049"/>
                  </a:moveTo>
                  <a:cubicBezTo>
                    <a:pt x="6617" y="6522"/>
                    <a:pt x="6869" y="7057"/>
                    <a:pt x="6932" y="7656"/>
                  </a:cubicBezTo>
                  <a:lnTo>
                    <a:pt x="6239" y="7656"/>
                  </a:lnTo>
                  <a:cubicBezTo>
                    <a:pt x="6176" y="7278"/>
                    <a:pt x="5987" y="6868"/>
                    <a:pt x="5766" y="6553"/>
                  </a:cubicBezTo>
                  <a:lnTo>
                    <a:pt x="6270" y="6049"/>
                  </a:lnTo>
                  <a:close/>
                  <a:moveTo>
                    <a:pt x="1387" y="6081"/>
                  </a:moveTo>
                  <a:lnTo>
                    <a:pt x="1891" y="6616"/>
                  </a:lnTo>
                  <a:cubicBezTo>
                    <a:pt x="1671" y="6931"/>
                    <a:pt x="1513" y="7309"/>
                    <a:pt x="1419" y="7719"/>
                  </a:cubicBezTo>
                  <a:lnTo>
                    <a:pt x="725" y="7719"/>
                  </a:lnTo>
                  <a:cubicBezTo>
                    <a:pt x="788" y="7057"/>
                    <a:pt x="1041" y="6522"/>
                    <a:pt x="1387" y="6081"/>
                  </a:cubicBezTo>
                  <a:close/>
                  <a:moveTo>
                    <a:pt x="8792" y="6327"/>
                  </a:moveTo>
                  <a:cubicBezTo>
                    <a:pt x="9316" y="6327"/>
                    <a:pt x="9736" y="6806"/>
                    <a:pt x="9736" y="7341"/>
                  </a:cubicBezTo>
                  <a:lnTo>
                    <a:pt x="9736" y="7719"/>
                  </a:lnTo>
                  <a:lnTo>
                    <a:pt x="7657" y="7719"/>
                  </a:lnTo>
                  <a:cubicBezTo>
                    <a:pt x="7594" y="7183"/>
                    <a:pt x="7436" y="6774"/>
                    <a:pt x="7247" y="6333"/>
                  </a:cubicBezTo>
                  <a:lnTo>
                    <a:pt x="8696" y="6333"/>
                  </a:lnTo>
                  <a:cubicBezTo>
                    <a:pt x="8729" y="6329"/>
                    <a:pt x="8761" y="6327"/>
                    <a:pt x="8792" y="6327"/>
                  </a:cubicBezTo>
                  <a:close/>
                  <a:moveTo>
                    <a:pt x="3813" y="6270"/>
                  </a:moveTo>
                  <a:cubicBezTo>
                    <a:pt x="4790" y="6270"/>
                    <a:pt x="5577" y="7057"/>
                    <a:pt x="5577" y="8034"/>
                  </a:cubicBezTo>
                  <a:cubicBezTo>
                    <a:pt x="5577" y="8979"/>
                    <a:pt x="4790" y="9767"/>
                    <a:pt x="3813" y="9767"/>
                  </a:cubicBezTo>
                  <a:cubicBezTo>
                    <a:pt x="2868" y="9767"/>
                    <a:pt x="2080" y="8979"/>
                    <a:pt x="2080" y="8034"/>
                  </a:cubicBezTo>
                  <a:cubicBezTo>
                    <a:pt x="2080" y="7057"/>
                    <a:pt x="2868" y="6270"/>
                    <a:pt x="3813" y="6270"/>
                  </a:cubicBezTo>
                  <a:close/>
                  <a:moveTo>
                    <a:pt x="1419" y="8381"/>
                  </a:moveTo>
                  <a:cubicBezTo>
                    <a:pt x="1450" y="8759"/>
                    <a:pt x="1671" y="9168"/>
                    <a:pt x="1891" y="9483"/>
                  </a:cubicBezTo>
                  <a:lnTo>
                    <a:pt x="1387" y="9987"/>
                  </a:lnTo>
                  <a:cubicBezTo>
                    <a:pt x="1041" y="9515"/>
                    <a:pt x="788" y="8979"/>
                    <a:pt x="725" y="8381"/>
                  </a:cubicBezTo>
                  <a:close/>
                  <a:moveTo>
                    <a:pt x="6932" y="8381"/>
                  </a:moveTo>
                  <a:cubicBezTo>
                    <a:pt x="6869" y="8979"/>
                    <a:pt x="6617" y="9515"/>
                    <a:pt x="6270" y="9987"/>
                  </a:cubicBezTo>
                  <a:lnTo>
                    <a:pt x="5766" y="9483"/>
                  </a:lnTo>
                  <a:cubicBezTo>
                    <a:pt x="5987" y="9168"/>
                    <a:pt x="6144" y="8759"/>
                    <a:pt x="6239" y="8381"/>
                  </a:cubicBezTo>
                  <a:close/>
                  <a:moveTo>
                    <a:pt x="5294" y="9956"/>
                  </a:moveTo>
                  <a:lnTo>
                    <a:pt x="5798" y="10460"/>
                  </a:lnTo>
                  <a:cubicBezTo>
                    <a:pt x="5357" y="10806"/>
                    <a:pt x="4821" y="11058"/>
                    <a:pt x="4191" y="11121"/>
                  </a:cubicBezTo>
                  <a:lnTo>
                    <a:pt x="4191" y="10428"/>
                  </a:lnTo>
                  <a:cubicBezTo>
                    <a:pt x="4569" y="10397"/>
                    <a:pt x="4979" y="10176"/>
                    <a:pt x="5294" y="9956"/>
                  </a:cubicBezTo>
                  <a:close/>
                  <a:moveTo>
                    <a:pt x="2364" y="9987"/>
                  </a:moveTo>
                  <a:cubicBezTo>
                    <a:pt x="2679" y="10208"/>
                    <a:pt x="3088" y="10397"/>
                    <a:pt x="3466" y="10460"/>
                  </a:cubicBezTo>
                  <a:lnTo>
                    <a:pt x="3466" y="11184"/>
                  </a:lnTo>
                  <a:cubicBezTo>
                    <a:pt x="2868" y="11090"/>
                    <a:pt x="2332" y="10838"/>
                    <a:pt x="1860" y="10491"/>
                  </a:cubicBezTo>
                  <a:lnTo>
                    <a:pt x="2364" y="9987"/>
                  </a:lnTo>
                  <a:close/>
                  <a:moveTo>
                    <a:pt x="9389" y="10460"/>
                  </a:moveTo>
                  <a:cubicBezTo>
                    <a:pt x="9578" y="10460"/>
                    <a:pt x="9736" y="10617"/>
                    <a:pt x="9736" y="10806"/>
                  </a:cubicBezTo>
                  <a:cubicBezTo>
                    <a:pt x="9736" y="10995"/>
                    <a:pt x="9578" y="11184"/>
                    <a:pt x="9389" y="11184"/>
                  </a:cubicBezTo>
                  <a:cubicBezTo>
                    <a:pt x="9169" y="11184"/>
                    <a:pt x="9011" y="10995"/>
                    <a:pt x="9011" y="10806"/>
                  </a:cubicBezTo>
                  <a:cubicBezTo>
                    <a:pt x="9011" y="10617"/>
                    <a:pt x="9169" y="10460"/>
                    <a:pt x="9389" y="10460"/>
                  </a:cubicBezTo>
                  <a:close/>
                  <a:moveTo>
                    <a:pt x="1104" y="0"/>
                  </a:moveTo>
                  <a:cubicBezTo>
                    <a:pt x="505" y="0"/>
                    <a:pt x="95" y="473"/>
                    <a:pt x="95" y="1008"/>
                  </a:cubicBezTo>
                  <a:cubicBezTo>
                    <a:pt x="95" y="1544"/>
                    <a:pt x="568" y="2048"/>
                    <a:pt x="1104" y="2048"/>
                  </a:cubicBezTo>
                  <a:cubicBezTo>
                    <a:pt x="2049" y="2048"/>
                    <a:pt x="2364" y="2867"/>
                    <a:pt x="2490" y="3529"/>
                  </a:cubicBezTo>
                  <a:lnTo>
                    <a:pt x="2616" y="4348"/>
                  </a:lnTo>
                  <a:cubicBezTo>
                    <a:pt x="2049" y="4537"/>
                    <a:pt x="1576" y="4852"/>
                    <a:pt x="1167" y="5262"/>
                  </a:cubicBezTo>
                  <a:lnTo>
                    <a:pt x="1104" y="5293"/>
                  </a:lnTo>
                  <a:cubicBezTo>
                    <a:pt x="442" y="5955"/>
                    <a:pt x="1" y="6900"/>
                    <a:pt x="1" y="7971"/>
                  </a:cubicBezTo>
                  <a:cubicBezTo>
                    <a:pt x="1" y="9011"/>
                    <a:pt x="442" y="9956"/>
                    <a:pt x="1104" y="10649"/>
                  </a:cubicBezTo>
                  <a:lnTo>
                    <a:pt x="1167" y="10680"/>
                  </a:lnTo>
                  <a:lnTo>
                    <a:pt x="1198" y="10743"/>
                  </a:lnTo>
                  <a:cubicBezTo>
                    <a:pt x="1860" y="11405"/>
                    <a:pt x="2805" y="11846"/>
                    <a:pt x="3876" y="11846"/>
                  </a:cubicBezTo>
                  <a:cubicBezTo>
                    <a:pt x="4884" y="11846"/>
                    <a:pt x="5829" y="11405"/>
                    <a:pt x="6554" y="10743"/>
                  </a:cubicBezTo>
                  <a:lnTo>
                    <a:pt x="6585" y="10680"/>
                  </a:lnTo>
                  <a:lnTo>
                    <a:pt x="6617" y="10649"/>
                  </a:lnTo>
                  <a:cubicBezTo>
                    <a:pt x="7216" y="10019"/>
                    <a:pt x="7625" y="9231"/>
                    <a:pt x="7688" y="8318"/>
                  </a:cubicBezTo>
                  <a:lnTo>
                    <a:pt x="9106" y="8318"/>
                  </a:lnTo>
                  <a:lnTo>
                    <a:pt x="9106" y="9798"/>
                  </a:lnTo>
                  <a:cubicBezTo>
                    <a:pt x="8728" y="9956"/>
                    <a:pt x="8381" y="10302"/>
                    <a:pt x="8381" y="10775"/>
                  </a:cubicBezTo>
                  <a:cubicBezTo>
                    <a:pt x="8381" y="11373"/>
                    <a:pt x="8854" y="11783"/>
                    <a:pt x="9421" y="11783"/>
                  </a:cubicBezTo>
                  <a:cubicBezTo>
                    <a:pt x="9862" y="11783"/>
                    <a:pt x="10240" y="11531"/>
                    <a:pt x="10398" y="11090"/>
                  </a:cubicBezTo>
                  <a:lnTo>
                    <a:pt x="11532" y="11090"/>
                  </a:lnTo>
                  <a:cubicBezTo>
                    <a:pt x="11752" y="11090"/>
                    <a:pt x="11910" y="10932"/>
                    <a:pt x="11910" y="10743"/>
                  </a:cubicBezTo>
                  <a:cubicBezTo>
                    <a:pt x="11910" y="10523"/>
                    <a:pt x="11689" y="10460"/>
                    <a:pt x="11500" y="10460"/>
                  </a:cubicBezTo>
                  <a:lnTo>
                    <a:pt x="10366" y="10460"/>
                  </a:lnTo>
                  <a:cubicBezTo>
                    <a:pt x="10240" y="10176"/>
                    <a:pt x="10019" y="9956"/>
                    <a:pt x="9736" y="9830"/>
                  </a:cubicBezTo>
                  <a:lnTo>
                    <a:pt x="9736" y="8381"/>
                  </a:lnTo>
                  <a:lnTo>
                    <a:pt x="10807" y="8381"/>
                  </a:lnTo>
                  <a:cubicBezTo>
                    <a:pt x="10996" y="8381"/>
                    <a:pt x="11154" y="8223"/>
                    <a:pt x="11154" y="8034"/>
                  </a:cubicBezTo>
                  <a:cubicBezTo>
                    <a:pt x="11154" y="7813"/>
                    <a:pt x="10996" y="7656"/>
                    <a:pt x="10807" y="7656"/>
                  </a:cubicBezTo>
                  <a:lnTo>
                    <a:pt x="10461" y="7656"/>
                  </a:lnTo>
                  <a:lnTo>
                    <a:pt x="10461" y="7309"/>
                  </a:lnTo>
                  <a:cubicBezTo>
                    <a:pt x="10461" y="6364"/>
                    <a:pt x="9673" y="5577"/>
                    <a:pt x="8728" y="5577"/>
                  </a:cubicBezTo>
                  <a:lnTo>
                    <a:pt x="8350" y="5577"/>
                  </a:lnTo>
                  <a:lnTo>
                    <a:pt x="8350" y="4568"/>
                  </a:lnTo>
                  <a:cubicBezTo>
                    <a:pt x="8350" y="3623"/>
                    <a:pt x="7562" y="2836"/>
                    <a:pt x="6617" y="2836"/>
                  </a:cubicBezTo>
                  <a:lnTo>
                    <a:pt x="4443" y="2836"/>
                  </a:lnTo>
                  <a:cubicBezTo>
                    <a:pt x="4254" y="2048"/>
                    <a:pt x="3907" y="1418"/>
                    <a:pt x="3403" y="882"/>
                  </a:cubicBezTo>
                  <a:cubicBezTo>
                    <a:pt x="2773" y="315"/>
                    <a:pt x="1986" y="0"/>
                    <a:pt x="1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14" name="Google Shape;7114;p64"/>
            <p:cNvGrpSpPr/>
            <p:nvPr/>
          </p:nvGrpSpPr>
          <p:grpSpPr>
            <a:xfrm>
              <a:off x="1856034" y="1158941"/>
              <a:ext cx="234056" cy="229634"/>
              <a:chOff x="-26993200" y="1961775"/>
              <a:chExt cx="301675" cy="295975"/>
            </a:xfrm>
            <a:grpFill/>
          </p:grpSpPr>
          <p:sp>
            <p:nvSpPr>
              <p:cNvPr id="7115" name="Google Shape;7115;p64"/>
              <p:cNvSpPr/>
              <p:nvPr/>
            </p:nvSpPr>
            <p:spPr>
              <a:xfrm>
                <a:off x="-26993200" y="1961775"/>
                <a:ext cx="301675" cy="295975"/>
              </a:xfrm>
              <a:custGeom>
                <a:avLst/>
                <a:gdLst/>
                <a:ahLst/>
                <a:cxnLst/>
                <a:rect l="l" t="t" r="r" b="b"/>
                <a:pathLst>
                  <a:path w="12067" h="11839" extrusionOk="0">
                    <a:moveTo>
                      <a:pt x="8601" y="685"/>
                    </a:moveTo>
                    <a:cubicBezTo>
                      <a:pt x="8664" y="685"/>
                      <a:pt x="8790" y="717"/>
                      <a:pt x="8822" y="811"/>
                    </a:cubicBezTo>
                    <a:lnTo>
                      <a:pt x="11279" y="3237"/>
                    </a:lnTo>
                    <a:cubicBezTo>
                      <a:pt x="11342" y="3332"/>
                      <a:pt x="11374" y="3395"/>
                      <a:pt x="11374" y="3489"/>
                    </a:cubicBezTo>
                    <a:cubicBezTo>
                      <a:pt x="11374" y="3552"/>
                      <a:pt x="11342" y="3647"/>
                      <a:pt x="11279" y="3710"/>
                    </a:cubicBezTo>
                    <a:cubicBezTo>
                      <a:pt x="11216" y="3773"/>
                      <a:pt x="11122" y="3804"/>
                      <a:pt x="11031" y="3804"/>
                    </a:cubicBezTo>
                    <a:cubicBezTo>
                      <a:pt x="10941" y="3804"/>
                      <a:pt x="10854" y="3773"/>
                      <a:pt x="10807" y="3710"/>
                    </a:cubicBezTo>
                    <a:lnTo>
                      <a:pt x="8349" y="1284"/>
                    </a:lnTo>
                    <a:cubicBezTo>
                      <a:pt x="8286" y="1189"/>
                      <a:pt x="8223" y="1126"/>
                      <a:pt x="8223" y="1032"/>
                    </a:cubicBezTo>
                    <a:cubicBezTo>
                      <a:pt x="8223" y="969"/>
                      <a:pt x="8286" y="843"/>
                      <a:pt x="8349" y="811"/>
                    </a:cubicBezTo>
                    <a:cubicBezTo>
                      <a:pt x="8444" y="717"/>
                      <a:pt x="8507" y="685"/>
                      <a:pt x="8601" y="685"/>
                    </a:cubicBezTo>
                    <a:close/>
                    <a:moveTo>
                      <a:pt x="7971" y="2103"/>
                    </a:moveTo>
                    <a:lnTo>
                      <a:pt x="8759" y="2891"/>
                    </a:lnTo>
                    <a:lnTo>
                      <a:pt x="9925" y="4056"/>
                    </a:lnTo>
                    <a:lnTo>
                      <a:pt x="7058" y="6955"/>
                    </a:lnTo>
                    <a:cubicBezTo>
                      <a:pt x="6617" y="6545"/>
                      <a:pt x="5986" y="6356"/>
                      <a:pt x="5325" y="6356"/>
                    </a:cubicBezTo>
                    <a:lnTo>
                      <a:pt x="5293" y="6356"/>
                    </a:lnTo>
                    <a:cubicBezTo>
                      <a:pt x="5256" y="6359"/>
                      <a:pt x="5219" y="6360"/>
                      <a:pt x="5182" y="6360"/>
                    </a:cubicBezTo>
                    <a:cubicBezTo>
                      <a:pt x="4779" y="6360"/>
                      <a:pt x="4385" y="6206"/>
                      <a:pt x="4096" y="5947"/>
                    </a:cubicBezTo>
                    <a:lnTo>
                      <a:pt x="5136" y="4939"/>
                    </a:lnTo>
                    <a:lnTo>
                      <a:pt x="5356" y="5159"/>
                    </a:lnTo>
                    <a:cubicBezTo>
                      <a:pt x="5451" y="5254"/>
                      <a:pt x="5514" y="5285"/>
                      <a:pt x="5608" y="5285"/>
                    </a:cubicBezTo>
                    <a:cubicBezTo>
                      <a:pt x="5671" y="5285"/>
                      <a:pt x="5797" y="5254"/>
                      <a:pt x="5829" y="5159"/>
                    </a:cubicBezTo>
                    <a:cubicBezTo>
                      <a:pt x="5955" y="5065"/>
                      <a:pt x="5955" y="4813"/>
                      <a:pt x="5829" y="4687"/>
                    </a:cubicBezTo>
                    <a:lnTo>
                      <a:pt x="5608" y="4466"/>
                    </a:lnTo>
                    <a:lnTo>
                      <a:pt x="6081" y="3993"/>
                    </a:lnTo>
                    <a:lnTo>
                      <a:pt x="6302" y="4214"/>
                    </a:lnTo>
                    <a:cubicBezTo>
                      <a:pt x="6396" y="4308"/>
                      <a:pt x="6459" y="4340"/>
                      <a:pt x="6554" y="4340"/>
                    </a:cubicBezTo>
                    <a:cubicBezTo>
                      <a:pt x="6617" y="4340"/>
                      <a:pt x="6743" y="4308"/>
                      <a:pt x="6774" y="4214"/>
                    </a:cubicBezTo>
                    <a:cubicBezTo>
                      <a:pt x="6900" y="4119"/>
                      <a:pt x="6900" y="3867"/>
                      <a:pt x="6774" y="3741"/>
                    </a:cubicBezTo>
                    <a:lnTo>
                      <a:pt x="6554" y="3521"/>
                    </a:lnTo>
                    <a:lnTo>
                      <a:pt x="7026" y="3048"/>
                    </a:lnTo>
                    <a:lnTo>
                      <a:pt x="7247" y="3269"/>
                    </a:lnTo>
                    <a:cubicBezTo>
                      <a:pt x="7341" y="3363"/>
                      <a:pt x="7404" y="3395"/>
                      <a:pt x="7499" y="3395"/>
                    </a:cubicBezTo>
                    <a:cubicBezTo>
                      <a:pt x="7562" y="3395"/>
                      <a:pt x="7688" y="3363"/>
                      <a:pt x="7719" y="3269"/>
                    </a:cubicBezTo>
                    <a:cubicBezTo>
                      <a:pt x="7845" y="3174"/>
                      <a:pt x="7845" y="2922"/>
                      <a:pt x="7719" y="2796"/>
                    </a:cubicBezTo>
                    <a:lnTo>
                      <a:pt x="7499" y="2576"/>
                    </a:lnTo>
                    <a:lnTo>
                      <a:pt x="7971" y="2103"/>
                    </a:lnTo>
                    <a:close/>
                    <a:moveTo>
                      <a:pt x="3592" y="6482"/>
                    </a:moveTo>
                    <a:cubicBezTo>
                      <a:pt x="4038" y="6839"/>
                      <a:pt x="4596" y="7084"/>
                      <a:pt x="5213" y="7084"/>
                    </a:cubicBezTo>
                    <a:cubicBezTo>
                      <a:pt x="5250" y="7084"/>
                      <a:pt x="5288" y="7083"/>
                      <a:pt x="5325" y="7081"/>
                    </a:cubicBezTo>
                    <a:cubicBezTo>
                      <a:pt x="5797" y="7081"/>
                      <a:pt x="6239" y="7175"/>
                      <a:pt x="6554" y="7459"/>
                    </a:cubicBezTo>
                    <a:lnTo>
                      <a:pt x="3277" y="10735"/>
                    </a:lnTo>
                    <a:cubicBezTo>
                      <a:pt x="2993" y="11003"/>
                      <a:pt x="2639" y="11137"/>
                      <a:pt x="2285" y="11137"/>
                    </a:cubicBezTo>
                    <a:cubicBezTo>
                      <a:pt x="1930" y="11137"/>
                      <a:pt x="1576" y="11003"/>
                      <a:pt x="1292" y="10735"/>
                    </a:cubicBezTo>
                    <a:cubicBezTo>
                      <a:pt x="757" y="10168"/>
                      <a:pt x="757" y="9318"/>
                      <a:pt x="1292" y="8751"/>
                    </a:cubicBezTo>
                    <a:lnTo>
                      <a:pt x="3592" y="6482"/>
                    </a:lnTo>
                    <a:close/>
                    <a:moveTo>
                      <a:pt x="8582" y="0"/>
                    </a:moveTo>
                    <a:cubicBezTo>
                      <a:pt x="8318" y="0"/>
                      <a:pt x="8050" y="103"/>
                      <a:pt x="7845" y="307"/>
                    </a:cubicBezTo>
                    <a:cubicBezTo>
                      <a:pt x="7656" y="496"/>
                      <a:pt x="7530" y="780"/>
                      <a:pt x="7530" y="1032"/>
                    </a:cubicBezTo>
                    <a:cubicBezTo>
                      <a:pt x="7530" y="1189"/>
                      <a:pt x="7562" y="1347"/>
                      <a:pt x="7656" y="1473"/>
                    </a:cubicBezTo>
                    <a:lnTo>
                      <a:pt x="6869" y="2261"/>
                    </a:lnTo>
                    <a:lnTo>
                      <a:pt x="4884" y="4245"/>
                    </a:lnTo>
                    <a:lnTo>
                      <a:pt x="820" y="8278"/>
                    </a:lnTo>
                    <a:cubicBezTo>
                      <a:pt x="1" y="9097"/>
                      <a:pt x="1" y="10420"/>
                      <a:pt x="820" y="11240"/>
                    </a:cubicBezTo>
                    <a:cubicBezTo>
                      <a:pt x="1229" y="11649"/>
                      <a:pt x="1796" y="11838"/>
                      <a:pt x="2300" y="11838"/>
                    </a:cubicBezTo>
                    <a:cubicBezTo>
                      <a:pt x="2836" y="11838"/>
                      <a:pt x="3340" y="11649"/>
                      <a:pt x="3750" y="11240"/>
                    </a:cubicBezTo>
                    <a:lnTo>
                      <a:pt x="10555" y="4434"/>
                    </a:lnTo>
                    <a:cubicBezTo>
                      <a:pt x="10712" y="4497"/>
                      <a:pt x="10838" y="4560"/>
                      <a:pt x="10996" y="4560"/>
                    </a:cubicBezTo>
                    <a:cubicBezTo>
                      <a:pt x="11279" y="4560"/>
                      <a:pt x="11531" y="4434"/>
                      <a:pt x="11752" y="4245"/>
                    </a:cubicBezTo>
                    <a:cubicBezTo>
                      <a:pt x="11941" y="4025"/>
                      <a:pt x="12067" y="3773"/>
                      <a:pt x="12067" y="3489"/>
                    </a:cubicBezTo>
                    <a:cubicBezTo>
                      <a:pt x="12067" y="3206"/>
                      <a:pt x="11941" y="2922"/>
                      <a:pt x="11752" y="2733"/>
                    </a:cubicBezTo>
                    <a:lnTo>
                      <a:pt x="9294" y="307"/>
                    </a:lnTo>
                    <a:cubicBezTo>
                      <a:pt x="9105" y="103"/>
                      <a:pt x="8846" y="0"/>
                      <a:pt x="85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16" name="Google Shape;7116;p64"/>
              <p:cNvSpPr/>
              <p:nvPr/>
            </p:nvSpPr>
            <p:spPr>
              <a:xfrm>
                <a:off x="-26900250" y="216477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36" y="725"/>
                      <a:pt x="693" y="568"/>
                      <a:pt x="693" y="379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17" name="Google Shape;7117;p64"/>
              <p:cNvSpPr/>
              <p:nvPr/>
            </p:nvSpPr>
            <p:spPr>
              <a:xfrm>
                <a:off x="-26938075" y="2177375"/>
                <a:ext cx="1815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63" extrusionOk="0">
                    <a:moveTo>
                      <a:pt x="375" y="1"/>
                    </a:moveTo>
                    <a:cubicBezTo>
                      <a:pt x="292" y="1"/>
                      <a:pt x="206" y="32"/>
                      <a:pt x="127" y="95"/>
                    </a:cubicBezTo>
                    <a:cubicBezTo>
                      <a:pt x="1" y="221"/>
                      <a:pt x="1" y="442"/>
                      <a:pt x="127" y="568"/>
                    </a:cubicBezTo>
                    <a:cubicBezTo>
                      <a:pt x="190" y="631"/>
                      <a:pt x="277" y="662"/>
                      <a:pt x="363" y="662"/>
                    </a:cubicBezTo>
                    <a:cubicBezTo>
                      <a:pt x="450" y="662"/>
                      <a:pt x="536" y="631"/>
                      <a:pt x="599" y="568"/>
                    </a:cubicBezTo>
                    <a:cubicBezTo>
                      <a:pt x="725" y="442"/>
                      <a:pt x="725" y="221"/>
                      <a:pt x="599" y="95"/>
                    </a:cubicBezTo>
                    <a:cubicBezTo>
                      <a:pt x="536" y="32"/>
                      <a:pt x="458" y="1"/>
                      <a:pt x="3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18" name="Google Shape;7118;p64"/>
            <p:cNvGrpSpPr/>
            <p:nvPr/>
          </p:nvGrpSpPr>
          <p:grpSpPr>
            <a:xfrm>
              <a:off x="1872230" y="1449431"/>
              <a:ext cx="201664" cy="229168"/>
              <a:chOff x="-26970350" y="2332550"/>
              <a:chExt cx="259925" cy="295375"/>
            </a:xfrm>
            <a:grpFill/>
          </p:grpSpPr>
          <p:sp>
            <p:nvSpPr>
              <p:cNvPr id="7119" name="Google Shape;7119;p64"/>
              <p:cNvSpPr/>
              <p:nvPr/>
            </p:nvSpPr>
            <p:spPr>
              <a:xfrm>
                <a:off x="-26970350" y="2332550"/>
                <a:ext cx="259925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10397" h="11815" extrusionOk="0">
                    <a:moveTo>
                      <a:pt x="6963" y="662"/>
                    </a:moveTo>
                    <a:cubicBezTo>
                      <a:pt x="7152" y="662"/>
                      <a:pt x="7404" y="693"/>
                      <a:pt x="7593" y="756"/>
                    </a:cubicBezTo>
                    <a:cubicBezTo>
                      <a:pt x="8538" y="977"/>
                      <a:pt x="9294" y="1733"/>
                      <a:pt x="9515" y="2646"/>
                    </a:cubicBezTo>
                    <a:cubicBezTo>
                      <a:pt x="9672" y="3466"/>
                      <a:pt x="9483" y="4285"/>
                      <a:pt x="8979" y="4946"/>
                    </a:cubicBezTo>
                    <a:cubicBezTo>
                      <a:pt x="8475" y="5639"/>
                      <a:pt x="8160" y="6522"/>
                      <a:pt x="8160" y="7467"/>
                    </a:cubicBezTo>
                    <a:lnTo>
                      <a:pt x="8160" y="10208"/>
                    </a:lnTo>
                    <a:cubicBezTo>
                      <a:pt x="8160" y="10712"/>
                      <a:pt x="7719" y="11090"/>
                      <a:pt x="7246" y="11090"/>
                    </a:cubicBezTo>
                    <a:cubicBezTo>
                      <a:pt x="6742" y="11090"/>
                      <a:pt x="6333" y="10680"/>
                      <a:pt x="6333" y="10208"/>
                    </a:cubicBezTo>
                    <a:lnTo>
                      <a:pt x="6333" y="8538"/>
                    </a:lnTo>
                    <a:cubicBezTo>
                      <a:pt x="6333" y="7908"/>
                      <a:pt x="5829" y="7404"/>
                      <a:pt x="5198" y="7404"/>
                    </a:cubicBezTo>
                    <a:cubicBezTo>
                      <a:pt x="4568" y="7404"/>
                      <a:pt x="4064" y="7908"/>
                      <a:pt x="4064" y="8538"/>
                    </a:cubicBezTo>
                    <a:lnTo>
                      <a:pt x="4064" y="10208"/>
                    </a:lnTo>
                    <a:cubicBezTo>
                      <a:pt x="4064" y="10712"/>
                      <a:pt x="3623" y="11090"/>
                      <a:pt x="3151" y="11090"/>
                    </a:cubicBezTo>
                    <a:cubicBezTo>
                      <a:pt x="2647" y="11090"/>
                      <a:pt x="2237" y="10680"/>
                      <a:pt x="2237" y="10208"/>
                    </a:cubicBezTo>
                    <a:lnTo>
                      <a:pt x="2237" y="7467"/>
                    </a:lnTo>
                    <a:cubicBezTo>
                      <a:pt x="2237" y="6522"/>
                      <a:pt x="1953" y="5639"/>
                      <a:pt x="1418" y="4946"/>
                    </a:cubicBezTo>
                    <a:cubicBezTo>
                      <a:pt x="914" y="4285"/>
                      <a:pt x="756" y="3466"/>
                      <a:pt x="945" y="2646"/>
                    </a:cubicBezTo>
                    <a:cubicBezTo>
                      <a:pt x="1166" y="1701"/>
                      <a:pt x="1922" y="945"/>
                      <a:pt x="2867" y="756"/>
                    </a:cubicBezTo>
                    <a:cubicBezTo>
                      <a:pt x="3056" y="693"/>
                      <a:pt x="3308" y="662"/>
                      <a:pt x="3497" y="662"/>
                    </a:cubicBezTo>
                    <a:cubicBezTo>
                      <a:pt x="4064" y="662"/>
                      <a:pt x="4600" y="819"/>
                      <a:pt x="5041" y="1134"/>
                    </a:cubicBezTo>
                    <a:cubicBezTo>
                      <a:pt x="5104" y="1166"/>
                      <a:pt x="5175" y="1181"/>
                      <a:pt x="5242" y="1181"/>
                    </a:cubicBezTo>
                    <a:cubicBezTo>
                      <a:pt x="5309" y="1181"/>
                      <a:pt x="5372" y="1166"/>
                      <a:pt x="5419" y="1134"/>
                    </a:cubicBezTo>
                    <a:cubicBezTo>
                      <a:pt x="5860" y="819"/>
                      <a:pt x="6427" y="662"/>
                      <a:pt x="6963" y="662"/>
                    </a:cubicBezTo>
                    <a:close/>
                    <a:moveTo>
                      <a:pt x="3466" y="0"/>
                    </a:moveTo>
                    <a:cubicBezTo>
                      <a:pt x="3182" y="0"/>
                      <a:pt x="2899" y="32"/>
                      <a:pt x="2678" y="63"/>
                    </a:cubicBezTo>
                    <a:cubicBezTo>
                      <a:pt x="1481" y="347"/>
                      <a:pt x="504" y="1292"/>
                      <a:pt x="221" y="2489"/>
                    </a:cubicBezTo>
                    <a:cubicBezTo>
                      <a:pt x="0" y="3497"/>
                      <a:pt x="189" y="4568"/>
                      <a:pt x="851" y="5387"/>
                    </a:cubicBezTo>
                    <a:cubicBezTo>
                      <a:pt x="1292" y="5954"/>
                      <a:pt x="1544" y="6679"/>
                      <a:pt x="1544" y="7467"/>
                    </a:cubicBezTo>
                    <a:lnTo>
                      <a:pt x="1544" y="10208"/>
                    </a:lnTo>
                    <a:cubicBezTo>
                      <a:pt x="1544" y="11090"/>
                      <a:pt x="2237" y="11814"/>
                      <a:pt x="3151" y="11814"/>
                    </a:cubicBezTo>
                    <a:cubicBezTo>
                      <a:pt x="4064" y="11814"/>
                      <a:pt x="4757" y="11090"/>
                      <a:pt x="4757" y="10208"/>
                    </a:cubicBezTo>
                    <a:lnTo>
                      <a:pt x="4757" y="8538"/>
                    </a:lnTo>
                    <a:cubicBezTo>
                      <a:pt x="4757" y="8317"/>
                      <a:pt x="4946" y="8065"/>
                      <a:pt x="5230" y="8065"/>
                    </a:cubicBezTo>
                    <a:cubicBezTo>
                      <a:pt x="5482" y="8065"/>
                      <a:pt x="5703" y="8254"/>
                      <a:pt x="5703" y="8538"/>
                    </a:cubicBezTo>
                    <a:lnTo>
                      <a:pt x="5703" y="10208"/>
                    </a:lnTo>
                    <a:cubicBezTo>
                      <a:pt x="5703" y="11090"/>
                      <a:pt x="6427" y="11814"/>
                      <a:pt x="7309" y="11814"/>
                    </a:cubicBezTo>
                    <a:cubicBezTo>
                      <a:pt x="8223" y="11814"/>
                      <a:pt x="8948" y="11090"/>
                      <a:pt x="8948" y="10208"/>
                    </a:cubicBezTo>
                    <a:lnTo>
                      <a:pt x="8948" y="7467"/>
                    </a:lnTo>
                    <a:cubicBezTo>
                      <a:pt x="8948" y="6679"/>
                      <a:pt x="9168" y="5954"/>
                      <a:pt x="9609" y="5387"/>
                    </a:cubicBezTo>
                    <a:cubicBezTo>
                      <a:pt x="10145" y="4568"/>
                      <a:pt x="10397" y="3497"/>
                      <a:pt x="10145" y="2489"/>
                    </a:cubicBezTo>
                    <a:cubicBezTo>
                      <a:pt x="9893" y="1292"/>
                      <a:pt x="8885" y="347"/>
                      <a:pt x="7719" y="63"/>
                    </a:cubicBezTo>
                    <a:cubicBezTo>
                      <a:pt x="7435" y="0"/>
                      <a:pt x="7152" y="0"/>
                      <a:pt x="6931" y="0"/>
                    </a:cubicBezTo>
                    <a:cubicBezTo>
                      <a:pt x="6333" y="0"/>
                      <a:pt x="5703" y="158"/>
                      <a:pt x="5198" y="473"/>
                    </a:cubicBezTo>
                    <a:cubicBezTo>
                      <a:pt x="4694" y="158"/>
                      <a:pt x="4064" y="0"/>
                      <a:pt x="34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20" name="Google Shape;7120;p64"/>
              <p:cNvSpPr/>
              <p:nvPr/>
            </p:nvSpPr>
            <p:spPr>
              <a:xfrm>
                <a:off x="-26831725" y="2365650"/>
                <a:ext cx="82700" cy="81900"/>
              </a:xfrm>
              <a:custGeom>
                <a:avLst/>
                <a:gdLst/>
                <a:ahLst/>
                <a:cxnLst/>
                <a:rect l="l" t="t" r="r" b="b"/>
                <a:pathLst>
                  <a:path w="3308" h="3276" extrusionOk="0">
                    <a:moveTo>
                      <a:pt x="1335" y="0"/>
                    </a:moveTo>
                    <a:cubicBezTo>
                      <a:pt x="937" y="0"/>
                      <a:pt x="544" y="121"/>
                      <a:pt x="189" y="377"/>
                    </a:cubicBezTo>
                    <a:cubicBezTo>
                      <a:pt x="32" y="472"/>
                      <a:pt x="0" y="692"/>
                      <a:pt x="126" y="818"/>
                    </a:cubicBezTo>
                    <a:cubicBezTo>
                      <a:pt x="202" y="932"/>
                      <a:pt x="300" y="989"/>
                      <a:pt x="401" y="989"/>
                    </a:cubicBezTo>
                    <a:cubicBezTo>
                      <a:pt x="468" y="989"/>
                      <a:pt x="536" y="963"/>
                      <a:pt x="599" y="913"/>
                    </a:cubicBezTo>
                    <a:cubicBezTo>
                      <a:pt x="818" y="753"/>
                      <a:pt x="1075" y="669"/>
                      <a:pt x="1331" y="669"/>
                    </a:cubicBezTo>
                    <a:cubicBezTo>
                      <a:pt x="1479" y="669"/>
                      <a:pt x="1626" y="698"/>
                      <a:pt x="1764" y="755"/>
                    </a:cubicBezTo>
                    <a:cubicBezTo>
                      <a:pt x="2174" y="913"/>
                      <a:pt x="2457" y="1196"/>
                      <a:pt x="2520" y="1574"/>
                    </a:cubicBezTo>
                    <a:cubicBezTo>
                      <a:pt x="2646" y="1984"/>
                      <a:pt x="2520" y="2394"/>
                      <a:pt x="2300" y="2709"/>
                    </a:cubicBezTo>
                    <a:cubicBezTo>
                      <a:pt x="2174" y="2866"/>
                      <a:pt x="2205" y="3087"/>
                      <a:pt x="2331" y="3181"/>
                    </a:cubicBezTo>
                    <a:cubicBezTo>
                      <a:pt x="2394" y="3244"/>
                      <a:pt x="2489" y="3276"/>
                      <a:pt x="2520" y="3276"/>
                    </a:cubicBezTo>
                    <a:cubicBezTo>
                      <a:pt x="2646" y="3276"/>
                      <a:pt x="2709" y="3244"/>
                      <a:pt x="2804" y="3150"/>
                    </a:cubicBezTo>
                    <a:cubicBezTo>
                      <a:pt x="3182" y="2677"/>
                      <a:pt x="3308" y="2047"/>
                      <a:pt x="3151" y="1417"/>
                    </a:cubicBezTo>
                    <a:cubicBezTo>
                      <a:pt x="3119" y="818"/>
                      <a:pt x="2646" y="377"/>
                      <a:pt x="2048" y="125"/>
                    </a:cubicBezTo>
                    <a:cubicBezTo>
                      <a:pt x="1813" y="43"/>
                      <a:pt x="1573" y="0"/>
                      <a:pt x="13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21" name="Google Shape;7121;p64"/>
            <p:cNvGrpSpPr/>
            <p:nvPr/>
          </p:nvGrpSpPr>
          <p:grpSpPr>
            <a:xfrm>
              <a:off x="1858789" y="1756194"/>
              <a:ext cx="228547" cy="188222"/>
              <a:chOff x="-26986100" y="2735800"/>
              <a:chExt cx="294575" cy="242600"/>
            </a:xfrm>
            <a:grpFill/>
          </p:grpSpPr>
          <p:sp>
            <p:nvSpPr>
              <p:cNvPr id="7122" name="Google Shape;7122;p64"/>
              <p:cNvSpPr/>
              <p:nvPr/>
            </p:nvSpPr>
            <p:spPr>
              <a:xfrm>
                <a:off x="-26986100" y="2735800"/>
                <a:ext cx="294575" cy="242600"/>
              </a:xfrm>
              <a:custGeom>
                <a:avLst/>
                <a:gdLst/>
                <a:ahLst/>
                <a:cxnLst/>
                <a:rect l="l" t="t" r="r" b="b"/>
                <a:pathLst>
                  <a:path w="11783" h="9704" extrusionOk="0">
                    <a:moveTo>
                      <a:pt x="3781" y="757"/>
                    </a:moveTo>
                    <a:cubicBezTo>
                      <a:pt x="3970" y="757"/>
                      <a:pt x="4127" y="914"/>
                      <a:pt x="4127" y="1103"/>
                    </a:cubicBezTo>
                    <a:lnTo>
                      <a:pt x="4127" y="1481"/>
                    </a:lnTo>
                    <a:lnTo>
                      <a:pt x="3434" y="1481"/>
                    </a:lnTo>
                    <a:lnTo>
                      <a:pt x="3434" y="1103"/>
                    </a:lnTo>
                    <a:cubicBezTo>
                      <a:pt x="3434" y="914"/>
                      <a:pt x="3592" y="757"/>
                      <a:pt x="3781" y="757"/>
                    </a:cubicBezTo>
                    <a:close/>
                    <a:moveTo>
                      <a:pt x="9137" y="2804"/>
                    </a:moveTo>
                    <a:cubicBezTo>
                      <a:pt x="9515" y="2836"/>
                      <a:pt x="9924" y="3088"/>
                      <a:pt x="10082" y="3466"/>
                    </a:cubicBezTo>
                    <a:lnTo>
                      <a:pt x="10932" y="5608"/>
                    </a:lnTo>
                    <a:lnTo>
                      <a:pt x="9357" y="5608"/>
                    </a:lnTo>
                    <a:cubicBezTo>
                      <a:pt x="9168" y="5608"/>
                      <a:pt x="9010" y="5451"/>
                      <a:pt x="9010" y="5262"/>
                    </a:cubicBezTo>
                    <a:lnTo>
                      <a:pt x="9010" y="2804"/>
                    </a:lnTo>
                    <a:close/>
                    <a:moveTo>
                      <a:pt x="6522" y="2143"/>
                    </a:moveTo>
                    <a:cubicBezTo>
                      <a:pt x="6742" y="2143"/>
                      <a:pt x="6900" y="2300"/>
                      <a:pt x="6900" y="2489"/>
                    </a:cubicBezTo>
                    <a:lnTo>
                      <a:pt x="6900" y="6301"/>
                    </a:lnTo>
                    <a:lnTo>
                      <a:pt x="630" y="6301"/>
                    </a:lnTo>
                    <a:lnTo>
                      <a:pt x="630" y="2489"/>
                    </a:lnTo>
                    <a:cubicBezTo>
                      <a:pt x="630" y="2300"/>
                      <a:pt x="788" y="2143"/>
                      <a:pt x="977" y="2143"/>
                    </a:cubicBezTo>
                    <a:close/>
                    <a:moveTo>
                      <a:pt x="6900" y="7026"/>
                    </a:moveTo>
                    <a:lnTo>
                      <a:pt x="6900" y="8412"/>
                    </a:lnTo>
                    <a:lnTo>
                      <a:pt x="3340" y="8412"/>
                    </a:lnTo>
                    <a:cubicBezTo>
                      <a:pt x="3182" y="8003"/>
                      <a:pt x="2836" y="7688"/>
                      <a:pt x="2363" y="7688"/>
                    </a:cubicBezTo>
                    <a:cubicBezTo>
                      <a:pt x="1890" y="7688"/>
                      <a:pt x="1544" y="7971"/>
                      <a:pt x="1386" y="8412"/>
                    </a:cubicBezTo>
                    <a:lnTo>
                      <a:pt x="977" y="8412"/>
                    </a:lnTo>
                    <a:cubicBezTo>
                      <a:pt x="788" y="8412"/>
                      <a:pt x="630" y="8255"/>
                      <a:pt x="630" y="8034"/>
                    </a:cubicBezTo>
                    <a:lnTo>
                      <a:pt x="630" y="7026"/>
                    </a:lnTo>
                    <a:close/>
                    <a:moveTo>
                      <a:pt x="8349" y="2836"/>
                    </a:moveTo>
                    <a:lnTo>
                      <a:pt x="8349" y="5293"/>
                    </a:lnTo>
                    <a:cubicBezTo>
                      <a:pt x="8349" y="5892"/>
                      <a:pt x="8821" y="6301"/>
                      <a:pt x="9357" y="6301"/>
                    </a:cubicBezTo>
                    <a:lnTo>
                      <a:pt x="11090" y="6301"/>
                    </a:lnTo>
                    <a:lnTo>
                      <a:pt x="11090" y="7026"/>
                    </a:lnTo>
                    <a:lnTo>
                      <a:pt x="10743" y="7026"/>
                    </a:lnTo>
                    <a:cubicBezTo>
                      <a:pt x="10554" y="7026"/>
                      <a:pt x="10397" y="7184"/>
                      <a:pt x="10397" y="7373"/>
                    </a:cubicBezTo>
                    <a:cubicBezTo>
                      <a:pt x="10397" y="7562"/>
                      <a:pt x="10554" y="7719"/>
                      <a:pt x="10743" y="7719"/>
                    </a:cubicBezTo>
                    <a:lnTo>
                      <a:pt x="11090" y="7719"/>
                    </a:lnTo>
                    <a:lnTo>
                      <a:pt x="11090" y="8097"/>
                    </a:lnTo>
                    <a:cubicBezTo>
                      <a:pt x="11090" y="8255"/>
                      <a:pt x="10932" y="8412"/>
                      <a:pt x="10743" y="8412"/>
                    </a:cubicBezTo>
                    <a:lnTo>
                      <a:pt x="10365" y="8412"/>
                    </a:lnTo>
                    <a:cubicBezTo>
                      <a:pt x="10208" y="8003"/>
                      <a:pt x="9830" y="7688"/>
                      <a:pt x="9357" y="7688"/>
                    </a:cubicBezTo>
                    <a:cubicBezTo>
                      <a:pt x="8947" y="7688"/>
                      <a:pt x="8538" y="7971"/>
                      <a:pt x="8380" y="8412"/>
                    </a:cubicBezTo>
                    <a:lnTo>
                      <a:pt x="7593" y="8412"/>
                    </a:lnTo>
                    <a:lnTo>
                      <a:pt x="7593" y="2836"/>
                    </a:lnTo>
                    <a:close/>
                    <a:moveTo>
                      <a:pt x="2363" y="8349"/>
                    </a:moveTo>
                    <a:cubicBezTo>
                      <a:pt x="2552" y="8349"/>
                      <a:pt x="2709" y="8507"/>
                      <a:pt x="2709" y="8727"/>
                    </a:cubicBezTo>
                    <a:cubicBezTo>
                      <a:pt x="2709" y="8916"/>
                      <a:pt x="2552" y="9074"/>
                      <a:pt x="2363" y="9074"/>
                    </a:cubicBezTo>
                    <a:cubicBezTo>
                      <a:pt x="2174" y="9074"/>
                      <a:pt x="2016" y="8916"/>
                      <a:pt x="2016" y="8727"/>
                    </a:cubicBezTo>
                    <a:cubicBezTo>
                      <a:pt x="2016" y="8507"/>
                      <a:pt x="2174" y="8349"/>
                      <a:pt x="2363" y="8349"/>
                    </a:cubicBezTo>
                    <a:close/>
                    <a:moveTo>
                      <a:pt x="9326" y="8349"/>
                    </a:moveTo>
                    <a:cubicBezTo>
                      <a:pt x="9515" y="8349"/>
                      <a:pt x="9672" y="8507"/>
                      <a:pt x="9672" y="8727"/>
                    </a:cubicBezTo>
                    <a:cubicBezTo>
                      <a:pt x="9672" y="8916"/>
                      <a:pt x="9515" y="9074"/>
                      <a:pt x="9326" y="9074"/>
                    </a:cubicBezTo>
                    <a:cubicBezTo>
                      <a:pt x="9137" y="9074"/>
                      <a:pt x="8979" y="8916"/>
                      <a:pt x="8979" y="8727"/>
                    </a:cubicBezTo>
                    <a:cubicBezTo>
                      <a:pt x="8979" y="8507"/>
                      <a:pt x="9137" y="8349"/>
                      <a:pt x="9326" y="8349"/>
                    </a:cubicBezTo>
                    <a:close/>
                    <a:moveTo>
                      <a:pt x="3781" y="1"/>
                    </a:moveTo>
                    <a:cubicBezTo>
                      <a:pt x="3182" y="1"/>
                      <a:pt x="2741" y="473"/>
                      <a:pt x="2741" y="1040"/>
                    </a:cubicBezTo>
                    <a:lnTo>
                      <a:pt x="2741" y="1387"/>
                    </a:lnTo>
                    <a:lnTo>
                      <a:pt x="1008" y="1387"/>
                    </a:lnTo>
                    <a:cubicBezTo>
                      <a:pt x="441" y="1387"/>
                      <a:pt x="0" y="1859"/>
                      <a:pt x="0" y="2395"/>
                    </a:cubicBezTo>
                    <a:lnTo>
                      <a:pt x="0" y="7971"/>
                    </a:lnTo>
                    <a:cubicBezTo>
                      <a:pt x="0" y="8538"/>
                      <a:pt x="473" y="8979"/>
                      <a:pt x="1008" y="8979"/>
                    </a:cubicBezTo>
                    <a:lnTo>
                      <a:pt x="1418" y="8979"/>
                    </a:lnTo>
                    <a:cubicBezTo>
                      <a:pt x="1575" y="9389"/>
                      <a:pt x="1922" y="9704"/>
                      <a:pt x="2394" y="9704"/>
                    </a:cubicBezTo>
                    <a:cubicBezTo>
                      <a:pt x="2867" y="9704"/>
                      <a:pt x="3214" y="9420"/>
                      <a:pt x="3371" y="8979"/>
                    </a:cubicBezTo>
                    <a:lnTo>
                      <a:pt x="8380" y="8979"/>
                    </a:lnTo>
                    <a:cubicBezTo>
                      <a:pt x="8538" y="9389"/>
                      <a:pt x="8916" y="9704"/>
                      <a:pt x="9389" y="9704"/>
                    </a:cubicBezTo>
                    <a:cubicBezTo>
                      <a:pt x="9798" y="9704"/>
                      <a:pt x="10208" y="9420"/>
                      <a:pt x="10365" y="8979"/>
                    </a:cubicBezTo>
                    <a:lnTo>
                      <a:pt x="10743" y="8979"/>
                    </a:lnTo>
                    <a:cubicBezTo>
                      <a:pt x="11342" y="8979"/>
                      <a:pt x="11783" y="8507"/>
                      <a:pt x="11783" y="7971"/>
                    </a:cubicBezTo>
                    <a:lnTo>
                      <a:pt x="11783" y="6144"/>
                    </a:lnTo>
                    <a:cubicBezTo>
                      <a:pt x="11783" y="6112"/>
                      <a:pt x="11783" y="5986"/>
                      <a:pt x="11720" y="5892"/>
                    </a:cubicBezTo>
                    <a:cubicBezTo>
                      <a:pt x="11688" y="5766"/>
                      <a:pt x="11688" y="5671"/>
                      <a:pt x="11657" y="5577"/>
                    </a:cubicBezTo>
                    <a:lnTo>
                      <a:pt x="10712" y="3214"/>
                    </a:lnTo>
                    <a:cubicBezTo>
                      <a:pt x="10428" y="2521"/>
                      <a:pt x="9798" y="2080"/>
                      <a:pt x="9105" y="2080"/>
                    </a:cubicBezTo>
                    <a:lnTo>
                      <a:pt x="7530" y="2080"/>
                    </a:lnTo>
                    <a:cubicBezTo>
                      <a:pt x="7372" y="1702"/>
                      <a:pt x="6994" y="1387"/>
                      <a:pt x="6522" y="1387"/>
                    </a:cubicBezTo>
                    <a:lnTo>
                      <a:pt x="4789" y="1387"/>
                    </a:lnTo>
                    <a:lnTo>
                      <a:pt x="4789" y="1040"/>
                    </a:lnTo>
                    <a:cubicBezTo>
                      <a:pt x="4789" y="442"/>
                      <a:pt x="4316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23" name="Google Shape;7123;p64"/>
              <p:cNvSpPr/>
              <p:nvPr/>
            </p:nvSpPr>
            <p:spPr>
              <a:xfrm>
                <a:off x="-26927050" y="2805900"/>
                <a:ext cx="70925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2836" extrusionOk="0">
                    <a:moveTo>
                      <a:pt x="1419" y="0"/>
                    </a:moveTo>
                    <a:cubicBezTo>
                      <a:pt x="1230" y="0"/>
                      <a:pt x="1072" y="158"/>
                      <a:pt x="1072" y="347"/>
                    </a:cubicBezTo>
                    <a:lnTo>
                      <a:pt x="1072" y="1072"/>
                    </a:lnTo>
                    <a:lnTo>
                      <a:pt x="347" y="1072"/>
                    </a:lnTo>
                    <a:cubicBezTo>
                      <a:pt x="158" y="1072"/>
                      <a:pt x="1" y="1229"/>
                      <a:pt x="1" y="1418"/>
                    </a:cubicBezTo>
                    <a:cubicBezTo>
                      <a:pt x="1" y="1607"/>
                      <a:pt x="158" y="1765"/>
                      <a:pt x="347" y="1765"/>
                    </a:cubicBezTo>
                    <a:lnTo>
                      <a:pt x="1072" y="1765"/>
                    </a:lnTo>
                    <a:lnTo>
                      <a:pt x="1072" y="2489"/>
                    </a:lnTo>
                    <a:cubicBezTo>
                      <a:pt x="1072" y="2678"/>
                      <a:pt x="1230" y="2836"/>
                      <a:pt x="1419" y="2836"/>
                    </a:cubicBezTo>
                    <a:cubicBezTo>
                      <a:pt x="1608" y="2836"/>
                      <a:pt x="1765" y="2678"/>
                      <a:pt x="1765" y="2489"/>
                    </a:cubicBezTo>
                    <a:lnTo>
                      <a:pt x="1765" y="1765"/>
                    </a:lnTo>
                    <a:lnTo>
                      <a:pt x="2490" y="1765"/>
                    </a:lnTo>
                    <a:cubicBezTo>
                      <a:pt x="2679" y="1765"/>
                      <a:pt x="2836" y="1607"/>
                      <a:pt x="2836" y="1418"/>
                    </a:cubicBezTo>
                    <a:cubicBezTo>
                      <a:pt x="2836" y="1229"/>
                      <a:pt x="2679" y="1072"/>
                      <a:pt x="2490" y="1072"/>
                    </a:cubicBezTo>
                    <a:lnTo>
                      <a:pt x="1765" y="1072"/>
                    </a:lnTo>
                    <a:lnTo>
                      <a:pt x="1765" y="347"/>
                    </a:lnTo>
                    <a:cubicBezTo>
                      <a:pt x="1765" y="158"/>
                      <a:pt x="1608" y="0"/>
                      <a:pt x="1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24" name="Google Shape;7124;p64"/>
            <p:cNvSpPr/>
            <p:nvPr/>
          </p:nvSpPr>
          <p:spPr>
            <a:xfrm>
              <a:off x="3305595" y="1159155"/>
              <a:ext cx="229168" cy="229168"/>
            </a:xfrm>
            <a:custGeom>
              <a:avLst/>
              <a:gdLst/>
              <a:ahLst/>
              <a:cxnLst/>
              <a:rect l="l" t="t" r="r" b="b"/>
              <a:pathLst>
                <a:path w="11815" h="11815" extrusionOk="0">
                  <a:moveTo>
                    <a:pt x="6270" y="662"/>
                  </a:moveTo>
                  <a:lnTo>
                    <a:pt x="6270" y="2048"/>
                  </a:lnTo>
                  <a:cubicBezTo>
                    <a:pt x="6270" y="2678"/>
                    <a:pt x="6616" y="3245"/>
                    <a:pt x="7247" y="3497"/>
                  </a:cubicBezTo>
                  <a:cubicBezTo>
                    <a:pt x="7467" y="3623"/>
                    <a:pt x="7625" y="3875"/>
                    <a:pt x="7625" y="4127"/>
                  </a:cubicBezTo>
                  <a:cubicBezTo>
                    <a:pt x="7625" y="4537"/>
                    <a:pt x="7310" y="4852"/>
                    <a:pt x="6931" y="4852"/>
                  </a:cubicBezTo>
                  <a:cubicBezTo>
                    <a:pt x="6711" y="4852"/>
                    <a:pt x="6522" y="4758"/>
                    <a:pt x="6396" y="4600"/>
                  </a:cubicBezTo>
                  <a:cubicBezTo>
                    <a:pt x="6301" y="4443"/>
                    <a:pt x="6081" y="4380"/>
                    <a:pt x="5892" y="4380"/>
                  </a:cubicBezTo>
                  <a:cubicBezTo>
                    <a:pt x="5703" y="4380"/>
                    <a:pt x="5514" y="4443"/>
                    <a:pt x="5388" y="4600"/>
                  </a:cubicBezTo>
                  <a:cubicBezTo>
                    <a:pt x="5262" y="4758"/>
                    <a:pt x="5073" y="4852"/>
                    <a:pt x="4884" y="4852"/>
                  </a:cubicBezTo>
                  <a:cubicBezTo>
                    <a:pt x="4663" y="4852"/>
                    <a:pt x="4474" y="4758"/>
                    <a:pt x="4348" y="4600"/>
                  </a:cubicBezTo>
                  <a:cubicBezTo>
                    <a:pt x="4254" y="4443"/>
                    <a:pt x="4159" y="4285"/>
                    <a:pt x="4159" y="4096"/>
                  </a:cubicBezTo>
                  <a:cubicBezTo>
                    <a:pt x="4159" y="3875"/>
                    <a:pt x="4348" y="3623"/>
                    <a:pt x="4600" y="3497"/>
                  </a:cubicBezTo>
                  <a:cubicBezTo>
                    <a:pt x="5136" y="3277"/>
                    <a:pt x="5545" y="2647"/>
                    <a:pt x="5545" y="1922"/>
                  </a:cubicBezTo>
                  <a:lnTo>
                    <a:pt x="5545" y="662"/>
                  </a:lnTo>
                  <a:close/>
                  <a:moveTo>
                    <a:pt x="6963" y="788"/>
                  </a:moveTo>
                  <a:cubicBezTo>
                    <a:pt x="7940" y="977"/>
                    <a:pt x="8885" y="1513"/>
                    <a:pt x="9609" y="2206"/>
                  </a:cubicBezTo>
                  <a:cubicBezTo>
                    <a:pt x="10586" y="3182"/>
                    <a:pt x="11153" y="4506"/>
                    <a:pt x="11153" y="5923"/>
                  </a:cubicBezTo>
                  <a:cubicBezTo>
                    <a:pt x="11122" y="7278"/>
                    <a:pt x="10586" y="8633"/>
                    <a:pt x="9609" y="9609"/>
                  </a:cubicBezTo>
                  <a:cubicBezTo>
                    <a:pt x="8853" y="10365"/>
                    <a:pt x="7940" y="10838"/>
                    <a:pt x="6963" y="11027"/>
                  </a:cubicBezTo>
                  <a:lnTo>
                    <a:pt x="6963" y="9735"/>
                  </a:lnTo>
                  <a:cubicBezTo>
                    <a:pt x="6963" y="9357"/>
                    <a:pt x="7215" y="9074"/>
                    <a:pt x="7562" y="8916"/>
                  </a:cubicBezTo>
                  <a:cubicBezTo>
                    <a:pt x="8034" y="8664"/>
                    <a:pt x="8349" y="8192"/>
                    <a:pt x="8349" y="7656"/>
                  </a:cubicBezTo>
                  <a:cubicBezTo>
                    <a:pt x="8349" y="6900"/>
                    <a:pt x="7719" y="6270"/>
                    <a:pt x="6963" y="6270"/>
                  </a:cubicBezTo>
                  <a:cubicBezTo>
                    <a:pt x="6585" y="6270"/>
                    <a:pt x="6175" y="6427"/>
                    <a:pt x="5955" y="6742"/>
                  </a:cubicBezTo>
                  <a:cubicBezTo>
                    <a:pt x="5671" y="6427"/>
                    <a:pt x="5325" y="6270"/>
                    <a:pt x="4915" y="6270"/>
                  </a:cubicBezTo>
                  <a:cubicBezTo>
                    <a:pt x="4537" y="6270"/>
                    <a:pt x="4159" y="6427"/>
                    <a:pt x="3907" y="6711"/>
                  </a:cubicBezTo>
                  <a:cubicBezTo>
                    <a:pt x="3623" y="6963"/>
                    <a:pt x="3497" y="7372"/>
                    <a:pt x="3529" y="7751"/>
                  </a:cubicBezTo>
                  <a:cubicBezTo>
                    <a:pt x="3592" y="8286"/>
                    <a:pt x="3907" y="8696"/>
                    <a:pt x="4380" y="8948"/>
                  </a:cubicBezTo>
                  <a:cubicBezTo>
                    <a:pt x="4695" y="9105"/>
                    <a:pt x="4915" y="9483"/>
                    <a:pt x="4915" y="9924"/>
                  </a:cubicBezTo>
                  <a:lnTo>
                    <a:pt x="4915" y="11059"/>
                  </a:lnTo>
                  <a:cubicBezTo>
                    <a:pt x="3939" y="10870"/>
                    <a:pt x="2993" y="10365"/>
                    <a:pt x="2269" y="9641"/>
                  </a:cubicBezTo>
                  <a:cubicBezTo>
                    <a:pt x="1292" y="8664"/>
                    <a:pt x="757" y="7372"/>
                    <a:pt x="757" y="5955"/>
                  </a:cubicBezTo>
                  <a:cubicBezTo>
                    <a:pt x="757" y="4569"/>
                    <a:pt x="1292" y="3214"/>
                    <a:pt x="2269" y="2237"/>
                  </a:cubicBezTo>
                  <a:cubicBezTo>
                    <a:pt x="3025" y="1481"/>
                    <a:pt x="3939" y="1040"/>
                    <a:pt x="4915" y="819"/>
                  </a:cubicBezTo>
                  <a:lnTo>
                    <a:pt x="4915" y="1985"/>
                  </a:lnTo>
                  <a:cubicBezTo>
                    <a:pt x="4915" y="2395"/>
                    <a:pt x="4695" y="2804"/>
                    <a:pt x="4380" y="2962"/>
                  </a:cubicBezTo>
                  <a:cubicBezTo>
                    <a:pt x="3907" y="3151"/>
                    <a:pt x="3592" y="3623"/>
                    <a:pt x="3529" y="4127"/>
                  </a:cubicBezTo>
                  <a:cubicBezTo>
                    <a:pt x="3497" y="4537"/>
                    <a:pt x="3655" y="4884"/>
                    <a:pt x="3907" y="5199"/>
                  </a:cubicBezTo>
                  <a:cubicBezTo>
                    <a:pt x="4159" y="5482"/>
                    <a:pt x="4537" y="5640"/>
                    <a:pt x="4915" y="5640"/>
                  </a:cubicBezTo>
                  <a:cubicBezTo>
                    <a:pt x="5325" y="5640"/>
                    <a:pt x="5703" y="5482"/>
                    <a:pt x="5955" y="5167"/>
                  </a:cubicBezTo>
                  <a:cubicBezTo>
                    <a:pt x="6207" y="5482"/>
                    <a:pt x="6585" y="5640"/>
                    <a:pt x="6963" y="5640"/>
                  </a:cubicBezTo>
                  <a:cubicBezTo>
                    <a:pt x="7719" y="5640"/>
                    <a:pt x="8349" y="5010"/>
                    <a:pt x="8349" y="4253"/>
                  </a:cubicBezTo>
                  <a:cubicBezTo>
                    <a:pt x="8349" y="3749"/>
                    <a:pt x="8034" y="3245"/>
                    <a:pt x="7562" y="2993"/>
                  </a:cubicBezTo>
                  <a:cubicBezTo>
                    <a:pt x="7152" y="2804"/>
                    <a:pt x="6963" y="2489"/>
                    <a:pt x="6963" y="2174"/>
                  </a:cubicBezTo>
                  <a:lnTo>
                    <a:pt x="6963" y="788"/>
                  </a:lnTo>
                  <a:close/>
                  <a:moveTo>
                    <a:pt x="6931" y="6900"/>
                  </a:moveTo>
                  <a:cubicBezTo>
                    <a:pt x="7310" y="6900"/>
                    <a:pt x="7625" y="7215"/>
                    <a:pt x="7625" y="7593"/>
                  </a:cubicBezTo>
                  <a:cubicBezTo>
                    <a:pt x="7625" y="7877"/>
                    <a:pt x="7467" y="8129"/>
                    <a:pt x="7247" y="8223"/>
                  </a:cubicBezTo>
                  <a:cubicBezTo>
                    <a:pt x="6616" y="8538"/>
                    <a:pt x="6270" y="9105"/>
                    <a:pt x="6270" y="9735"/>
                  </a:cubicBezTo>
                  <a:lnTo>
                    <a:pt x="6270" y="11090"/>
                  </a:lnTo>
                  <a:lnTo>
                    <a:pt x="5545" y="11090"/>
                  </a:lnTo>
                  <a:lnTo>
                    <a:pt x="5545" y="9861"/>
                  </a:lnTo>
                  <a:cubicBezTo>
                    <a:pt x="5545" y="9137"/>
                    <a:pt x="5136" y="8507"/>
                    <a:pt x="4600" y="8223"/>
                  </a:cubicBezTo>
                  <a:cubicBezTo>
                    <a:pt x="4348" y="8129"/>
                    <a:pt x="4191" y="7877"/>
                    <a:pt x="4159" y="7656"/>
                  </a:cubicBezTo>
                  <a:cubicBezTo>
                    <a:pt x="4159" y="7435"/>
                    <a:pt x="4191" y="7246"/>
                    <a:pt x="4348" y="7120"/>
                  </a:cubicBezTo>
                  <a:cubicBezTo>
                    <a:pt x="4474" y="6963"/>
                    <a:pt x="4695" y="6900"/>
                    <a:pt x="4884" y="6900"/>
                  </a:cubicBezTo>
                  <a:cubicBezTo>
                    <a:pt x="5073" y="6900"/>
                    <a:pt x="5262" y="6963"/>
                    <a:pt x="5388" y="7120"/>
                  </a:cubicBezTo>
                  <a:cubicBezTo>
                    <a:pt x="5514" y="7278"/>
                    <a:pt x="5703" y="7372"/>
                    <a:pt x="5892" y="7372"/>
                  </a:cubicBezTo>
                  <a:cubicBezTo>
                    <a:pt x="6112" y="7372"/>
                    <a:pt x="6301" y="7278"/>
                    <a:pt x="6427" y="7120"/>
                  </a:cubicBezTo>
                  <a:cubicBezTo>
                    <a:pt x="6522" y="6963"/>
                    <a:pt x="6742" y="6900"/>
                    <a:pt x="6931" y="6900"/>
                  </a:cubicBezTo>
                  <a:close/>
                  <a:moveTo>
                    <a:pt x="5892" y="0"/>
                  </a:moveTo>
                  <a:cubicBezTo>
                    <a:pt x="4317" y="0"/>
                    <a:pt x="2836" y="630"/>
                    <a:pt x="1733" y="1733"/>
                  </a:cubicBezTo>
                  <a:cubicBezTo>
                    <a:pt x="630" y="2836"/>
                    <a:pt x="0" y="4348"/>
                    <a:pt x="0" y="5923"/>
                  </a:cubicBezTo>
                  <a:cubicBezTo>
                    <a:pt x="0" y="7498"/>
                    <a:pt x="630" y="8979"/>
                    <a:pt x="1733" y="10082"/>
                  </a:cubicBezTo>
                  <a:cubicBezTo>
                    <a:pt x="2836" y="11185"/>
                    <a:pt x="4317" y="11815"/>
                    <a:pt x="5892" y="11815"/>
                  </a:cubicBezTo>
                  <a:cubicBezTo>
                    <a:pt x="7467" y="11815"/>
                    <a:pt x="8979" y="11185"/>
                    <a:pt x="10082" y="10082"/>
                  </a:cubicBezTo>
                  <a:cubicBezTo>
                    <a:pt x="11185" y="8979"/>
                    <a:pt x="11815" y="7498"/>
                    <a:pt x="11815" y="5923"/>
                  </a:cubicBezTo>
                  <a:cubicBezTo>
                    <a:pt x="11815" y="4348"/>
                    <a:pt x="11216" y="2836"/>
                    <a:pt x="10082" y="1733"/>
                  </a:cubicBezTo>
                  <a:cubicBezTo>
                    <a:pt x="8979" y="630"/>
                    <a:pt x="7467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25" name="Google Shape;7125;p64"/>
            <p:cNvGrpSpPr/>
            <p:nvPr/>
          </p:nvGrpSpPr>
          <p:grpSpPr>
            <a:xfrm>
              <a:off x="3305420" y="1449130"/>
              <a:ext cx="229168" cy="229769"/>
              <a:chOff x="-25104475" y="2340425"/>
              <a:chExt cx="295375" cy="296150"/>
            </a:xfrm>
            <a:grpFill/>
          </p:grpSpPr>
          <p:sp>
            <p:nvSpPr>
              <p:cNvPr id="7126" name="Google Shape;7126;p64"/>
              <p:cNvSpPr/>
              <p:nvPr/>
            </p:nvSpPr>
            <p:spPr>
              <a:xfrm>
                <a:off x="-25104475" y="2340425"/>
                <a:ext cx="225275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9011" h="11846" extrusionOk="0">
                    <a:moveTo>
                      <a:pt x="4474" y="693"/>
                    </a:moveTo>
                    <a:cubicBezTo>
                      <a:pt x="5041" y="693"/>
                      <a:pt x="5514" y="1166"/>
                      <a:pt x="5514" y="1733"/>
                    </a:cubicBezTo>
                    <a:cubicBezTo>
                      <a:pt x="5514" y="1922"/>
                      <a:pt x="5671" y="2079"/>
                      <a:pt x="5860" y="2079"/>
                    </a:cubicBezTo>
                    <a:lnTo>
                      <a:pt x="6585" y="2079"/>
                    </a:lnTo>
                    <a:cubicBezTo>
                      <a:pt x="6774" y="2079"/>
                      <a:pt x="6931" y="2237"/>
                      <a:pt x="6931" y="2426"/>
                    </a:cubicBezTo>
                    <a:lnTo>
                      <a:pt x="6931" y="2804"/>
                    </a:lnTo>
                    <a:lnTo>
                      <a:pt x="2080" y="2804"/>
                    </a:lnTo>
                    <a:lnTo>
                      <a:pt x="2080" y="2426"/>
                    </a:lnTo>
                    <a:cubicBezTo>
                      <a:pt x="2048" y="2237"/>
                      <a:pt x="2206" y="2079"/>
                      <a:pt x="2395" y="2079"/>
                    </a:cubicBezTo>
                    <a:lnTo>
                      <a:pt x="3119" y="2079"/>
                    </a:lnTo>
                    <a:cubicBezTo>
                      <a:pt x="3308" y="2079"/>
                      <a:pt x="3466" y="1922"/>
                      <a:pt x="3466" y="1733"/>
                    </a:cubicBezTo>
                    <a:cubicBezTo>
                      <a:pt x="3466" y="1134"/>
                      <a:pt x="3939" y="693"/>
                      <a:pt x="4474" y="693"/>
                    </a:cubicBezTo>
                    <a:close/>
                    <a:moveTo>
                      <a:pt x="8003" y="2804"/>
                    </a:moveTo>
                    <a:cubicBezTo>
                      <a:pt x="8192" y="2804"/>
                      <a:pt x="8349" y="2962"/>
                      <a:pt x="8349" y="3151"/>
                    </a:cubicBezTo>
                    <a:lnTo>
                      <a:pt x="8349" y="10838"/>
                    </a:lnTo>
                    <a:lnTo>
                      <a:pt x="8286" y="10838"/>
                    </a:lnTo>
                    <a:cubicBezTo>
                      <a:pt x="8286" y="11027"/>
                      <a:pt x="8129" y="11184"/>
                      <a:pt x="7940" y="11184"/>
                    </a:cubicBezTo>
                    <a:lnTo>
                      <a:pt x="1009" y="11184"/>
                    </a:lnTo>
                    <a:cubicBezTo>
                      <a:pt x="820" y="11184"/>
                      <a:pt x="662" y="11027"/>
                      <a:pt x="662" y="10838"/>
                    </a:cubicBezTo>
                    <a:lnTo>
                      <a:pt x="662" y="3151"/>
                    </a:lnTo>
                    <a:cubicBezTo>
                      <a:pt x="662" y="2962"/>
                      <a:pt x="820" y="2804"/>
                      <a:pt x="1009" y="2804"/>
                    </a:cubicBezTo>
                    <a:lnTo>
                      <a:pt x="1355" y="2804"/>
                    </a:lnTo>
                    <a:lnTo>
                      <a:pt x="1355" y="3151"/>
                    </a:lnTo>
                    <a:cubicBezTo>
                      <a:pt x="1355" y="3340"/>
                      <a:pt x="1544" y="3497"/>
                      <a:pt x="1733" y="3497"/>
                    </a:cubicBezTo>
                    <a:lnTo>
                      <a:pt x="7278" y="3497"/>
                    </a:lnTo>
                    <a:cubicBezTo>
                      <a:pt x="7467" y="3497"/>
                      <a:pt x="7625" y="3340"/>
                      <a:pt x="7625" y="3151"/>
                    </a:cubicBezTo>
                    <a:lnTo>
                      <a:pt x="7625" y="2804"/>
                    </a:lnTo>
                    <a:close/>
                    <a:moveTo>
                      <a:pt x="4474" y="0"/>
                    </a:moveTo>
                    <a:cubicBezTo>
                      <a:pt x="3655" y="0"/>
                      <a:pt x="2930" y="599"/>
                      <a:pt x="2773" y="1386"/>
                    </a:cubicBezTo>
                    <a:lnTo>
                      <a:pt x="2395" y="1386"/>
                    </a:lnTo>
                    <a:cubicBezTo>
                      <a:pt x="1954" y="1386"/>
                      <a:pt x="1576" y="1638"/>
                      <a:pt x="1418" y="2079"/>
                    </a:cubicBezTo>
                    <a:lnTo>
                      <a:pt x="1009" y="2079"/>
                    </a:lnTo>
                    <a:cubicBezTo>
                      <a:pt x="410" y="2079"/>
                      <a:pt x="0" y="2552"/>
                      <a:pt x="0" y="3119"/>
                    </a:cubicBezTo>
                    <a:lnTo>
                      <a:pt x="0" y="10838"/>
                    </a:lnTo>
                    <a:cubicBezTo>
                      <a:pt x="0" y="11405"/>
                      <a:pt x="473" y="11846"/>
                      <a:pt x="1009" y="11846"/>
                    </a:cubicBezTo>
                    <a:lnTo>
                      <a:pt x="7940" y="11846"/>
                    </a:lnTo>
                    <a:cubicBezTo>
                      <a:pt x="8538" y="11846"/>
                      <a:pt x="8979" y="11373"/>
                      <a:pt x="8979" y="10838"/>
                    </a:cubicBezTo>
                    <a:lnTo>
                      <a:pt x="8979" y="3151"/>
                    </a:lnTo>
                    <a:cubicBezTo>
                      <a:pt x="9011" y="2552"/>
                      <a:pt x="8538" y="2079"/>
                      <a:pt x="7940" y="2079"/>
                    </a:cubicBezTo>
                    <a:lnTo>
                      <a:pt x="7562" y="2079"/>
                    </a:lnTo>
                    <a:cubicBezTo>
                      <a:pt x="7404" y="1701"/>
                      <a:pt x="7026" y="1386"/>
                      <a:pt x="6553" y="1386"/>
                    </a:cubicBezTo>
                    <a:lnTo>
                      <a:pt x="6175" y="1386"/>
                    </a:lnTo>
                    <a:cubicBezTo>
                      <a:pt x="6018" y="599"/>
                      <a:pt x="5293" y="0"/>
                      <a:pt x="44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27" name="Google Shape;7127;p64"/>
              <p:cNvSpPr/>
              <p:nvPr/>
            </p:nvSpPr>
            <p:spPr>
              <a:xfrm>
                <a:off x="-25001300" y="23750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28" name="Google Shape;7128;p64"/>
              <p:cNvSpPr/>
              <p:nvPr/>
            </p:nvSpPr>
            <p:spPr>
              <a:xfrm>
                <a:off x="-25070600" y="2444375"/>
                <a:ext cx="874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3467" extrusionOk="0">
                    <a:moveTo>
                      <a:pt x="2773" y="725"/>
                    </a:moveTo>
                    <a:lnTo>
                      <a:pt x="2773" y="2805"/>
                    </a:lnTo>
                    <a:lnTo>
                      <a:pt x="693" y="2805"/>
                    </a:lnTo>
                    <a:lnTo>
                      <a:pt x="693" y="725"/>
                    </a:lnTo>
                    <a:close/>
                    <a:moveTo>
                      <a:pt x="378" y="1"/>
                    </a:moveTo>
                    <a:cubicBezTo>
                      <a:pt x="189" y="1"/>
                      <a:pt x="0" y="158"/>
                      <a:pt x="0" y="379"/>
                    </a:cubicBezTo>
                    <a:lnTo>
                      <a:pt x="0" y="3120"/>
                    </a:lnTo>
                    <a:cubicBezTo>
                      <a:pt x="0" y="3309"/>
                      <a:pt x="189" y="3466"/>
                      <a:pt x="378" y="3466"/>
                    </a:cubicBezTo>
                    <a:lnTo>
                      <a:pt x="3119" y="3466"/>
                    </a:lnTo>
                    <a:cubicBezTo>
                      <a:pt x="3340" y="3466"/>
                      <a:pt x="3497" y="3309"/>
                      <a:pt x="3497" y="3120"/>
                    </a:cubicBezTo>
                    <a:lnTo>
                      <a:pt x="3497" y="379"/>
                    </a:lnTo>
                    <a:cubicBezTo>
                      <a:pt x="3497" y="158"/>
                      <a:pt x="3340" y="1"/>
                      <a:pt x="31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29" name="Google Shape;7129;p64"/>
              <p:cNvSpPr/>
              <p:nvPr/>
            </p:nvSpPr>
            <p:spPr>
              <a:xfrm>
                <a:off x="-24966650" y="2479025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6"/>
                      <a:pt x="347" y="726"/>
                    </a:cubicBezTo>
                    <a:lnTo>
                      <a:pt x="1734" y="726"/>
                    </a:lnTo>
                    <a:cubicBezTo>
                      <a:pt x="1923" y="726"/>
                      <a:pt x="2080" y="568"/>
                      <a:pt x="2080" y="347"/>
                    </a:cubicBezTo>
                    <a:cubicBezTo>
                      <a:pt x="2080" y="158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0" name="Google Shape;7130;p64"/>
              <p:cNvSpPr/>
              <p:nvPr/>
            </p:nvSpPr>
            <p:spPr>
              <a:xfrm>
                <a:off x="-24966650" y="2444375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79"/>
                    </a:cubicBezTo>
                    <a:cubicBezTo>
                      <a:pt x="2080" y="158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1" name="Google Shape;7131;p64"/>
              <p:cNvSpPr/>
              <p:nvPr/>
            </p:nvSpPr>
            <p:spPr>
              <a:xfrm>
                <a:off x="-24966650" y="2513700"/>
                <a:ext cx="520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1734" y="693"/>
                    </a:lnTo>
                    <a:cubicBezTo>
                      <a:pt x="1923" y="693"/>
                      <a:pt x="2080" y="536"/>
                      <a:pt x="2080" y="347"/>
                    </a:cubicBez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2" name="Google Shape;7132;p64"/>
              <p:cNvSpPr/>
              <p:nvPr/>
            </p:nvSpPr>
            <p:spPr>
              <a:xfrm>
                <a:off x="-25071400" y="2549125"/>
                <a:ext cx="1567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lnTo>
                      <a:pt x="5924" y="694"/>
                    </a:lnTo>
                    <a:cubicBezTo>
                      <a:pt x="6113" y="694"/>
                      <a:pt x="6270" y="536"/>
                      <a:pt x="6270" y="347"/>
                    </a:cubicBezTo>
                    <a:cubicBezTo>
                      <a:pt x="6270" y="158"/>
                      <a:pt x="6113" y="1"/>
                      <a:pt x="59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3" name="Google Shape;7133;p64"/>
              <p:cNvSpPr/>
              <p:nvPr/>
            </p:nvSpPr>
            <p:spPr>
              <a:xfrm>
                <a:off x="-25071400" y="2583800"/>
                <a:ext cx="1567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lnTo>
                      <a:pt x="5924" y="693"/>
                    </a:lnTo>
                    <a:cubicBezTo>
                      <a:pt x="6113" y="693"/>
                      <a:pt x="6270" y="536"/>
                      <a:pt x="6270" y="347"/>
                    </a:cubicBezTo>
                    <a:cubicBezTo>
                      <a:pt x="6270" y="158"/>
                      <a:pt x="6113" y="0"/>
                      <a:pt x="59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4" name="Google Shape;7134;p64"/>
              <p:cNvSpPr/>
              <p:nvPr/>
            </p:nvSpPr>
            <p:spPr>
              <a:xfrm>
                <a:off x="-24862675" y="2375850"/>
                <a:ext cx="53575" cy="260725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10429" extrusionOk="0">
                    <a:moveTo>
                      <a:pt x="1103" y="1103"/>
                    </a:moveTo>
                    <a:lnTo>
                      <a:pt x="1481" y="1797"/>
                    </a:lnTo>
                    <a:lnTo>
                      <a:pt x="1481" y="7625"/>
                    </a:lnTo>
                    <a:lnTo>
                      <a:pt x="757" y="7625"/>
                    </a:lnTo>
                    <a:lnTo>
                      <a:pt x="757" y="1797"/>
                    </a:lnTo>
                    <a:lnTo>
                      <a:pt x="1103" y="1103"/>
                    </a:lnTo>
                    <a:close/>
                    <a:moveTo>
                      <a:pt x="1481" y="8255"/>
                    </a:moveTo>
                    <a:lnTo>
                      <a:pt x="1481" y="9358"/>
                    </a:lnTo>
                    <a:cubicBezTo>
                      <a:pt x="1450" y="9578"/>
                      <a:pt x="1324" y="9736"/>
                      <a:pt x="1103" y="9736"/>
                    </a:cubicBezTo>
                    <a:cubicBezTo>
                      <a:pt x="914" y="9736"/>
                      <a:pt x="757" y="9578"/>
                      <a:pt x="757" y="9358"/>
                    </a:cubicBezTo>
                    <a:lnTo>
                      <a:pt x="757" y="8255"/>
                    </a:lnTo>
                    <a:close/>
                    <a:moveTo>
                      <a:pt x="1072" y="1"/>
                    </a:moveTo>
                    <a:cubicBezTo>
                      <a:pt x="946" y="1"/>
                      <a:pt x="820" y="64"/>
                      <a:pt x="757" y="190"/>
                    </a:cubicBezTo>
                    <a:lnTo>
                      <a:pt x="32" y="1576"/>
                    </a:lnTo>
                    <a:cubicBezTo>
                      <a:pt x="0" y="1608"/>
                      <a:pt x="0" y="1702"/>
                      <a:pt x="0" y="1734"/>
                    </a:cubicBezTo>
                    <a:lnTo>
                      <a:pt x="0" y="9421"/>
                    </a:lnTo>
                    <a:cubicBezTo>
                      <a:pt x="0" y="9988"/>
                      <a:pt x="473" y="10429"/>
                      <a:pt x="1040" y="10429"/>
                    </a:cubicBezTo>
                    <a:cubicBezTo>
                      <a:pt x="1607" y="10429"/>
                      <a:pt x="2048" y="9956"/>
                      <a:pt x="2048" y="9421"/>
                    </a:cubicBezTo>
                    <a:lnTo>
                      <a:pt x="2048" y="1734"/>
                    </a:lnTo>
                    <a:cubicBezTo>
                      <a:pt x="2143" y="1639"/>
                      <a:pt x="2143" y="1608"/>
                      <a:pt x="2111" y="1576"/>
                    </a:cubicBezTo>
                    <a:lnTo>
                      <a:pt x="1387" y="190"/>
                    </a:lnTo>
                    <a:cubicBezTo>
                      <a:pt x="1355" y="64"/>
                      <a:pt x="1198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35" name="Google Shape;7135;p64"/>
            <p:cNvSpPr/>
            <p:nvPr/>
          </p:nvSpPr>
          <p:spPr>
            <a:xfrm>
              <a:off x="3304373" y="1764721"/>
              <a:ext cx="231612" cy="171115"/>
            </a:xfrm>
            <a:custGeom>
              <a:avLst/>
              <a:gdLst/>
              <a:ahLst/>
              <a:cxnLst/>
              <a:rect l="l" t="t" r="r" b="b"/>
              <a:pathLst>
                <a:path w="11941" h="8822" extrusionOk="0">
                  <a:moveTo>
                    <a:pt x="7184" y="1229"/>
                  </a:moveTo>
                  <a:lnTo>
                    <a:pt x="7184" y="1922"/>
                  </a:lnTo>
                  <a:lnTo>
                    <a:pt x="6459" y="1922"/>
                  </a:lnTo>
                  <a:lnTo>
                    <a:pt x="6459" y="1229"/>
                  </a:lnTo>
                  <a:close/>
                  <a:moveTo>
                    <a:pt x="5797" y="1261"/>
                  </a:moveTo>
                  <a:lnTo>
                    <a:pt x="5797" y="1954"/>
                  </a:lnTo>
                  <a:lnTo>
                    <a:pt x="5073" y="1954"/>
                  </a:lnTo>
                  <a:lnTo>
                    <a:pt x="5073" y="1607"/>
                  </a:lnTo>
                  <a:cubicBezTo>
                    <a:pt x="5073" y="1418"/>
                    <a:pt x="5230" y="1261"/>
                    <a:pt x="5419" y="1261"/>
                  </a:cubicBezTo>
                  <a:close/>
                  <a:moveTo>
                    <a:pt x="8192" y="1261"/>
                  </a:moveTo>
                  <a:cubicBezTo>
                    <a:pt x="8381" y="1261"/>
                    <a:pt x="8538" y="1418"/>
                    <a:pt x="8538" y="1607"/>
                  </a:cubicBezTo>
                  <a:lnTo>
                    <a:pt x="8538" y="1954"/>
                  </a:lnTo>
                  <a:lnTo>
                    <a:pt x="7845" y="1954"/>
                  </a:lnTo>
                  <a:lnTo>
                    <a:pt x="7845" y="1261"/>
                  </a:lnTo>
                  <a:close/>
                  <a:moveTo>
                    <a:pt x="1450" y="694"/>
                  </a:moveTo>
                  <a:cubicBezTo>
                    <a:pt x="1607" y="694"/>
                    <a:pt x="1796" y="788"/>
                    <a:pt x="1922" y="914"/>
                  </a:cubicBezTo>
                  <a:lnTo>
                    <a:pt x="3182" y="2174"/>
                  </a:lnTo>
                  <a:cubicBezTo>
                    <a:pt x="3497" y="2489"/>
                    <a:pt x="3938" y="2679"/>
                    <a:pt x="4411" y="2679"/>
                  </a:cubicBezTo>
                  <a:lnTo>
                    <a:pt x="10523" y="2679"/>
                  </a:lnTo>
                  <a:cubicBezTo>
                    <a:pt x="10901" y="2679"/>
                    <a:pt x="11216" y="2994"/>
                    <a:pt x="11216" y="3372"/>
                  </a:cubicBezTo>
                  <a:cubicBezTo>
                    <a:pt x="11216" y="3781"/>
                    <a:pt x="10901" y="4096"/>
                    <a:pt x="10523" y="4096"/>
                  </a:cubicBezTo>
                  <a:lnTo>
                    <a:pt x="3812" y="4096"/>
                  </a:lnTo>
                  <a:cubicBezTo>
                    <a:pt x="3340" y="4096"/>
                    <a:pt x="2899" y="3907"/>
                    <a:pt x="2584" y="3592"/>
                  </a:cubicBezTo>
                  <a:lnTo>
                    <a:pt x="977" y="1891"/>
                  </a:lnTo>
                  <a:cubicBezTo>
                    <a:pt x="693" y="1607"/>
                    <a:pt x="693" y="1166"/>
                    <a:pt x="977" y="914"/>
                  </a:cubicBezTo>
                  <a:cubicBezTo>
                    <a:pt x="1103" y="788"/>
                    <a:pt x="1292" y="694"/>
                    <a:pt x="1450" y="694"/>
                  </a:cubicBezTo>
                  <a:close/>
                  <a:moveTo>
                    <a:pt x="8255" y="4726"/>
                  </a:moveTo>
                  <a:lnTo>
                    <a:pt x="6805" y="5545"/>
                  </a:lnTo>
                  <a:lnTo>
                    <a:pt x="5356" y="4726"/>
                  </a:lnTo>
                  <a:close/>
                  <a:moveTo>
                    <a:pt x="6805" y="6333"/>
                  </a:moveTo>
                  <a:lnTo>
                    <a:pt x="8822" y="7467"/>
                  </a:lnTo>
                  <a:lnTo>
                    <a:pt x="4821" y="7467"/>
                  </a:lnTo>
                  <a:lnTo>
                    <a:pt x="6805" y="6333"/>
                  </a:lnTo>
                  <a:close/>
                  <a:moveTo>
                    <a:pt x="3340" y="7467"/>
                  </a:moveTo>
                  <a:cubicBezTo>
                    <a:pt x="3529" y="7467"/>
                    <a:pt x="3686" y="7625"/>
                    <a:pt x="3686" y="7845"/>
                  </a:cubicBezTo>
                  <a:cubicBezTo>
                    <a:pt x="3686" y="8034"/>
                    <a:pt x="3529" y="8192"/>
                    <a:pt x="3340" y="8192"/>
                  </a:cubicBezTo>
                  <a:cubicBezTo>
                    <a:pt x="3151" y="8192"/>
                    <a:pt x="2993" y="8034"/>
                    <a:pt x="2993" y="7845"/>
                  </a:cubicBezTo>
                  <a:cubicBezTo>
                    <a:pt x="2993" y="7625"/>
                    <a:pt x="3151" y="7467"/>
                    <a:pt x="3340" y="7467"/>
                  </a:cubicBezTo>
                  <a:close/>
                  <a:moveTo>
                    <a:pt x="10271" y="7467"/>
                  </a:moveTo>
                  <a:cubicBezTo>
                    <a:pt x="10460" y="7467"/>
                    <a:pt x="10618" y="7625"/>
                    <a:pt x="10618" y="7845"/>
                  </a:cubicBezTo>
                  <a:cubicBezTo>
                    <a:pt x="10618" y="8034"/>
                    <a:pt x="10460" y="8192"/>
                    <a:pt x="10271" y="8192"/>
                  </a:cubicBezTo>
                  <a:cubicBezTo>
                    <a:pt x="10082" y="8192"/>
                    <a:pt x="9924" y="8034"/>
                    <a:pt x="9924" y="7845"/>
                  </a:cubicBezTo>
                  <a:cubicBezTo>
                    <a:pt x="9924" y="7625"/>
                    <a:pt x="10082" y="7467"/>
                    <a:pt x="10271" y="7467"/>
                  </a:cubicBezTo>
                  <a:close/>
                  <a:moveTo>
                    <a:pt x="1544" y="1"/>
                  </a:moveTo>
                  <a:cubicBezTo>
                    <a:pt x="1166" y="1"/>
                    <a:pt x="820" y="158"/>
                    <a:pt x="536" y="379"/>
                  </a:cubicBezTo>
                  <a:cubicBezTo>
                    <a:pt x="0" y="946"/>
                    <a:pt x="0" y="1796"/>
                    <a:pt x="536" y="2363"/>
                  </a:cubicBezTo>
                  <a:lnTo>
                    <a:pt x="2206" y="4002"/>
                  </a:lnTo>
                  <a:cubicBezTo>
                    <a:pt x="2678" y="4474"/>
                    <a:pt x="3277" y="4726"/>
                    <a:pt x="3938" y="4726"/>
                  </a:cubicBezTo>
                  <a:lnTo>
                    <a:pt x="4002" y="4726"/>
                  </a:lnTo>
                  <a:lnTo>
                    <a:pt x="6175" y="5955"/>
                  </a:lnTo>
                  <a:lnTo>
                    <a:pt x="4128" y="7089"/>
                  </a:lnTo>
                  <a:cubicBezTo>
                    <a:pt x="3938" y="6900"/>
                    <a:pt x="3686" y="6774"/>
                    <a:pt x="3371" y="6774"/>
                  </a:cubicBezTo>
                  <a:cubicBezTo>
                    <a:pt x="2804" y="6774"/>
                    <a:pt x="2363" y="7247"/>
                    <a:pt x="2363" y="7782"/>
                  </a:cubicBezTo>
                  <a:cubicBezTo>
                    <a:pt x="2363" y="8381"/>
                    <a:pt x="2836" y="8822"/>
                    <a:pt x="3371" y="8822"/>
                  </a:cubicBezTo>
                  <a:cubicBezTo>
                    <a:pt x="3812" y="8822"/>
                    <a:pt x="4222" y="8538"/>
                    <a:pt x="4380" y="8097"/>
                  </a:cubicBezTo>
                  <a:lnTo>
                    <a:pt x="9326" y="8097"/>
                  </a:lnTo>
                  <a:cubicBezTo>
                    <a:pt x="9483" y="8507"/>
                    <a:pt x="9830" y="8822"/>
                    <a:pt x="10302" y="8822"/>
                  </a:cubicBezTo>
                  <a:cubicBezTo>
                    <a:pt x="10901" y="8822"/>
                    <a:pt x="11342" y="8349"/>
                    <a:pt x="11342" y="7782"/>
                  </a:cubicBezTo>
                  <a:cubicBezTo>
                    <a:pt x="11342" y="7184"/>
                    <a:pt x="10870" y="6774"/>
                    <a:pt x="10302" y="6774"/>
                  </a:cubicBezTo>
                  <a:cubicBezTo>
                    <a:pt x="10050" y="6774"/>
                    <a:pt x="9767" y="6900"/>
                    <a:pt x="9578" y="7089"/>
                  </a:cubicBezTo>
                  <a:lnTo>
                    <a:pt x="7530" y="5955"/>
                  </a:lnTo>
                  <a:lnTo>
                    <a:pt x="9672" y="4726"/>
                  </a:lnTo>
                  <a:lnTo>
                    <a:pt x="10555" y="4726"/>
                  </a:lnTo>
                  <a:cubicBezTo>
                    <a:pt x="11311" y="4726"/>
                    <a:pt x="11941" y="4096"/>
                    <a:pt x="11941" y="3340"/>
                  </a:cubicBezTo>
                  <a:cubicBezTo>
                    <a:pt x="11941" y="2584"/>
                    <a:pt x="11311" y="1954"/>
                    <a:pt x="10555" y="1954"/>
                  </a:cubicBezTo>
                  <a:lnTo>
                    <a:pt x="9263" y="1954"/>
                  </a:lnTo>
                  <a:lnTo>
                    <a:pt x="9263" y="1607"/>
                  </a:lnTo>
                  <a:cubicBezTo>
                    <a:pt x="9263" y="1009"/>
                    <a:pt x="8790" y="599"/>
                    <a:pt x="8223" y="599"/>
                  </a:cubicBezTo>
                  <a:lnTo>
                    <a:pt x="5482" y="599"/>
                  </a:lnTo>
                  <a:cubicBezTo>
                    <a:pt x="4884" y="599"/>
                    <a:pt x="4443" y="1072"/>
                    <a:pt x="4443" y="1607"/>
                  </a:cubicBezTo>
                  <a:lnTo>
                    <a:pt x="4443" y="1954"/>
                  </a:lnTo>
                  <a:cubicBezTo>
                    <a:pt x="4222" y="1954"/>
                    <a:pt x="3970" y="1859"/>
                    <a:pt x="3781" y="1639"/>
                  </a:cubicBezTo>
                  <a:lnTo>
                    <a:pt x="2521" y="379"/>
                  </a:lnTo>
                  <a:cubicBezTo>
                    <a:pt x="2237" y="127"/>
                    <a:pt x="1891" y="1"/>
                    <a:pt x="15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36" name="Google Shape;7136;p64"/>
            <p:cNvGrpSpPr/>
            <p:nvPr/>
          </p:nvGrpSpPr>
          <p:grpSpPr>
            <a:xfrm>
              <a:off x="4758778" y="1158864"/>
              <a:ext cx="230390" cy="229789"/>
              <a:chOff x="-23229925" y="1970225"/>
              <a:chExt cx="296950" cy="296175"/>
            </a:xfrm>
            <a:grpFill/>
          </p:grpSpPr>
          <p:sp>
            <p:nvSpPr>
              <p:cNvPr id="7137" name="Google Shape;7137;p64"/>
              <p:cNvSpPr/>
              <p:nvPr/>
            </p:nvSpPr>
            <p:spPr>
              <a:xfrm>
                <a:off x="-23229925" y="1970225"/>
                <a:ext cx="296950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11847" extrusionOk="0">
                    <a:moveTo>
                      <a:pt x="10145" y="694"/>
                    </a:moveTo>
                    <a:cubicBezTo>
                      <a:pt x="10743" y="694"/>
                      <a:pt x="11184" y="1167"/>
                      <a:pt x="11184" y="1734"/>
                    </a:cubicBezTo>
                    <a:lnTo>
                      <a:pt x="11184" y="10114"/>
                    </a:lnTo>
                    <a:cubicBezTo>
                      <a:pt x="11184" y="10712"/>
                      <a:pt x="10712" y="11122"/>
                      <a:pt x="10145" y="11122"/>
                    </a:cubicBezTo>
                    <a:lnTo>
                      <a:pt x="1764" y="11122"/>
                    </a:lnTo>
                    <a:cubicBezTo>
                      <a:pt x="1166" y="11122"/>
                      <a:pt x="725" y="10681"/>
                      <a:pt x="725" y="10114"/>
                    </a:cubicBezTo>
                    <a:lnTo>
                      <a:pt x="725" y="1734"/>
                    </a:lnTo>
                    <a:cubicBezTo>
                      <a:pt x="725" y="1135"/>
                      <a:pt x="1197" y="694"/>
                      <a:pt x="1764" y="694"/>
                    </a:cubicBezTo>
                    <a:close/>
                    <a:moveTo>
                      <a:pt x="1733" y="1"/>
                    </a:moveTo>
                    <a:cubicBezTo>
                      <a:pt x="788" y="1"/>
                      <a:pt x="0" y="788"/>
                      <a:pt x="0" y="1734"/>
                    </a:cubicBezTo>
                    <a:lnTo>
                      <a:pt x="0" y="10114"/>
                    </a:lnTo>
                    <a:cubicBezTo>
                      <a:pt x="0" y="11059"/>
                      <a:pt x="788" y="11847"/>
                      <a:pt x="1733" y="11847"/>
                    </a:cubicBezTo>
                    <a:lnTo>
                      <a:pt x="10113" y="11847"/>
                    </a:lnTo>
                    <a:cubicBezTo>
                      <a:pt x="11058" y="11847"/>
                      <a:pt x="11846" y="11059"/>
                      <a:pt x="11846" y="10114"/>
                    </a:cubicBezTo>
                    <a:lnTo>
                      <a:pt x="11846" y="1734"/>
                    </a:lnTo>
                    <a:cubicBezTo>
                      <a:pt x="11878" y="788"/>
                      <a:pt x="11090" y="1"/>
                      <a:pt x="101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8" name="Google Shape;7138;p64"/>
              <p:cNvSpPr/>
              <p:nvPr/>
            </p:nvSpPr>
            <p:spPr>
              <a:xfrm>
                <a:off x="-23196075" y="2005675"/>
                <a:ext cx="227650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7688" extrusionOk="0">
                    <a:moveTo>
                      <a:pt x="8444" y="662"/>
                    </a:moveTo>
                    <a:lnTo>
                      <a:pt x="8444" y="3435"/>
                    </a:lnTo>
                    <a:lnTo>
                      <a:pt x="6144" y="3435"/>
                    </a:lnTo>
                    <a:cubicBezTo>
                      <a:pt x="5987" y="3435"/>
                      <a:pt x="5892" y="3498"/>
                      <a:pt x="5829" y="3624"/>
                    </a:cubicBezTo>
                    <a:lnTo>
                      <a:pt x="5357" y="4852"/>
                    </a:lnTo>
                    <a:lnTo>
                      <a:pt x="4317" y="1576"/>
                    </a:lnTo>
                    <a:cubicBezTo>
                      <a:pt x="4254" y="1450"/>
                      <a:pt x="4160" y="1324"/>
                      <a:pt x="4002" y="1324"/>
                    </a:cubicBezTo>
                    <a:cubicBezTo>
                      <a:pt x="3845" y="1324"/>
                      <a:pt x="3718" y="1418"/>
                      <a:pt x="3624" y="1544"/>
                    </a:cubicBezTo>
                    <a:lnTo>
                      <a:pt x="2805" y="3435"/>
                    </a:lnTo>
                    <a:lnTo>
                      <a:pt x="757" y="3435"/>
                    </a:lnTo>
                    <a:lnTo>
                      <a:pt x="757" y="662"/>
                    </a:lnTo>
                    <a:close/>
                    <a:moveTo>
                      <a:pt x="3876" y="2678"/>
                    </a:moveTo>
                    <a:lnTo>
                      <a:pt x="4947" y="5986"/>
                    </a:lnTo>
                    <a:cubicBezTo>
                      <a:pt x="4979" y="6144"/>
                      <a:pt x="5105" y="6207"/>
                      <a:pt x="5262" y="6207"/>
                    </a:cubicBezTo>
                    <a:cubicBezTo>
                      <a:pt x="5420" y="6207"/>
                      <a:pt x="5514" y="6144"/>
                      <a:pt x="5577" y="6018"/>
                    </a:cubicBezTo>
                    <a:lnTo>
                      <a:pt x="6333" y="4159"/>
                    </a:lnTo>
                    <a:lnTo>
                      <a:pt x="8413" y="4159"/>
                    </a:lnTo>
                    <a:lnTo>
                      <a:pt x="8413" y="6995"/>
                    </a:lnTo>
                    <a:lnTo>
                      <a:pt x="757" y="6995"/>
                    </a:lnTo>
                    <a:lnTo>
                      <a:pt x="757" y="6963"/>
                    </a:lnTo>
                    <a:lnTo>
                      <a:pt x="757" y="4128"/>
                    </a:lnTo>
                    <a:lnTo>
                      <a:pt x="2994" y="4128"/>
                    </a:lnTo>
                    <a:cubicBezTo>
                      <a:pt x="3120" y="4128"/>
                      <a:pt x="3277" y="4065"/>
                      <a:pt x="3309" y="3939"/>
                    </a:cubicBezTo>
                    <a:lnTo>
                      <a:pt x="3876" y="2678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7310"/>
                    </a:lnTo>
                    <a:cubicBezTo>
                      <a:pt x="1" y="7530"/>
                      <a:pt x="158" y="7688"/>
                      <a:pt x="379" y="7688"/>
                    </a:cubicBezTo>
                    <a:lnTo>
                      <a:pt x="8759" y="7688"/>
                    </a:lnTo>
                    <a:cubicBezTo>
                      <a:pt x="8948" y="7688"/>
                      <a:pt x="9106" y="7530"/>
                      <a:pt x="9106" y="7310"/>
                    </a:cubicBezTo>
                    <a:lnTo>
                      <a:pt x="9106" y="347"/>
                    </a:lnTo>
                    <a:cubicBezTo>
                      <a:pt x="9106" y="158"/>
                      <a:pt x="8948" y="1"/>
                      <a:pt x="87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39" name="Google Shape;7139;p64"/>
              <p:cNvSpPr/>
              <p:nvPr/>
            </p:nvSpPr>
            <p:spPr>
              <a:xfrm>
                <a:off x="-23142500" y="22144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40" name="Google Shape;7140;p64"/>
              <p:cNvSpPr/>
              <p:nvPr/>
            </p:nvSpPr>
            <p:spPr>
              <a:xfrm>
                <a:off x="-23177150" y="22144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662" y="158"/>
                      <a:pt x="504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41" name="Google Shape;7141;p64"/>
            <p:cNvGrpSpPr/>
            <p:nvPr/>
          </p:nvGrpSpPr>
          <p:grpSpPr>
            <a:xfrm>
              <a:off x="4786272" y="1448820"/>
              <a:ext cx="175402" cy="230390"/>
              <a:chOff x="-23177950" y="2340425"/>
              <a:chExt cx="226075" cy="296950"/>
            </a:xfrm>
            <a:grpFill/>
          </p:grpSpPr>
          <p:sp>
            <p:nvSpPr>
              <p:cNvPr id="7142" name="Google Shape;7142;p64"/>
              <p:cNvSpPr/>
              <p:nvPr/>
            </p:nvSpPr>
            <p:spPr>
              <a:xfrm>
                <a:off x="-23177950" y="2340425"/>
                <a:ext cx="226075" cy="296950"/>
              </a:xfrm>
              <a:custGeom>
                <a:avLst/>
                <a:gdLst/>
                <a:ahLst/>
                <a:cxnLst/>
                <a:rect l="l" t="t" r="r" b="b"/>
                <a:pathLst>
                  <a:path w="9043" h="11878" extrusionOk="0">
                    <a:moveTo>
                      <a:pt x="1418" y="693"/>
                    </a:moveTo>
                    <a:lnTo>
                      <a:pt x="1418" y="1449"/>
                    </a:lnTo>
                    <a:cubicBezTo>
                      <a:pt x="1418" y="2048"/>
                      <a:pt x="1891" y="2457"/>
                      <a:pt x="2426" y="2457"/>
                    </a:cubicBezTo>
                    <a:lnTo>
                      <a:pt x="2804" y="2457"/>
                    </a:lnTo>
                    <a:cubicBezTo>
                      <a:pt x="2899" y="2457"/>
                      <a:pt x="2993" y="2426"/>
                      <a:pt x="3057" y="2300"/>
                    </a:cubicBezTo>
                    <a:cubicBezTo>
                      <a:pt x="3340" y="1953"/>
                      <a:pt x="3750" y="1764"/>
                      <a:pt x="4159" y="1764"/>
                    </a:cubicBezTo>
                    <a:cubicBezTo>
                      <a:pt x="6459" y="1764"/>
                      <a:pt x="8349" y="3623"/>
                      <a:pt x="8349" y="5923"/>
                    </a:cubicBezTo>
                    <a:cubicBezTo>
                      <a:pt x="8349" y="8254"/>
                      <a:pt x="6491" y="10113"/>
                      <a:pt x="4159" y="10113"/>
                    </a:cubicBezTo>
                    <a:cubicBezTo>
                      <a:pt x="3750" y="10113"/>
                      <a:pt x="3340" y="9924"/>
                      <a:pt x="3057" y="9578"/>
                    </a:cubicBezTo>
                    <a:cubicBezTo>
                      <a:pt x="2993" y="9483"/>
                      <a:pt x="2899" y="9389"/>
                      <a:pt x="2804" y="9389"/>
                    </a:cubicBezTo>
                    <a:lnTo>
                      <a:pt x="2426" y="9389"/>
                    </a:lnTo>
                    <a:cubicBezTo>
                      <a:pt x="1859" y="9389"/>
                      <a:pt x="1418" y="9861"/>
                      <a:pt x="1418" y="10428"/>
                    </a:cubicBezTo>
                    <a:lnTo>
                      <a:pt x="1418" y="11153"/>
                    </a:lnTo>
                    <a:lnTo>
                      <a:pt x="694" y="11153"/>
                    </a:lnTo>
                    <a:lnTo>
                      <a:pt x="694" y="10428"/>
                    </a:lnTo>
                    <a:cubicBezTo>
                      <a:pt x="694" y="9483"/>
                      <a:pt x="1481" y="8695"/>
                      <a:pt x="2426" y="8695"/>
                    </a:cubicBezTo>
                    <a:lnTo>
                      <a:pt x="2489" y="8695"/>
                    </a:lnTo>
                    <a:cubicBezTo>
                      <a:pt x="2647" y="8695"/>
                      <a:pt x="2804" y="8569"/>
                      <a:pt x="2836" y="8412"/>
                    </a:cubicBezTo>
                    <a:cubicBezTo>
                      <a:pt x="2962" y="7782"/>
                      <a:pt x="3529" y="7309"/>
                      <a:pt x="4222" y="7309"/>
                    </a:cubicBezTo>
                    <a:cubicBezTo>
                      <a:pt x="4947" y="7309"/>
                      <a:pt x="5577" y="6679"/>
                      <a:pt x="5577" y="5923"/>
                    </a:cubicBezTo>
                    <a:cubicBezTo>
                      <a:pt x="5577" y="5198"/>
                      <a:pt x="4947" y="4568"/>
                      <a:pt x="4222" y="4568"/>
                    </a:cubicBezTo>
                    <a:cubicBezTo>
                      <a:pt x="3529" y="4568"/>
                      <a:pt x="2993" y="4096"/>
                      <a:pt x="2836" y="3466"/>
                    </a:cubicBezTo>
                    <a:cubicBezTo>
                      <a:pt x="2804" y="3308"/>
                      <a:pt x="2678" y="3182"/>
                      <a:pt x="2489" y="3182"/>
                    </a:cubicBezTo>
                    <a:lnTo>
                      <a:pt x="2426" y="3182"/>
                    </a:lnTo>
                    <a:cubicBezTo>
                      <a:pt x="1481" y="3182"/>
                      <a:pt x="694" y="2394"/>
                      <a:pt x="694" y="1449"/>
                    </a:cubicBezTo>
                    <a:lnTo>
                      <a:pt x="694" y="693"/>
                    </a:lnTo>
                    <a:close/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449"/>
                    </a:lnTo>
                    <a:cubicBezTo>
                      <a:pt x="1" y="2710"/>
                      <a:pt x="977" y="3749"/>
                      <a:pt x="2206" y="3844"/>
                    </a:cubicBezTo>
                    <a:cubicBezTo>
                      <a:pt x="2489" y="4694"/>
                      <a:pt x="3277" y="5261"/>
                      <a:pt x="4159" y="5261"/>
                    </a:cubicBezTo>
                    <a:cubicBezTo>
                      <a:pt x="4569" y="5261"/>
                      <a:pt x="4884" y="5576"/>
                      <a:pt x="4884" y="5986"/>
                    </a:cubicBezTo>
                    <a:cubicBezTo>
                      <a:pt x="4884" y="6364"/>
                      <a:pt x="4569" y="6679"/>
                      <a:pt x="4159" y="6679"/>
                    </a:cubicBezTo>
                    <a:cubicBezTo>
                      <a:pt x="3277" y="6679"/>
                      <a:pt x="2489" y="7278"/>
                      <a:pt x="2206" y="8097"/>
                    </a:cubicBezTo>
                    <a:cubicBezTo>
                      <a:pt x="977" y="8223"/>
                      <a:pt x="1" y="9263"/>
                      <a:pt x="1" y="10523"/>
                    </a:cubicBezTo>
                    <a:lnTo>
                      <a:pt x="1" y="11531"/>
                    </a:lnTo>
                    <a:cubicBezTo>
                      <a:pt x="1" y="11720"/>
                      <a:pt x="158" y="11877"/>
                      <a:pt x="347" y="11877"/>
                    </a:cubicBezTo>
                    <a:lnTo>
                      <a:pt x="1733" y="11877"/>
                    </a:lnTo>
                    <a:cubicBezTo>
                      <a:pt x="1922" y="11877"/>
                      <a:pt x="2080" y="11720"/>
                      <a:pt x="2080" y="11531"/>
                    </a:cubicBezTo>
                    <a:lnTo>
                      <a:pt x="2080" y="10523"/>
                    </a:lnTo>
                    <a:cubicBezTo>
                      <a:pt x="2080" y="10302"/>
                      <a:pt x="2237" y="10145"/>
                      <a:pt x="2426" y="10145"/>
                    </a:cubicBezTo>
                    <a:lnTo>
                      <a:pt x="2647" y="10145"/>
                    </a:lnTo>
                    <a:cubicBezTo>
                      <a:pt x="3025" y="10586"/>
                      <a:pt x="3592" y="10869"/>
                      <a:pt x="4159" y="10869"/>
                    </a:cubicBezTo>
                    <a:cubicBezTo>
                      <a:pt x="6837" y="10869"/>
                      <a:pt x="9011" y="8695"/>
                      <a:pt x="9011" y="6018"/>
                    </a:cubicBezTo>
                    <a:cubicBezTo>
                      <a:pt x="9042" y="3277"/>
                      <a:pt x="6837" y="1103"/>
                      <a:pt x="4159" y="1103"/>
                    </a:cubicBezTo>
                    <a:cubicBezTo>
                      <a:pt x="3592" y="1103"/>
                      <a:pt x="3025" y="1323"/>
                      <a:pt x="2647" y="1796"/>
                    </a:cubicBezTo>
                    <a:lnTo>
                      <a:pt x="2426" y="1796"/>
                    </a:lnTo>
                    <a:cubicBezTo>
                      <a:pt x="2237" y="1796"/>
                      <a:pt x="2080" y="1638"/>
                      <a:pt x="2080" y="1449"/>
                    </a:cubicBezTo>
                    <a:lnTo>
                      <a:pt x="2080" y="347"/>
                    </a:lnTo>
                    <a:cubicBezTo>
                      <a:pt x="2080" y="158"/>
                      <a:pt x="1922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43" name="Google Shape;7143;p64"/>
              <p:cNvSpPr/>
              <p:nvPr/>
            </p:nvSpPr>
            <p:spPr>
              <a:xfrm>
                <a:off x="-23081850" y="2425475"/>
                <a:ext cx="96100" cy="151250"/>
              </a:xfrm>
              <a:custGeom>
                <a:avLst/>
                <a:gdLst/>
                <a:ahLst/>
                <a:cxnLst/>
                <a:rect l="l" t="t" r="r" b="b"/>
                <a:pathLst>
                  <a:path w="3844" h="6050" extrusionOk="0">
                    <a:moveTo>
                      <a:pt x="2568" y="1"/>
                    </a:moveTo>
                    <a:cubicBezTo>
                      <a:pt x="2481" y="1"/>
                      <a:pt x="2395" y="32"/>
                      <a:pt x="2332" y="95"/>
                    </a:cubicBezTo>
                    <a:cubicBezTo>
                      <a:pt x="2205" y="221"/>
                      <a:pt x="2205" y="442"/>
                      <a:pt x="2332" y="568"/>
                    </a:cubicBezTo>
                    <a:cubicBezTo>
                      <a:pt x="2867" y="1072"/>
                      <a:pt x="3151" y="1796"/>
                      <a:pt x="3151" y="2553"/>
                    </a:cubicBezTo>
                    <a:cubicBezTo>
                      <a:pt x="3151" y="3277"/>
                      <a:pt x="2899" y="3970"/>
                      <a:pt x="2332" y="4506"/>
                    </a:cubicBezTo>
                    <a:cubicBezTo>
                      <a:pt x="1827" y="5010"/>
                      <a:pt x="1134" y="5325"/>
                      <a:pt x="378" y="5325"/>
                    </a:cubicBezTo>
                    <a:cubicBezTo>
                      <a:pt x="189" y="5325"/>
                      <a:pt x="0" y="5482"/>
                      <a:pt x="0" y="5703"/>
                    </a:cubicBezTo>
                    <a:cubicBezTo>
                      <a:pt x="0" y="5892"/>
                      <a:pt x="189" y="6050"/>
                      <a:pt x="378" y="6050"/>
                    </a:cubicBezTo>
                    <a:cubicBezTo>
                      <a:pt x="1292" y="6050"/>
                      <a:pt x="2174" y="5703"/>
                      <a:pt x="2804" y="5010"/>
                    </a:cubicBezTo>
                    <a:cubicBezTo>
                      <a:pt x="3466" y="4348"/>
                      <a:pt x="3844" y="3498"/>
                      <a:pt x="3844" y="2584"/>
                    </a:cubicBezTo>
                    <a:cubicBezTo>
                      <a:pt x="3844" y="1670"/>
                      <a:pt x="3434" y="757"/>
                      <a:pt x="2804" y="95"/>
                    </a:cubicBezTo>
                    <a:cubicBezTo>
                      <a:pt x="2741" y="32"/>
                      <a:pt x="2654" y="1"/>
                      <a:pt x="25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44" name="Google Shape;7144;p64"/>
            <p:cNvGrpSpPr/>
            <p:nvPr/>
          </p:nvGrpSpPr>
          <p:grpSpPr>
            <a:xfrm>
              <a:off x="4759079" y="1735411"/>
              <a:ext cx="229789" cy="229789"/>
              <a:chOff x="-23229150" y="2710600"/>
              <a:chExt cx="296175" cy="296175"/>
            </a:xfrm>
            <a:grpFill/>
          </p:grpSpPr>
          <p:sp>
            <p:nvSpPr>
              <p:cNvPr id="7145" name="Google Shape;7145;p64"/>
              <p:cNvSpPr/>
              <p:nvPr/>
            </p:nvSpPr>
            <p:spPr>
              <a:xfrm>
                <a:off x="-23177150" y="2727925"/>
                <a:ext cx="191400" cy="258375"/>
              </a:xfrm>
              <a:custGeom>
                <a:avLst/>
                <a:gdLst/>
                <a:ahLst/>
                <a:cxnLst/>
                <a:rect l="l" t="t" r="r" b="b"/>
                <a:pathLst>
                  <a:path w="7656" h="10335" extrusionOk="0">
                    <a:moveTo>
                      <a:pt x="3812" y="725"/>
                    </a:moveTo>
                    <a:cubicBezTo>
                      <a:pt x="4033" y="725"/>
                      <a:pt x="4190" y="883"/>
                      <a:pt x="4190" y="1072"/>
                    </a:cubicBezTo>
                    <a:lnTo>
                      <a:pt x="4190" y="1418"/>
                    </a:lnTo>
                    <a:lnTo>
                      <a:pt x="3466" y="1418"/>
                    </a:lnTo>
                    <a:lnTo>
                      <a:pt x="3466" y="1072"/>
                    </a:lnTo>
                    <a:cubicBezTo>
                      <a:pt x="3466" y="883"/>
                      <a:pt x="3623" y="725"/>
                      <a:pt x="3812" y="725"/>
                    </a:cubicBezTo>
                    <a:close/>
                    <a:moveTo>
                      <a:pt x="6238" y="1387"/>
                    </a:moveTo>
                    <a:cubicBezTo>
                      <a:pt x="6648" y="1418"/>
                      <a:pt x="6931" y="1702"/>
                      <a:pt x="6931" y="2111"/>
                    </a:cubicBezTo>
                    <a:cubicBezTo>
                      <a:pt x="6931" y="2206"/>
                      <a:pt x="6900" y="2363"/>
                      <a:pt x="6805" y="2458"/>
                    </a:cubicBezTo>
                    <a:cubicBezTo>
                      <a:pt x="6585" y="2206"/>
                      <a:pt x="6238" y="2111"/>
                      <a:pt x="5860" y="2111"/>
                    </a:cubicBezTo>
                    <a:lnTo>
                      <a:pt x="4852" y="2111"/>
                    </a:lnTo>
                    <a:lnTo>
                      <a:pt x="4852" y="1387"/>
                    </a:lnTo>
                    <a:close/>
                    <a:moveTo>
                      <a:pt x="2804" y="1418"/>
                    </a:moveTo>
                    <a:lnTo>
                      <a:pt x="2804" y="2143"/>
                    </a:lnTo>
                    <a:lnTo>
                      <a:pt x="1796" y="2143"/>
                    </a:lnTo>
                    <a:cubicBezTo>
                      <a:pt x="1418" y="2143"/>
                      <a:pt x="1071" y="2300"/>
                      <a:pt x="851" y="2489"/>
                    </a:cubicBezTo>
                    <a:cubicBezTo>
                      <a:pt x="756" y="2363"/>
                      <a:pt x="725" y="2269"/>
                      <a:pt x="725" y="2143"/>
                    </a:cubicBezTo>
                    <a:cubicBezTo>
                      <a:pt x="725" y="1702"/>
                      <a:pt x="1040" y="1418"/>
                      <a:pt x="1418" y="1418"/>
                    </a:cubicBezTo>
                    <a:close/>
                    <a:moveTo>
                      <a:pt x="4190" y="2111"/>
                    </a:moveTo>
                    <a:lnTo>
                      <a:pt x="4190" y="2804"/>
                    </a:lnTo>
                    <a:lnTo>
                      <a:pt x="3466" y="2804"/>
                    </a:lnTo>
                    <a:lnTo>
                      <a:pt x="3466" y="2111"/>
                    </a:lnTo>
                    <a:close/>
                    <a:moveTo>
                      <a:pt x="2772" y="2773"/>
                    </a:moveTo>
                    <a:lnTo>
                      <a:pt x="2772" y="3466"/>
                    </a:lnTo>
                    <a:lnTo>
                      <a:pt x="2079" y="3466"/>
                    </a:lnTo>
                    <a:cubicBezTo>
                      <a:pt x="1733" y="3466"/>
                      <a:pt x="1386" y="3624"/>
                      <a:pt x="1134" y="3844"/>
                    </a:cubicBezTo>
                    <a:cubicBezTo>
                      <a:pt x="1071" y="3718"/>
                      <a:pt x="1040" y="3592"/>
                      <a:pt x="1040" y="3466"/>
                    </a:cubicBezTo>
                    <a:cubicBezTo>
                      <a:pt x="1040" y="3088"/>
                      <a:pt x="1355" y="2773"/>
                      <a:pt x="1733" y="2773"/>
                    </a:cubicBezTo>
                    <a:close/>
                    <a:moveTo>
                      <a:pt x="5860" y="2804"/>
                    </a:moveTo>
                    <a:cubicBezTo>
                      <a:pt x="6270" y="2804"/>
                      <a:pt x="6585" y="3119"/>
                      <a:pt x="6585" y="3529"/>
                    </a:cubicBezTo>
                    <a:cubicBezTo>
                      <a:pt x="6585" y="3624"/>
                      <a:pt x="6553" y="3781"/>
                      <a:pt x="6459" y="3876"/>
                    </a:cubicBezTo>
                    <a:cubicBezTo>
                      <a:pt x="6270" y="3624"/>
                      <a:pt x="5923" y="3466"/>
                      <a:pt x="5576" y="3466"/>
                    </a:cubicBezTo>
                    <a:lnTo>
                      <a:pt x="4852" y="3466"/>
                    </a:lnTo>
                    <a:lnTo>
                      <a:pt x="4852" y="2804"/>
                    </a:lnTo>
                    <a:close/>
                    <a:moveTo>
                      <a:pt x="4190" y="3466"/>
                    </a:moveTo>
                    <a:lnTo>
                      <a:pt x="4190" y="4191"/>
                    </a:lnTo>
                    <a:lnTo>
                      <a:pt x="3466" y="4191"/>
                    </a:lnTo>
                    <a:lnTo>
                      <a:pt x="3466" y="3466"/>
                    </a:lnTo>
                    <a:close/>
                    <a:moveTo>
                      <a:pt x="4190" y="4884"/>
                    </a:moveTo>
                    <a:lnTo>
                      <a:pt x="4190" y="5608"/>
                    </a:lnTo>
                    <a:lnTo>
                      <a:pt x="3466" y="5608"/>
                    </a:lnTo>
                    <a:lnTo>
                      <a:pt x="3466" y="4884"/>
                    </a:lnTo>
                    <a:close/>
                    <a:moveTo>
                      <a:pt x="4190" y="6270"/>
                    </a:moveTo>
                    <a:lnTo>
                      <a:pt x="4190" y="7152"/>
                    </a:lnTo>
                    <a:lnTo>
                      <a:pt x="4190" y="7310"/>
                    </a:lnTo>
                    <a:cubicBezTo>
                      <a:pt x="4190" y="7499"/>
                      <a:pt x="4033" y="7656"/>
                      <a:pt x="3812" y="7656"/>
                    </a:cubicBezTo>
                    <a:cubicBezTo>
                      <a:pt x="3623" y="7656"/>
                      <a:pt x="3466" y="7499"/>
                      <a:pt x="3466" y="7310"/>
                    </a:cubicBezTo>
                    <a:lnTo>
                      <a:pt x="3466" y="7152"/>
                    </a:lnTo>
                    <a:lnTo>
                      <a:pt x="3466" y="6270"/>
                    </a:lnTo>
                    <a:close/>
                    <a:moveTo>
                      <a:pt x="5923" y="7656"/>
                    </a:moveTo>
                    <a:cubicBezTo>
                      <a:pt x="6112" y="7656"/>
                      <a:pt x="6270" y="7814"/>
                      <a:pt x="6270" y="8003"/>
                    </a:cubicBezTo>
                    <a:cubicBezTo>
                      <a:pt x="6270" y="8192"/>
                      <a:pt x="6144" y="8286"/>
                      <a:pt x="5986" y="8318"/>
                    </a:cubicBezTo>
                    <a:cubicBezTo>
                      <a:pt x="5734" y="8412"/>
                      <a:pt x="5450" y="8475"/>
                      <a:pt x="5198" y="8633"/>
                    </a:cubicBezTo>
                    <a:cubicBezTo>
                      <a:pt x="4789" y="8885"/>
                      <a:pt x="4411" y="9200"/>
                      <a:pt x="4096" y="9578"/>
                    </a:cubicBezTo>
                    <a:cubicBezTo>
                      <a:pt x="4064" y="9609"/>
                      <a:pt x="3938" y="9735"/>
                      <a:pt x="3812" y="9735"/>
                    </a:cubicBezTo>
                    <a:cubicBezTo>
                      <a:pt x="3655" y="9735"/>
                      <a:pt x="3592" y="9672"/>
                      <a:pt x="3560" y="9578"/>
                    </a:cubicBezTo>
                    <a:cubicBezTo>
                      <a:pt x="3088" y="8948"/>
                      <a:pt x="2426" y="8507"/>
                      <a:pt x="1670" y="8349"/>
                    </a:cubicBezTo>
                    <a:cubicBezTo>
                      <a:pt x="1544" y="8318"/>
                      <a:pt x="1386" y="8192"/>
                      <a:pt x="1386" y="8003"/>
                    </a:cubicBezTo>
                    <a:cubicBezTo>
                      <a:pt x="1386" y="7814"/>
                      <a:pt x="1544" y="7656"/>
                      <a:pt x="1733" y="7656"/>
                    </a:cubicBezTo>
                    <a:lnTo>
                      <a:pt x="2835" y="7656"/>
                    </a:lnTo>
                    <a:cubicBezTo>
                      <a:pt x="2993" y="8034"/>
                      <a:pt x="3371" y="8349"/>
                      <a:pt x="3844" y="8349"/>
                    </a:cubicBezTo>
                    <a:cubicBezTo>
                      <a:pt x="4316" y="8349"/>
                      <a:pt x="4663" y="8097"/>
                      <a:pt x="4820" y="7656"/>
                    </a:cubicBezTo>
                    <a:close/>
                    <a:moveTo>
                      <a:pt x="3812" y="0"/>
                    </a:moveTo>
                    <a:cubicBezTo>
                      <a:pt x="3371" y="0"/>
                      <a:pt x="2993" y="284"/>
                      <a:pt x="2835" y="725"/>
                    </a:cubicBezTo>
                    <a:lnTo>
                      <a:pt x="1386" y="725"/>
                    </a:lnTo>
                    <a:cubicBezTo>
                      <a:pt x="630" y="725"/>
                      <a:pt x="0" y="1355"/>
                      <a:pt x="0" y="2111"/>
                    </a:cubicBezTo>
                    <a:cubicBezTo>
                      <a:pt x="0" y="2489"/>
                      <a:pt x="158" y="2804"/>
                      <a:pt x="410" y="3088"/>
                    </a:cubicBezTo>
                    <a:cubicBezTo>
                      <a:pt x="378" y="3214"/>
                      <a:pt x="315" y="3340"/>
                      <a:pt x="315" y="3466"/>
                    </a:cubicBezTo>
                    <a:cubicBezTo>
                      <a:pt x="315" y="3876"/>
                      <a:pt x="473" y="4191"/>
                      <a:pt x="725" y="4474"/>
                    </a:cubicBezTo>
                    <a:cubicBezTo>
                      <a:pt x="693" y="4569"/>
                      <a:pt x="630" y="4726"/>
                      <a:pt x="630" y="4852"/>
                    </a:cubicBezTo>
                    <a:cubicBezTo>
                      <a:pt x="630" y="5608"/>
                      <a:pt x="1260" y="6238"/>
                      <a:pt x="2016" y="6238"/>
                    </a:cubicBezTo>
                    <a:cubicBezTo>
                      <a:pt x="2205" y="6238"/>
                      <a:pt x="2363" y="6081"/>
                      <a:pt x="2363" y="5892"/>
                    </a:cubicBezTo>
                    <a:cubicBezTo>
                      <a:pt x="2363" y="5671"/>
                      <a:pt x="2205" y="5514"/>
                      <a:pt x="2016" y="5514"/>
                    </a:cubicBezTo>
                    <a:cubicBezTo>
                      <a:pt x="1638" y="5514"/>
                      <a:pt x="1323" y="5199"/>
                      <a:pt x="1323" y="4821"/>
                    </a:cubicBezTo>
                    <a:cubicBezTo>
                      <a:pt x="1323" y="4411"/>
                      <a:pt x="1638" y="4096"/>
                      <a:pt x="2016" y="4096"/>
                    </a:cubicBezTo>
                    <a:lnTo>
                      <a:pt x="2741" y="4096"/>
                    </a:lnTo>
                    <a:lnTo>
                      <a:pt x="2741" y="6869"/>
                    </a:lnTo>
                    <a:lnTo>
                      <a:pt x="1701" y="6869"/>
                    </a:lnTo>
                    <a:cubicBezTo>
                      <a:pt x="1103" y="6869"/>
                      <a:pt x="693" y="7341"/>
                      <a:pt x="693" y="7877"/>
                    </a:cubicBezTo>
                    <a:cubicBezTo>
                      <a:pt x="693" y="8349"/>
                      <a:pt x="1008" y="8759"/>
                      <a:pt x="1481" y="8916"/>
                    </a:cubicBezTo>
                    <a:cubicBezTo>
                      <a:pt x="2048" y="9074"/>
                      <a:pt x="2615" y="9420"/>
                      <a:pt x="2961" y="9893"/>
                    </a:cubicBezTo>
                    <a:cubicBezTo>
                      <a:pt x="3151" y="10177"/>
                      <a:pt x="3466" y="10334"/>
                      <a:pt x="3781" y="10334"/>
                    </a:cubicBezTo>
                    <a:cubicBezTo>
                      <a:pt x="4096" y="10334"/>
                      <a:pt x="4411" y="10177"/>
                      <a:pt x="4631" y="9924"/>
                    </a:cubicBezTo>
                    <a:cubicBezTo>
                      <a:pt x="4852" y="9609"/>
                      <a:pt x="5135" y="9389"/>
                      <a:pt x="5482" y="9168"/>
                    </a:cubicBezTo>
                    <a:cubicBezTo>
                      <a:pt x="5671" y="9074"/>
                      <a:pt x="5891" y="8979"/>
                      <a:pt x="6112" y="8948"/>
                    </a:cubicBezTo>
                    <a:cubicBezTo>
                      <a:pt x="6585" y="8822"/>
                      <a:pt x="6900" y="8444"/>
                      <a:pt x="6900" y="7971"/>
                    </a:cubicBezTo>
                    <a:cubicBezTo>
                      <a:pt x="6900" y="7373"/>
                      <a:pt x="6427" y="6932"/>
                      <a:pt x="5891" y="6932"/>
                    </a:cubicBezTo>
                    <a:lnTo>
                      <a:pt x="4852" y="6932"/>
                    </a:lnTo>
                    <a:lnTo>
                      <a:pt x="4852" y="4191"/>
                    </a:lnTo>
                    <a:lnTo>
                      <a:pt x="5576" y="4191"/>
                    </a:lnTo>
                    <a:cubicBezTo>
                      <a:pt x="5954" y="4191"/>
                      <a:pt x="6270" y="4506"/>
                      <a:pt x="6270" y="4884"/>
                    </a:cubicBezTo>
                    <a:cubicBezTo>
                      <a:pt x="6270" y="5293"/>
                      <a:pt x="5954" y="5608"/>
                      <a:pt x="5576" y="5608"/>
                    </a:cubicBezTo>
                    <a:cubicBezTo>
                      <a:pt x="5356" y="5608"/>
                      <a:pt x="5198" y="5766"/>
                      <a:pt x="5198" y="5955"/>
                    </a:cubicBezTo>
                    <a:cubicBezTo>
                      <a:pt x="5198" y="6144"/>
                      <a:pt x="5356" y="6301"/>
                      <a:pt x="5576" y="6301"/>
                    </a:cubicBezTo>
                    <a:cubicBezTo>
                      <a:pt x="6301" y="6301"/>
                      <a:pt x="6931" y="5671"/>
                      <a:pt x="6931" y="4915"/>
                    </a:cubicBezTo>
                    <a:cubicBezTo>
                      <a:pt x="6931" y="4758"/>
                      <a:pt x="6900" y="4663"/>
                      <a:pt x="6868" y="4537"/>
                    </a:cubicBezTo>
                    <a:cubicBezTo>
                      <a:pt x="7152" y="4254"/>
                      <a:pt x="7246" y="3939"/>
                      <a:pt x="7246" y="3561"/>
                    </a:cubicBezTo>
                    <a:cubicBezTo>
                      <a:pt x="7246" y="3403"/>
                      <a:pt x="7215" y="3277"/>
                      <a:pt x="7183" y="3151"/>
                    </a:cubicBezTo>
                    <a:cubicBezTo>
                      <a:pt x="7498" y="2836"/>
                      <a:pt x="7656" y="2489"/>
                      <a:pt x="7656" y="2111"/>
                    </a:cubicBezTo>
                    <a:cubicBezTo>
                      <a:pt x="7656" y="1355"/>
                      <a:pt x="7026" y="725"/>
                      <a:pt x="6270" y="725"/>
                    </a:cubicBezTo>
                    <a:lnTo>
                      <a:pt x="4820" y="725"/>
                    </a:lnTo>
                    <a:cubicBezTo>
                      <a:pt x="4663" y="316"/>
                      <a:pt x="4285" y="0"/>
                      <a:pt x="38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46" name="Google Shape;7146;p64"/>
              <p:cNvSpPr/>
              <p:nvPr/>
            </p:nvSpPr>
            <p:spPr>
              <a:xfrm>
                <a:off x="-23229150" y="2710600"/>
                <a:ext cx="29617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47" extrusionOk="0">
                    <a:moveTo>
                      <a:pt x="10775" y="693"/>
                    </a:moveTo>
                    <a:cubicBezTo>
                      <a:pt x="10996" y="693"/>
                      <a:pt x="11153" y="851"/>
                      <a:pt x="11153" y="1072"/>
                    </a:cubicBezTo>
                    <a:lnTo>
                      <a:pt x="11153" y="10775"/>
                    </a:lnTo>
                    <a:cubicBezTo>
                      <a:pt x="11153" y="10996"/>
                      <a:pt x="10996" y="11153"/>
                      <a:pt x="10775" y="11153"/>
                    </a:cubicBezTo>
                    <a:lnTo>
                      <a:pt x="1072" y="11153"/>
                    </a:lnTo>
                    <a:cubicBezTo>
                      <a:pt x="851" y="11153"/>
                      <a:pt x="694" y="10996"/>
                      <a:pt x="694" y="10775"/>
                    </a:cubicBezTo>
                    <a:lnTo>
                      <a:pt x="694" y="1072"/>
                    </a:lnTo>
                    <a:cubicBezTo>
                      <a:pt x="694" y="851"/>
                      <a:pt x="851" y="693"/>
                      <a:pt x="1072" y="693"/>
                    </a:cubicBezTo>
                    <a:close/>
                    <a:moveTo>
                      <a:pt x="1072" y="0"/>
                    </a:moveTo>
                    <a:cubicBezTo>
                      <a:pt x="473" y="0"/>
                      <a:pt x="1" y="473"/>
                      <a:pt x="1" y="1072"/>
                    </a:cubicBezTo>
                    <a:lnTo>
                      <a:pt x="1" y="10775"/>
                    </a:lnTo>
                    <a:cubicBezTo>
                      <a:pt x="1" y="11374"/>
                      <a:pt x="473" y="11846"/>
                      <a:pt x="1072" y="11846"/>
                    </a:cubicBezTo>
                    <a:lnTo>
                      <a:pt x="10807" y="11846"/>
                    </a:lnTo>
                    <a:cubicBezTo>
                      <a:pt x="11374" y="11846"/>
                      <a:pt x="11847" y="11374"/>
                      <a:pt x="11847" y="10775"/>
                    </a:cubicBezTo>
                    <a:lnTo>
                      <a:pt x="11847" y="1072"/>
                    </a:lnTo>
                    <a:cubicBezTo>
                      <a:pt x="11847" y="473"/>
                      <a:pt x="11342" y="0"/>
                      <a:pt x="108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47" name="Google Shape;7147;p64"/>
            <p:cNvSpPr/>
            <p:nvPr/>
          </p:nvSpPr>
          <p:spPr>
            <a:xfrm>
              <a:off x="5337670" y="1449408"/>
              <a:ext cx="229789" cy="229168"/>
            </a:xfrm>
            <a:custGeom>
              <a:avLst/>
              <a:gdLst/>
              <a:ahLst/>
              <a:cxnLst/>
              <a:rect l="l" t="t" r="r" b="b"/>
              <a:pathLst>
                <a:path w="11847" h="11815" extrusionOk="0">
                  <a:moveTo>
                    <a:pt x="5829" y="662"/>
                  </a:moveTo>
                  <a:cubicBezTo>
                    <a:pt x="6018" y="662"/>
                    <a:pt x="6176" y="820"/>
                    <a:pt x="6176" y="1009"/>
                  </a:cubicBezTo>
                  <a:cubicBezTo>
                    <a:pt x="6176" y="1229"/>
                    <a:pt x="6018" y="1387"/>
                    <a:pt x="5829" y="1387"/>
                  </a:cubicBezTo>
                  <a:cubicBezTo>
                    <a:pt x="5640" y="1387"/>
                    <a:pt x="5483" y="1229"/>
                    <a:pt x="5483" y="1009"/>
                  </a:cubicBezTo>
                  <a:cubicBezTo>
                    <a:pt x="5483" y="820"/>
                    <a:pt x="5640" y="662"/>
                    <a:pt x="5829" y="662"/>
                  </a:cubicBezTo>
                  <a:close/>
                  <a:moveTo>
                    <a:pt x="3225" y="2798"/>
                  </a:moveTo>
                  <a:cubicBezTo>
                    <a:pt x="3766" y="2798"/>
                    <a:pt x="4911" y="3708"/>
                    <a:pt x="5483" y="4159"/>
                  </a:cubicBezTo>
                  <a:lnTo>
                    <a:pt x="5483" y="4884"/>
                  </a:lnTo>
                  <a:lnTo>
                    <a:pt x="4727" y="4884"/>
                  </a:lnTo>
                  <a:cubicBezTo>
                    <a:pt x="4758" y="4758"/>
                    <a:pt x="4790" y="4632"/>
                    <a:pt x="4790" y="4537"/>
                  </a:cubicBezTo>
                  <a:cubicBezTo>
                    <a:pt x="4790" y="4317"/>
                    <a:pt x="4632" y="4159"/>
                    <a:pt x="4443" y="4159"/>
                  </a:cubicBezTo>
                  <a:cubicBezTo>
                    <a:pt x="4254" y="4159"/>
                    <a:pt x="4097" y="4317"/>
                    <a:pt x="4097" y="4537"/>
                  </a:cubicBezTo>
                  <a:cubicBezTo>
                    <a:pt x="4097" y="4726"/>
                    <a:pt x="3939" y="4884"/>
                    <a:pt x="3750" y="4884"/>
                  </a:cubicBezTo>
                  <a:lnTo>
                    <a:pt x="3435" y="4884"/>
                  </a:lnTo>
                  <a:cubicBezTo>
                    <a:pt x="3655" y="4569"/>
                    <a:pt x="3813" y="4254"/>
                    <a:pt x="3908" y="3939"/>
                  </a:cubicBezTo>
                  <a:cubicBezTo>
                    <a:pt x="3971" y="3750"/>
                    <a:pt x="3844" y="3529"/>
                    <a:pt x="3655" y="3498"/>
                  </a:cubicBezTo>
                  <a:cubicBezTo>
                    <a:pt x="3617" y="3485"/>
                    <a:pt x="3578" y="3478"/>
                    <a:pt x="3541" y="3478"/>
                  </a:cubicBezTo>
                  <a:cubicBezTo>
                    <a:pt x="3395" y="3478"/>
                    <a:pt x="3265" y="3574"/>
                    <a:pt x="3214" y="3750"/>
                  </a:cubicBezTo>
                  <a:cubicBezTo>
                    <a:pt x="3025" y="4380"/>
                    <a:pt x="2710" y="4726"/>
                    <a:pt x="2269" y="4884"/>
                  </a:cubicBezTo>
                  <a:lnTo>
                    <a:pt x="1482" y="4884"/>
                  </a:lnTo>
                  <a:cubicBezTo>
                    <a:pt x="2049" y="4411"/>
                    <a:pt x="2364" y="3907"/>
                    <a:pt x="2584" y="3466"/>
                  </a:cubicBezTo>
                  <a:cubicBezTo>
                    <a:pt x="2836" y="3057"/>
                    <a:pt x="2962" y="2836"/>
                    <a:pt x="3151" y="2805"/>
                  </a:cubicBezTo>
                  <a:cubicBezTo>
                    <a:pt x="3174" y="2800"/>
                    <a:pt x="3199" y="2798"/>
                    <a:pt x="3225" y="2798"/>
                  </a:cubicBezTo>
                  <a:close/>
                  <a:moveTo>
                    <a:pt x="8424" y="2770"/>
                  </a:moveTo>
                  <a:cubicBezTo>
                    <a:pt x="8442" y="2770"/>
                    <a:pt x="8459" y="2771"/>
                    <a:pt x="8476" y="2773"/>
                  </a:cubicBezTo>
                  <a:cubicBezTo>
                    <a:pt x="8665" y="2836"/>
                    <a:pt x="8791" y="3057"/>
                    <a:pt x="9011" y="3466"/>
                  </a:cubicBezTo>
                  <a:cubicBezTo>
                    <a:pt x="9263" y="3876"/>
                    <a:pt x="9578" y="4411"/>
                    <a:pt x="10082" y="4884"/>
                  </a:cubicBezTo>
                  <a:lnTo>
                    <a:pt x="9326" y="4884"/>
                  </a:lnTo>
                  <a:cubicBezTo>
                    <a:pt x="8885" y="4726"/>
                    <a:pt x="8570" y="4348"/>
                    <a:pt x="8381" y="3750"/>
                  </a:cubicBezTo>
                  <a:cubicBezTo>
                    <a:pt x="8328" y="3564"/>
                    <a:pt x="8164" y="3490"/>
                    <a:pt x="8019" y="3490"/>
                  </a:cubicBezTo>
                  <a:cubicBezTo>
                    <a:pt x="7992" y="3490"/>
                    <a:pt x="7965" y="3493"/>
                    <a:pt x="7940" y="3498"/>
                  </a:cubicBezTo>
                  <a:cubicBezTo>
                    <a:pt x="7783" y="3529"/>
                    <a:pt x="7688" y="3781"/>
                    <a:pt x="7720" y="3939"/>
                  </a:cubicBezTo>
                  <a:cubicBezTo>
                    <a:pt x="7783" y="4191"/>
                    <a:pt x="7940" y="4569"/>
                    <a:pt x="8192" y="4884"/>
                  </a:cubicBezTo>
                  <a:lnTo>
                    <a:pt x="7877" y="4884"/>
                  </a:lnTo>
                  <a:cubicBezTo>
                    <a:pt x="7688" y="4884"/>
                    <a:pt x="7531" y="4726"/>
                    <a:pt x="7531" y="4537"/>
                  </a:cubicBezTo>
                  <a:cubicBezTo>
                    <a:pt x="7531" y="4317"/>
                    <a:pt x="7373" y="4159"/>
                    <a:pt x="7153" y="4159"/>
                  </a:cubicBezTo>
                  <a:cubicBezTo>
                    <a:pt x="6963" y="4159"/>
                    <a:pt x="6806" y="4317"/>
                    <a:pt x="6806" y="4537"/>
                  </a:cubicBezTo>
                  <a:cubicBezTo>
                    <a:pt x="6806" y="4632"/>
                    <a:pt x="6837" y="4758"/>
                    <a:pt x="6900" y="4884"/>
                  </a:cubicBezTo>
                  <a:lnTo>
                    <a:pt x="6144" y="4884"/>
                  </a:lnTo>
                  <a:lnTo>
                    <a:pt x="6144" y="4159"/>
                  </a:lnTo>
                  <a:cubicBezTo>
                    <a:pt x="6663" y="3701"/>
                    <a:pt x="7863" y="2770"/>
                    <a:pt x="8424" y="2770"/>
                  </a:cubicBezTo>
                  <a:close/>
                  <a:moveTo>
                    <a:pt x="7216" y="5545"/>
                  </a:moveTo>
                  <a:cubicBezTo>
                    <a:pt x="7405" y="5545"/>
                    <a:pt x="7562" y="5703"/>
                    <a:pt x="7562" y="5892"/>
                  </a:cubicBezTo>
                  <a:cubicBezTo>
                    <a:pt x="7562" y="6113"/>
                    <a:pt x="7405" y="6270"/>
                    <a:pt x="7216" y="6270"/>
                  </a:cubicBezTo>
                  <a:lnTo>
                    <a:pt x="6176" y="6270"/>
                  </a:lnTo>
                  <a:lnTo>
                    <a:pt x="6176" y="5545"/>
                  </a:lnTo>
                  <a:close/>
                  <a:moveTo>
                    <a:pt x="5483" y="6963"/>
                  </a:moveTo>
                  <a:lnTo>
                    <a:pt x="5483" y="7688"/>
                  </a:lnTo>
                  <a:lnTo>
                    <a:pt x="4443" y="7688"/>
                  </a:lnTo>
                  <a:cubicBezTo>
                    <a:pt x="4254" y="7688"/>
                    <a:pt x="4097" y="7530"/>
                    <a:pt x="4097" y="7310"/>
                  </a:cubicBezTo>
                  <a:cubicBezTo>
                    <a:pt x="4097" y="7121"/>
                    <a:pt x="4254" y="6963"/>
                    <a:pt x="4443" y="6963"/>
                  </a:cubicBezTo>
                  <a:close/>
                  <a:moveTo>
                    <a:pt x="6491" y="8349"/>
                  </a:moveTo>
                  <a:cubicBezTo>
                    <a:pt x="6680" y="8349"/>
                    <a:pt x="6837" y="8507"/>
                    <a:pt x="6837" y="8696"/>
                  </a:cubicBezTo>
                  <a:cubicBezTo>
                    <a:pt x="6837" y="8885"/>
                    <a:pt x="6680" y="9042"/>
                    <a:pt x="6491" y="9042"/>
                  </a:cubicBezTo>
                  <a:lnTo>
                    <a:pt x="6144" y="9042"/>
                  </a:lnTo>
                  <a:lnTo>
                    <a:pt x="6144" y="8349"/>
                  </a:lnTo>
                  <a:close/>
                  <a:moveTo>
                    <a:pt x="5483" y="9736"/>
                  </a:moveTo>
                  <a:lnTo>
                    <a:pt x="5483" y="10429"/>
                  </a:lnTo>
                  <a:lnTo>
                    <a:pt x="5105" y="10429"/>
                  </a:lnTo>
                  <a:cubicBezTo>
                    <a:pt x="4916" y="10429"/>
                    <a:pt x="4758" y="10271"/>
                    <a:pt x="4758" y="10082"/>
                  </a:cubicBezTo>
                  <a:cubicBezTo>
                    <a:pt x="4758" y="9893"/>
                    <a:pt x="4916" y="9736"/>
                    <a:pt x="5105" y="9736"/>
                  </a:cubicBezTo>
                  <a:close/>
                  <a:moveTo>
                    <a:pt x="5861" y="1"/>
                  </a:moveTo>
                  <a:cubicBezTo>
                    <a:pt x="5325" y="1"/>
                    <a:pt x="4853" y="473"/>
                    <a:pt x="4853" y="1009"/>
                  </a:cubicBezTo>
                  <a:cubicBezTo>
                    <a:pt x="4853" y="1450"/>
                    <a:pt x="5136" y="1828"/>
                    <a:pt x="5546" y="1985"/>
                  </a:cubicBezTo>
                  <a:lnTo>
                    <a:pt x="5546" y="3309"/>
                  </a:lnTo>
                  <a:cubicBezTo>
                    <a:pt x="4475" y="2440"/>
                    <a:pt x="3776" y="2104"/>
                    <a:pt x="3254" y="2104"/>
                  </a:cubicBezTo>
                  <a:cubicBezTo>
                    <a:pt x="3208" y="2104"/>
                    <a:pt x="3163" y="2106"/>
                    <a:pt x="3120" y="2111"/>
                  </a:cubicBezTo>
                  <a:cubicBezTo>
                    <a:pt x="2616" y="2206"/>
                    <a:pt x="2332" y="2678"/>
                    <a:pt x="2080" y="3151"/>
                  </a:cubicBezTo>
                  <a:cubicBezTo>
                    <a:pt x="1734" y="3750"/>
                    <a:pt x="1356" y="4474"/>
                    <a:pt x="253" y="4915"/>
                  </a:cubicBezTo>
                  <a:cubicBezTo>
                    <a:pt x="95" y="4978"/>
                    <a:pt x="1" y="5167"/>
                    <a:pt x="32" y="5325"/>
                  </a:cubicBezTo>
                  <a:cubicBezTo>
                    <a:pt x="95" y="5482"/>
                    <a:pt x="190" y="5577"/>
                    <a:pt x="410" y="5577"/>
                  </a:cubicBezTo>
                  <a:lnTo>
                    <a:pt x="5609" y="5577"/>
                  </a:lnTo>
                  <a:lnTo>
                    <a:pt x="5609" y="6302"/>
                  </a:lnTo>
                  <a:lnTo>
                    <a:pt x="4569" y="6302"/>
                  </a:lnTo>
                  <a:cubicBezTo>
                    <a:pt x="3971" y="6302"/>
                    <a:pt x="3561" y="6774"/>
                    <a:pt x="3561" y="7310"/>
                  </a:cubicBezTo>
                  <a:cubicBezTo>
                    <a:pt x="3561" y="7908"/>
                    <a:pt x="4034" y="8349"/>
                    <a:pt x="4569" y="8349"/>
                  </a:cubicBezTo>
                  <a:lnTo>
                    <a:pt x="5609" y="8349"/>
                  </a:lnTo>
                  <a:lnTo>
                    <a:pt x="5609" y="9042"/>
                  </a:lnTo>
                  <a:lnTo>
                    <a:pt x="5231" y="9042"/>
                  </a:lnTo>
                  <a:cubicBezTo>
                    <a:pt x="4664" y="9042"/>
                    <a:pt x="4223" y="9515"/>
                    <a:pt x="4223" y="10082"/>
                  </a:cubicBezTo>
                  <a:cubicBezTo>
                    <a:pt x="4223" y="10681"/>
                    <a:pt x="4695" y="11090"/>
                    <a:pt x="5231" y="11090"/>
                  </a:cubicBezTo>
                  <a:lnTo>
                    <a:pt x="5609" y="11090"/>
                  </a:lnTo>
                  <a:lnTo>
                    <a:pt x="5609" y="11468"/>
                  </a:lnTo>
                  <a:cubicBezTo>
                    <a:pt x="5609" y="11657"/>
                    <a:pt x="5766" y="11815"/>
                    <a:pt x="5955" y="11815"/>
                  </a:cubicBezTo>
                  <a:cubicBezTo>
                    <a:pt x="6144" y="11815"/>
                    <a:pt x="6302" y="11657"/>
                    <a:pt x="6302" y="11468"/>
                  </a:cubicBezTo>
                  <a:lnTo>
                    <a:pt x="6302" y="11090"/>
                  </a:lnTo>
                  <a:lnTo>
                    <a:pt x="6648" y="11090"/>
                  </a:lnTo>
                  <a:cubicBezTo>
                    <a:pt x="6869" y="11090"/>
                    <a:pt x="7027" y="10933"/>
                    <a:pt x="7027" y="10744"/>
                  </a:cubicBezTo>
                  <a:cubicBezTo>
                    <a:pt x="7027" y="10555"/>
                    <a:pt x="6869" y="10397"/>
                    <a:pt x="6648" y="10397"/>
                  </a:cubicBezTo>
                  <a:lnTo>
                    <a:pt x="6302" y="10397"/>
                  </a:lnTo>
                  <a:lnTo>
                    <a:pt x="6302" y="9673"/>
                  </a:lnTo>
                  <a:lnTo>
                    <a:pt x="6648" y="9673"/>
                  </a:lnTo>
                  <a:cubicBezTo>
                    <a:pt x="7247" y="9673"/>
                    <a:pt x="7688" y="9200"/>
                    <a:pt x="7688" y="8664"/>
                  </a:cubicBezTo>
                  <a:cubicBezTo>
                    <a:pt x="7688" y="8066"/>
                    <a:pt x="7216" y="7625"/>
                    <a:pt x="6648" y="7625"/>
                  </a:cubicBezTo>
                  <a:lnTo>
                    <a:pt x="6302" y="7625"/>
                  </a:lnTo>
                  <a:lnTo>
                    <a:pt x="6302" y="6932"/>
                  </a:lnTo>
                  <a:lnTo>
                    <a:pt x="7342" y="6932"/>
                  </a:lnTo>
                  <a:cubicBezTo>
                    <a:pt x="7909" y="6932"/>
                    <a:pt x="8350" y="6459"/>
                    <a:pt x="8350" y="5892"/>
                  </a:cubicBezTo>
                  <a:cubicBezTo>
                    <a:pt x="8350" y="5766"/>
                    <a:pt x="8318" y="5671"/>
                    <a:pt x="8287" y="5545"/>
                  </a:cubicBezTo>
                  <a:lnTo>
                    <a:pt x="11469" y="5545"/>
                  </a:lnTo>
                  <a:cubicBezTo>
                    <a:pt x="11626" y="5545"/>
                    <a:pt x="11784" y="5419"/>
                    <a:pt x="11815" y="5262"/>
                  </a:cubicBezTo>
                  <a:cubicBezTo>
                    <a:pt x="11847" y="5104"/>
                    <a:pt x="11658" y="4947"/>
                    <a:pt x="11500" y="4915"/>
                  </a:cubicBezTo>
                  <a:cubicBezTo>
                    <a:pt x="10398" y="4474"/>
                    <a:pt x="9988" y="3750"/>
                    <a:pt x="9641" y="3151"/>
                  </a:cubicBezTo>
                  <a:cubicBezTo>
                    <a:pt x="9389" y="2678"/>
                    <a:pt x="9137" y="2237"/>
                    <a:pt x="8633" y="2111"/>
                  </a:cubicBezTo>
                  <a:cubicBezTo>
                    <a:pt x="8563" y="2096"/>
                    <a:pt x="8491" y="2088"/>
                    <a:pt x="8417" y="2088"/>
                  </a:cubicBezTo>
                  <a:cubicBezTo>
                    <a:pt x="7893" y="2088"/>
                    <a:pt x="7252" y="2481"/>
                    <a:pt x="6176" y="3309"/>
                  </a:cubicBezTo>
                  <a:lnTo>
                    <a:pt x="6176" y="1985"/>
                  </a:lnTo>
                  <a:cubicBezTo>
                    <a:pt x="6585" y="1828"/>
                    <a:pt x="6900" y="1481"/>
                    <a:pt x="6900" y="1009"/>
                  </a:cubicBezTo>
                  <a:cubicBezTo>
                    <a:pt x="6900" y="410"/>
                    <a:pt x="6428" y="1"/>
                    <a:pt x="58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48" name="Google Shape;7148;p64"/>
            <p:cNvGrpSpPr/>
            <p:nvPr/>
          </p:nvGrpSpPr>
          <p:grpSpPr>
            <a:xfrm>
              <a:off x="700629" y="2098317"/>
              <a:ext cx="231631" cy="201063"/>
              <a:chOff x="-28462125" y="3199700"/>
              <a:chExt cx="298550" cy="259150"/>
            </a:xfrm>
            <a:grpFill/>
          </p:grpSpPr>
          <p:sp>
            <p:nvSpPr>
              <p:cNvPr id="7149" name="Google Shape;7149;p64"/>
              <p:cNvSpPr/>
              <p:nvPr/>
            </p:nvSpPr>
            <p:spPr>
              <a:xfrm>
                <a:off x="-28459750" y="3284775"/>
                <a:ext cx="29617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4191" extrusionOk="0">
                    <a:moveTo>
                      <a:pt x="5230" y="0"/>
                    </a:moveTo>
                    <a:cubicBezTo>
                      <a:pt x="5073" y="0"/>
                      <a:pt x="4947" y="63"/>
                      <a:pt x="4915" y="189"/>
                    </a:cubicBezTo>
                    <a:lnTo>
                      <a:pt x="4096" y="2080"/>
                    </a:lnTo>
                    <a:lnTo>
                      <a:pt x="347" y="2080"/>
                    </a:lnTo>
                    <a:cubicBezTo>
                      <a:pt x="158" y="2080"/>
                      <a:pt x="0" y="2237"/>
                      <a:pt x="0" y="2426"/>
                    </a:cubicBezTo>
                    <a:cubicBezTo>
                      <a:pt x="0" y="2615"/>
                      <a:pt x="158" y="2773"/>
                      <a:pt x="347" y="2773"/>
                    </a:cubicBezTo>
                    <a:lnTo>
                      <a:pt x="4316" y="2773"/>
                    </a:lnTo>
                    <a:cubicBezTo>
                      <a:pt x="4411" y="2773"/>
                      <a:pt x="4505" y="2710"/>
                      <a:pt x="4600" y="2584"/>
                    </a:cubicBezTo>
                    <a:lnTo>
                      <a:pt x="5199" y="1292"/>
                    </a:lnTo>
                    <a:lnTo>
                      <a:pt x="6238" y="3970"/>
                    </a:lnTo>
                    <a:cubicBezTo>
                      <a:pt x="6301" y="4096"/>
                      <a:pt x="6396" y="4159"/>
                      <a:pt x="6522" y="4191"/>
                    </a:cubicBezTo>
                    <a:lnTo>
                      <a:pt x="6553" y="4191"/>
                    </a:lnTo>
                    <a:cubicBezTo>
                      <a:pt x="6679" y="4191"/>
                      <a:pt x="6805" y="4127"/>
                      <a:pt x="6868" y="4033"/>
                    </a:cubicBezTo>
                    <a:lnTo>
                      <a:pt x="7624" y="2836"/>
                    </a:lnTo>
                    <a:lnTo>
                      <a:pt x="11500" y="2836"/>
                    </a:lnTo>
                    <a:cubicBezTo>
                      <a:pt x="11689" y="2836"/>
                      <a:pt x="11846" y="2678"/>
                      <a:pt x="11846" y="2458"/>
                    </a:cubicBezTo>
                    <a:cubicBezTo>
                      <a:pt x="11846" y="2269"/>
                      <a:pt x="11689" y="2111"/>
                      <a:pt x="11500" y="2111"/>
                    </a:cubicBezTo>
                    <a:lnTo>
                      <a:pt x="7435" y="2111"/>
                    </a:lnTo>
                    <a:cubicBezTo>
                      <a:pt x="7309" y="2111"/>
                      <a:pt x="7183" y="2206"/>
                      <a:pt x="7120" y="2269"/>
                    </a:cubicBezTo>
                    <a:lnTo>
                      <a:pt x="6648" y="3056"/>
                    </a:lnTo>
                    <a:lnTo>
                      <a:pt x="5545" y="221"/>
                    </a:lnTo>
                    <a:cubicBezTo>
                      <a:pt x="5514" y="95"/>
                      <a:pt x="5388" y="0"/>
                      <a:pt x="52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0" name="Google Shape;7150;p64"/>
              <p:cNvSpPr/>
              <p:nvPr/>
            </p:nvSpPr>
            <p:spPr>
              <a:xfrm>
                <a:off x="-28462125" y="3199700"/>
                <a:ext cx="295400" cy="125275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5011" extrusionOk="0">
                    <a:moveTo>
                      <a:pt x="3151" y="1"/>
                    </a:moveTo>
                    <a:cubicBezTo>
                      <a:pt x="1387" y="1"/>
                      <a:pt x="1" y="1419"/>
                      <a:pt x="1" y="3277"/>
                    </a:cubicBezTo>
                    <a:cubicBezTo>
                      <a:pt x="1" y="3876"/>
                      <a:pt x="158" y="4349"/>
                      <a:pt x="442" y="4821"/>
                    </a:cubicBezTo>
                    <a:lnTo>
                      <a:pt x="3655" y="4821"/>
                    </a:lnTo>
                    <a:lnTo>
                      <a:pt x="4285" y="3340"/>
                    </a:lnTo>
                    <a:cubicBezTo>
                      <a:pt x="4443" y="2994"/>
                      <a:pt x="4821" y="2773"/>
                      <a:pt x="5199" y="2710"/>
                    </a:cubicBezTo>
                    <a:cubicBezTo>
                      <a:pt x="5672" y="2710"/>
                      <a:pt x="6018" y="2994"/>
                      <a:pt x="6176" y="3403"/>
                    </a:cubicBezTo>
                    <a:lnTo>
                      <a:pt x="6806" y="5010"/>
                    </a:lnTo>
                    <a:cubicBezTo>
                      <a:pt x="6963" y="4884"/>
                      <a:pt x="7215" y="4821"/>
                      <a:pt x="7404" y="4821"/>
                    </a:cubicBezTo>
                    <a:lnTo>
                      <a:pt x="11374" y="4821"/>
                    </a:lnTo>
                    <a:cubicBezTo>
                      <a:pt x="11626" y="4349"/>
                      <a:pt x="11815" y="3813"/>
                      <a:pt x="11815" y="3277"/>
                    </a:cubicBezTo>
                    <a:cubicBezTo>
                      <a:pt x="11815" y="1419"/>
                      <a:pt x="10429" y="1"/>
                      <a:pt x="8665" y="1"/>
                    </a:cubicBezTo>
                    <a:cubicBezTo>
                      <a:pt x="7247" y="1"/>
                      <a:pt x="6396" y="977"/>
                      <a:pt x="5924" y="1860"/>
                    </a:cubicBezTo>
                    <a:cubicBezTo>
                      <a:pt x="5451" y="977"/>
                      <a:pt x="4537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1" name="Google Shape;7151;p64"/>
              <p:cNvSpPr/>
              <p:nvPr/>
            </p:nvSpPr>
            <p:spPr>
              <a:xfrm>
                <a:off x="-28405400" y="3360375"/>
                <a:ext cx="186675" cy="98475"/>
              </a:xfrm>
              <a:custGeom>
                <a:avLst/>
                <a:gdLst/>
                <a:ahLst/>
                <a:cxnLst/>
                <a:rect l="l" t="t" r="r" b="b"/>
                <a:pathLst>
                  <a:path w="7467" h="3939" extrusionOk="0">
                    <a:moveTo>
                      <a:pt x="2962" y="1"/>
                    </a:moveTo>
                    <a:cubicBezTo>
                      <a:pt x="2773" y="284"/>
                      <a:pt x="2458" y="442"/>
                      <a:pt x="2111" y="442"/>
                    </a:cubicBezTo>
                    <a:lnTo>
                      <a:pt x="0" y="442"/>
                    </a:lnTo>
                    <a:cubicBezTo>
                      <a:pt x="158" y="599"/>
                      <a:pt x="347" y="757"/>
                      <a:pt x="536" y="914"/>
                    </a:cubicBezTo>
                    <a:cubicBezTo>
                      <a:pt x="1449" y="1734"/>
                      <a:pt x="2426" y="2647"/>
                      <a:pt x="3434" y="3813"/>
                    </a:cubicBezTo>
                    <a:cubicBezTo>
                      <a:pt x="3529" y="3907"/>
                      <a:pt x="3592" y="3939"/>
                      <a:pt x="3718" y="3939"/>
                    </a:cubicBezTo>
                    <a:cubicBezTo>
                      <a:pt x="3844" y="3939"/>
                      <a:pt x="3907" y="3907"/>
                      <a:pt x="4001" y="3813"/>
                    </a:cubicBezTo>
                    <a:cubicBezTo>
                      <a:pt x="4978" y="2584"/>
                      <a:pt x="6018" y="1734"/>
                      <a:pt x="6900" y="914"/>
                    </a:cubicBezTo>
                    <a:cubicBezTo>
                      <a:pt x="7120" y="757"/>
                      <a:pt x="7278" y="599"/>
                      <a:pt x="7467" y="442"/>
                    </a:cubicBezTo>
                    <a:lnTo>
                      <a:pt x="5860" y="442"/>
                    </a:lnTo>
                    <a:lnTo>
                      <a:pt x="5293" y="1324"/>
                    </a:lnTo>
                    <a:cubicBezTo>
                      <a:pt x="5104" y="1639"/>
                      <a:pt x="4789" y="1860"/>
                      <a:pt x="4379" y="1860"/>
                    </a:cubicBezTo>
                    <a:lnTo>
                      <a:pt x="4316" y="1860"/>
                    </a:lnTo>
                    <a:cubicBezTo>
                      <a:pt x="3907" y="1797"/>
                      <a:pt x="3592" y="1576"/>
                      <a:pt x="3434" y="1167"/>
                    </a:cubicBezTo>
                    <a:lnTo>
                      <a:pt x="296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52" name="Google Shape;7152;p64"/>
            <p:cNvGrpSpPr/>
            <p:nvPr/>
          </p:nvGrpSpPr>
          <p:grpSpPr>
            <a:xfrm>
              <a:off x="701250" y="2366956"/>
              <a:ext cx="230390" cy="229789"/>
              <a:chOff x="-28461325" y="3545475"/>
              <a:chExt cx="296950" cy="296175"/>
            </a:xfrm>
            <a:grpFill/>
          </p:grpSpPr>
          <p:sp>
            <p:nvSpPr>
              <p:cNvPr id="7153" name="Google Shape;7153;p64"/>
              <p:cNvSpPr/>
              <p:nvPr/>
            </p:nvSpPr>
            <p:spPr>
              <a:xfrm>
                <a:off x="-28461325" y="3666775"/>
                <a:ext cx="34675" cy="52775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2111" extrusionOk="0">
                    <a:moveTo>
                      <a:pt x="0" y="0"/>
                    </a:moveTo>
                    <a:lnTo>
                      <a:pt x="0" y="2111"/>
                    </a:lnTo>
                    <a:lnTo>
                      <a:pt x="1386" y="2111"/>
                    </a:lnTo>
                    <a:lnTo>
                      <a:pt x="138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4" name="Google Shape;7154;p64"/>
              <p:cNvSpPr/>
              <p:nvPr/>
            </p:nvSpPr>
            <p:spPr>
              <a:xfrm>
                <a:off x="-28461325" y="3737650"/>
                <a:ext cx="527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694" extrusionOk="0">
                    <a:moveTo>
                      <a:pt x="0" y="1"/>
                    </a:moveTo>
                    <a:lnTo>
                      <a:pt x="0" y="694"/>
                    </a:lnTo>
                    <a:lnTo>
                      <a:pt x="1733" y="694"/>
                    </a:lnTo>
                    <a:cubicBezTo>
                      <a:pt x="1954" y="694"/>
                      <a:pt x="2111" y="536"/>
                      <a:pt x="2111" y="347"/>
                    </a:cubicBez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5" name="Google Shape;7155;p64"/>
              <p:cNvSpPr/>
              <p:nvPr/>
            </p:nvSpPr>
            <p:spPr>
              <a:xfrm>
                <a:off x="-28461325" y="3632100"/>
                <a:ext cx="527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695" extrusionOk="0">
                    <a:moveTo>
                      <a:pt x="0" y="1"/>
                    </a:moveTo>
                    <a:lnTo>
                      <a:pt x="0" y="694"/>
                    </a:lnTo>
                    <a:lnTo>
                      <a:pt x="1733" y="694"/>
                    </a:lnTo>
                    <a:cubicBezTo>
                      <a:pt x="1954" y="694"/>
                      <a:pt x="2111" y="537"/>
                      <a:pt x="2111" y="348"/>
                    </a:cubicBezTo>
                    <a:cubicBezTo>
                      <a:pt x="2111" y="159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6" name="Google Shape;7156;p64"/>
              <p:cNvSpPr/>
              <p:nvPr/>
            </p:nvSpPr>
            <p:spPr>
              <a:xfrm>
                <a:off x="-28460550" y="3545475"/>
                <a:ext cx="29617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11847" extrusionOk="0">
                    <a:moveTo>
                      <a:pt x="2427" y="0"/>
                    </a:moveTo>
                    <a:cubicBezTo>
                      <a:pt x="1072" y="0"/>
                      <a:pt x="1" y="1103"/>
                      <a:pt x="1" y="2426"/>
                    </a:cubicBezTo>
                    <a:lnTo>
                      <a:pt x="1" y="2804"/>
                    </a:lnTo>
                    <a:lnTo>
                      <a:pt x="1355" y="2804"/>
                    </a:lnTo>
                    <a:lnTo>
                      <a:pt x="1355" y="2426"/>
                    </a:lnTo>
                    <a:cubicBezTo>
                      <a:pt x="1355" y="1859"/>
                      <a:pt x="1828" y="1418"/>
                      <a:pt x="2395" y="1418"/>
                    </a:cubicBezTo>
                    <a:lnTo>
                      <a:pt x="9358" y="1418"/>
                    </a:lnTo>
                    <a:cubicBezTo>
                      <a:pt x="9956" y="1418"/>
                      <a:pt x="10366" y="1891"/>
                      <a:pt x="10366" y="2426"/>
                    </a:cubicBezTo>
                    <a:lnTo>
                      <a:pt x="10366" y="9420"/>
                    </a:lnTo>
                    <a:cubicBezTo>
                      <a:pt x="10366" y="9987"/>
                      <a:pt x="9893" y="10429"/>
                      <a:pt x="9358" y="10429"/>
                    </a:cubicBezTo>
                    <a:lnTo>
                      <a:pt x="2395" y="10429"/>
                    </a:lnTo>
                    <a:cubicBezTo>
                      <a:pt x="1797" y="10429"/>
                      <a:pt x="1355" y="9956"/>
                      <a:pt x="1355" y="9420"/>
                    </a:cubicBezTo>
                    <a:lnTo>
                      <a:pt x="1355" y="9042"/>
                    </a:lnTo>
                    <a:lnTo>
                      <a:pt x="1" y="9042"/>
                    </a:lnTo>
                    <a:lnTo>
                      <a:pt x="1" y="9420"/>
                    </a:lnTo>
                    <a:cubicBezTo>
                      <a:pt x="1" y="10744"/>
                      <a:pt x="1103" y="11846"/>
                      <a:pt x="2427" y="11846"/>
                    </a:cubicBezTo>
                    <a:lnTo>
                      <a:pt x="9389" y="11846"/>
                    </a:lnTo>
                    <a:cubicBezTo>
                      <a:pt x="10744" y="11846"/>
                      <a:pt x="11847" y="10744"/>
                      <a:pt x="11847" y="9420"/>
                    </a:cubicBezTo>
                    <a:lnTo>
                      <a:pt x="11847" y="2426"/>
                    </a:lnTo>
                    <a:cubicBezTo>
                      <a:pt x="11847" y="1103"/>
                      <a:pt x="10744" y="0"/>
                      <a:pt x="93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7" name="Google Shape;7157;p64"/>
              <p:cNvSpPr/>
              <p:nvPr/>
            </p:nvSpPr>
            <p:spPr>
              <a:xfrm>
                <a:off x="-28347925" y="3649450"/>
                <a:ext cx="86675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466" extrusionOk="0">
                    <a:moveTo>
                      <a:pt x="1387" y="0"/>
                    </a:moveTo>
                    <a:lnTo>
                      <a:pt x="1387" y="1040"/>
                    </a:lnTo>
                    <a:cubicBezTo>
                      <a:pt x="1387" y="1229"/>
                      <a:pt x="1230" y="1386"/>
                      <a:pt x="1041" y="1386"/>
                    </a:cubicBezTo>
                    <a:lnTo>
                      <a:pt x="1" y="1386"/>
                    </a:lnTo>
                    <a:lnTo>
                      <a:pt x="1" y="2111"/>
                    </a:lnTo>
                    <a:lnTo>
                      <a:pt x="1041" y="2111"/>
                    </a:lnTo>
                    <a:cubicBezTo>
                      <a:pt x="1230" y="2111"/>
                      <a:pt x="1387" y="2268"/>
                      <a:pt x="1387" y="2457"/>
                    </a:cubicBezTo>
                    <a:lnTo>
                      <a:pt x="1387" y="3466"/>
                    </a:lnTo>
                    <a:lnTo>
                      <a:pt x="2080" y="3466"/>
                    </a:lnTo>
                    <a:lnTo>
                      <a:pt x="2080" y="2457"/>
                    </a:lnTo>
                    <a:cubicBezTo>
                      <a:pt x="2080" y="2268"/>
                      <a:pt x="2238" y="2111"/>
                      <a:pt x="2458" y="2111"/>
                    </a:cubicBezTo>
                    <a:lnTo>
                      <a:pt x="3467" y="2111"/>
                    </a:lnTo>
                    <a:lnTo>
                      <a:pt x="3467" y="1386"/>
                    </a:lnTo>
                    <a:lnTo>
                      <a:pt x="2458" y="1386"/>
                    </a:lnTo>
                    <a:cubicBezTo>
                      <a:pt x="2238" y="1386"/>
                      <a:pt x="2080" y="1229"/>
                      <a:pt x="2080" y="1040"/>
                    </a:cubicBez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58" name="Google Shape;7158;p64"/>
              <p:cNvSpPr/>
              <p:nvPr/>
            </p:nvSpPr>
            <p:spPr>
              <a:xfrm>
                <a:off x="-28408550" y="3597450"/>
                <a:ext cx="191400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7656" h="7688" extrusionOk="0">
                    <a:moveTo>
                      <a:pt x="4883" y="1418"/>
                    </a:moveTo>
                    <a:cubicBezTo>
                      <a:pt x="5072" y="1418"/>
                      <a:pt x="5230" y="1576"/>
                      <a:pt x="5230" y="1765"/>
                    </a:cubicBezTo>
                    <a:lnTo>
                      <a:pt x="5230" y="2805"/>
                    </a:lnTo>
                    <a:lnTo>
                      <a:pt x="6238" y="2805"/>
                    </a:lnTo>
                    <a:cubicBezTo>
                      <a:pt x="6459" y="2805"/>
                      <a:pt x="6616" y="2962"/>
                      <a:pt x="6616" y="3151"/>
                    </a:cubicBezTo>
                    <a:lnTo>
                      <a:pt x="6616" y="4537"/>
                    </a:lnTo>
                    <a:cubicBezTo>
                      <a:pt x="6616" y="4726"/>
                      <a:pt x="6459" y="4884"/>
                      <a:pt x="6238" y="4884"/>
                    </a:cubicBezTo>
                    <a:lnTo>
                      <a:pt x="5230" y="4884"/>
                    </a:lnTo>
                    <a:lnTo>
                      <a:pt x="5230" y="5924"/>
                    </a:lnTo>
                    <a:cubicBezTo>
                      <a:pt x="5230" y="6113"/>
                      <a:pt x="5072" y="6270"/>
                      <a:pt x="4883" y="6270"/>
                    </a:cubicBezTo>
                    <a:lnTo>
                      <a:pt x="3497" y="6270"/>
                    </a:lnTo>
                    <a:cubicBezTo>
                      <a:pt x="3308" y="6270"/>
                      <a:pt x="3151" y="6113"/>
                      <a:pt x="3151" y="5924"/>
                    </a:cubicBezTo>
                    <a:lnTo>
                      <a:pt x="3151" y="4884"/>
                    </a:lnTo>
                    <a:lnTo>
                      <a:pt x="2111" y="4884"/>
                    </a:lnTo>
                    <a:cubicBezTo>
                      <a:pt x="1922" y="4884"/>
                      <a:pt x="1764" y="4726"/>
                      <a:pt x="1764" y="4537"/>
                    </a:cubicBezTo>
                    <a:lnTo>
                      <a:pt x="1764" y="3151"/>
                    </a:lnTo>
                    <a:cubicBezTo>
                      <a:pt x="1764" y="2962"/>
                      <a:pt x="1922" y="2805"/>
                      <a:pt x="2111" y="2805"/>
                    </a:cubicBezTo>
                    <a:lnTo>
                      <a:pt x="3151" y="2805"/>
                    </a:lnTo>
                    <a:lnTo>
                      <a:pt x="3151" y="1765"/>
                    </a:lnTo>
                    <a:cubicBezTo>
                      <a:pt x="3151" y="1576"/>
                      <a:pt x="3308" y="1418"/>
                      <a:pt x="3497" y="1418"/>
                    </a:cubicBezTo>
                    <a:close/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757"/>
                    </a:lnTo>
                    <a:cubicBezTo>
                      <a:pt x="378" y="914"/>
                      <a:pt x="693" y="1261"/>
                      <a:pt x="693" y="1734"/>
                    </a:cubicBezTo>
                    <a:cubicBezTo>
                      <a:pt x="693" y="2175"/>
                      <a:pt x="378" y="2553"/>
                      <a:pt x="0" y="2710"/>
                    </a:cubicBezTo>
                    <a:lnTo>
                      <a:pt x="0" y="4979"/>
                    </a:lnTo>
                    <a:cubicBezTo>
                      <a:pt x="378" y="5136"/>
                      <a:pt x="693" y="5483"/>
                      <a:pt x="693" y="5955"/>
                    </a:cubicBezTo>
                    <a:cubicBezTo>
                      <a:pt x="693" y="6396"/>
                      <a:pt x="441" y="6774"/>
                      <a:pt x="0" y="6932"/>
                    </a:cubicBezTo>
                    <a:lnTo>
                      <a:pt x="0" y="7341"/>
                    </a:lnTo>
                    <a:cubicBezTo>
                      <a:pt x="0" y="7530"/>
                      <a:pt x="158" y="7688"/>
                      <a:pt x="347" y="7688"/>
                    </a:cubicBezTo>
                    <a:lnTo>
                      <a:pt x="7309" y="7688"/>
                    </a:lnTo>
                    <a:cubicBezTo>
                      <a:pt x="7498" y="7688"/>
                      <a:pt x="7656" y="7530"/>
                      <a:pt x="7656" y="7341"/>
                    </a:cubicBezTo>
                    <a:lnTo>
                      <a:pt x="7656" y="347"/>
                    </a:lnTo>
                    <a:cubicBezTo>
                      <a:pt x="7656" y="158"/>
                      <a:pt x="7498" y="1"/>
                      <a:pt x="73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59" name="Google Shape;7159;p64"/>
            <p:cNvGrpSpPr/>
            <p:nvPr/>
          </p:nvGrpSpPr>
          <p:grpSpPr>
            <a:xfrm>
              <a:off x="698796" y="2664875"/>
              <a:ext cx="235297" cy="229769"/>
              <a:chOff x="-28463700" y="3914875"/>
              <a:chExt cx="303275" cy="296150"/>
            </a:xfrm>
            <a:grpFill/>
          </p:grpSpPr>
          <p:sp>
            <p:nvSpPr>
              <p:cNvPr id="7160" name="Google Shape;7160;p64"/>
              <p:cNvSpPr/>
              <p:nvPr/>
            </p:nvSpPr>
            <p:spPr>
              <a:xfrm>
                <a:off x="-28333725" y="4057375"/>
                <a:ext cx="86650" cy="646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2586" extrusionOk="0">
                    <a:moveTo>
                      <a:pt x="614" y="0"/>
                    </a:moveTo>
                    <a:cubicBezTo>
                      <a:pt x="287" y="0"/>
                      <a:pt x="0" y="305"/>
                      <a:pt x="0" y="696"/>
                    </a:cubicBezTo>
                    <a:cubicBezTo>
                      <a:pt x="0" y="1326"/>
                      <a:pt x="1008" y="2019"/>
                      <a:pt x="1733" y="2586"/>
                    </a:cubicBezTo>
                    <a:cubicBezTo>
                      <a:pt x="2426" y="2019"/>
                      <a:pt x="3466" y="1326"/>
                      <a:pt x="3466" y="696"/>
                    </a:cubicBezTo>
                    <a:cubicBezTo>
                      <a:pt x="3466" y="349"/>
                      <a:pt x="3214" y="3"/>
                      <a:pt x="2741" y="3"/>
                    </a:cubicBezTo>
                    <a:cubicBezTo>
                      <a:pt x="2237" y="3"/>
                      <a:pt x="2048" y="570"/>
                      <a:pt x="2048" y="570"/>
                    </a:cubicBezTo>
                    <a:cubicBezTo>
                      <a:pt x="2001" y="743"/>
                      <a:pt x="1851" y="830"/>
                      <a:pt x="1701" y="830"/>
                    </a:cubicBezTo>
                    <a:cubicBezTo>
                      <a:pt x="1552" y="830"/>
                      <a:pt x="1402" y="743"/>
                      <a:pt x="1355" y="570"/>
                    </a:cubicBezTo>
                    <a:cubicBezTo>
                      <a:pt x="1355" y="538"/>
                      <a:pt x="1166" y="3"/>
                      <a:pt x="662" y="3"/>
                    </a:cubicBezTo>
                    <a:cubicBezTo>
                      <a:pt x="646" y="1"/>
                      <a:pt x="630" y="0"/>
                      <a:pt x="6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61" name="Google Shape;7161;p64"/>
              <p:cNvSpPr/>
              <p:nvPr/>
            </p:nvSpPr>
            <p:spPr>
              <a:xfrm>
                <a:off x="-28463700" y="3914875"/>
                <a:ext cx="303275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2131" h="11846" extrusionOk="0">
                    <a:moveTo>
                      <a:pt x="3744" y="3555"/>
                    </a:moveTo>
                    <a:cubicBezTo>
                      <a:pt x="3907" y="3555"/>
                      <a:pt x="4040" y="3674"/>
                      <a:pt x="4096" y="3844"/>
                    </a:cubicBezTo>
                    <a:cubicBezTo>
                      <a:pt x="4128" y="4033"/>
                      <a:pt x="3970" y="4190"/>
                      <a:pt x="3813" y="4253"/>
                    </a:cubicBezTo>
                    <a:cubicBezTo>
                      <a:pt x="2931" y="4379"/>
                      <a:pt x="2427" y="5451"/>
                      <a:pt x="2899" y="6333"/>
                    </a:cubicBezTo>
                    <a:cubicBezTo>
                      <a:pt x="2994" y="6490"/>
                      <a:pt x="2931" y="6711"/>
                      <a:pt x="2773" y="6805"/>
                    </a:cubicBezTo>
                    <a:cubicBezTo>
                      <a:pt x="2723" y="6825"/>
                      <a:pt x="2667" y="6836"/>
                      <a:pt x="2611" y="6836"/>
                    </a:cubicBezTo>
                    <a:cubicBezTo>
                      <a:pt x="2489" y="6836"/>
                      <a:pt x="2365" y="6787"/>
                      <a:pt x="2301" y="6679"/>
                    </a:cubicBezTo>
                    <a:cubicBezTo>
                      <a:pt x="1608" y="5419"/>
                      <a:pt x="2364" y="3812"/>
                      <a:pt x="3687" y="3560"/>
                    </a:cubicBezTo>
                    <a:cubicBezTo>
                      <a:pt x="3706" y="3557"/>
                      <a:pt x="3726" y="3555"/>
                      <a:pt x="3744" y="3555"/>
                    </a:cubicBezTo>
                    <a:close/>
                    <a:moveTo>
                      <a:pt x="7940" y="4946"/>
                    </a:moveTo>
                    <a:cubicBezTo>
                      <a:pt x="8728" y="4946"/>
                      <a:pt x="9326" y="5577"/>
                      <a:pt x="9326" y="6364"/>
                    </a:cubicBezTo>
                    <a:cubicBezTo>
                      <a:pt x="9326" y="7341"/>
                      <a:pt x="8381" y="7939"/>
                      <a:pt x="7121" y="9011"/>
                    </a:cubicBezTo>
                    <a:cubicBezTo>
                      <a:pt x="7058" y="9074"/>
                      <a:pt x="6979" y="9105"/>
                      <a:pt x="6900" y="9105"/>
                    </a:cubicBezTo>
                    <a:cubicBezTo>
                      <a:pt x="6822" y="9105"/>
                      <a:pt x="6743" y="9074"/>
                      <a:pt x="6680" y="9011"/>
                    </a:cubicBezTo>
                    <a:cubicBezTo>
                      <a:pt x="5420" y="7971"/>
                      <a:pt x="4474" y="7341"/>
                      <a:pt x="4474" y="6364"/>
                    </a:cubicBezTo>
                    <a:cubicBezTo>
                      <a:pt x="4474" y="5577"/>
                      <a:pt x="5105" y="4946"/>
                      <a:pt x="5861" y="4946"/>
                    </a:cubicBezTo>
                    <a:cubicBezTo>
                      <a:pt x="6365" y="4946"/>
                      <a:pt x="6711" y="5230"/>
                      <a:pt x="6932" y="5451"/>
                    </a:cubicBezTo>
                    <a:cubicBezTo>
                      <a:pt x="7121" y="5198"/>
                      <a:pt x="7467" y="4946"/>
                      <a:pt x="7940" y="4946"/>
                    </a:cubicBezTo>
                    <a:close/>
                    <a:moveTo>
                      <a:pt x="7404" y="0"/>
                    </a:moveTo>
                    <a:cubicBezTo>
                      <a:pt x="6459" y="0"/>
                      <a:pt x="5703" y="788"/>
                      <a:pt x="5703" y="1733"/>
                    </a:cubicBezTo>
                    <a:lnTo>
                      <a:pt x="5703" y="2899"/>
                    </a:lnTo>
                    <a:cubicBezTo>
                      <a:pt x="5136" y="2395"/>
                      <a:pt x="4443" y="2111"/>
                      <a:pt x="3687" y="2111"/>
                    </a:cubicBezTo>
                    <a:cubicBezTo>
                      <a:pt x="1450" y="2111"/>
                      <a:pt x="1" y="4505"/>
                      <a:pt x="977" y="6616"/>
                    </a:cubicBezTo>
                    <a:lnTo>
                      <a:pt x="2899" y="10649"/>
                    </a:lnTo>
                    <a:cubicBezTo>
                      <a:pt x="3246" y="11373"/>
                      <a:pt x="3939" y="11846"/>
                      <a:pt x="4727" y="11846"/>
                    </a:cubicBezTo>
                    <a:cubicBezTo>
                      <a:pt x="5231" y="11846"/>
                      <a:pt x="5703" y="11657"/>
                      <a:pt x="6050" y="11342"/>
                    </a:cubicBezTo>
                    <a:cubicBezTo>
                      <a:pt x="6396" y="11688"/>
                      <a:pt x="6869" y="11846"/>
                      <a:pt x="7404" y="11846"/>
                    </a:cubicBezTo>
                    <a:cubicBezTo>
                      <a:pt x="8192" y="11846"/>
                      <a:pt x="8885" y="11405"/>
                      <a:pt x="9200" y="10649"/>
                    </a:cubicBezTo>
                    <a:lnTo>
                      <a:pt x="11122" y="6616"/>
                    </a:lnTo>
                    <a:cubicBezTo>
                      <a:pt x="12130" y="4505"/>
                      <a:pt x="10618" y="2111"/>
                      <a:pt x="8413" y="2111"/>
                    </a:cubicBezTo>
                    <a:cubicBezTo>
                      <a:pt x="7656" y="2111"/>
                      <a:pt x="6963" y="2395"/>
                      <a:pt x="6396" y="2899"/>
                    </a:cubicBezTo>
                    <a:lnTo>
                      <a:pt x="6396" y="1733"/>
                    </a:lnTo>
                    <a:cubicBezTo>
                      <a:pt x="6396" y="1166"/>
                      <a:pt x="6837" y="693"/>
                      <a:pt x="7404" y="693"/>
                    </a:cubicBezTo>
                    <a:cubicBezTo>
                      <a:pt x="7593" y="693"/>
                      <a:pt x="7751" y="536"/>
                      <a:pt x="7751" y="347"/>
                    </a:cubicBezTo>
                    <a:cubicBezTo>
                      <a:pt x="7751" y="158"/>
                      <a:pt x="7593" y="0"/>
                      <a:pt x="74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62" name="Google Shape;7162;p64"/>
            <p:cNvGrpSpPr/>
            <p:nvPr/>
          </p:nvGrpSpPr>
          <p:grpSpPr>
            <a:xfrm>
              <a:off x="2154237" y="2124900"/>
              <a:ext cx="229168" cy="147897"/>
              <a:chOff x="-26573400" y="3224125"/>
              <a:chExt cx="295375" cy="190625"/>
            </a:xfrm>
            <a:grpFill/>
          </p:grpSpPr>
          <p:sp>
            <p:nvSpPr>
              <p:cNvPr id="7163" name="Google Shape;7163;p64"/>
              <p:cNvSpPr/>
              <p:nvPr/>
            </p:nvSpPr>
            <p:spPr>
              <a:xfrm>
                <a:off x="-26330800" y="3327900"/>
                <a:ext cx="52775" cy="687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750" extrusionOk="0">
                    <a:moveTo>
                      <a:pt x="1067" y="0"/>
                    </a:moveTo>
                    <a:cubicBezTo>
                      <a:pt x="953" y="0"/>
                      <a:pt x="835" y="55"/>
                      <a:pt x="756" y="166"/>
                    </a:cubicBezTo>
                    <a:cubicBezTo>
                      <a:pt x="536" y="481"/>
                      <a:pt x="0" y="1300"/>
                      <a:pt x="0" y="1741"/>
                    </a:cubicBezTo>
                    <a:cubicBezTo>
                      <a:pt x="0" y="2308"/>
                      <a:pt x="473" y="2749"/>
                      <a:pt x="1040" y="2749"/>
                    </a:cubicBezTo>
                    <a:cubicBezTo>
                      <a:pt x="1638" y="2749"/>
                      <a:pt x="2048" y="2276"/>
                      <a:pt x="2048" y="1741"/>
                    </a:cubicBezTo>
                    <a:cubicBezTo>
                      <a:pt x="2111" y="1300"/>
                      <a:pt x="1575" y="481"/>
                      <a:pt x="1355" y="166"/>
                    </a:cubicBezTo>
                    <a:cubicBezTo>
                      <a:pt x="1292" y="55"/>
                      <a:pt x="1182" y="0"/>
                      <a:pt x="10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64" name="Google Shape;7164;p64"/>
              <p:cNvSpPr/>
              <p:nvPr/>
            </p:nvSpPr>
            <p:spPr>
              <a:xfrm>
                <a:off x="-26573400" y="3224125"/>
                <a:ext cx="293025" cy="190625"/>
              </a:xfrm>
              <a:custGeom>
                <a:avLst/>
                <a:gdLst/>
                <a:ahLst/>
                <a:cxnLst/>
                <a:rect l="l" t="t" r="r" b="b"/>
                <a:pathLst>
                  <a:path w="11721" h="7625" extrusionOk="0">
                    <a:moveTo>
                      <a:pt x="10775" y="2048"/>
                    </a:moveTo>
                    <a:cubicBezTo>
                      <a:pt x="10964" y="2048"/>
                      <a:pt x="11122" y="2206"/>
                      <a:pt x="11122" y="2426"/>
                    </a:cubicBezTo>
                    <a:cubicBezTo>
                      <a:pt x="11122" y="2615"/>
                      <a:pt x="10964" y="2773"/>
                      <a:pt x="10775" y="2773"/>
                    </a:cubicBezTo>
                    <a:lnTo>
                      <a:pt x="9830" y="2773"/>
                    </a:lnTo>
                    <a:lnTo>
                      <a:pt x="9988" y="2048"/>
                    </a:lnTo>
                    <a:close/>
                    <a:moveTo>
                      <a:pt x="4474" y="2773"/>
                    </a:moveTo>
                    <a:cubicBezTo>
                      <a:pt x="4663" y="2773"/>
                      <a:pt x="4821" y="2930"/>
                      <a:pt x="4821" y="3119"/>
                    </a:cubicBezTo>
                    <a:cubicBezTo>
                      <a:pt x="4821" y="3308"/>
                      <a:pt x="4663" y="3466"/>
                      <a:pt x="4474" y="3466"/>
                    </a:cubicBezTo>
                    <a:cubicBezTo>
                      <a:pt x="4285" y="3466"/>
                      <a:pt x="4128" y="3308"/>
                      <a:pt x="4128" y="3119"/>
                    </a:cubicBezTo>
                    <a:cubicBezTo>
                      <a:pt x="4128" y="2930"/>
                      <a:pt x="4285" y="2773"/>
                      <a:pt x="4474" y="2773"/>
                    </a:cubicBezTo>
                    <a:close/>
                    <a:moveTo>
                      <a:pt x="4474" y="4159"/>
                    </a:moveTo>
                    <a:cubicBezTo>
                      <a:pt x="4663" y="4159"/>
                      <a:pt x="4821" y="4317"/>
                      <a:pt x="4821" y="4506"/>
                    </a:cubicBezTo>
                    <a:cubicBezTo>
                      <a:pt x="4821" y="4695"/>
                      <a:pt x="4663" y="4852"/>
                      <a:pt x="4474" y="4852"/>
                    </a:cubicBezTo>
                    <a:cubicBezTo>
                      <a:pt x="4285" y="4852"/>
                      <a:pt x="4128" y="4695"/>
                      <a:pt x="4128" y="4506"/>
                    </a:cubicBezTo>
                    <a:cubicBezTo>
                      <a:pt x="4128" y="4317"/>
                      <a:pt x="4285" y="4159"/>
                      <a:pt x="4474" y="4159"/>
                    </a:cubicBezTo>
                    <a:close/>
                    <a:moveTo>
                      <a:pt x="4474" y="5514"/>
                    </a:moveTo>
                    <a:cubicBezTo>
                      <a:pt x="4663" y="5514"/>
                      <a:pt x="4821" y="5671"/>
                      <a:pt x="4821" y="5892"/>
                    </a:cubicBezTo>
                    <a:cubicBezTo>
                      <a:pt x="4821" y="6081"/>
                      <a:pt x="4663" y="6238"/>
                      <a:pt x="4474" y="6238"/>
                    </a:cubicBezTo>
                    <a:cubicBezTo>
                      <a:pt x="4285" y="6238"/>
                      <a:pt x="4128" y="6081"/>
                      <a:pt x="4128" y="5892"/>
                    </a:cubicBezTo>
                    <a:cubicBezTo>
                      <a:pt x="4128" y="5671"/>
                      <a:pt x="4285" y="5514"/>
                      <a:pt x="4474" y="5514"/>
                    </a:cubicBezTo>
                    <a:close/>
                    <a:moveTo>
                      <a:pt x="3088" y="0"/>
                    </a:moveTo>
                    <a:cubicBezTo>
                      <a:pt x="1355" y="0"/>
                      <a:pt x="1" y="1418"/>
                      <a:pt x="1" y="3119"/>
                    </a:cubicBezTo>
                    <a:lnTo>
                      <a:pt x="1" y="4506"/>
                    </a:lnTo>
                    <a:cubicBezTo>
                      <a:pt x="1" y="6238"/>
                      <a:pt x="1418" y="7625"/>
                      <a:pt x="3088" y="7625"/>
                    </a:cubicBezTo>
                    <a:lnTo>
                      <a:pt x="6554" y="7625"/>
                    </a:lnTo>
                    <a:cubicBezTo>
                      <a:pt x="7152" y="7625"/>
                      <a:pt x="7593" y="7152"/>
                      <a:pt x="7593" y="6585"/>
                    </a:cubicBezTo>
                    <a:cubicBezTo>
                      <a:pt x="7593" y="6459"/>
                      <a:pt x="7562" y="6301"/>
                      <a:pt x="7499" y="6207"/>
                    </a:cubicBezTo>
                    <a:cubicBezTo>
                      <a:pt x="7940" y="6081"/>
                      <a:pt x="8255" y="5671"/>
                      <a:pt x="8255" y="5199"/>
                    </a:cubicBezTo>
                    <a:cubicBezTo>
                      <a:pt x="8255" y="5104"/>
                      <a:pt x="8223" y="4947"/>
                      <a:pt x="8192" y="4821"/>
                    </a:cubicBezTo>
                    <a:cubicBezTo>
                      <a:pt x="8633" y="4695"/>
                      <a:pt x="8948" y="4317"/>
                      <a:pt x="8948" y="3844"/>
                    </a:cubicBezTo>
                    <a:cubicBezTo>
                      <a:pt x="8948" y="3718"/>
                      <a:pt x="8885" y="3592"/>
                      <a:pt x="8854" y="3466"/>
                    </a:cubicBezTo>
                    <a:lnTo>
                      <a:pt x="10712" y="3466"/>
                    </a:lnTo>
                    <a:cubicBezTo>
                      <a:pt x="11311" y="3466"/>
                      <a:pt x="11721" y="2993"/>
                      <a:pt x="11721" y="2458"/>
                    </a:cubicBezTo>
                    <a:cubicBezTo>
                      <a:pt x="11721" y="1891"/>
                      <a:pt x="11342" y="1387"/>
                      <a:pt x="10775" y="1387"/>
                    </a:cubicBezTo>
                    <a:lnTo>
                      <a:pt x="6554" y="1387"/>
                    </a:lnTo>
                    <a:cubicBezTo>
                      <a:pt x="6806" y="1103"/>
                      <a:pt x="6932" y="757"/>
                      <a:pt x="6932" y="379"/>
                    </a:cubicBezTo>
                    <a:cubicBezTo>
                      <a:pt x="6932" y="158"/>
                      <a:pt x="6774" y="0"/>
                      <a:pt x="65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65" name="Google Shape;7165;p64"/>
            <p:cNvGrpSpPr/>
            <p:nvPr/>
          </p:nvGrpSpPr>
          <p:grpSpPr>
            <a:xfrm>
              <a:off x="2154237" y="2367257"/>
              <a:ext cx="229168" cy="229187"/>
              <a:chOff x="-26573400" y="3546250"/>
              <a:chExt cx="295375" cy="295400"/>
            </a:xfrm>
            <a:grpFill/>
          </p:grpSpPr>
          <p:sp>
            <p:nvSpPr>
              <p:cNvPr id="7166" name="Google Shape;7166;p64"/>
              <p:cNvSpPr/>
              <p:nvPr/>
            </p:nvSpPr>
            <p:spPr>
              <a:xfrm>
                <a:off x="-26464700" y="3599225"/>
                <a:ext cx="77200" cy="38425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1537" extrusionOk="0">
                    <a:moveTo>
                      <a:pt x="1532" y="1"/>
                    </a:moveTo>
                    <a:cubicBezTo>
                      <a:pt x="1001" y="1"/>
                      <a:pt x="473" y="103"/>
                      <a:pt x="0" y="308"/>
                    </a:cubicBezTo>
                    <a:lnTo>
                      <a:pt x="693" y="1537"/>
                    </a:lnTo>
                    <a:cubicBezTo>
                      <a:pt x="946" y="1442"/>
                      <a:pt x="1229" y="1379"/>
                      <a:pt x="1544" y="1379"/>
                    </a:cubicBezTo>
                    <a:cubicBezTo>
                      <a:pt x="1859" y="1379"/>
                      <a:pt x="2143" y="1442"/>
                      <a:pt x="2426" y="1537"/>
                    </a:cubicBezTo>
                    <a:lnTo>
                      <a:pt x="3088" y="308"/>
                    </a:lnTo>
                    <a:cubicBezTo>
                      <a:pt x="2600" y="103"/>
                      <a:pt x="2064" y="1"/>
                      <a:pt x="15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67" name="Google Shape;7167;p64"/>
              <p:cNvSpPr/>
              <p:nvPr/>
            </p:nvSpPr>
            <p:spPr>
              <a:xfrm>
                <a:off x="-26434775" y="36864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27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27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68" name="Google Shape;7168;p64"/>
              <p:cNvSpPr/>
              <p:nvPr/>
            </p:nvSpPr>
            <p:spPr>
              <a:xfrm>
                <a:off x="-26520625" y="3703775"/>
                <a:ext cx="5595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2711" extrusionOk="0">
                    <a:moveTo>
                      <a:pt x="1387" y="1"/>
                    </a:moveTo>
                    <a:lnTo>
                      <a:pt x="1" y="32"/>
                    </a:lnTo>
                    <a:cubicBezTo>
                      <a:pt x="127" y="1104"/>
                      <a:pt x="662" y="2080"/>
                      <a:pt x="1544" y="2710"/>
                    </a:cubicBezTo>
                    <a:lnTo>
                      <a:pt x="2237" y="1545"/>
                    </a:lnTo>
                    <a:cubicBezTo>
                      <a:pt x="1765" y="1135"/>
                      <a:pt x="1450" y="600"/>
                      <a:pt x="13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69" name="Google Shape;7169;p64"/>
              <p:cNvSpPr/>
              <p:nvPr/>
            </p:nvSpPr>
            <p:spPr>
              <a:xfrm>
                <a:off x="-26387525" y="3703000"/>
                <a:ext cx="55950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2710" extrusionOk="0">
                    <a:moveTo>
                      <a:pt x="851" y="0"/>
                    </a:moveTo>
                    <a:cubicBezTo>
                      <a:pt x="757" y="631"/>
                      <a:pt x="473" y="1166"/>
                      <a:pt x="1" y="1544"/>
                    </a:cubicBezTo>
                    <a:lnTo>
                      <a:pt x="694" y="2710"/>
                    </a:lnTo>
                    <a:cubicBezTo>
                      <a:pt x="1576" y="2080"/>
                      <a:pt x="2112" y="1103"/>
                      <a:pt x="2238" y="32"/>
                    </a:cubicBezTo>
                    <a:lnTo>
                      <a:pt x="85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70" name="Google Shape;7170;p64"/>
              <p:cNvSpPr/>
              <p:nvPr/>
            </p:nvSpPr>
            <p:spPr>
              <a:xfrm>
                <a:off x="-26573400" y="3546250"/>
                <a:ext cx="2953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816" extrusionOk="0">
                    <a:moveTo>
                      <a:pt x="5876" y="1419"/>
                    </a:moveTo>
                    <a:cubicBezTo>
                      <a:pt x="6632" y="1419"/>
                      <a:pt x="7389" y="1608"/>
                      <a:pt x="8066" y="1986"/>
                    </a:cubicBezTo>
                    <a:cubicBezTo>
                      <a:pt x="8223" y="2049"/>
                      <a:pt x="8286" y="2301"/>
                      <a:pt x="8192" y="2458"/>
                    </a:cubicBezTo>
                    <a:lnTo>
                      <a:pt x="7152" y="4254"/>
                    </a:lnTo>
                    <a:cubicBezTo>
                      <a:pt x="7110" y="4361"/>
                      <a:pt x="6980" y="4439"/>
                      <a:pt x="6852" y="4439"/>
                    </a:cubicBezTo>
                    <a:cubicBezTo>
                      <a:pt x="6791" y="4439"/>
                      <a:pt x="6731" y="4421"/>
                      <a:pt x="6680" y="4380"/>
                    </a:cubicBezTo>
                    <a:cubicBezTo>
                      <a:pt x="6428" y="4238"/>
                      <a:pt x="6136" y="4167"/>
                      <a:pt x="5841" y="4167"/>
                    </a:cubicBezTo>
                    <a:cubicBezTo>
                      <a:pt x="5546" y="4167"/>
                      <a:pt x="5246" y="4238"/>
                      <a:pt x="4978" y="4380"/>
                    </a:cubicBezTo>
                    <a:cubicBezTo>
                      <a:pt x="4929" y="4400"/>
                      <a:pt x="4872" y="4411"/>
                      <a:pt x="4816" y="4411"/>
                    </a:cubicBezTo>
                    <a:cubicBezTo>
                      <a:pt x="4694" y="4411"/>
                      <a:pt x="4570" y="4362"/>
                      <a:pt x="4506" y="4254"/>
                    </a:cubicBezTo>
                    <a:lnTo>
                      <a:pt x="3498" y="2458"/>
                    </a:lnTo>
                    <a:cubicBezTo>
                      <a:pt x="3466" y="2301"/>
                      <a:pt x="3529" y="2080"/>
                      <a:pt x="3687" y="1986"/>
                    </a:cubicBezTo>
                    <a:cubicBezTo>
                      <a:pt x="4364" y="1608"/>
                      <a:pt x="5120" y="1419"/>
                      <a:pt x="5876" y="1419"/>
                    </a:cubicBezTo>
                    <a:close/>
                    <a:moveTo>
                      <a:pt x="5861" y="4916"/>
                    </a:moveTo>
                    <a:cubicBezTo>
                      <a:pt x="6459" y="4916"/>
                      <a:pt x="6869" y="5388"/>
                      <a:pt x="6869" y="5955"/>
                    </a:cubicBezTo>
                    <a:cubicBezTo>
                      <a:pt x="6869" y="6554"/>
                      <a:pt x="6396" y="6964"/>
                      <a:pt x="5861" y="6964"/>
                    </a:cubicBezTo>
                    <a:cubicBezTo>
                      <a:pt x="5294" y="6964"/>
                      <a:pt x="4821" y="6491"/>
                      <a:pt x="4821" y="5955"/>
                    </a:cubicBezTo>
                    <a:cubicBezTo>
                      <a:pt x="4821" y="5357"/>
                      <a:pt x="5294" y="4916"/>
                      <a:pt x="5861" y="4916"/>
                    </a:cubicBezTo>
                    <a:close/>
                    <a:moveTo>
                      <a:pt x="3813" y="5609"/>
                    </a:moveTo>
                    <a:cubicBezTo>
                      <a:pt x="4065" y="5640"/>
                      <a:pt x="4159" y="5735"/>
                      <a:pt x="4159" y="5955"/>
                    </a:cubicBezTo>
                    <a:cubicBezTo>
                      <a:pt x="4159" y="6522"/>
                      <a:pt x="4474" y="7090"/>
                      <a:pt x="5010" y="7405"/>
                    </a:cubicBezTo>
                    <a:cubicBezTo>
                      <a:pt x="5136" y="7531"/>
                      <a:pt x="5230" y="7720"/>
                      <a:pt x="5104" y="7877"/>
                    </a:cubicBezTo>
                    <a:lnTo>
                      <a:pt x="4033" y="9641"/>
                    </a:lnTo>
                    <a:cubicBezTo>
                      <a:pt x="3991" y="9748"/>
                      <a:pt x="3861" y="9826"/>
                      <a:pt x="3733" y="9826"/>
                    </a:cubicBezTo>
                    <a:cubicBezTo>
                      <a:pt x="3672" y="9826"/>
                      <a:pt x="3612" y="9808"/>
                      <a:pt x="3561" y="9767"/>
                    </a:cubicBezTo>
                    <a:cubicBezTo>
                      <a:pt x="2238" y="8948"/>
                      <a:pt x="1418" y="7531"/>
                      <a:pt x="1355" y="5987"/>
                    </a:cubicBezTo>
                    <a:cubicBezTo>
                      <a:pt x="1355" y="5798"/>
                      <a:pt x="1544" y="5640"/>
                      <a:pt x="1733" y="5640"/>
                    </a:cubicBezTo>
                    <a:lnTo>
                      <a:pt x="3813" y="5609"/>
                    </a:lnTo>
                    <a:close/>
                    <a:moveTo>
                      <a:pt x="8003" y="5640"/>
                    </a:moveTo>
                    <a:lnTo>
                      <a:pt x="10082" y="5672"/>
                    </a:lnTo>
                    <a:cubicBezTo>
                      <a:pt x="10271" y="5672"/>
                      <a:pt x="10429" y="5829"/>
                      <a:pt x="10429" y="6018"/>
                    </a:cubicBezTo>
                    <a:cubicBezTo>
                      <a:pt x="10397" y="7562"/>
                      <a:pt x="9547" y="8980"/>
                      <a:pt x="8223" y="9799"/>
                    </a:cubicBezTo>
                    <a:cubicBezTo>
                      <a:pt x="8168" y="9844"/>
                      <a:pt x="8100" y="9865"/>
                      <a:pt x="8033" y="9865"/>
                    </a:cubicBezTo>
                    <a:cubicBezTo>
                      <a:pt x="7911" y="9865"/>
                      <a:pt x="7792" y="9795"/>
                      <a:pt x="7751" y="9673"/>
                    </a:cubicBezTo>
                    <a:lnTo>
                      <a:pt x="6680" y="7909"/>
                    </a:lnTo>
                    <a:cubicBezTo>
                      <a:pt x="6554" y="7751"/>
                      <a:pt x="6648" y="7531"/>
                      <a:pt x="6806" y="7436"/>
                    </a:cubicBezTo>
                    <a:cubicBezTo>
                      <a:pt x="7310" y="7121"/>
                      <a:pt x="7625" y="6585"/>
                      <a:pt x="7625" y="5987"/>
                    </a:cubicBezTo>
                    <a:cubicBezTo>
                      <a:pt x="7625" y="5829"/>
                      <a:pt x="7751" y="5672"/>
                      <a:pt x="8003" y="5640"/>
                    </a:cubicBezTo>
                    <a:close/>
                    <a:moveTo>
                      <a:pt x="5892" y="1"/>
                    </a:moveTo>
                    <a:cubicBezTo>
                      <a:pt x="2616" y="1"/>
                      <a:pt x="1" y="2679"/>
                      <a:pt x="1" y="5924"/>
                    </a:cubicBezTo>
                    <a:cubicBezTo>
                      <a:pt x="1" y="9137"/>
                      <a:pt x="2679" y="11815"/>
                      <a:pt x="5892" y="11815"/>
                    </a:cubicBezTo>
                    <a:cubicBezTo>
                      <a:pt x="9169" y="11815"/>
                      <a:pt x="11815" y="9137"/>
                      <a:pt x="11815" y="5924"/>
                    </a:cubicBezTo>
                    <a:cubicBezTo>
                      <a:pt x="11815" y="2679"/>
                      <a:pt x="9137" y="1"/>
                      <a:pt x="58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71" name="Google Shape;7171;p64"/>
            <p:cNvGrpSpPr/>
            <p:nvPr/>
          </p:nvGrpSpPr>
          <p:grpSpPr>
            <a:xfrm>
              <a:off x="2146605" y="2665088"/>
              <a:ext cx="244433" cy="229342"/>
              <a:chOff x="-26583625" y="3917025"/>
              <a:chExt cx="315050" cy="295600"/>
            </a:xfrm>
            <a:grpFill/>
          </p:grpSpPr>
          <p:sp>
            <p:nvSpPr>
              <p:cNvPr id="7172" name="Google Shape;7172;p64"/>
              <p:cNvSpPr/>
              <p:nvPr/>
            </p:nvSpPr>
            <p:spPr>
              <a:xfrm>
                <a:off x="-26413500" y="3918400"/>
                <a:ext cx="144925" cy="135125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5405" extrusionOk="0">
                    <a:moveTo>
                      <a:pt x="2317" y="1"/>
                    </a:moveTo>
                    <a:cubicBezTo>
                      <a:pt x="1515" y="1"/>
                      <a:pt x="685" y="309"/>
                      <a:pt x="0" y="993"/>
                    </a:cubicBezTo>
                    <a:lnTo>
                      <a:pt x="1008" y="1970"/>
                    </a:lnTo>
                    <a:cubicBezTo>
                      <a:pt x="1398" y="1581"/>
                      <a:pt x="1864" y="1407"/>
                      <a:pt x="2313" y="1407"/>
                    </a:cubicBezTo>
                    <a:cubicBezTo>
                      <a:pt x="2771" y="1407"/>
                      <a:pt x="3210" y="1588"/>
                      <a:pt x="3529" y="1907"/>
                    </a:cubicBezTo>
                    <a:cubicBezTo>
                      <a:pt x="3623" y="2002"/>
                      <a:pt x="3623" y="2254"/>
                      <a:pt x="3529" y="2380"/>
                    </a:cubicBezTo>
                    <a:cubicBezTo>
                      <a:pt x="3450" y="2427"/>
                      <a:pt x="3348" y="2450"/>
                      <a:pt x="3249" y="2450"/>
                    </a:cubicBezTo>
                    <a:cubicBezTo>
                      <a:pt x="3151" y="2450"/>
                      <a:pt x="3056" y="2427"/>
                      <a:pt x="2993" y="2380"/>
                    </a:cubicBezTo>
                    <a:cubicBezTo>
                      <a:pt x="2804" y="2175"/>
                      <a:pt x="2552" y="2057"/>
                      <a:pt x="2284" y="2057"/>
                    </a:cubicBezTo>
                    <a:cubicBezTo>
                      <a:pt x="2016" y="2057"/>
                      <a:pt x="1733" y="2175"/>
                      <a:pt x="1481" y="2443"/>
                    </a:cubicBezTo>
                    <a:lnTo>
                      <a:pt x="4411" y="5404"/>
                    </a:lnTo>
                    <a:cubicBezTo>
                      <a:pt x="5797" y="4018"/>
                      <a:pt x="5640" y="2065"/>
                      <a:pt x="4505" y="899"/>
                    </a:cubicBezTo>
                    <a:cubicBezTo>
                      <a:pt x="3931" y="325"/>
                      <a:pt x="3139" y="1"/>
                      <a:pt x="23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73" name="Google Shape;7173;p64"/>
              <p:cNvSpPr/>
              <p:nvPr/>
            </p:nvSpPr>
            <p:spPr>
              <a:xfrm>
                <a:off x="-26466275" y="4026700"/>
                <a:ext cx="78775" cy="77225"/>
              </a:xfrm>
              <a:custGeom>
                <a:avLst/>
                <a:gdLst/>
                <a:ahLst/>
                <a:cxnLst/>
                <a:rect l="l" t="t" r="r" b="b"/>
                <a:pathLst>
                  <a:path w="3151" h="3089" extrusionOk="0">
                    <a:moveTo>
                      <a:pt x="1339" y="1"/>
                    </a:moveTo>
                    <a:cubicBezTo>
                      <a:pt x="1253" y="1"/>
                      <a:pt x="1166" y="32"/>
                      <a:pt x="1103" y="95"/>
                    </a:cubicBezTo>
                    <a:lnTo>
                      <a:pt x="126" y="1072"/>
                    </a:lnTo>
                    <a:cubicBezTo>
                      <a:pt x="0" y="1198"/>
                      <a:pt x="0" y="1387"/>
                      <a:pt x="126" y="1545"/>
                    </a:cubicBezTo>
                    <a:lnTo>
                      <a:pt x="1576" y="2994"/>
                    </a:lnTo>
                    <a:cubicBezTo>
                      <a:pt x="1639" y="3057"/>
                      <a:pt x="1725" y="3088"/>
                      <a:pt x="1812" y="3088"/>
                    </a:cubicBezTo>
                    <a:cubicBezTo>
                      <a:pt x="1899" y="3088"/>
                      <a:pt x="1985" y="3057"/>
                      <a:pt x="2048" y="2994"/>
                    </a:cubicBezTo>
                    <a:lnTo>
                      <a:pt x="3025" y="2017"/>
                    </a:lnTo>
                    <a:cubicBezTo>
                      <a:pt x="3151" y="1891"/>
                      <a:pt x="3151" y="1671"/>
                      <a:pt x="3025" y="1545"/>
                    </a:cubicBezTo>
                    <a:lnTo>
                      <a:pt x="1576" y="95"/>
                    </a:lnTo>
                    <a:cubicBezTo>
                      <a:pt x="1513" y="32"/>
                      <a:pt x="1426" y="1"/>
                      <a:pt x="13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74" name="Google Shape;7174;p64"/>
              <p:cNvSpPr/>
              <p:nvPr/>
            </p:nvSpPr>
            <p:spPr>
              <a:xfrm>
                <a:off x="-26583625" y="4077125"/>
                <a:ext cx="144925" cy="134700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5388" extrusionOk="0">
                    <a:moveTo>
                      <a:pt x="1355" y="0"/>
                    </a:moveTo>
                    <a:cubicBezTo>
                      <a:pt x="0" y="1386"/>
                      <a:pt x="158" y="3340"/>
                      <a:pt x="1292" y="4474"/>
                    </a:cubicBezTo>
                    <a:cubicBezTo>
                      <a:pt x="1890" y="5072"/>
                      <a:pt x="2710" y="5388"/>
                      <a:pt x="3497" y="5388"/>
                    </a:cubicBezTo>
                    <a:cubicBezTo>
                      <a:pt x="4348" y="5388"/>
                      <a:pt x="5135" y="5072"/>
                      <a:pt x="5797" y="4411"/>
                    </a:cubicBezTo>
                    <a:lnTo>
                      <a:pt x="4820" y="3434"/>
                    </a:lnTo>
                    <a:cubicBezTo>
                      <a:pt x="4431" y="3824"/>
                      <a:pt x="3964" y="3997"/>
                      <a:pt x="3516" y="3997"/>
                    </a:cubicBezTo>
                    <a:cubicBezTo>
                      <a:pt x="3058" y="3997"/>
                      <a:pt x="2619" y="3816"/>
                      <a:pt x="2300" y="3497"/>
                    </a:cubicBezTo>
                    <a:cubicBezTo>
                      <a:pt x="2174" y="3371"/>
                      <a:pt x="2174" y="3151"/>
                      <a:pt x="2300" y="3025"/>
                    </a:cubicBezTo>
                    <a:cubicBezTo>
                      <a:pt x="2347" y="2962"/>
                      <a:pt x="2434" y="2930"/>
                      <a:pt x="2524" y="2930"/>
                    </a:cubicBezTo>
                    <a:cubicBezTo>
                      <a:pt x="2615" y="2930"/>
                      <a:pt x="2710" y="2962"/>
                      <a:pt x="2773" y="3025"/>
                    </a:cubicBezTo>
                    <a:cubicBezTo>
                      <a:pt x="2962" y="3229"/>
                      <a:pt x="3214" y="3348"/>
                      <a:pt x="3481" y="3348"/>
                    </a:cubicBezTo>
                    <a:cubicBezTo>
                      <a:pt x="3749" y="3348"/>
                      <a:pt x="4033" y="3229"/>
                      <a:pt x="4285" y="2962"/>
                    </a:cubicBezTo>
                    <a:lnTo>
                      <a:pt x="135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75" name="Google Shape;7175;p64"/>
              <p:cNvSpPr/>
              <p:nvPr/>
            </p:nvSpPr>
            <p:spPr>
              <a:xfrm>
                <a:off x="-26581275" y="3917025"/>
                <a:ext cx="311125" cy="29560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1824" extrusionOk="0">
                    <a:moveTo>
                      <a:pt x="3419" y="1356"/>
                    </a:moveTo>
                    <a:cubicBezTo>
                      <a:pt x="3506" y="1356"/>
                      <a:pt x="3592" y="1379"/>
                      <a:pt x="3655" y="1426"/>
                    </a:cubicBezTo>
                    <a:cubicBezTo>
                      <a:pt x="3781" y="1552"/>
                      <a:pt x="3781" y="1741"/>
                      <a:pt x="3655" y="1899"/>
                    </a:cubicBezTo>
                    <a:cubicBezTo>
                      <a:pt x="3592" y="1962"/>
                      <a:pt x="3506" y="1994"/>
                      <a:pt x="3419" y="1994"/>
                    </a:cubicBezTo>
                    <a:cubicBezTo>
                      <a:pt x="3332" y="1994"/>
                      <a:pt x="3246" y="1962"/>
                      <a:pt x="3183" y="1899"/>
                    </a:cubicBezTo>
                    <a:cubicBezTo>
                      <a:pt x="3057" y="1804"/>
                      <a:pt x="3057" y="1552"/>
                      <a:pt x="3183" y="1426"/>
                    </a:cubicBezTo>
                    <a:cubicBezTo>
                      <a:pt x="3246" y="1379"/>
                      <a:pt x="3332" y="1356"/>
                      <a:pt x="3419" y="1356"/>
                    </a:cubicBezTo>
                    <a:close/>
                    <a:moveTo>
                      <a:pt x="4364" y="2277"/>
                    </a:moveTo>
                    <a:cubicBezTo>
                      <a:pt x="4451" y="2277"/>
                      <a:pt x="4537" y="2309"/>
                      <a:pt x="4600" y="2372"/>
                    </a:cubicBezTo>
                    <a:cubicBezTo>
                      <a:pt x="4726" y="2498"/>
                      <a:pt x="4726" y="2718"/>
                      <a:pt x="4600" y="2844"/>
                    </a:cubicBezTo>
                    <a:cubicBezTo>
                      <a:pt x="4537" y="2907"/>
                      <a:pt x="4451" y="2939"/>
                      <a:pt x="4364" y="2939"/>
                    </a:cubicBezTo>
                    <a:cubicBezTo>
                      <a:pt x="4277" y="2939"/>
                      <a:pt x="4191" y="2907"/>
                      <a:pt x="4128" y="2844"/>
                    </a:cubicBezTo>
                    <a:cubicBezTo>
                      <a:pt x="4002" y="2750"/>
                      <a:pt x="4002" y="2529"/>
                      <a:pt x="4128" y="2372"/>
                    </a:cubicBezTo>
                    <a:cubicBezTo>
                      <a:pt x="4191" y="2309"/>
                      <a:pt x="4277" y="2277"/>
                      <a:pt x="4364" y="2277"/>
                    </a:cubicBezTo>
                    <a:close/>
                    <a:moveTo>
                      <a:pt x="3179" y="2561"/>
                    </a:moveTo>
                    <a:cubicBezTo>
                      <a:pt x="3269" y="2561"/>
                      <a:pt x="3356" y="2592"/>
                      <a:pt x="3403" y="2655"/>
                    </a:cubicBezTo>
                    <a:cubicBezTo>
                      <a:pt x="3529" y="2781"/>
                      <a:pt x="3529" y="2970"/>
                      <a:pt x="3403" y="3128"/>
                    </a:cubicBezTo>
                    <a:cubicBezTo>
                      <a:pt x="3356" y="3191"/>
                      <a:pt x="3269" y="3222"/>
                      <a:pt x="3179" y="3222"/>
                    </a:cubicBezTo>
                    <a:cubicBezTo>
                      <a:pt x="3088" y="3222"/>
                      <a:pt x="2994" y="3191"/>
                      <a:pt x="2931" y="3128"/>
                    </a:cubicBezTo>
                    <a:cubicBezTo>
                      <a:pt x="2836" y="3002"/>
                      <a:pt x="2836" y="2781"/>
                      <a:pt x="2931" y="2655"/>
                    </a:cubicBezTo>
                    <a:cubicBezTo>
                      <a:pt x="2994" y="2592"/>
                      <a:pt x="3088" y="2561"/>
                      <a:pt x="3179" y="2561"/>
                    </a:cubicBezTo>
                    <a:close/>
                    <a:moveTo>
                      <a:pt x="1970" y="2813"/>
                    </a:moveTo>
                    <a:cubicBezTo>
                      <a:pt x="2056" y="2813"/>
                      <a:pt x="2143" y="2844"/>
                      <a:pt x="2206" y="2907"/>
                    </a:cubicBezTo>
                    <a:cubicBezTo>
                      <a:pt x="2300" y="3002"/>
                      <a:pt x="2300" y="3254"/>
                      <a:pt x="2206" y="3380"/>
                    </a:cubicBezTo>
                    <a:cubicBezTo>
                      <a:pt x="2143" y="3427"/>
                      <a:pt x="2048" y="3451"/>
                      <a:pt x="1958" y="3451"/>
                    </a:cubicBezTo>
                    <a:cubicBezTo>
                      <a:pt x="1867" y="3451"/>
                      <a:pt x="1781" y="3427"/>
                      <a:pt x="1733" y="3380"/>
                    </a:cubicBezTo>
                    <a:cubicBezTo>
                      <a:pt x="1607" y="3254"/>
                      <a:pt x="1607" y="3002"/>
                      <a:pt x="1733" y="2907"/>
                    </a:cubicBezTo>
                    <a:cubicBezTo>
                      <a:pt x="1796" y="2844"/>
                      <a:pt x="1883" y="2813"/>
                      <a:pt x="1970" y="2813"/>
                    </a:cubicBezTo>
                    <a:close/>
                    <a:moveTo>
                      <a:pt x="2946" y="3789"/>
                    </a:moveTo>
                    <a:cubicBezTo>
                      <a:pt x="3033" y="3789"/>
                      <a:pt x="3120" y="3821"/>
                      <a:pt x="3183" y="3884"/>
                    </a:cubicBezTo>
                    <a:cubicBezTo>
                      <a:pt x="3309" y="4010"/>
                      <a:pt x="3309" y="4199"/>
                      <a:pt x="3183" y="4356"/>
                    </a:cubicBezTo>
                    <a:cubicBezTo>
                      <a:pt x="3120" y="4419"/>
                      <a:pt x="3033" y="4451"/>
                      <a:pt x="2946" y="4451"/>
                    </a:cubicBezTo>
                    <a:cubicBezTo>
                      <a:pt x="2860" y="4451"/>
                      <a:pt x="2773" y="4419"/>
                      <a:pt x="2710" y="4356"/>
                    </a:cubicBezTo>
                    <a:cubicBezTo>
                      <a:pt x="2584" y="4230"/>
                      <a:pt x="2584" y="4010"/>
                      <a:pt x="2710" y="3884"/>
                    </a:cubicBezTo>
                    <a:cubicBezTo>
                      <a:pt x="2773" y="3821"/>
                      <a:pt x="2860" y="3789"/>
                      <a:pt x="2946" y="3789"/>
                    </a:cubicBezTo>
                    <a:close/>
                    <a:moveTo>
                      <a:pt x="9480" y="7381"/>
                    </a:moveTo>
                    <a:cubicBezTo>
                      <a:pt x="9570" y="7381"/>
                      <a:pt x="9657" y="7412"/>
                      <a:pt x="9704" y="7475"/>
                    </a:cubicBezTo>
                    <a:cubicBezTo>
                      <a:pt x="9830" y="7570"/>
                      <a:pt x="9830" y="7822"/>
                      <a:pt x="9704" y="7948"/>
                    </a:cubicBezTo>
                    <a:cubicBezTo>
                      <a:pt x="9657" y="7995"/>
                      <a:pt x="9570" y="8019"/>
                      <a:pt x="9480" y="8019"/>
                    </a:cubicBezTo>
                    <a:cubicBezTo>
                      <a:pt x="9389" y="8019"/>
                      <a:pt x="9295" y="7995"/>
                      <a:pt x="9232" y="7948"/>
                    </a:cubicBezTo>
                    <a:cubicBezTo>
                      <a:pt x="9074" y="7822"/>
                      <a:pt x="9074" y="7633"/>
                      <a:pt x="9232" y="7475"/>
                    </a:cubicBezTo>
                    <a:cubicBezTo>
                      <a:pt x="9295" y="7412"/>
                      <a:pt x="9389" y="7381"/>
                      <a:pt x="9480" y="7381"/>
                    </a:cubicBezTo>
                    <a:close/>
                    <a:moveTo>
                      <a:pt x="5955" y="3640"/>
                    </a:moveTo>
                    <a:cubicBezTo>
                      <a:pt x="6223" y="3640"/>
                      <a:pt x="6491" y="3742"/>
                      <a:pt x="6680" y="3947"/>
                    </a:cubicBezTo>
                    <a:lnTo>
                      <a:pt x="8129" y="5396"/>
                    </a:lnTo>
                    <a:cubicBezTo>
                      <a:pt x="8538" y="5806"/>
                      <a:pt x="8538" y="6467"/>
                      <a:pt x="8129" y="6877"/>
                    </a:cubicBezTo>
                    <a:lnTo>
                      <a:pt x="7152" y="7853"/>
                    </a:lnTo>
                    <a:cubicBezTo>
                      <a:pt x="6963" y="8058"/>
                      <a:pt x="6695" y="8161"/>
                      <a:pt x="6428" y="8161"/>
                    </a:cubicBezTo>
                    <a:cubicBezTo>
                      <a:pt x="6160" y="8161"/>
                      <a:pt x="5892" y="8058"/>
                      <a:pt x="5703" y="7853"/>
                    </a:cubicBezTo>
                    <a:lnTo>
                      <a:pt x="4254" y="6404"/>
                    </a:lnTo>
                    <a:cubicBezTo>
                      <a:pt x="3844" y="5995"/>
                      <a:pt x="3844" y="5333"/>
                      <a:pt x="4254" y="4955"/>
                    </a:cubicBezTo>
                    <a:lnTo>
                      <a:pt x="5230" y="3947"/>
                    </a:lnTo>
                    <a:cubicBezTo>
                      <a:pt x="5419" y="3742"/>
                      <a:pt x="5687" y="3640"/>
                      <a:pt x="5955" y="3640"/>
                    </a:cubicBezTo>
                    <a:close/>
                    <a:moveTo>
                      <a:pt x="10464" y="8357"/>
                    </a:moveTo>
                    <a:cubicBezTo>
                      <a:pt x="10555" y="8357"/>
                      <a:pt x="10649" y="8389"/>
                      <a:pt x="10712" y="8452"/>
                    </a:cubicBezTo>
                    <a:cubicBezTo>
                      <a:pt x="10807" y="8578"/>
                      <a:pt x="10807" y="8799"/>
                      <a:pt x="10712" y="8925"/>
                    </a:cubicBezTo>
                    <a:cubicBezTo>
                      <a:pt x="10649" y="8988"/>
                      <a:pt x="10555" y="9019"/>
                      <a:pt x="10464" y="9019"/>
                    </a:cubicBezTo>
                    <a:cubicBezTo>
                      <a:pt x="10374" y="9019"/>
                      <a:pt x="10287" y="8988"/>
                      <a:pt x="10240" y="8925"/>
                    </a:cubicBezTo>
                    <a:cubicBezTo>
                      <a:pt x="10082" y="8799"/>
                      <a:pt x="10082" y="8610"/>
                      <a:pt x="10240" y="8452"/>
                    </a:cubicBezTo>
                    <a:cubicBezTo>
                      <a:pt x="10287" y="8389"/>
                      <a:pt x="10374" y="8357"/>
                      <a:pt x="10464" y="8357"/>
                    </a:cubicBezTo>
                    <a:close/>
                    <a:moveTo>
                      <a:pt x="9247" y="8602"/>
                    </a:moveTo>
                    <a:cubicBezTo>
                      <a:pt x="9334" y="8602"/>
                      <a:pt x="9421" y="8625"/>
                      <a:pt x="9484" y="8673"/>
                    </a:cubicBezTo>
                    <a:cubicBezTo>
                      <a:pt x="9610" y="8799"/>
                      <a:pt x="9610" y="9051"/>
                      <a:pt x="9484" y="9145"/>
                    </a:cubicBezTo>
                    <a:cubicBezTo>
                      <a:pt x="9421" y="9208"/>
                      <a:pt x="9334" y="9240"/>
                      <a:pt x="9247" y="9240"/>
                    </a:cubicBezTo>
                    <a:cubicBezTo>
                      <a:pt x="9161" y="9240"/>
                      <a:pt x="9074" y="9208"/>
                      <a:pt x="9011" y="9145"/>
                    </a:cubicBezTo>
                    <a:cubicBezTo>
                      <a:pt x="8854" y="9051"/>
                      <a:pt x="8854" y="8830"/>
                      <a:pt x="9011" y="8673"/>
                    </a:cubicBezTo>
                    <a:cubicBezTo>
                      <a:pt x="9074" y="8625"/>
                      <a:pt x="9161" y="8602"/>
                      <a:pt x="9247" y="8602"/>
                    </a:cubicBezTo>
                    <a:close/>
                    <a:moveTo>
                      <a:pt x="8030" y="8862"/>
                    </a:moveTo>
                    <a:cubicBezTo>
                      <a:pt x="8121" y="8862"/>
                      <a:pt x="8208" y="8893"/>
                      <a:pt x="8255" y="8956"/>
                    </a:cubicBezTo>
                    <a:cubicBezTo>
                      <a:pt x="8381" y="9082"/>
                      <a:pt x="8381" y="9303"/>
                      <a:pt x="8255" y="9429"/>
                    </a:cubicBezTo>
                    <a:cubicBezTo>
                      <a:pt x="8192" y="9492"/>
                      <a:pt x="8105" y="9523"/>
                      <a:pt x="8019" y="9523"/>
                    </a:cubicBezTo>
                    <a:cubicBezTo>
                      <a:pt x="7932" y="9523"/>
                      <a:pt x="7845" y="9492"/>
                      <a:pt x="7782" y="9429"/>
                    </a:cubicBezTo>
                    <a:cubicBezTo>
                      <a:pt x="7656" y="9303"/>
                      <a:pt x="7656" y="9082"/>
                      <a:pt x="7782" y="8956"/>
                    </a:cubicBezTo>
                    <a:cubicBezTo>
                      <a:pt x="7845" y="8893"/>
                      <a:pt x="7940" y="8862"/>
                      <a:pt x="8030" y="8862"/>
                    </a:cubicBezTo>
                    <a:close/>
                    <a:moveTo>
                      <a:pt x="8964" y="9862"/>
                    </a:moveTo>
                    <a:cubicBezTo>
                      <a:pt x="9050" y="9862"/>
                      <a:pt x="9137" y="9885"/>
                      <a:pt x="9200" y="9933"/>
                    </a:cubicBezTo>
                    <a:cubicBezTo>
                      <a:pt x="9326" y="10059"/>
                      <a:pt x="9326" y="10279"/>
                      <a:pt x="9200" y="10405"/>
                    </a:cubicBezTo>
                    <a:cubicBezTo>
                      <a:pt x="9137" y="10468"/>
                      <a:pt x="9050" y="10500"/>
                      <a:pt x="8964" y="10500"/>
                    </a:cubicBezTo>
                    <a:cubicBezTo>
                      <a:pt x="8877" y="10500"/>
                      <a:pt x="8791" y="10468"/>
                      <a:pt x="8727" y="10405"/>
                    </a:cubicBezTo>
                    <a:cubicBezTo>
                      <a:pt x="8601" y="10311"/>
                      <a:pt x="8601" y="10059"/>
                      <a:pt x="8727" y="9933"/>
                    </a:cubicBezTo>
                    <a:cubicBezTo>
                      <a:pt x="8791" y="9885"/>
                      <a:pt x="8877" y="9862"/>
                      <a:pt x="8964" y="9862"/>
                    </a:cubicBezTo>
                    <a:close/>
                    <a:moveTo>
                      <a:pt x="3415" y="1"/>
                    </a:moveTo>
                    <a:cubicBezTo>
                      <a:pt x="2616" y="1"/>
                      <a:pt x="1812" y="308"/>
                      <a:pt x="1198" y="922"/>
                    </a:cubicBezTo>
                    <a:cubicBezTo>
                      <a:pt x="1" y="2151"/>
                      <a:pt x="1" y="4104"/>
                      <a:pt x="1198" y="5333"/>
                    </a:cubicBezTo>
                    <a:lnTo>
                      <a:pt x="6806" y="10941"/>
                    </a:lnTo>
                    <a:cubicBezTo>
                      <a:pt x="7404" y="11508"/>
                      <a:pt x="8223" y="11823"/>
                      <a:pt x="9011" y="11823"/>
                    </a:cubicBezTo>
                    <a:cubicBezTo>
                      <a:pt x="9799" y="11823"/>
                      <a:pt x="10618" y="11508"/>
                      <a:pt x="11216" y="10941"/>
                    </a:cubicBezTo>
                    <a:cubicBezTo>
                      <a:pt x="12445" y="9712"/>
                      <a:pt x="12445" y="7727"/>
                      <a:pt x="11216" y="6530"/>
                    </a:cubicBezTo>
                    <a:lnTo>
                      <a:pt x="5609" y="922"/>
                    </a:lnTo>
                    <a:cubicBezTo>
                      <a:pt x="5010" y="308"/>
                      <a:pt x="4214" y="1"/>
                      <a:pt x="34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176" name="Google Shape;7176;p64"/>
            <p:cNvSpPr/>
            <p:nvPr/>
          </p:nvSpPr>
          <p:spPr>
            <a:xfrm>
              <a:off x="3595036" y="2084233"/>
              <a:ext cx="229789" cy="229168"/>
            </a:xfrm>
            <a:custGeom>
              <a:avLst/>
              <a:gdLst/>
              <a:ahLst/>
              <a:cxnLst/>
              <a:rect l="l" t="t" r="r" b="b"/>
              <a:pathLst>
                <a:path w="11847" h="11815" extrusionOk="0">
                  <a:moveTo>
                    <a:pt x="4915" y="662"/>
                  </a:moveTo>
                  <a:cubicBezTo>
                    <a:pt x="5671" y="662"/>
                    <a:pt x="6301" y="1292"/>
                    <a:pt x="6301" y="2048"/>
                  </a:cubicBezTo>
                  <a:cubicBezTo>
                    <a:pt x="6301" y="2520"/>
                    <a:pt x="6081" y="2961"/>
                    <a:pt x="5577" y="3245"/>
                  </a:cubicBezTo>
                  <a:cubicBezTo>
                    <a:pt x="5577" y="2489"/>
                    <a:pt x="5104" y="2079"/>
                    <a:pt x="4568" y="2079"/>
                  </a:cubicBezTo>
                  <a:lnTo>
                    <a:pt x="1418" y="2079"/>
                  </a:lnTo>
                  <a:cubicBezTo>
                    <a:pt x="1008" y="2079"/>
                    <a:pt x="693" y="1764"/>
                    <a:pt x="693" y="1386"/>
                  </a:cubicBezTo>
                  <a:cubicBezTo>
                    <a:pt x="693" y="977"/>
                    <a:pt x="1008" y="662"/>
                    <a:pt x="1418" y="662"/>
                  </a:cubicBezTo>
                  <a:close/>
                  <a:moveTo>
                    <a:pt x="3198" y="4915"/>
                  </a:moveTo>
                  <a:cubicBezTo>
                    <a:pt x="3285" y="4915"/>
                    <a:pt x="3371" y="4946"/>
                    <a:pt x="3434" y="5009"/>
                  </a:cubicBezTo>
                  <a:cubicBezTo>
                    <a:pt x="3529" y="5135"/>
                    <a:pt x="3529" y="5324"/>
                    <a:pt x="3434" y="5482"/>
                  </a:cubicBezTo>
                  <a:cubicBezTo>
                    <a:pt x="3371" y="5545"/>
                    <a:pt x="3277" y="5576"/>
                    <a:pt x="3186" y="5576"/>
                  </a:cubicBezTo>
                  <a:cubicBezTo>
                    <a:pt x="3096" y="5576"/>
                    <a:pt x="3009" y="5545"/>
                    <a:pt x="2962" y="5482"/>
                  </a:cubicBezTo>
                  <a:cubicBezTo>
                    <a:pt x="2836" y="5356"/>
                    <a:pt x="2836" y="5135"/>
                    <a:pt x="2962" y="5009"/>
                  </a:cubicBezTo>
                  <a:cubicBezTo>
                    <a:pt x="3025" y="4946"/>
                    <a:pt x="3111" y="4915"/>
                    <a:pt x="3198" y="4915"/>
                  </a:cubicBezTo>
                  <a:close/>
                  <a:moveTo>
                    <a:pt x="1386" y="0"/>
                  </a:moveTo>
                  <a:cubicBezTo>
                    <a:pt x="630" y="0"/>
                    <a:pt x="0" y="630"/>
                    <a:pt x="0" y="1386"/>
                  </a:cubicBezTo>
                  <a:lnTo>
                    <a:pt x="0" y="5230"/>
                  </a:lnTo>
                  <a:cubicBezTo>
                    <a:pt x="0" y="5797"/>
                    <a:pt x="284" y="6301"/>
                    <a:pt x="693" y="6616"/>
                  </a:cubicBezTo>
                  <a:lnTo>
                    <a:pt x="693" y="4474"/>
                  </a:lnTo>
                  <a:cubicBezTo>
                    <a:pt x="693" y="3529"/>
                    <a:pt x="1481" y="2741"/>
                    <a:pt x="2426" y="2741"/>
                  </a:cubicBezTo>
                  <a:lnTo>
                    <a:pt x="4568" y="2741"/>
                  </a:lnTo>
                  <a:cubicBezTo>
                    <a:pt x="4758" y="2741"/>
                    <a:pt x="4915" y="2898"/>
                    <a:pt x="4915" y="3119"/>
                  </a:cubicBezTo>
                  <a:lnTo>
                    <a:pt x="4915" y="3466"/>
                  </a:lnTo>
                  <a:lnTo>
                    <a:pt x="2426" y="3466"/>
                  </a:lnTo>
                  <a:cubicBezTo>
                    <a:pt x="1859" y="3466"/>
                    <a:pt x="1418" y="3938"/>
                    <a:pt x="1418" y="4474"/>
                  </a:cubicBezTo>
                  <a:lnTo>
                    <a:pt x="1418" y="7309"/>
                  </a:lnTo>
                  <a:cubicBezTo>
                    <a:pt x="1418" y="7908"/>
                    <a:pt x="1922" y="8349"/>
                    <a:pt x="2521" y="8349"/>
                  </a:cubicBezTo>
                  <a:lnTo>
                    <a:pt x="3592" y="8349"/>
                  </a:lnTo>
                  <a:cubicBezTo>
                    <a:pt x="3655" y="10271"/>
                    <a:pt x="5293" y="11814"/>
                    <a:pt x="7215" y="11814"/>
                  </a:cubicBezTo>
                  <a:cubicBezTo>
                    <a:pt x="9263" y="11814"/>
                    <a:pt x="10838" y="9483"/>
                    <a:pt x="10838" y="7467"/>
                  </a:cubicBezTo>
                  <a:lnTo>
                    <a:pt x="10838" y="6931"/>
                  </a:lnTo>
                  <a:cubicBezTo>
                    <a:pt x="11405" y="6774"/>
                    <a:pt x="11846" y="6206"/>
                    <a:pt x="11846" y="5576"/>
                  </a:cubicBezTo>
                  <a:cubicBezTo>
                    <a:pt x="11846" y="4852"/>
                    <a:pt x="11216" y="4222"/>
                    <a:pt x="10460" y="4222"/>
                  </a:cubicBezTo>
                  <a:cubicBezTo>
                    <a:pt x="9735" y="4222"/>
                    <a:pt x="9105" y="4852"/>
                    <a:pt x="9105" y="5576"/>
                  </a:cubicBezTo>
                  <a:cubicBezTo>
                    <a:pt x="9105" y="6206"/>
                    <a:pt x="9515" y="6774"/>
                    <a:pt x="10113" y="6931"/>
                  </a:cubicBezTo>
                  <a:lnTo>
                    <a:pt x="10113" y="7467"/>
                  </a:lnTo>
                  <a:cubicBezTo>
                    <a:pt x="10113" y="9136"/>
                    <a:pt x="8727" y="11090"/>
                    <a:pt x="7152" y="11090"/>
                  </a:cubicBezTo>
                  <a:cubicBezTo>
                    <a:pt x="5577" y="11090"/>
                    <a:pt x="4316" y="9893"/>
                    <a:pt x="4253" y="8349"/>
                  </a:cubicBezTo>
                  <a:lnTo>
                    <a:pt x="4947" y="8349"/>
                  </a:lnTo>
                  <a:cubicBezTo>
                    <a:pt x="5143" y="9193"/>
                    <a:pt x="5842" y="9760"/>
                    <a:pt x="6640" y="9760"/>
                  </a:cubicBezTo>
                  <a:cubicBezTo>
                    <a:pt x="6736" y="9760"/>
                    <a:pt x="6833" y="9752"/>
                    <a:pt x="6931" y="9735"/>
                  </a:cubicBezTo>
                  <a:cubicBezTo>
                    <a:pt x="7750" y="9609"/>
                    <a:pt x="8381" y="8821"/>
                    <a:pt x="8381" y="7971"/>
                  </a:cubicBezTo>
                  <a:lnTo>
                    <a:pt x="8381" y="3182"/>
                  </a:lnTo>
                  <a:cubicBezTo>
                    <a:pt x="8381" y="3024"/>
                    <a:pt x="8412" y="2867"/>
                    <a:pt x="8507" y="2709"/>
                  </a:cubicBezTo>
                  <a:cubicBezTo>
                    <a:pt x="8727" y="3182"/>
                    <a:pt x="9231" y="3560"/>
                    <a:pt x="9767" y="3560"/>
                  </a:cubicBezTo>
                  <a:cubicBezTo>
                    <a:pt x="10460" y="3560"/>
                    <a:pt x="11846" y="2993"/>
                    <a:pt x="11846" y="2174"/>
                  </a:cubicBezTo>
                  <a:cubicBezTo>
                    <a:pt x="11846" y="1292"/>
                    <a:pt x="10460" y="788"/>
                    <a:pt x="9767" y="788"/>
                  </a:cubicBezTo>
                  <a:cubicBezTo>
                    <a:pt x="9137" y="788"/>
                    <a:pt x="8570" y="1229"/>
                    <a:pt x="8412" y="1827"/>
                  </a:cubicBezTo>
                  <a:cubicBezTo>
                    <a:pt x="7940" y="2142"/>
                    <a:pt x="7687" y="2646"/>
                    <a:pt x="7687" y="3245"/>
                  </a:cubicBezTo>
                  <a:lnTo>
                    <a:pt x="7687" y="8002"/>
                  </a:lnTo>
                  <a:cubicBezTo>
                    <a:pt x="7687" y="8538"/>
                    <a:pt x="7309" y="9010"/>
                    <a:pt x="6805" y="9105"/>
                  </a:cubicBezTo>
                  <a:cubicBezTo>
                    <a:pt x="6755" y="9111"/>
                    <a:pt x="6705" y="9114"/>
                    <a:pt x="6654" y="9114"/>
                  </a:cubicBezTo>
                  <a:cubicBezTo>
                    <a:pt x="6204" y="9114"/>
                    <a:pt x="5781" y="8859"/>
                    <a:pt x="5640" y="8349"/>
                  </a:cubicBezTo>
                  <a:cubicBezTo>
                    <a:pt x="6364" y="8160"/>
                    <a:pt x="6963" y="7498"/>
                    <a:pt x="6963" y="6648"/>
                  </a:cubicBezTo>
                  <a:lnTo>
                    <a:pt x="6963" y="2079"/>
                  </a:lnTo>
                  <a:cubicBezTo>
                    <a:pt x="6963" y="945"/>
                    <a:pt x="6018" y="0"/>
                    <a:pt x="48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177" name="Google Shape;7177;p64"/>
            <p:cNvGrpSpPr/>
            <p:nvPr/>
          </p:nvGrpSpPr>
          <p:grpSpPr>
            <a:xfrm>
              <a:off x="3615637" y="2366956"/>
              <a:ext cx="188241" cy="229789"/>
              <a:chOff x="-24694925" y="3518700"/>
              <a:chExt cx="242625" cy="296175"/>
            </a:xfrm>
            <a:grpFill/>
          </p:grpSpPr>
          <p:sp>
            <p:nvSpPr>
              <p:cNvPr id="7178" name="Google Shape;7178;p64"/>
              <p:cNvSpPr/>
              <p:nvPr/>
            </p:nvSpPr>
            <p:spPr>
              <a:xfrm>
                <a:off x="-24694925" y="3572250"/>
                <a:ext cx="104000" cy="1126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506" extrusionOk="0">
                    <a:moveTo>
                      <a:pt x="2080" y="1"/>
                    </a:moveTo>
                    <a:cubicBezTo>
                      <a:pt x="946" y="1"/>
                      <a:pt x="1" y="946"/>
                      <a:pt x="1" y="2080"/>
                    </a:cubicBezTo>
                    <a:lnTo>
                      <a:pt x="1" y="4506"/>
                    </a:lnTo>
                    <a:lnTo>
                      <a:pt x="4160" y="4506"/>
                    </a:lnTo>
                    <a:lnTo>
                      <a:pt x="4160" y="2080"/>
                    </a:lnTo>
                    <a:cubicBezTo>
                      <a:pt x="4160" y="946"/>
                      <a:pt x="3214" y="1"/>
                      <a:pt x="20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79" name="Google Shape;7179;p64"/>
              <p:cNvSpPr/>
              <p:nvPr/>
            </p:nvSpPr>
            <p:spPr>
              <a:xfrm>
                <a:off x="-24556300" y="3648650"/>
                <a:ext cx="104000" cy="1134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538" extrusionOk="0">
                    <a:moveTo>
                      <a:pt x="1" y="1"/>
                    </a:moveTo>
                    <a:lnTo>
                      <a:pt x="1" y="2458"/>
                    </a:lnTo>
                    <a:cubicBezTo>
                      <a:pt x="1" y="3592"/>
                      <a:pt x="946" y="4537"/>
                      <a:pt x="2080" y="4537"/>
                    </a:cubicBezTo>
                    <a:cubicBezTo>
                      <a:pt x="3246" y="4537"/>
                      <a:pt x="4160" y="3592"/>
                      <a:pt x="4160" y="2458"/>
                    </a:cubicBezTo>
                    <a:lnTo>
                      <a:pt x="416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80" name="Google Shape;7180;p64"/>
              <p:cNvSpPr/>
              <p:nvPr/>
            </p:nvSpPr>
            <p:spPr>
              <a:xfrm>
                <a:off x="-24694925" y="3702200"/>
                <a:ext cx="104000" cy="11267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507" extrusionOk="0">
                    <a:moveTo>
                      <a:pt x="1734" y="694"/>
                    </a:moveTo>
                    <a:cubicBezTo>
                      <a:pt x="1923" y="694"/>
                      <a:pt x="2080" y="852"/>
                      <a:pt x="2080" y="1041"/>
                    </a:cubicBezTo>
                    <a:lnTo>
                      <a:pt x="2080" y="2427"/>
                    </a:lnTo>
                    <a:cubicBezTo>
                      <a:pt x="2269" y="2427"/>
                      <a:pt x="2427" y="2584"/>
                      <a:pt x="2427" y="2773"/>
                    </a:cubicBezTo>
                    <a:cubicBezTo>
                      <a:pt x="2427" y="2962"/>
                      <a:pt x="2269" y="3120"/>
                      <a:pt x="2080" y="3120"/>
                    </a:cubicBezTo>
                    <a:cubicBezTo>
                      <a:pt x="1702" y="3120"/>
                      <a:pt x="1356" y="2805"/>
                      <a:pt x="1356" y="2427"/>
                    </a:cubicBezTo>
                    <a:lnTo>
                      <a:pt x="1356" y="1041"/>
                    </a:lnTo>
                    <a:cubicBezTo>
                      <a:pt x="1356" y="852"/>
                      <a:pt x="1513" y="694"/>
                      <a:pt x="1734" y="694"/>
                    </a:cubicBezTo>
                    <a:close/>
                    <a:moveTo>
                      <a:pt x="1" y="1"/>
                    </a:moveTo>
                    <a:lnTo>
                      <a:pt x="1" y="2427"/>
                    </a:lnTo>
                    <a:cubicBezTo>
                      <a:pt x="1" y="3561"/>
                      <a:pt x="946" y="4506"/>
                      <a:pt x="2080" y="4506"/>
                    </a:cubicBezTo>
                    <a:cubicBezTo>
                      <a:pt x="3214" y="4506"/>
                      <a:pt x="4160" y="3561"/>
                      <a:pt x="4160" y="2427"/>
                    </a:cubicBezTo>
                    <a:lnTo>
                      <a:pt x="416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81" name="Google Shape;7181;p64"/>
              <p:cNvSpPr/>
              <p:nvPr/>
            </p:nvSpPr>
            <p:spPr>
              <a:xfrm>
                <a:off x="-24556300" y="3518700"/>
                <a:ext cx="104000" cy="11342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537" extrusionOk="0">
                    <a:moveTo>
                      <a:pt x="2049" y="1387"/>
                    </a:moveTo>
                    <a:cubicBezTo>
                      <a:pt x="2427" y="1387"/>
                      <a:pt x="2742" y="1702"/>
                      <a:pt x="2742" y="2080"/>
                    </a:cubicBezTo>
                    <a:lnTo>
                      <a:pt x="2742" y="3466"/>
                    </a:lnTo>
                    <a:cubicBezTo>
                      <a:pt x="2742" y="3655"/>
                      <a:pt x="2584" y="3812"/>
                      <a:pt x="2395" y="3812"/>
                    </a:cubicBezTo>
                    <a:cubicBezTo>
                      <a:pt x="2206" y="3812"/>
                      <a:pt x="2049" y="3655"/>
                      <a:pt x="2049" y="3466"/>
                    </a:cubicBezTo>
                    <a:lnTo>
                      <a:pt x="2049" y="2080"/>
                    </a:lnTo>
                    <a:cubicBezTo>
                      <a:pt x="1860" y="2080"/>
                      <a:pt x="1702" y="1922"/>
                      <a:pt x="1702" y="1733"/>
                    </a:cubicBezTo>
                    <a:cubicBezTo>
                      <a:pt x="1702" y="1544"/>
                      <a:pt x="1860" y="1387"/>
                      <a:pt x="2049" y="1387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1" y="945"/>
                      <a:pt x="1" y="2080"/>
                    </a:cubicBezTo>
                    <a:lnTo>
                      <a:pt x="1" y="4537"/>
                    </a:lnTo>
                    <a:lnTo>
                      <a:pt x="4160" y="4537"/>
                    </a:lnTo>
                    <a:lnTo>
                      <a:pt x="4160" y="2080"/>
                    </a:lnTo>
                    <a:cubicBezTo>
                      <a:pt x="4160" y="945"/>
                      <a:pt x="3214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82" name="Google Shape;7182;p64"/>
            <p:cNvGrpSpPr/>
            <p:nvPr/>
          </p:nvGrpSpPr>
          <p:grpSpPr>
            <a:xfrm>
              <a:off x="3615336" y="2664865"/>
              <a:ext cx="188843" cy="229789"/>
              <a:chOff x="-24709100" y="3888875"/>
              <a:chExt cx="243400" cy="296175"/>
            </a:xfrm>
            <a:grpFill/>
          </p:grpSpPr>
          <p:sp>
            <p:nvSpPr>
              <p:cNvPr id="7183" name="Google Shape;7183;p64"/>
              <p:cNvSpPr/>
              <p:nvPr/>
            </p:nvSpPr>
            <p:spPr>
              <a:xfrm>
                <a:off x="-24587800" y="3888875"/>
                <a:ext cx="105575" cy="227650"/>
              </a:xfrm>
              <a:custGeom>
                <a:avLst/>
                <a:gdLst/>
                <a:ahLst/>
                <a:cxnLst/>
                <a:rect l="l" t="t" r="r" b="b"/>
                <a:pathLst>
                  <a:path w="4223" h="9106" extrusionOk="0">
                    <a:moveTo>
                      <a:pt x="2836" y="662"/>
                    </a:moveTo>
                    <a:lnTo>
                      <a:pt x="2836" y="1387"/>
                    </a:lnTo>
                    <a:lnTo>
                      <a:pt x="2143" y="1387"/>
                    </a:lnTo>
                    <a:lnTo>
                      <a:pt x="2143" y="662"/>
                    </a:lnTo>
                    <a:close/>
                    <a:moveTo>
                      <a:pt x="1072" y="4884"/>
                    </a:moveTo>
                    <a:cubicBezTo>
                      <a:pt x="1261" y="4884"/>
                      <a:pt x="1418" y="5041"/>
                      <a:pt x="1418" y="5230"/>
                    </a:cubicBezTo>
                    <a:cubicBezTo>
                      <a:pt x="1418" y="5451"/>
                      <a:pt x="1261" y="5608"/>
                      <a:pt x="1072" y="5608"/>
                    </a:cubicBezTo>
                    <a:cubicBezTo>
                      <a:pt x="851" y="5608"/>
                      <a:pt x="694" y="5451"/>
                      <a:pt x="694" y="5230"/>
                    </a:cubicBezTo>
                    <a:cubicBezTo>
                      <a:pt x="694" y="5041"/>
                      <a:pt x="851" y="4884"/>
                      <a:pt x="1072" y="4884"/>
                    </a:cubicBezTo>
                    <a:close/>
                    <a:moveTo>
                      <a:pt x="3498" y="6302"/>
                    </a:moveTo>
                    <a:lnTo>
                      <a:pt x="3498" y="6648"/>
                    </a:lnTo>
                    <a:cubicBezTo>
                      <a:pt x="3498" y="6869"/>
                      <a:pt x="3340" y="6995"/>
                      <a:pt x="3151" y="6995"/>
                    </a:cubicBezTo>
                    <a:lnTo>
                      <a:pt x="1765" y="6995"/>
                    </a:lnTo>
                    <a:cubicBezTo>
                      <a:pt x="1576" y="6995"/>
                      <a:pt x="1418" y="6869"/>
                      <a:pt x="1418" y="6648"/>
                    </a:cubicBezTo>
                    <a:lnTo>
                      <a:pt x="1418" y="6302"/>
                    </a:lnTo>
                    <a:close/>
                    <a:moveTo>
                      <a:pt x="1072" y="1"/>
                    </a:moveTo>
                    <a:cubicBezTo>
                      <a:pt x="851" y="1"/>
                      <a:pt x="694" y="158"/>
                      <a:pt x="694" y="347"/>
                    </a:cubicBezTo>
                    <a:cubicBezTo>
                      <a:pt x="694" y="568"/>
                      <a:pt x="851" y="725"/>
                      <a:pt x="1072" y="725"/>
                    </a:cubicBezTo>
                    <a:lnTo>
                      <a:pt x="1418" y="725"/>
                    </a:lnTo>
                    <a:lnTo>
                      <a:pt x="1418" y="1450"/>
                    </a:lnTo>
                    <a:cubicBezTo>
                      <a:pt x="1009" y="1576"/>
                      <a:pt x="694" y="1985"/>
                      <a:pt x="694" y="2458"/>
                    </a:cubicBezTo>
                    <a:lnTo>
                      <a:pt x="694" y="4285"/>
                    </a:lnTo>
                    <a:cubicBezTo>
                      <a:pt x="316" y="4443"/>
                      <a:pt x="1" y="4821"/>
                      <a:pt x="1" y="5293"/>
                    </a:cubicBezTo>
                    <a:cubicBezTo>
                      <a:pt x="1" y="5703"/>
                      <a:pt x="284" y="6112"/>
                      <a:pt x="694" y="6270"/>
                    </a:cubicBezTo>
                    <a:lnTo>
                      <a:pt x="694" y="6648"/>
                    </a:lnTo>
                    <a:cubicBezTo>
                      <a:pt x="694" y="7089"/>
                      <a:pt x="977" y="7499"/>
                      <a:pt x="1418" y="7656"/>
                    </a:cubicBezTo>
                    <a:lnTo>
                      <a:pt x="1418" y="8759"/>
                    </a:lnTo>
                    <a:cubicBezTo>
                      <a:pt x="1418" y="8948"/>
                      <a:pt x="1576" y="9105"/>
                      <a:pt x="1765" y="9105"/>
                    </a:cubicBezTo>
                    <a:lnTo>
                      <a:pt x="3151" y="9105"/>
                    </a:lnTo>
                    <a:cubicBezTo>
                      <a:pt x="3340" y="9105"/>
                      <a:pt x="3498" y="8948"/>
                      <a:pt x="3498" y="8759"/>
                    </a:cubicBezTo>
                    <a:lnTo>
                      <a:pt x="3498" y="7656"/>
                    </a:lnTo>
                    <a:cubicBezTo>
                      <a:pt x="3907" y="7499"/>
                      <a:pt x="4222" y="7121"/>
                      <a:pt x="4222" y="6648"/>
                    </a:cubicBezTo>
                    <a:lnTo>
                      <a:pt x="4222" y="5955"/>
                    </a:lnTo>
                    <a:lnTo>
                      <a:pt x="4222" y="2458"/>
                    </a:lnTo>
                    <a:cubicBezTo>
                      <a:pt x="4222" y="2017"/>
                      <a:pt x="3939" y="1607"/>
                      <a:pt x="3498" y="1450"/>
                    </a:cubicBezTo>
                    <a:lnTo>
                      <a:pt x="3498" y="725"/>
                    </a:lnTo>
                    <a:lnTo>
                      <a:pt x="3876" y="725"/>
                    </a:lnTo>
                    <a:cubicBezTo>
                      <a:pt x="4065" y="725"/>
                      <a:pt x="4222" y="568"/>
                      <a:pt x="4222" y="347"/>
                    </a:cubicBezTo>
                    <a:cubicBezTo>
                      <a:pt x="4222" y="158"/>
                      <a:pt x="4065" y="1"/>
                      <a:pt x="38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84" name="Google Shape;7184;p64"/>
              <p:cNvSpPr/>
              <p:nvPr/>
            </p:nvSpPr>
            <p:spPr>
              <a:xfrm>
                <a:off x="-24536600" y="4132250"/>
                <a:ext cx="709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694" extrusionOk="0">
                    <a:moveTo>
                      <a:pt x="0" y="1"/>
                    </a:moveTo>
                    <a:lnTo>
                      <a:pt x="347" y="694"/>
                    </a:lnTo>
                    <a:lnTo>
                      <a:pt x="2489" y="694"/>
                    </a:lnTo>
                    <a:cubicBezTo>
                      <a:pt x="2678" y="694"/>
                      <a:pt x="2836" y="536"/>
                      <a:pt x="2836" y="347"/>
                    </a:cubicBezTo>
                    <a:cubicBezTo>
                      <a:pt x="2836" y="158"/>
                      <a:pt x="2678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85" name="Google Shape;7185;p64"/>
              <p:cNvSpPr/>
              <p:nvPr/>
            </p:nvSpPr>
            <p:spPr>
              <a:xfrm>
                <a:off x="-24709100" y="3963700"/>
                <a:ext cx="208750" cy="221350"/>
              </a:xfrm>
              <a:custGeom>
                <a:avLst/>
                <a:gdLst/>
                <a:ahLst/>
                <a:cxnLst/>
                <a:rect l="l" t="t" r="r" b="b"/>
                <a:pathLst>
                  <a:path w="8350" h="8854" extrusionOk="0">
                    <a:moveTo>
                      <a:pt x="4884" y="1"/>
                    </a:moveTo>
                    <a:cubicBezTo>
                      <a:pt x="2931" y="473"/>
                      <a:pt x="1419" y="2237"/>
                      <a:pt x="1419" y="4380"/>
                    </a:cubicBezTo>
                    <a:lnTo>
                      <a:pt x="1419" y="8192"/>
                    </a:lnTo>
                    <a:lnTo>
                      <a:pt x="410" y="8192"/>
                    </a:lnTo>
                    <a:cubicBezTo>
                      <a:pt x="389" y="8189"/>
                      <a:pt x="368" y="8188"/>
                      <a:pt x="347" y="8188"/>
                    </a:cubicBezTo>
                    <a:cubicBezTo>
                      <a:pt x="132" y="8188"/>
                      <a:pt x="1" y="8334"/>
                      <a:pt x="1" y="8507"/>
                    </a:cubicBezTo>
                    <a:cubicBezTo>
                      <a:pt x="1" y="8696"/>
                      <a:pt x="158" y="8853"/>
                      <a:pt x="347" y="8853"/>
                    </a:cubicBezTo>
                    <a:lnTo>
                      <a:pt x="8003" y="8853"/>
                    </a:lnTo>
                    <a:cubicBezTo>
                      <a:pt x="8192" y="8853"/>
                      <a:pt x="8350" y="8696"/>
                      <a:pt x="8350" y="8507"/>
                    </a:cubicBezTo>
                    <a:cubicBezTo>
                      <a:pt x="8350" y="8318"/>
                      <a:pt x="8192" y="8160"/>
                      <a:pt x="8003" y="8160"/>
                    </a:cubicBezTo>
                    <a:lnTo>
                      <a:pt x="6806" y="8160"/>
                    </a:lnTo>
                    <a:lnTo>
                      <a:pt x="6239" y="6963"/>
                    </a:lnTo>
                    <a:cubicBezTo>
                      <a:pt x="6207" y="6869"/>
                      <a:pt x="6018" y="6774"/>
                      <a:pt x="5924" y="6774"/>
                    </a:cubicBezTo>
                    <a:lnTo>
                      <a:pt x="4191" y="6774"/>
                    </a:lnTo>
                    <a:lnTo>
                      <a:pt x="4191" y="3655"/>
                    </a:lnTo>
                    <a:cubicBezTo>
                      <a:pt x="4191" y="3435"/>
                      <a:pt x="4254" y="3245"/>
                      <a:pt x="4380" y="3088"/>
                    </a:cubicBezTo>
                    <a:cubicBezTo>
                      <a:pt x="4254" y="2836"/>
                      <a:pt x="4191" y="2552"/>
                      <a:pt x="4191" y="2300"/>
                    </a:cubicBezTo>
                    <a:cubicBezTo>
                      <a:pt x="4191" y="1733"/>
                      <a:pt x="4443" y="1229"/>
                      <a:pt x="4884" y="914"/>
                    </a:cubicBezTo>
                    <a:lnTo>
                      <a:pt x="488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86" name="Google Shape;7186;p64"/>
            <p:cNvGrpSpPr/>
            <p:nvPr/>
          </p:nvGrpSpPr>
          <p:grpSpPr>
            <a:xfrm>
              <a:off x="5048124" y="2085020"/>
              <a:ext cx="232213" cy="227655"/>
              <a:chOff x="-22863675" y="3131775"/>
              <a:chExt cx="299300" cy="293425"/>
            </a:xfrm>
            <a:grpFill/>
          </p:grpSpPr>
          <p:sp>
            <p:nvSpPr>
              <p:cNvPr id="7187" name="Google Shape;7187;p64"/>
              <p:cNvSpPr/>
              <p:nvPr/>
            </p:nvSpPr>
            <p:spPr>
              <a:xfrm>
                <a:off x="-22863675" y="3131775"/>
                <a:ext cx="299300" cy="293425"/>
              </a:xfrm>
              <a:custGeom>
                <a:avLst/>
                <a:gdLst/>
                <a:ahLst/>
                <a:cxnLst/>
                <a:rect l="l" t="t" r="r" b="b"/>
                <a:pathLst>
                  <a:path w="11972" h="11737" extrusionOk="0">
                    <a:moveTo>
                      <a:pt x="3214" y="5522"/>
                    </a:moveTo>
                    <a:cubicBezTo>
                      <a:pt x="3403" y="5522"/>
                      <a:pt x="3560" y="5679"/>
                      <a:pt x="3560" y="5868"/>
                    </a:cubicBezTo>
                    <a:cubicBezTo>
                      <a:pt x="3560" y="6057"/>
                      <a:pt x="3403" y="6215"/>
                      <a:pt x="3214" y="6215"/>
                    </a:cubicBezTo>
                    <a:cubicBezTo>
                      <a:pt x="3024" y="6215"/>
                      <a:pt x="2867" y="6057"/>
                      <a:pt x="2867" y="5868"/>
                    </a:cubicBezTo>
                    <a:cubicBezTo>
                      <a:pt x="2867" y="5679"/>
                      <a:pt x="3024" y="5522"/>
                      <a:pt x="3214" y="5522"/>
                    </a:cubicBezTo>
                    <a:close/>
                    <a:moveTo>
                      <a:pt x="5986" y="2749"/>
                    </a:moveTo>
                    <a:cubicBezTo>
                      <a:pt x="6931" y="2749"/>
                      <a:pt x="7719" y="3537"/>
                      <a:pt x="7719" y="4482"/>
                    </a:cubicBezTo>
                    <a:cubicBezTo>
                      <a:pt x="7719" y="5427"/>
                      <a:pt x="6963" y="6215"/>
                      <a:pt x="5986" y="6215"/>
                    </a:cubicBezTo>
                    <a:cubicBezTo>
                      <a:pt x="5041" y="6215"/>
                      <a:pt x="4253" y="5427"/>
                      <a:pt x="4253" y="4482"/>
                    </a:cubicBezTo>
                    <a:cubicBezTo>
                      <a:pt x="4253" y="3537"/>
                      <a:pt x="5041" y="2749"/>
                      <a:pt x="5986" y="2749"/>
                    </a:cubicBezTo>
                    <a:close/>
                    <a:moveTo>
                      <a:pt x="8790" y="5522"/>
                    </a:moveTo>
                    <a:cubicBezTo>
                      <a:pt x="8979" y="5522"/>
                      <a:pt x="9136" y="5679"/>
                      <a:pt x="9136" y="5868"/>
                    </a:cubicBezTo>
                    <a:cubicBezTo>
                      <a:pt x="9136" y="6057"/>
                      <a:pt x="8979" y="6215"/>
                      <a:pt x="8790" y="6215"/>
                    </a:cubicBezTo>
                    <a:cubicBezTo>
                      <a:pt x="8569" y="6215"/>
                      <a:pt x="8412" y="6057"/>
                      <a:pt x="8412" y="5868"/>
                    </a:cubicBezTo>
                    <a:cubicBezTo>
                      <a:pt x="8412" y="5679"/>
                      <a:pt x="8569" y="5522"/>
                      <a:pt x="8790" y="5522"/>
                    </a:cubicBezTo>
                    <a:close/>
                    <a:moveTo>
                      <a:pt x="4600" y="7601"/>
                    </a:moveTo>
                    <a:cubicBezTo>
                      <a:pt x="4789" y="7601"/>
                      <a:pt x="4946" y="7759"/>
                      <a:pt x="4946" y="7948"/>
                    </a:cubicBezTo>
                    <a:cubicBezTo>
                      <a:pt x="4946" y="8168"/>
                      <a:pt x="4789" y="8326"/>
                      <a:pt x="4600" y="8326"/>
                    </a:cubicBezTo>
                    <a:cubicBezTo>
                      <a:pt x="4411" y="8326"/>
                      <a:pt x="4253" y="8168"/>
                      <a:pt x="4253" y="7948"/>
                    </a:cubicBezTo>
                    <a:cubicBezTo>
                      <a:pt x="4253" y="7759"/>
                      <a:pt x="4411" y="7601"/>
                      <a:pt x="4600" y="7601"/>
                    </a:cubicBezTo>
                    <a:close/>
                    <a:moveTo>
                      <a:pt x="6679" y="6939"/>
                    </a:moveTo>
                    <a:cubicBezTo>
                      <a:pt x="7278" y="6939"/>
                      <a:pt x="7719" y="7412"/>
                      <a:pt x="7719" y="7948"/>
                    </a:cubicBezTo>
                    <a:cubicBezTo>
                      <a:pt x="7719" y="8515"/>
                      <a:pt x="7246" y="8987"/>
                      <a:pt x="6679" y="8987"/>
                    </a:cubicBezTo>
                    <a:cubicBezTo>
                      <a:pt x="6080" y="8987"/>
                      <a:pt x="5671" y="8515"/>
                      <a:pt x="5671" y="7948"/>
                    </a:cubicBezTo>
                    <a:cubicBezTo>
                      <a:pt x="5671" y="7412"/>
                      <a:pt x="6143" y="6939"/>
                      <a:pt x="6679" y="6939"/>
                    </a:cubicBezTo>
                    <a:close/>
                    <a:moveTo>
                      <a:pt x="5309" y="1"/>
                    </a:moveTo>
                    <a:cubicBezTo>
                      <a:pt x="5222" y="1"/>
                      <a:pt x="5135" y="24"/>
                      <a:pt x="5072" y="71"/>
                    </a:cubicBezTo>
                    <a:cubicBezTo>
                      <a:pt x="4946" y="197"/>
                      <a:pt x="4946" y="449"/>
                      <a:pt x="5072" y="544"/>
                    </a:cubicBezTo>
                    <a:cubicBezTo>
                      <a:pt x="5356" y="828"/>
                      <a:pt x="5545" y="1080"/>
                      <a:pt x="5639" y="1363"/>
                    </a:cubicBezTo>
                    <a:cubicBezTo>
                      <a:pt x="5356" y="1426"/>
                      <a:pt x="5041" y="1458"/>
                      <a:pt x="4757" y="1552"/>
                    </a:cubicBezTo>
                    <a:cubicBezTo>
                      <a:pt x="4474" y="1017"/>
                      <a:pt x="4096" y="796"/>
                      <a:pt x="3592" y="576"/>
                    </a:cubicBezTo>
                    <a:cubicBezTo>
                      <a:pt x="3552" y="560"/>
                      <a:pt x="3507" y="552"/>
                      <a:pt x="3460" y="552"/>
                    </a:cubicBezTo>
                    <a:cubicBezTo>
                      <a:pt x="3320" y="552"/>
                      <a:pt x="3166" y="623"/>
                      <a:pt x="3119" y="765"/>
                    </a:cubicBezTo>
                    <a:cubicBezTo>
                      <a:pt x="3024" y="922"/>
                      <a:pt x="3119" y="1143"/>
                      <a:pt x="3277" y="1206"/>
                    </a:cubicBezTo>
                    <a:cubicBezTo>
                      <a:pt x="3623" y="1363"/>
                      <a:pt x="3907" y="1552"/>
                      <a:pt x="4064" y="1804"/>
                    </a:cubicBezTo>
                    <a:cubicBezTo>
                      <a:pt x="3781" y="1930"/>
                      <a:pt x="3529" y="2088"/>
                      <a:pt x="3308" y="2245"/>
                    </a:cubicBezTo>
                    <a:cubicBezTo>
                      <a:pt x="2867" y="1836"/>
                      <a:pt x="2394" y="1773"/>
                      <a:pt x="1890" y="1741"/>
                    </a:cubicBezTo>
                    <a:cubicBezTo>
                      <a:pt x="1701" y="1741"/>
                      <a:pt x="1544" y="1836"/>
                      <a:pt x="1481" y="2056"/>
                    </a:cubicBezTo>
                    <a:cubicBezTo>
                      <a:pt x="1481" y="2245"/>
                      <a:pt x="1607" y="2403"/>
                      <a:pt x="1796" y="2434"/>
                    </a:cubicBezTo>
                    <a:cubicBezTo>
                      <a:pt x="2205" y="2466"/>
                      <a:pt x="2489" y="2529"/>
                      <a:pt x="2741" y="2718"/>
                    </a:cubicBezTo>
                    <a:cubicBezTo>
                      <a:pt x="2552" y="2907"/>
                      <a:pt x="2363" y="3159"/>
                      <a:pt x="2205" y="3379"/>
                    </a:cubicBezTo>
                    <a:cubicBezTo>
                      <a:pt x="1949" y="3294"/>
                      <a:pt x="1725" y="3260"/>
                      <a:pt x="1508" y="3260"/>
                    </a:cubicBezTo>
                    <a:cubicBezTo>
                      <a:pt x="1243" y="3260"/>
                      <a:pt x="987" y="3310"/>
                      <a:pt x="693" y="3379"/>
                    </a:cubicBezTo>
                    <a:cubicBezTo>
                      <a:pt x="504" y="3411"/>
                      <a:pt x="441" y="3631"/>
                      <a:pt x="473" y="3821"/>
                    </a:cubicBezTo>
                    <a:cubicBezTo>
                      <a:pt x="498" y="3970"/>
                      <a:pt x="621" y="4060"/>
                      <a:pt x="781" y="4060"/>
                    </a:cubicBezTo>
                    <a:cubicBezTo>
                      <a:pt x="823" y="4060"/>
                      <a:pt x="868" y="4054"/>
                      <a:pt x="914" y="4041"/>
                    </a:cubicBezTo>
                    <a:cubicBezTo>
                      <a:pt x="1160" y="3979"/>
                      <a:pt x="1366" y="3931"/>
                      <a:pt x="1567" y="3931"/>
                    </a:cubicBezTo>
                    <a:cubicBezTo>
                      <a:pt x="1674" y="3931"/>
                      <a:pt x="1780" y="3945"/>
                      <a:pt x="1890" y="3978"/>
                    </a:cubicBezTo>
                    <a:cubicBezTo>
                      <a:pt x="1764" y="4262"/>
                      <a:pt x="1638" y="4514"/>
                      <a:pt x="1607" y="4797"/>
                    </a:cubicBezTo>
                    <a:cubicBezTo>
                      <a:pt x="1071" y="4797"/>
                      <a:pt x="630" y="4986"/>
                      <a:pt x="189" y="5301"/>
                    </a:cubicBezTo>
                    <a:cubicBezTo>
                      <a:pt x="32" y="5427"/>
                      <a:pt x="0" y="5616"/>
                      <a:pt x="126" y="5774"/>
                    </a:cubicBezTo>
                    <a:cubicBezTo>
                      <a:pt x="186" y="5874"/>
                      <a:pt x="296" y="5935"/>
                      <a:pt x="409" y="5935"/>
                    </a:cubicBezTo>
                    <a:cubicBezTo>
                      <a:pt x="474" y="5935"/>
                      <a:pt x="541" y="5915"/>
                      <a:pt x="599" y="5868"/>
                    </a:cubicBezTo>
                    <a:cubicBezTo>
                      <a:pt x="914" y="5616"/>
                      <a:pt x="1166" y="5459"/>
                      <a:pt x="1481" y="5459"/>
                    </a:cubicBezTo>
                    <a:cubicBezTo>
                      <a:pt x="1481" y="5585"/>
                      <a:pt x="1449" y="5742"/>
                      <a:pt x="1449" y="5868"/>
                    </a:cubicBezTo>
                    <a:cubicBezTo>
                      <a:pt x="1449" y="6026"/>
                      <a:pt x="1449" y="6183"/>
                      <a:pt x="1481" y="6341"/>
                    </a:cubicBezTo>
                    <a:cubicBezTo>
                      <a:pt x="945" y="6530"/>
                      <a:pt x="662" y="6876"/>
                      <a:pt x="347" y="7318"/>
                    </a:cubicBezTo>
                    <a:cubicBezTo>
                      <a:pt x="221" y="7475"/>
                      <a:pt x="284" y="7664"/>
                      <a:pt x="441" y="7790"/>
                    </a:cubicBezTo>
                    <a:cubicBezTo>
                      <a:pt x="507" y="7843"/>
                      <a:pt x="584" y="7868"/>
                      <a:pt x="658" y="7868"/>
                    </a:cubicBezTo>
                    <a:cubicBezTo>
                      <a:pt x="761" y="7868"/>
                      <a:pt x="859" y="7819"/>
                      <a:pt x="914" y="7727"/>
                    </a:cubicBezTo>
                    <a:cubicBezTo>
                      <a:pt x="1134" y="7349"/>
                      <a:pt x="1323" y="7129"/>
                      <a:pt x="1607" y="7002"/>
                    </a:cubicBezTo>
                    <a:cubicBezTo>
                      <a:pt x="1701" y="7286"/>
                      <a:pt x="1764" y="7570"/>
                      <a:pt x="1922" y="7822"/>
                    </a:cubicBezTo>
                    <a:cubicBezTo>
                      <a:pt x="1481" y="8200"/>
                      <a:pt x="1323" y="8609"/>
                      <a:pt x="1166" y="9145"/>
                    </a:cubicBezTo>
                    <a:cubicBezTo>
                      <a:pt x="1134" y="9334"/>
                      <a:pt x="1260" y="9523"/>
                      <a:pt x="1418" y="9554"/>
                    </a:cubicBezTo>
                    <a:cubicBezTo>
                      <a:pt x="1452" y="9566"/>
                      <a:pt x="1486" y="9571"/>
                      <a:pt x="1519" y="9571"/>
                    </a:cubicBezTo>
                    <a:cubicBezTo>
                      <a:pt x="1671" y="9571"/>
                      <a:pt x="1807" y="9463"/>
                      <a:pt x="1859" y="9334"/>
                    </a:cubicBezTo>
                    <a:cubicBezTo>
                      <a:pt x="1953" y="8924"/>
                      <a:pt x="2048" y="8672"/>
                      <a:pt x="2268" y="8420"/>
                    </a:cubicBezTo>
                    <a:cubicBezTo>
                      <a:pt x="2426" y="8672"/>
                      <a:pt x="2646" y="8893"/>
                      <a:pt x="2835" y="9082"/>
                    </a:cubicBezTo>
                    <a:cubicBezTo>
                      <a:pt x="2520" y="9554"/>
                      <a:pt x="2552" y="10027"/>
                      <a:pt x="2583" y="10594"/>
                    </a:cubicBezTo>
                    <a:cubicBezTo>
                      <a:pt x="2583" y="10783"/>
                      <a:pt x="2741" y="10909"/>
                      <a:pt x="2961" y="10909"/>
                    </a:cubicBezTo>
                    <a:lnTo>
                      <a:pt x="2993" y="10909"/>
                    </a:lnTo>
                    <a:cubicBezTo>
                      <a:pt x="3182" y="10909"/>
                      <a:pt x="3308" y="10720"/>
                      <a:pt x="3308" y="10500"/>
                    </a:cubicBezTo>
                    <a:cubicBezTo>
                      <a:pt x="3277" y="10090"/>
                      <a:pt x="3277" y="9806"/>
                      <a:pt x="3371" y="9523"/>
                    </a:cubicBezTo>
                    <a:cubicBezTo>
                      <a:pt x="3623" y="9680"/>
                      <a:pt x="3844" y="9838"/>
                      <a:pt x="4127" y="9964"/>
                    </a:cubicBezTo>
                    <a:cubicBezTo>
                      <a:pt x="4001" y="10500"/>
                      <a:pt x="4159" y="10941"/>
                      <a:pt x="4411" y="11445"/>
                    </a:cubicBezTo>
                    <a:cubicBezTo>
                      <a:pt x="4452" y="11589"/>
                      <a:pt x="4561" y="11652"/>
                      <a:pt x="4684" y="11652"/>
                    </a:cubicBezTo>
                    <a:cubicBezTo>
                      <a:pt x="4749" y="11652"/>
                      <a:pt x="4818" y="11635"/>
                      <a:pt x="4883" y="11602"/>
                    </a:cubicBezTo>
                    <a:cubicBezTo>
                      <a:pt x="5041" y="11539"/>
                      <a:pt x="5104" y="11350"/>
                      <a:pt x="5041" y="11130"/>
                    </a:cubicBezTo>
                    <a:cubicBezTo>
                      <a:pt x="4883" y="10783"/>
                      <a:pt x="4757" y="10500"/>
                      <a:pt x="4789" y="10184"/>
                    </a:cubicBezTo>
                    <a:lnTo>
                      <a:pt x="4789" y="10184"/>
                    </a:lnTo>
                    <a:cubicBezTo>
                      <a:pt x="5072" y="10279"/>
                      <a:pt x="5356" y="10311"/>
                      <a:pt x="5671" y="10342"/>
                    </a:cubicBezTo>
                    <a:cubicBezTo>
                      <a:pt x="5734" y="10909"/>
                      <a:pt x="6049" y="11256"/>
                      <a:pt x="6427" y="11665"/>
                    </a:cubicBezTo>
                    <a:cubicBezTo>
                      <a:pt x="6474" y="11712"/>
                      <a:pt x="6561" y="11736"/>
                      <a:pt x="6651" y="11736"/>
                    </a:cubicBezTo>
                    <a:cubicBezTo>
                      <a:pt x="6742" y="11736"/>
                      <a:pt x="6837" y="11712"/>
                      <a:pt x="6900" y="11665"/>
                    </a:cubicBezTo>
                    <a:cubicBezTo>
                      <a:pt x="6994" y="11539"/>
                      <a:pt x="6994" y="11287"/>
                      <a:pt x="6900" y="11193"/>
                    </a:cubicBezTo>
                    <a:cubicBezTo>
                      <a:pt x="6616" y="10909"/>
                      <a:pt x="6427" y="10657"/>
                      <a:pt x="6333" y="10342"/>
                    </a:cubicBezTo>
                    <a:cubicBezTo>
                      <a:pt x="6616" y="10311"/>
                      <a:pt x="6931" y="10279"/>
                      <a:pt x="7215" y="10184"/>
                    </a:cubicBezTo>
                    <a:cubicBezTo>
                      <a:pt x="7467" y="10720"/>
                      <a:pt x="7876" y="10941"/>
                      <a:pt x="8380" y="11130"/>
                    </a:cubicBezTo>
                    <a:cubicBezTo>
                      <a:pt x="8424" y="11156"/>
                      <a:pt x="8474" y="11167"/>
                      <a:pt x="8526" y="11167"/>
                    </a:cubicBezTo>
                    <a:cubicBezTo>
                      <a:pt x="8662" y="11167"/>
                      <a:pt x="8807" y="11086"/>
                      <a:pt x="8853" y="10972"/>
                    </a:cubicBezTo>
                    <a:cubicBezTo>
                      <a:pt x="8947" y="10815"/>
                      <a:pt x="8853" y="10594"/>
                      <a:pt x="8695" y="10500"/>
                    </a:cubicBezTo>
                    <a:cubicBezTo>
                      <a:pt x="8349" y="10374"/>
                      <a:pt x="8065" y="10184"/>
                      <a:pt x="7908" y="9932"/>
                    </a:cubicBezTo>
                    <a:cubicBezTo>
                      <a:pt x="8191" y="9806"/>
                      <a:pt x="8412" y="9649"/>
                      <a:pt x="8664" y="9491"/>
                    </a:cubicBezTo>
                    <a:cubicBezTo>
                      <a:pt x="9105" y="9901"/>
                      <a:pt x="9578" y="9964"/>
                      <a:pt x="10082" y="9995"/>
                    </a:cubicBezTo>
                    <a:lnTo>
                      <a:pt x="10113" y="9995"/>
                    </a:lnTo>
                    <a:cubicBezTo>
                      <a:pt x="10302" y="9995"/>
                      <a:pt x="10428" y="9869"/>
                      <a:pt x="10460" y="9680"/>
                    </a:cubicBezTo>
                    <a:cubicBezTo>
                      <a:pt x="10460" y="9491"/>
                      <a:pt x="10365" y="9334"/>
                      <a:pt x="10145" y="9302"/>
                    </a:cubicBezTo>
                    <a:cubicBezTo>
                      <a:pt x="9767" y="9239"/>
                      <a:pt x="9483" y="9208"/>
                      <a:pt x="9199" y="9019"/>
                    </a:cubicBezTo>
                    <a:cubicBezTo>
                      <a:pt x="9388" y="8830"/>
                      <a:pt x="9609" y="8578"/>
                      <a:pt x="9767" y="8357"/>
                    </a:cubicBezTo>
                    <a:cubicBezTo>
                      <a:pt x="9980" y="8437"/>
                      <a:pt x="10181" y="8466"/>
                      <a:pt x="10384" y="8466"/>
                    </a:cubicBezTo>
                    <a:cubicBezTo>
                      <a:pt x="10660" y="8466"/>
                      <a:pt x="10938" y="8412"/>
                      <a:pt x="11247" y="8357"/>
                    </a:cubicBezTo>
                    <a:cubicBezTo>
                      <a:pt x="11468" y="8294"/>
                      <a:pt x="11531" y="8105"/>
                      <a:pt x="11499" y="7916"/>
                    </a:cubicBezTo>
                    <a:cubicBezTo>
                      <a:pt x="11472" y="7751"/>
                      <a:pt x="11300" y="7658"/>
                      <a:pt x="11131" y="7658"/>
                    </a:cubicBezTo>
                    <a:cubicBezTo>
                      <a:pt x="11107" y="7658"/>
                      <a:pt x="11082" y="7660"/>
                      <a:pt x="11058" y="7664"/>
                    </a:cubicBezTo>
                    <a:cubicBezTo>
                      <a:pt x="10806" y="7748"/>
                      <a:pt x="10596" y="7804"/>
                      <a:pt x="10391" y="7804"/>
                    </a:cubicBezTo>
                    <a:cubicBezTo>
                      <a:pt x="10288" y="7804"/>
                      <a:pt x="10187" y="7790"/>
                      <a:pt x="10082" y="7759"/>
                    </a:cubicBezTo>
                    <a:cubicBezTo>
                      <a:pt x="10208" y="7475"/>
                      <a:pt x="10302" y="7192"/>
                      <a:pt x="10365" y="6939"/>
                    </a:cubicBezTo>
                    <a:lnTo>
                      <a:pt x="10397" y="6939"/>
                    </a:lnTo>
                    <a:cubicBezTo>
                      <a:pt x="10932" y="6939"/>
                      <a:pt x="11342" y="6687"/>
                      <a:pt x="11751" y="6372"/>
                    </a:cubicBezTo>
                    <a:cubicBezTo>
                      <a:pt x="11940" y="6246"/>
                      <a:pt x="11972" y="6057"/>
                      <a:pt x="11846" y="5900"/>
                    </a:cubicBezTo>
                    <a:cubicBezTo>
                      <a:pt x="11789" y="5843"/>
                      <a:pt x="11687" y="5798"/>
                      <a:pt x="11580" y="5798"/>
                    </a:cubicBezTo>
                    <a:cubicBezTo>
                      <a:pt x="11509" y="5798"/>
                      <a:pt x="11436" y="5818"/>
                      <a:pt x="11373" y="5868"/>
                    </a:cubicBezTo>
                    <a:cubicBezTo>
                      <a:pt x="11058" y="6120"/>
                      <a:pt x="10775" y="6278"/>
                      <a:pt x="10460" y="6278"/>
                    </a:cubicBezTo>
                    <a:cubicBezTo>
                      <a:pt x="10460" y="6152"/>
                      <a:pt x="10491" y="5994"/>
                      <a:pt x="10491" y="5868"/>
                    </a:cubicBezTo>
                    <a:cubicBezTo>
                      <a:pt x="10491" y="5711"/>
                      <a:pt x="10491" y="5553"/>
                      <a:pt x="10460" y="5396"/>
                    </a:cubicBezTo>
                    <a:cubicBezTo>
                      <a:pt x="11027" y="5207"/>
                      <a:pt x="11279" y="4860"/>
                      <a:pt x="11594" y="4419"/>
                    </a:cubicBezTo>
                    <a:cubicBezTo>
                      <a:pt x="11720" y="4262"/>
                      <a:pt x="11688" y="4073"/>
                      <a:pt x="11531" y="3947"/>
                    </a:cubicBezTo>
                    <a:cubicBezTo>
                      <a:pt x="11465" y="3894"/>
                      <a:pt x="11394" y="3869"/>
                      <a:pt x="11324" y="3869"/>
                    </a:cubicBezTo>
                    <a:cubicBezTo>
                      <a:pt x="11226" y="3869"/>
                      <a:pt x="11132" y="3918"/>
                      <a:pt x="11058" y="4010"/>
                    </a:cubicBezTo>
                    <a:cubicBezTo>
                      <a:pt x="10838" y="4388"/>
                      <a:pt x="10617" y="4608"/>
                      <a:pt x="10365" y="4734"/>
                    </a:cubicBezTo>
                    <a:cubicBezTo>
                      <a:pt x="10271" y="4451"/>
                      <a:pt x="10176" y="4167"/>
                      <a:pt x="10019" y="3915"/>
                    </a:cubicBezTo>
                    <a:cubicBezTo>
                      <a:pt x="10460" y="3537"/>
                      <a:pt x="10617" y="3127"/>
                      <a:pt x="10775" y="2592"/>
                    </a:cubicBezTo>
                    <a:cubicBezTo>
                      <a:pt x="10806" y="2403"/>
                      <a:pt x="10712" y="2214"/>
                      <a:pt x="10554" y="2182"/>
                    </a:cubicBezTo>
                    <a:cubicBezTo>
                      <a:pt x="10520" y="2171"/>
                      <a:pt x="10485" y="2166"/>
                      <a:pt x="10450" y="2166"/>
                    </a:cubicBezTo>
                    <a:cubicBezTo>
                      <a:pt x="10292" y="2166"/>
                      <a:pt x="10139" y="2274"/>
                      <a:pt x="10113" y="2403"/>
                    </a:cubicBezTo>
                    <a:cubicBezTo>
                      <a:pt x="9987" y="2812"/>
                      <a:pt x="9924" y="3064"/>
                      <a:pt x="9672" y="3316"/>
                    </a:cubicBezTo>
                    <a:cubicBezTo>
                      <a:pt x="9515" y="3064"/>
                      <a:pt x="9325" y="2844"/>
                      <a:pt x="9136" y="2655"/>
                    </a:cubicBezTo>
                    <a:cubicBezTo>
                      <a:pt x="9451" y="2182"/>
                      <a:pt x="9388" y="1710"/>
                      <a:pt x="9357" y="1143"/>
                    </a:cubicBezTo>
                    <a:cubicBezTo>
                      <a:pt x="9357" y="954"/>
                      <a:pt x="9168" y="828"/>
                      <a:pt x="8979" y="828"/>
                    </a:cubicBezTo>
                    <a:cubicBezTo>
                      <a:pt x="8790" y="828"/>
                      <a:pt x="8664" y="1017"/>
                      <a:pt x="8664" y="1237"/>
                    </a:cubicBezTo>
                    <a:cubicBezTo>
                      <a:pt x="8695" y="1647"/>
                      <a:pt x="8695" y="1930"/>
                      <a:pt x="8569" y="2214"/>
                    </a:cubicBezTo>
                    <a:cubicBezTo>
                      <a:pt x="8349" y="2056"/>
                      <a:pt x="8097" y="1899"/>
                      <a:pt x="7813" y="1773"/>
                    </a:cubicBezTo>
                    <a:cubicBezTo>
                      <a:pt x="7939" y="1237"/>
                      <a:pt x="7782" y="796"/>
                      <a:pt x="7561" y="292"/>
                    </a:cubicBezTo>
                    <a:cubicBezTo>
                      <a:pt x="7493" y="178"/>
                      <a:pt x="7375" y="97"/>
                      <a:pt x="7243" y="97"/>
                    </a:cubicBezTo>
                    <a:cubicBezTo>
                      <a:pt x="7193" y="97"/>
                      <a:pt x="7141" y="108"/>
                      <a:pt x="7089" y="134"/>
                    </a:cubicBezTo>
                    <a:cubicBezTo>
                      <a:pt x="6931" y="197"/>
                      <a:pt x="6837" y="386"/>
                      <a:pt x="6931" y="607"/>
                    </a:cubicBezTo>
                    <a:cubicBezTo>
                      <a:pt x="7089" y="954"/>
                      <a:pt x="7215" y="1237"/>
                      <a:pt x="7152" y="1552"/>
                    </a:cubicBezTo>
                    <a:cubicBezTo>
                      <a:pt x="6900" y="1458"/>
                      <a:pt x="6616" y="1426"/>
                      <a:pt x="6301" y="1395"/>
                    </a:cubicBezTo>
                    <a:cubicBezTo>
                      <a:pt x="6206" y="828"/>
                      <a:pt x="5891" y="481"/>
                      <a:pt x="5545" y="71"/>
                    </a:cubicBezTo>
                    <a:cubicBezTo>
                      <a:pt x="5482" y="24"/>
                      <a:pt x="5395" y="1"/>
                      <a:pt x="53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88" name="Google Shape;7188;p64"/>
              <p:cNvSpPr/>
              <p:nvPr/>
            </p:nvSpPr>
            <p:spPr>
              <a:xfrm>
                <a:off x="-22740025" y="3217825"/>
                <a:ext cx="5200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2049" extrusionOk="0">
                    <a:moveTo>
                      <a:pt x="1040" y="0"/>
                    </a:moveTo>
                    <a:cubicBezTo>
                      <a:pt x="441" y="0"/>
                      <a:pt x="0" y="473"/>
                      <a:pt x="0" y="1009"/>
                    </a:cubicBezTo>
                    <a:cubicBezTo>
                      <a:pt x="0" y="1607"/>
                      <a:pt x="473" y="2048"/>
                      <a:pt x="1040" y="2048"/>
                    </a:cubicBezTo>
                    <a:cubicBezTo>
                      <a:pt x="1607" y="2048"/>
                      <a:pt x="2048" y="1576"/>
                      <a:pt x="2048" y="1009"/>
                    </a:cubicBezTo>
                    <a:cubicBezTo>
                      <a:pt x="2080" y="473"/>
                      <a:pt x="1607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89" name="Google Shape;7189;p64"/>
              <p:cNvSpPr/>
              <p:nvPr/>
            </p:nvSpPr>
            <p:spPr>
              <a:xfrm>
                <a:off x="-22705375" y="332180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190" name="Google Shape;7190;p64"/>
            <p:cNvGrpSpPr/>
            <p:nvPr/>
          </p:nvGrpSpPr>
          <p:grpSpPr>
            <a:xfrm>
              <a:off x="1000972" y="2083963"/>
              <a:ext cx="202285" cy="229769"/>
              <a:chOff x="-28069875" y="3175300"/>
              <a:chExt cx="260725" cy="296150"/>
            </a:xfrm>
            <a:grpFill/>
          </p:grpSpPr>
          <p:sp>
            <p:nvSpPr>
              <p:cNvPr id="7191" name="Google Shape;7191;p64"/>
              <p:cNvSpPr/>
              <p:nvPr/>
            </p:nvSpPr>
            <p:spPr>
              <a:xfrm>
                <a:off x="-28059650" y="3192625"/>
                <a:ext cx="2602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2805" extrusionOk="0">
                    <a:moveTo>
                      <a:pt x="536" y="0"/>
                    </a:moveTo>
                    <a:cubicBezTo>
                      <a:pt x="253" y="0"/>
                      <a:pt x="1" y="252"/>
                      <a:pt x="1" y="536"/>
                    </a:cubicBezTo>
                    <a:lnTo>
                      <a:pt x="1" y="2458"/>
                    </a:lnTo>
                    <a:cubicBezTo>
                      <a:pt x="410" y="2458"/>
                      <a:pt x="757" y="2584"/>
                      <a:pt x="1040" y="2804"/>
                    </a:cubicBezTo>
                    <a:lnTo>
                      <a:pt x="1040" y="536"/>
                    </a:lnTo>
                    <a:cubicBezTo>
                      <a:pt x="1040" y="252"/>
                      <a:pt x="788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2" name="Google Shape;7192;p64"/>
              <p:cNvSpPr/>
              <p:nvPr/>
            </p:nvSpPr>
            <p:spPr>
              <a:xfrm>
                <a:off x="-27843050" y="3192625"/>
                <a:ext cx="2602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2773" extrusionOk="0">
                    <a:moveTo>
                      <a:pt x="536" y="0"/>
                    </a:moveTo>
                    <a:cubicBezTo>
                      <a:pt x="253" y="0"/>
                      <a:pt x="1" y="252"/>
                      <a:pt x="1" y="536"/>
                    </a:cubicBezTo>
                    <a:lnTo>
                      <a:pt x="1" y="2773"/>
                    </a:lnTo>
                    <a:cubicBezTo>
                      <a:pt x="284" y="2584"/>
                      <a:pt x="694" y="2426"/>
                      <a:pt x="1040" y="2426"/>
                    </a:cubicBezTo>
                    <a:lnTo>
                      <a:pt x="1040" y="536"/>
                    </a:lnTo>
                    <a:cubicBezTo>
                      <a:pt x="1040" y="252"/>
                      <a:pt x="788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3" name="Google Shape;7193;p64"/>
              <p:cNvSpPr/>
              <p:nvPr/>
            </p:nvSpPr>
            <p:spPr>
              <a:xfrm>
                <a:off x="-27973000" y="3202075"/>
                <a:ext cx="26000" cy="5752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2301" extrusionOk="0">
                    <a:moveTo>
                      <a:pt x="536" y="0"/>
                    </a:moveTo>
                    <a:cubicBezTo>
                      <a:pt x="252" y="0"/>
                      <a:pt x="0" y="221"/>
                      <a:pt x="0" y="504"/>
                    </a:cubicBezTo>
                    <a:lnTo>
                      <a:pt x="0" y="1954"/>
                    </a:lnTo>
                    <a:cubicBezTo>
                      <a:pt x="410" y="1985"/>
                      <a:pt x="756" y="2080"/>
                      <a:pt x="1040" y="2300"/>
                    </a:cubicBezTo>
                    <a:lnTo>
                      <a:pt x="1040" y="504"/>
                    </a:lnTo>
                    <a:cubicBezTo>
                      <a:pt x="1040" y="221"/>
                      <a:pt x="788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4" name="Google Shape;7194;p64"/>
              <p:cNvSpPr/>
              <p:nvPr/>
            </p:nvSpPr>
            <p:spPr>
              <a:xfrm>
                <a:off x="-27929675" y="3202075"/>
                <a:ext cx="26000" cy="57525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2301" extrusionOk="0">
                    <a:moveTo>
                      <a:pt x="536" y="0"/>
                    </a:moveTo>
                    <a:cubicBezTo>
                      <a:pt x="252" y="0"/>
                      <a:pt x="0" y="221"/>
                      <a:pt x="0" y="504"/>
                    </a:cubicBezTo>
                    <a:lnTo>
                      <a:pt x="0" y="2300"/>
                    </a:lnTo>
                    <a:cubicBezTo>
                      <a:pt x="315" y="2111"/>
                      <a:pt x="693" y="1985"/>
                      <a:pt x="1040" y="1954"/>
                    </a:cubicBezTo>
                    <a:lnTo>
                      <a:pt x="1040" y="504"/>
                    </a:lnTo>
                    <a:cubicBezTo>
                      <a:pt x="1040" y="221"/>
                      <a:pt x="788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5" name="Google Shape;7195;p64"/>
              <p:cNvSpPr/>
              <p:nvPr/>
            </p:nvSpPr>
            <p:spPr>
              <a:xfrm>
                <a:off x="-28016325" y="3175300"/>
                <a:ext cx="26025" cy="91375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3655" extrusionOk="0">
                    <a:moveTo>
                      <a:pt x="536" y="0"/>
                    </a:moveTo>
                    <a:cubicBezTo>
                      <a:pt x="253" y="0"/>
                      <a:pt x="1" y="221"/>
                      <a:pt x="1" y="504"/>
                    </a:cubicBezTo>
                    <a:lnTo>
                      <a:pt x="1" y="3655"/>
                    </a:lnTo>
                    <a:cubicBezTo>
                      <a:pt x="1" y="3655"/>
                      <a:pt x="1" y="3623"/>
                      <a:pt x="64" y="3623"/>
                    </a:cubicBezTo>
                    <a:cubicBezTo>
                      <a:pt x="284" y="3371"/>
                      <a:pt x="631" y="3182"/>
                      <a:pt x="1040" y="3056"/>
                    </a:cubicBezTo>
                    <a:lnTo>
                      <a:pt x="1040" y="504"/>
                    </a:lnTo>
                    <a:cubicBezTo>
                      <a:pt x="1040" y="221"/>
                      <a:pt x="788" y="0"/>
                      <a:pt x="5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6" name="Google Shape;7196;p64"/>
              <p:cNvSpPr/>
              <p:nvPr/>
            </p:nvSpPr>
            <p:spPr>
              <a:xfrm>
                <a:off x="-27886375" y="3176075"/>
                <a:ext cx="26025" cy="91400"/>
              </a:xfrm>
              <a:custGeom>
                <a:avLst/>
                <a:gdLst/>
                <a:ahLst/>
                <a:cxnLst/>
                <a:rect l="l" t="t" r="r" b="b"/>
                <a:pathLst>
                  <a:path w="1041" h="3656" extrusionOk="0">
                    <a:moveTo>
                      <a:pt x="536" y="1"/>
                    </a:moveTo>
                    <a:cubicBezTo>
                      <a:pt x="253" y="1"/>
                      <a:pt x="1" y="221"/>
                      <a:pt x="1" y="505"/>
                    </a:cubicBezTo>
                    <a:lnTo>
                      <a:pt x="1" y="3088"/>
                    </a:lnTo>
                    <a:cubicBezTo>
                      <a:pt x="379" y="3151"/>
                      <a:pt x="726" y="3340"/>
                      <a:pt x="1041" y="3655"/>
                    </a:cubicBezTo>
                    <a:lnTo>
                      <a:pt x="1041" y="505"/>
                    </a:lnTo>
                    <a:cubicBezTo>
                      <a:pt x="1041" y="253"/>
                      <a:pt x="789" y="1"/>
                      <a:pt x="5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7" name="Google Shape;7197;p64"/>
              <p:cNvSpPr/>
              <p:nvPr/>
            </p:nvSpPr>
            <p:spPr>
              <a:xfrm>
                <a:off x="-28017900" y="3269025"/>
                <a:ext cx="161475" cy="133125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5325" extrusionOk="0">
                    <a:moveTo>
                      <a:pt x="1733" y="0"/>
                    </a:moveTo>
                    <a:cubicBezTo>
                      <a:pt x="1355" y="0"/>
                      <a:pt x="946" y="158"/>
                      <a:pt x="662" y="410"/>
                    </a:cubicBezTo>
                    <a:cubicBezTo>
                      <a:pt x="64" y="882"/>
                      <a:pt x="1" y="1639"/>
                      <a:pt x="347" y="2237"/>
                    </a:cubicBezTo>
                    <a:cubicBezTo>
                      <a:pt x="1324" y="2458"/>
                      <a:pt x="2048" y="3340"/>
                      <a:pt x="2174" y="4348"/>
                    </a:cubicBezTo>
                    <a:lnTo>
                      <a:pt x="3214" y="5325"/>
                    </a:lnTo>
                    <a:lnTo>
                      <a:pt x="4285" y="4348"/>
                    </a:lnTo>
                    <a:cubicBezTo>
                      <a:pt x="4380" y="3340"/>
                      <a:pt x="5073" y="2521"/>
                      <a:pt x="6113" y="2237"/>
                    </a:cubicBezTo>
                    <a:cubicBezTo>
                      <a:pt x="6459" y="1639"/>
                      <a:pt x="6333" y="882"/>
                      <a:pt x="5860" y="410"/>
                    </a:cubicBezTo>
                    <a:cubicBezTo>
                      <a:pt x="5577" y="158"/>
                      <a:pt x="5199" y="0"/>
                      <a:pt x="4789" y="0"/>
                    </a:cubicBezTo>
                    <a:cubicBezTo>
                      <a:pt x="4411" y="0"/>
                      <a:pt x="4002" y="158"/>
                      <a:pt x="3750" y="410"/>
                    </a:cubicBezTo>
                    <a:lnTo>
                      <a:pt x="3277" y="882"/>
                    </a:lnTo>
                    <a:lnTo>
                      <a:pt x="2805" y="410"/>
                    </a:lnTo>
                    <a:cubicBezTo>
                      <a:pt x="2521" y="158"/>
                      <a:pt x="2143" y="0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8" name="Google Shape;7198;p64"/>
              <p:cNvSpPr/>
              <p:nvPr/>
            </p:nvSpPr>
            <p:spPr>
              <a:xfrm>
                <a:off x="-27930475" y="3269800"/>
                <a:ext cx="121325" cy="201650"/>
              </a:xfrm>
              <a:custGeom>
                <a:avLst/>
                <a:gdLst/>
                <a:ahLst/>
                <a:cxnLst/>
                <a:rect l="l" t="t" r="r" b="b"/>
                <a:pathLst>
                  <a:path w="4853" h="8066" extrusionOk="0">
                    <a:moveTo>
                      <a:pt x="4506" y="1"/>
                    </a:moveTo>
                    <a:cubicBezTo>
                      <a:pt x="3876" y="1"/>
                      <a:pt x="3403" y="505"/>
                      <a:pt x="3403" y="1198"/>
                    </a:cubicBezTo>
                    <a:lnTo>
                      <a:pt x="3403" y="2395"/>
                    </a:lnTo>
                    <a:cubicBezTo>
                      <a:pt x="3403" y="2584"/>
                      <a:pt x="3246" y="2742"/>
                      <a:pt x="3025" y="2742"/>
                    </a:cubicBezTo>
                    <a:cubicBezTo>
                      <a:pt x="2679" y="2742"/>
                      <a:pt x="2363" y="2868"/>
                      <a:pt x="2080" y="3025"/>
                    </a:cubicBezTo>
                    <a:cubicBezTo>
                      <a:pt x="1702" y="3372"/>
                      <a:pt x="1418" y="3939"/>
                      <a:pt x="1418" y="4474"/>
                    </a:cubicBezTo>
                    <a:lnTo>
                      <a:pt x="1418" y="5231"/>
                    </a:lnTo>
                    <a:cubicBezTo>
                      <a:pt x="1418" y="5420"/>
                      <a:pt x="1261" y="5577"/>
                      <a:pt x="1072" y="5577"/>
                    </a:cubicBezTo>
                    <a:cubicBezTo>
                      <a:pt x="883" y="5577"/>
                      <a:pt x="725" y="5420"/>
                      <a:pt x="725" y="5231"/>
                    </a:cubicBezTo>
                    <a:lnTo>
                      <a:pt x="1" y="5892"/>
                    </a:lnTo>
                    <a:lnTo>
                      <a:pt x="1" y="8066"/>
                    </a:lnTo>
                    <a:lnTo>
                      <a:pt x="3813" y="8066"/>
                    </a:lnTo>
                    <a:cubicBezTo>
                      <a:pt x="4033" y="8066"/>
                      <a:pt x="4191" y="7908"/>
                      <a:pt x="4191" y="7719"/>
                    </a:cubicBezTo>
                    <a:cubicBezTo>
                      <a:pt x="4191" y="7530"/>
                      <a:pt x="4033" y="7373"/>
                      <a:pt x="3813" y="7373"/>
                    </a:cubicBezTo>
                    <a:lnTo>
                      <a:pt x="3466" y="7373"/>
                    </a:lnTo>
                    <a:lnTo>
                      <a:pt x="3466" y="6270"/>
                    </a:lnTo>
                    <a:cubicBezTo>
                      <a:pt x="3466" y="6176"/>
                      <a:pt x="3498" y="6050"/>
                      <a:pt x="3592" y="6018"/>
                    </a:cubicBezTo>
                    <a:lnTo>
                      <a:pt x="4128" y="5420"/>
                    </a:lnTo>
                    <a:cubicBezTo>
                      <a:pt x="4600" y="4947"/>
                      <a:pt x="4852" y="4380"/>
                      <a:pt x="4852" y="3687"/>
                    </a:cubicBezTo>
                    <a:lnTo>
                      <a:pt x="4852" y="347"/>
                    </a:lnTo>
                    <a:cubicBezTo>
                      <a:pt x="4852" y="158"/>
                      <a:pt x="4695" y="1"/>
                      <a:pt x="45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199" name="Google Shape;7199;p64"/>
              <p:cNvSpPr/>
              <p:nvPr/>
            </p:nvSpPr>
            <p:spPr>
              <a:xfrm>
                <a:off x="-28069875" y="3271375"/>
                <a:ext cx="122875" cy="20007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8003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3718"/>
                    </a:lnTo>
                    <a:cubicBezTo>
                      <a:pt x="0" y="4348"/>
                      <a:pt x="221" y="4979"/>
                      <a:pt x="693" y="5451"/>
                    </a:cubicBezTo>
                    <a:lnTo>
                      <a:pt x="1323" y="5955"/>
                    </a:lnTo>
                    <a:cubicBezTo>
                      <a:pt x="1418" y="6018"/>
                      <a:pt x="1449" y="6113"/>
                      <a:pt x="1449" y="6207"/>
                    </a:cubicBezTo>
                    <a:lnTo>
                      <a:pt x="1449" y="7310"/>
                    </a:lnTo>
                    <a:lnTo>
                      <a:pt x="1103" y="7310"/>
                    </a:lnTo>
                    <a:cubicBezTo>
                      <a:pt x="882" y="7310"/>
                      <a:pt x="725" y="7467"/>
                      <a:pt x="725" y="7656"/>
                    </a:cubicBezTo>
                    <a:cubicBezTo>
                      <a:pt x="725" y="7845"/>
                      <a:pt x="882" y="8003"/>
                      <a:pt x="1103" y="8003"/>
                    </a:cubicBezTo>
                    <a:lnTo>
                      <a:pt x="4915" y="8003"/>
                    </a:lnTo>
                    <a:lnTo>
                      <a:pt x="4915" y="5829"/>
                    </a:lnTo>
                    <a:lnTo>
                      <a:pt x="4190" y="5168"/>
                    </a:lnTo>
                    <a:cubicBezTo>
                      <a:pt x="4190" y="5357"/>
                      <a:pt x="4033" y="5514"/>
                      <a:pt x="3844" y="5514"/>
                    </a:cubicBezTo>
                    <a:cubicBezTo>
                      <a:pt x="3655" y="5514"/>
                      <a:pt x="3497" y="5357"/>
                      <a:pt x="3497" y="5168"/>
                    </a:cubicBezTo>
                    <a:lnTo>
                      <a:pt x="3497" y="4411"/>
                    </a:lnTo>
                    <a:cubicBezTo>
                      <a:pt x="3497" y="3876"/>
                      <a:pt x="3214" y="3372"/>
                      <a:pt x="2741" y="3057"/>
                    </a:cubicBezTo>
                    <a:cubicBezTo>
                      <a:pt x="2458" y="2899"/>
                      <a:pt x="2143" y="2773"/>
                      <a:pt x="1796" y="2773"/>
                    </a:cubicBezTo>
                    <a:cubicBezTo>
                      <a:pt x="1607" y="2773"/>
                      <a:pt x="1449" y="2616"/>
                      <a:pt x="1449" y="2427"/>
                    </a:cubicBezTo>
                    <a:lnTo>
                      <a:pt x="1449" y="1229"/>
                    </a:lnTo>
                    <a:cubicBezTo>
                      <a:pt x="1449" y="473"/>
                      <a:pt x="945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200" name="Google Shape;7200;p64"/>
            <p:cNvSpPr/>
            <p:nvPr/>
          </p:nvSpPr>
          <p:spPr>
            <a:xfrm>
              <a:off x="987425" y="2367611"/>
              <a:ext cx="229769" cy="228412"/>
            </a:xfrm>
            <a:custGeom>
              <a:avLst/>
              <a:gdLst/>
              <a:ahLst/>
              <a:cxnLst/>
              <a:rect l="l" t="t" r="r" b="b"/>
              <a:pathLst>
                <a:path w="11846" h="11776" extrusionOk="0">
                  <a:moveTo>
                    <a:pt x="9074" y="2261"/>
                  </a:moveTo>
                  <a:lnTo>
                    <a:pt x="9546" y="2733"/>
                  </a:lnTo>
                  <a:lnTo>
                    <a:pt x="9011" y="3300"/>
                  </a:lnTo>
                  <a:lnTo>
                    <a:pt x="8538" y="2828"/>
                  </a:lnTo>
                  <a:lnTo>
                    <a:pt x="9074" y="2261"/>
                  </a:lnTo>
                  <a:close/>
                  <a:moveTo>
                    <a:pt x="6333" y="3489"/>
                  </a:moveTo>
                  <a:lnTo>
                    <a:pt x="8286" y="5474"/>
                  </a:lnTo>
                  <a:lnTo>
                    <a:pt x="7782" y="5978"/>
                  </a:lnTo>
                  <a:lnTo>
                    <a:pt x="7026" y="5222"/>
                  </a:lnTo>
                  <a:cubicBezTo>
                    <a:pt x="6963" y="5159"/>
                    <a:pt x="6876" y="5128"/>
                    <a:pt x="6789" y="5128"/>
                  </a:cubicBezTo>
                  <a:cubicBezTo>
                    <a:pt x="6703" y="5128"/>
                    <a:pt x="6616" y="5159"/>
                    <a:pt x="6553" y="5222"/>
                  </a:cubicBezTo>
                  <a:cubicBezTo>
                    <a:pt x="6427" y="5348"/>
                    <a:pt x="6427" y="5569"/>
                    <a:pt x="6553" y="5695"/>
                  </a:cubicBezTo>
                  <a:lnTo>
                    <a:pt x="7309" y="6451"/>
                  </a:lnTo>
                  <a:lnTo>
                    <a:pt x="6837" y="6924"/>
                  </a:lnTo>
                  <a:lnTo>
                    <a:pt x="4883" y="4939"/>
                  </a:lnTo>
                  <a:lnTo>
                    <a:pt x="6333" y="3489"/>
                  </a:lnTo>
                  <a:close/>
                  <a:moveTo>
                    <a:pt x="2647" y="8688"/>
                  </a:moveTo>
                  <a:lnTo>
                    <a:pt x="3119" y="9160"/>
                  </a:lnTo>
                  <a:lnTo>
                    <a:pt x="2899" y="9412"/>
                  </a:lnTo>
                  <a:cubicBezTo>
                    <a:pt x="2836" y="9460"/>
                    <a:pt x="2749" y="9483"/>
                    <a:pt x="2662" y="9483"/>
                  </a:cubicBezTo>
                  <a:cubicBezTo>
                    <a:pt x="2576" y="9483"/>
                    <a:pt x="2489" y="9460"/>
                    <a:pt x="2426" y="9412"/>
                  </a:cubicBezTo>
                  <a:cubicBezTo>
                    <a:pt x="2300" y="9286"/>
                    <a:pt x="2300" y="9034"/>
                    <a:pt x="2426" y="8940"/>
                  </a:cubicBezTo>
                  <a:lnTo>
                    <a:pt x="2647" y="8688"/>
                  </a:lnTo>
                  <a:close/>
                  <a:moveTo>
                    <a:pt x="9294" y="0"/>
                  </a:moveTo>
                  <a:cubicBezTo>
                    <a:pt x="9026" y="0"/>
                    <a:pt x="8758" y="103"/>
                    <a:pt x="8569" y="308"/>
                  </a:cubicBezTo>
                  <a:cubicBezTo>
                    <a:pt x="8160" y="686"/>
                    <a:pt x="8097" y="1410"/>
                    <a:pt x="8538" y="1820"/>
                  </a:cubicBezTo>
                  <a:lnTo>
                    <a:pt x="8065" y="2292"/>
                  </a:lnTo>
                  <a:lnTo>
                    <a:pt x="7089" y="1316"/>
                  </a:lnTo>
                  <a:cubicBezTo>
                    <a:pt x="6884" y="1127"/>
                    <a:pt x="6616" y="1032"/>
                    <a:pt x="6348" y="1032"/>
                  </a:cubicBezTo>
                  <a:cubicBezTo>
                    <a:pt x="6081" y="1032"/>
                    <a:pt x="5813" y="1127"/>
                    <a:pt x="5608" y="1316"/>
                  </a:cubicBezTo>
                  <a:cubicBezTo>
                    <a:pt x="5230" y="1725"/>
                    <a:pt x="5230" y="2387"/>
                    <a:pt x="5608" y="2765"/>
                  </a:cubicBezTo>
                  <a:lnTo>
                    <a:pt x="5860" y="3017"/>
                  </a:lnTo>
                  <a:lnTo>
                    <a:pt x="2678" y="6199"/>
                  </a:lnTo>
                  <a:cubicBezTo>
                    <a:pt x="2142" y="6734"/>
                    <a:pt x="2048" y="7428"/>
                    <a:pt x="2268" y="8058"/>
                  </a:cubicBezTo>
                  <a:lnTo>
                    <a:pt x="1922" y="8404"/>
                  </a:lnTo>
                  <a:cubicBezTo>
                    <a:pt x="1607" y="8719"/>
                    <a:pt x="1512" y="9192"/>
                    <a:pt x="1733" y="9601"/>
                  </a:cubicBezTo>
                  <a:lnTo>
                    <a:pt x="95" y="11208"/>
                  </a:lnTo>
                  <a:cubicBezTo>
                    <a:pt x="0" y="11334"/>
                    <a:pt x="0" y="11555"/>
                    <a:pt x="95" y="11681"/>
                  </a:cubicBezTo>
                  <a:cubicBezTo>
                    <a:pt x="158" y="11744"/>
                    <a:pt x="252" y="11775"/>
                    <a:pt x="343" y="11775"/>
                  </a:cubicBezTo>
                  <a:cubicBezTo>
                    <a:pt x="433" y="11775"/>
                    <a:pt x="520" y="11744"/>
                    <a:pt x="567" y="11681"/>
                  </a:cubicBezTo>
                  <a:lnTo>
                    <a:pt x="2174" y="10074"/>
                  </a:lnTo>
                  <a:cubicBezTo>
                    <a:pt x="2318" y="10136"/>
                    <a:pt x="2465" y="10164"/>
                    <a:pt x="2609" y="10164"/>
                  </a:cubicBezTo>
                  <a:cubicBezTo>
                    <a:pt x="2904" y="10164"/>
                    <a:pt x="3180" y="10044"/>
                    <a:pt x="3371" y="9853"/>
                  </a:cubicBezTo>
                  <a:lnTo>
                    <a:pt x="3718" y="9507"/>
                  </a:lnTo>
                  <a:cubicBezTo>
                    <a:pt x="3930" y="9598"/>
                    <a:pt x="4148" y="9640"/>
                    <a:pt x="4363" y="9640"/>
                  </a:cubicBezTo>
                  <a:cubicBezTo>
                    <a:pt x="4818" y="9640"/>
                    <a:pt x="5255" y="9450"/>
                    <a:pt x="5576" y="9129"/>
                  </a:cubicBezTo>
                  <a:lnTo>
                    <a:pt x="5797" y="8877"/>
                  </a:lnTo>
                  <a:lnTo>
                    <a:pt x="4820" y="7900"/>
                  </a:lnTo>
                  <a:cubicBezTo>
                    <a:pt x="4694" y="7774"/>
                    <a:pt x="4694" y="7554"/>
                    <a:pt x="4820" y="7428"/>
                  </a:cubicBezTo>
                  <a:cubicBezTo>
                    <a:pt x="4883" y="7365"/>
                    <a:pt x="4970" y="7333"/>
                    <a:pt x="5057" y="7333"/>
                  </a:cubicBezTo>
                  <a:cubicBezTo>
                    <a:pt x="5143" y="7333"/>
                    <a:pt x="5230" y="7365"/>
                    <a:pt x="5293" y="7428"/>
                  </a:cubicBezTo>
                  <a:lnTo>
                    <a:pt x="6270" y="8404"/>
                  </a:lnTo>
                  <a:lnTo>
                    <a:pt x="8727" y="5978"/>
                  </a:lnTo>
                  <a:lnTo>
                    <a:pt x="8948" y="6199"/>
                  </a:lnTo>
                  <a:cubicBezTo>
                    <a:pt x="9152" y="6404"/>
                    <a:pt x="9420" y="6506"/>
                    <a:pt x="9688" y="6506"/>
                  </a:cubicBezTo>
                  <a:cubicBezTo>
                    <a:pt x="9956" y="6506"/>
                    <a:pt x="10223" y="6404"/>
                    <a:pt x="10428" y="6199"/>
                  </a:cubicBezTo>
                  <a:cubicBezTo>
                    <a:pt x="10806" y="5821"/>
                    <a:pt x="10806" y="5159"/>
                    <a:pt x="10428" y="4750"/>
                  </a:cubicBezTo>
                  <a:lnTo>
                    <a:pt x="9420" y="3773"/>
                  </a:lnTo>
                  <a:lnTo>
                    <a:pt x="9987" y="3206"/>
                  </a:lnTo>
                  <a:cubicBezTo>
                    <a:pt x="10176" y="3411"/>
                    <a:pt x="10444" y="3513"/>
                    <a:pt x="10712" y="3513"/>
                  </a:cubicBezTo>
                  <a:cubicBezTo>
                    <a:pt x="10980" y="3513"/>
                    <a:pt x="11247" y="3411"/>
                    <a:pt x="11436" y="3206"/>
                  </a:cubicBezTo>
                  <a:cubicBezTo>
                    <a:pt x="11846" y="2828"/>
                    <a:pt x="11846" y="2166"/>
                    <a:pt x="11436" y="1757"/>
                  </a:cubicBezTo>
                  <a:lnTo>
                    <a:pt x="10019" y="308"/>
                  </a:lnTo>
                  <a:cubicBezTo>
                    <a:pt x="9830" y="103"/>
                    <a:pt x="9562" y="0"/>
                    <a:pt x="92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201" name="Google Shape;7201;p64"/>
            <p:cNvGrpSpPr/>
            <p:nvPr/>
          </p:nvGrpSpPr>
          <p:grpSpPr>
            <a:xfrm>
              <a:off x="1027855" y="2665176"/>
              <a:ext cx="148518" cy="229168"/>
              <a:chOff x="-28032075" y="3916450"/>
              <a:chExt cx="191425" cy="295375"/>
            </a:xfrm>
            <a:grpFill/>
          </p:grpSpPr>
          <p:sp>
            <p:nvSpPr>
              <p:cNvPr id="7202" name="Google Shape;7202;p64"/>
              <p:cNvSpPr/>
              <p:nvPr/>
            </p:nvSpPr>
            <p:spPr>
              <a:xfrm>
                <a:off x="-27996625" y="3916450"/>
                <a:ext cx="1205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2049" extrusionOk="0">
                    <a:moveTo>
                      <a:pt x="1040" y="0"/>
                    </a:moveTo>
                    <a:cubicBezTo>
                      <a:pt x="441" y="0"/>
                      <a:pt x="0" y="473"/>
                      <a:pt x="0" y="1040"/>
                    </a:cubicBezTo>
                    <a:cubicBezTo>
                      <a:pt x="0" y="1607"/>
                      <a:pt x="473" y="2048"/>
                      <a:pt x="1040" y="2048"/>
                    </a:cubicBezTo>
                    <a:lnTo>
                      <a:pt x="3781" y="2048"/>
                    </a:lnTo>
                    <a:cubicBezTo>
                      <a:pt x="4379" y="2048"/>
                      <a:pt x="4820" y="1575"/>
                      <a:pt x="4820" y="1040"/>
                    </a:cubicBezTo>
                    <a:cubicBezTo>
                      <a:pt x="4820" y="441"/>
                      <a:pt x="4348" y="0"/>
                      <a:pt x="37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03" name="Google Shape;7203;p64"/>
              <p:cNvSpPr/>
              <p:nvPr/>
            </p:nvSpPr>
            <p:spPr>
              <a:xfrm>
                <a:off x="-28032075" y="4089975"/>
                <a:ext cx="191425" cy="121850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4874" extrusionOk="0">
                    <a:moveTo>
                      <a:pt x="1733" y="715"/>
                    </a:moveTo>
                    <a:cubicBezTo>
                      <a:pt x="1954" y="715"/>
                      <a:pt x="2111" y="872"/>
                      <a:pt x="2111" y="1061"/>
                    </a:cubicBezTo>
                    <a:cubicBezTo>
                      <a:pt x="2111" y="1250"/>
                      <a:pt x="1954" y="1408"/>
                      <a:pt x="1733" y="1408"/>
                    </a:cubicBezTo>
                    <a:cubicBezTo>
                      <a:pt x="1544" y="1408"/>
                      <a:pt x="1387" y="1250"/>
                      <a:pt x="1387" y="1061"/>
                    </a:cubicBezTo>
                    <a:cubicBezTo>
                      <a:pt x="1418" y="872"/>
                      <a:pt x="1576" y="715"/>
                      <a:pt x="1733" y="715"/>
                    </a:cubicBezTo>
                    <a:close/>
                    <a:moveTo>
                      <a:pt x="3151" y="1376"/>
                    </a:moveTo>
                    <a:cubicBezTo>
                      <a:pt x="3372" y="1376"/>
                      <a:pt x="3529" y="1534"/>
                      <a:pt x="3529" y="1723"/>
                    </a:cubicBezTo>
                    <a:cubicBezTo>
                      <a:pt x="3529" y="1912"/>
                      <a:pt x="3372" y="2070"/>
                      <a:pt x="3151" y="2070"/>
                    </a:cubicBezTo>
                    <a:cubicBezTo>
                      <a:pt x="2962" y="2070"/>
                      <a:pt x="2804" y="1912"/>
                      <a:pt x="2804" y="1723"/>
                    </a:cubicBezTo>
                    <a:cubicBezTo>
                      <a:pt x="2804" y="1534"/>
                      <a:pt x="2962" y="1376"/>
                      <a:pt x="3151" y="1376"/>
                    </a:cubicBezTo>
                    <a:close/>
                    <a:moveTo>
                      <a:pt x="5199" y="2070"/>
                    </a:moveTo>
                    <a:cubicBezTo>
                      <a:pt x="5419" y="2070"/>
                      <a:pt x="5577" y="2227"/>
                      <a:pt x="5577" y="2448"/>
                    </a:cubicBezTo>
                    <a:cubicBezTo>
                      <a:pt x="5577" y="2637"/>
                      <a:pt x="5419" y="2794"/>
                      <a:pt x="5199" y="2794"/>
                    </a:cubicBezTo>
                    <a:cubicBezTo>
                      <a:pt x="5010" y="2794"/>
                      <a:pt x="4852" y="2637"/>
                      <a:pt x="4852" y="2448"/>
                    </a:cubicBezTo>
                    <a:cubicBezTo>
                      <a:pt x="4884" y="2227"/>
                      <a:pt x="5041" y="2070"/>
                      <a:pt x="5199" y="2070"/>
                    </a:cubicBezTo>
                    <a:close/>
                    <a:moveTo>
                      <a:pt x="3151" y="2794"/>
                    </a:moveTo>
                    <a:cubicBezTo>
                      <a:pt x="3372" y="2794"/>
                      <a:pt x="3529" y="2952"/>
                      <a:pt x="3529" y="3141"/>
                    </a:cubicBezTo>
                    <a:cubicBezTo>
                      <a:pt x="3529" y="3330"/>
                      <a:pt x="3372" y="3487"/>
                      <a:pt x="3151" y="3487"/>
                    </a:cubicBezTo>
                    <a:cubicBezTo>
                      <a:pt x="2962" y="3487"/>
                      <a:pt x="2804" y="3330"/>
                      <a:pt x="2804" y="3141"/>
                    </a:cubicBezTo>
                    <a:cubicBezTo>
                      <a:pt x="2804" y="2952"/>
                      <a:pt x="2962" y="2794"/>
                      <a:pt x="3151" y="2794"/>
                    </a:cubicBezTo>
                    <a:close/>
                    <a:moveTo>
                      <a:pt x="1748" y="1"/>
                    </a:moveTo>
                    <a:cubicBezTo>
                      <a:pt x="1181" y="1"/>
                      <a:pt x="615" y="166"/>
                      <a:pt x="63" y="494"/>
                    </a:cubicBezTo>
                    <a:cubicBezTo>
                      <a:pt x="63" y="715"/>
                      <a:pt x="0" y="872"/>
                      <a:pt x="0" y="1061"/>
                    </a:cubicBezTo>
                    <a:cubicBezTo>
                      <a:pt x="0" y="2196"/>
                      <a:pt x="536" y="3298"/>
                      <a:pt x="1418" y="4023"/>
                    </a:cubicBezTo>
                    <a:cubicBezTo>
                      <a:pt x="2111" y="4558"/>
                      <a:pt x="2962" y="4874"/>
                      <a:pt x="3844" y="4874"/>
                    </a:cubicBezTo>
                    <a:cubicBezTo>
                      <a:pt x="4096" y="4874"/>
                      <a:pt x="4380" y="4842"/>
                      <a:pt x="4663" y="4811"/>
                    </a:cubicBezTo>
                    <a:cubicBezTo>
                      <a:pt x="6144" y="4495"/>
                      <a:pt x="7341" y="3267"/>
                      <a:pt x="7625" y="1723"/>
                    </a:cubicBezTo>
                    <a:cubicBezTo>
                      <a:pt x="7656" y="1439"/>
                      <a:pt x="7656" y="1219"/>
                      <a:pt x="7656" y="935"/>
                    </a:cubicBezTo>
                    <a:lnTo>
                      <a:pt x="7656" y="935"/>
                    </a:lnTo>
                    <a:cubicBezTo>
                      <a:pt x="7033" y="1235"/>
                      <a:pt x="6444" y="1354"/>
                      <a:pt x="5904" y="1354"/>
                    </a:cubicBezTo>
                    <a:cubicBezTo>
                      <a:pt x="4969" y="1354"/>
                      <a:pt x="4183" y="1000"/>
                      <a:pt x="3624" y="620"/>
                    </a:cubicBezTo>
                    <a:cubicBezTo>
                      <a:pt x="3010" y="206"/>
                      <a:pt x="2378" y="1"/>
                      <a:pt x="17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04" name="Google Shape;7204;p64"/>
              <p:cNvSpPr/>
              <p:nvPr/>
            </p:nvSpPr>
            <p:spPr>
              <a:xfrm>
                <a:off x="-28024975" y="3985750"/>
                <a:ext cx="181950" cy="121975"/>
              </a:xfrm>
              <a:custGeom>
                <a:avLst/>
                <a:gdLst/>
                <a:ahLst/>
                <a:cxnLst/>
                <a:rect l="l" t="t" r="r" b="b"/>
                <a:pathLst>
                  <a:path w="7278" h="4879" extrusionOk="0">
                    <a:moveTo>
                      <a:pt x="1827" y="1"/>
                    </a:moveTo>
                    <a:lnTo>
                      <a:pt x="1827" y="1639"/>
                    </a:lnTo>
                    <a:cubicBezTo>
                      <a:pt x="1827" y="1765"/>
                      <a:pt x="1733" y="1891"/>
                      <a:pt x="1607" y="1922"/>
                    </a:cubicBezTo>
                    <a:cubicBezTo>
                      <a:pt x="914" y="2363"/>
                      <a:pt x="315" y="3025"/>
                      <a:pt x="0" y="3813"/>
                    </a:cubicBezTo>
                    <a:cubicBezTo>
                      <a:pt x="492" y="3611"/>
                      <a:pt x="988" y="3505"/>
                      <a:pt x="1488" y="3505"/>
                    </a:cubicBezTo>
                    <a:cubicBezTo>
                      <a:pt x="2237" y="3505"/>
                      <a:pt x="2993" y="3743"/>
                      <a:pt x="3749" y="4254"/>
                    </a:cubicBezTo>
                    <a:cubicBezTo>
                      <a:pt x="4370" y="4673"/>
                      <a:pt x="5000" y="4878"/>
                      <a:pt x="5629" y="4878"/>
                    </a:cubicBezTo>
                    <a:cubicBezTo>
                      <a:pt x="6181" y="4878"/>
                      <a:pt x="6733" y="4721"/>
                      <a:pt x="7278" y="4411"/>
                    </a:cubicBezTo>
                    <a:cubicBezTo>
                      <a:pt x="7057" y="3372"/>
                      <a:pt x="6427" y="2427"/>
                      <a:pt x="5450" y="1922"/>
                    </a:cubicBezTo>
                    <a:cubicBezTo>
                      <a:pt x="5356" y="1859"/>
                      <a:pt x="5293" y="1765"/>
                      <a:pt x="5293" y="1639"/>
                    </a:cubicBezTo>
                    <a:lnTo>
                      <a:pt x="529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05" name="Google Shape;7205;p64"/>
            <p:cNvGrpSpPr/>
            <p:nvPr/>
          </p:nvGrpSpPr>
          <p:grpSpPr>
            <a:xfrm>
              <a:off x="2438074" y="2083954"/>
              <a:ext cx="229789" cy="229789"/>
              <a:chOff x="-26201650" y="3176075"/>
              <a:chExt cx="296175" cy="296175"/>
            </a:xfrm>
            <a:grpFill/>
          </p:grpSpPr>
          <p:sp>
            <p:nvSpPr>
              <p:cNvPr id="7206" name="Google Shape;7206;p64"/>
              <p:cNvSpPr/>
              <p:nvPr/>
            </p:nvSpPr>
            <p:spPr>
              <a:xfrm>
                <a:off x="-26082700" y="3176075"/>
                <a:ext cx="51200" cy="22687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075" extrusionOk="0">
                    <a:moveTo>
                      <a:pt x="1071" y="1"/>
                    </a:moveTo>
                    <a:cubicBezTo>
                      <a:pt x="882" y="1"/>
                      <a:pt x="725" y="158"/>
                      <a:pt x="725" y="347"/>
                    </a:cubicBezTo>
                    <a:lnTo>
                      <a:pt x="725" y="6554"/>
                    </a:lnTo>
                    <a:cubicBezTo>
                      <a:pt x="473" y="6900"/>
                      <a:pt x="0" y="7656"/>
                      <a:pt x="0" y="8034"/>
                    </a:cubicBezTo>
                    <a:cubicBezTo>
                      <a:pt x="0" y="8633"/>
                      <a:pt x="473" y="9074"/>
                      <a:pt x="1040" y="9074"/>
                    </a:cubicBezTo>
                    <a:cubicBezTo>
                      <a:pt x="1638" y="9074"/>
                      <a:pt x="2048" y="8602"/>
                      <a:pt x="2048" y="8034"/>
                    </a:cubicBezTo>
                    <a:cubicBezTo>
                      <a:pt x="2048" y="7656"/>
                      <a:pt x="1638" y="6900"/>
                      <a:pt x="1355" y="6554"/>
                    </a:cubicBezTo>
                    <a:lnTo>
                      <a:pt x="1355" y="347"/>
                    </a:lnTo>
                    <a:cubicBezTo>
                      <a:pt x="1386" y="158"/>
                      <a:pt x="126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07" name="Google Shape;7207;p64"/>
              <p:cNvSpPr/>
              <p:nvPr/>
            </p:nvSpPr>
            <p:spPr>
              <a:xfrm>
                <a:off x="-26201650" y="3317075"/>
                <a:ext cx="296175" cy="1551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6207" extrusionOk="0">
                    <a:moveTo>
                      <a:pt x="3939" y="662"/>
                    </a:moveTo>
                    <a:cubicBezTo>
                      <a:pt x="3876" y="914"/>
                      <a:pt x="3750" y="1134"/>
                      <a:pt x="3624" y="1323"/>
                    </a:cubicBezTo>
                    <a:cubicBezTo>
                      <a:pt x="3624" y="1386"/>
                      <a:pt x="3593" y="1418"/>
                      <a:pt x="3593" y="1481"/>
                    </a:cubicBezTo>
                    <a:cubicBezTo>
                      <a:pt x="3277" y="1292"/>
                      <a:pt x="2836" y="1229"/>
                      <a:pt x="2490" y="1229"/>
                    </a:cubicBezTo>
                    <a:cubicBezTo>
                      <a:pt x="1986" y="1229"/>
                      <a:pt x="1293" y="1386"/>
                      <a:pt x="1041" y="1859"/>
                    </a:cubicBezTo>
                    <a:cubicBezTo>
                      <a:pt x="915" y="2048"/>
                      <a:pt x="757" y="2111"/>
                      <a:pt x="568" y="2111"/>
                    </a:cubicBezTo>
                    <a:lnTo>
                      <a:pt x="568" y="1008"/>
                    </a:lnTo>
                    <a:cubicBezTo>
                      <a:pt x="568" y="819"/>
                      <a:pt x="726" y="662"/>
                      <a:pt x="915" y="662"/>
                    </a:cubicBezTo>
                    <a:close/>
                    <a:moveTo>
                      <a:pt x="10681" y="662"/>
                    </a:moveTo>
                    <a:cubicBezTo>
                      <a:pt x="10870" y="662"/>
                      <a:pt x="11028" y="819"/>
                      <a:pt x="11028" y="1008"/>
                    </a:cubicBezTo>
                    <a:lnTo>
                      <a:pt x="11028" y="2111"/>
                    </a:lnTo>
                    <a:cubicBezTo>
                      <a:pt x="10870" y="2111"/>
                      <a:pt x="10681" y="2048"/>
                      <a:pt x="10555" y="1859"/>
                    </a:cubicBezTo>
                    <a:cubicBezTo>
                      <a:pt x="10335" y="1449"/>
                      <a:pt x="9894" y="1229"/>
                      <a:pt x="9452" y="1229"/>
                    </a:cubicBezTo>
                    <a:cubicBezTo>
                      <a:pt x="9011" y="1229"/>
                      <a:pt x="8602" y="1449"/>
                      <a:pt x="8350" y="1859"/>
                    </a:cubicBezTo>
                    <a:cubicBezTo>
                      <a:pt x="8318" y="1922"/>
                      <a:pt x="8224" y="2016"/>
                      <a:pt x="8192" y="2048"/>
                    </a:cubicBezTo>
                    <a:cubicBezTo>
                      <a:pt x="8161" y="1733"/>
                      <a:pt x="8003" y="1292"/>
                      <a:pt x="7657" y="662"/>
                    </a:cubicBezTo>
                    <a:close/>
                    <a:moveTo>
                      <a:pt x="2332" y="2741"/>
                    </a:moveTo>
                    <a:cubicBezTo>
                      <a:pt x="2521" y="2741"/>
                      <a:pt x="2679" y="2899"/>
                      <a:pt x="2679" y="3119"/>
                    </a:cubicBezTo>
                    <a:cubicBezTo>
                      <a:pt x="2679" y="3308"/>
                      <a:pt x="2521" y="3466"/>
                      <a:pt x="2332" y="3466"/>
                    </a:cubicBezTo>
                    <a:cubicBezTo>
                      <a:pt x="2143" y="3466"/>
                      <a:pt x="1986" y="3308"/>
                      <a:pt x="1986" y="3119"/>
                    </a:cubicBezTo>
                    <a:cubicBezTo>
                      <a:pt x="1986" y="2899"/>
                      <a:pt x="2143" y="2741"/>
                      <a:pt x="2332" y="2741"/>
                    </a:cubicBezTo>
                    <a:close/>
                    <a:moveTo>
                      <a:pt x="9295" y="2741"/>
                    </a:moveTo>
                    <a:cubicBezTo>
                      <a:pt x="9484" y="2741"/>
                      <a:pt x="9641" y="2899"/>
                      <a:pt x="9641" y="3119"/>
                    </a:cubicBezTo>
                    <a:cubicBezTo>
                      <a:pt x="9641" y="3308"/>
                      <a:pt x="9484" y="3466"/>
                      <a:pt x="9295" y="3466"/>
                    </a:cubicBezTo>
                    <a:cubicBezTo>
                      <a:pt x="9106" y="3466"/>
                      <a:pt x="8948" y="3308"/>
                      <a:pt x="8948" y="3119"/>
                    </a:cubicBezTo>
                    <a:cubicBezTo>
                      <a:pt x="8948" y="2899"/>
                      <a:pt x="9106" y="2741"/>
                      <a:pt x="9295" y="2741"/>
                    </a:cubicBezTo>
                    <a:close/>
                    <a:moveTo>
                      <a:pt x="1608" y="4127"/>
                    </a:moveTo>
                    <a:cubicBezTo>
                      <a:pt x="1828" y="4127"/>
                      <a:pt x="1986" y="4285"/>
                      <a:pt x="1986" y="4474"/>
                    </a:cubicBezTo>
                    <a:cubicBezTo>
                      <a:pt x="1986" y="4694"/>
                      <a:pt x="1828" y="4852"/>
                      <a:pt x="1608" y="4852"/>
                    </a:cubicBezTo>
                    <a:cubicBezTo>
                      <a:pt x="1419" y="4852"/>
                      <a:pt x="1261" y="4694"/>
                      <a:pt x="1261" y="4474"/>
                    </a:cubicBezTo>
                    <a:cubicBezTo>
                      <a:pt x="1261" y="4285"/>
                      <a:pt x="1419" y="4127"/>
                      <a:pt x="1608" y="4127"/>
                    </a:cubicBezTo>
                    <a:close/>
                    <a:moveTo>
                      <a:pt x="3025" y="4127"/>
                    </a:moveTo>
                    <a:cubicBezTo>
                      <a:pt x="3246" y="4127"/>
                      <a:pt x="3404" y="4285"/>
                      <a:pt x="3404" y="4474"/>
                    </a:cubicBezTo>
                    <a:cubicBezTo>
                      <a:pt x="3404" y="4694"/>
                      <a:pt x="3183" y="4852"/>
                      <a:pt x="3025" y="4852"/>
                    </a:cubicBezTo>
                    <a:cubicBezTo>
                      <a:pt x="2836" y="4852"/>
                      <a:pt x="2679" y="4694"/>
                      <a:pt x="2679" y="4474"/>
                    </a:cubicBezTo>
                    <a:cubicBezTo>
                      <a:pt x="2679" y="4285"/>
                      <a:pt x="2836" y="4127"/>
                      <a:pt x="3025" y="4127"/>
                    </a:cubicBezTo>
                    <a:close/>
                    <a:moveTo>
                      <a:pt x="8602" y="4127"/>
                    </a:moveTo>
                    <a:cubicBezTo>
                      <a:pt x="8791" y="4127"/>
                      <a:pt x="8948" y="4285"/>
                      <a:pt x="8948" y="4474"/>
                    </a:cubicBezTo>
                    <a:cubicBezTo>
                      <a:pt x="8948" y="4694"/>
                      <a:pt x="8791" y="4852"/>
                      <a:pt x="8602" y="4852"/>
                    </a:cubicBezTo>
                    <a:cubicBezTo>
                      <a:pt x="8381" y="4852"/>
                      <a:pt x="8224" y="4694"/>
                      <a:pt x="8224" y="4474"/>
                    </a:cubicBezTo>
                    <a:cubicBezTo>
                      <a:pt x="8224" y="4285"/>
                      <a:pt x="8381" y="4127"/>
                      <a:pt x="8602" y="4127"/>
                    </a:cubicBezTo>
                    <a:close/>
                    <a:moveTo>
                      <a:pt x="9957" y="4127"/>
                    </a:moveTo>
                    <a:cubicBezTo>
                      <a:pt x="10177" y="4127"/>
                      <a:pt x="10335" y="4285"/>
                      <a:pt x="10335" y="4474"/>
                    </a:cubicBezTo>
                    <a:cubicBezTo>
                      <a:pt x="10335" y="4694"/>
                      <a:pt x="10177" y="4852"/>
                      <a:pt x="9957" y="4852"/>
                    </a:cubicBezTo>
                    <a:cubicBezTo>
                      <a:pt x="9768" y="4852"/>
                      <a:pt x="9610" y="4694"/>
                      <a:pt x="9610" y="4474"/>
                    </a:cubicBezTo>
                    <a:cubicBezTo>
                      <a:pt x="9610" y="4285"/>
                      <a:pt x="9768" y="4127"/>
                      <a:pt x="9957" y="4127"/>
                    </a:cubicBez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08"/>
                    </a:cubicBezTo>
                    <a:lnTo>
                      <a:pt x="1" y="5860"/>
                    </a:lnTo>
                    <a:cubicBezTo>
                      <a:pt x="1" y="6049"/>
                      <a:pt x="159" y="6207"/>
                      <a:pt x="348" y="6207"/>
                    </a:cubicBezTo>
                    <a:lnTo>
                      <a:pt x="11500" y="6207"/>
                    </a:lnTo>
                    <a:cubicBezTo>
                      <a:pt x="11689" y="6207"/>
                      <a:pt x="11847" y="6049"/>
                      <a:pt x="11847" y="5860"/>
                    </a:cubicBezTo>
                    <a:lnTo>
                      <a:pt x="11847" y="1008"/>
                    </a:lnTo>
                    <a:cubicBezTo>
                      <a:pt x="11752" y="441"/>
                      <a:pt x="11280" y="0"/>
                      <a:pt x="10713" y="0"/>
                    </a:cubicBezTo>
                    <a:lnTo>
                      <a:pt x="7058" y="0"/>
                    </a:lnTo>
                    <a:cubicBezTo>
                      <a:pt x="6775" y="0"/>
                      <a:pt x="6617" y="315"/>
                      <a:pt x="6775" y="536"/>
                    </a:cubicBezTo>
                    <a:cubicBezTo>
                      <a:pt x="7342" y="1323"/>
                      <a:pt x="7594" y="1953"/>
                      <a:pt x="7594" y="2426"/>
                    </a:cubicBezTo>
                    <a:cubicBezTo>
                      <a:pt x="7594" y="2899"/>
                      <a:pt x="7405" y="3371"/>
                      <a:pt x="7027" y="3749"/>
                    </a:cubicBezTo>
                    <a:cubicBezTo>
                      <a:pt x="6686" y="4033"/>
                      <a:pt x="6243" y="4163"/>
                      <a:pt x="5813" y="4163"/>
                    </a:cubicBezTo>
                    <a:cubicBezTo>
                      <a:pt x="5766" y="4163"/>
                      <a:pt x="5719" y="4162"/>
                      <a:pt x="5672" y="4159"/>
                    </a:cubicBezTo>
                    <a:cubicBezTo>
                      <a:pt x="5168" y="4127"/>
                      <a:pt x="4695" y="3812"/>
                      <a:pt x="4443" y="3340"/>
                    </a:cubicBezTo>
                    <a:cubicBezTo>
                      <a:pt x="4128" y="2835"/>
                      <a:pt x="4097" y="2205"/>
                      <a:pt x="4349" y="1638"/>
                    </a:cubicBezTo>
                    <a:cubicBezTo>
                      <a:pt x="4506" y="1323"/>
                      <a:pt x="4695" y="945"/>
                      <a:pt x="4979" y="536"/>
                    </a:cubicBezTo>
                    <a:cubicBezTo>
                      <a:pt x="5136" y="315"/>
                      <a:pt x="4979" y="0"/>
                      <a:pt x="46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08" name="Google Shape;7208;p64"/>
            <p:cNvGrpSpPr/>
            <p:nvPr/>
          </p:nvGrpSpPr>
          <p:grpSpPr>
            <a:xfrm>
              <a:off x="2437764" y="2367267"/>
              <a:ext cx="230409" cy="229168"/>
              <a:chOff x="-26204800" y="3547050"/>
              <a:chExt cx="296975" cy="295375"/>
            </a:xfrm>
            <a:grpFill/>
          </p:grpSpPr>
          <p:sp>
            <p:nvSpPr>
              <p:cNvPr id="7209" name="Google Shape;7209;p64"/>
              <p:cNvSpPr/>
              <p:nvPr/>
            </p:nvSpPr>
            <p:spPr>
              <a:xfrm>
                <a:off x="-26204000" y="3669125"/>
                <a:ext cx="2961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6932" extrusionOk="0">
                    <a:moveTo>
                      <a:pt x="7656" y="3466"/>
                    </a:moveTo>
                    <a:lnTo>
                      <a:pt x="7656" y="4852"/>
                    </a:lnTo>
                    <a:lnTo>
                      <a:pt x="6963" y="4852"/>
                    </a:lnTo>
                    <a:lnTo>
                      <a:pt x="6963" y="3466"/>
                    </a:lnTo>
                    <a:close/>
                    <a:moveTo>
                      <a:pt x="9074" y="3466"/>
                    </a:moveTo>
                    <a:lnTo>
                      <a:pt x="9074" y="4852"/>
                    </a:lnTo>
                    <a:lnTo>
                      <a:pt x="8381" y="4852"/>
                    </a:lnTo>
                    <a:lnTo>
                      <a:pt x="8381" y="3466"/>
                    </a:lnTo>
                    <a:close/>
                    <a:moveTo>
                      <a:pt x="10460" y="3435"/>
                    </a:moveTo>
                    <a:lnTo>
                      <a:pt x="10460" y="4852"/>
                    </a:lnTo>
                    <a:lnTo>
                      <a:pt x="9735" y="4852"/>
                    </a:lnTo>
                    <a:lnTo>
                      <a:pt x="9735" y="3466"/>
                    </a:lnTo>
                    <a:lnTo>
                      <a:pt x="10114" y="3466"/>
                    </a:lnTo>
                    <a:cubicBezTo>
                      <a:pt x="10208" y="3466"/>
                      <a:pt x="10334" y="3466"/>
                      <a:pt x="10460" y="3435"/>
                    </a:cubicBezTo>
                    <a:close/>
                    <a:moveTo>
                      <a:pt x="10114" y="1"/>
                    </a:moveTo>
                    <a:cubicBezTo>
                      <a:pt x="9515" y="1"/>
                      <a:pt x="9042" y="442"/>
                      <a:pt x="8633" y="788"/>
                    </a:cubicBezTo>
                    <a:cubicBezTo>
                      <a:pt x="8318" y="1103"/>
                      <a:pt x="8034" y="1387"/>
                      <a:pt x="7656" y="1387"/>
                    </a:cubicBezTo>
                    <a:cubicBezTo>
                      <a:pt x="7404" y="1387"/>
                      <a:pt x="7121" y="1229"/>
                      <a:pt x="7026" y="946"/>
                    </a:cubicBezTo>
                    <a:cubicBezTo>
                      <a:pt x="6974" y="815"/>
                      <a:pt x="6855" y="749"/>
                      <a:pt x="6708" y="749"/>
                    </a:cubicBezTo>
                    <a:cubicBezTo>
                      <a:pt x="6679" y="749"/>
                      <a:pt x="6648" y="752"/>
                      <a:pt x="6617" y="757"/>
                    </a:cubicBezTo>
                    <a:cubicBezTo>
                      <a:pt x="6018" y="914"/>
                      <a:pt x="5577" y="1481"/>
                      <a:pt x="5577" y="2080"/>
                    </a:cubicBezTo>
                    <a:cubicBezTo>
                      <a:pt x="5577" y="2616"/>
                      <a:pt x="5860" y="3025"/>
                      <a:pt x="6301" y="3277"/>
                    </a:cubicBezTo>
                    <a:lnTo>
                      <a:pt x="6301" y="4758"/>
                    </a:lnTo>
                    <a:cubicBezTo>
                      <a:pt x="6238" y="4758"/>
                      <a:pt x="6207" y="4726"/>
                      <a:pt x="6144" y="4726"/>
                    </a:cubicBezTo>
                    <a:lnTo>
                      <a:pt x="4443" y="3813"/>
                    </a:lnTo>
                    <a:cubicBezTo>
                      <a:pt x="4002" y="3592"/>
                      <a:pt x="3498" y="3466"/>
                      <a:pt x="2993" y="3466"/>
                    </a:cubicBezTo>
                    <a:lnTo>
                      <a:pt x="347" y="3466"/>
                    </a:lnTo>
                    <a:cubicBezTo>
                      <a:pt x="158" y="3466"/>
                      <a:pt x="0" y="3624"/>
                      <a:pt x="0" y="3813"/>
                    </a:cubicBezTo>
                    <a:lnTo>
                      <a:pt x="0" y="5199"/>
                    </a:lnTo>
                    <a:cubicBezTo>
                      <a:pt x="0" y="5388"/>
                      <a:pt x="158" y="5546"/>
                      <a:pt x="347" y="5546"/>
                    </a:cubicBezTo>
                    <a:lnTo>
                      <a:pt x="2993" y="5546"/>
                    </a:lnTo>
                    <a:cubicBezTo>
                      <a:pt x="3371" y="5546"/>
                      <a:pt x="3781" y="5672"/>
                      <a:pt x="4128" y="5829"/>
                    </a:cubicBezTo>
                    <a:lnTo>
                      <a:pt x="5829" y="6743"/>
                    </a:lnTo>
                    <a:cubicBezTo>
                      <a:pt x="6049" y="6869"/>
                      <a:pt x="6364" y="6932"/>
                      <a:pt x="6648" y="6932"/>
                    </a:cubicBezTo>
                    <a:lnTo>
                      <a:pt x="10807" y="6932"/>
                    </a:lnTo>
                    <a:cubicBezTo>
                      <a:pt x="11405" y="6932"/>
                      <a:pt x="11846" y="6459"/>
                      <a:pt x="11846" y="5924"/>
                    </a:cubicBezTo>
                    <a:cubicBezTo>
                      <a:pt x="11846" y="5483"/>
                      <a:pt x="11563" y="5073"/>
                      <a:pt x="11122" y="4915"/>
                    </a:cubicBezTo>
                    <a:lnTo>
                      <a:pt x="11122" y="3120"/>
                    </a:lnTo>
                    <a:cubicBezTo>
                      <a:pt x="11563" y="2805"/>
                      <a:pt x="11846" y="2301"/>
                      <a:pt x="11846" y="1733"/>
                    </a:cubicBezTo>
                    <a:cubicBezTo>
                      <a:pt x="11846" y="788"/>
                      <a:pt x="11059" y="1"/>
                      <a:pt x="101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10" name="Google Shape;7210;p64"/>
              <p:cNvSpPr/>
              <p:nvPr/>
            </p:nvSpPr>
            <p:spPr>
              <a:xfrm>
                <a:off x="-26204800" y="3547050"/>
                <a:ext cx="296975" cy="122100"/>
              </a:xfrm>
              <a:custGeom>
                <a:avLst/>
                <a:gdLst/>
                <a:ahLst/>
                <a:cxnLst/>
                <a:rect l="l" t="t" r="r" b="b"/>
                <a:pathLst>
                  <a:path w="11879" h="4884" extrusionOk="0">
                    <a:moveTo>
                      <a:pt x="10839" y="1702"/>
                    </a:moveTo>
                    <a:cubicBezTo>
                      <a:pt x="11028" y="1702"/>
                      <a:pt x="11185" y="1859"/>
                      <a:pt x="11185" y="2048"/>
                    </a:cubicBezTo>
                    <a:cubicBezTo>
                      <a:pt x="11154" y="2269"/>
                      <a:pt x="10996" y="2426"/>
                      <a:pt x="10839" y="2426"/>
                    </a:cubicBezTo>
                    <a:lnTo>
                      <a:pt x="10492" y="2426"/>
                    </a:lnTo>
                    <a:lnTo>
                      <a:pt x="10492" y="1702"/>
                    </a:lnTo>
                    <a:close/>
                    <a:moveTo>
                      <a:pt x="726" y="725"/>
                    </a:moveTo>
                    <a:lnTo>
                      <a:pt x="1419" y="757"/>
                    </a:lnTo>
                    <a:lnTo>
                      <a:pt x="1419" y="4002"/>
                    </a:lnTo>
                    <a:lnTo>
                      <a:pt x="726" y="4096"/>
                    </a:lnTo>
                    <a:lnTo>
                      <a:pt x="726" y="725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4537"/>
                    </a:lnTo>
                    <a:cubicBezTo>
                      <a:pt x="1" y="4726"/>
                      <a:pt x="221" y="4884"/>
                      <a:pt x="411" y="4884"/>
                    </a:cubicBezTo>
                    <a:lnTo>
                      <a:pt x="9578" y="3592"/>
                    </a:lnTo>
                    <a:cubicBezTo>
                      <a:pt x="9862" y="3561"/>
                      <a:pt x="10083" y="3403"/>
                      <a:pt x="10240" y="3151"/>
                    </a:cubicBezTo>
                    <a:lnTo>
                      <a:pt x="10807" y="3151"/>
                    </a:lnTo>
                    <a:cubicBezTo>
                      <a:pt x="11406" y="3151"/>
                      <a:pt x="11815" y="2678"/>
                      <a:pt x="11815" y="2143"/>
                    </a:cubicBezTo>
                    <a:cubicBezTo>
                      <a:pt x="11878" y="1513"/>
                      <a:pt x="11406" y="1040"/>
                      <a:pt x="10839" y="1040"/>
                    </a:cubicBezTo>
                    <a:lnTo>
                      <a:pt x="10240" y="1040"/>
                    </a:lnTo>
                    <a:cubicBezTo>
                      <a:pt x="10083" y="788"/>
                      <a:pt x="9831" y="694"/>
                      <a:pt x="9515" y="631"/>
                    </a:cubicBezTo>
                    <a:lnTo>
                      <a:pt x="3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211" name="Google Shape;7211;p64"/>
            <p:cNvSpPr/>
            <p:nvPr/>
          </p:nvSpPr>
          <p:spPr>
            <a:xfrm>
              <a:off x="2459039" y="2664827"/>
              <a:ext cx="188222" cy="229789"/>
            </a:xfrm>
            <a:custGeom>
              <a:avLst/>
              <a:gdLst/>
              <a:ahLst/>
              <a:cxnLst/>
              <a:rect l="l" t="t" r="r" b="b"/>
              <a:pathLst>
                <a:path w="9704" h="11847" extrusionOk="0">
                  <a:moveTo>
                    <a:pt x="7687" y="662"/>
                  </a:moveTo>
                  <a:cubicBezTo>
                    <a:pt x="7813" y="945"/>
                    <a:pt x="7971" y="1134"/>
                    <a:pt x="8160" y="1386"/>
                  </a:cubicBezTo>
                  <a:lnTo>
                    <a:pt x="1008" y="1386"/>
                  </a:lnTo>
                  <a:cubicBezTo>
                    <a:pt x="788" y="1386"/>
                    <a:pt x="630" y="1229"/>
                    <a:pt x="630" y="1040"/>
                  </a:cubicBezTo>
                  <a:cubicBezTo>
                    <a:pt x="630" y="819"/>
                    <a:pt x="788" y="662"/>
                    <a:pt x="1008" y="662"/>
                  </a:cubicBezTo>
                  <a:close/>
                  <a:moveTo>
                    <a:pt x="6553" y="3466"/>
                  </a:moveTo>
                  <a:cubicBezTo>
                    <a:pt x="6742" y="3466"/>
                    <a:pt x="6900" y="3623"/>
                    <a:pt x="6900" y="3812"/>
                  </a:cubicBezTo>
                  <a:lnTo>
                    <a:pt x="6900" y="4852"/>
                  </a:lnTo>
                  <a:lnTo>
                    <a:pt x="7939" y="4852"/>
                  </a:lnTo>
                  <a:cubicBezTo>
                    <a:pt x="8128" y="4852"/>
                    <a:pt x="8286" y="5009"/>
                    <a:pt x="8286" y="5199"/>
                  </a:cubicBezTo>
                  <a:lnTo>
                    <a:pt x="8286" y="6585"/>
                  </a:lnTo>
                  <a:cubicBezTo>
                    <a:pt x="8286" y="6774"/>
                    <a:pt x="8128" y="6931"/>
                    <a:pt x="7939" y="6931"/>
                  </a:cubicBezTo>
                  <a:lnTo>
                    <a:pt x="6900" y="6931"/>
                  </a:lnTo>
                  <a:lnTo>
                    <a:pt x="6900" y="7971"/>
                  </a:lnTo>
                  <a:cubicBezTo>
                    <a:pt x="6900" y="8160"/>
                    <a:pt x="6742" y="8317"/>
                    <a:pt x="6553" y="8317"/>
                  </a:cubicBezTo>
                  <a:lnTo>
                    <a:pt x="5167" y="8317"/>
                  </a:lnTo>
                  <a:cubicBezTo>
                    <a:pt x="4978" y="8317"/>
                    <a:pt x="4820" y="8160"/>
                    <a:pt x="4820" y="7971"/>
                  </a:cubicBezTo>
                  <a:lnTo>
                    <a:pt x="4820" y="6931"/>
                  </a:lnTo>
                  <a:lnTo>
                    <a:pt x="3781" y="6931"/>
                  </a:lnTo>
                  <a:cubicBezTo>
                    <a:pt x="3592" y="6931"/>
                    <a:pt x="3434" y="6774"/>
                    <a:pt x="3434" y="6585"/>
                  </a:cubicBezTo>
                  <a:lnTo>
                    <a:pt x="3434" y="5199"/>
                  </a:lnTo>
                  <a:cubicBezTo>
                    <a:pt x="3434" y="5009"/>
                    <a:pt x="3592" y="4852"/>
                    <a:pt x="3781" y="4852"/>
                  </a:cubicBezTo>
                  <a:lnTo>
                    <a:pt x="4820" y="4852"/>
                  </a:lnTo>
                  <a:lnTo>
                    <a:pt x="4820" y="3812"/>
                  </a:lnTo>
                  <a:cubicBezTo>
                    <a:pt x="4820" y="3623"/>
                    <a:pt x="4978" y="3466"/>
                    <a:pt x="5167" y="3466"/>
                  </a:cubicBezTo>
                  <a:close/>
                  <a:moveTo>
                    <a:pt x="7939" y="9735"/>
                  </a:moveTo>
                  <a:cubicBezTo>
                    <a:pt x="8128" y="9735"/>
                    <a:pt x="8286" y="9893"/>
                    <a:pt x="8286" y="10082"/>
                  </a:cubicBezTo>
                  <a:cubicBezTo>
                    <a:pt x="8286" y="10334"/>
                    <a:pt x="8128" y="10428"/>
                    <a:pt x="7939" y="10428"/>
                  </a:cubicBezTo>
                  <a:lnTo>
                    <a:pt x="3749" y="10428"/>
                  </a:lnTo>
                  <a:cubicBezTo>
                    <a:pt x="3560" y="10428"/>
                    <a:pt x="3403" y="10271"/>
                    <a:pt x="3403" y="10082"/>
                  </a:cubicBezTo>
                  <a:cubicBezTo>
                    <a:pt x="3403" y="9893"/>
                    <a:pt x="3560" y="9735"/>
                    <a:pt x="3749" y="9735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0428"/>
                  </a:lnTo>
                  <a:cubicBezTo>
                    <a:pt x="0" y="11184"/>
                    <a:pt x="630" y="11815"/>
                    <a:pt x="1386" y="11815"/>
                  </a:cubicBezTo>
                  <a:lnTo>
                    <a:pt x="1386" y="2048"/>
                  </a:lnTo>
                  <a:lnTo>
                    <a:pt x="2111" y="2048"/>
                  </a:lnTo>
                  <a:lnTo>
                    <a:pt x="2111" y="11815"/>
                  </a:lnTo>
                  <a:lnTo>
                    <a:pt x="9357" y="11815"/>
                  </a:lnTo>
                  <a:lnTo>
                    <a:pt x="9357" y="11846"/>
                  </a:lnTo>
                  <a:cubicBezTo>
                    <a:pt x="9546" y="11846"/>
                    <a:pt x="9704" y="11688"/>
                    <a:pt x="9704" y="11499"/>
                  </a:cubicBezTo>
                  <a:lnTo>
                    <a:pt x="9704" y="1733"/>
                  </a:lnTo>
                  <a:cubicBezTo>
                    <a:pt x="9704" y="1607"/>
                    <a:pt x="9609" y="1449"/>
                    <a:pt x="9452" y="1418"/>
                  </a:cubicBezTo>
                  <a:cubicBezTo>
                    <a:pt x="8822" y="1166"/>
                    <a:pt x="8443" y="756"/>
                    <a:pt x="8286" y="252"/>
                  </a:cubicBezTo>
                  <a:cubicBezTo>
                    <a:pt x="8254" y="95"/>
                    <a:pt x="8097" y="0"/>
                    <a:pt x="79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212" name="Google Shape;7212;p64"/>
            <p:cNvGrpSpPr/>
            <p:nvPr/>
          </p:nvGrpSpPr>
          <p:grpSpPr>
            <a:xfrm>
              <a:off x="3889043" y="2083954"/>
              <a:ext cx="224901" cy="229789"/>
              <a:chOff x="-24353875" y="3147725"/>
              <a:chExt cx="289875" cy="296175"/>
            </a:xfrm>
            <a:grpFill/>
          </p:grpSpPr>
          <p:sp>
            <p:nvSpPr>
              <p:cNvPr id="7213" name="Google Shape;7213;p64"/>
              <p:cNvSpPr/>
              <p:nvPr/>
            </p:nvSpPr>
            <p:spPr>
              <a:xfrm>
                <a:off x="-24238100" y="3271375"/>
                <a:ext cx="520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2049" extrusionOk="0">
                    <a:moveTo>
                      <a:pt x="1041" y="1"/>
                    </a:moveTo>
                    <a:cubicBezTo>
                      <a:pt x="505" y="1"/>
                      <a:pt x="32" y="473"/>
                      <a:pt x="32" y="1040"/>
                    </a:cubicBezTo>
                    <a:cubicBezTo>
                      <a:pt x="1" y="1576"/>
                      <a:pt x="473" y="2049"/>
                      <a:pt x="1041" y="2049"/>
                    </a:cubicBezTo>
                    <a:cubicBezTo>
                      <a:pt x="1639" y="2049"/>
                      <a:pt x="2080" y="1576"/>
                      <a:pt x="2080" y="1040"/>
                    </a:cubicBezTo>
                    <a:cubicBezTo>
                      <a:pt x="2080" y="442"/>
                      <a:pt x="1608" y="1"/>
                      <a:pt x="10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14" name="Google Shape;7214;p64"/>
              <p:cNvSpPr/>
              <p:nvPr/>
            </p:nvSpPr>
            <p:spPr>
              <a:xfrm>
                <a:off x="-24353875" y="3147725"/>
                <a:ext cx="289875" cy="296175"/>
              </a:xfrm>
              <a:custGeom>
                <a:avLst/>
                <a:gdLst/>
                <a:ahLst/>
                <a:cxnLst/>
                <a:rect l="l" t="t" r="r" b="b"/>
                <a:pathLst>
                  <a:path w="11595" h="11847" extrusionOk="0">
                    <a:moveTo>
                      <a:pt x="5672" y="757"/>
                    </a:moveTo>
                    <a:cubicBezTo>
                      <a:pt x="6144" y="757"/>
                      <a:pt x="6680" y="1544"/>
                      <a:pt x="7026" y="2710"/>
                    </a:cubicBezTo>
                    <a:cubicBezTo>
                      <a:pt x="6585" y="2867"/>
                      <a:pt x="6176" y="3025"/>
                      <a:pt x="5672" y="3214"/>
                    </a:cubicBezTo>
                    <a:cubicBezTo>
                      <a:pt x="5262" y="3025"/>
                      <a:pt x="4789" y="2836"/>
                      <a:pt x="4348" y="2710"/>
                    </a:cubicBezTo>
                    <a:cubicBezTo>
                      <a:pt x="4695" y="1481"/>
                      <a:pt x="5199" y="757"/>
                      <a:pt x="5672" y="757"/>
                    </a:cubicBezTo>
                    <a:close/>
                    <a:moveTo>
                      <a:pt x="4191" y="3372"/>
                    </a:moveTo>
                    <a:cubicBezTo>
                      <a:pt x="4411" y="3466"/>
                      <a:pt x="4632" y="3529"/>
                      <a:pt x="4852" y="3624"/>
                    </a:cubicBezTo>
                    <a:cubicBezTo>
                      <a:pt x="4159" y="3970"/>
                      <a:pt x="4726" y="3655"/>
                      <a:pt x="4065" y="4096"/>
                    </a:cubicBezTo>
                    <a:lnTo>
                      <a:pt x="4191" y="3372"/>
                    </a:lnTo>
                    <a:close/>
                    <a:moveTo>
                      <a:pt x="7184" y="3372"/>
                    </a:moveTo>
                    <a:lnTo>
                      <a:pt x="7310" y="4096"/>
                    </a:lnTo>
                    <a:cubicBezTo>
                      <a:pt x="6585" y="3655"/>
                      <a:pt x="7184" y="4002"/>
                      <a:pt x="6522" y="3624"/>
                    </a:cubicBezTo>
                    <a:cubicBezTo>
                      <a:pt x="6743" y="3529"/>
                      <a:pt x="6995" y="3466"/>
                      <a:pt x="7184" y="3372"/>
                    </a:cubicBezTo>
                    <a:close/>
                    <a:moveTo>
                      <a:pt x="9191" y="3001"/>
                    </a:moveTo>
                    <a:cubicBezTo>
                      <a:pt x="9631" y="3001"/>
                      <a:pt x="10026" y="3084"/>
                      <a:pt x="10177" y="3340"/>
                    </a:cubicBezTo>
                    <a:cubicBezTo>
                      <a:pt x="10208" y="3435"/>
                      <a:pt x="10240" y="3529"/>
                      <a:pt x="10208" y="3655"/>
                    </a:cubicBezTo>
                    <a:cubicBezTo>
                      <a:pt x="9925" y="3687"/>
                      <a:pt x="9673" y="3907"/>
                      <a:pt x="9515" y="4159"/>
                    </a:cubicBezTo>
                    <a:cubicBezTo>
                      <a:pt x="9358" y="4474"/>
                      <a:pt x="9295" y="4852"/>
                      <a:pt x="9452" y="5104"/>
                    </a:cubicBezTo>
                    <a:cubicBezTo>
                      <a:pt x="9358" y="5230"/>
                      <a:pt x="9263" y="5356"/>
                      <a:pt x="9137" y="5482"/>
                    </a:cubicBezTo>
                    <a:cubicBezTo>
                      <a:pt x="8791" y="5167"/>
                      <a:pt x="8444" y="4884"/>
                      <a:pt x="8034" y="4600"/>
                    </a:cubicBezTo>
                    <a:cubicBezTo>
                      <a:pt x="8003" y="4128"/>
                      <a:pt x="7940" y="3655"/>
                      <a:pt x="7845" y="3183"/>
                    </a:cubicBezTo>
                    <a:cubicBezTo>
                      <a:pt x="8174" y="3100"/>
                      <a:pt x="8710" y="3001"/>
                      <a:pt x="9191" y="3001"/>
                    </a:cubicBezTo>
                    <a:close/>
                    <a:moveTo>
                      <a:pt x="2994" y="3119"/>
                    </a:moveTo>
                    <a:cubicBezTo>
                      <a:pt x="3151" y="3151"/>
                      <a:pt x="3309" y="3151"/>
                      <a:pt x="3466" y="3214"/>
                    </a:cubicBezTo>
                    <a:cubicBezTo>
                      <a:pt x="3403" y="3655"/>
                      <a:pt x="3309" y="4128"/>
                      <a:pt x="3277" y="4632"/>
                    </a:cubicBezTo>
                    <a:cubicBezTo>
                      <a:pt x="2899" y="4915"/>
                      <a:pt x="2490" y="5230"/>
                      <a:pt x="2174" y="5514"/>
                    </a:cubicBezTo>
                    <a:cubicBezTo>
                      <a:pt x="1733" y="5010"/>
                      <a:pt x="851" y="3939"/>
                      <a:pt x="1166" y="3340"/>
                    </a:cubicBezTo>
                    <a:cubicBezTo>
                      <a:pt x="1198" y="3277"/>
                      <a:pt x="1261" y="3183"/>
                      <a:pt x="1387" y="3151"/>
                    </a:cubicBezTo>
                    <a:cubicBezTo>
                      <a:pt x="1576" y="3372"/>
                      <a:pt x="1859" y="3529"/>
                      <a:pt x="2174" y="3529"/>
                    </a:cubicBezTo>
                    <a:cubicBezTo>
                      <a:pt x="2521" y="3529"/>
                      <a:pt x="2836" y="3372"/>
                      <a:pt x="2994" y="3119"/>
                    </a:cubicBezTo>
                    <a:close/>
                    <a:moveTo>
                      <a:pt x="3277" y="5482"/>
                    </a:moveTo>
                    <a:lnTo>
                      <a:pt x="3277" y="5482"/>
                    </a:lnTo>
                    <a:cubicBezTo>
                      <a:pt x="3246" y="6144"/>
                      <a:pt x="3246" y="5986"/>
                      <a:pt x="3277" y="6428"/>
                    </a:cubicBezTo>
                    <a:cubicBezTo>
                      <a:pt x="3088" y="6270"/>
                      <a:pt x="2899" y="6112"/>
                      <a:pt x="2742" y="5955"/>
                    </a:cubicBezTo>
                    <a:cubicBezTo>
                      <a:pt x="2899" y="5797"/>
                      <a:pt x="3088" y="5640"/>
                      <a:pt x="3277" y="5482"/>
                    </a:cubicBezTo>
                    <a:close/>
                    <a:moveTo>
                      <a:pt x="8097" y="5514"/>
                    </a:moveTo>
                    <a:cubicBezTo>
                      <a:pt x="8286" y="5671"/>
                      <a:pt x="8475" y="5829"/>
                      <a:pt x="8633" y="5986"/>
                    </a:cubicBezTo>
                    <a:cubicBezTo>
                      <a:pt x="8475" y="6144"/>
                      <a:pt x="8286" y="6301"/>
                      <a:pt x="8097" y="6459"/>
                    </a:cubicBezTo>
                    <a:lnTo>
                      <a:pt x="8097" y="5514"/>
                    </a:lnTo>
                    <a:close/>
                    <a:moveTo>
                      <a:pt x="5703" y="4002"/>
                    </a:moveTo>
                    <a:cubicBezTo>
                      <a:pt x="6333" y="4317"/>
                      <a:pt x="6743" y="4569"/>
                      <a:pt x="7373" y="5010"/>
                    </a:cubicBezTo>
                    <a:cubicBezTo>
                      <a:pt x="7436" y="5671"/>
                      <a:pt x="7436" y="6238"/>
                      <a:pt x="7373" y="6963"/>
                    </a:cubicBezTo>
                    <a:cubicBezTo>
                      <a:pt x="6837" y="7310"/>
                      <a:pt x="6333" y="7625"/>
                      <a:pt x="5703" y="7940"/>
                    </a:cubicBezTo>
                    <a:cubicBezTo>
                      <a:pt x="5073" y="7625"/>
                      <a:pt x="4537" y="7373"/>
                      <a:pt x="4002" y="6963"/>
                    </a:cubicBezTo>
                    <a:cubicBezTo>
                      <a:pt x="3907" y="6270"/>
                      <a:pt x="3907" y="5671"/>
                      <a:pt x="4002" y="5010"/>
                    </a:cubicBezTo>
                    <a:cubicBezTo>
                      <a:pt x="4600" y="4600"/>
                      <a:pt x="5041" y="4317"/>
                      <a:pt x="5703" y="4002"/>
                    </a:cubicBezTo>
                    <a:close/>
                    <a:moveTo>
                      <a:pt x="4065" y="7845"/>
                    </a:moveTo>
                    <a:cubicBezTo>
                      <a:pt x="4506" y="8097"/>
                      <a:pt x="4254" y="8003"/>
                      <a:pt x="4852" y="8318"/>
                    </a:cubicBezTo>
                    <a:cubicBezTo>
                      <a:pt x="4632" y="8381"/>
                      <a:pt x="4380" y="8507"/>
                      <a:pt x="4191" y="8538"/>
                    </a:cubicBezTo>
                    <a:lnTo>
                      <a:pt x="4065" y="7845"/>
                    </a:lnTo>
                    <a:close/>
                    <a:moveTo>
                      <a:pt x="7278" y="7845"/>
                    </a:moveTo>
                    <a:cubicBezTo>
                      <a:pt x="7247" y="8066"/>
                      <a:pt x="7215" y="8318"/>
                      <a:pt x="7152" y="8538"/>
                    </a:cubicBezTo>
                    <a:cubicBezTo>
                      <a:pt x="6900" y="8475"/>
                      <a:pt x="6711" y="8381"/>
                      <a:pt x="6491" y="8318"/>
                    </a:cubicBezTo>
                    <a:cubicBezTo>
                      <a:pt x="6837" y="8097"/>
                      <a:pt x="6869" y="8097"/>
                      <a:pt x="7278" y="7845"/>
                    </a:cubicBezTo>
                    <a:close/>
                    <a:moveTo>
                      <a:pt x="2237" y="6459"/>
                    </a:moveTo>
                    <a:cubicBezTo>
                      <a:pt x="2584" y="6774"/>
                      <a:pt x="2931" y="7058"/>
                      <a:pt x="3340" y="7310"/>
                    </a:cubicBezTo>
                    <a:cubicBezTo>
                      <a:pt x="3372" y="7845"/>
                      <a:pt x="3435" y="8255"/>
                      <a:pt x="3529" y="8727"/>
                    </a:cubicBezTo>
                    <a:cubicBezTo>
                      <a:pt x="3008" y="8861"/>
                      <a:pt x="2544" y="8927"/>
                      <a:pt x="2165" y="8927"/>
                    </a:cubicBezTo>
                    <a:cubicBezTo>
                      <a:pt x="1650" y="8927"/>
                      <a:pt x="1293" y="8806"/>
                      <a:pt x="1166" y="8570"/>
                    </a:cubicBezTo>
                    <a:cubicBezTo>
                      <a:pt x="851" y="8003"/>
                      <a:pt x="1733" y="6932"/>
                      <a:pt x="2237" y="6459"/>
                    </a:cubicBezTo>
                    <a:close/>
                    <a:moveTo>
                      <a:pt x="9137" y="6459"/>
                    </a:moveTo>
                    <a:cubicBezTo>
                      <a:pt x="9610" y="6932"/>
                      <a:pt x="10523" y="8003"/>
                      <a:pt x="10177" y="8570"/>
                    </a:cubicBezTo>
                    <a:cubicBezTo>
                      <a:pt x="10032" y="8806"/>
                      <a:pt x="9678" y="8927"/>
                      <a:pt x="9169" y="8927"/>
                    </a:cubicBezTo>
                    <a:cubicBezTo>
                      <a:pt x="8794" y="8927"/>
                      <a:pt x="8335" y="8861"/>
                      <a:pt x="7814" y="8727"/>
                    </a:cubicBezTo>
                    <a:cubicBezTo>
                      <a:pt x="7940" y="8318"/>
                      <a:pt x="8003" y="7845"/>
                      <a:pt x="8034" y="7310"/>
                    </a:cubicBezTo>
                    <a:cubicBezTo>
                      <a:pt x="8444" y="7058"/>
                      <a:pt x="8822" y="6743"/>
                      <a:pt x="9137" y="6459"/>
                    </a:cubicBezTo>
                    <a:close/>
                    <a:moveTo>
                      <a:pt x="5640" y="8696"/>
                    </a:moveTo>
                    <a:cubicBezTo>
                      <a:pt x="6081" y="8885"/>
                      <a:pt x="6554" y="9074"/>
                      <a:pt x="6995" y="9200"/>
                    </a:cubicBezTo>
                    <a:cubicBezTo>
                      <a:pt x="6680" y="10429"/>
                      <a:pt x="6176" y="11185"/>
                      <a:pt x="5672" y="11185"/>
                    </a:cubicBezTo>
                    <a:cubicBezTo>
                      <a:pt x="5609" y="11185"/>
                      <a:pt x="5482" y="11090"/>
                      <a:pt x="5356" y="11059"/>
                    </a:cubicBezTo>
                    <a:cubicBezTo>
                      <a:pt x="5482" y="10775"/>
                      <a:pt x="5451" y="10460"/>
                      <a:pt x="5293" y="10177"/>
                    </a:cubicBezTo>
                    <a:cubicBezTo>
                      <a:pt x="5136" y="9862"/>
                      <a:pt x="4821" y="9736"/>
                      <a:pt x="4474" y="9673"/>
                    </a:cubicBezTo>
                    <a:cubicBezTo>
                      <a:pt x="4411" y="9515"/>
                      <a:pt x="4348" y="9357"/>
                      <a:pt x="4317" y="9200"/>
                    </a:cubicBezTo>
                    <a:cubicBezTo>
                      <a:pt x="4726" y="9042"/>
                      <a:pt x="5167" y="8885"/>
                      <a:pt x="5640" y="8696"/>
                    </a:cubicBezTo>
                    <a:close/>
                    <a:moveTo>
                      <a:pt x="5640" y="1"/>
                    </a:moveTo>
                    <a:cubicBezTo>
                      <a:pt x="4758" y="1"/>
                      <a:pt x="4065" y="1072"/>
                      <a:pt x="3655" y="2489"/>
                    </a:cubicBezTo>
                    <a:cubicBezTo>
                      <a:pt x="3498" y="2426"/>
                      <a:pt x="3340" y="2395"/>
                      <a:pt x="3214" y="2395"/>
                    </a:cubicBezTo>
                    <a:cubicBezTo>
                      <a:pt x="3183" y="1859"/>
                      <a:pt x="2742" y="1418"/>
                      <a:pt x="2174" y="1418"/>
                    </a:cubicBezTo>
                    <a:cubicBezTo>
                      <a:pt x="1607" y="1418"/>
                      <a:pt x="1166" y="1891"/>
                      <a:pt x="1166" y="2426"/>
                    </a:cubicBezTo>
                    <a:cubicBezTo>
                      <a:pt x="883" y="2552"/>
                      <a:pt x="694" y="2710"/>
                      <a:pt x="568" y="2962"/>
                    </a:cubicBezTo>
                    <a:cubicBezTo>
                      <a:pt x="32" y="3907"/>
                      <a:pt x="977" y="5104"/>
                      <a:pt x="1702" y="5892"/>
                    </a:cubicBezTo>
                    <a:cubicBezTo>
                      <a:pt x="946" y="6743"/>
                      <a:pt x="1" y="8003"/>
                      <a:pt x="568" y="8885"/>
                    </a:cubicBezTo>
                    <a:cubicBezTo>
                      <a:pt x="879" y="9433"/>
                      <a:pt x="1519" y="9600"/>
                      <a:pt x="2210" y="9600"/>
                    </a:cubicBezTo>
                    <a:cubicBezTo>
                      <a:pt x="2710" y="9600"/>
                      <a:pt x="3237" y="9513"/>
                      <a:pt x="3687" y="9420"/>
                    </a:cubicBezTo>
                    <a:cubicBezTo>
                      <a:pt x="3718" y="9578"/>
                      <a:pt x="3750" y="9673"/>
                      <a:pt x="3844" y="9830"/>
                    </a:cubicBezTo>
                    <a:cubicBezTo>
                      <a:pt x="3403" y="10145"/>
                      <a:pt x="3246" y="10744"/>
                      <a:pt x="3529" y="11216"/>
                    </a:cubicBezTo>
                    <a:cubicBezTo>
                      <a:pt x="3718" y="11531"/>
                      <a:pt x="4065" y="11720"/>
                      <a:pt x="4411" y="11720"/>
                    </a:cubicBezTo>
                    <a:cubicBezTo>
                      <a:pt x="4600" y="11720"/>
                      <a:pt x="4789" y="11689"/>
                      <a:pt x="4947" y="11563"/>
                    </a:cubicBezTo>
                    <a:cubicBezTo>
                      <a:pt x="5167" y="11720"/>
                      <a:pt x="5419" y="11846"/>
                      <a:pt x="5703" y="11846"/>
                    </a:cubicBezTo>
                    <a:cubicBezTo>
                      <a:pt x="6585" y="11846"/>
                      <a:pt x="7278" y="10775"/>
                      <a:pt x="7688" y="9357"/>
                    </a:cubicBezTo>
                    <a:cubicBezTo>
                      <a:pt x="8143" y="9478"/>
                      <a:pt x="8678" y="9576"/>
                      <a:pt x="9184" y="9576"/>
                    </a:cubicBezTo>
                    <a:cubicBezTo>
                      <a:pt x="9868" y="9576"/>
                      <a:pt x="10499" y="9397"/>
                      <a:pt x="10807" y="8853"/>
                    </a:cubicBezTo>
                    <a:cubicBezTo>
                      <a:pt x="11374" y="7908"/>
                      <a:pt x="10429" y="6680"/>
                      <a:pt x="9673" y="5892"/>
                    </a:cubicBezTo>
                    <a:cubicBezTo>
                      <a:pt x="9799" y="5797"/>
                      <a:pt x="9862" y="5671"/>
                      <a:pt x="9988" y="5545"/>
                    </a:cubicBezTo>
                    <a:cubicBezTo>
                      <a:pt x="10145" y="5640"/>
                      <a:pt x="10271" y="5671"/>
                      <a:pt x="10429" y="5671"/>
                    </a:cubicBezTo>
                    <a:cubicBezTo>
                      <a:pt x="10775" y="5671"/>
                      <a:pt x="11122" y="5482"/>
                      <a:pt x="11311" y="5167"/>
                    </a:cubicBezTo>
                    <a:cubicBezTo>
                      <a:pt x="11594" y="4632"/>
                      <a:pt x="11437" y="4002"/>
                      <a:pt x="10933" y="3750"/>
                    </a:cubicBezTo>
                    <a:cubicBezTo>
                      <a:pt x="10964" y="3466"/>
                      <a:pt x="10901" y="3183"/>
                      <a:pt x="10775" y="2962"/>
                    </a:cubicBezTo>
                    <a:cubicBezTo>
                      <a:pt x="10457" y="2432"/>
                      <a:pt x="9842" y="2259"/>
                      <a:pt x="9179" y="2259"/>
                    </a:cubicBezTo>
                    <a:cubicBezTo>
                      <a:pt x="8661" y="2259"/>
                      <a:pt x="8113" y="2365"/>
                      <a:pt x="7656" y="2489"/>
                    </a:cubicBezTo>
                    <a:cubicBezTo>
                      <a:pt x="7278" y="1072"/>
                      <a:pt x="6585" y="1"/>
                      <a:pt x="56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15" name="Google Shape;7215;p64"/>
            <p:cNvGrpSpPr/>
            <p:nvPr/>
          </p:nvGrpSpPr>
          <p:grpSpPr>
            <a:xfrm>
              <a:off x="3894241" y="2367257"/>
              <a:ext cx="214504" cy="229187"/>
              <a:chOff x="-24344425" y="3519475"/>
              <a:chExt cx="276475" cy="295400"/>
            </a:xfrm>
            <a:grpFill/>
          </p:grpSpPr>
          <p:sp>
            <p:nvSpPr>
              <p:cNvPr id="7216" name="Google Shape;7216;p64"/>
              <p:cNvSpPr/>
              <p:nvPr/>
            </p:nvSpPr>
            <p:spPr>
              <a:xfrm>
                <a:off x="-24240450" y="3554150"/>
                <a:ext cx="69325" cy="344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1378" extrusionOk="0">
                    <a:moveTo>
                      <a:pt x="1387" y="0"/>
                    </a:moveTo>
                    <a:cubicBezTo>
                      <a:pt x="788" y="0"/>
                      <a:pt x="284" y="347"/>
                      <a:pt x="95" y="914"/>
                    </a:cubicBezTo>
                    <a:cubicBezTo>
                      <a:pt x="0" y="1071"/>
                      <a:pt x="95" y="1260"/>
                      <a:pt x="284" y="1355"/>
                    </a:cubicBezTo>
                    <a:cubicBezTo>
                      <a:pt x="318" y="1366"/>
                      <a:pt x="352" y="1371"/>
                      <a:pt x="385" y="1371"/>
                    </a:cubicBezTo>
                    <a:cubicBezTo>
                      <a:pt x="537" y="1371"/>
                      <a:pt x="673" y="1263"/>
                      <a:pt x="725" y="1134"/>
                    </a:cubicBezTo>
                    <a:cubicBezTo>
                      <a:pt x="788" y="882"/>
                      <a:pt x="1072" y="662"/>
                      <a:pt x="1387" y="662"/>
                    </a:cubicBezTo>
                    <a:cubicBezTo>
                      <a:pt x="1702" y="662"/>
                      <a:pt x="1922" y="882"/>
                      <a:pt x="2048" y="1134"/>
                    </a:cubicBezTo>
                    <a:cubicBezTo>
                      <a:pt x="2120" y="1301"/>
                      <a:pt x="2246" y="1378"/>
                      <a:pt x="2371" y="1378"/>
                    </a:cubicBezTo>
                    <a:cubicBezTo>
                      <a:pt x="2411" y="1378"/>
                      <a:pt x="2451" y="1370"/>
                      <a:pt x="2489" y="1355"/>
                    </a:cubicBezTo>
                    <a:cubicBezTo>
                      <a:pt x="2678" y="1260"/>
                      <a:pt x="2773" y="1071"/>
                      <a:pt x="2678" y="914"/>
                    </a:cubicBezTo>
                    <a:cubicBezTo>
                      <a:pt x="2489" y="347"/>
                      <a:pt x="1985" y="0"/>
                      <a:pt x="13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17" name="Google Shape;7217;p64"/>
              <p:cNvSpPr/>
              <p:nvPr/>
            </p:nvSpPr>
            <p:spPr>
              <a:xfrm>
                <a:off x="-24344425" y="3519475"/>
                <a:ext cx="276475" cy="295400"/>
              </a:xfrm>
              <a:custGeom>
                <a:avLst/>
                <a:gdLst/>
                <a:ahLst/>
                <a:cxnLst/>
                <a:rect l="l" t="t" r="r" b="b"/>
                <a:pathLst>
                  <a:path w="11059" h="11816" extrusionOk="0">
                    <a:moveTo>
                      <a:pt x="5546" y="694"/>
                    </a:moveTo>
                    <a:cubicBezTo>
                      <a:pt x="6743" y="694"/>
                      <a:pt x="7625" y="1608"/>
                      <a:pt x="7625" y="2773"/>
                    </a:cubicBezTo>
                    <a:lnTo>
                      <a:pt x="7625" y="3120"/>
                    </a:lnTo>
                    <a:cubicBezTo>
                      <a:pt x="7625" y="3309"/>
                      <a:pt x="7467" y="3466"/>
                      <a:pt x="7278" y="3466"/>
                    </a:cubicBezTo>
                    <a:lnTo>
                      <a:pt x="5892" y="3466"/>
                    </a:lnTo>
                    <a:lnTo>
                      <a:pt x="5892" y="3120"/>
                    </a:lnTo>
                    <a:cubicBezTo>
                      <a:pt x="5892" y="2931"/>
                      <a:pt x="5735" y="2773"/>
                      <a:pt x="5546" y="2773"/>
                    </a:cubicBezTo>
                    <a:cubicBezTo>
                      <a:pt x="5357" y="2773"/>
                      <a:pt x="5199" y="2931"/>
                      <a:pt x="5199" y="3120"/>
                    </a:cubicBezTo>
                    <a:lnTo>
                      <a:pt x="5199" y="3466"/>
                    </a:lnTo>
                    <a:lnTo>
                      <a:pt x="3813" y="3466"/>
                    </a:lnTo>
                    <a:cubicBezTo>
                      <a:pt x="3624" y="3466"/>
                      <a:pt x="3466" y="3309"/>
                      <a:pt x="3466" y="3120"/>
                    </a:cubicBezTo>
                    <a:lnTo>
                      <a:pt x="3466" y="2773"/>
                    </a:lnTo>
                    <a:cubicBezTo>
                      <a:pt x="3466" y="1639"/>
                      <a:pt x="4411" y="694"/>
                      <a:pt x="5546" y="694"/>
                    </a:cubicBezTo>
                    <a:close/>
                    <a:moveTo>
                      <a:pt x="7940" y="4821"/>
                    </a:moveTo>
                    <a:cubicBezTo>
                      <a:pt x="8160" y="4821"/>
                      <a:pt x="8318" y="4979"/>
                      <a:pt x="8318" y="5168"/>
                    </a:cubicBezTo>
                    <a:cubicBezTo>
                      <a:pt x="8318" y="5357"/>
                      <a:pt x="8160" y="5514"/>
                      <a:pt x="7940" y="5514"/>
                    </a:cubicBezTo>
                    <a:lnTo>
                      <a:pt x="3088" y="5514"/>
                    </a:lnTo>
                    <a:cubicBezTo>
                      <a:pt x="2899" y="5514"/>
                      <a:pt x="2742" y="5357"/>
                      <a:pt x="2742" y="5168"/>
                    </a:cubicBezTo>
                    <a:cubicBezTo>
                      <a:pt x="2742" y="4979"/>
                      <a:pt x="2899" y="4821"/>
                      <a:pt x="3088" y="4821"/>
                    </a:cubicBezTo>
                    <a:close/>
                    <a:moveTo>
                      <a:pt x="4128" y="6932"/>
                    </a:moveTo>
                    <a:cubicBezTo>
                      <a:pt x="4317" y="6932"/>
                      <a:pt x="4474" y="7089"/>
                      <a:pt x="4474" y="7310"/>
                    </a:cubicBezTo>
                    <a:cubicBezTo>
                      <a:pt x="4474" y="7499"/>
                      <a:pt x="4317" y="7656"/>
                      <a:pt x="4128" y="7656"/>
                    </a:cubicBezTo>
                    <a:lnTo>
                      <a:pt x="3088" y="7656"/>
                    </a:lnTo>
                    <a:cubicBezTo>
                      <a:pt x="2899" y="7656"/>
                      <a:pt x="2742" y="7499"/>
                      <a:pt x="2742" y="7310"/>
                    </a:cubicBezTo>
                    <a:cubicBezTo>
                      <a:pt x="2742" y="7089"/>
                      <a:pt x="2899" y="6932"/>
                      <a:pt x="3088" y="6932"/>
                    </a:cubicBezTo>
                    <a:close/>
                    <a:moveTo>
                      <a:pt x="7940" y="6932"/>
                    </a:moveTo>
                    <a:cubicBezTo>
                      <a:pt x="8160" y="6932"/>
                      <a:pt x="8318" y="7089"/>
                      <a:pt x="8318" y="7310"/>
                    </a:cubicBezTo>
                    <a:cubicBezTo>
                      <a:pt x="8286" y="7499"/>
                      <a:pt x="8160" y="7656"/>
                      <a:pt x="7940" y="7656"/>
                    </a:cubicBezTo>
                    <a:lnTo>
                      <a:pt x="6932" y="7656"/>
                    </a:lnTo>
                    <a:cubicBezTo>
                      <a:pt x="6743" y="7656"/>
                      <a:pt x="6585" y="7499"/>
                      <a:pt x="6585" y="7310"/>
                    </a:cubicBezTo>
                    <a:cubicBezTo>
                      <a:pt x="6585" y="7089"/>
                      <a:pt x="6743" y="6932"/>
                      <a:pt x="6932" y="6932"/>
                    </a:cubicBezTo>
                    <a:close/>
                    <a:moveTo>
                      <a:pt x="3781" y="8318"/>
                    </a:moveTo>
                    <a:cubicBezTo>
                      <a:pt x="4002" y="8350"/>
                      <a:pt x="4128" y="8507"/>
                      <a:pt x="4128" y="8665"/>
                    </a:cubicBezTo>
                    <a:cubicBezTo>
                      <a:pt x="4128" y="8885"/>
                      <a:pt x="3970" y="9043"/>
                      <a:pt x="3781" y="9043"/>
                    </a:cubicBezTo>
                    <a:lnTo>
                      <a:pt x="3057" y="9043"/>
                    </a:lnTo>
                    <a:cubicBezTo>
                      <a:pt x="2868" y="9043"/>
                      <a:pt x="2710" y="8885"/>
                      <a:pt x="2710" y="8665"/>
                    </a:cubicBezTo>
                    <a:cubicBezTo>
                      <a:pt x="2710" y="8476"/>
                      <a:pt x="2868" y="8318"/>
                      <a:pt x="3057" y="8318"/>
                    </a:cubicBezTo>
                    <a:close/>
                    <a:moveTo>
                      <a:pt x="7940" y="8318"/>
                    </a:moveTo>
                    <a:cubicBezTo>
                      <a:pt x="8160" y="8350"/>
                      <a:pt x="8286" y="8507"/>
                      <a:pt x="8286" y="8665"/>
                    </a:cubicBezTo>
                    <a:cubicBezTo>
                      <a:pt x="8286" y="8885"/>
                      <a:pt x="8129" y="9043"/>
                      <a:pt x="7940" y="9043"/>
                    </a:cubicBezTo>
                    <a:lnTo>
                      <a:pt x="7247" y="9043"/>
                    </a:lnTo>
                    <a:cubicBezTo>
                      <a:pt x="7026" y="9043"/>
                      <a:pt x="6869" y="8885"/>
                      <a:pt x="6869" y="8665"/>
                    </a:cubicBezTo>
                    <a:cubicBezTo>
                      <a:pt x="6869" y="8476"/>
                      <a:pt x="7026" y="8318"/>
                      <a:pt x="7247" y="8318"/>
                    </a:cubicBezTo>
                    <a:close/>
                    <a:moveTo>
                      <a:pt x="2868" y="2049"/>
                    </a:moveTo>
                    <a:lnTo>
                      <a:pt x="2868" y="2049"/>
                    </a:lnTo>
                    <a:cubicBezTo>
                      <a:pt x="2805" y="2332"/>
                      <a:pt x="2805" y="2521"/>
                      <a:pt x="2805" y="2805"/>
                    </a:cubicBezTo>
                    <a:cubicBezTo>
                      <a:pt x="2395" y="2962"/>
                      <a:pt x="2080" y="3309"/>
                      <a:pt x="2080" y="3781"/>
                    </a:cubicBezTo>
                    <a:lnTo>
                      <a:pt x="2080" y="8665"/>
                    </a:lnTo>
                    <a:cubicBezTo>
                      <a:pt x="2080" y="9263"/>
                      <a:pt x="2553" y="9704"/>
                      <a:pt x="3088" y="9704"/>
                    </a:cubicBezTo>
                    <a:lnTo>
                      <a:pt x="5199" y="9704"/>
                    </a:lnTo>
                    <a:lnTo>
                      <a:pt x="5199" y="7247"/>
                    </a:lnTo>
                    <a:cubicBezTo>
                      <a:pt x="5199" y="7058"/>
                      <a:pt x="5357" y="6900"/>
                      <a:pt x="5546" y="6900"/>
                    </a:cubicBezTo>
                    <a:cubicBezTo>
                      <a:pt x="5735" y="6900"/>
                      <a:pt x="5892" y="7058"/>
                      <a:pt x="5892" y="7247"/>
                    </a:cubicBezTo>
                    <a:lnTo>
                      <a:pt x="5892" y="9704"/>
                    </a:lnTo>
                    <a:lnTo>
                      <a:pt x="8003" y="9704"/>
                    </a:lnTo>
                    <a:cubicBezTo>
                      <a:pt x="8570" y="9704"/>
                      <a:pt x="9011" y="9232"/>
                      <a:pt x="9011" y="8665"/>
                    </a:cubicBezTo>
                    <a:lnTo>
                      <a:pt x="9011" y="3844"/>
                    </a:lnTo>
                    <a:cubicBezTo>
                      <a:pt x="9011" y="3372"/>
                      <a:pt x="8728" y="2994"/>
                      <a:pt x="8318" y="2836"/>
                    </a:cubicBezTo>
                    <a:cubicBezTo>
                      <a:pt x="8318" y="2584"/>
                      <a:pt x="8318" y="2364"/>
                      <a:pt x="8223" y="2112"/>
                    </a:cubicBezTo>
                    <a:lnTo>
                      <a:pt x="8223" y="2112"/>
                    </a:lnTo>
                    <a:cubicBezTo>
                      <a:pt x="9043" y="2269"/>
                      <a:pt x="9736" y="2962"/>
                      <a:pt x="9736" y="3844"/>
                    </a:cubicBezTo>
                    <a:lnTo>
                      <a:pt x="9736" y="8696"/>
                    </a:lnTo>
                    <a:cubicBezTo>
                      <a:pt x="9736" y="9641"/>
                      <a:pt x="8948" y="10429"/>
                      <a:pt x="8003" y="10429"/>
                    </a:cubicBezTo>
                    <a:lnTo>
                      <a:pt x="3151" y="10429"/>
                    </a:lnTo>
                    <a:cubicBezTo>
                      <a:pt x="2206" y="10429"/>
                      <a:pt x="1418" y="9641"/>
                      <a:pt x="1418" y="8696"/>
                    </a:cubicBezTo>
                    <a:lnTo>
                      <a:pt x="1418" y="3781"/>
                    </a:lnTo>
                    <a:lnTo>
                      <a:pt x="1355" y="3781"/>
                    </a:lnTo>
                    <a:cubicBezTo>
                      <a:pt x="1355" y="2931"/>
                      <a:pt x="1985" y="2206"/>
                      <a:pt x="2868" y="2049"/>
                    </a:cubicBezTo>
                    <a:close/>
                    <a:moveTo>
                      <a:pt x="3088" y="1"/>
                    </a:moveTo>
                    <a:cubicBezTo>
                      <a:pt x="1355" y="1"/>
                      <a:pt x="1" y="1419"/>
                      <a:pt x="1" y="3120"/>
                    </a:cubicBezTo>
                    <a:lnTo>
                      <a:pt x="1" y="8728"/>
                    </a:lnTo>
                    <a:cubicBezTo>
                      <a:pt x="1" y="10397"/>
                      <a:pt x="1355" y="11815"/>
                      <a:pt x="3088" y="11815"/>
                    </a:cubicBezTo>
                    <a:lnTo>
                      <a:pt x="7940" y="11815"/>
                    </a:lnTo>
                    <a:cubicBezTo>
                      <a:pt x="9673" y="11815"/>
                      <a:pt x="11059" y="10397"/>
                      <a:pt x="11059" y="8728"/>
                    </a:cubicBezTo>
                    <a:lnTo>
                      <a:pt x="11059" y="3120"/>
                    </a:lnTo>
                    <a:cubicBezTo>
                      <a:pt x="11059" y="1387"/>
                      <a:pt x="9641" y="1"/>
                      <a:pt x="79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18" name="Google Shape;7218;p64"/>
            <p:cNvGrpSpPr/>
            <p:nvPr/>
          </p:nvGrpSpPr>
          <p:grpSpPr>
            <a:xfrm>
              <a:off x="3887520" y="2666397"/>
              <a:ext cx="227946" cy="226724"/>
              <a:chOff x="-24353075" y="3891250"/>
              <a:chExt cx="293800" cy="292225"/>
            </a:xfrm>
            <a:grpFill/>
          </p:grpSpPr>
          <p:sp>
            <p:nvSpPr>
              <p:cNvPr id="7219" name="Google Shape;7219;p64"/>
              <p:cNvSpPr/>
              <p:nvPr/>
            </p:nvSpPr>
            <p:spPr>
              <a:xfrm>
                <a:off x="-24251475" y="4012525"/>
                <a:ext cx="88225" cy="65400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2616" extrusionOk="0">
                    <a:moveTo>
                      <a:pt x="725" y="1"/>
                    </a:moveTo>
                    <a:cubicBezTo>
                      <a:pt x="315" y="1"/>
                      <a:pt x="0" y="347"/>
                      <a:pt x="0" y="725"/>
                    </a:cubicBezTo>
                    <a:cubicBezTo>
                      <a:pt x="0" y="1356"/>
                      <a:pt x="1040" y="2049"/>
                      <a:pt x="1733" y="2616"/>
                    </a:cubicBezTo>
                    <a:cubicBezTo>
                      <a:pt x="2458" y="2017"/>
                      <a:pt x="3466" y="1356"/>
                      <a:pt x="3466" y="725"/>
                    </a:cubicBezTo>
                    <a:cubicBezTo>
                      <a:pt x="3529" y="410"/>
                      <a:pt x="3277" y="1"/>
                      <a:pt x="2804" y="1"/>
                    </a:cubicBezTo>
                    <a:cubicBezTo>
                      <a:pt x="2300" y="1"/>
                      <a:pt x="2111" y="599"/>
                      <a:pt x="2111" y="599"/>
                    </a:cubicBezTo>
                    <a:cubicBezTo>
                      <a:pt x="2063" y="745"/>
                      <a:pt x="1906" y="824"/>
                      <a:pt x="1753" y="824"/>
                    </a:cubicBezTo>
                    <a:cubicBezTo>
                      <a:pt x="1607" y="824"/>
                      <a:pt x="1464" y="753"/>
                      <a:pt x="1418" y="599"/>
                    </a:cubicBezTo>
                    <a:cubicBezTo>
                      <a:pt x="1418" y="568"/>
                      <a:pt x="1229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20" name="Google Shape;7220;p64"/>
              <p:cNvSpPr/>
              <p:nvPr/>
            </p:nvSpPr>
            <p:spPr>
              <a:xfrm>
                <a:off x="-24353075" y="3891250"/>
                <a:ext cx="29380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752" h="11689" extrusionOk="0">
                    <a:moveTo>
                      <a:pt x="6837" y="4159"/>
                    </a:moveTo>
                    <a:cubicBezTo>
                      <a:pt x="7624" y="4159"/>
                      <a:pt x="8223" y="4789"/>
                      <a:pt x="8223" y="5576"/>
                    </a:cubicBezTo>
                    <a:cubicBezTo>
                      <a:pt x="8254" y="6616"/>
                      <a:pt x="7309" y="7183"/>
                      <a:pt x="6049" y="8223"/>
                    </a:cubicBezTo>
                    <a:cubicBezTo>
                      <a:pt x="5986" y="8286"/>
                      <a:pt x="5907" y="8317"/>
                      <a:pt x="5829" y="8317"/>
                    </a:cubicBezTo>
                    <a:cubicBezTo>
                      <a:pt x="5750" y="8317"/>
                      <a:pt x="5671" y="8286"/>
                      <a:pt x="5608" y="8223"/>
                    </a:cubicBezTo>
                    <a:cubicBezTo>
                      <a:pt x="4348" y="7183"/>
                      <a:pt x="3403" y="6585"/>
                      <a:pt x="3403" y="5576"/>
                    </a:cubicBezTo>
                    <a:cubicBezTo>
                      <a:pt x="3403" y="4789"/>
                      <a:pt x="4033" y="4159"/>
                      <a:pt x="4789" y="4159"/>
                    </a:cubicBezTo>
                    <a:cubicBezTo>
                      <a:pt x="5293" y="4159"/>
                      <a:pt x="5608" y="4411"/>
                      <a:pt x="5797" y="4663"/>
                    </a:cubicBezTo>
                    <a:cubicBezTo>
                      <a:pt x="6018" y="4411"/>
                      <a:pt x="6364" y="4159"/>
                      <a:pt x="6837" y="4159"/>
                    </a:cubicBezTo>
                    <a:close/>
                    <a:moveTo>
                      <a:pt x="4474" y="0"/>
                    </a:moveTo>
                    <a:cubicBezTo>
                      <a:pt x="3875" y="0"/>
                      <a:pt x="3466" y="473"/>
                      <a:pt x="3466" y="1008"/>
                    </a:cubicBezTo>
                    <a:lnTo>
                      <a:pt x="3466" y="3466"/>
                    </a:lnTo>
                    <a:lnTo>
                      <a:pt x="1008" y="3466"/>
                    </a:lnTo>
                    <a:cubicBezTo>
                      <a:pt x="410" y="3466"/>
                      <a:pt x="0" y="3938"/>
                      <a:pt x="0" y="4474"/>
                    </a:cubicBezTo>
                    <a:lnTo>
                      <a:pt x="0" y="7246"/>
                    </a:lnTo>
                    <a:cubicBezTo>
                      <a:pt x="0" y="7813"/>
                      <a:pt x="473" y="8254"/>
                      <a:pt x="1008" y="8254"/>
                    </a:cubicBezTo>
                    <a:lnTo>
                      <a:pt x="3466" y="8254"/>
                    </a:lnTo>
                    <a:lnTo>
                      <a:pt x="3466" y="10649"/>
                    </a:lnTo>
                    <a:cubicBezTo>
                      <a:pt x="3466" y="11247"/>
                      <a:pt x="3938" y="11688"/>
                      <a:pt x="4474" y="11688"/>
                    </a:cubicBezTo>
                    <a:lnTo>
                      <a:pt x="7246" y="11688"/>
                    </a:lnTo>
                    <a:cubicBezTo>
                      <a:pt x="7813" y="11688"/>
                      <a:pt x="8254" y="11216"/>
                      <a:pt x="8254" y="10649"/>
                    </a:cubicBezTo>
                    <a:lnTo>
                      <a:pt x="8254" y="8254"/>
                    </a:lnTo>
                    <a:lnTo>
                      <a:pt x="10680" y="8254"/>
                    </a:lnTo>
                    <a:cubicBezTo>
                      <a:pt x="11279" y="8254"/>
                      <a:pt x="11720" y="7782"/>
                      <a:pt x="11720" y="7246"/>
                    </a:cubicBezTo>
                    <a:lnTo>
                      <a:pt x="11720" y="4474"/>
                    </a:lnTo>
                    <a:cubicBezTo>
                      <a:pt x="11751" y="3938"/>
                      <a:pt x="11279" y="3466"/>
                      <a:pt x="10680" y="3466"/>
                    </a:cubicBezTo>
                    <a:lnTo>
                      <a:pt x="8254" y="3466"/>
                    </a:lnTo>
                    <a:lnTo>
                      <a:pt x="8254" y="1008"/>
                    </a:lnTo>
                    <a:cubicBezTo>
                      <a:pt x="8254" y="410"/>
                      <a:pt x="7782" y="0"/>
                      <a:pt x="72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21" name="Google Shape;7221;p64"/>
            <p:cNvGrpSpPr/>
            <p:nvPr/>
          </p:nvGrpSpPr>
          <p:grpSpPr>
            <a:xfrm>
              <a:off x="5049036" y="2367402"/>
              <a:ext cx="230390" cy="228896"/>
              <a:chOff x="-22845575" y="3504075"/>
              <a:chExt cx="296950" cy="295025"/>
            </a:xfrm>
            <a:grpFill/>
          </p:grpSpPr>
          <p:sp>
            <p:nvSpPr>
              <p:cNvPr id="7222" name="Google Shape;7222;p64"/>
              <p:cNvSpPr/>
              <p:nvPr/>
            </p:nvSpPr>
            <p:spPr>
              <a:xfrm>
                <a:off x="-22688825" y="3504100"/>
                <a:ext cx="140200" cy="295000"/>
              </a:xfrm>
              <a:custGeom>
                <a:avLst/>
                <a:gdLst/>
                <a:ahLst/>
                <a:cxnLst/>
                <a:rect l="l" t="t" r="r" b="b"/>
                <a:pathLst>
                  <a:path w="5608" h="11800" extrusionOk="0">
                    <a:moveTo>
                      <a:pt x="1465" y="2908"/>
                    </a:moveTo>
                    <a:cubicBezTo>
                      <a:pt x="1552" y="2908"/>
                      <a:pt x="1638" y="2931"/>
                      <a:pt x="1701" y="2979"/>
                    </a:cubicBezTo>
                    <a:cubicBezTo>
                      <a:pt x="1827" y="3105"/>
                      <a:pt x="1827" y="3357"/>
                      <a:pt x="1701" y="3451"/>
                    </a:cubicBezTo>
                    <a:cubicBezTo>
                      <a:pt x="1292" y="3861"/>
                      <a:pt x="1292" y="4522"/>
                      <a:pt x="1701" y="4932"/>
                    </a:cubicBezTo>
                    <a:cubicBezTo>
                      <a:pt x="1827" y="5026"/>
                      <a:pt x="1827" y="5279"/>
                      <a:pt x="1701" y="5373"/>
                    </a:cubicBezTo>
                    <a:cubicBezTo>
                      <a:pt x="1632" y="5477"/>
                      <a:pt x="1544" y="5524"/>
                      <a:pt x="1452" y="5524"/>
                    </a:cubicBezTo>
                    <a:cubicBezTo>
                      <a:pt x="1377" y="5524"/>
                      <a:pt x="1300" y="5493"/>
                      <a:pt x="1229" y="5436"/>
                    </a:cubicBezTo>
                    <a:cubicBezTo>
                      <a:pt x="567" y="4774"/>
                      <a:pt x="567" y="3672"/>
                      <a:pt x="1229" y="2979"/>
                    </a:cubicBezTo>
                    <a:cubicBezTo>
                      <a:pt x="1292" y="2931"/>
                      <a:pt x="1378" y="2908"/>
                      <a:pt x="1465" y="2908"/>
                    </a:cubicBezTo>
                    <a:close/>
                    <a:moveTo>
                      <a:pt x="2461" y="7313"/>
                    </a:moveTo>
                    <a:cubicBezTo>
                      <a:pt x="2532" y="7313"/>
                      <a:pt x="2605" y="7318"/>
                      <a:pt x="2678" y="7326"/>
                    </a:cubicBezTo>
                    <a:cubicBezTo>
                      <a:pt x="2867" y="7358"/>
                      <a:pt x="3025" y="7515"/>
                      <a:pt x="2993" y="7704"/>
                    </a:cubicBezTo>
                    <a:cubicBezTo>
                      <a:pt x="2962" y="7925"/>
                      <a:pt x="2804" y="8019"/>
                      <a:pt x="2615" y="8019"/>
                    </a:cubicBezTo>
                    <a:cubicBezTo>
                      <a:pt x="2579" y="8016"/>
                      <a:pt x="2543" y="8014"/>
                      <a:pt x="2507" y="8014"/>
                    </a:cubicBezTo>
                    <a:cubicBezTo>
                      <a:pt x="1947" y="8014"/>
                      <a:pt x="1418" y="8467"/>
                      <a:pt x="1418" y="9059"/>
                    </a:cubicBezTo>
                    <a:cubicBezTo>
                      <a:pt x="1418" y="9248"/>
                      <a:pt x="1260" y="9406"/>
                      <a:pt x="1071" y="9406"/>
                    </a:cubicBezTo>
                    <a:cubicBezTo>
                      <a:pt x="882" y="9406"/>
                      <a:pt x="725" y="9248"/>
                      <a:pt x="725" y="9059"/>
                    </a:cubicBezTo>
                    <a:cubicBezTo>
                      <a:pt x="725" y="8091"/>
                      <a:pt x="1490" y="7313"/>
                      <a:pt x="2461" y="7313"/>
                    </a:cubicBezTo>
                    <a:close/>
                    <a:moveTo>
                      <a:pt x="1060" y="0"/>
                    </a:moveTo>
                    <a:cubicBezTo>
                      <a:pt x="689" y="0"/>
                      <a:pt x="327" y="130"/>
                      <a:pt x="0" y="364"/>
                    </a:cubicBezTo>
                    <a:lnTo>
                      <a:pt x="0" y="5247"/>
                    </a:lnTo>
                    <a:cubicBezTo>
                      <a:pt x="0" y="5814"/>
                      <a:pt x="473" y="6255"/>
                      <a:pt x="1040" y="6255"/>
                    </a:cubicBezTo>
                    <a:cubicBezTo>
                      <a:pt x="1229" y="6255"/>
                      <a:pt x="1386" y="6413"/>
                      <a:pt x="1386" y="6602"/>
                    </a:cubicBezTo>
                    <a:cubicBezTo>
                      <a:pt x="1386" y="6822"/>
                      <a:pt x="1229" y="6948"/>
                      <a:pt x="1040" y="6948"/>
                    </a:cubicBezTo>
                    <a:cubicBezTo>
                      <a:pt x="630" y="6948"/>
                      <a:pt x="284" y="6854"/>
                      <a:pt x="0" y="6602"/>
                    </a:cubicBezTo>
                    <a:lnTo>
                      <a:pt x="0" y="11453"/>
                    </a:lnTo>
                    <a:cubicBezTo>
                      <a:pt x="284" y="11705"/>
                      <a:pt x="630" y="11800"/>
                      <a:pt x="1040" y="11800"/>
                    </a:cubicBezTo>
                    <a:cubicBezTo>
                      <a:pt x="1733" y="11800"/>
                      <a:pt x="2363" y="11359"/>
                      <a:pt x="2647" y="10760"/>
                    </a:cubicBezTo>
                    <a:cubicBezTo>
                      <a:pt x="3497" y="10634"/>
                      <a:pt x="4190" y="9910"/>
                      <a:pt x="4190" y="9028"/>
                    </a:cubicBezTo>
                    <a:cubicBezTo>
                      <a:pt x="4190" y="8902"/>
                      <a:pt x="4159" y="8776"/>
                      <a:pt x="4159" y="8618"/>
                    </a:cubicBezTo>
                    <a:cubicBezTo>
                      <a:pt x="4505" y="8555"/>
                      <a:pt x="4820" y="8397"/>
                      <a:pt x="5104" y="8145"/>
                    </a:cubicBezTo>
                    <a:cubicBezTo>
                      <a:pt x="5419" y="7830"/>
                      <a:pt x="5608" y="7389"/>
                      <a:pt x="5608" y="6917"/>
                    </a:cubicBezTo>
                    <a:cubicBezTo>
                      <a:pt x="5608" y="6539"/>
                      <a:pt x="5482" y="6192"/>
                      <a:pt x="5261" y="5909"/>
                    </a:cubicBezTo>
                    <a:cubicBezTo>
                      <a:pt x="5482" y="5594"/>
                      <a:pt x="5608" y="5247"/>
                      <a:pt x="5608" y="4869"/>
                    </a:cubicBezTo>
                    <a:cubicBezTo>
                      <a:pt x="5608" y="4396"/>
                      <a:pt x="5387" y="3987"/>
                      <a:pt x="5072" y="3672"/>
                    </a:cubicBezTo>
                    <a:cubicBezTo>
                      <a:pt x="4852" y="3420"/>
                      <a:pt x="4505" y="3262"/>
                      <a:pt x="4127" y="3199"/>
                    </a:cubicBezTo>
                    <a:cubicBezTo>
                      <a:pt x="4253" y="2632"/>
                      <a:pt x="4096" y="2002"/>
                      <a:pt x="3655" y="1561"/>
                    </a:cubicBezTo>
                    <a:cubicBezTo>
                      <a:pt x="3403" y="1309"/>
                      <a:pt x="3025" y="1120"/>
                      <a:pt x="2647" y="1088"/>
                    </a:cubicBezTo>
                    <a:cubicBezTo>
                      <a:pt x="2394" y="584"/>
                      <a:pt x="1985" y="143"/>
                      <a:pt x="1449" y="49"/>
                    </a:cubicBezTo>
                    <a:cubicBezTo>
                      <a:pt x="1319" y="16"/>
                      <a:pt x="1189" y="0"/>
                      <a:pt x="10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23" name="Google Shape;7223;p64"/>
              <p:cNvSpPr/>
              <p:nvPr/>
            </p:nvSpPr>
            <p:spPr>
              <a:xfrm>
                <a:off x="-22845575" y="3504075"/>
                <a:ext cx="139425" cy="294250"/>
              </a:xfrm>
              <a:custGeom>
                <a:avLst/>
                <a:gdLst/>
                <a:ahLst/>
                <a:cxnLst/>
                <a:rect l="l" t="t" r="r" b="b"/>
                <a:pathLst>
                  <a:path w="5577" h="11770" extrusionOk="0">
                    <a:moveTo>
                      <a:pt x="4187" y="2948"/>
                    </a:moveTo>
                    <a:cubicBezTo>
                      <a:pt x="4277" y="2948"/>
                      <a:pt x="4364" y="2980"/>
                      <a:pt x="4411" y="3043"/>
                    </a:cubicBezTo>
                    <a:cubicBezTo>
                      <a:pt x="5104" y="3673"/>
                      <a:pt x="5104" y="4775"/>
                      <a:pt x="4411" y="5437"/>
                    </a:cubicBezTo>
                    <a:cubicBezTo>
                      <a:pt x="4364" y="5500"/>
                      <a:pt x="4277" y="5532"/>
                      <a:pt x="4187" y="5532"/>
                    </a:cubicBezTo>
                    <a:cubicBezTo>
                      <a:pt x="4096" y="5532"/>
                      <a:pt x="4002" y="5500"/>
                      <a:pt x="3939" y="5437"/>
                    </a:cubicBezTo>
                    <a:cubicBezTo>
                      <a:pt x="3844" y="5311"/>
                      <a:pt x="3844" y="5090"/>
                      <a:pt x="3939" y="4964"/>
                    </a:cubicBezTo>
                    <a:cubicBezTo>
                      <a:pt x="4348" y="4555"/>
                      <a:pt x="4348" y="3893"/>
                      <a:pt x="3939" y="3515"/>
                    </a:cubicBezTo>
                    <a:cubicBezTo>
                      <a:pt x="3844" y="3389"/>
                      <a:pt x="3844" y="3137"/>
                      <a:pt x="3939" y="3043"/>
                    </a:cubicBezTo>
                    <a:cubicBezTo>
                      <a:pt x="4002" y="2980"/>
                      <a:pt x="4096" y="2948"/>
                      <a:pt x="4187" y="2948"/>
                    </a:cubicBezTo>
                    <a:close/>
                    <a:moveTo>
                      <a:pt x="3148" y="7314"/>
                    </a:moveTo>
                    <a:cubicBezTo>
                      <a:pt x="4123" y="7314"/>
                      <a:pt x="4915" y="8092"/>
                      <a:pt x="4915" y="9060"/>
                    </a:cubicBezTo>
                    <a:cubicBezTo>
                      <a:pt x="4915" y="9249"/>
                      <a:pt x="4726" y="9407"/>
                      <a:pt x="4537" y="9407"/>
                    </a:cubicBezTo>
                    <a:cubicBezTo>
                      <a:pt x="4348" y="9407"/>
                      <a:pt x="4191" y="9249"/>
                      <a:pt x="4191" y="9060"/>
                    </a:cubicBezTo>
                    <a:cubicBezTo>
                      <a:pt x="4191" y="8468"/>
                      <a:pt x="3662" y="8015"/>
                      <a:pt x="3101" y="8015"/>
                    </a:cubicBezTo>
                    <a:cubicBezTo>
                      <a:pt x="3066" y="8015"/>
                      <a:pt x="3030" y="8017"/>
                      <a:pt x="2994" y="8020"/>
                    </a:cubicBezTo>
                    <a:cubicBezTo>
                      <a:pt x="2968" y="8029"/>
                      <a:pt x="2944" y="8033"/>
                      <a:pt x="2920" y="8033"/>
                    </a:cubicBezTo>
                    <a:cubicBezTo>
                      <a:pt x="2765" y="8033"/>
                      <a:pt x="2643" y="7869"/>
                      <a:pt x="2616" y="7705"/>
                    </a:cubicBezTo>
                    <a:cubicBezTo>
                      <a:pt x="2584" y="7516"/>
                      <a:pt x="2742" y="7359"/>
                      <a:pt x="2931" y="7327"/>
                    </a:cubicBezTo>
                    <a:cubicBezTo>
                      <a:pt x="3004" y="7319"/>
                      <a:pt x="3077" y="7314"/>
                      <a:pt x="3148" y="7314"/>
                    </a:cubicBezTo>
                    <a:close/>
                    <a:moveTo>
                      <a:pt x="4581" y="0"/>
                    </a:moveTo>
                    <a:cubicBezTo>
                      <a:pt x="4444" y="0"/>
                      <a:pt x="4303" y="16"/>
                      <a:pt x="4159" y="50"/>
                    </a:cubicBezTo>
                    <a:cubicBezTo>
                      <a:pt x="3592" y="144"/>
                      <a:pt x="3214" y="585"/>
                      <a:pt x="2962" y="1089"/>
                    </a:cubicBezTo>
                    <a:cubicBezTo>
                      <a:pt x="2584" y="1152"/>
                      <a:pt x="2206" y="1310"/>
                      <a:pt x="1954" y="1562"/>
                    </a:cubicBezTo>
                    <a:cubicBezTo>
                      <a:pt x="1513" y="2003"/>
                      <a:pt x="1355" y="2633"/>
                      <a:pt x="1481" y="3200"/>
                    </a:cubicBezTo>
                    <a:cubicBezTo>
                      <a:pt x="1135" y="3232"/>
                      <a:pt x="820" y="3389"/>
                      <a:pt x="536" y="3673"/>
                    </a:cubicBezTo>
                    <a:cubicBezTo>
                      <a:pt x="221" y="3988"/>
                      <a:pt x="1" y="4397"/>
                      <a:pt x="1" y="4870"/>
                    </a:cubicBezTo>
                    <a:cubicBezTo>
                      <a:pt x="1" y="5280"/>
                      <a:pt x="127" y="5626"/>
                      <a:pt x="379" y="5910"/>
                    </a:cubicBezTo>
                    <a:cubicBezTo>
                      <a:pt x="127" y="6225"/>
                      <a:pt x="1" y="6571"/>
                      <a:pt x="1" y="6918"/>
                    </a:cubicBezTo>
                    <a:cubicBezTo>
                      <a:pt x="1" y="7390"/>
                      <a:pt x="221" y="7831"/>
                      <a:pt x="536" y="8146"/>
                    </a:cubicBezTo>
                    <a:cubicBezTo>
                      <a:pt x="788" y="8430"/>
                      <a:pt x="1135" y="8588"/>
                      <a:pt x="1481" y="8619"/>
                    </a:cubicBezTo>
                    <a:cubicBezTo>
                      <a:pt x="1229" y="9690"/>
                      <a:pt x="1985" y="10604"/>
                      <a:pt x="2931" y="10698"/>
                    </a:cubicBezTo>
                    <a:cubicBezTo>
                      <a:pt x="3214" y="11328"/>
                      <a:pt x="3781" y="11769"/>
                      <a:pt x="4537" y="11769"/>
                    </a:cubicBezTo>
                    <a:cubicBezTo>
                      <a:pt x="4947" y="11769"/>
                      <a:pt x="5293" y="11612"/>
                      <a:pt x="5577" y="11423"/>
                    </a:cubicBezTo>
                    <a:lnTo>
                      <a:pt x="5577" y="6571"/>
                    </a:lnTo>
                    <a:cubicBezTo>
                      <a:pt x="5293" y="6823"/>
                      <a:pt x="4947" y="6918"/>
                      <a:pt x="4537" y="6918"/>
                    </a:cubicBezTo>
                    <a:cubicBezTo>
                      <a:pt x="4348" y="6918"/>
                      <a:pt x="4191" y="6760"/>
                      <a:pt x="4191" y="6571"/>
                    </a:cubicBezTo>
                    <a:cubicBezTo>
                      <a:pt x="4191" y="6382"/>
                      <a:pt x="4348" y="6225"/>
                      <a:pt x="4537" y="6225"/>
                    </a:cubicBezTo>
                    <a:cubicBezTo>
                      <a:pt x="5136" y="6225"/>
                      <a:pt x="5577" y="5752"/>
                      <a:pt x="5577" y="5185"/>
                    </a:cubicBezTo>
                    <a:lnTo>
                      <a:pt x="5577" y="302"/>
                    </a:lnTo>
                    <a:cubicBezTo>
                      <a:pt x="5300" y="117"/>
                      <a:pt x="4956" y="0"/>
                      <a:pt x="45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24" name="Google Shape;7224;p64"/>
            <p:cNvGrpSpPr/>
            <p:nvPr/>
          </p:nvGrpSpPr>
          <p:grpSpPr>
            <a:xfrm>
              <a:off x="1295160" y="2084264"/>
              <a:ext cx="194953" cy="229168"/>
              <a:chOff x="-27691025" y="3175300"/>
              <a:chExt cx="251275" cy="295375"/>
            </a:xfrm>
            <a:grpFill/>
          </p:grpSpPr>
          <p:sp>
            <p:nvSpPr>
              <p:cNvPr id="7225" name="Google Shape;7225;p64"/>
              <p:cNvSpPr/>
              <p:nvPr/>
            </p:nvSpPr>
            <p:spPr>
              <a:xfrm>
                <a:off x="-27492550" y="3298150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6"/>
                      <a:pt x="378" y="726"/>
                    </a:cubicBezTo>
                    <a:cubicBezTo>
                      <a:pt x="599" y="663"/>
                      <a:pt x="725" y="505"/>
                      <a:pt x="725" y="347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26" name="Google Shape;7226;p64"/>
              <p:cNvSpPr/>
              <p:nvPr/>
            </p:nvSpPr>
            <p:spPr>
              <a:xfrm>
                <a:off x="-27613050" y="3175300"/>
                <a:ext cx="60650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2426" h="4222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733"/>
                    </a:lnTo>
                    <a:cubicBezTo>
                      <a:pt x="32" y="1922"/>
                      <a:pt x="158" y="2080"/>
                      <a:pt x="347" y="2080"/>
                    </a:cubicBezTo>
                    <a:cubicBezTo>
                      <a:pt x="536" y="2080"/>
                      <a:pt x="693" y="1922"/>
                      <a:pt x="693" y="1733"/>
                    </a:cubicBezTo>
                    <a:lnTo>
                      <a:pt x="693" y="1386"/>
                    </a:lnTo>
                    <a:lnTo>
                      <a:pt x="1040" y="1386"/>
                    </a:lnTo>
                    <a:cubicBezTo>
                      <a:pt x="1260" y="1386"/>
                      <a:pt x="1418" y="1544"/>
                      <a:pt x="1418" y="1733"/>
                    </a:cubicBezTo>
                    <a:lnTo>
                      <a:pt x="1418" y="2899"/>
                    </a:lnTo>
                    <a:cubicBezTo>
                      <a:pt x="1197" y="3025"/>
                      <a:pt x="1040" y="3277"/>
                      <a:pt x="1040" y="3497"/>
                    </a:cubicBezTo>
                    <a:lnTo>
                      <a:pt x="1040" y="4222"/>
                    </a:lnTo>
                    <a:lnTo>
                      <a:pt x="2426" y="4222"/>
                    </a:lnTo>
                    <a:lnTo>
                      <a:pt x="2426" y="3497"/>
                    </a:lnTo>
                    <a:cubicBezTo>
                      <a:pt x="2426" y="3214"/>
                      <a:pt x="2268" y="3025"/>
                      <a:pt x="2079" y="2899"/>
                    </a:cubicBezTo>
                    <a:lnTo>
                      <a:pt x="2079" y="1733"/>
                    </a:lnTo>
                    <a:cubicBezTo>
                      <a:pt x="2079" y="1134"/>
                      <a:pt x="1607" y="693"/>
                      <a:pt x="1040" y="693"/>
                    </a:cubicBezTo>
                    <a:lnTo>
                      <a:pt x="693" y="693"/>
                    </a:ln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27" name="Google Shape;7227;p64"/>
              <p:cNvSpPr/>
              <p:nvPr/>
            </p:nvSpPr>
            <p:spPr>
              <a:xfrm>
                <a:off x="-27691025" y="3175300"/>
                <a:ext cx="60650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2426" h="4222" extrusionOk="0">
                    <a:moveTo>
                      <a:pt x="2079" y="0"/>
                    </a:moveTo>
                    <a:cubicBezTo>
                      <a:pt x="1890" y="0"/>
                      <a:pt x="1733" y="158"/>
                      <a:pt x="1733" y="347"/>
                    </a:cubicBezTo>
                    <a:lnTo>
                      <a:pt x="1733" y="693"/>
                    </a:lnTo>
                    <a:lnTo>
                      <a:pt x="1386" y="693"/>
                    </a:lnTo>
                    <a:cubicBezTo>
                      <a:pt x="788" y="693"/>
                      <a:pt x="347" y="1166"/>
                      <a:pt x="347" y="1733"/>
                    </a:cubicBezTo>
                    <a:lnTo>
                      <a:pt x="347" y="2899"/>
                    </a:lnTo>
                    <a:cubicBezTo>
                      <a:pt x="158" y="3025"/>
                      <a:pt x="0" y="3277"/>
                      <a:pt x="0" y="3497"/>
                    </a:cubicBezTo>
                    <a:lnTo>
                      <a:pt x="0" y="4222"/>
                    </a:lnTo>
                    <a:lnTo>
                      <a:pt x="1386" y="4222"/>
                    </a:lnTo>
                    <a:lnTo>
                      <a:pt x="1386" y="3497"/>
                    </a:lnTo>
                    <a:cubicBezTo>
                      <a:pt x="1386" y="3214"/>
                      <a:pt x="1229" y="3025"/>
                      <a:pt x="1008" y="2899"/>
                    </a:cubicBezTo>
                    <a:lnTo>
                      <a:pt x="1008" y="1733"/>
                    </a:lnTo>
                    <a:cubicBezTo>
                      <a:pt x="1008" y="1544"/>
                      <a:pt x="1166" y="1386"/>
                      <a:pt x="1386" y="1386"/>
                    </a:cubicBezTo>
                    <a:lnTo>
                      <a:pt x="1733" y="1386"/>
                    </a:lnTo>
                    <a:lnTo>
                      <a:pt x="1733" y="1733"/>
                    </a:lnTo>
                    <a:cubicBezTo>
                      <a:pt x="1733" y="1922"/>
                      <a:pt x="1890" y="2080"/>
                      <a:pt x="2079" y="2080"/>
                    </a:cubicBezTo>
                    <a:cubicBezTo>
                      <a:pt x="2268" y="2080"/>
                      <a:pt x="2426" y="1922"/>
                      <a:pt x="2426" y="1733"/>
                    </a:cubicBezTo>
                    <a:lnTo>
                      <a:pt x="2426" y="347"/>
                    </a:lnTo>
                    <a:cubicBezTo>
                      <a:pt x="2426" y="158"/>
                      <a:pt x="2268" y="0"/>
                      <a:pt x="20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28" name="Google Shape;7228;p64"/>
              <p:cNvSpPr/>
              <p:nvPr/>
            </p:nvSpPr>
            <p:spPr>
              <a:xfrm>
                <a:off x="-27691025" y="3263500"/>
                <a:ext cx="251275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10051" h="8287" extrusionOk="0">
                    <a:moveTo>
                      <a:pt x="8317" y="725"/>
                    </a:moveTo>
                    <a:cubicBezTo>
                      <a:pt x="8885" y="725"/>
                      <a:pt x="9326" y="1198"/>
                      <a:pt x="9326" y="1733"/>
                    </a:cubicBezTo>
                    <a:cubicBezTo>
                      <a:pt x="9326" y="2332"/>
                      <a:pt x="8853" y="2773"/>
                      <a:pt x="8317" y="2773"/>
                    </a:cubicBezTo>
                    <a:cubicBezTo>
                      <a:pt x="7750" y="2773"/>
                      <a:pt x="7278" y="2301"/>
                      <a:pt x="7278" y="1733"/>
                    </a:cubicBezTo>
                    <a:cubicBezTo>
                      <a:pt x="7278" y="1166"/>
                      <a:pt x="7750" y="725"/>
                      <a:pt x="8317" y="725"/>
                    </a:cubicBezTo>
                    <a:close/>
                    <a:moveTo>
                      <a:pt x="8317" y="1"/>
                    </a:moveTo>
                    <a:cubicBezTo>
                      <a:pt x="7372" y="1"/>
                      <a:pt x="6585" y="788"/>
                      <a:pt x="6585" y="1733"/>
                    </a:cubicBezTo>
                    <a:cubicBezTo>
                      <a:pt x="6585" y="2584"/>
                      <a:pt x="7152" y="3277"/>
                      <a:pt x="7939" y="3435"/>
                    </a:cubicBezTo>
                    <a:lnTo>
                      <a:pt x="7939" y="5199"/>
                    </a:lnTo>
                    <a:cubicBezTo>
                      <a:pt x="7939" y="6554"/>
                      <a:pt x="6837" y="7656"/>
                      <a:pt x="5513" y="7656"/>
                    </a:cubicBezTo>
                    <a:cubicBezTo>
                      <a:pt x="4190" y="7656"/>
                      <a:pt x="3088" y="6554"/>
                      <a:pt x="3088" y="5199"/>
                    </a:cubicBezTo>
                    <a:lnTo>
                      <a:pt x="3088" y="4506"/>
                    </a:lnTo>
                    <a:lnTo>
                      <a:pt x="3088" y="4443"/>
                    </a:lnTo>
                    <a:cubicBezTo>
                      <a:pt x="4316" y="4317"/>
                      <a:pt x="5324" y="3309"/>
                      <a:pt x="5482" y="2049"/>
                    </a:cubicBezTo>
                    <a:cubicBezTo>
                      <a:pt x="5513" y="1797"/>
                      <a:pt x="5513" y="1891"/>
                      <a:pt x="5513" y="1355"/>
                    </a:cubicBezTo>
                    <a:lnTo>
                      <a:pt x="4127" y="1355"/>
                    </a:lnTo>
                    <a:cubicBezTo>
                      <a:pt x="4127" y="1607"/>
                      <a:pt x="4127" y="1765"/>
                      <a:pt x="4096" y="2049"/>
                    </a:cubicBezTo>
                    <a:cubicBezTo>
                      <a:pt x="3938" y="2710"/>
                      <a:pt x="3340" y="3088"/>
                      <a:pt x="2741" y="3088"/>
                    </a:cubicBezTo>
                    <a:cubicBezTo>
                      <a:pt x="2174" y="3088"/>
                      <a:pt x="1575" y="2773"/>
                      <a:pt x="1418" y="2049"/>
                    </a:cubicBezTo>
                    <a:cubicBezTo>
                      <a:pt x="1386" y="1828"/>
                      <a:pt x="1386" y="1607"/>
                      <a:pt x="1386" y="1355"/>
                    </a:cubicBezTo>
                    <a:lnTo>
                      <a:pt x="0" y="1355"/>
                    </a:lnTo>
                    <a:cubicBezTo>
                      <a:pt x="0" y="1670"/>
                      <a:pt x="0" y="1733"/>
                      <a:pt x="32" y="2049"/>
                    </a:cubicBezTo>
                    <a:cubicBezTo>
                      <a:pt x="221" y="3277"/>
                      <a:pt x="1166" y="4317"/>
                      <a:pt x="2426" y="4474"/>
                    </a:cubicBezTo>
                    <a:lnTo>
                      <a:pt x="2426" y="5168"/>
                    </a:lnTo>
                    <a:cubicBezTo>
                      <a:pt x="2426" y="5672"/>
                      <a:pt x="2552" y="6144"/>
                      <a:pt x="2804" y="6585"/>
                    </a:cubicBezTo>
                    <a:cubicBezTo>
                      <a:pt x="3308" y="7625"/>
                      <a:pt x="4379" y="8286"/>
                      <a:pt x="5545" y="8286"/>
                    </a:cubicBezTo>
                    <a:cubicBezTo>
                      <a:pt x="7278" y="8286"/>
                      <a:pt x="8664" y="6869"/>
                      <a:pt x="8664" y="5168"/>
                    </a:cubicBezTo>
                    <a:lnTo>
                      <a:pt x="8664" y="3435"/>
                    </a:lnTo>
                    <a:cubicBezTo>
                      <a:pt x="9452" y="3277"/>
                      <a:pt x="10050" y="2584"/>
                      <a:pt x="10050" y="1733"/>
                    </a:cubicBezTo>
                    <a:cubicBezTo>
                      <a:pt x="10050" y="788"/>
                      <a:pt x="9263" y="1"/>
                      <a:pt x="83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29" name="Google Shape;7229;p64"/>
            <p:cNvGrpSpPr/>
            <p:nvPr/>
          </p:nvGrpSpPr>
          <p:grpSpPr>
            <a:xfrm>
              <a:off x="1277131" y="2407602"/>
              <a:ext cx="231011" cy="148498"/>
              <a:chOff x="-27721750" y="3598250"/>
              <a:chExt cx="297750" cy="191400"/>
            </a:xfrm>
            <a:grpFill/>
          </p:grpSpPr>
          <p:sp>
            <p:nvSpPr>
              <p:cNvPr id="7230" name="Google Shape;7230;p64"/>
              <p:cNvSpPr/>
              <p:nvPr/>
            </p:nvSpPr>
            <p:spPr>
              <a:xfrm>
                <a:off x="-27616200" y="3651800"/>
                <a:ext cx="866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7" extrusionOk="0">
                    <a:moveTo>
                      <a:pt x="1386" y="662"/>
                    </a:moveTo>
                    <a:cubicBezTo>
                      <a:pt x="1764" y="662"/>
                      <a:pt x="2079" y="977"/>
                      <a:pt x="2079" y="1387"/>
                    </a:cubicBezTo>
                    <a:cubicBezTo>
                      <a:pt x="2079" y="1765"/>
                      <a:pt x="1764" y="2080"/>
                      <a:pt x="1386" y="2080"/>
                    </a:cubicBezTo>
                    <a:cubicBezTo>
                      <a:pt x="977" y="2080"/>
                      <a:pt x="662" y="1765"/>
                      <a:pt x="662" y="1387"/>
                    </a:cubicBezTo>
                    <a:cubicBezTo>
                      <a:pt x="662" y="977"/>
                      <a:pt x="977" y="662"/>
                      <a:pt x="1386" y="662"/>
                    </a:cubicBezTo>
                    <a:close/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cubicBezTo>
                      <a:pt x="0" y="2679"/>
                      <a:pt x="788" y="3466"/>
                      <a:pt x="1733" y="3466"/>
                    </a:cubicBezTo>
                    <a:cubicBezTo>
                      <a:pt x="2678" y="3466"/>
                      <a:pt x="3466" y="2679"/>
                      <a:pt x="3466" y="1733"/>
                    </a:cubicBezTo>
                    <a:cubicBezTo>
                      <a:pt x="3466" y="788"/>
                      <a:pt x="2678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31" name="Google Shape;7231;p64"/>
              <p:cNvSpPr/>
              <p:nvPr/>
            </p:nvSpPr>
            <p:spPr>
              <a:xfrm>
                <a:off x="-27721750" y="3598250"/>
                <a:ext cx="297750" cy="191400"/>
              </a:xfrm>
              <a:custGeom>
                <a:avLst/>
                <a:gdLst/>
                <a:ahLst/>
                <a:cxnLst/>
                <a:rect l="l" t="t" r="r" b="b"/>
                <a:pathLst>
                  <a:path w="11910" h="7656" extrusionOk="0">
                    <a:moveTo>
                      <a:pt x="5955" y="1418"/>
                    </a:moveTo>
                    <a:cubicBezTo>
                      <a:pt x="7278" y="1418"/>
                      <a:pt x="8381" y="2521"/>
                      <a:pt x="8381" y="3875"/>
                    </a:cubicBezTo>
                    <a:cubicBezTo>
                      <a:pt x="8381" y="5199"/>
                      <a:pt x="7278" y="6301"/>
                      <a:pt x="5955" y="6301"/>
                    </a:cubicBezTo>
                    <a:cubicBezTo>
                      <a:pt x="4600" y="6301"/>
                      <a:pt x="3497" y="5199"/>
                      <a:pt x="3497" y="3875"/>
                    </a:cubicBezTo>
                    <a:cubicBezTo>
                      <a:pt x="3497" y="2521"/>
                      <a:pt x="4600" y="1418"/>
                      <a:pt x="5955" y="1418"/>
                    </a:cubicBezTo>
                    <a:close/>
                    <a:moveTo>
                      <a:pt x="5955" y="0"/>
                    </a:moveTo>
                    <a:cubicBezTo>
                      <a:pt x="2710" y="0"/>
                      <a:pt x="189" y="3466"/>
                      <a:pt x="95" y="3623"/>
                    </a:cubicBezTo>
                    <a:cubicBezTo>
                      <a:pt x="0" y="3749"/>
                      <a:pt x="0" y="3907"/>
                      <a:pt x="95" y="4033"/>
                    </a:cubicBezTo>
                    <a:cubicBezTo>
                      <a:pt x="189" y="4190"/>
                      <a:pt x="2773" y="7656"/>
                      <a:pt x="5955" y="7656"/>
                    </a:cubicBezTo>
                    <a:cubicBezTo>
                      <a:pt x="9137" y="7656"/>
                      <a:pt x="11689" y="4190"/>
                      <a:pt x="11815" y="4033"/>
                    </a:cubicBezTo>
                    <a:cubicBezTo>
                      <a:pt x="11909" y="3907"/>
                      <a:pt x="11909" y="3749"/>
                      <a:pt x="11815" y="3623"/>
                    </a:cubicBezTo>
                    <a:cubicBezTo>
                      <a:pt x="11689" y="3466"/>
                      <a:pt x="9168" y="0"/>
                      <a:pt x="59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32" name="Google Shape;7232;p64"/>
            <p:cNvGrpSpPr/>
            <p:nvPr/>
          </p:nvGrpSpPr>
          <p:grpSpPr>
            <a:xfrm>
              <a:off x="1278043" y="2668725"/>
              <a:ext cx="229187" cy="222069"/>
              <a:chOff x="-27719400" y="3925600"/>
              <a:chExt cx="295400" cy="286225"/>
            </a:xfrm>
            <a:grpFill/>
          </p:grpSpPr>
          <p:sp>
            <p:nvSpPr>
              <p:cNvPr id="7233" name="Google Shape;7233;p64"/>
              <p:cNvSpPr/>
              <p:nvPr/>
            </p:nvSpPr>
            <p:spPr>
              <a:xfrm>
                <a:off x="-27596525" y="3925600"/>
                <a:ext cx="172525" cy="162575"/>
              </a:xfrm>
              <a:custGeom>
                <a:avLst/>
                <a:gdLst/>
                <a:ahLst/>
                <a:cxnLst/>
                <a:rect l="l" t="t" r="r" b="b"/>
                <a:pathLst>
                  <a:path w="6901" h="6503" extrusionOk="0">
                    <a:moveTo>
                      <a:pt x="5042" y="0"/>
                    </a:moveTo>
                    <a:cubicBezTo>
                      <a:pt x="4425" y="0"/>
                      <a:pt x="3809" y="237"/>
                      <a:pt x="3340" y="705"/>
                    </a:cubicBezTo>
                    <a:lnTo>
                      <a:pt x="1765" y="2281"/>
                    </a:lnTo>
                    <a:cubicBezTo>
                      <a:pt x="1639" y="2407"/>
                      <a:pt x="1639" y="2627"/>
                      <a:pt x="1765" y="2785"/>
                    </a:cubicBezTo>
                    <a:cubicBezTo>
                      <a:pt x="1860" y="2879"/>
                      <a:pt x="1891" y="2942"/>
                      <a:pt x="1891" y="3037"/>
                    </a:cubicBezTo>
                    <a:cubicBezTo>
                      <a:pt x="1891" y="3100"/>
                      <a:pt x="1860" y="3226"/>
                      <a:pt x="1765" y="3257"/>
                    </a:cubicBezTo>
                    <a:lnTo>
                      <a:pt x="1229" y="3824"/>
                    </a:lnTo>
                    <a:cubicBezTo>
                      <a:pt x="1009" y="3856"/>
                      <a:pt x="820" y="3919"/>
                      <a:pt x="662" y="4045"/>
                    </a:cubicBezTo>
                    <a:lnTo>
                      <a:pt x="1" y="4643"/>
                    </a:lnTo>
                    <a:lnTo>
                      <a:pt x="1860" y="6502"/>
                    </a:lnTo>
                    <a:lnTo>
                      <a:pt x="2427" y="5809"/>
                    </a:lnTo>
                    <a:cubicBezTo>
                      <a:pt x="2553" y="5652"/>
                      <a:pt x="2647" y="5494"/>
                      <a:pt x="2679" y="5305"/>
                    </a:cubicBezTo>
                    <a:lnTo>
                      <a:pt x="6774" y="1209"/>
                    </a:lnTo>
                    <a:cubicBezTo>
                      <a:pt x="6900" y="1083"/>
                      <a:pt x="6900" y="863"/>
                      <a:pt x="6774" y="737"/>
                    </a:cubicBezTo>
                    <a:cubicBezTo>
                      <a:pt x="6298" y="245"/>
                      <a:pt x="5669" y="0"/>
                      <a:pt x="50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34" name="Google Shape;7234;p64"/>
              <p:cNvSpPr/>
              <p:nvPr/>
            </p:nvSpPr>
            <p:spPr>
              <a:xfrm>
                <a:off x="-27719400" y="4054275"/>
                <a:ext cx="157550" cy="157550"/>
              </a:xfrm>
              <a:custGeom>
                <a:avLst/>
                <a:gdLst/>
                <a:ahLst/>
                <a:cxnLst/>
                <a:rect l="l" t="t" r="r" b="b"/>
                <a:pathLst>
                  <a:path w="6302" h="6302" extrusionOk="0">
                    <a:moveTo>
                      <a:pt x="4412" y="1"/>
                    </a:moveTo>
                    <a:lnTo>
                      <a:pt x="537" y="3466"/>
                    </a:lnTo>
                    <a:cubicBezTo>
                      <a:pt x="190" y="3781"/>
                      <a:pt x="1" y="4222"/>
                      <a:pt x="1" y="4695"/>
                    </a:cubicBezTo>
                    <a:cubicBezTo>
                      <a:pt x="1" y="5136"/>
                      <a:pt x="158" y="5545"/>
                      <a:pt x="474" y="5829"/>
                    </a:cubicBezTo>
                    <a:cubicBezTo>
                      <a:pt x="789" y="6144"/>
                      <a:pt x="1167" y="6302"/>
                      <a:pt x="1608" y="6302"/>
                    </a:cubicBezTo>
                    <a:lnTo>
                      <a:pt x="1639" y="6302"/>
                    </a:lnTo>
                    <a:cubicBezTo>
                      <a:pt x="1954" y="6302"/>
                      <a:pt x="2269" y="6175"/>
                      <a:pt x="2553" y="5986"/>
                    </a:cubicBezTo>
                    <a:lnTo>
                      <a:pt x="1482" y="4915"/>
                    </a:lnTo>
                    <a:cubicBezTo>
                      <a:pt x="1356" y="4789"/>
                      <a:pt x="1356" y="4569"/>
                      <a:pt x="1482" y="4443"/>
                    </a:cubicBezTo>
                    <a:cubicBezTo>
                      <a:pt x="1545" y="4395"/>
                      <a:pt x="1631" y="4372"/>
                      <a:pt x="1718" y="4372"/>
                    </a:cubicBezTo>
                    <a:cubicBezTo>
                      <a:pt x="1805" y="4372"/>
                      <a:pt x="1891" y="4395"/>
                      <a:pt x="1954" y="4443"/>
                    </a:cubicBezTo>
                    <a:lnTo>
                      <a:pt x="3025" y="5514"/>
                    </a:lnTo>
                    <a:lnTo>
                      <a:pt x="3498" y="5010"/>
                    </a:lnTo>
                    <a:lnTo>
                      <a:pt x="2521" y="4002"/>
                    </a:lnTo>
                    <a:cubicBezTo>
                      <a:pt x="2395" y="3907"/>
                      <a:pt x="2395" y="3655"/>
                      <a:pt x="2521" y="3561"/>
                    </a:cubicBezTo>
                    <a:cubicBezTo>
                      <a:pt x="2569" y="3498"/>
                      <a:pt x="2655" y="3466"/>
                      <a:pt x="2746" y="3466"/>
                    </a:cubicBezTo>
                    <a:cubicBezTo>
                      <a:pt x="2836" y="3466"/>
                      <a:pt x="2931" y="3498"/>
                      <a:pt x="2994" y="3561"/>
                    </a:cubicBezTo>
                    <a:lnTo>
                      <a:pt x="3939" y="4474"/>
                    </a:lnTo>
                    <a:lnTo>
                      <a:pt x="4412" y="3970"/>
                    </a:lnTo>
                    <a:lnTo>
                      <a:pt x="3530" y="3120"/>
                    </a:lnTo>
                    <a:cubicBezTo>
                      <a:pt x="3403" y="2994"/>
                      <a:pt x="3403" y="2773"/>
                      <a:pt x="3530" y="2647"/>
                    </a:cubicBezTo>
                    <a:cubicBezTo>
                      <a:pt x="3593" y="2584"/>
                      <a:pt x="3679" y="2552"/>
                      <a:pt x="3766" y="2552"/>
                    </a:cubicBezTo>
                    <a:cubicBezTo>
                      <a:pt x="3852" y="2552"/>
                      <a:pt x="3939" y="2584"/>
                      <a:pt x="4002" y="2647"/>
                    </a:cubicBezTo>
                    <a:lnTo>
                      <a:pt x="4884" y="3498"/>
                    </a:lnTo>
                    <a:lnTo>
                      <a:pt x="5357" y="2994"/>
                    </a:lnTo>
                    <a:lnTo>
                      <a:pt x="4601" y="2237"/>
                    </a:lnTo>
                    <a:cubicBezTo>
                      <a:pt x="4475" y="2111"/>
                      <a:pt x="4475" y="1891"/>
                      <a:pt x="4601" y="1765"/>
                    </a:cubicBezTo>
                    <a:cubicBezTo>
                      <a:pt x="4671" y="1624"/>
                      <a:pt x="4771" y="1562"/>
                      <a:pt x="4867" y="1562"/>
                    </a:cubicBezTo>
                    <a:cubicBezTo>
                      <a:pt x="4944" y="1562"/>
                      <a:pt x="5018" y="1601"/>
                      <a:pt x="5073" y="1670"/>
                    </a:cubicBezTo>
                    <a:lnTo>
                      <a:pt x="5829" y="2395"/>
                    </a:lnTo>
                    <a:lnTo>
                      <a:pt x="6302" y="1891"/>
                    </a:lnTo>
                    <a:lnTo>
                      <a:pt x="441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35" name="Google Shape;7235;p64"/>
            <p:cNvGrpSpPr/>
            <p:nvPr/>
          </p:nvGrpSpPr>
          <p:grpSpPr>
            <a:xfrm>
              <a:off x="2724685" y="2083654"/>
              <a:ext cx="230390" cy="230390"/>
              <a:chOff x="-25834600" y="3176875"/>
              <a:chExt cx="296950" cy="296950"/>
            </a:xfrm>
            <a:grpFill/>
          </p:grpSpPr>
          <p:sp>
            <p:nvSpPr>
              <p:cNvPr id="7236" name="Google Shape;7236;p64"/>
              <p:cNvSpPr/>
              <p:nvPr/>
            </p:nvSpPr>
            <p:spPr>
              <a:xfrm>
                <a:off x="-25625875" y="3316275"/>
                <a:ext cx="69325" cy="85875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3435" extrusionOk="0">
                    <a:moveTo>
                      <a:pt x="0" y="1"/>
                    </a:moveTo>
                    <a:lnTo>
                      <a:pt x="0" y="3435"/>
                    </a:lnTo>
                    <a:lnTo>
                      <a:pt x="2773" y="3435"/>
                    </a:lnTo>
                    <a:lnTo>
                      <a:pt x="2773" y="2741"/>
                    </a:lnTo>
                    <a:lnTo>
                      <a:pt x="1040" y="2741"/>
                    </a:lnTo>
                    <a:cubicBezTo>
                      <a:pt x="851" y="2741"/>
                      <a:pt x="693" y="2584"/>
                      <a:pt x="693" y="2395"/>
                    </a:cubicBezTo>
                    <a:cubicBezTo>
                      <a:pt x="693" y="2206"/>
                      <a:pt x="851" y="2048"/>
                      <a:pt x="1040" y="2048"/>
                    </a:cubicBezTo>
                    <a:lnTo>
                      <a:pt x="2773" y="2048"/>
                    </a:lnTo>
                    <a:lnTo>
                      <a:pt x="2773" y="1324"/>
                    </a:lnTo>
                    <a:lnTo>
                      <a:pt x="1040" y="1324"/>
                    </a:lnTo>
                    <a:cubicBezTo>
                      <a:pt x="851" y="1324"/>
                      <a:pt x="693" y="1166"/>
                      <a:pt x="693" y="977"/>
                    </a:cubicBezTo>
                    <a:cubicBezTo>
                      <a:pt x="693" y="851"/>
                      <a:pt x="851" y="694"/>
                      <a:pt x="1040" y="694"/>
                    </a:cubicBezTo>
                    <a:lnTo>
                      <a:pt x="2773" y="694"/>
                    </a:lnTo>
                    <a:lnTo>
                      <a:pt x="277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37" name="Google Shape;7237;p64"/>
              <p:cNvSpPr/>
              <p:nvPr/>
            </p:nvSpPr>
            <p:spPr>
              <a:xfrm>
                <a:off x="-25729075" y="3176875"/>
                <a:ext cx="191425" cy="296950"/>
              </a:xfrm>
              <a:custGeom>
                <a:avLst/>
                <a:gdLst/>
                <a:ahLst/>
                <a:cxnLst/>
                <a:rect l="l" t="t" r="r" b="b"/>
                <a:pathLst>
                  <a:path w="7657" h="11878" extrusionOk="0">
                    <a:moveTo>
                      <a:pt x="2049" y="693"/>
                    </a:moveTo>
                    <a:lnTo>
                      <a:pt x="2049" y="2773"/>
                    </a:lnTo>
                    <a:lnTo>
                      <a:pt x="1356" y="2773"/>
                    </a:lnTo>
                    <a:lnTo>
                      <a:pt x="1356" y="693"/>
                    </a:lnTo>
                    <a:close/>
                    <a:moveTo>
                      <a:pt x="3435" y="693"/>
                    </a:moveTo>
                    <a:lnTo>
                      <a:pt x="3435" y="2773"/>
                    </a:lnTo>
                    <a:lnTo>
                      <a:pt x="2710" y="2773"/>
                    </a:lnTo>
                    <a:lnTo>
                      <a:pt x="2710" y="693"/>
                    </a:lnTo>
                    <a:close/>
                    <a:moveTo>
                      <a:pt x="4821" y="693"/>
                    </a:moveTo>
                    <a:lnTo>
                      <a:pt x="4821" y="2773"/>
                    </a:lnTo>
                    <a:lnTo>
                      <a:pt x="4097" y="2773"/>
                    </a:lnTo>
                    <a:lnTo>
                      <a:pt x="4097" y="693"/>
                    </a:lnTo>
                    <a:close/>
                    <a:moveTo>
                      <a:pt x="6176" y="693"/>
                    </a:moveTo>
                    <a:lnTo>
                      <a:pt x="6176" y="2773"/>
                    </a:lnTo>
                    <a:lnTo>
                      <a:pt x="5483" y="2773"/>
                    </a:lnTo>
                    <a:lnTo>
                      <a:pt x="5483" y="693"/>
                    </a:lnTo>
                    <a:close/>
                    <a:moveTo>
                      <a:pt x="1041" y="0"/>
                    </a:moveTo>
                    <a:cubicBezTo>
                      <a:pt x="442" y="0"/>
                      <a:pt x="1" y="473"/>
                      <a:pt x="1" y="1040"/>
                    </a:cubicBezTo>
                    <a:lnTo>
                      <a:pt x="1" y="3119"/>
                    </a:lnTo>
                    <a:cubicBezTo>
                      <a:pt x="1" y="3308"/>
                      <a:pt x="158" y="3466"/>
                      <a:pt x="379" y="3466"/>
                    </a:cubicBezTo>
                    <a:lnTo>
                      <a:pt x="726" y="3466"/>
                    </a:lnTo>
                    <a:lnTo>
                      <a:pt x="726" y="4883"/>
                    </a:lnTo>
                    <a:lnTo>
                      <a:pt x="2458" y="4883"/>
                    </a:lnTo>
                    <a:cubicBezTo>
                      <a:pt x="2647" y="4883"/>
                      <a:pt x="2805" y="5041"/>
                      <a:pt x="2805" y="5262"/>
                    </a:cubicBezTo>
                    <a:lnTo>
                      <a:pt x="2805" y="9420"/>
                    </a:lnTo>
                    <a:cubicBezTo>
                      <a:pt x="2805" y="9609"/>
                      <a:pt x="2647" y="9767"/>
                      <a:pt x="2458" y="9767"/>
                    </a:cubicBezTo>
                    <a:lnTo>
                      <a:pt x="2112" y="9767"/>
                    </a:lnTo>
                    <a:cubicBezTo>
                      <a:pt x="2112" y="10523"/>
                      <a:pt x="1797" y="11247"/>
                      <a:pt x="1261" y="11751"/>
                    </a:cubicBezTo>
                    <a:cubicBezTo>
                      <a:pt x="1419" y="11815"/>
                      <a:pt x="1576" y="11878"/>
                      <a:pt x="1734" y="11878"/>
                    </a:cubicBezTo>
                    <a:lnTo>
                      <a:pt x="5924" y="11878"/>
                    </a:lnTo>
                    <a:cubicBezTo>
                      <a:pt x="6522" y="11878"/>
                      <a:pt x="6932" y="11405"/>
                      <a:pt x="6932" y="10838"/>
                    </a:cubicBezTo>
                    <a:lnTo>
                      <a:pt x="6932" y="9798"/>
                    </a:lnTo>
                    <a:lnTo>
                      <a:pt x="3813" y="9798"/>
                    </a:lnTo>
                    <a:cubicBezTo>
                      <a:pt x="3624" y="9798"/>
                      <a:pt x="3467" y="9672"/>
                      <a:pt x="3467" y="9452"/>
                    </a:cubicBezTo>
                    <a:lnTo>
                      <a:pt x="3467" y="5293"/>
                    </a:lnTo>
                    <a:cubicBezTo>
                      <a:pt x="3467" y="5104"/>
                      <a:pt x="3624" y="4946"/>
                      <a:pt x="3813" y="4946"/>
                    </a:cubicBezTo>
                    <a:lnTo>
                      <a:pt x="6932" y="4946"/>
                    </a:lnTo>
                    <a:lnTo>
                      <a:pt x="6932" y="3529"/>
                    </a:lnTo>
                    <a:lnTo>
                      <a:pt x="7310" y="3529"/>
                    </a:lnTo>
                    <a:cubicBezTo>
                      <a:pt x="7499" y="3529"/>
                      <a:pt x="7657" y="3371"/>
                      <a:pt x="7657" y="3151"/>
                    </a:cubicBezTo>
                    <a:lnTo>
                      <a:pt x="7657" y="1040"/>
                    </a:lnTo>
                    <a:lnTo>
                      <a:pt x="7625" y="1040"/>
                    </a:lnTo>
                    <a:cubicBezTo>
                      <a:pt x="7625" y="441"/>
                      <a:pt x="7153" y="0"/>
                      <a:pt x="65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38" name="Google Shape;7238;p64"/>
              <p:cNvSpPr/>
              <p:nvPr/>
            </p:nvSpPr>
            <p:spPr>
              <a:xfrm>
                <a:off x="-25834600" y="3350150"/>
                <a:ext cx="69325" cy="9610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3844" extrusionOk="0">
                    <a:moveTo>
                      <a:pt x="2143" y="0"/>
                    </a:moveTo>
                    <a:cubicBezTo>
                      <a:pt x="1008" y="0"/>
                      <a:pt x="63" y="945"/>
                      <a:pt x="63" y="2080"/>
                    </a:cubicBezTo>
                    <a:cubicBezTo>
                      <a:pt x="0" y="2804"/>
                      <a:pt x="378" y="3434"/>
                      <a:pt x="914" y="3844"/>
                    </a:cubicBezTo>
                    <a:cubicBezTo>
                      <a:pt x="788" y="3529"/>
                      <a:pt x="725" y="3151"/>
                      <a:pt x="725" y="2804"/>
                    </a:cubicBezTo>
                    <a:cubicBezTo>
                      <a:pt x="725" y="1544"/>
                      <a:pt x="1576" y="473"/>
                      <a:pt x="2773" y="126"/>
                    </a:cubicBezTo>
                    <a:cubicBezTo>
                      <a:pt x="2584" y="63"/>
                      <a:pt x="2332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39" name="Google Shape;7239;p64"/>
              <p:cNvSpPr/>
              <p:nvPr/>
            </p:nvSpPr>
            <p:spPr>
              <a:xfrm>
                <a:off x="-25799950" y="3368250"/>
                <a:ext cx="104775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160" extrusionOk="0">
                    <a:moveTo>
                      <a:pt x="2080" y="694"/>
                    </a:moveTo>
                    <a:cubicBezTo>
                      <a:pt x="2836" y="694"/>
                      <a:pt x="3466" y="1324"/>
                      <a:pt x="3466" y="2080"/>
                    </a:cubicBezTo>
                    <a:cubicBezTo>
                      <a:pt x="3466" y="2364"/>
                      <a:pt x="3403" y="2584"/>
                      <a:pt x="3246" y="2836"/>
                    </a:cubicBezTo>
                    <a:lnTo>
                      <a:pt x="1292" y="915"/>
                    </a:lnTo>
                    <a:cubicBezTo>
                      <a:pt x="1576" y="788"/>
                      <a:pt x="1828" y="694"/>
                      <a:pt x="2080" y="694"/>
                    </a:cubicBezTo>
                    <a:close/>
                    <a:moveTo>
                      <a:pt x="2111" y="1"/>
                    </a:moveTo>
                    <a:cubicBezTo>
                      <a:pt x="946" y="1"/>
                      <a:pt x="1" y="946"/>
                      <a:pt x="1" y="2080"/>
                    </a:cubicBezTo>
                    <a:cubicBezTo>
                      <a:pt x="1" y="3214"/>
                      <a:pt x="946" y="4160"/>
                      <a:pt x="2111" y="4160"/>
                    </a:cubicBezTo>
                    <a:cubicBezTo>
                      <a:pt x="3246" y="4160"/>
                      <a:pt x="4191" y="3214"/>
                      <a:pt x="4191" y="2080"/>
                    </a:cubicBezTo>
                    <a:cubicBezTo>
                      <a:pt x="4191" y="946"/>
                      <a:pt x="3246" y="1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0" name="Google Shape;7240;p64"/>
              <p:cNvSpPr/>
              <p:nvPr/>
            </p:nvSpPr>
            <p:spPr>
              <a:xfrm>
                <a:off x="-25712525" y="3317075"/>
                <a:ext cx="34675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3466" extrusionOk="0">
                    <a:moveTo>
                      <a:pt x="1" y="0"/>
                    </a:moveTo>
                    <a:lnTo>
                      <a:pt x="1" y="1764"/>
                    </a:lnTo>
                    <a:cubicBezTo>
                      <a:pt x="631" y="2111"/>
                      <a:pt x="1072" y="2709"/>
                      <a:pt x="1261" y="3466"/>
                    </a:cubicBezTo>
                    <a:lnTo>
                      <a:pt x="1387" y="3466"/>
                    </a:lnTo>
                    <a:lnTo>
                      <a:pt x="138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41" name="Google Shape;7241;p64"/>
            <p:cNvGrpSpPr/>
            <p:nvPr/>
          </p:nvGrpSpPr>
          <p:grpSpPr>
            <a:xfrm>
              <a:off x="2724685" y="2373989"/>
              <a:ext cx="230390" cy="215726"/>
              <a:chOff x="-25834600" y="3564375"/>
              <a:chExt cx="296950" cy="278050"/>
            </a:xfrm>
            <a:grpFill/>
          </p:grpSpPr>
          <p:sp>
            <p:nvSpPr>
              <p:cNvPr id="7242" name="Google Shape;7242;p64"/>
              <p:cNvSpPr/>
              <p:nvPr/>
            </p:nvSpPr>
            <p:spPr>
              <a:xfrm>
                <a:off x="-25694400" y="3703775"/>
                <a:ext cx="173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5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7"/>
                      <a:pt x="158" y="694"/>
                      <a:pt x="347" y="694"/>
                    </a:cubicBezTo>
                    <a:cubicBezTo>
                      <a:pt x="536" y="694"/>
                      <a:pt x="693" y="537"/>
                      <a:pt x="693" y="347"/>
                    </a:cubicBezTo>
                    <a:cubicBezTo>
                      <a:pt x="693" y="158"/>
                      <a:pt x="504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3" name="Google Shape;7243;p64"/>
              <p:cNvSpPr/>
              <p:nvPr/>
            </p:nvSpPr>
            <p:spPr>
              <a:xfrm>
                <a:off x="-25591225" y="3703775"/>
                <a:ext cx="535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7"/>
                      <a:pt x="158" y="726"/>
                      <a:pt x="347" y="726"/>
                    </a:cubicBezTo>
                    <a:lnTo>
                      <a:pt x="1765" y="726"/>
                    </a:lnTo>
                    <a:cubicBezTo>
                      <a:pt x="1985" y="726"/>
                      <a:pt x="2143" y="568"/>
                      <a:pt x="2143" y="347"/>
                    </a:cubicBezTo>
                    <a:cubicBezTo>
                      <a:pt x="2143" y="158"/>
                      <a:pt x="1985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4" name="Google Shape;7244;p64"/>
              <p:cNvSpPr/>
              <p:nvPr/>
            </p:nvSpPr>
            <p:spPr>
              <a:xfrm>
                <a:off x="-25834600" y="3703775"/>
                <a:ext cx="535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726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6"/>
                      <a:pt x="378" y="726"/>
                    </a:cubicBezTo>
                    <a:lnTo>
                      <a:pt x="1796" y="726"/>
                    </a:lnTo>
                    <a:cubicBezTo>
                      <a:pt x="1985" y="726"/>
                      <a:pt x="2143" y="568"/>
                      <a:pt x="2143" y="347"/>
                    </a:cubicBezTo>
                    <a:cubicBezTo>
                      <a:pt x="2143" y="158"/>
                      <a:pt x="1985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5" name="Google Shape;7245;p64"/>
              <p:cNvSpPr/>
              <p:nvPr/>
            </p:nvSpPr>
            <p:spPr>
              <a:xfrm>
                <a:off x="-25695200" y="3564375"/>
                <a:ext cx="173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112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765"/>
                    </a:lnTo>
                    <a:cubicBezTo>
                      <a:pt x="1" y="1954"/>
                      <a:pt x="158" y="2111"/>
                      <a:pt x="347" y="2111"/>
                    </a:cubicBezTo>
                    <a:cubicBezTo>
                      <a:pt x="536" y="2111"/>
                      <a:pt x="694" y="1954"/>
                      <a:pt x="694" y="1765"/>
                    </a:cubicBezTo>
                    <a:lnTo>
                      <a:pt x="694" y="347"/>
                    </a:ln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6" name="Google Shape;7246;p64"/>
              <p:cNvSpPr/>
              <p:nvPr/>
            </p:nvSpPr>
            <p:spPr>
              <a:xfrm>
                <a:off x="-25792850" y="3606125"/>
                <a:ext cx="425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702" h="1639" extrusionOk="0">
                    <a:moveTo>
                      <a:pt x="351" y="0"/>
                    </a:moveTo>
                    <a:cubicBezTo>
                      <a:pt x="260" y="0"/>
                      <a:pt x="173" y="32"/>
                      <a:pt x="126" y="95"/>
                    </a:cubicBezTo>
                    <a:cubicBezTo>
                      <a:pt x="0" y="221"/>
                      <a:pt x="0" y="441"/>
                      <a:pt x="126" y="567"/>
                    </a:cubicBezTo>
                    <a:lnTo>
                      <a:pt x="1103" y="1544"/>
                    </a:lnTo>
                    <a:cubicBezTo>
                      <a:pt x="1166" y="1607"/>
                      <a:pt x="1252" y="1639"/>
                      <a:pt x="1339" y="1639"/>
                    </a:cubicBezTo>
                    <a:cubicBezTo>
                      <a:pt x="1426" y="1639"/>
                      <a:pt x="1512" y="1607"/>
                      <a:pt x="1575" y="1544"/>
                    </a:cubicBezTo>
                    <a:cubicBezTo>
                      <a:pt x="1701" y="1418"/>
                      <a:pt x="1701" y="1198"/>
                      <a:pt x="1575" y="1071"/>
                    </a:cubicBezTo>
                    <a:lnTo>
                      <a:pt x="599" y="95"/>
                    </a:lnTo>
                    <a:cubicBezTo>
                      <a:pt x="536" y="32"/>
                      <a:pt x="441" y="0"/>
                      <a:pt x="3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7" name="Google Shape;7247;p64"/>
              <p:cNvSpPr/>
              <p:nvPr/>
            </p:nvSpPr>
            <p:spPr>
              <a:xfrm>
                <a:off x="-25621950" y="3606125"/>
                <a:ext cx="433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1639" extrusionOk="0">
                    <a:moveTo>
                      <a:pt x="1351" y="0"/>
                    </a:moveTo>
                    <a:cubicBezTo>
                      <a:pt x="1261" y="0"/>
                      <a:pt x="1166" y="32"/>
                      <a:pt x="1103" y="95"/>
                    </a:cubicBezTo>
                    <a:lnTo>
                      <a:pt x="127" y="1071"/>
                    </a:lnTo>
                    <a:cubicBezTo>
                      <a:pt x="1" y="1198"/>
                      <a:pt x="1" y="1418"/>
                      <a:pt x="127" y="1544"/>
                    </a:cubicBezTo>
                    <a:cubicBezTo>
                      <a:pt x="190" y="1607"/>
                      <a:pt x="284" y="1639"/>
                      <a:pt x="375" y="1639"/>
                    </a:cubicBezTo>
                    <a:cubicBezTo>
                      <a:pt x="465" y="1639"/>
                      <a:pt x="552" y="1607"/>
                      <a:pt x="599" y="1544"/>
                    </a:cubicBezTo>
                    <a:lnTo>
                      <a:pt x="1576" y="567"/>
                    </a:lnTo>
                    <a:cubicBezTo>
                      <a:pt x="1733" y="441"/>
                      <a:pt x="1733" y="221"/>
                      <a:pt x="1576" y="95"/>
                    </a:cubicBezTo>
                    <a:cubicBezTo>
                      <a:pt x="1529" y="32"/>
                      <a:pt x="1442" y="0"/>
                      <a:pt x="13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8" name="Google Shape;7248;p64"/>
              <p:cNvSpPr/>
              <p:nvPr/>
            </p:nvSpPr>
            <p:spPr>
              <a:xfrm>
                <a:off x="-25783400" y="3806975"/>
                <a:ext cx="19220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7688" h="1418" extrusionOk="0">
                    <a:moveTo>
                      <a:pt x="725" y="0"/>
                    </a:moveTo>
                    <a:cubicBezTo>
                      <a:pt x="315" y="0"/>
                      <a:pt x="0" y="315"/>
                      <a:pt x="0" y="725"/>
                    </a:cubicBezTo>
                    <a:lnTo>
                      <a:pt x="0" y="1071"/>
                    </a:lnTo>
                    <a:cubicBezTo>
                      <a:pt x="0" y="1260"/>
                      <a:pt x="158" y="1418"/>
                      <a:pt x="378" y="1418"/>
                    </a:cubicBezTo>
                    <a:lnTo>
                      <a:pt x="7309" y="1418"/>
                    </a:lnTo>
                    <a:cubicBezTo>
                      <a:pt x="7530" y="1418"/>
                      <a:pt x="7687" y="1260"/>
                      <a:pt x="7687" y="1071"/>
                    </a:cubicBezTo>
                    <a:lnTo>
                      <a:pt x="7687" y="725"/>
                    </a:lnTo>
                    <a:cubicBezTo>
                      <a:pt x="7687" y="315"/>
                      <a:pt x="7372" y="0"/>
                      <a:pt x="69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49" name="Google Shape;7249;p64"/>
              <p:cNvSpPr/>
              <p:nvPr/>
            </p:nvSpPr>
            <p:spPr>
              <a:xfrm>
                <a:off x="-25764500" y="3635275"/>
                <a:ext cx="153600" cy="15517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6207" extrusionOk="0">
                    <a:moveTo>
                      <a:pt x="3025" y="0"/>
                    </a:moveTo>
                    <a:cubicBezTo>
                      <a:pt x="1355" y="0"/>
                      <a:pt x="0" y="1355"/>
                      <a:pt x="0" y="3087"/>
                    </a:cubicBezTo>
                    <a:lnTo>
                      <a:pt x="0" y="6206"/>
                    </a:lnTo>
                    <a:lnTo>
                      <a:pt x="2773" y="6206"/>
                    </a:lnTo>
                    <a:lnTo>
                      <a:pt x="2773" y="4064"/>
                    </a:lnTo>
                    <a:cubicBezTo>
                      <a:pt x="2363" y="3938"/>
                      <a:pt x="2048" y="3560"/>
                      <a:pt x="2048" y="3087"/>
                    </a:cubicBezTo>
                    <a:cubicBezTo>
                      <a:pt x="2048" y="2489"/>
                      <a:pt x="2521" y="2079"/>
                      <a:pt x="3088" y="2079"/>
                    </a:cubicBezTo>
                    <a:cubicBezTo>
                      <a:pt x="3655" y="2079"/>
                      <a:pt x="4096" y="2552"/>
                      <a:pt x="4096" y="3087"/>
                    </a:cubicBezTo>
                    <a:cubicBezTo>
                      <a:pt x="4096" y="3529"/>
                      <a:pt x="3812" y="3938"/>
                      <a:pt x="3403" y="4064"/>
                    </a:cubicBezTo>
                    <a:lnTo>
                      <a:pt x="3403" y="6206"/>
                    </a:lnTo>
                    <a:lnTo>
                      <a:pt x="6144" y="6206"/>
                    </a:lnTo>
                    <a:lnTo>
                      <a:pt x="6144" y="3087"/>
                    </a:lnTo>
                    <a:cubicBezTo>
                      <a:pt x="6144" y="1355"/>
                      <a:pt x="4726" y="0"/>
                      <a:pt x="30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50" name="Google Shape;7250;p64"/>
            <p:cNvGrpSpPr/>
            <p:nvPr/>
          </p:nvGrpSpPr>
          <p:grpSpPr>
            <a:xfrm>
              <a:off x="2723463" y="2664943"/>
              <a:ext cx="232834" cy="229634"/>
              <a:chOff x="-25834600" y="3915850"/>
              <a:chExt cx="300100" cy="295975"/>
            </a:xfrm>
            <a:grpFill/>
          </p:grpSpPr>
          <p:sp>
            <p:nvSpPr>
              <p:cNvPr id="7251" name="Google Shape;7251;p64"/>
              <p:cNvSpPr/>
              <p:nvPr/>
            </p:nvSpPr>
            <p:spPr>
              <a:xfrm>
                <a:off x="-25677875" y="3915850"/>
                <a:ext cx="143375" cy="1376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5507" extrusionOk="0">
                    <a:moveTo>
                      <a:pt x="1123" y="1"/>
                    </a:moveTo>
                    <a:cubicBezTo>
                      <a:pt x="859" y="1"/>
                      <a:pt x="599" y="103"/>
                      <a:pt x="410" y="308"/>
                    </a:cubicBezTo>
                    <a:cubicBezTo>
                      <a:pt x="1" y="686"/>
                      <a:pt x="1" y="1379"/>
                      <a:pt x="410" y="1757"/>
                    </a:cubicBezTo>
                    <a:lnTo>
                      <a:pt x="3813" y="5191"/>
                    </a:lnTo>
                    <a:cubicBezTo>
                      <a:pt x="4033" y="5380"/>
                      <a:pt x="4285" y="5506"/>
                      <a:pt x="4569" y="5506"/>
                    </a:cubicBezTo>
                    <a:cubicBezTo>
                      <a:pt x="4853" y="5506"/>
                      <a:pt x="5136" y="5380"/>
                      <a:pt x="5325" y="5191"/>
                    </a:cubicBezTo>
                    <a:cubicBezTo>
                      <a:pt x="5735" y="4781"/>
                      <a:pt x="5735" y="4120"/>
                      <a:pt x="5325" y="3742"/>
                    </a:cubicBezTo>
                    <a:lnTo>
                      <a:pt x="1860" y="308"/>
                    </a:lnTo>
                    <a:cubicBezTo>
                      <a:pt x="1655" y="103"/>
                      <a:pt x="1387" y="1"/>
                      <a:pt x="112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52" name="Google Shape;7252;p64"/>
              <p:cNvSpPr/>
              <p:nvPr/>
            </p:nvSpPr>
            <p:spPr>
              <a:xfrm>
                <a:off x="-25834600" y="4167700"/>
                <a:ext cx="433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1765" extrusionOk="0">
                    <a:moveTo>
                      <a:pt x="756" y="0"/>
                    </a:moveTo>
                    <a:lnTo>
                      <a:pt x="221" y="630"/>
                    </a:lnTo>
                    <a:cubicBezTo>
                      <a:pt x="95" y="756"/>
                      <a:pt x="0" y="945"/>
                      <a:pt x="0" y="1103"/>
                    </a:cubicBezTo>
                    <a:cubicBezTo>
                      <a:pt x="0" y="1292"/>
                      <a:pt x="95" y="1449"/>
                      <a:pt x="221" y="1575"/>
                    </a:cubicBezTo>
                    <a:cubicBezTo>
                      <a:pt x="347" y="1702"/>
                      <a:pt x="536" y="1765"/>
                      <a:pt x="693" y="1765"/>
                    </a:cubicBezTo>
                    <a:cubicBezTo>
                      <a:pt x="882" y="1765"/>
                      <a:pt x="1040" y="1702"/>
                      <a:pt x="1166" y="1575"/>
                    </a:cubicBezTo>
                    <a:lnTo>
                      <a:pt x="1733" y="977"/>
                    </a:lnTo>
                    <a:lnTo>
                      <a:pt x="75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53" name="Google Shape;7253;p64"/>
              <p:cNvSpPr/>
              <p:nvPr/>
            </p:nvSpPr>
            <p:spPr>
              <a:xfrm>
                <a:off x="-25800725" y="3972375"/>
                <a:ext cx="206375" cy="207950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8318" extrusionOk="0">
                    <a:moveTo>
                      <a:pt x="4285" y="2457"/>
                    </a:moveTo>
                    <a:lnTo>
                      <a:pt x="5797" y="3938"/>
                    </a:lnTo>
                    <a:lnTo>
                      <a:pt x="5261" y="4474"/>
                    </a:lnTo>
                    <a:cubicBezTo>
                      <a:pt x="4868" y="4868"/>
                      <a:pt x="4342" y="5064"/>
                      <a:pt x="3814" y="5064"/>
                    </a:cubicBezTo>
                    <a:cubicBezTo>
                      <a:pt x="3708" y="5064"/>
                      <a:pt x="3602" y="5057"/>
                      <a:pt x="3497" y="5041"/>
                    </a:cubicBezTo>
                    <a:lnTo>
                      <a:pt x="3214" y="5009"/>
                    </a:lnTo>
                    <a:lnTo>
                      <a:pt x="3182" y="4726"/>
                    </a:lnTo>
                    <a:cubicBezTo>
                      <a:pt x="3119" y="4096"/>
                      <a:pt x="3308" y="3434"/>
                      <a:pt x="3781" y="2962"/>
                    </a:cubicBezTo>
                    <a:lnTo>
                      <a:pt x="4285" y="2457"/>
                    </a:lnTo>
                    <a:close/>
                    <a:moveTo>
                      <a:pt x="4789" y="0"/>
                    </a:moveTo>
                    <a:lnTo>
                      <a:pt x="3056" y="1796"/>
                    </a:lnTo>
                    <a:cubicBezTo>
                      <a:pt x="2174" y="2678"/>
                      <a:pt x="1733" y="4001"/>
                      <a:pt x="1890" y="5261"/>
                    </a:cubicBezTo>
                    <a:lnTo>
                      <a:pt x="1922" y="5419"/>
                    </a:lnTo>
                    <a:lnTo>
                      <a:pt x="0" y="7341"/>
                    </a:lnTo>
                    <a:lnTo>
                      <a:pt x="977" y="8317"/>
                    </a:lnTo>
                    <a:lnTo>
                      <a:pt x="2898" y="6396"/>
                    </a:lnTo>
                    <a:lnTo>
                      <a:pt x="3056" y="6427"/>
                    </a:lnTo>
                    <a:cubicBezTo>
                      <a:pt x="3214" y="6459"/>
                      <a:pt x="3371" y="6459"/>
                      <a:pt x="3592" y="6459"/>
                    </a:cubicBezTo>
                    <a:cubicBezTo>
                      <a:pt x="4694" y="6459"/>
                      <a:pt x="5734" y="6049"/>
                      <a:pt x="6522" y="5261"/>
                    </a:cubicBezTo>
                    <a:lnTo>
                      <a:pt x="8254" y="3466"/>
                    </a:lnTo>
                    <a:lnTo>
                      <a:pt x="7278" y="2489"/>
                    </a:lnTo>
                    <a:lnTo>
                      <a:pt x="6301" y="3466"/>
                    </a:lnTo>
                    <a:lnTo>
                      <a:pt x="4852" y="2016"/>
                    </a:lnTo>
                    <a:lnTo>
                      <a:pt x="5828" y="1040"/>
                    </a:lnTo>
                    <a:lnTo>
                      <a:pt x="47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54" name="Google Shape;7254;p64"/>
            <p:cNvGrpSpPr/>
            <p:nvPr/>
          </p:nvGrpSpPr>
          <p:grpSpPr>
            <a:xfrm>
              <a:off x="4216535" y="2084555"/>
              <a:ext cx="149119" cy="228586"/>
              <a:chOff x="-23930925" y="3149300"/>
              <a:chExt cx="192200" cy="294625"/>
            </a:xfrm>
            <a:grpFill/>
          </p:grpSpPr>
          <p:sp>
            <p:nvSpPr>
              <p:cNvPr id="7255" name="Google Shape;7255;p64"/>
              <p:cNvSpPr/>
              <p:nvPr/>
            </p:nvSpPr>
            <p:spPr>
              <a:xfrm>
                <a:off x="-23930125" y="3149300"/>
                <a:ext cx="1914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656" h="1419" extrusionOk="0">
                    <a:moveTo>
                      <a:pt x="1040" y="1"/>
                    </a:moveTo>
                    <a:cubicBezTo>
                      <a:pt x="441" y="1"/>
                      <a:pt x="0" y="473"/>
                      <a:pt x="0" y="1040"/>
                    </a:cubicBezTo>
                    <a:lnTo>
                      <a:pt x="0" y="1418"/>
                    </a:lnTo>
                    <a:lnTo>
                      <a:pt x="7656" y="1418"/>
                    </a:lnTo>
                    <a:lnTo>
                      <a:pt x="7656" y="1040"/>
                    </a:lnTo>
                    <a:lnTo>
                      <a:pt x="7593" y="1040"/>
                    </a:lnTo>
                    <a:cubicBezTo>
                      <a:pt x="7593" y="442"/>
                      <a:pt x="7120" y="1"/>
                      <a:pt x="65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56" name="Google Shape;7256;p64"/>
              <p:cNvSpPr/>
              <p:nvPr/>
            </p:nvSpPr>
            <p:spPr>
              <a:xfrm>
                <a:off x="-23878925" y="3237525"/>
                <a:ext cx="86650" cy="86650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3466" extrusionOk="0">
                    <a:moveTo>
                      <a:pt x="1386" y="0"/>
                    </a:moveTo>
                    <a:lnTo>
                      <a:pt x="1386" y="1008"/>
                    </a:lnTo>
                    <a:cubicBezTo>
                      <a:pt x="1386" y="1197"/>
                      <a:pt x="1229" y="1355"/>
                      <a:pt x="1008" y="1355"/>
                    </a:cubicBezTo>
                    <a:lnTo>
                      <a:pt x="0" y="1355"/>
                    </a:lnTo>
                    <a:lnTo>
                      <a:pt x="0" y="2079"/>
                    </a:lnTo>
                    <a:lnTo>
                      <a:pt x="1008" y="2079"/>
                    </a:lnTo>
                    <a:cubicBezTo>
                      <a:pt x="1229" y="2079"/>
                      <a:pt x="1386" y="2237"/>
                      <a:pt x="1386" y="2426"/>
                    </a:cubicBezTo>
                    <a:lnTo>
                      <a:pt x="1386" y="3466"/>
                    </a:lnTo>
                    <a:lnTo>
                      <a:pt x="2079" y="3466"/>
                    </a:lnTo>
                    <a:lnTo>
                      <a:pt x="2079" y="2426"/>
                    </a:lnTo>
                    <a:cubicBezTo>
                      <a:pt x="2079" y="2237"/>
                      <a:pt x="2237" y="2079"/>
                      <a:pt x="2426" y="2079"/>
                    </a:cubicBezTo>
                    <a:lnTo>
                      <a:pt x="3466" y="2079"/>
                    </a:lnTo>
                    <a:lnTo>
                      <a:pt x="3466" y="1355"/>
                    </a:lnTo>
                    <a:lnTo>
                      <a:pt x="2426" y="1355"/>
                    </a:lnTo>
                    <a:cubicBezTo>
                      <a:pt x="2237" y="1355"/>
                      <a:pt x="2079" y="1197"/>
                      <a:pt x="2079" y="1008"/>
                    </a:cubicBezTo>
                    <a:lnTo>
                      <a:pt x="20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57" name="Google Shape;7257;p64"/>
              <p:cNvSpPr/>
              <p:nvPr/>
            </p:nvSpPr>
            <p:spPr>
              <a:xfrm>
                <a:off x="-23930925" y="3375350"/>
                <a:ext cx="190625" cy="68575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2743" extrusionOk="0">
                    <a:moveTo>
                      <a:pt x="4159" y="694"/>
                    </a:moveTo>
                    <a:cubicBezTo>
                      <a:pt x="4348" y="694"/>
                      <a:pt x="4506" y="851"/>
                      <a:pt x="4506" y="1040"/>
                    </a:cubicBezTo>
                    <a:cubicBezTo>
                      <a:pt x="4506" y="1261"/>
                      <a:pt x="4348" y="1418"/>
                      <a:pt x="4159" y="1418"/>
                    </a:cubicBezTo>
                    <a:lnTo>
                      <a:pt x="3466" y="1418"/>
                    </a:lnTo>
                    <a:cubicBezTo>
                      <a:pt x="3246" y="1418"/>
                      <a:pt x="3088" y="1261"/>
                      <a:pt x="3088" y="1040"/>
                    </a:cubicBezTo>
                    <a:cubicBezTo>
                      <a:pt x="3088" y="851"/>
                      <a:pt x="3246" y="694"/>
                      <a:pt x="3466" y="694"/>
                    </a:cubicBezTo>
                    <a:close/>
                    <a:moveTo>
                      <a:pt x="1" y="0"/>
                    </a:moveTo>
                    <a:lnTo>
                      <a:pt x="1" y="1733"/>
                    </a:lnTo>
                    <a:cubicBezTo>
                      <a:pt x="1" y="2300"/>
                      <a:pt x="473" y="2741"/>
                      <a:pt x="1009" y="2741"/>
                    </a:cubicBezTo>
                    <a:lnTo>
                      <a:pt x="6554" y="2741"/>
                    </a:lnTo>
                    <a:cubicBezTo>
                      <a:pt x="6573" y="2742"/>
                      <a:pt x="6592" y="2743"/>
                      <a:pt x="6610" y="2743"/>
                    </a:cubicBezTo>
                    <a:cubicBezTo>
                      <a:pt x="7182" y="2743"/>
                      <a:pt x="7625" y="2282"/>
                      <a:pt x="7625" y="1733"/>
                    </a:cubicBezTo>
                    <a:lnTo>
                      <a:pt x="76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58" name="Google Shape;7258;p64"/>
              <p:cNvSpPr/>
              <p:nvPr/>
            </p:nvSpPr>
            <p:spPr>
              <a:xfrm>
                <a:off x="-23930925" y="3202075"/>
                <a:ext cx="19062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7625" h="6239" extrusionOk="0">
                    <a:moveTo>
                      <a:pt x="4506" y="693"/>
                    </a:moveTo>
                    <a:cubicBezTo>
                      <a:pt x="4727" y="693"/>
                      <a:pt x="4884" y="851"/>
                      <a:pt x="4884" y="1040"/>
                    </a:cubicBezTo>
                    <a:lnTo>
                      <a:pt x="4884" y="2080"/>
                    </a:lnTo>
                    <a:lnTo>
                      <a:pt x="5892" y="2080"/>
                    </a:lnTo>
                    <a:cubicBezTo>
                      <a:pt x="6081" y="2080"/>
                      <a:pt x="6239" y="2237"/>
                      <a:pt x="6239" y="2426"/>
                    </a:cubicBezTo>
                    <a:lnTo>
                      <a:pt x="6239" y="3812"/>
                    </a:lnTo>
                    <a:cubicBezTo>
                      <a:pt x="6239" y="4001"/>
                      <a:pt x="6081" y="4159"/>
                      <a:pt x="5892" y="4159"/>
                    </a:cubicBezTo>
                    <a:lnTo>
                      <a:pt x="4884" y="4159"/>
                    </a:lnTo>
                    <a:lnTo>
                      <a:pt x="4884" y="5199"/>
                    </a:lnTo>
                    <a:cubicBezTo>
                      <a:pt x="4884" y="5388"/>
                      <a:pt x="4727" y="5545"/>
                      <a:pt x="4506" y="5545"/>
                    </a:cubicBezTo>
                    <a:lnTo>
                      <a:pt x="3151" y="5545"/>
                    </a:lnTo>
                    <a:cubicBezTo>
                      <a:pt x="2931" y="5545"/>
                      <a:pt x="2773" y="5388"/>
                      <a:pt x="2773" y="5199"/>
                    </a:cubicBezTo>
                    <a:lnTo>
                      <a:pt x="2773" y="4159"/>
                    </a:lnTo>
                    <a:lnTo>
                      <a:pt x="1765" y="4159"/>
                    </a:lnTo>
                    <a:cubicBezTo>
                      <a:pt x="1576" y="4159"/>
                      <a:pt x="1419" y="4001"/>
                      <a:pt x="1419" y="3812"/>
                    </a:cubicBezTo>
                    <a:lnTo>
                      <a:pt x="1419" y="2426"/>
                    </a:lnTo>
                    <a:cubicBezTo>
                      <a:pt x="1419" y="2237"/>
                      <a:pt x="1576" y="2080"/>
                      <a:pt x="1765" y="2080"/>
                    </a:cubicBezTo>
                    <a:lnTo>
                      <a:pt x="2773" y="2080"/>
                    </a:lnTo>
                    <a:lnTo>
                      <a:pt x="2773" y="1040"/>
                    </a:lnTo>
                    <a:cubicBezTo>
                      <a:pt x="2773" y="851"/>
                      <a:pt x="2931" y="693"/>
                      <a:pt x="3151" y="693"/>
                    </a:cubicBezTo>
                    <a:close/>
                    <a:moveTo>
                      <a:pt x="1" y="0"/>
                    </a:moveTo>
                    <a:lnTo>
                      <a:pt x="1" y="6238"/>
                    </a:lnTo>
                    <a:lnTo>
                      <a:pt x="7625" y="6238"/>
                    </a:lnTo>
                    <a:lnTo>
                      <a:pt x="76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59" name="Google Shape;7259;p64"/>
            <p:cNvGrpSpPr/>
            <p:nvPr/>
          </p:nvGrpSpPr>
          <p:grpSpPr>
            <a:xfrm>
              <a:off x="4188419" y="2367257"/>
              <a:ext cx="205349" cy="229187"/>
              <a:chOff x="-23962425" y="3519475"/>
              <a:chExt cx="264675" cy="295400"/>
            </a:xfrm>
            <a:grpFill/>
          </p:grpSpPr>
          <p:sp>
            <p:nvSpPr>
              <p:cNvPr id="7260" name="Google Shape;7260;p64"/>
              <p:cNvSpPr/>
              <p:nvPr/>
            </p:nvSpPr>
            <p:spPr>
              <a:xfrm>
                <a:off x="-23961625" y="3580925"/>
                <a:ext cx="263875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10555" h="9358" extrusionOk="0">
                    <a:moveTo>
                      <a:pt x="1701" y="3119"/>
                    </a:moveTo>
                    <a:cubicBezTo>
                      <a:pt x="1890" y="3119"/>
                      <a:pt x="2048" y="3277"/>
                      <a:pt x="2048" y="3466"/>
                    </a:cubicBezTo>
                    <a:lnTo>
                      <a:pt x="2048" y="4159"/>
                    </a:lnTo>
                    <a:cubicBezTo>
                      <a:pt x="2048" y="4379"/>
                      <a:pt x="2205" y="4537"/>
                      <a:pt x="2394" y="4537"/>
                    </a:cubicBezTo>
                    <a:lnTo>
                      <a:pt x="3119" y="4537"/>
                    </a:lnTo>
                    <a:cubicBezTo>
                      <a:pt x="3308" y="4537"/>
                      <a:pt x="3466" y="4663"/>
                      <a:pt x="3466" y="4883"/>
                    </a:cubicBezTo>
                    <a:cubicBezTo>
                      <a:pt x="3466" y="5072"/>
                      <a:pt x="3308" y="5230"/>
                      <a:pt x="3119" y="5230"/>
                    </a:cubicBezTo>
                    <a:lnTo>
                      <a:pt x="2394" y="5230"/>
                    </a:lnTo>
                    <a:cubicBezTo>
                      <a:pt x="1796" y="5198"/>
                      <a:pt x="1323" y="4726"/>
                      <a:pt x="1323" y="4159"/>
                    </a:cubicBezTo>
                    <a:lnTo>
                      <a:pt x="1323" y="3466"/>
                    </a:lnTo>
                    <a:cubicBezTo>
                      <a:pt x="1323" y="3277"/>
                      <a:pt x="1512" y="3119"/>
                      <a:pt x="1701" y="3119"/>
                    </a:cubicBezTo>
                    <a:close/>
                    <a:moveTo>
                      <a:pt x="3781" y="6585"/>
                    </a:moveTo>
                    <a:lnTo>
                      <a:pt x="3781" y="6931"/>
                    </a:lnTo>
                    <a:cubicBezTo>
                      <a:pt x="3781" y="7120"/>
                      <a:pt x="3623" y="7278"/>
                      <a:pt x="3434" y="7278"/>
                    </a:cubicBezTo>
                    <a:cubicBezTo>
                      <a:pt x="3214" y="7278"/>
                      <a:pt x="3056" y="7120"/>
                      <a:pt x="3056" y="6931"/>
                    </a:cubicBezTo>
                    <a:lnTo>
                      <a:pt x="3056" y="6585"/>
                    </a:lnTo>
                    <a:close/>
                    <a:moveTo>
                      <a:pt x="6900" y="0"/>
                    </a:moveTo>
                    <a:cubicBezTo>
                      <a:pt x="5986" y="0"/>
                      <a:pt x="5293" y="693"/>
                      <a:pt x="5293" y="1607"/>
                    </a:cubicBezTo>
                    <a:cubicBezTo>
                      <a:pt x="5293" y="2363"/>
                      <a:pt x="5765" y="2741"/>
                      <a:pt x="6238" y="3182"/>
                    </a:cubicBezTo>
                    <a:lnTo>
                      <a:pt x="7561" y="4379"/>
                    </a:lnTo>
                    <a:lnTo>
                      <a:pt x="7561" y="7624"/>
                    </a:lnTo>
                    <a:cubicBezTo>
                      <a:pt x="7561" y="8223"/>
                      <a:pt x="7089" y="8664"/>
                      <a:pt x="6553" y="8664"/>
                    </a:cubicBezTo>
                    <a:lnTo>
                      <a:pt x="4820" y="8664"/>
                    </a:lnTo>
                    <a:cubicBezTo>
                      <a:pt x="4348" y="8664"/>
                      <a:pt x="3938" y="8349"/>
                      <a:pt x="3812" y="7876"/>
                    </a:cubicBezTo>
                    <a:cubicBezTo>
                      <a:pt x="4222" y="7719"/>
                      <a:pt x="4505" y="7372"/>
                      <a:pt x="4505" y="6931"/>
                    </a:cubicBezTo>
                    <a:lnTo>
                      <a:pt x="4505" y="6585"/>
                    </a:lnTo>
                    <a:lnTo>
                      <a:pt x="5198" y="6585"/>
                    </a:lnTo>
                    <a:cubicBezTo>
                      <a:pt x="6144" y="6585"/>
                      <a:pt x="6931" y="5797"/>
                      <a:pt x="6931" y="4852"/>
                    </a:cubicBezTo>
                    <a:lnTo>
                      <a:pt x="6931" y="4631"/>
                    </a:lnTo>
                    <a:lnTo>
                      <a:pt x="5829" y="3686"/>
                    </a:lnTo>
                    <a:cubicBezTo>
                      <a:pt x="5671" y="3529"/>
                      <a:pt x="5482" y="3371"/>
                      <a:pt x="5293" y="3182"/>
                    </a:cubicBezTo>
                    <a:cubicBezTo>
                      <a:pt x="4568" y="3151"/>
                      <a:pt x="3875" y="2899"/>
                      <a:pt x="3182" y="2332"/>
                    </a:cubicBezTo>
                    <a:cubicBezTo>
                      <a:pt x="2720" y="1911"/>
                      <a:pt x="1880" y="1701"/>
                      <a:pt x="1091" y="1701"/>
                    </a:cubicBezTo>
                    <a:cubicBezTo>
                      <a:pt x="697" y="1701"/>
                      <a:pt x="315" y="1754"/>
                      <a:pt x="0" y="1859"/>
                    </a:cubicBezTo>
                    <a:lnTo>
                      <a:pt x="0" y="4883"/>
                    </a:lnTo>
                    <a:cubicBezTo>
                      <a:pt x="0" y="5829"/>
                      <a:pt x="788" y="6616"/>
                      <a:pt x="1733" y="6616"/>
                    </a:cubicBezTo>
                    <a:lnTo>
                      <a:pt x="2457" y="6616"/>
                    </a:lnTo>
                    <a:lnTo>
                      <a:pt x="2457" y="6963"/>
                    </a:lnTo>
                    <a:cubicBezTo>
                      <a:pt x="2394" y="7404"/>
                      <a:pt x="2678" y="7782"/>
                      <a:pt x="3119" y="7908"/>
                    </a:cubicBezTo>
                    <a:cubicBezTo>
                      <a:pt x="3277" y="8727"/>
                      <a:pt x="3970" y="9357"/>
                      <a:pt x="4820" y="9357"/>
                    </a:cubicBezTo>
                    <a:lnTo>
                      <a:pt x="6553" y="9357"/>
                    </a:lnTo>
                    <a:cubicBezTo>
                      <a:pt x="7498" y="9357"/>
                      <a:pt x="8286" y="8569"/>
                      <a:pt x="8286" y="7624"/>
                    </a:cubicBezTo>
                    <a:lnTo>
                      <a:pt x="8286" y="4379"/>
                    </a:lnTo>
                    <a:cubicBezTo>
                      <a:pt x="9294" y="3497"/>
                      <a:pt x="9546" y="3277"/>
                      <a:pt x="9546" y="3277"/>
                    </a:cubicBezTo>
                    <a:cubicBezTo>
                      <a:pt x="9987" y="2867"/>
                      <a:pt x="10554" y="2395"/>
                      <a:pt x="10554" y="1607"/>
                    </a:cubicBezTo>
                    <a:cubicBezTo>
                      <a:pt x="10554" y="693"/>
                      <a:pt x="9830" y="0"/>
                      <a:pt x="8948" y="0"/>
                    </a:cubicBezTo>
                    <a:cubicBezTo>
                      <a:pt x="8538" y="0"/>
                      <a:pt x="8191" y="126"/>
                      <a:pt x="7908" y="347"/>
                    </a:cubicBezTo>
                    <a:cubicBezTo>
                      <a:pt x="7656" y="95"/>
                      <a:pt x="7278" y="0"/>
                      <a:pt x="69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61" name="Google Shape;7261;p64"/>
              <p:cNvSpPr/>
              <p:nvPr/>
            </p:nvSpPr>
            <p:spPr>
              <a:xfrm>
                <a:off x="-23962425" y="3519475"/>
                <a:ext cx="158350" cy="122125"/>
              </a:xfrm>
              <a:custGeom>
                <a:avLst/>
                <a:gdLst/>
                <a:ahLst/>
                <a:cxnLst/>
                <a:rect l="l" t="t" r="r" b="b"/>
                <a:pathLst>
                  <a:path w="6334" h="4885" extrusionOk="0">
                    <a:moveTo>
                      <a:pt x="3844" y="631"/>
                    </a:moveTo>
                    <a:cubicBezTo>
                      <a:pt x="4065" y="631"/>
                      <a:pt x="4222" y="788"/>
                      <a:pt x="4222" y="1009"/>
                    </a:cubicBezTo>
                    <a:lnTo>
                      <a:pt x="4222" y="1387"/>
                    </a:lnTo>
                    <a:lnTo>
                      <a:pt x="2773" y="1387"/>
                    </a:lnTo>
                    <a:lnTo>
                      <a:pt x="2773" y="1009"/>
                    </a:lnTo>
                    <a:cubicBezTo>
                      <a:pt x="2773" y="788"/>
                      <a:pt x="2931" y="631"/>
                      <a:pt x="3151" y="631"/>
                    </a:cubicBezTo>
                    <a:close/>
                    <a:moveTo>
                      <a:pt x="3088" y="1"/>
                    </a:moveTo>
                    <a:cubicBezTo>
                      <a:pt x="2521" y="1"/>
                      <a:pt x="2080" y="473"/>
                      <a:pt x="2080" y="1040"/>
                    </a:cubicBezTo>
                    <a:lnTo>
                      <a:pt x="2080" y="1419"/>
                    </a:lnTo>
                    <a:lnTo>
                      <a:pt x="1733" y="1419"/>
                    </a:lnTo>
                    <a:cubicBezTo>
                      <a:pt x="788" y="1419"/>
                      <a:pt x="1" y="2206"/>
                      <a:pt x="1" y="3151"/>
                    </a:cubicBezTo>
                    <a:lnTo>
                      <a:pt x="1" y="3592"/>
                    </a:lnTo>
                    <a:cubicBezTo>
                      <a:pt x="332" y="3503"/>
                      <a:pt x="705" y="3459"/>
                      <a:pt x="1087" y="3459"/>
                    </a:cubicBezTo>
                    <a:cubicBezTo>
                      <a:pt x="2048" y="3459"/>
                      <a:pt x="3069" y="3736"/>
                      <a:pt x="3655" y="4254"/>
                    </a:cubicBezTo>
                    <a:cubicBezTo>
                      <a:pt x="4002" y="4569"/>
                      <a:pt x="4411" y="4758"/>
                      <a:pt x="4789" y="4884"/>
                    </a:cubicBezTo>
                    <a:cubicBezTo>
                      <a:pt x="4726" y="4664"/>
                      <a:pt x="4632" y="4380"/>
                      <a:pt x="4632" y="4096"/>
                    </a:cubicBezTo>
                    <a:cubicBezTo>
                      <a:pt x="4632" y="2994"/>
                      <a:pt x="5356" y="2112"/>
                      <a:pt x="6333" y="1860"/>
                    </a:cubicBezTo>
                    <a:cubicBezTo>
                      <a:pt x="6018" y="1576"/>
                      <a:pt x="5608" y="1419"/>
                      <a:pt x="5199" y="1419"/>
                    </a:cubicBezTo>
                    <a:lnTo>
                      <a:pt x="4821" y="1419"/>
                    </a:lnTo>
                    <a:lnTo>
                      <a:pt x="4821" y="1040"/>
                    </a:lnTo>
                    <a:cubicBezTo>
                      <a:pt x="4821" y="442"/>
                      <a:pt x="4348" y="1"/>
                      <a:pt x="38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262" name="Google Shape;7262;p64"/>
            <p:cNvSpPr/>
            <p:nvPr/>
          </p:nvSpPr>
          <p:spPr>
            <a:xfrm>
              <a:off x="4169036" y="2667562"/>
              <a:ext cx="244452" cy="224319"/>
            </a:xfrm>
            <a:custGeom>
              <a:avLst/>
              <a:gdLst/>
              <a:ahLst/>
              <a:cxnLst/>
              <a:rect l="l" t="t" r="r" b="b"/>
              <a:pathLst>
                <a:path w="12603" h="11565" extrusionOk="0">
                  <a:moveTo>
                    <a:pt x="9200" y="822"/>
                  </a:moveTo>
                  <a:lnTo>
                    <a:pt x="11311" y="2933"/>
                  </a:lnTo>
                  <a:cubicBezTo>
                    <a:pt x="11279" y="3185"/>
                    <a:pt x="11185" y="3437"/>
                    <a:pt x="11090" y="3689"/>
                  </a:cubicBezTo>
                  <a:lnTo>
                    <a:pt x="8444" y="1074"/>
                  </a:lnTo>
                  <a:cubicBezTo>
                    <a:pt x="8664" y="948"/>
                    <a:pt x="8916" y="853"/>
                    <a:pt x="9200" y="822"/>
                  </a:cubicBezTo>
                  <a:close/>
                  <a:moveTo>
                    <a:pt x="7814" y="1389"/>
                  </a:moveTo>
                  <a:lnTo>
                    <a:pt x="10712" y="4287"/>
                  </a:lnTo>
                  <a:cubicBezTo>
                    <a:pt x="10649" y="4413"/>
                    <a:pt x="10555" y="4476"/>
                    <a:pt x="10492" y="4571"/>
                  </a:cubicBezTo>
                  <a:cubicBezTo>
                    <a:pt x="10397" y="4634"/>
                    <a:pt x="10334" y="4728"/>
                    <a:pt x="10208" y="4791"/>
                  </a:cubicBezTo>
                  <a:lnTo>
                    <a:pt x="7310" y="1893"/>
                  </a:lnTo>
                  <a:cubicBezTo>
                    <a:pt x="7373" y="1798"/>
                    <a:pt x="7467" y="1704"/>
                    <a:pt x="7530" y="1609"/>
                  </a:cubicBezTo>
                  <a:cubicBezTo>
                    <a:pt x="7625" y="1546"/>
                    <a:pt x="7688" y="1452"/>
                    <a:pt x="7814" y="1389"/>
                  </a:cubicBezTo>
                  <a:close/>
                  <a:moveTo>
                    <a:pt x="6994" y="2523"/>
                  </a:moveTo>
                  <a:lnTo>
                    <a:pt x="9609" y="5169"/>
                  </a:lnTo>
                  <a:cubicBezTo>
                    <a:pt x="9389" y="5264"/>
                    <a:pt x="9105" y="5327"/>
                    <a:pt x="8885" y="5390"/>
                  </a:cubicBezTo>
                  <a:lnTo>
                    <a:pt x="6742" y="3279"/>
                  </a:lnTo>
                  <a:cubicBezTo>
                    <a:pt x="6774" y="3027"/>
                    <a:pt x="6868" y="2743"/>
                    <a:pt x="6994" y="2523"/>
                  </a:cubicBezTo>
                  <a:close/>
                  <a:moveTo>
                    <a:pt x="3812" y="6209"/>
                  </a:moveTo>
                  <a:lnTo>
                    <a:pt x="5923" y="8351"/>
                  </a:lnTo>
                  <a:cubicBezTo>
                    <a:pt x="5892" y="8572"/>
                    <a:pt x="5797" y="8855"/>
                    <a:pt x="5671" y="9107"/>
                  </a:cubicBezTo>
                  <a:lnTo>
                    <a:pt x="3056" y="6461"/>
                  </a:lnTo>
                  <a:cubicBezTo>
                    <a:pt x="3277" y="6335"/>
                    <a:pt x="3560" y="6272"/>
                    <a:pt x="3812" y="6209"/>
                  </a:cubicBezTo>
                  <a:close/>
                  <a:moveTo>
                    <a:pt x="2426" y="6776"/>
                  </a:moveTo>
                  <a:lnTo>
                    <a:pt x="5325" y="9675"/>
                  </a:lnTo>
                  <a:cubicBezTo>
                    <a:pt x="5262" y="9801"/>
                    <a:pt x="5167" y="9895"/>
                    <a:pt x="5104" y="9958"/>
                  </a:cubicBezTo>
                  <a:cubicBezTo>
                    <a:pt x="5010" y="10053"/>
                    <a:pt x="4947" y="10116"/>
                    <a:pt x="4821" y="10210"/>
                  </a:cubicBezTo>
                  <a:lnTo>
                    <a:pt x="1891" y="7280"/>
                  </a:lnTo>
                  <a:cubicBezTo>
                    <a:pt x="1985" y="7217"/>
                    <a:pt x="2080" y="7091"/>
                    <a:pt x="2143" y="6997"/>
                  </a:cubicBezTo>
                  <a:cubicBezTo>
                    <a:pt x="2206" y="6934"/>
                    <a:pt x="2300" y="6839"/>
                    <a:pt x="2426" y="6776"/>
                  </a:cubicBezTo>
                  <a:close/>
                  <a:moveTo>
                    <a:pt x="1576" y="7910"/>
                  </a:moveTo>
                  <a:lnTo>
                    <a:pt x="4222" y="10557"/>
                  </a:lnTo>
                  <a:cubicBezTo>
                    <a:pt x="4002" y="10620"/>
                    <a:pt x="3718" y="10714"/>
                    <a:pt x="3466" y="10777"/>
                  </a:cubicBezTo>
                  <a:lnTo>
                    <a:pt x="1355" y="8666"/>
                  </a:lnTo>
                  <a:cubicBezTo>
                    <a:pt x="1387" y="8414"/>
                    <a:pt x="1481" y="8162"/>
                    <a:pt x="1576" y="7910"/>
                  </a:cubicBezTo>
                  <a:close/>
                  <a:moveTo>
                    <a:pt x="10602" y="0"/>
                  </a:moveTo>
                  <a:cubicBezTo>
                    <a:pt x="9383" y="0"/>
                    <a:pt x="7954" y="274"/>
                    <a:pt x="7089" y="1168"/>
                  </a:cubicBezTo>
                  <a:cubicBezTo>
                    <a:pt x="6207" y="2082"/>
                    <a:pt x="5923" y="3500"/>
                    <a:pt x="5923" y="4728"/>
                  </a:cubicBezTo>
                  <a:cubicBezTo>
                    <a:pt x="6238" y="4760"/>
                    <a:pt x="6459" y="4791"/>
                    <a:pt x="6522" y="4791"/>
                  </a:cubicBezTo>
                  <a:lnTo>
                    <a:pt x="6585" y="4791"/>
                  </a:lnTo>
                  <a:lnTo>
                    <a:pt x="6585" y="4130"/>
                  </a:lnTo>
                  <a:lnTo>
                    <a:pt x="7971" y="5516"/>
                  </a:lnTo>
                  <a:cubicBezTo>
                    <a:pt x="7751" y="5532"/>
                    <a:pt x="7540" y="5538"/>
                    <a:pt x="7348" y="5538"/>
                  </a:cubicBezTo>
                  <a:cubicBezTo>
                    <a:pt x="6772" y="5538"/>
                    <a:pt x="6364" y="5484"/>
                    <a:pt x="6364" y="5484"/>
                  </a:cubicBezTo>
                  <a:cubicBezTo>
                    <a:pt x="6314" y="5459"/>
                    <a:pt x="5810" y="5369"/>
                    <a:pt x="5121" y="5369"/>
                  </a:cubicBezTo>
                  <a:cubicBezTo>
                    <a:pt x="4077" y="5369"/>
                    <a:pt x="2606" y="5575"/>
                    <a:pt x="1639" y="6524"/>
                  </a:cubicBezTo>
                  <a:cubicBezTo>
                    <a:pt x="0" y="8162"/>
                    <a:pt x="536" y="11155"/>
                    <a:pt x="567" y="11250"/>
                  </a:cubicBezTo>
                  <a:cubicBezTo>
                    <a:pt x="599" y="11407"/>
                    <a:pt x="725" y="11533"/>
                    <a:pt x="914" y="11533"/>
                  </a:cubicBezTo>
                  <a:lnTo>
                    <a:pt x="1009" y="11533"/>
                  </a:lnTo>
                  <a:cubicBezTo>
                    <a:pt x="1198" y="11502"/>
                    <a:pt x="1324" y="11344"/>
                    <a:pt x="1261" y="11155"/>
                  </a:cubicBezTo>
                  <a:cubicBezTo>
                    <a:pt x="1261" y="11155"/>
                    <a:pt x="1166" y="10399"/>
                    <a:pt x="1229" y="9517"/>
                  </a:cubicBezTo>
                  <a:lnTo>
                    <a:pt x="1229" y="9517"/>
                  </a:lnTo>
                  <a:lnTo>
                    <a:pt x="2615" y="10903"/>
                  </a:lnTo>
                  <a:cubicBezTo>
                    <a:pt x="2447" y="10903"/>
                    <a:pt x="2293" y="10917"/>
                    <a:pt x="2153" y="10917"/>
                  </a:cubicBezTo>
                  <a:cubicBezTo>
                    <a:pt x="2083" y="10917"/>
                    <a:pt x="2017" y="10914"/>
                    <a:pt x="1954" y="10903"/>
                  </a:cubicBezTo>
                  <a:lnTo>
                    <a:pt x="1954" y="10966"/>
                  </a:lnTo>
                  <a:cubicBezTo>
                    <a:pt x="1985" y="11187"/>
                    <a:pt x="1954" y="11407"/>
                    <a:pt x="1859" y="11565"/>
                  </a:cubicBezTo>
                  <a:lnTo>
                    <a:pt x="2048" y="11565"/>
                  </a:lnTo>
                  <a:cubicBezTo>
                    <a:pt x="3277" y="11565"/>
                    <a:pt x="4695" y="11281"/>
                    <a:pt x="5577" y="10399"/>
                  </a:cubicBezTo>
                  <a:cubicBezTo>
                    <a:pt x="6427" y="9517"/>
                    <a:pt x="6742" y="8068"/>
                    <a:pt x="6742" y="6839"/>
                  </a:cubicBezTo>
                  <a:cubicBezTo>
                    <a:pt x="6396" y="6808"/>
                    <a:pt x="6144" y="6776"/>
                    <a:pt x="6112" y="6776"/>
                  </a:cubicBezTo>
                  <a:lnTo>
                    <a:pt x="6049" y="6776"/>
                  </a:lnTo>
                  <a:lnTo>
                    <a:pt x="6049" y="7438"/>
                  </a:lnTo>
                  <a:lnTo>
                    <a:pt x="4663" y="6051"/>
                  </a:lnTo>
                  <a:cubicBezTo>
                    <a:pt x="4876" y="6036"/>
                    <a:pt x="5083" y="6030"/>
                    <a:pt x="5273" y="6030"/>
                  </a:cubicBezTo>
                  <a:cubicBezTo>
                    <a:pt x="5845" y="6030"/>
                    <a:pt x="6270" y="6083"/>
                    <a:pt x="6270" y="6083"/>
                  </a:cubicBezTo>
                  <a:cubicBezTo>
                    <a:pt x="6301" y="6083"/>
                    <a:pt x="6837" y="6178"/>
                    <a:pt x="7499" y="6178"/>
                  </a:cubicBezTo>
                  <a:cubicBezTo>
                    <a:pt x="8727" y="6178"/>
                    <a:pt x="10145" y="5862"/>
                    <a:pt x="10996" y="4980"/>
                  </a:cubicBezTo>
                  <a:cubicBezTo>
                    <a:pt x="12602" y="3374"/>
                    <a:pt x="12098" y="381"/>
                    <a:pt x="12067" y="255"/>
                  </a:cubicBezTo>
                  <a:cubicBezTo>
                    <a:pt x="12035" y="160"/>
                    <a:pt x="11878" y="34"/>
                    <a:pt x="11657" y="34"/>
                  </a:cubicBezTo>
                  <a:cubicBezTo>
                    <a:pt x="11468" y="66"/>
                    <a:pt x="11342" y="223"/>
                    <a:pt x="11405" y="444"/>
                  </a:cubicBezTo>
                  <a:cubicBezTo>
                    <a:pt x="11405" y="444"/>
                    <a:pt x="11531" y="1168"/>
                    <a:pt x="11437" y="2050"/>
                  </a:cubicBezTo>
                  <a:lnTo>
                    <a:pt x="10050" y="664"/>
                  </a:lnTo>
                  <a:cubicBezTo>
                    <a:pt x="10218" y="664"/>
                    <a:pt x="10373" y="650"/>
                    <a:pt x="10513" y="650"/>
                  </a:cubicBezTo>
                  <a:cubicBezTo>
                    <a:pt x="10583" y="650"/>
                    <a:pt x="10649" y="654"/>
                    <a:pt x="10712" y="664"/>
                  </a:cubicBezTo>
                  <a:lnTo>
                    <a:pt x="10712" y="601"/>
                  </a:lnTo>
                  <a:cubicBezTo>
                    <a:pt x="10681" y="381"/>
                    <a:pt x="10712" y="160"/>
                    <a:pt x="10807" y="3"/>
                  </a:cubicBezTo>
                  <a:cubicBezTo>
                    <a:pt x="10739" y="1"/>
                    <a:pt x="10671" y="0"/>
                    <a:pt x="106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263" name="Google Shape;7263;p64"/>
            <p:cNvGrpSpPr/>
            <p:nvPr/>
          </p:nvGrpSpPr>
          <p:grpSpPr>
            <a:xfrm>
              <a:off x="5086306" y="2665175"/>
              <a:ext cx="155849" cy="229168"/>
              <a:chOff x="-22788075" y="3904625"/>
              <a:chExt cx="200875" cy="295375"/>
            </a:xfrm>
            <a:grpFill/>
          </p:grpSpPr>
          <p:sp>
            <p:nvSpPr>
              <p:cNvPr id="7264" name="Google Shape;7264;p64"/>
              <p:cNvSpPr/>
              <p:nvPr/>
            </p:nvSpPr>
            <p:spPr>
              <a:xfrm>
                <a:off x="-22775475" y="4165325"/>
                <a:ext cx="654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616" h="1387" extrusionOk="0">
                    <a:moveTo>
                      <a:pt x="32" y="1"/>
                    </a:moveTo>
                    <a:cubicBezTo>
                      <a:pt x="1" y="883"/>
                      <a:pt x="631" y="1387"/>
                      <a:pt x="1292" y="1387"/>
                    </a:cubicBezTo>
                    <a:cubicBezTo>
                      <a:pt x="1985" y="1387"/>
                      <a:pt x="2615" y="851"/>
                      <a:pt x="255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65" name="Google Shape;7265;p64"/>
              <p:cNvSpPr/>
              <p:nvPr/>
            </p:nvSpPr>
            <p:spPr>
              <a:xfrm>
                <a:off x="-22669150" y="3904725"/>
                <a:ext cx="81950" cy="244100"/>
              </a:xfrm>
              <a:custGeom>
                <a:avLst/>
                <a:gdLst/>
                <a:ahLst/>
                <a:cxnLst/>
                <a:rect l="l" t="t" r="r" b="b"/>
                <a:pathLst>
                  <a:path w="3278" h="9764" extrusionOk="0">
                    <a:moveTo>
                      <a:pt x="1198" y="5541"/>
                    </a:moveTo>
                    <a:cubicBezTo>
                      <a:pt x="1387" y="5604"/>
                      <a:pt x="1544" y="5699"/>
                      <a:pt x="1544" y="5888"/>
                    </a:cubicBezTo>
                    <a:lnTo>
                      <a:pt x="1576" y="6266"/>
                    </a:lnTo>
                    <a:lnTo>
                      <a:pt x="788" y="6266"/>
                    </a:lnTo>
                    <a:lnTo>
                      <a:pt x="788" y="5888"/>
                    </a:lnTo>
                    <a:cubicBezTo>
                      <a:pt x="788" y="5699"/>
                      <a:pt x="946" y="5541"/>
                      <a:pt x="1198" y="5541"/>
                    </a:cubicBezTo>
                    <a:close/>
                    <a:moveTo>
                      <a:pt x="2885" y="0"/>
                    </a:moveTo>
                    <a:cubicBezTo>
                      <a:pt x="2798" y="0"/>
                      <a:pt x="2714" y="40"/>
                      <a:pt x="2647" y="123"/>
                    </a:cubicBezTo>
                    <a:lnTo>
                      <a:pt x="914" y="2202"/>
                    </a:lnTo>
                    <a:cubicBezTo>
                      <a:pt x="883" y="2296"/>
                      <a:pt x="820" y="2360"/>
                      <a:pt x="820" y="2454"/>
                    </a:cubicBezTo>
                    <a:lnTo>
                      <a:pt x="820" y="4974"/>
                    </a:lnTo>
                    <a:cubicBezTo>
                      <a:pt x="442" y="5069"/>
                      <a:pt x="127" y="5478"/>
                      <a:pt x="127" y="5920"/>
                    </a:cubicBezTo>
                    <a:lnTo>
                      <a:pt x="1" y="9763"/>
                    </a:lnTo>
                    <a:lnTo>
                      <a:pt x="2458" y="9763"/>
                    </a:lnTo>
                    <a:lnTo>
                      <a:pt x="2238" y="5857"/>
                    </a:lnTo>
                    <a:cubicBezTo>
                      <a:pt x="2206" y="5447"/>
                      <a:pt x="1923" y="5069"/>
                      <a:pt x="1513" y="4974"/>
                    </a:cubicBezTo>
                    <a:lnTo>
                      <a:pt x="1513" y="2549"/>
                    </a:lnTo>
                    <a:lnTo>
                      <a:pt x="3151" y="595"/>
                    </a:lnTo>
                    <a:cubicBezTo>
                      <a:pt x="3277" y="375"/>
                      <a:pt x="3277" y="186"/>
                      <a:pt x="3120" y="91"/>
                    </a:cubicBezTo>
                    <a:cubicBezTo>
                      <a:pt x="3045" y="32"/>
                      <a:pt x="2964" y="0"/>
                      <a:pt x="28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66" name="Google Shape;7266;p64"/>
              <p:cNvSpPr/>
              <p:nvPr/>
            </p:nvSpPr>
            <p:spPr>
              <a:xfrm>
                <a:off x="-22788075" y="3904625"/>
                <a:ext cx="87450" cy="244200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9768" extrusionOk="0">
                    <a:moveTo>
                      <a:pt x="1733" y="1355"/>
                    </a:moveTo>
                    <a:cubicBezTo>
                      <a:pt x="1922" y="1355"/>
                      <a:pt x="2080" y="1513"/>
                      <a:pt x="2080" y="1702"/>
                    </a:cubicBezTo>
                    <a:cubicBezTo>
                      <a:pt x="2080" y="1922"/>
                      <a:pt x="1922" y="2048"/>
                      <a:pt x="1733" y="2048"/>
                    </a:cubicBezTo>
                    <a:cubicBezTo>
                      <a:pt x="1544" y="2048"/>
                      <a:pt x="1387" y="1891"/>
                      <a:pt x="1387" y="1702"/>
                    </a:cubicBezTo>
                    <a:cubicBezTo>
                      <a:pt x="1387" y="1513"/>
                      <a:pt x="1544" y="1355"/>
                      <a:pt x="1733" y="1355"/>
                    </a:cubicBezTo>
                    <a:close/>
                    <a:moveTo>
                      <a:pt x="1765" y="5545"/>
                    </a:moveTo>
                    <a:cubicBezTo>
                      <a:pt x="1954" y="5608"/>
                      <a:pt x="2111" y="5703"/>
                      <a:pt x="2111" y="5892"/>
                    </a:cubicBezTo>
                    <a:lnTo>
                      <a:pt x="2174" y="6270"/>
                    </a:lnTo>
                    <a:lnTo>
                      <a:pt x="1387" y="6270"/>
                    </a:lnTo>
                    <a:lnTo>
                      <a:pt x="1387" y="5892"/>
                    </a:lnTo>
                    <a:cubicBezTo>
                      <a:pt x="1387" y="5703"/>
                      <a:pt x="1544" y="5545"/>
                      <a:pt x="1765" y="5545"/>
                    </a:cubicBezTo>
                    <a:close/>
                    <a:moveTo>
                      <a:pt x="1733" y="1"/>
                    </a:moveTo>
                    <a:cubicBezTo>
                      <a:pt x="788" y="1"/>
                      <a:pt x="0" y="788"/>
                      <a:pt x="0" y="1733"/>
                    </a:cubicBezTo>
                    <a:cubicBezTo>
                      <a:pt x="0" y="2553"/>
                      <a:pt x="599" y="3277"/>
                      <a:pt x="1387" y="3435"/>
                    </a:cubicBezTo>
                    <a:lnTo>
                      <a:pt x="1387" y="4947"/>
                    </a:lnTo>
                    <a:cubicBezTo>
                      <a:pt x="977" y="5073"/>
                      <a:pt x="662" y="5482"/>
                      <a:pt x="662" y="5892"/>
                    </a:cubicBezTo>
                    <a:lnTo>
                      <a:pt x="536" y="9767"/>
                    </a:lnTo>
                    <a:lnTo>
                      <a:pt x="2993" y="9767"/>
                    </a:lnTo>
                    <a:lnTo>
                      <a:pt x="2804" y="5861"/>
                    </a:lnTo>
                    <a:cubicBezTo>
                      <a:pt x="2741" y="5419"/>
                      <a:pt x="2489" y="5073"/>
                      <a:pt x="2048" y="4947"/>
                    </a:cubicBezTo>
                    <a:lnTo>
                      <a:pt x="2048" y="3435"/>
                    </a:lnTo>
                    <a:cubicBezTo>
                      <a:pt x="2836" y="3277"/>
                      <a:pt x="3435" y="2553"/>
                      <a:pt x="3435" y="1733"/>
                    </a:cubicBezTo>
                    <a:cubicBezTo>
                      <a:pt x="3498" y="757"/>
                      <a:pt x="2710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67" name="Google Shape;7267;p64"/>
              <p:cNvSpPr/>
              <p:nvPr/>
            </p:nvSpPr>
            <p:spPr>
              <a:xfrm>
                <a:off x="-22670725" y="4165325"/>
                <a:ext cx="646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387" extrusionOk="0">
                    <a:moveTo>
                      <a:pt x="32" y="1"/>
                    </a:moveTo>
                    <a:cubicBezTo>
                      <a:pt x="1" y="883"/>
                      <a:pt x="631" y="1387"/>
                      <a:pt x="1292" y="1387"/>
                    </a:cubicBezTo>
                    <a:cubicBezTo>
                      <a:pt x="1954" y="1387"/>
                      <a:pt x="2584" y="851"/>
                      <a:pt x="25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68" name="Google Shape;7268;p64"/>
            <p:cNvGrpSpPr/>
            <p:nvPr/>
          </p:nvGrpSpPr>
          <p:grpSpPr>
            <a:xfrm>
              <a:off x="1568265" y="2083963"/>
              <a:ext cx="231011" cy="229769"/>
              <a:chOff x="-27351575" y="3175300"/>
              <a:chExt cx="297750" cy="296150"/>
            </a:xfrm>
            <a:grpFill/>
          </p:grpSpPr>
          <p:sp>
            <p:nvSpPr>
              <p:cNvPr id="7269" name="Google Shape;7269;p64"/>
              <p:cNvSpPr/>
              <p:nvPr/>
            </p:nvSpPr>
            <p:spPr>
              <a:xfrm>
                <a:off x="-27351575" y="3175300"/>
                <a:ext cx="296975" cy="157550"/>
              </a:xfrm>
              <a:custGeom>
                <a:avLst/>
                <a:gdLst/>
                <a:ahLst/>
                <a:cxnLst/>
                <a:rect l="l" t="t" r="r" b="b"/>
                <a:pathLst>
                  <a:path w="11879" h="6302" extrusionOk="0">
                    <a:moveTo>
                      <a:pt x="7688" y="2080"/>
                    </a:moveTo>
                    <a:lnTo>
                      <a:pt x="7688" y="2836"/>
                    </a:lnTo>
                    <a:lnTo>
                      <a:pt x="4191" y="2836"/>
                    </a:lnTo>
                    <a:lnTo>
                      <a:pt x="4191" y="2080"/>
                    </a:lnTo>
                    <a:close/>
                    <a:moveTo>
                      <a:pt x="10177" y="3497"/>
                    </a:moveTo>
                    <a:cubicBezTo>
                      <a:pt x="10586" y="3497"/>
                      <a:pt x="10996" y="3781"/>
                      <a:pt x="11154" y="4222"/>
                    </a:cubicBezTo>
                    <a:lnTo>
                      <a:pt x="820" y="4222"/>
                    </a:lnTo>
                    <a:cubicBezTo>
                      <a:pt x="914" y="3812"/>
                      <a:pt x="1292" y="3497"/>
                      <a:pt x="1765" y="3497"/>
                    </a:cubicBezTo>
                    <a:close/>
                    <a:moveTo>
                      <a:pt x="3844" y="0"/>
                    </a:moveTo>
                    <a:cubicBezTo>
                      <a:pt x="2899" y="0"/>
                      <a:pt x="2112" y="788"/>
                      <a:pt x="2112" y="1733"/>
                    </a:cubicBezTo>
                    <a:lnTo>
                      <a:pt x="2112" y="2836"/>
                    </a:lnTo>
                    <a:lnTo>
                      <a:pt x="1734" y="2836"/>
                    </a:lnTo>
                    <a:cubicBezTo>
                      <a:pt x="788" y="2836"/>
                      <a:pt x="1" y="3623"/>
                      <a:pt x="1" y="4568"/>
                    </a:cubicBezTo>
                    <a:lnTo>
                      <a:pt x="1" y="6301"/>
                    </a:lnTo>
                    <a:lnTo>
                      <a:pt x="1387" y="6301"/>
                    </a:lnTo>
                    <a:lnTo>
                      <a:pt x="1387" y="5955"/>
                    </a:lnTo>
                    <a:lnTo>
                      <a:pt x="1418" y="5955"/>
                    </a:lnTo>
                    <a:cubicBezTo>
                      <a:pt x="1418" y="5734"/>
                      <a:pt x="1576" y="5577"/>
                      <a:pt x="1765" y="5577"/>
                    </a:cubicBezTo>
                    <a:lnTo>
                      <a:pt x="3151" y="5577"/>
                    </a:lnTo>
                    <a:cubicBezTo>
                      <a:pt x="3340" y="5577"/>
                      <a:pt x="3529" y="5734"/>
                      <a:pt x="3529" y="5955"/>
                    </a:cubicBezTo>
                    <a:lnTo>
                      <a:pt x="3529" y="6301"/>
                    </a:lnTo>
                    <a:lnTo>
                      <a:pt x="8413" y="6301"/>
                    </a:lnTo>
                    <a:lnTo>
                      <a:pt x="8413" y="5955"/>
                    </a:lnTo>
                    <a:cubicBezTo>
                      <a:pt x="8413" y="5734"/>
                      <a:pt x="8570" y="5577"/>
                      <a:pt x="8759" y="5577"/>
                    </a:cubicBezTo>
                    <a:lnTo>
                      <a:pt x="10145" y="5577"/>
                    </a:lnTo>
                    <a:cubicBezTo>
                      <a:pt x="10334" y="5577"/>
                      <a:pt x="10492" y="5734"/>
                      <a:pt x="10492" y="5955"/>
                    </a:cubicBezTo>
                    <a:lnTo>
                      <a:pt x="10492" y="6301"/>
                    </a:lnTo>
                    <a:lnTo>
                      <a:pt x="11878" y="6301"/>
                    </a:lnTo>
                    <a:lnTo>
                      <a:pt x="11878" y="4568"/>
                    </a:lnTo>
                    <a:cubicBezTo>
                      <a:pt x="11878" y="3623"/>
                      <a:pt x="11091" y="2836"/>
                      <a:pt x="10145" y="2836"/>
                    </a:cubicBezTo>
                    <a:lnTo>
                      <a:pt x="9767" y="2836"/>
                    </a:lnTo>
                    <a:lnTo>
                      <a:pt x="9767" y="1733"/>
                    </a:lnTo>
                    <a:cubicBezTo>
                      <a:pt x="9767" y="788"/>
                      <a:pt x="8980" y="0"/>
                      <a:pt x="80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70" name="Google Shape;7270;p64"/>
              <p:cNvSpPr/>
              <p:nvPr/>
            </p:nvSpPr>
            <p:spPr>
              <a:xfrm>
                <a:off x="-27123950" y="3332825"/>
                <a:ext cx="173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080" extrusionOk="0">
                    <a:moveTo>
                      <a:pt x="1" y="0"/>
                    </a:moveTo>
                    <a:lnTo>
                      <a:pt x="1" y="1733"/>
                    </a:lnTo>
                    <a:cubicBezTo>
                      <a:pt x="1" y="1922"/>
                      <a:pt x="158" y="2079"/>
                      <a:pt x="347" y="2079"/>
                    </a:cubicBezTo>
                    <a:cubicBezTo>
                      <a:pt x="536" y="2079"/>
                      <a:pt x="694" y="1922"/>
                      <a:pt x="694" y="1733"/>
                    </a:cubicBezTo>
                    <a:lnTo>
                      <a:pt x="6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71" name="Google Shape;7271;p64"/>
              <p:cNvSpPr/>
              <p:nvPr/>
            </p:nvSpPr>
            <p:spPr>
              <a:xfrm>
                <a:off x="-27350775" y="3350150"/>
                <a:ext cx="296950" cy="121300"/>
              </a:xfrm>
              <a:custGeom>
                <a:avLst/>
                <a:gdLst/>
                <a:ahLst/>
                <a:cxnLst/>
                <a:rect l="l" t="t" r="r" b="b"/>
                <a:pathLst>
                  <a:path w="11878" h="4852" extrusionOk="0">
                    <a:moveTo>
                      <a:pt x="5923" y="693"/>
                    </a:moveTo>
                    <a:cubicBezTo>
                      <a:pt x="6112" y="693"/>
                      <a:pt x="6270" y="851"/>
                      <a:pt x="6270" y="1040"/>
                    </a:cubicBezTo>
                    <a:lnTo>
                      <a:pt x="6270" y="1733"/>
                    </a:lnTo>
                    <a:lnTo>
                      <a:pt x="6994" y="1733"/>
                    </a:lnTo>
                    <a:cubicBezTo>
                      <a:pt x="7183" y="1733"/>
                      <a:pt x="7341" y="1891"/>
                      <a:pt x="7341" y="2080"/>
                    </a:cubicBezTo>
                    <a:cubicBezTo>
                      <a:pt x="7341" y="2300"/>
                      <a:pt x="7183" y="2458"/>
                      <a:pt x="6994" y="2458"/>
                    </a:cubicBezTo>
                    <a:lnTo>
                      <a:pt x="6270" y="2458"/>
                    </a:lnTo>
                    <a:lnTo>
                      <a:pt x="6270" y="3151"/>
                    </a:lnTo>
                    <a:cubicBezTo>
                      <a:pt x="6270" y="3340"/>
                      <a:pt x="6112" y="3497"/>
                      <a:pt x="5923" y="3497"/>
                    </a:cubicBezTo>
                    <a:cubicBezTo>
                      <a:pt x="5734" y="3497"/>
                      <a:pt x="5577" y="3340"/>
                      <a:pt x="5577" y="3151"/>
                    </a:cubicBezTo>
                    <a:lnTo>
                      <a:pt x="5577" y="2458"/>
                    </a:lnTo>
                    <a:lnTo>
                      <a:pt x="4852" y="2458"/>
                    </a:lnTo>
                    <a:cubicBezTo>
                      <a:pt x="4663" y="2458"/>
                      <a:pt x="4505" y="2300"/>
                      <a:pt x="4505" y="2080"/>
                    </a:cubicBezTo>
                    <a:cubicBezTo>
                      <a:pt x="4537" y="1891"/>
                      <a:pt x="4695" y="1733"/>
                      <a:pt x="4852" y="1733"/>
                    </a:cubicBezTo>
                    <a:lnTo>
                      <a:pt x="5577" y="1733"/>
                    </a:lnTo>
                    <a:lnTo>
                      <a:pt x="5577" y="1040"/>
                    </a:lnTo>
                    <a:cubicBezTo>
                      <a:pt x="5577" y="851"/>
                      <a:pt x="5734" y="693"/>
                      <a:pt x="5923" y="693"/>
                    </a:cubicBezTo>
                    <a:close/>
                    <a:moveTo>
                      <a:pt x="126" y="0"/>
                    </a:moveTo>
                    <a:lnTo>
                      <a:pt x="126" y="3119"/>
                    </a:lnTo>
                    <a:cubicBezTo>
                      <a:pt x="0" y="4064"/>
                      <a:pt x="756" y="4852"/>
                      <a:pt x="1733" y="4852"/>
                    </a:cubicBezTo>
                    <a:lnTo>
                      <a:pt x="10145" y="4852"/>
                    </a:lnTo>
                    <a:cubicBezTo>
                      <a:pt x="11090" y="4852"/>
                      <a:pt x="11878" y="4064"/>
                      <a:pt x="11878" y="3119"/>
                    </a:cubicBezTo>
                    <a:lnTo>
                      <a:pt x="11878" y="0"/>
                    </a:lnTo>
                    <a:lnTo>
                      <a:pt x="10491" y="0"/>
                    </a:lnTo>
                    <a:lnTo>
                      <a:pt x="10491" y="1040"/>
                    </a:lnTo>
                    <a:cubicBezTo>
                      <a:pt x="10491" y="1639"/>
                      <a:pt x="10019" y="2048"/>
                      <a:pt x="9452" y="2048"/>
                    </a:cubicBezTo>
                    <a:cubicBezTo>
                      <a:pt x="8885" y="2048"/>
                      <a:pt x="8444" y="1576"/>
                      <a:pt x="8444" y="1040"/>
                    </a:cubicBezTo>
                    <a:lnTo>
                      <a:pt x="8444" y="0"/>
                    </a:lnTo>
                    <a:lnTo>
                      <a:pt x="3560" y="0"/>
                    </a:lnTo>
                    <a:lnTo>
                      <a:pt x="3560" y="1040"/>
                    </a:lnTo>
                    <a:cubicBezTo>
                      <a:pt x="3560" y="1639"/>
                      <a:pt x="3088" y="2048"/>
                      <a:pt x="2521" y="2048"/>
                    </a:cubicBezTo>
                    <a:cubicBezTo>
                      <a:pt x="1954" y="2048"/>
                      <a:pt x="1513" y="1576"/>
                      <a:pt x="1513" y="1040"/>
                    </a:cubicBezTo>
                    <a:lnTo>
                      <a:pt x="151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72" name="Google Shape;7272;p64"/>
              <p:cNvSpPr/>
              <p:nvPr/>
            </p:nvSpPr>
            <p:spPr>
              <a:xfrm>
                <a:off x="-27299575" y="3332825"/>
                <a:ext cx="1812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080" extrusionOk="0">
                    <a:moveTo>
                      <a:pt x="0" y="0"/>
                    </a:moveTo>
                    <a:lnTo>
                      <a:pt x="0" y="1733"/>
                    </a:lnTo>
                    <a:cubicBezTo>
                      <a:pt x="0" y="1922"/>
                      <a:pt x="158" y="2079"/>
                      <a:pt x="378" y="2079"/>
                    </a:cubicBezTo>
                    <a:cubicBezTo>
                      <a:pt x="567" y="2079"/>
                      <a:pt x="725" y="1922"/>
                      <a:pt x="725" y="1733"/>
                    </a:cubicBez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73" name="Google Shape;7273;p64"/>
            <p:cNvGrpSpPr/>
            <p:nvPr/>
          </p:nvGrpSpPr>
          <p:grpSpPr>
            <a:xfrm>
              <a:off x="1596080" y="2366879"/>
              <a:ext cx="175382" cy="229944"/>
              <a:chOff x="-27313750" y="3545275"/>
              <a:chExt cx="226050" cy="296375"/>
            </a:xfrm>
            <a:grpFill/>
          </p:grpSpPr>
          <p:sp>
            <p:nvSpPr>
              <p:cNvPr id="7274" name="Google Shape;7274;p64"/>
              <p:cNvSpPr/>
              <p:nvPr/>
            </p:nvSpPr>
            <p:spPr>
              <a:xfrm>
                <a:off x="-27305100" y="3598450"/>
                <a:ext cx="208750" cy="173100"/>
              </a:xfrm>
              <a:custGeom>
                <a:avLst/>
                <a:gdLst/>
                <a:ahLst/>
                <a:cxnLst/>
                <a:rect l="l" t="t" r="r" b="b"/>
                <a:pathLst>
                  <a:path w="8350" h="6924" extrusionOk="0">
                    <a:moveTo>
                      <a:pt x="4128" y="2733"/>
                    </a:moveTo>
                    <a:cubicBezTo>
                      <a:pt x="4380" y="3048"/>
                      <a:pt x="4726" y="3269"/>
                      <a:pt x="5167" y="3552"/>
                    </a:cubicBezTo>
                    <a:lnTo>
                      <a:pt x="5167" y="4497"/>
                    </a:lnTo>
                    <a:cubicBezTo>
                      <a:pt x="5167" y="4844"/>
                      <a:pt x="5010" y="5159"/>
                      <a:pt x="4695" y="5348"/>
                    </a:cubicBezTo>
                    <a:cubicBezTo>
                      <a:pt x="4537" y="5474"/>
                      <a:pt x="4325" y="5537"/>
                      <a:pt x="4112" y="5537"/>
                    </a:cubicBezTo>
                    <a:cubicBezTo>
                      <a:pt x="3899" y="5537"/>
                      <a:pt x="3687" y="5474"/>
                      <a:pt x="3529" y="5348"/>
                    </a:cubicBezTo>
                    <a:cubicBezTo>
                      <a:pt x="3277" y="5159"/>
                      <a:pt x="3057" y="4844"/>
                      <a:pt x="3057" y="4497"/>
                    </a:cubicBezTo>
                    <a:lnTo>
                      <a:pt x="3057" y="3552"/>
                    </a:lnTo>
                    <a:lnTo>
                      <a:pt x="3120" y="3552"/>
                    </a:lnTo>
                    <a:cubicBezTo>
                      <a:pt x="3529" y="3269"/>
                      <a:pt x="3907" y="2985"/>
                      <a:pt x="4128" y="2733"/>
                    </a:cubicBezTo>
                    <a:close/>
                    <a:moveTo>
                      <a:pt x="4222" y="0"/>
                    </a:moveTo>
                    <a:cubicBezTo>
                      <a:pt x="3568" y="0"/>
                      <a:pt x="2915" y="166"/>
                      <a:pt x="2363" y="496"/>
                    </a:cubicBezTo>
                    <a:cubicBezTo>
                      <a:pt x="1702" y="906"/>
                      <a:pt x="1229" y="1473"/>
                      <a:pt x="946" y="2166"/>
                    </a:cubicBezTo>
                    <a:lnTo>
                      <a:pt x="190" y="4560"/>
                    </a:lnTo>
                    <a:cubicBezTo>
                      <a:pt x="1" y="5002"/>
                      <a:pt x="64" y="5474"/>
                      <a:pt x="316" y="5915"/>
                    </a:cubicBezTo>
                    <a:cubicBezTo>
                      <a:pt x="662" y="6514"/>
                      <a:pt x="1324" y="6892"/>
                      <a:pt x="2080" y="6923"/>
                    </a:cubicBezTo>
                    <a:cubicBezTo>
                      <a:pt x="2363" y="6923"/>
                      <a:pt x="2615" y="6892"/>
                      <a:pt x="2805" y="6766"/>
                    </a:cubicBezTo>
                    <a:cubicBezTo>
                      <a:pt x="3120" y="6608"/>
                      <a:pt x="3403" y="6419"/>
                      <a:pt x="3561" y="6104"/>
                    </a:cubicBezTo>
                    <a:cubicBezTo>
                      <a:pt x="3750" y="6199"/>
                      <a:pt x="3939" y="6230"/>
                      <a:pt x="4191" y="6230"/>
                    </a:cubicBezTo>
                    <a:cubicBezTo>
                      <a:pt x="4380" y="6230"/>
                      <a:pt x="4600" y="6199"/>
                      <a:pt x="4821" y="6104"/>
                    </a:cubicBezTo>
                    <a:cubicBezTo>
                      <a:pt x="5010" y="6388"/>
                      <a:pt x="5230" y="6608"/>
                      <a:pt x="5545" y="6766"/>
                    </a:cubicBezTo>
                    <a:cubicBezTo>
                      <a:pt x="5797" y="6892"/>
                      <a:pt x="6018" y="6923"/>
                      <a:pt x="6270" y="6923"/>
                    </a:cubicBezTo>
                    <a:lnTo>
                      <a:pt x="6302" y="6923"/>
                    </a:lnTo>
                    <a:cubicBezTo>
                      <a:pt x="7026" y="6892"/>
                      <a:pt x="7688" y="6451"/>
                      <a:pt x="8034" y="5915"/>
                    </a:cubicBezTo>
                    <a:cubicBezTo>
                      <a:pt x="8318" y="5474"/>
                      <a:pt x="8349" y="5002"/>
                      <a:pt x="8192" y="4623"/>
                    </a:cubicBezTo>
                    <a:lnTo>
                      <a:pt x="7436" y="2135"/>
                    </a:lnTo>
                    <a:cubicBezTo>
                      <a:pt x="7184" y="1473"/>
                      <a:pt x="6711" y="906"/>
                      <a:pt x="6081" y="496"/>
                    </a:cubicBezTo>
                    <a:cubicBezTo>
                      <a:pt x="5530" y="166"/>
                      <a:pt x="4876" y="0"/>
                      <a:pt x="42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75" name="Google Shape;7275;p64"/>
              <p:cNvSpPr/>
              <p:nvPr/>
            </p:nvSpPr>
            <p:spPr>
              <a:xfrm>
                <a:off x="-27313750" y="3770725"/>
                <a:ext cx="226050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9042" h="2837" extrusionOk="0">
                    <a:moveTo>
                      <a:pt x="4159" y="1"/>
                    </a:moveTo>
                    <a:cubicBezTo>
                      <a:pt x="3970" y="190"/>
                      <a:pt x="3686" y="379"/>
                      <a:pt x="3403" y="505"/>
                    </a:cubicBezTo>
                    <a:cubicBezTo>
                      <a:pt x="3151" y="631"/>
                      <a:pt x="2772" y="694"/>
                      <a:pt x="2426" y="694"/>
                    </a:cubicBezTo>
                    <a:cubicBezTo>
                      <a:pt x="1764" y="662"/>
                      <a:pt x="1166" y="442"/>
                      <a:pt x="693" y="32"/>
                    </a:cubicBezTo>
                    <a:cubicBezTo>
                      <a:pt x="252" y="473"/>
                      <a:pt x="0" y="1072"/>
                      <a:pt x="0" y="1734"/>
                    </a:cubicBezTo>
                    <a:lnTo>
                      <a:pt x="0" y="2490"/>
                    </a:lnTo>
                    <a:cubicBezTo>
                      <a:pt x="0" y="2679"/>
                      <a:pt x="158" y="2836"/>
                      <a:pt x="347" y="2836"/>
                    </a:cubicBezTo>
                    <a:lnTo>
                      <a:pt x="8695" y="2836"/>
                    </a:lnTo>
                    <a:cubicBezTo>
                      <a:pt x="8884" y="2836"/>
                      <a:pt x="9042" y="2679"/>
                      <a:pt x="9042" y="2490"/>
                    </a:cubicBezTo>
                    <a:lnTo>
                      <a:pt x="9042" y="1765"/>
                    </a:lnTo>
                    <a:cubicBezTo>
                      <a:pt x="9042" y="1135"/>
                      <a:pt x="8821" y="505"/>
                      <a:pt x="8349" y="95"/>
                    </a:cubicBezTo>
                    <a:cubicBezTo>
                      <a:pt x="7876" y="473"/>
                      <a:pt x="7309" y="725"/>
                      <a:pt x="6679" y="757"/>
                    </a:cubicBezTo>
                    <a:lnTo>
                      <a:pt x="6616" y="757"/>
                    </a:lnTo>
                    <a:cubicBezTo>
                      <a:pt x="6238" y="757"/>
                      <a:pt x="5891" y="662"/>
                      <a:pt x="5576" y="505"/>
                    </a:cubicBezTo>
                    <a:cubicBezTo>
                      <a:pt x="5324" y="379"/>
                      <a:pt x="5072" y="221"/>
                      <a:pt x="4883" y="1"/>
                    </a:cubicBezTo>
                    <a:cubicBezTo>
                      <a:pt x="4757" y="32"/>
                      <a:pt x="4631" y="32"/>
                      <a:pt x="4505" y="32"/>
                    </a:cubicBezTo>
                    <a:cubicBezTo>
                      <a:pt x="4411" y="32"/>
                      <a:pt x="4285" y="32"/>
                      <a:pt x="41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76" name="Google Shape;7276;p64"/>
              <p:cNvSpPr/>
              <p:nvPr/>
            </p:nvSpPr>
            <p:spPr>
              <a:xfrm>
                <a:off x="-27261000" y="3545275"/>
                <a:ext cx="122100" cy="514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2057" extrusionOk="0">
                    <a:moveTo>
                      <a:pt x="2454" y="1"/>
                    </a:moveTo>
                    <a:cubicBezTo>
                      <a:pt x="1639" y="1"/>
                      <a:pt x="820" y="339"/>
                      <a:pt x="127" y="1017"/>
                    </a:cubicBezTo>
                    <a:cubicBezTo>
                      <a:pt x="32" y="1111"/>
                      <a:pt x="1" y="1237"/>
                      <a:pt x="32" y="1332"/>
                    </a:cubicBezTo>
                    <a:lnTo>
                      <a:pt x="190" y="2056"/>
                    </a:lnTo>
                    <a:cubicBezTo>
                      <a:pt x="820" y="1647"/>
                      <a:pt x="1608" y="1458"/>
                      <a:pt x="2395" y="1458"/>
                    </a:cubicBezTo>
                    <a:cubicBezTo>
                      <a:pt x="3183" y="1458"/>
                      <a:pt x="3970" y="1647"/>
                      <a:pt x="4601" y="2056"/>
                    </a:cubicBezTo>
                    <a:lnTo>
                      <a:pt x="4664" y="2056"/>
                    </a:lnTo>
                    <a:lnTo>
                      <a:pt x="4853" y="1332"/>
                    </a:lnTo>
                    <a:cubicBezTo>
                      <a:pt x="4884" y="1237"/>
                      <a:pt x="4853" y="1111"/>
                      <a:pt x="4758" y="1017"/>
                    </a:cubicBezTo>
                    <a:cubicBezTo>
                      <a:pt x="4081" y="339"/>
                      <a:pt x="3269" y="1"/>
                      <a:pt x="24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77" name="Google Shape;7277;p64"/>
            <p:cNvGrpSpPr/>
            <p:nvPr/>
          </p:nvGrpSpPr>
          <p:grpSpPr>
            <a:xfrm>
              <a:off x="1568265" y="2663643"/>
              <a:ext cx="231011" cy="232233"/>
              <a:chOff x="-27351575" y="3915650"/>
              <a:chExt cx="297750" cy="299325"/>
            </a:xfrm>
            <a:grpFill/>
          </p:grpSpPr>
          <p:sp>
            <p:nvSpPr>
              <p:cNvPr id="7278" name="Google Shape;7278;p64"/>
              <p:cNvSpPr/>
              <p:nvPr/>
            </p:nvSpPr>
            <p:spPr>
              <a:xfrm>
                <a:off x="-27351575" y="4059000"/>
                <a:ext cx="15362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145" h="6239" extrusionOk="0">
                    <a:moveTo>
                      <a:pt x="3183" y="1"/>
                    </a:moveTo>
                    <a:lnTo>
                      <a:pt x="2490" y="725"/>
                    </a:lnTo>
                    <a:cubicBezTo>
                      <a:pt x="2206" y="1009"/>
                      <a:pt x="1986" y="1387"/>
                      <a:pt x="1860" y="1828"/>
                    </a:cubicBezTo>
                    <a:cubicBezTo>
                      <a:pt x="1608" y="2742"/>
                      <a:pt x="1229" y="3435"/>
                      <a:pt x="725" y="4002"/>
                    </a:cubicBezTo>
                    <a:lnTo>
                      <a:pt x="316" y="4411"/>
                    </a:lnTo>
                    <a:cubicBezTo>
                      <a:pt x="127" y="4632"/>
                      <a:pt x="1" y="4884"/>
                      <a:pt x="1" y="5167"/>
                    </a:cubicBezTo>
                    <a:cubicBezTo>
                      <a:pt x="1" y="5451"/>
                      <a:pt x="127" y="5734"/>
                      <a:pt x="316" y="5923"/>
                    </a:cubicBezTo>
                    <a:cubicBezTo>
                      <a:pt x="505" y="6113"/>
                      <a:pt x="788" y="6239"/>
                      <a:pt x="1072" y="6239"/>
                    </a:cubicBezTo>
                    <a:cubicBezTo>
                      <a:pt x="1355" y="6113"/>
                      <a:pt x="1608" y="5986"/>
                      <a:pt x="1765" y="5797"/>
                    </a:cubicBezTo>
                    <a:lnTo>
                      <a:pt x="2206" y="5419"/>
                    </a:lnTo>
                    <a:cubicBezTo>
                      <a:pt x="2710" y="4884"/>
                      <a:pt x="3435" y="4506"/>
                      <a:pt x="4380" y="4254"/>
                    </a:cubicBezTo>
                    <a:cubicBezTo>
                      <a:pt x="4664" y="4191"/>
                      <a:pt x="4916" y="4033"/>
                      <a:pt x="5168" y="3876"/>
                    </a:cubicBezTo>
                    <a:lnTo>
                      <a:pt x="4664" y="3372"/>
                    </a:lnTo>
                    <a:cubicBezTo>
                      <a:pt x="4537" y="3246"/>
                      <a:pt x="4537" y="2994"/>
                      <a:pt x="4664" y="2899"/>
                    </a:cubicBezTo>
                    <a:cubicBezTo>
                      <a:pt x="4711" y="2836"/>
                      <a:pt x="4797" y="2805"/>
                      <a:pt x="4888" y="2805"/>
                    </a:cubicBezTo>
                    <a:cubicBezTo>
                      <a:pt x="4979" y="2805"/>
                      <a:pt x="5073" y="2836"/>
                      <a:pt x="5136" y="2899"/>
                    </a:cubicBezTo>
                    <a:lnTo>
                      <a:pt x="5672" y="3435"/>
                    </a:lnTo>
                    <a:lnTo>
                      <a:pt x="6144" y="2962"/>
                    </a:lnTo>
                    <a:lnTo>
                      <a:pt x="318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79" name="Google Shape;7279;p64"/>
              <p:cNvSpPr/>
              <p:nvPr/>
            </p:nvSpPr>
            <p:spPr>
              <a:xfrm>
                <a:off x="-27257050" y="3915650"/>
                <a:ext cx="203225" cy="202450"/>
              </a:xfrm>
              <a:custGeom>
                <a:avLst/>
                <a:gdLst/>
                <a:ahLst/>
                <a:cxnLst/>
                <a:rect l="l" t="t" r="r" b="b"/>
                <a:pathLst>
                  <a:path w="8129" h="8098" extrusionOk="0">
                    <a:moveTo>
                      <a:pt x="1891" y="2364"/>
                    </a:moveTo>
                    <a:cubicBezTo>
                      <a:pt x="1985" y="2364"/>
                      <a:pt x="2048" y="2395"/>
                      <a:pt x="2143" y="2490"/>
                    </a:cubicBezTo>
                    <a:lnTo>
                      <a:pt x="5545" y="5892"/>
                    </a:lnTo>
                    <a:cubicBezTo>
                      <a:pt x="5671" y="6018"/>
                      <a:pt x="5671" y="6239"/>
                      <a:pt x="5545" y="6365"/>
                    </a:cubicBezTo>
                    <a:cubicBezTo>
                      <a:pt x="5498" y="6428"/>
                      <a:pt x="5411" y="6459"/>
                      <a:pt x="5321" y="6459"/>
                    </a:cubicBezTo>
                    <a:cubicBezTo>
                      <a:pt x="5230" y="6459"/>
                      <a:pt x="5136" y="6428"/>
                      <a:pt x="5073" y="6365"/>
                    </a:cubicBezTo>
                    <a:lnTo>
                      <a:pt x="1670" y="2962"/>
                    </a:lnTo>
                    <a:cubicBezTo>
                      <a:pt x="1544" y="2836"/>
                      <a:pt x="1544" y="2647"/>
                      <a:pt x="1670" y="2490"/>
                    </a:cubicBezTo>
                    <a:cubicBezTo>
                      <a:pt x="1733" y="2395"/>
                      <a:pt x="1828" y="2364"/>
                      <a:pt x="1891" y="2364"/>
                    </a:cubicBezTo>
                    <a:close/>
                    <a:moveTo>
                      <a:pt x="6742" y="1"/>
                    </a:moveTo>
                    <a:cubicBezTo>
                      <a:pt x="6333" y="1"/>
                      <a:pt x="6018" y="158"/>
                      <a:pt x="5766" y="379"/>
                    </a:cubicBezTo>
                    <a:lnTo>
                      <a:pt x="4128" y="2017"/>
                    </a:lnTo>
                    <a:cubicBezTo>
                      <a:pt x="3938" y="2206"/>
                      <a:pt x="3679" y="2301"/>
                      <a:pt x="3415" y="2301"/>
                    </a:cubicBezTo>
                    <a:cubicBezTo>
                      <a:pt x="3151" y="2301"/>
                      <a:pt x="2883" y="2206"/>
                      <a:pt x="2678" y="2017"/>
                    </a:cubicBezTo>
                    <a:cubicBezTo>
                      <a:pt x="2489" y="1812"/>
                      <a:pt x="2229" y="1710"/>
                      <a:pt x="1965" y="1710"/>
                    </a:cubicBezTo>
                    <a:cubicBezTo>
                      <a:pt x="1702" y="1710"/>
                      <a:pt x="1434" y="1812"/>
                      <a:pt x="1229" y="2017"/>
                    </a:cubicBezTo>
                    <a:cubicBezTo>
                      <a:pt x="851" y="2395"/>
                      <a:pt x="851" y="3057"/>
                      <a:pt x="1229" y="3466"/>
                    </a:cubicBezTo>
                    <a:lnTo>
                      <a:pt x="1481" y="3687"/>
                    </a:lnTo>
                    <a:lnTo>
                      <a:pt x="0" y="5167"/>
                    </a:lnTo>
                    <a:lnTo>
                      <a:pt x="2962" y="8097"/>
                    </a:lnTo>
                    <a:lnTo>
                      <a:pt x="3403" y="7625"/>
                    </a:lnTo>
                    <a:lnTo>
                      <a:pt x="2836" y="7089"/>
                    </a:lnTo>
                    <a:cubicBezTo>
                      <a:pt x="2710" y="6963"/>
                      <a:pt x="2710" y="6743"/>
                      <a:pt x="2836" y="6617"/>
                    </a:cubicBezTo>
                    <a:cubicBezTo>
                      <a:pt x="2899" y="6554"/>
                      <a:pt x="2985" y="6522"/>
                      <a:pt x="3072" y="6522"/>
                    </a:cubicBezTo>
                    <a:cubicBezTo>
                      <a:pt x="3159" y="6522"/>
                      <a:pt x="3245" y="6554"/>
                      <a:pt x="3308" y="6617"/>
                    </a:cubicBezTo>
                    <a:lnTo>
                      <a:pt x="3875" y="7152"/>
                    </a:lnTo>
                    <a:lnTo>
                      <a:pt x="4380" y="6648"/>
                    </a:lnTo>
                    <a:lnTo>
                      <a:pt x="4600" y="6900"/>
                    </a:lnTo>
                    <a:cubicBezTo>
                      <a:pt x="4821" y="7089"/>
                      <a:pt x="5073" y="7215"/>
                      <a:pt x="5356" y="7215"/>
                    </a:cubicBezTo>
                    <a:cubicBezTo>
                      <a:pt x="5640" y="7215"/>
                      <a:pt x="5923" y="7089"/>
                      <a:pt x="6112" y="6900"/>
                    </a:cubicBezTo>
                    <a:cubicBezTo>
                      <a:pt x="6490" y="6491"/>
                      <a:pt x="6490" y="5829"/>
                      <a:pt x="6112" y="5420"/>
                    </a:cubicBezTo>
                    <a:cubicBezTo>
                      <a:pt x="5703" y="5041"/>
                      <a:pt x="5703" y="4380"/>
                      <a:pt x="6112" y="3970"/>
                    </a:cubicBezTo>
                    <a:lnTo>
                      <a:pt x="7719" y="2364"/>
                    </a:lnTo>
                    <a:cubicBezTo>
                      <a:pt x="8003" y="2080"/>
                      <a:pt x="8129" y="1733"/>
                      <a:pt x="8129" y="1387"/>
                    </a:cubicBezTo>
                    <a:cubicBezTo>
                      <a:pt x="8129" y="1009"/>
                      <a:pt x="7971" y="662"/>
                      <a:pt x="7719" y="379"/>
                    </a:cubicBezTo>
                    <a:cubicBezTo>
                      <a:pt x="7436" y="127"/>
                      <a:pt x="7120" y="1"/>
                      <a:pt x="67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80" name="Google Shape;7280;p64"/>
            <p:cNvGrpSpPr/>
            <p:nvPr/>
          </p:nvGrpSpPr>
          <p:grpSpPr>
            <a:xfrm>
              <a:off x="3030118" y="2083886"/>
              <a:ext cx="207794" cy="229925"/>
              <a:chOff x="-25445525" y="3175900"/>
              <a:chExt cx="267825" cy="296350"/>
            </a:xfrm>
            <a:grpFill/>
          </p:grpSpPr>
          <p:sp>
            <p:nvSpPr>
              <p:cNvPr id="7281" name="Google Shape;7281;p64"/>
              <p:cNvSpPr/>
              <p:nvPr/>
            </p:nvSpPr>
            <p:spPr>
              <a:xfrm>
                <a:off x="-25445525" y="3367475"/>
                <a:ext cx="12367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4191" extrusionOk="0">
                    <a:moveTo>
                      <a:pt x="3088" y="0"/>
                    </a:moveTo>
                    <a:cubicBezTo>
                      <a:pt x="2364" y="883"/>
                      <a:pt x="1387" y="2080"/>
                      <a:pt x="127" y="3655"/>
                    </a:cubicBezTo>
                    <a:cubicBezTo>
                      <a:pt x="1" y="3718"/>
                      <a:pt x="1" y="3875"/>
                      <a:pt x="32" y="4001"/>
                    </a:cubicBezTo>
                    <a:cubicBezTo>
                      <a:pt x="95" y="4127"/>
                      <a:pt x="253" y="4191"/>
                      <a:pt x="379" y="4191"/>
                    </a:cubicBezTo>
                    <a:lnTo>
                      <a:pt x="3246" y="4191"/>
                    </a:lnTo>
                    <a:cubicBezTo>
                      <a:pt x="3372" y="4191"/>
                      <a:pt x="3435" y="4159"/>
                      <a:pt x="3529" y="4096"/>
                    </a:cubicBezTo>
                    <a:lnTo>
                      <a:pt x="4947" y="2363"/>
                    </a:lnTo>
                    <a:lnTo>
                      <a:pt x="3466" y="536"/>
                    </a:lnTo>
                    <a:lnTo>
                      <a:pt x="3120" y="63"/>
                    </a:lnTo>
                    <a:cubicBezTo>
                      <a:pt x="3120" y="32"/>
                      <a:pt x="3088" y="32"/>
                      <a:pt x="30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82" name="Google Shape;7282;p64"/>
              <p:cNvSpPr/>
              <p:nvPr/>
            </p:nvSpPr>
            <p:spPr>
              <a:xfrm>
                <a:off x="-25398250" y="3175900"/>
                <a:ext cx="220550" cy="296350"/>
              </a:xfrm>
              <a:custGeom>
                <a:avLst/>
                <a:gdLst/>
                <a:ahLst/>
                <a:cxnLst/>
                <a:rect l="l" t="t" r="r" b="b"/>
                <a:pathLst>
                  <a:path w="8822" h="11854" extrusionOk="0">
                    <a:moveTo>
                      <a:pt x="3491" y="1"/>
                    </a:moveTo>
                    <a:cubicBezTo>
                      <a:pt x="3420" y="1"/>
                      <a:pt x="3348" y="3"/>
                      <a:pt x="3277" y="8"/>
                    </a:cubicBezTo>
                    <a:cubicBezTo>
                      <a:pt x="1481" y="134"/>
                      <a:pt x="0" y="1709"/>
                      <a:pt x="0" y="3568"/>
                    </a:cubicBezTo>
                    <a:cubicBezTo>
                      <a:pt x="0" y="4733"/>
                      <a:pt x="945" y="6246"/>
                      <a:pt x="1764" y="7285"/>
                    </a:cubicBezTo>
                    <a:lnTo>
                      <a:pt x="2142" y="7758"/>
                    </a:lnTo>
                    <a:lnTo>
                      <a:pt x="5324" y="11759"/>
                    </a:lnTo>
                    <a:cubicBezTo>
                      <a:pt x="5387" y="11822"/>
                      <a:pt x="5482" y="11854"/>
                      <a:pt x="5608" y="11854"/>
                    </a:cubicBezTo>
                    <a:lnTo>
                      <a:pt x="8475" y="11854"/>
                    </a:lnTo>
                    <a:cubicBezTo>
                      <a:pt x="8601" y="11854"/>
                      <a:pt x="8695" y="11790"/>
                      <a:pt x="8790" y="11664"/>
                    </a:cubicBezTo>
                    <a:cubicBezTo>
                      <a:pt x="8821" y="11538"/>
                      <a:pt x="8821" y="11381"/>
                      <a:pt x="8758" y="11318"/>
                    </a:cubicBezTo>
                    <a:cubicBezTo>
                      <a:pt x="7939" y="10278"/>
                      <a:pt x="7183" y="9302"/>
                      <a:pt x="6459" y="8482"/>
                    </a:cubicBezTo>
                    <a:cubicBezTo>
                      <a:pt x="6144" y="8073"/>
                      <a:pt x="5828" y="7695"/>
                      <a:pt x="5513" y="7348"/>
                    </a:cubicBezTo>
                    <a:cubicBezTo>
                      <a:pt x="5387" y="7191"/>
                      <a:pt x="5293" y="7065"/>
                      <a:pt x="5167" y="6907"/>
                    </a:cubicBezTo>
                    <a:cubicBezTo>
                      <a:pt x="4600" y="6246"/>
                      <a:pt x="4127" y="5647"/>
                      <a:pt x="3749" y="5080"/>
                    </a:cubicBezTo>
                    <a:cubicBezTo>
                      <a:pt x="3088" y="4198"/>
                      <a:pt x="2646" y="3568"/>
                      <a:pt x="2363" y="3032"/>
                    </a:cubicBezTo>
                    <a:cubicBezTo>
                      <a:pt x="2174" y="2686"/>
                      <a:pt x="2079" y="2371"/>
                      <a:pt x="2079" y="2182"/>
                    </a:cubicBezTo>
                    <a:cubicBezTo>
                      <a:pt x="2079" y="1425"/>
                      <a:pt x="2678" y="764"/>
                      <a:pt x="3466" y="764"/>
                    </a:cubicBezTo>
                    <a:cubicBezTo>
                      <a:pt x="4253" y="764"/>
                      <a:pt x="4852" y="1425"/>
                      <a:pt x="4852" y="2182"/>
                    </a:cubicBezTo>
                    <a:cubicBezTo>
                      <a:pt x="4852" y="2308"/>
                      <a:pt x="4820" y="2528"/>
                      <a:pt x="4568" y="3001"/>
                    </a:cubicBezTo>
                    <a:cubicBezTo>
                      <a:pt x="4379" y="3347"/>
                      <a:pt x="4159" y="3757"/>
                      <a:pt x="3907" y="4103"/>
                    </a:cubicBezTo>
                    <a:cubicBezTo>
                      <a:pt x="4064" y="4292"/>
                      <a:pt x="4190" y="4513"/>
                      <a:pt x="4316" y="4670"/>
                    </a:cubicBezTo>
                    <a:cubicBezTo>
                      <a:pt x="4694" y="5206"/>
                      <a:pt x="5167" y="5805"/>
                      <a:pt x="5734" y="6435"/>
                    </a:cubicBezTo>
                    <a:lnTo>
                      <a:pt x="5765" y="6466"/>
                    </a:lnTo>
                    <a:cubicBezTo>
                      <a:pt x="6396" y="5521"/>
                      <a:pt x="6931" y="4418"/>
                      <a:pt x="6931" y="3505"/>
                    </a:cubicBezTo>
                    <a:cubicBezTo>
                      <a:pt x="6931" y="1621"/>
                      <a:pt x="5408" y="1"/>
                      <a:pt x="349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83" name="Google Shape;7283;p64"/>
              <p:cNvSpPr/>
              <p:nvPr/>
            </p:nvSpPr>
            <p:spPr>
              <a:xfrm>
                <a:off x="-25328950" y="3211525"/>
                <a:ext cx="35475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50" extrusionOk="0">
                    <a:moveTo>
                      <a:pt x="694" y="0"/>
                    </a:moveTo>
                    <a:cubicBezTo>
                      <a:pt x="316" y="0"/>
                      <a:pt x="0" y="347"/>
                      <a:pt x="0" y="757"/>
                    </a:cubicBezTo>
                    <a:cubicBezTo>
                      <a:pt x="0" y="757"/>
                      <a:pt x="0" y="914"/>
                      <a:pt x="190" y="1292"/>
                    </a:cubicBezTo>
                    <a:cubicBezTo>
                      <a:pt x="221" y="1355"/>
                      <a:pt x="221" y="1418"/>
                      <a:pt x="253" y="1450"/>
                    </a:cubicBezTo>
                    <a:cubicBezTo>
                      <a:pt x="379" y="1418"/>
                      <a:pt x="536" y="1387"/>
                      <a:pt x="662" y="1387"/>
                    </a:cubicBezTo>
                    <a:cubicBezTo>
                      <a:pt x="788" y="1387"/>
                      <a:pt x="946" y="1418"/>
                      <a:pt x="1040" y="1450"/>
                    </a:cubicBezTo>
                    <a:cubicBezTo>
                      <a:pt x="1103" y="1418"/>
                      <a:pt x="1135" y="1355"/>
                      <a:pt x="1135" y="1292"/>
                    </a:cubicBezTo>
                    <a:cubicBezTo>
                      <a:pt x="1324" y="914"/>
                      <a:pt x="1324" y="757"/>
                      <a:pt x="1324" y="757"/>
                    </a:cubicBezTo>
                    <a:cubicBezTo>
                      <a:pt x="1418" y="347"/>
                      <a:pt x="1103" y="0"/>
                      <a:pt x="6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84" name="Google Shape;7284;p64"/>
            <p:cNvGrpSpPr/>
            <p:nvPr/>
          </p:nvGrpSpPr>
          <p:grpSpPr>
            <a:xfrm>
              <a:off x="3018208" y="2374298"/>
              <a:ext cx="231612" cy="215105"/>
              <a:chOff x="-25465200" y="3565175"/>
              <a:chExt cx="298525" cy="277250"/>
            </a:xfrm>
            <a:grpFill/>
          </p:grpSpPr>
          <p:sp>
            <p:nvSpPr>
              <p:cNvPr id="7285" name="Google Shape;7285;p64"/>
              <p:cNvSpPr/>
              <p:nvPr/>
            </p:nvSpPr>
            <p:spPr>
              <a:xfrm>
                <a:off x="-25413225" y="3565175"/>
                <a:ext cx="172500" cy="103975"/>
              </a:xfrm>
              <a:custGeom>
                <a:avLst/>
                <a:gdLst/>
                <a:ahLst/>
                <a:cxnLst/>
                <a:rect l="l" t="t" r="r" b="b"/>
                <a:pathLst>
                  <a:path w="6900" h="4159" extrusionOk="0">
                    <a:moveTo>
                      <a:pt x="4884" y="1166"/>
                    </a:moveTo>
                    <a:lnTo>
                      <a:pt x="5797" y="2079"/>
                    </a:lnTo>
                    <a:lnTo>
                      <a:pt x="4884" y="2079"/>
                    </a:lnTo>
                    <a:lnTo>
                      <a:pt x="4884" y="1166"/>
                    </a:lnTo>
                    <a:close/>
                    <a:moveTo>
                      <a:pt x="379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3151"/>
                    </a:lnTo>
                    <a:cubicBezTo>
                      <a:pt x="284" y="2899"/>
                      <a:pt x="631" y="2804"/>
                      <a:pt x="1040" y="2804"/>
                    </a:cubicBezTo>
                    <a:lnTo>
                      <a:pt x="4065" y="2804"/>
                    </a:lnTo>
                    <a:cubicBezTo>
                      <a:pt x="4726" y="2804"/>
                      <a:pt x="5325" y="3151"/>
                      <a:pt x="5608" y="3718"/>
                    </a:cubicBezTo>
                    <a:lnTo>
                      <a:pt x="5797" y="4159"/>
                    </a:lnTo>
                    <a:lnTo>
                      <a:pt x="6900" y="4159"/>
                    </a:lnTo>
                    <a:lnTo>
                      <a:pt x="6900" y="2426"/>
                    </a:lnTo>
                    <a:cubicBezTo>
                      <a:pt x="6900" y="2394"/>
                      <a:pt x="6869" y="2237"/>
                      <a:pt x="6774" y="2205"/>
                    </a:cubicBezTo>
                    <a:lnTo>
                      <a:pt x="4695" y="126"/>
                    </a:lnTo>
                    <a:cubicBezTo>
                      <a:pt x="4726" y="32"/>
                      <a:pt x="4632" y="0"/>
                      <a:pt x="45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86" name="Google Shape;7286;p64"/>
              <p:cNvSpPr/>
              <p:nvPr/>
            </p:nvSpPr>
            <p:spPr>
              <a:xfrm>
                <a:off x="-25465200" y="3650225"/>
                <a:ext cx="298525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11941" h="7688" extrusionOk="0">
                    <a:moveTo>
                      <a:pt x="10838" y="3529"/>
                    </a:moveTo>
                    <a:cubicBezTo>
                      <a:pt x="10964" y="3529"/>
                      <a:pt x="11027" y="3561"/>
                      <a:pt x="11121" y="3655"/>
                    </a:cubicBezTo>
                    <a:cubicBezTo>
                      <a:pt x="11184" y="3718"/>
                      <a:pt x="11184" y="3813"/>
                      <a:pt x="11184" y="3907"/>
                    </a:cubicBezTo>
                    <a:lnTo>
                      <a:pt x="10901" y="5703"/>
                    </a:lnTo>
                    <a:lnTo>
                      <a:pt x="10365" y="3529"/>
                    </a:lnTo>
                    <a:close/>
                    <a:moveTo>
                      <a:pt x="5227" y="2768"/>
                    </a:moveTo>
                    <a:cubicBezTo>
                      <a:pt x="5400" y="2768"/>
                      <a:pt x="5580" y="2884"/>
                      <a:pt x="5608" y="3025"/>
                    </a:cubicBezTo>
                    <a:lnTo>
                      <a:pt x="5892" y="4159"/>
                    </a:lnTo>
                    <a:lnTo>
                      <a:pt x="7341" y="4159"/>
                    </a:lnTo>
                    <a:cubicBezTo>
                      <a:pt x="7530" y="4159"/>
                      <a:pt x="7687" y="4317"/>
                      <a:pt x="7687" y="4506"/>
                    </a:cubicBezTo>
                    <a:cubicBezTo>
                      <a:pt x="7687" y="4758"/>
                      <a:pt x="7530" y="4915"/>
                      <a:pt x="7341" y="4915"/>
                    </a:cubicBezTo>
                    <a:lnTo>
                      <a:pt x="6018" y="4915"/>
                    </a:lnTo>
                    <a:lnTo>
                      <a:pt x="6270" y="5829"/>
                    </a:lnTo>
                    <a:cubicBezTo>
                      <a:pt x="6301" y="6050"/>
                      <a:pt x="6175" y="6207"/>
                      <a:pt x="6018" y="6270"/>
                    </a:cubicBezTo>
                    <a:lnTo>
                      <a:pt x="5955" y="6270"/>
                    </a:lnTo>
                    <a:cubicBezTo>
                      <a:pt x="5797" y="6270"/>
                      <a:pt x="5640" y="6176"/>
                      <a:pt x="5608" y="6018"/>
                    </a:cubicBezTo>
                    <a:lnTo>
                      <a:pt x="5324" y="4852"/>
                    </a:lnTo>
                    <a:lnTo>
                      <a:pt x="3875" y="4852"/>
                    </a:lnTo>
                    <a:cubicBezTo>
                      <a:pt x="3686" y="4852"/>
                      <a:pt x="3529" y="4695"/>
                      <a:pt x="3529" y="4506"/>
                    </a:cubicBezTo>
                    <a:cubicBezTo>
                      <a:pt x="3529" y="4317"/>
                      <a:pt x="3686" y="4159"/>
                      <a:pt x="3875" y="4159"/>
                    </a:cubicBezTo>
                    <a:lnTo>
                      <a:pt x="5167" y="4159"/>
                    </a:lnTo>
                    <a:lnTo>
                      <a:pt x="4946" y="3214"/>
                    </a:lnTo>
                    <a:cubicBezTo>
                      <a:pt x="4883" y="3025"/>
                      <a:pt x="5009" y="2868"/>
                      <a:pt x="5167" y="2773"/>
                    </a:cubicBezTo>
                    <a:cubicBezTo>
                      <a:pt x="5187" y="2770"/>
                      <a:pt x="5207" y="2768"/>
                      <a:pt x="5227" y="2768"/>
                    </a:cubicBezTo>
                    <a:close/>
                    <a:moveTo>
                      <a:pt x="3151" y="1"/>
                    </a:moveTo>
                    <a:cubicBezTo>
                      <a:pt x="2584" y="1"/>
                      <a:pt x="2142" y="473"/>
                      <a:pt x="2142" y="1040"/>
                    </a:cubicBezTo>
                    <a:lnTo>
                      <a:pt x="2142" y="1387"/>
                    </a:lnTo>
                    <a:lnTo>
                      <a:pt x="1103" y="1387"/>
                    </a:lnTo>
                    <a:cubicBezTo>
                      <a:pt x="788" y="1387"/>
                      <a:pt x="473" y="1544"/>
                      <a:pt x="284" y="1796"/>
                    </a:cubicBezTo>
                    <a:cubicBezTo>
                      <a:pt x="95" y="2017"/>
                      <a:pt x="0" y="2332"/>
                      <a:pt x="95" y="2679"/>
                    </a:cubicBezTo>
                    <a:lnTo>
                      <a:pt x="1166" y="6869"/>
                    </a:lnTo>
                    <a:cubicBezTo>
                      <a:pt x="1260" y="7341"/>
                      <a:pt x="1701" y="7656"/>
                      <a:pt x="2174" y="7656"/>
                    </a:cubicBezTo>
                    <a:lnTo>
                      <a:pt x="10995" y="7688"/>
                    </a:lnTo>
                    <a:cubicBezTo>
                      <a:pt x="11153" y="7688"/>
                      <a:pt x="11310" y="7593"/>
                      <a:pt x="11342" y="7436"/>
                    </a:cubicBezTo>
                    <a:lnTo>
                      <a:pt x="11909" y="4033"/>
                    </a:lnTo>
                    <a:cubicBezTo>
                      <a:pt x="11941" y="3718"/>
                      <a:pt x="11846" y="3435"/>
                      <a:pt x="11657" y="3214"/>
                    </a:cubicBezTo>
                    <a:cubicBezTo>
                      <a:pt x="11468" y="2962"/>
                      <a:pt x="11184" y="2868"/>
                      <a:pt x="10869" y="2868"/>
                    </a:cubicBezTo>
                    <a:lnTo>
                      <a:pt x="10208" y="2868"/>
                    </a:lnTo>
                    <a:lnTo>
                      <a:pt x="10050" y="2269"/>
                    </a:lnTo>
                    <a:cubicBezTo>
                      <a:pt x="9924" y="1796"/>
                      <a:pt x="9546" y="1450"/>
                      <a:pt x="9042" y="1450"/>
                    </a:cubicBezTo>
                    <a:lnTo>
                      <a:pt x="7530" y="1450"/>
                    </a:lnTo>
                    <a:lnTo>
                      <a:pt x="7120" y="599"/>
                    </a:lnTo>
                    <a:cubicBezTo>
                      <a:pt x="6963" y="253"/>
                      <a:pt x="6585" y="1"/>
                      <a:pt x="61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87" name="Google Shape;7287;p64"/>
            <p:cNvGrpSpPr/>
            <p:nvPr/>
          </p:nvGrpSpPr>
          <p:grpSpPr>
            <a:xfrm>
              <a:off x="3017908" y="2665370"/>
              <a:ext cx="232213" cy="228780"/>
              <a:chOff x="-25465200" y="3916150"/>
              <a:chExt cx="299300" cy="294875"/>
            </a:xfrm>
            <a:grpFill/>
          </p:grpSpPr>
          <p:sp>
            <p:nvSpPr>
              <p:cNvPr id="7288" name="Google Shape;7288;p64"/>
              <p:cNvSpPr/>
              <p:nvPr/>
            </p:nvSpPr>
            <p:spPr>
              <a:xfrm>
                <a:off x="-25316350" y="3916150"/>
                <a:ext cx="150450" cy="149175"/>
              </a:xfrm>
              <a:custGeom>
                <a:avLst/>
                <a:gdLst/>
                <a:ahLst/>
                <a:cxnLst/>
                <a:rect l="l" t="t" r="r" b="b"/>
                <a:pathLst>
                  <a:path w="6018" h="5967" extrusionOk="0">
                    <a:moveTo>
                      <a:pt x="3836" y="0"/>
                    </a:moveTo>
                    <a:cubicBezTo>
                      <a:pt x="3278" y="0"/>
                      <a:pt x="2726" y="214"/>
                      <a:pt x="2332" y="642"/>
                    </a:cubicBezTo>
                    <a:lnTo>
                      <a:pt x="1891" y="1083"/>
                    </a:lnTo>
                    <a:lnTo>
                      <a:pt x="2458" y="1619"/>
                    </a:lnTo>
                    <a:cubicBezTo>
                      <a:pt x="2552" y="1745"/>
                      <a:pt x="2552" y="1966"/>
                      <a:pt x="2458" y="2092"/>
                    </a:cubicBezTo>
                    <a:cubicBezTo>
                      <a:pt x="2363" y="2186"/>
                      <a:pt x="2300" y="2218"/>
                      <a:pt x="2206" y="2218"/>
                    </a:cubicBezTo>
                    <a:cubicBezTo>
                      <a:pt x="2143" y="2218"/>
                      <a:pt x="2017" y="2186"/>
                      <a:pt x="1985" y="2092"/>
                    </a:cubicBezTo>
                    <a:lnTo>
                      <a:pt x="1418" y="1556"/>
                    </a:lnTo>
                    <a:lnTo>
                      <a:pt x="946" y="2029"/>
                    </a:lnTo>
                    <a:lnTo>
                      <a:pt x="1513" y="2564"/>
                    </a:lnTo>
                    <a:cubicBezTo>
                      <a:pt x="1607" y="2690"/>
                      <a:pt x="1607" y="2911"/>
                      <a:pt x="1513" y="3037"/>
                    </a:cubicBezTo>
                    <a:cubicBezTo>
                      <a:pt x="1418" y="3131"/>
                      <a:pt x="1355" y="3163"/>
                      <a:pt x="1261" y="3163"/>
                    </a:cubicBezTo>
                    <a:cubicBezTo>
                      <a:pt x="1198" y="3163"/>
                      <a:pt x="1072" y="3131"/>
                      <a:pt x="1040" y="3037"/>
                    </a:cubicBezTo>
                    <a:lnTo>
                      <a:pt x="473" y="2501"/>
                    </a:lnTo>
                    <a:lnTo>
                      <a:pt x="1" y="3005"/>
                    </a:lnTo>
                    <a:lnTo>
                      <a:pt x="2962" y="5967"/>
                    </a:lnTo>
                    <a:lnTo>
                      <a:pt x="5388" y="3478"/>
                    </a:lnTo>
                    <a:cubicBezTo>
                      <a:pt x="5829" y="3037"/>
                      <a:pt x="6018" y="2501"/>
                      <a:pt x="5987" y="1903"/>
                    </a:cubicBezTo>
                    <a:cubicBezTo>
                      <a:pt x="5892" y="1398"/>
                      <a:pt x="5640" y="831"/>
                      <a:pt x="5167" y="453"/>
                    </a:cubicBezTo>
                    <a:cubicBezTo>
                      <a:pt x="4779" y="151"/>
                      <a:pt x="4305" y="0"/>
                      <a:pt x="3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89" name="Google Shape;7289;p64"/>
              <p:cNvSpPr/>
              <p:nvPr/>
            </p:nvSpPr>
            <p:spPr>
              <a:xfrm>
                <a:off x="-25465200" y="4003875"/>
                <a:ext cx="208725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349" h="8286" extrusionOk="0">
                    <a:moveTo>
                      <a:pt x="5419" y="0"/>
                    </a:moveTo>
                    <a:lnTo>
                      <a:pt x="4883" y="567"/>
                    </a:lnTo>
                    <a:lnTo>
                      <a:pt x="5450" y="1103"/>
                    </a:lnTo>
                    <a:cubicBezTo>
                      <a:pt x="5545" y="1229"/>
                      <a:pt x="5545" y="1449"/>
                      <a:pt x="5450" y="1575"/>
                    </a:cubicBezTo>
                    <a:cubicBezTo>
                      <a:pt x="5356" y="1670"/>
                      <a:pt x="5293" y="1702"/>
                      <a:pt x="5198" y="1702"/>
                    </a:cubicBezTo>
                    <a:cubicBezTo>
                      <a:pt x="5135" y="1702"/>
                      <a:pt x="5009" y="1670"/>
                      <a:pt x="4978" y="1575"/>
                    </a:cubicBezTo>
                    <a:lnTo>
                      <a:pt x="4411" y="1040"/>
                    </a:lnTo>
                    <a:lnTo>
                      <a:pt x="3938" y="1512"/>
                    </a:lnTo>
                    <a:lnTo>
                      <a:pt x="4505" y="2048"/>
                    </a:lnTo>
                    <a:cubicBezTo>
                      <a:pt x="4631" y="2174"/>
                      <a:pt x="4631" y="2395"/>
                      <a:pt x="4505" y="2521"/>
                    </a:cubicBezTo>
                    <a:cubicBezTo>
                      <a:pt x="4411" y="2615"/>
                      <a:pt x="4348" y="2647"/>
                      <a:pt x="4253" y="2647"/>
                    </a:cubicBezTo>
                    <a:cubicBezTo>
                      <a:pt x="4190" y="2647"/>
                      <a:pt x="4064" y="2615"/>
                      <a:pt x="4033" y="2521"/>
                    </a:cubicBezTo>
                    <a:lnTo>
                      <a:pt x="3466" y="1985"/>
                    </a:lnTo>
                    <a:lnTo>
                      <a:pt x="3214" y="2237"/>
                    </a:lnTo>
                    <a:cubicBezTo>
                      <a:pt x="2773" y="2678"/>
                      <a:pt x="2458" y="3277"/>
                      <a:pt x="2363" y="3907"/>
                    </a:cubicBezTo>
                    <a:cubicBezTo>
                      <a:pt x="2300" y="4379"/>
                      <a:pt x="2111" y="4852"/>
                      <a:pt x="1733" y="5167"/>
                    </a:cubicBezTo>
                    <a:lnTo>
                      <a:pt x="410" y="6490"/>
                    </a:lnTo>
                    <a:cubicBezTo>
                      <a:pt x="0" y="6900"/>
                      <a:pt x="0" y="7561"/>
                      <a:pt x="410" y="7971"/>
                    </a:cubicBezTo>
                    <a:cubicBezTo>
                      <a:pt x="599" y="8160"/>
                      <a:pt x="882" y="8286"/>
                      <a:pt x="1166" y="8286"/>
                    </a:cubicBezTo>
                    <a:cubicBezTo>
                      <a:pt x="1418" y="8286"/>
                      <a:pt x="1701" y="8160"/>
                      <a:pt x="1890" y="7971"/>
                    </a:cubicBezTo>
                    <a:lnTo>
                      <a:pt x="3245" y="6616"/>
                    </a:lnTo>
                    <a:cubicBezTo>
                      <a:pt x="3592" y="6270"/>
                      <a:pt x="4033" y="6081"/>
                      <a:pt x="4505" y="5986"/>
                    </a:cubicBezTo>
                    <a:cubicBezTo>
                      <a:pt x="5135" y="5923"/>
                      <a:pt x="5734" y="5608"/>
                      <a:pt x="6144" y="5167"/>
                    </a:cubicBezTo>
                    <a:lnTo>
                      <a:pt x="8349" y="2962"/>
                    </a:lnTo>
                    <a:lnTo>
                      <a:pt x="541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290" name="Google Shape;7290;p64"/>
            <p:cNvGrpSpPr/>
            <p:nvPr/>
          </p:nvGrpSpPr>
          <p:grpSpPr>
            <a:xfrm>
              <a:off x="4468565" y="2083963"/>
              <a:ext cx="229168" cy="229769"/>
              <a:chOff x="-23615075" y="3148525"/>
              <a:chExt cx="295375" cy="296150"/>
            </a:xfrm>
            <a:grpFill/>
          </p:grpSpPr>
          <p:sp>
            <p:nvSpPr>
              <p:cNvPr id="7291" name="Google Shape;7291;p64"/>
              <p:cNvSpPr/>
              <p:nvPr/>
            </p:nvSpPr>
            <p:spPr>
              <a:xfrm>
                <a:off x="-23493775" y="3183950"/>
                <a:ext cx="5277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144" extrusionOk="0">
                    <a:moveTo>
                      <a:pt x="1040" y="1"/>
                    </a:moveTo>
                    <a:cubicBezTo>
                      <a:pt x="851" y="1"/>
                      <a:pt x="693" y="158"/>
                      <a:pt x="693" y="347"/>
                    </a:cubicBezTo>
                    <a:lnTo>
                      <a:pt x="693" y="725"/>
                    </a:lnTo>
                    <a:lnTo>
                      <a:pt x="347" y="725"/>
                    </a:lnTo>
                    <a:cubicBezTo>
                      <a:pt x="158" y="725"/>
                      <a:pt x="0" y="883"/>
                      <a:pt x="0" y="1072"/>
                    </a:cubicBezTo>
                    <a:cubicBezTo>
                      <a:pt x="0" y="1261"/>
                      <a:pt x="158" y="1418"/>
                      <a:pt x="347" y="1418"/>
                    </a:cubicBezTo>
                    <a:lnTo>
                      <a:pt x="693" y="1418"/>
                    </a:lnTo>
                    <a:lnTo>
                      <a:pt x="693" y="1765"/>
                    </a:lnTo>
                    <a:cubicBezTo>
                      <a:pt x="693" y="1986"/>
                      <a:pt x="851" y="2143"/>
                      <a:pt x="1040" y="2143"/>
                    </a:cubicBezTo>
                    <a:cubicBezTo>
                      <a:pt x="1260" y="2143"/>
                      <a:pt x="1418" y="1986"/>
                      <a:pt x="1418" y="1765"/>
                    </a:cubicBezTo>
                    <a:lnTo>
                      <a:pt x="1418" y="1418"/>
                    </a:lnTo>
                    <a:lnTo>
                      <a:pt x="1764" y="1418"/>
                    </a:lnTo>
                    <a:cubicBezTo>
                      <a:pt x="1953" y="1418"/>
                      <a:pt x="2111" y="1261"/>
                      <a:pt x="2111" y="1072"/>
                    </a:cubicBezTo>
                    <a:cubicBezTo>
                      <a:pt x="2111" y="883"/>
                      <a:pt x="1953" y="725"/>
                      <a:pt x="1764" y="725"/>
                    </a:cubicBezTo>
                    <a:lnTo>
                      <a:pt x="1418" y="725"/>
                    </a:lnTo>
                    <a:lnTo>
                      <a:pt x="1418" y="347"/>
                    </a:lnTo>
                    <a:cubicBezTo>
                      <a:pt x="1418" y="158"/>
                      <a:pt x="1260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92" name="Google Shape;7292;p64"/>
              <p:cNvSpPr/>
              <p:nvPr/>
            </p:nvSpPr>
            <p:spPr>
              <a:xfrm>
                <a:off x="-23615075" y="3268225"/>
                <a:ext cx="346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32" extrusionOk="0">
                    <a:moveTo>
                      <a:pt x="1008" y="1"/>
                    </a:moveTo>
                    <a:cubicBezTo>
                      <a:pt x="441" y="1"/>
                      <a:pt x="0" y="473"/>
                      <a:pt x="0" y="1040"/>
                    </a:cubicBezTo>
                    <a:lnTo>
                      <a:pt x="0" y="6585"/>
                    </a:lnTo>
                    <a:cubicBezTo>
                      <a:pt x="0" y="6774"/>
                      <a:pt x="158" y="6932"/>
                      <a:pt x="347" y="6932"/>
                    </a:cubicBezTo>
                    <a:lnTo>
                      <a:pt x="1386" y="6932"/>
                    </a:lnTo>
                    <a:lnTo>
                      <a:pt x="1386" y="4285"/>
                    </a:lnTo>
                    <a:lnTo>
                      <a:pt x="662" y="4285"/>
                    </a:lnTo>
                    <a:lnTo>
                      <a:pt x="662" y="3561"/>
                    </a:lnTo>
                    <a:lnTo>
                      <a:pt x="1386" y="3561"/>
                    </a:lnTo>
                    <a:lnTo>
                      <a:pt x="1386" y="2868"/>
                    </a:lnTo>
                    <a:lnTo>
                      <a:pt x="662" y="2868"/>
                    </a:lnTo>
                    <a:lnTo>
                      <a:pt x="662" y="2143"/>
                    </a:lnTo>
                    <a:lnTo>
                      <a:pt x="1386" y="2143"/>
                    </a:lnTo>
                    <a:lnTo>
                      <a:pt x="1386" y="1418"/>
                    </a:lnTo>
                    <a:lnTo>
                      <a:pt x="662" y="1418"/>
                    </a:lnTo>
                    <a:lnTo>
                      <a:pt x="662" y="1072"/>
                    </a:lnTo>
                    <a:cubicBezTo>
                      <a:pt x="662" y="883"/>
                      <a:pt x="819" y="725"/>
                      <a:pt x="1008" y="725"/>
                    </a:cubicBezTo>
                    <a:lnTo>
                      <a:pt x="1386" y="725"/>
                    </a:lnTo>
                    <a:lnTo>
                      <a:pt x="138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93" name="Google Shape;7293;p64"/>
              <p:cNvSpPr/>
              <p:nvPr/>
            </p:nvSpPr>
            <p:spPr>
              <a:xfrm>
                <a:off x="-23354375" y="3270600"/>
                <a:ext cx="346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6932" extrusionOk="0">
                    <a:moveTo>
                      <a:pt x="0" y="0"/>
                    </a:moveTo>
                    <a:lnTo>
                      <a:pt x="0" y="725"/>
                    </a:lnTo>
                    <a:lnTo>
                      <a:pt x="347" y="725"/>
                    </a:lnTo>
                    <a:cubicBezTo>
                      <a:pt x="568" y="725"/>
                      <a:pt x="725" y="882"/>
                      <a:pt x="725" y="1071"/>
                    </a:cubicBezTo>
                    <a:lnTo>
                      <a:pt x="725" y="1418"/>
                    </a:lnTo>
                    <a:lnTo>
                      <a:pt x="0" y="1418"/>
                    </a:lnTo>
                    <a:lnTo>
                      <a:pt x="0" y="2143"/>
                    </a:lnTo>
                    <a:lnTo>
                      <a:pt x="725" y="2143"/>
                    </a:lnTo>
                    <a:lnTo>
                      <a:pt x="725" y="2836"/>
                    </a:lnTo>
                    <a:lnTo>
                      <a:pt x="0" y="2836"/>
                    </a:lnTo>
                    <a:lnTo>
                      <a:pt x="0" y="3560"/>
                    </a:lnTo>
                    <a:lnTo>
                      <a:pt x="725" y="3560"/>
                    </a:lnTo>
                    <a:lnTo>
                      <a:pt x="725" y="4253"/>
                    </a:lnTo>
                    <a:lnTo>
                      <a:pt x="0" y="4253"/>
                    </a:lnTo>
                    <a:lnTo>
                      <a:pt x="0" y="6931"/>
                    </a:lnTo>
                    <a:lnTo>
                      <a:pt x="1040" y="6931"/>
                    </a:lnTo>
                    <a:cubicBezTo>
                      <a:pt x="1229" y="6931"/>
                      <a:pt x="1387" y="6774"/>
                      <a:pt x="1387" y="6585"/>
                    </a:cubicBezTo>
                    <a:lnTo>
                      <a:pt x="1387" y="1040"/>
                    </a:lnTo>
                    <a:cubicBezTo>
                      <a:pt x="1387" y="441"/>
                      <a:pt x="914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94" name="Google Shape;7294;p64"/>
              <p:cNvSpPr/>
              <p:nvPr/>
            </p:nvSpPr>
            <p:spPr>
              <a:xfrm>
                <a:off x="-23562300" y="3148525"/>
                <a:ext cx="191400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7656" h="11846" extrusionOk="0">
                    <a:moveTo>
                      <a:pt x="5545" y="662"/>
                    </a:moveTo>
                    <a:lnTo>
                      <a:pt x="5545" y="1764"/>
                    </a:lnTo>
                    <a:lnTo>
                      <a:pt x="5545" y="4222"/>
                    </a:lnTo>
                    <a:lnTo>
                      <a:pt x="2079" y="4222"/>
                    </a:lnTo>
                    <a:lnTo>
                      <a:pt x="2079" y="1764"/>
                    </a:lnTo>
                    <a:lnTo>
                      <a:pt x="2079" y="662"/>
                    </a:lnTo>
                    <a:close/>
                    <a:moveTo>
                      <a:pt x="3434" y="4883"/>
                    </a:moveTo>
                    <a:lnTo>
                      <a:pt x="3434" y="5608"/>
                    </a:lnTo>
                    <a:lnTo>
                      <a:pt x="2079" y="5608"/>
                    </a:lnTo>
                    <a:lnTo>
                      <a:pt x="2079" y="4883"/>
                    </a:lnTo>
                    <a:close/>
                    <a:moveTo>
                      <a:pt x="5513" y="4883"/>
                    </a:moveTo>
                    <a:lnTo>
                      <a:pt x="5513" y="5608"/>
                    </a:lnTo>
                    <a:lnTo>
                      <a:pt x="4159" y="5608"/>
                    </a:lnTo>
                    <a:lnTo>
                      <a:pt x="4159" y="4883"/>
                    </a:lnTo>
                    <a:close/>
                    <a:moveTo>
                      <a:pt x="3434" y="6301"/>
                    </a:moveTo>
                    <a:lnTo>
                      <a:pt x="3434" y="7026"/>
                    </a:lnTo>
                    <a:lnTo>
                      <a:pt x="2079" y="7026"/>
                    </a:lnTo>
                    <a:lnTo>
                      <a:pt x="2079" y="6301"/>
                    </a:lnTo>
                    <a:close/>
                    <a:moveTo>
                      <a:pt x="5513" y="6301"/>
                    </a:moveTo>
                    <a:lnTo>
                      <a:pt x="5513" y="7026"/>
                    </a:lnTo>
                    <a:lnTo>
                      <a:pt x="4159" y="7026"/>
                    </a:lnTo>
                    <a:lnTo>
                      <a:pt x="4159" y="6301"/>
                    </a:lnTo>
                    <a:close/>
                    <a:moveTo>
                      <a:pt x="3434" y="7687"/>
                    </a:moveTo>
                    <a:lnTo>
                      <a:pt x="3434" y="8380"/>
                    </a:lnTo>
                    <a:lnTo>
                      <a:pt x="2079" y="8380"/>
                    </a:lnTo>
                    <a:lnTo>
                      <a:pt x="2079" y="7687"/>
                    </a:lnTo>
                    <a:close/>
                    <a:moveTo>
                      <a:pt x="5513" y="7687"/>
                    </a:moveTo>
                    <a:lnTo>
                      <a:pt x="5513" y="8380"/>
                    </a:lnTo>
                    <a:lnTo>
                      <a:pt x="4159" y="8380"/>
                    </a:lnTo>
                    <a:lnTo>
                      <a:pt x="4159" y="7687"/>
                    </a:lnTo>
                    <a:close/>
                    <a:moveTo>
                      <a:pt x="1733" y="0"/>
                    </a:moveTo>
                    <a:cubicBezTo>
                      <a:pt x="1544" y="0"/>
                      <a:pt x="1386" y="158"/>
                      <a:pt x="1386" y="347"/>
                    </a:cubicBezTo>
                    <a:lnTo>
                      <a:pt x="1386" y="1449"/>
                    </a:lnTo>
                    <a:lnTo>
                      <a:pt x="1040" y="1449"/>
                    </a:lnTo>
                    <a:cubicBezTo>
                      <a:pt x="441" y="1449"/>
                      <a:pt x="0" y="1922"/>
                      <a:pt x="0" y="2489"/>
                    </a:cubicBezTo>
                    <a:lnTo>
                      <a:pt x="0" y="11846"/>
                    </a:lnTo>
                    <a:lnTo>
                      <a:pt x="2804" y="11846"/>
                    </a:lnTo>
                    <a:lnTo>
                      <a:pt x="2804" y="10491"/>
                    </a:lnTo>
                    <a:lnTo>
                      <a:pt x="4883" y="10491"/>
                    </a:lnTo>
                    <a:cubicBezTo>
                      <a:pt x="4852" y="10586"/>
                      <a:pt x="4852" y="11688"/>
                      <a:pt x="4852" y="11846"/>
                    </a:cubicBezTo>
                    <a:lnTo>
                      <a:pt x="7656" y="11846"/>
                    </a:lnTo>
                    <a:lnTo>
                      <a:pt x="7656" y="2489"/>
                    </a:lnTo>
                    <a:cubicBezTo>
                      <a:pt x="7656" y="1890"/>
                      <a:pt x="7183" y="1449"/>
                      <a:pt x="6616" y="1449"/>
                    </a:cubicBezTo>
                    <a:lnTo>
                      <a:pt x="6270" y="1449"/>
                    </a:lnTo>
                    <a:lnTo>
                      <a:pt x="6270" y="347"/>
                    </a:lnTo>
                    <a:cubicBezTo>
                      <a:pt x="6270" y="158"/>
                      <a:pt x="6112" y="0"/>
                      <a:pt x="59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295" name="Google Shape;7295;p64"/>
            <p:cNvSpPr/>
            <p:nvPr/>
          </p:nvSpPr>
          <p:spPr>
            <a:xfrm>
              <a:off x="4467198" y="2366582"/>
              <a:ext cx="232233" cy="230467"/>
            </a:xfrm>
            <a:custGeom>
              <a:avLst/>
              <a:gdLst/>
              <a:ahLst/>
              <a:cxnLst/>
              <a:rect l="l" t="t" r="r" b="b"/>
              <a:pathLst>
                <a:path w="11973" h="11882" extrusionOk="0">
                  <a:moveTo>
                    <a:pt x="6302" y="725"/>
                  </a:moveTo>
                  <a:lnTo>
                    <a:pt x="6302" y="1639"/>
                  </a:lnTo>
                  <a:cubicBezTo>
                    <a:pt x="6302" y="2111"/>
                    <a:pt x="6522" y="2552"/>
                    <a:pt x="6837" y="2867"/>
                  </a:cubicBezTo>
                  <a:lnTo>
                    <a:pt x="7152" y="3182"/>
                  </a:lnTo>
                  <a:cubicBezTo>
                    <a:pt x="6900" y="3340"/>
                    <a:pt x="6774" y="3560"/>
                    <a:pt x="6711" y="3749"/>
                  </a:cubicBezTo>
                  <a:cubicBezTo>
                    <a:pt x="6479" y="3517"/>
                    <a:pt x="6209" y="3407"/>
                    <a:pt x="5942" y="3407"/>
                  </a:cubicBezTo>
                  <a:cubicBezTo>
                    <a:pt x="5665" y="3407"/>
                    <a:pt x="5392" y="3525"/>
                    <a:pt x="5168" y="3749"/>
                  </a:cubicBezTo>
                  <a:cubicBezTo>
                    <a:pt x="5042" y="3497"/>
                    <a:pt x="4979" y="3340"/>
                    <a:pt x="4758" y="3151"/>
                  </a:cubicBezTo>
                  <a:lnTo>
                    <a:pt x="5105" y="2836"/>
                  </a:lnTo>
                  <a:cubicBezTo>
                    <a:pt x="5420" y="2521"/>
                    <a:pt x="5609" y="2080"/>
                    <a:pt x="5609" y="1607"/>
                  </a:cubicBezTo>
                  <a:lnTo>
                    <a:pt x="5609" y="725"/>
                  </a:lnTo>
                  <a:close/>
                  <a:moveTo>
                    <a:pt x="5231" y="0"/>
                  </a:moveTo>
                  <a:cubicBezTo>
                    <a:pt x="5042" y="0"/>
                    <a:pt x="4884" y="158"/>
                    <a:pt x="4884" y="347"/>
                  </a:cubicBezTo>
                  <a:lnTo>
                    <a:pt x="4884" y="725"/>
                  </a:lnTo>
                  <a:lnTo>
                    <a:pt x="4884" y="1639"/>
                  </a:lnTo>
                  <a:cubicBezTo>
                    <a:pt x="4884" y="1922"/>
                    <a:pt x="4758" y="2206"/>
                    <a:pt x="4569" y="2395"/>
                  </a:cubicBezTo>
                  <a:lnTo>
                    <a:pt x="4096" y="2867"/>
                  </a:lnTo>
                  <a:lnTo>
                    <a:pt x="4033" y="2867"/>
                  </a:lnTo>
                  <a:cubicBezTo>
                    <a:pt x="2206" y="2867"/>
                    <a:pt x="127" y="7404"/>
                    <a:pt x="32" y="9830"/>
                  </a:cubicBezTo>
                  <a:cubicBezTo>
                    <a:pt x="1" y="11311"/>
                    <a:pt x="631" y="11846"/>
                    <a:pt x="1292" y="11846"/>
                  </a:cubicBezTo>
                  <a:cubicBezTo>
                    <a:pt x="1346" y="11852"/>
                    <a:pt x="1398" y="11855"/>
                    <a:pt x="1450" y="11855"/>
                  </a:cubicBezTo>
                  <a:cubicBezTo>
                    <a:pt x="2222" y="11855"/>
                    <a:pt x="2817" y="11224"/>
                    <a:pt x="3466" y="10869"/>
                  </a:cubicBezTo>
                  <a:cubicBezTo>
                    <a:pt x="4033" y="10554"/>
                    <a:pt x="4537" y="10271"/>
                    <a:pt x="4884" y="9767"/>
                  </a:cubicBezTo>
                  <a:cubicBezTo>
                    <a:pt x="5357" y="9137"/>
                    <a:pt x="5640" y="7593"/>
                    <a:pt x="5640" y="6144"/>
                  </a:cubicBezTo>
                  <a:lnTo>
                    <a:pt x="5640" y="6144"/>
                  </a:lnTo>
                  <a:lnTo>
                    <a:pt x="4222" y="7561"/>
                  </a:lnTo>
                  <a:cubicBezTo>
                    <a:pt x="4222" y="7593"/>
                    <a:pt x="4191" y="7593"/>
                    <a:pt x="4191" y="7624"/>
                  </a:cubicBezTo>
                  <a:cubicBezTo>
                    <a:pt x="4159" y="7687"/>
                    <a:pt x="4159" y="7687"/>
                    <a:pt x="4096" y="7687"/>
                  </a:cubicBezTo>
                  <a:lnTo>
                    <a:pt x="2773" y="9011"/>
                  </a:lnTo>
                  <a:cubicBezTo>
                    <a:pt x="2710" y="9074"/>
                    <a:pt x="2616" y="9105"/>
                    <a:pt x="2525" y="9105"/>
                  </a:cubicBezTo>
                  <a:cubicBezTo>
                    <a:pt x="2435" y="9105"/>
                    <a:pt x="2348" y="9074"/>
                    <a:pt x="2301" y="9011"/>
                  </a:cubicBezTo>
                  <a:cubicBezTo>
                    <a:pt x="2175" y="8885"/>
                    <a:pt x="2175" y="8664"/>
                    <a:pt x="2301" y="8538"/>
                  </a:cubicBezTo>
                  <a:lnTo>
                    <a:pt x="3435" y="7404"/>
                  </a:lnTo>
                  <a:lnTo>
                    <a:pt x="2994" y="6963"/>
                  </a:lnTo>
                  <a:cubicBezTo>
                    <a:pt x="2931" y="6900"/>
                    <a:pt x="2899" y="6805"/>
                    <a:pt x="2899" y="6742"/>
                  </a:cubicBezTo>
                  <a:cubicBezTo>
                    <a:pt x="2899" y="6648"/>
                    <a:pt x="2931" y="6585"/>
                    <a:pt x="2962" y="6490"/>
                  </a:cubicBezTo>
                  <a:cubicBezTo>
                    <a:pt x="3029" y="6424"/>
                    <a:pt x="3122" y="6384"/>
                    <a:pt x="3213" y="6384"/>
                  </a:cubicBezTo>
                  <a:cubicBezTo>
                    <a:pt x="3295" y="6384"/>
                    <a:pt x="3375" y="6416"/>
                    <a:pt x="3435" y="6490"/>
                  </a:cubicBezTo>
                  <a:lnTo>
                    <a:pt x="3907" y="6931"/>
                  </a:lnTo>
                  <a:lnTo>
                    <a:pt x="5546" y="5262"/>
                  </a:lnTo>
                  <a:lnTo>
                    <a:pt x="5451" y="4568"/>
                  </a:lnTo>
                  <a:lnTo>
                    <a:pt x="5703" y="4285"/>
                  </a:lnTo>
                  <a:cubicBezTo>
                    <a:pt x="5766" y="4222"/>
                    <a:pt x="5861" y="4190"/>
                    <a:pt x="5951" y="4190"/>
                  </a:cubicBezTo>
                  <a:cubicBezTo>
                    <a:pt x="6042" y="4190"/>
                    <a:pt x="6128" y="4222"/>
                    <a:pt x="6176" y="4285"/>
                  </a:cubicBezTo>
                  <a:lnTo>
                    <a:pt x="6459" y="4568"/>
                  </a:lnTo>
                  <a:cubicBezTo>
                    <a:pt x="6428" y="4789"/>
                    <a:pt x="6396" y="5010"/>
                    <a:pt x="6333" y="5262"/>
                  </a:cubicBezTo>
                  <a:lnTo>
                    <a:pt x="8035" y="6963"/>
                  </a:lnTo>
                  <a:lnTo>
                    <a:pt x="8476" y="6522"/>
                  </a:lnTo>
                  <a:cubicBezTo>
                    <a:pt x="8539" y="6475"/>
                    <a:pt x="8625" y="6451"/>
                    <a:pt x="8712" y="6451"/>
                  </a:cubicBezTo>
                  <a:cubicBezTo>
                    <a:pt x="8799" y="6451"/>
                    <a:pt x="8885" y="6475"/>
                    <a:pt x="8948" y="6522"/>
                  </a:cubicBezTo>
                  <a:cubicBezTo>
                    <a:pt x="9074" y="6648"/>
                    <a:pt x="9074" y="6900"/>
                    <a:pt x="8948" y="6994"/>
                  </a:cubicBezTo>
                  <a:lnTo>
                    <a:pt x="8507" y="7435"/>
                  </a:lnTo>
                  <a:lnTo>
                    <a:pt x="9641" y="8570"/>
                  </a:lnTo>
                  <a:cubicBezTo>
                    <a:pt x="9767" y="8696"/>
                    <a:pt x="9767" y="8948"/>
                    <a:pt x="9641" y="9042"/>
                  </a:cubicBezTo>
                  <a:cubicBezTo>
                    <a:pt x="9594" y="9105"/>
                    <a:pt x="9507" y="9137"/>
                    <a:pt x="9417" y="9137"/>
                  </a:cubicBezTo>
                  <a:cubicBezTo>
                    <a:pt x="9326" y="9137"/>
                    <a:pt x="9232" y="9105"/>
                    <a:pt x="9169" y="9042"/>
                  </a:cubicBezTo>
                  <a:lnTo>
                    <a:pt x="6302" y="6175"/>
                  </a:lnTo>
                  <a:lnTo>
                    <a:pt x="6302" y="6175"/>
                  </a:lnTo>
                  <a:cubicBezTo>
                    <a:pt x="6270" y="7624"/>
                    <a:pt x="6585" y="9168"/>
                    <a:pt x="7058" y="9798"/>
                  </a:cubicBezTo>
                  <a:cubicBezTo>
                    <a:pt x="7404" y="10302"/>
                    <a:pt x="7909" y="10617"/>
                    <a:pt x="8476" y="10901"/>
                  </a:cubicBezTo>
                  <a:cubicBezTo>
                    <a:pt x="9136" y="11291"/>
                    <a:pt x="9711" y="11882"/>
                    <a:pt x="10527" y="11882"/>
                  </a:cubicBezTo>
                  <a:cubicBezTo>
                    <a:pt x="10567" y="11882"/>
                    <a:pt x="10608" y="11881"/>
                    <a:pt x="10649" y="11878"/>
                  </a:cubicBezTo>
                  <a:cubicBezTo>
                    <a:pt x="11028" y="11846"/>
                    <a:pt x="11973" y="11626"/>
                    <a:pt x="11910" y="9893"/>
                  </a:cubicBezTo>
                  <a:cubicBezTo>
                    <a:pt x="11752" y="7372"/>
                    <a:pt x="9673" y="2836"/>
                    <a:pt x="7846" y="2836"/>
                  </a:cubicBezTo>
                  <a:lnTo>
                    <a:pt x="7751" y="2836"/>
                  </a:lnTo>
                  <a:lnTo>
                    <a:pt x="7310" y="2363"/>
                  </a:lnTo>
                  <a:cubicBezTo>
                    <a:pt x="7089" y="2174"/>
                    <a:pt x="6963" y="1891"/>
                    <a:pt x="6963" y="1607"/>
                  </a:cubicBezTo>
                  <a:lnTo>
                    <a:pt x="6963" y="725"/>
                  </a:lnTo>
                  <a:lnTo>
                    <a:pt x="6963" y="347"/>
                  </a:lnTo>
                  <a:cubicBezTo>
                    <a:pt x="6963" y="158"/>
                    <a:pt x="6806" y="0"/>
                    <a:pt x="66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296" name="Google Shape;7296;p64"/>
            <p:cNvGrpSpPr/>
            <p:nvPr/>
          </p:nvGrpSpPr>
          <p:grpSpPr>
            <a:xfrm>
              <a:off x="4468256" y="2671586"/>
              <a:ext cx="229789" cy="216347"/>
              <a:chOff x="-23615075" y="3906200"/>
              <a:chExt cx="296175" cy="278850"/>
            </a:xfrm>
            <a:grpFill/>
          </p:grpSpPr>
          <p:sp>
            <p:nvSpPr>
              <p:cNvPr id="7297" name="Google Shape;7297;p64"/>
              <p:cNvSpPr/>
              <p:nvPr/>
            </p:nvSpPr>
            <p:spPr>
              <a:xfrm>
                <a:off x="-23615075" y="3954250"/>
                <a:ext cx="296175" cy="193775"/>
              </a:xfrm>
              <a:custGeom>
                <a:avLst/>
                <a:gdLst/>
                <a:ahLst/>
                <a:cxnLst/>
                <a:rect l="l" t="t" r="r" b="b"/>
                <a:pathLst>
                  <a:path w="11847" h="7751" extrusionOk="0">
                    <a:moveTo>
                      <a:pt x="10838" y="2993"/>
                    </a:moveTo>
                    <a:cubicBezTo>
                      <a:pt x="11027" y="2993"/>
                      <a:pt x="11185" y="3119"/>
                      <a:pt x="11185" y="3340"/>
                    </a:cubicBezTo>
                    <a:cubicBezTo>
                      <a:pt x="11153" y="3403"/>
                      <a:pt x="11153" y="3497"/>
                      <a:pt x="11059" y="3529"/>
                    </a:cubicBezTo>
                    <a:cubicBezTo>
                      <a:pt x="10996" y="3592"/>
                      <a:pt x="10901" y="3687"/>
                      <a:pt x="10806" y="3687"/>
                    </a:cubicBezTo>
                    <a:lnTo>
                      <a:pt x="1040" y="3687"/>
                    </a:lnTo>
                    <a:cubicBezTo>
                      <a:pt x="914" y="3687"/>
                      <a:pt x="819" y="3655"/>
                      <a:pt x="756" y="3529"/>
                    </a:cubicBezTo>
                    <a:cubicBezTo>
                      <a:pt x="725" y="3497"/>
                      <a:pt x="662" y="3403"/>
                      <a:pt x="662" y="3340"/>
                    </a:cubicBezTo>
                    <a:cubicBezTo>
                      <a:pt x="662" y="3119"/>
                      <a:pt x="819" y="2993"/>
                      <a:pt x="1040" y="2993"/>
                    </a:cubicBezTo>
                    <a:close/>
                    <a:moveTo>
                      <a:pt x="9735" y="4411"/>
                    </a:moveTo>
                    <a:cubicBezTo>
                      <a:pt x="9641" y="4947"/>
                      <a:pt x="9357" y="5671"/>
                      <a:pt x="8507" y="6364"/>
                    </a:cubicBezTo>
                    <a:cubicBezTo>
                      <a:pt x="8444" y="6396"/>
                      <a:pt x="8349" y="6459"/>
                      <a:pt x="8318" y="6459"/>
                    </a:cubicBezTo>
                    <a:cubicBezTo>
                      <a:pt x="8192" y="6459"/>
                      <a:pt x="8129" y="6396"/>
                      <a:pt x="8034" y="6333"/>
                    </a:cubicBezTo>
                    <a:cubicBezTo>
                      <a:pt x="7908" y="6175"/>
                      <a:pt x="7971" y="5986"/>
                      <a:pt x="8066" y="5860"/>
                    </a:cubicBezTo>
                    <a:cubicBezTo>
                      <a:pt x="8696" y="5356"/>
                      <a:pt x="8948" y="4821"/>
                      <a:pt x="9011" y="4411"/>
                    </a:cubicBezTo>
                    <a:close/>
                    <a:moveTo>
                      <a:pt x="3497" y="0"/>
                    </a:moveTo>
                    <a:cubicBezTo>
                      <a:pt x="3434" y="95"/>
                      <a:pt x="3340" y="221"/>
                      <a:pt x="3214" y="347"/>
                    </a:cubicBezTo>
                    <a:lnTo>
                      <a:pt x="2237" y="1324"/>
                    </a:lnTo>
                    <a:cubicBezTo>
                      <a:pt x="2111" y="1450"/>
                      <a:pt x="1985" y="1576"/>
                      <a:pt x="1765" y="1639"/>
                    </a:cubicBezTo>
                    <a:lnTo>
                      <a:pt x="2174" y="2237"/>
                    </a:lnTo>
                    <a:lnTo>
                      <a:pt x="1040" y="2237"/>
                    </a:lnTo>
                    <a:cubicBezTo>
                      <a:pt x="441" y="2237"/>
                      <a:pt x="0" y="2710"/>
                      <a:pt x="0" y="3245"/>
                    </a:cubicBezTo>
                    <a:cubicBezTo>
                      <a:pt x="0" y="3497"/>
                      <a:pt x="63" y="3687"/>
                      <a:pt x="189" y="3876"/>
                    </a:cubicBezTo>
                    <a:cubicBezTo>
                      <a:pt x="315" y="4096"/>
                      <a:pt x="504" y="4191"/>
                      <a:pt x="756" y="4254"/>
                    </a:cubicBezTo>
                    <a:cubicBezTo>
                      <a:pt x="945" y="6018"/>
                      <a:pt x="1765" y="6932"/>
                      <a:pt x="2930" y="7719"/>
                    </a:cubicBezTo>
                    <a:cubicBezTo>
                      <a:pt x="2962" y="7751"/>
                      <a:pt x="3025" y="7751"/>
                      <a:pt x="3119" y="7751"/>
                    </a:cubicBezTo>
                    <a:lnTo>
                      <a:pt x="8696" y="7751"/>
                    </a:lnTo>
                    <a:cubicBezTo>
                      <a:pt x="8790" y="7751"/>
                      <a:pt x="8822" y="7719"/>
                      <a:pt x="8916" y="7719"/>
                    </a:cubicBezTo>
                    <a:cubicBezTo>
                      <a:pt x="10239" y="6805"/>
                      <a:pt x="10932" y="5671"/>
                      <a:pt x="11090" y="4254"/>
                    </a:cubicBezTo>
                    <a:cubicBezTo>
                      <a:pt x="11311" y="4159"/>
                      <a:pt x="11500" y="4033"/>
                      <a:pt x="11626" y="3876"/>
                    </a:cubicBezTo>
                    <a:cubicBezTo>
                      <a:pt x="11752" y="3687"/>
                      <a:pt x="11815" y="3497"/>
                      <a:pt x="11815" y="3245"/>
                    </a:cubicBezTo>
                    <a:cubicBezTo>
                      <a:pt x="11846" y="2741"/>
                      <a:pt x="11374" y="2269"/>
                      <a:pt x="10775" y="2269"/>
                    </a:cubicBezTo>
                    <a:lnTo>
                      <a:pt x="10712" y="2269"/>
                    </a:lnTo>
                    <a:cubicBezTo>
                      <a:pt x="10996" y="1733"/>
                      <a:pt x="11153" y="1135"/>
                      <a:pt x="11153" y="536"/>
                    </a:cubicBezTo>
                    <a:cubicBezTo>
                      <a:pt x="11153" y="347"/>
                      <a:pt x="10996" y="189"/>
                      <a:pt x="10775" y="189"/>
                    </a:cubicBezTo>
                    <a:cubicBezTo>
                      <a:pt x="9326" y="189"/>
                      <a:pt x="8034" y="1009"/>
                      <a:pt x="7404" y="2269"/>
                    </a:cubicBezTo>
                    <a:lnTo>
                      <a:pt x="6301" y="2269"/>
                    </a:lnTo>
                    <a:lnTo>
                      <a:pt x="34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98" name="Google Shape;7298;p64"/>
              <p:cNvSpPr/>
              <p:nvPr/>
            </p:nvSpPr>
            <p:spPr>
              <a:xfrm>
                <a:off x="-23615075" y="3906200"/>
                <a:ext cx="77200" cy="77225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3089" extrusionOk="0">
                    <a:moveTo>
                      <a:pt x="2009" y="1"/>
                    </a:moveTo>
                    <a:cubicBezTo>
                      <a:pt x="1733" y="1"/>
                      <a:pt x="1465" y="95"/>
                      <a:pt x="1292" y="284"/>
                    </a:cubicBezTo>
                    <a:lnTo>
                      <a:pt x="315" y="1292"/>
                    </a:lnTo>
                    <a:cubicBezTo>
                      <a:pt x="126" y="1481"/>
                      <a:pt x="0" y="1765"/>
                      <a:pt x="0" y="2017"/>
                    </a:cubicBezTo>
                    <a:cubicBezTo>
                      <a:pt x="0" y="2301"/>
                      <a:pt x="126" y="2584"/>
                      <a:pt x="315" y="2773"/>
                    </a:cubicBezTo>
                    <a:cubicBezTo>
                      <a:pt x="504" y="2962"/>
                      <a:pt x="756" y="3088"/>
                      <a:pt x="1040" y="3088"/>
                    </a:cubicBezTo>
                    <a:cubicBezTo>
                      <a:pt x="1292" y="3088"/>
                      <a:pt x="1576" y="2962"/>
                      <a:pt x="1765" y="2773"/>
                    </a:cubicBezTo>
                    <a:lnTo>
                      <a:pt x="2773" y="1796"/>
                    </a:lnTo>
                    <a:cubicBezTo>
                      <a:pt x="2962" y="1576"/>
                      <a:pt x="3088" y="1324"/>
                      <a:pt x="3088" y="1040"/>
                    </a:cubicBezTo>
                    <a:cubicBezTo>
                      <a:pt x="3088" y="757"/>
                      <a:pt x="2962" y="505"/>
                      <a:pt x="2773" y="284"/>
                    </a:cubicBezTo>
                    <a:cubicBezTo>
                      <a:pt x="2568" y="95"/>
                      <a:pt x="2284" y="1"/>
                      <a:pt x="2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299" name="Google Shape;7299;p64"/>
              <p:cNvSpPr/>
              <p:nvPr/>
            </p:nvSpPr>
            <p:spPr>
              <a:xfrm>
                <a:off x="-23543400" y="4167700"/>
                <a:ext cx="1536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694" extrusionOk="0">
                    <a:moveTo>
                      <a:pt x="0" y="0"/>
                    </a:moveTo>
                    <a:cubicBezTo>
                      <a:pt x="158" y="378"/>
                      <a:pt x="536" y="693"/>
                      <a:pt x="1008" y="693"/>
                    </a:cubicBezTo>
                    <a:lnTo>
                      <a:pt x="5167" y="693"/>
                    </a:lnTo>
                    <a:cubicBezTo>
                      <a:pt x="5608" y="693"/>
                      <a:pt x="5986" y="441"/>
                      <a:pt x="61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00" name="Google Shape;7300;p64"/>
            <p:cNvSpPr/>
            <p:nvPr/>
          </p:nvSpPr>
          <p:spPr>
            <a:xfrm>
              <a:off x="5337980" y="2084534"/>
              <a:ext cx="229168" cy="228567"/>
            </a:xfrm>
            <a:custGeom>
              <a:avLst/>
              <a:gdLst/>
              <a:ahLst/>
              <a:cxnLst/>
              <a:rect l="l" t="t" r="r" b="b"/>
              <a:pathLst>
                <a:path w="11815" h="11784" extrusionOk="0">
                  <a:moveTo>
                    <a:pt x="6616" y="3434"/>
                  </a:moveTo>
                  <a:cubicBezTo>
                    <a:pt x="7215" y="3434"/>
                    <a:pt x="7625" y="3907"/>
                    <a:pt x="7625" y="4474"/>
                  </a:cubicBezTo>
                  <a:lnTo>
                    <a:pt x="7625" y="5514"/>
                  </a:lnTo>
                  <a:lnTo>
                    <a:pt x="6742" y="5514"/>
                  </a:lnTo>
                  <a:cubicBezTo>
                    <a:pt x="6648" y="5451"/>
                    <a:pt x="6585" y="5325"/>
                    <a:pt x="6490" y="5262"/>
                  </a:cubicBezTo>
                  <a:cubicBezTo>
                    <a:pt x="5986" y="4789"/>
                    <a:pt x="5388" y="4411"/>
                    <a:pt x="4695" y="4222"/>
                  </a:cubicBezTo>
                  <a:lnTo>
                    <a:pt x="4569" y="3434"/>
                  </a:lnTo>
                  <a:close/>
                  <a:moveTo>
                    <a:pt x="3466" y="4884"/>
                  </a:moveTo>
                  <a:lnTo>
                    <a:pt x="3466" y="5577"/>
                  </a:lnTo>
                  <a:cubicBezTo>
                    <a:pt x="3056" y="5640"/>
                    <a:pt x="2678" y="5797"/>
                    <a:pt x="2363" y="6018"/>
                  </a:cubicBezTo>
                  <a:lnTo>
                    <a:pt x="1891" y="5577"/>
                  </a:lnTo>
                  <a:cubicBezTo>
                    <a:pt x="2332" y="5199"/>
                    <a:pt x="2867" y="4978"/>
                    <a:pt x="3466" y="4884"/>
                  </a:cubicBezTo>
                  <a:close/>
                  <a:moveTo>
                    <a:pt x="4128" y="4852"/>
                  </a:moveTo>
                  <a:cubicBezTo>
                    <a:pt x="4726" y="4947"/>
                    <a:pt x="5262" y="5167"/>
                    <a:pt x="5703" y="5514"/>
                  </a:cubicBezTo>
                  <a:lnTo>
                    <a:pt x="5230" y="6049"/>
                  </a:lnTo>
                  <a:cubicBezTo>
                    <a:pt x="4915" y="5797"/>
                    <a:pt x="4537" y="5640"/>
                    <a:pt x="4128" y="5577"/>
                  </a:cubicBezTo>
                  <a:lnTo>
                    <a:pt x="4128" y="4852"/>
                  </a:lnTo>
                  <a:close/>
                  <a:moveTo>
                    <a:pt x="1387" y="6049"/>
                  </a:moveTo>
                  <a:lnTo>
                    <a:pt x="1859" y="6522"/>
                  </a:lnTo>
                  <a:cubicBezTo>
                    <a:pt x="1607" y="6837"/>
                    <a:pt x="1450" y="7215"/>
                    <a:pt x="1387" y="7625"/>
                  </a:cubicBezTo>
                  <a:lnTo>
                    <a:pt x="662" y="7625"/>
                  </a:lnTo>
                  <a:cubicBezTo>
                    <a:pt x="788" y="7026"/>
                    <a:pt x="1009" y="6459"/>
                    <a:pt x="1387" y="6049"/>
                  </a:cubicBezTo>
                  <a:close/>
                  <a:moveTo>
                    <a:pt x="6175" y="6049"/>
                  </a:moveTo>
                  <a:cubicBezTo>
                    <a:pt x="6553" y="6459"/>
                    <a:pt x="6774" y="7026"/>
                    <a:pt x="6837" y="7625"/>
                  </a:cubicBezTo>
                  <a:lnTo>
                    <a:pt x="6175" y="7625"/>
                  </a:lnTo>
                  <a:cubicBezTo>
                    <a:pt x="6112" y="7215"/>
                    <a:pt x="5955" y="6837"/>
                    <a:pt x="5703" y="6522"/>
                  </a:cubicBezTo>
                  <a:lnTo>
                    <a:pt x="6175" y="6049"/>
                  </a:lnTo>
                  <a:close/>
                  <a:moveTo>
                    <a:pt x="1418" y="8318"/>
                  </a:moveTo>
                  <a:cubicBezTo>
                    <a:pt x="1481" y="8727"/>
                    <a:pt x="1670" y="9105"/>
                    <a:pt x="1891" y="9420"/>
                  </a:cubicBezTo>
                  <a:lnTo>
                    <a:pt x="1418" y="9893"/>
                  </a:lnTo>
                  <a:cubicBezTo>
                    <a:pt x="1009" y="9452"/>
                    <a:pt x="788" y="8916"/>
                    <a:pt x="693" y="8318"/>
                  </a:cubicBezTo>
                  <a:close/>
                  <a:moveTo>
                    <a:pt x="6931" y="8318"/>
                  </a:moveTo>
                  <a:cubicBezTo>
                    <a:pt x="6805" y="8916"/>
                    <a:pt x="6585" y="9452"/>
                    <a:pt x="6207" y="9893"/>
                  </a:cubicBezTo>
                  <a:lnTo>
                    <a:pt x="5766" y="9420"/>
                  </a:lnTo>
                  <a:cubicBezTo>
                    <a:pt x="5986" y="9105"/>
                    <a:pt x="6144" y="8727"/>
                    <a:pt x="6207" y="8318"/>
                  </a:cubicBezTo>
                  <a:close/>
                  <a:moveTo>
                    <a:pt x="2363" y="9893"/>
                  </a:moveTo>
                  <a:cubicBezTo>
                    <a:pt x="2678" y="10145"/>
                    <a:pt x="3056" y="10303"/>
                    <a:pt x="3466" y="10366"/>
                  </a:cubicBezTo>
                  <a:lnTo>
                    <a:pt x="3466" y="11027"/>
                  </a:lnTo>
                  <a:cubicBezTo>
                    <a:pt x="2867" y="10964"/>
                    <a:pt x="2332" y="10712"/>
                    <a:pt x="1891" y="10366"/>
                  </a:cubicBezTo>
                  <a:lnTo>
                    <a:pt x="2363" y="9893"/>
                  </a:lnTo>
                  <a:close/>
                  <a:moveTo>
                    <a:pt x="5230" y="9861"/>
                  </a:moveTo>
                  <a:lnTo>
                    <a:pt x="5703" y="10334"/>
                  </a:lnTo>
                  <a:cubicBezTo>
                    <a:pt x="5262" y="10744"/>
                    <a:pt x="4726" y="10996"/>
                    <a:pt x="4128" y="11027"/>
                  </a:cubicBezTo>
                  <a:lnTo>
                    <a:pt x="4128" y="10334"/>
                  </a:lnTo>
                  <a:cubicBezTo>
                    <a:pt x="4537" y="10240"/>
                    <a:pt x="4915" y="10082"/>
                    <a:pt x="5230" y="9861"/>
                  </a:cubicBezTo>
                  <a:close/>
                  <a:moveTo>
                    <a:pt x="9326" y="10366"/>
                  </a:moveTo>
                  <a:cubicBezTo>
                    <a:pt x="9546" y="10366"/>
                    <a:pt x="9704" y="10523"/>
                    <a:pt x="9704" y="10712"/>
                  </a:cubicBezTo>
                  <a:cubicBezTo>
                    <a:pt x="9672" y="10933"/>
                    <a:pt x="9546" y="11090"/>
                    <a:pt x="9326" y="11090"/>
                  </a:cubicBezTo>
                  <a:cubicBezTo>
                    <a:pt x="9137" y="11090"/>
                    <a:pt x="8979" y="10933"/>
                    <a:pt x="8979" y="10712"/>
                  </a:cubicBezTo>
                  <a:cubicBezTo>
                    <a:pt x="8979" y="10523"/>
                    <a:pt x="9137" y="10366"/>
                    <a:pt x="9326" y="10366"/>
                  </a:cubicBezTo>
                  <a:close/>
                  <a:moveTo>
                    <a:pt x="1103" y="0"/>
                  </a:moveTo>
                  <a:cubicBezTo>
                    <a:pt x="504" y="0"/>
                    <a:pt x="63" y="473"/>
                    <a:pt x="63" y="1040"/>
                  </a:cubicBezTo>
                  <a:cubicBezTo>
                    <a:pt x="63" y="1576"/>
                    <a:pt x="536" y="2048"/>
                    <a:pt x="1103" y="2048"/>
                  </a:cubicBezTo>
                  <a:cubicBezTo>
                    <a:pt x="2048" y="2048"/>
                    <a:pt x="2363" y="2836"/>
                    <a:pt x="2489" y="3497"/>
                  </a:cubicBezTo>
                  <a:lnTo>
                    <a:pt x="2584" y="4348"/>
                  </a:lnTo>
                  <a:cubicBezTo>
                    <a:pt x="1072" y="4852"/>
                    <a:pt x="0" y="6301"/>
                    <a:pt x="0" y="7971"/>
                  </a:cubicBezTo>
                  <a:cubicBezTo>
                    <a:pt x="0" y="10050"/>
                    <a:pt x="1702" y="11783"/>
                    <a:pt x="3812" y="11783"/>
                  </a:cubicBezTo>
                  <a:cubicBezTo>
                    <a:pt x="5797" y="11783"/>
                    <a:pt x="7436" y="10240"/>
                    <a:pt x="7593" y="8318"/>
                  </a:cubicBezTo>
                  <a:lnTo>
                    <a:pt x="9011" y="8318"/>
                  </a:lnTo>
                  <a:lnTo>
                    <a:pt x="9011" y="9767"/>
                  </a:lnTo>
                  <a:cubicBezTo>
                    <a:pt x="8633" y="9924"/>
                    <a:pt x="8318" y="10271"/>
                    <a:pt x="8318" y="10744"/>
                  </a:cubicBezTo>
                  <a:cubicBezTo>
                    <a:pt x="8318" y="11342"/>
                    <a:pt x="8790" y="11783"/>
                    <a:pt x="9326" y="11783"/>
                  </a:cubicBezTo>
                  <a:cubicBezTo>
                    <a:pt x="9767" y="11783"/>
                    <a:pt x="10145" y="11500"/>
                    <a:pt x="10302" y="11059"/>
                  </a:cubicBezTo>
                  <a:lnTo>
                    <a:pt x="11468" y="11059"/>
                  </a:lnTo>
                  <a:cubicBezTo>
                    <a:pt x="11657" y="11059"/>
                    <a:pt x="11815" y="10901"/>
                    <a:pt x="11815" y="10712"/>
                  </a:cubicBezTo>
                  <a:cubicBezTo>
                    <a:pt x="11815" y="10555"/>
                    <a:pt x="11657" y="10397"/>
                    <a:pt x="11468" y="10397"/>
                  </a:cubicBezTo>
                  <a:lnTo>
                    <a:pt x="10302" y="10397"/>
                  </a:lnTo>
                  <a:cubicBezTo>
                    <a:pt x="10208" y="10145"/>
                    <a:pt x="9956" y="9893"/>
                    <a:pt x="9672" y="9767"/>
                  </a:cubicBezTo>
                  <a:lnTo>
                    <a:pt x="9672" y="8318"/>
                  </a:lnTo>
                  <a:lnTo>
                    <a:pt x="10744" y="8318"/>
                  </a:lnTo>
                  <a:cubicBezTo>
                    <a:pt x="10933" y="8318"/>
                    <a:pt x="11122" y="8160"/>
                    <a:pt x="11122" y="7971"/>
                  </a:cubicBezTo>
                  <a:cubicBezTo>
                    <a:pt x="11122" y="7782"/>
                    <a:pt x="10933" y="7593"/>
                    <a:pt x="10744" y="7593"/>
                  </a:cubicBezTo>
                  <a:lnTo>
                    <a:pt x="10397" y="7593"/>
                  </a:lnTo>
                  <a:lnTo>
                    <a:pt x="10397" y="7247"/>
                  </a:lnTo>
                  <a:cubicBezTo>
                    <a:pt x="10397" y="6301"/>
                    <a:pt x="9609" y="5514"/>
                    <a:pt x="8664" y="5514"/>
                  </a:cubicBezTo>
                  <a:lnTo>
                    <a:pt x="8318" y="5514"/>
                  </a:lnTo>
                  <a:lnTo>
                    <a:pt x="8318" y="4506"/>
                  </a:lnTo>
                  <a:cubicBezTo>
                    <a:pt x="8318" y="3560"/>
                    <a:pt x="7530" y="2773"/>
                    <a:pt x="6585" y="2773"/>
                  </a:cubicBezTo>
                  <a:lnTo>
                    <a:pt x="4411" y="2773"/>
                  </a:lnTo>
                  <a:cubicBezTo>
                    <a:pt x="3970" y="1040"/>
                    <a:pt x="2741" y="0"/>
                    <a:pt x="110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01" name="Google Shape;7301;p64"/>
            <p:cNvGrpSpPr/>
            <p:nvPr/>
          </p:nvGrpSpPr>
          <p:grpSpPr>
            <a:xfrm>
              <a:off x="1857867" y="2084041"/>
              <a:ext cx="230390" cy="229614"/>
              <a:chOff x="-26980600" y="3175500"/>
              <a:chExt cx="296950" cy="295950"/>
            </a:xfrm>
            <a:grpFill/>
          </p:grpSpPr>
          <p:sp>
            <p:nvSpPr>
              <p:cNvPr id="7302" name="Google Shape;7302;p64"/>
              <p:cNvSpPr/>
              <p:nvPr/>
            </p:nvSpPr>
            <p:spPr>
              <a:xfrm>
                <a:off x="-26798650" y="3175500"/>
                <a:ext cx="115000" cy="114025"/>
              </a:xfrm>
              <a:custGeom>
                <a:avLst/>
                <a:gdLst/>
                <a:ahLst/>
                <a:cxnLst/>
                <a:rect l="l" t="t" r="r" b="b"/>
                <a:pathLst>
                  <a:path w="4600" h="4561" extrusionOk="0">
                    <a:moveTo>
                      <a:pt x="1115" y="0"/>
                    </a:moveTo>
                    <a:cubicBezTo>
                      <a:pt x="851" y="0"/>
                      <a:pt x="583" y="102"/>
                      <a:pt x="378" y="307"/>
                    </a:cubicBezTo>
                    <a:cubicBezTo>
                      <a:pt x="0" y="685"/>
                      <a:pt x="0" y="1378"/>
                      <a:pt x="378" y="1756"/>
                    </a:cubicBezTo>
                    <a:lnTo>
                      <a:pt x="2773" y="4245"/>
                    </a:lnTo>
                    <a:cubicBezTo>
                      <a:pt x="2962" y="4434"/>
                      <a:pt x="3245" y="4560"/>
                      <a:pt x="3529" y="4560"/>
                    </a:cubicBezTo>
                    <a:cubicBezTo>
                      <a:pt x="3812" y="4560"/>
                      <a:pt x="4064" y="4434"/>
                      <a:pt x="4285" y="4245"/>
                    </a:cubicBezTo>
                    <a:cubicBezTo>
                      <a:pt x="4474" y="4056"/>
                      <a:pt x="4600" y="3773"/>
                      <a:pt x="4600" y="3489"/>
                    </a:cubicBezTo>
                    <a:cubicBezTo>
                      <a:pt x="4600" y="3206"/>
                      <a:pt x="4474" y="2954"/>
                      <a:pt x="4285" y="2733"/>
                    </a:cubicBezTo>
                    <a:lnTo>
                      <a:pt x="1828" y="307"/>
                    </a:lnTo>
                    <a:cubicBezTo>
                      <a:pt x="1639" y="102"/>
                      <a:pt x="1379" y="0"/>
                      <a:pt x="11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03" name="Google Shape;7303;p64"/>
              <p:cNvSpPr/>
              <p:nvPr/>
            </p:nvSpPr>
            <p:spPr>
              <a:xfrm>
                <a:off x="-26980600" y="3325725"/>
                <a:ext cx="168575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6743" h="5829" extrusionOk="0">
                    <a:moveTo>
                      <a:pt x="3797" y="2167"/>
                    </a:moveTo>
                    <a:cubicBezTo>
                      <a:pt x="3884" y="2167"/>
                      <a:pt x="3970" y="2190"/>
                      <a:pt x="4033" y="2237"/>
                    </a:cubicBezTo>
                    <a:cubicBezTo>
                      <a:pt x="4159" y="2363"/>
                      <a:pt x="4159" y="2616"/>
                      <a:pt x="4033" y="2710"/>
                    </a:cubicBezTo>
                    <a:cubicBezTo>
                      <a:pt x="3970" y="2773"/>
                      <a:pt x="3884" y="2805"/>
                      <a:pt x="3797" y="2805"/>
                    </a:cubicBezTo>
                    <a:cubicBezTo>
                      <a:pt x="3710" y="2805"/>
                      <a:pt x="3624" y="2773"/>
                      <a:pt x="3561" y="2710"/>
                    </a:cubicBezTo>
                    <a:cubicBezTo>
                      <a:pt x="3435" y="2616"/>
                      <a:pt x="3435" y="2363"/>
                      <a:pt x="3561" y="2237"/>
                    </a:cubicBezTo>
                    <a:cubicBezTo>
                      <a:pt x="3624" y="2190"/>
                      <a:pt x="3710" y="2167"/>
                      <a:pt x="3797" y="2167"/>
                    </a:cubicBezTo>
                    <a:close/>
                    <a:moveTo>
                      <a:pt x="2336" y="2639"/>
                    </a:moveTo>
                    <a:cubicBezTo>
                      <a:pt x="2426" y="2639"/>
                      <a:pt x="2521" y="2663"/>
                      <a:pt x="2584" y="2710"/>
                    </a:cubicBezTo>
                    <a:cubicBezTo>
                      <a:pt x="2679" y="2836"/>
                      <a:pt x="2679" y="3057"/>
                      <a:pt x="2584" y="3183"/>
                    </a:cubicBezTo>
                    <a:cubicBezTo>
                      <a:pt x="2521" y="3246"/>
                      <a:pt x="2426" y="3277"/>
                      <a:pt x="2336" y="3277"/>
                    </a:cubicBezTo>
                    <a:cubicBezTo>
                      <a:pt x="2245" y="3277"/>
                      <a:pt x="2159" y="3246"/>
                      <a:pt x="2111" y="3183"/>
                    </a:cubicBezTo>
                    <a:cubicBezTo>
                      <a:pt x="1985" y="3057"/>
                      <a:pt x="1985" y="2868"/>
                      <a:pt x="2111" y="2710"/>
                    </a:cubicBezTo>
                    <a:cubicBezTo>
                      <a:pt x="2159" y="2663"/>
                      <a:pt x="2245" y="2639"/>
                      <a:pt x="2336" y="2639"/>
                    </a:cubicBezTo>
                    <a:close/>
                    <a:moveTo>
                      <a:pt x="2931" y="1"/>
                    </a:moveTo>
                    <a:lnTo>
                      <a:pt x="599" y="2332"/>
                    </a:lnTo>
                    <a:cubicBezTo>
                      <a:pt x="221" y="2710"/>
                      <a:pt x="1" y="3214"/>
                      <a:pt x="1" y="3781"/>
                    </a:cubicBezTo>
                    <a:cubicBezTo>
                      <a:pt x="1" y="4317"/>
                      <a:pt x="221" y="4852"/>
                      <a:pt x="599" y="5230"/>
                    </a:cubicBezTo>
                    <a:cubicBezTo>
                      <a:pt x="1009" y="5608"/>
                      <a:pt x="1513" y="5829"/>
                      <a:pt x="2048" y="5829"/>
                    </a:cubicBezTo>
                    <a:cubicBezTo>
                      <a:pt x="2616" y="5829"/>
                      <a:pt x="3120" y="5640"/>
                      <a:pt x="3529" y="5230"/>
                    </a:cubicBezTo>
                    <a:lnTo>
                      <a:pt x="6743" y="2048"/>
                    </a:lnTo>
                    <a:cubicBezTo>
                      <a:pt x="6743" y="2017"/>
                      <a:pt x="6711" y="1954"/>
                      <a:pt x="6711" y="1922"/>
                    </a:cubicBezTo>
                    <a:cubicBezTo>
                      <a:pt x="6396" y="1418"/>
                      <a:pt x="5829" y="1103"/>
                      <a:pt x="5136" y="1103"/>
                    </a:cubicBezTo>
                    <a:lnTo>
                      <a:pt x="5104" y="1103"/>
                    </a:lnTo>
                    <a:cubicBezTo>
                      <a:pt x="5075" y="1104"/>
                      <a:pt x="5045" y="1105"/>
                      <a:pt x="5016" y="1105"/>
                    </a:cubicBezTo>
                    <a:cubicBezTo>
                      <a:pt x="4168" y="1105"/>
                      <a:pt x="3387" y="670"/>
                      <a:pt x="29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04" name="Google Shape;7304;p64"/>
              <p:cNvSpPr/>
              <p:nvPr/>
            </p:nvSpPr>
            <p:spPr>
              <a:xfrm>
                <a:off x="-26893950" y="3226500"/>
                <a:ext cx="159125" cy="1378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5514" extrusionOk="0">
                    <a:moveTo>
                      <a:pt x="3403" y="0"/>
                    </a:moveTo>
                    <a:lnTo>
                      <a:pt x="2678" y="693"/>
                    </a:lnTo>
                    <a:lnTo>
                      <a:pt x="2300" y="1103"/>
                    </a:lnTo>
                    <a:lnTo>
                      <a:pt x="3056" y="1859"/>
                    </a:lnTo>
                    <a:cubicBezTo>
                      <a:pt x="3151" y="1953"/>
                      <a:pt x="3151" y="2205"/>
                      <a:pt x="3056" y="2331"/>
                    </a:cubicBezTo>
                    <a:cubicBezTo>
                      <a:pt x="2962" y="2394"/>
                      <a:pt x="2899" y="2426"/>
                      <a:pt x="2804" y="2426"/>
                    </a:cubicBezTo>
                    <a:cubicBezTo>
                      <a:pt x="2741" y="2426"/>
                      <a:pt x="2615" y="2394"/>
                      <a:pt x="2584" y="2331"/>
                    </a:cubicBezTo>
                    <a:lnTo>
                      <a:pt x="1827" y="1575"/>
                    </a:lnTo>
                    <a:lnTo>
                      <a:pt x="1355" y="2048"/>
                    </a:lnTo>
                    <a:lnTo>
                      <a:pt x="2111" y="2804"/>
                    </a:lnTo>
                    <a:cubicBezTo>
                      <a:pt x="2205" y="2898"/>
                      <a:pt x="2205" y="3150"/>
                      <a:pt x="2111" y="3277"/>
                    </a:cubicBezTo>
                    <a:cubicBezTo>
                      <a:pt x="2016" y="3340"/>
                      <a:pt x="1953" y="3371"/>
                      <a:pt x="1859" y="3371"/>
                    </a:cubicBezTo>
                    <a:cubicBezTo>
                      <a:pt x="1796" y="3371"/>
                      <a:pt x="1670" y="3340"/>
                      <a:pt x="1638" y="3277"/>
                    </a:cubicBezTo>
                    <a:lnTo>
                      <a:pt x="882" y="2520"/>
                    </a:lnTo>
                    <a:lnTo>
                      <a:pt x="0" y="3371"/>
                    </a:lnTo>
                    <a:cubicBezTo>
                      <a:pt x="0" y="3403"/>
                      <a:pt x="63" y="3466"/>
                      <a:pt x="63" y="3497"/>
                    </a:cubicBezTo>
                    <a:cubicBezTo>
                      <a:pt x="364" y="4068"/>
                      <a:pt x="894" y="4381"/>
                      <a:pt x="1490" y="4381"/>
                    </a:cubicBezTo>
                    <a:cubicBezTo>
                      <a:pt x="1518" y="4381"/>
                      <a:pt x="1547" y="4381"/>
                      <a:pt x="1575" y="4379"/>
                    </a:cubicBezTo>
                    <a:cubicBezTo>
                      <a:pt x="1890" y="4379"/>
                      <a:pt x="2174" y="4411"/>
                      <a:pt x="2458" y="4474"/>
                    </a:cubicBezTo>
                    <a:cubicBezTo>
                      <a:pt x="2993" y="4631"/>
                      <a:pt x="3529" y="5009"/>
                      <a:pt x="3781" y="5513"/>
                    </a:cubicBezTo>
                    <a:lnTo>
                      <a:pt x="6364" y="2961"/>
                    </a:lnTo>
                    <a:lnTo>
                      <a:pt x="340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05" name="Google Shape;7305;p64"/>
            <p:cNvSpPr/>
            <p:nvPr/>
          </p:nvSpPr>
          <p:spPr>
            <a:xfrm>
              <a:off x="1872418" y="2367222"/>
              <a:ext cx="201664" cy="229187"/>
            </a:xfrm>
            <a:custGeom>
              <a:avLst/>
              <a:gdLst/>
              <a:ahLst/>
              <a:cxnLst/>
              <a:rect l="l" t="t" r="r" b="b"/>
              <a:pathLst>
                <a:path w="10397" h="11816" extrusionOk="0">
                  <a:moveTo>
                    <a:pt x="6939" y="1373"/>
                  </a:moveTo>
                  <a:cubicBezTo>
                    <a:pt x="7177" y="1373"/>
                    <a:pt x="7419" y="1418"/>
                    <a:pt x="7656" y="1513"/>
                  </a:cubicBezTo>
                  <a:cubicBezTo>
                    <a:pt x="8255" y="1734"/>
                    <a:pt x="8696" y="2206"/>
                    <a:pt x="8853" y="2836"/>
                  </a:cubicBezTo>
                  <a:cubicBezTo>
                    <a:pt x="8916" y="3435"/>
                    <a:pt x="8822" y="4065"/>
                    <a:pt x="8412" y="4538"/>
                  </a:cubicBezTo>
                  <a:cubicBezTo>
                    <a:pt x="8349" y="4601"/>
                    <a:pt x="8255" y="4664"/>
                    <a:pt x="8129" y="4664"/>
                  </a:cubicBezTo>
                  <a:cubicBezTo>
                    <a:pt x="8066" y="4664"/>
                    <a:pt x="7971" y="4601"/>
                    <a:pt x="7939" y="4569"/>
                  </a:cubicBezTo>
                  <a:cubicBezTo>
                    <a:pt x="7782" y="4443"/>
                    <a:pt x="7782" y="4223"/>
                    <a:pt x="7908" y="4097"/>
                  </a:cubicBezTo>
                  <a:cubicBezTo>
                    <a:pt x="8129" y="3782"/>
                    <a:pt x="8223" y="3403"/>
                    <a:pt x="8129" y="2962"/>
                  </a:cubicBezTo>
                  <a:cubicBezTo>
                    <a:pt x="8066" y="2553"/>
                    <a:pt x="7750" y="2238"/>
                    <a:pt x="7404" y="2143"/>
                  </a:cubicBezTo>
                  <a:cubicBezTo>
                    <a:pt x="7254" y="2086"/>
                    <a:pt x="7095" y="2057"/>
                    <a:pt x="6939" y="2057"/>
                  </a:cubicBezTo>
                  <a:cubicBezTo>
                    <a:pt x="6669" y="2057"/>
                    <a:pt x="6406" y="2141"/>
                    <a:pt x="6207" y="2301"/>
                  </a:cubicBezTo>
                  <a:cubicBezTo>
                    <a:pt x="6148" y="2336"/>
                    <a:pt x="6084" y="2354"/>
                    <a:pt x="6021" y="2354"/>
                  </a:cubicBezTo>
                  <a:cubicBezTo>
                    <a:pt x="5916" y="2354"/>
                    <a:pt x="5813" y="2305"/>
                    <a:pt x="5734" y="2206"/>
                  </a:cubicBezTo>
                  <a:cubicBezTo>
                    <a:pt x="5608" y="2049"/>
                    <a:pt x="5671" y="1860"/>
                    <a:pt x="5829" y="1734"/>
                  </a:cubicBezTo>
                  <a:cubicBezTo>
                    <a:pt x="6163" y="1498"/>
                    <a:pt x="6545" y="1373"/>
                    <a:pt x="6939" y="1373"/>
                  </a:cubicBezTo>
                  <a:close/>
                  <a:moveTo>
                    <a:pt x="3466" y="1"/>
                  </a:moveTo>
                  <a:cubicBezTo>
                    <a:pt x="3182" y="1"/>
                    <a:pt x="2899" y="32"/>
                    <a:pt x="2678" y="95"/>
                  </a:cubicBezTo>
                  <a:cubicBezTo>
                    <a:pt x="1481" y="348"/>
                    <a:pt x="504" y="1293"/>
                    <a:pt x="221" y="2490"/>
                  </a:cubicBezTo>
                  <a:cubicBezTo>
                    <a:pt x="0" y="3498"/>
                    <a:pt x="189" y="4569"/>
                    <a:pt x="851" y="5388"/>
                  </a:cubicBezTo>
                  <a:cubicBezTo>
                    <a:pt x="1292" y="5955"/>
                    <a:pt x="1512" y="6711"/>
                    <a:pt x="1512" y="7499"/>
                  </a:cubicBezTo>
                  <a:lnTo>
                    <a:pt x="1512" y="10209"/>
                  </a:lnTo>
                  <a:cubicBezTo>
                    <a:pt x="1512" y="11122"/>
                    <a:pt x="2237" y="11815"/>
                    <a:pt x="3151" y="11815"/>
                  </a:cubicBezTo>
                  <a:cubicBezTo>
                    <a:pt x="4033" y="11815"/>
                    <a:pt x="4757" y="11122"/>
                    <a:pt x="4757" y="10209"/>
                  </a:cubicBezTo>
                  <a:lnTo>
                    <a:pt x="4757" y="8539"/>
                  </a:lnTo>
                  <a:cubicBezTo>
                    <a:pt x="4757" y="8318"/>
                    <a:pt x="4947" y="8066"/>
                    <a:pt x="5230" y="8066"/>
                  </a:cubicBezTo>
                  <a:cubicBezTo>
                    <a:pt x="5451" y="8066"/>
                    <a:pt x="5703" y="8287"/>
                    <a:pt x="5703" y="8539"/>
                  </a:cubicBezTo>
                  <a:lnTo>
                    <a:pt x="5703" y="10209"/>
                  </a:lnTo>
                  <a:cubicBezTo>
                    <a:pt x="5703" y="11122"/>
                    <a:pt x="6396" y="11815"/>
                    <a:pt x="7309" y="11815"/>
                  </a:cubicBezTo>
                  <a:cubicBezTo>
                    <a:pt x="8223" y="11815"/>
                    <a:pt x="8916" y="11122"/>
                    <a:pt x="8916" y="10209"/>
                  </a:cubicBezTo>
                  <a:lnTo>
                    <a:pt x="8916" y="7499"/>
                  </a:lnTo>
                  <a:cubicBezTo>
                    <a:pt x="8916" y="6711"/>
                    <a:pt x="9168" y="5955"/>
                    <a:pt x="9609" y="5388"/>
                  </a:cubicBezTo>
                  <a:cubicBezTo>
                    <a:pt x="10145" y="4569"/>
                    <a:pt x="10397" y="3498"/>
                    <a:pt x="10145" y="2490"/>
                  </a:cubicBezTo>
                  <a:cubicBezTo>
                    <a:pt x="9893" y="1293"/>
                    <a:pt x="8885" y="348"/>
                    <a:pt x="7719" y="95"/>
                  </a:cubicBezTo>
                  <a:cubicBezTo>
                    <a:pt x="7435" y="1"/>
                    <a:pt x="7152" y="1"/>
                    <a:pt x="6931" y="1"/>
                  </a:cubicBezTo>
                  <a:cubicBezTo>
                    <a:pt x="6333" y="1"/>
                    <a:pt x="5703" y="158"/>
                    <a:pt x="5199" y="474"/>
                  </a:cubicBezTo>
                  <a:cubicBezTo>
                    <a:pt x="4663" y="158"/>
                    <a:pt x="4033" y="1"/>
                    <a:pt x="346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06" name="Google Shape;7306;p64"/>
            <p:cNvGrpSpPr/>
            <p:nvPr/>
          </p:nvGrpSpPr>
          <p:grpSpPr>
            <a:xfrm>
              <a:off x="1858178" y="2685639"/>
              <a:ext cx="229769" cy="188241"/>
              <a:chOff x="-26981375" y="3951875"/>
              <a:chExt cx="296150" cy="242625"/>
            </a:xfrm>
            <a:grpFill/>
          </p:grpSpPr>
          <p:sp>
            <p:nvSpPr>
              <p:cNvPr id="7307" name="Google Shape;7307;p64"/>
              <p:cNvSpPr/>
              <p:nvPr/>
            </p:nvSpPr>
            <p:spPr>
              <a:xfrm>
                <a:off x="-26978225" y="3951875"/>
                <a:ext cx="17330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932" h="6239" extrusionOk="0">
                    <a:moveTo>
                      <a:pt x="3340" y="2364"/>
                    </a:moveTo>
                    <a:cubicBezTo>
                      <a:pt x="3529" y="2364"/>
                      <a:pt x="3686" y="2521"/>
                      <a:pt x="3686" y="2710"/>
                    </a:cubicBezTo>
                    <a:lnTo>
                      <a:pt x="3686" y="3435"/>
                    </a:lnTo>
                    <a:lnTo>
                      <a:pt x="4411" y="3435"/>
                    </a:lnTo>
                    <a:cubicBezTo>
                      <a:pt x="4600" y="3435"/>
                      <a:pt x="4757" y="3592"/>
                      <a:pt x="4757" y="3782"/>
                    </a:cubicBezTo>
                    <a:cubicBezTo>
                      <a:pt x="4757" y="3971"/>
                      <a:pt x="4600" y="4128"/>
                      <a:pt x="4411" y="4128"/>
                    </a:cubicBezTo>
                    <a:lnTo>
                      <a:pt x="3686" y="4128"/>
                    </a:lnTo>
                    <a:lnTo>
                      <a:pt x="3686" y="4853"/>
                    </a:lnTo>
                    <a:cubicBezTo>
                      <a:pt x="3686" y="5042"/>
                      <a:pt x="3529" y="5199"/>
                      <a:pt x="3340" y="5199"/>
                    </a:cubicBezTo>
                    <a:cubicBezTo>
                      <a:pt x="3151" y="5199"/>
                      <a:pt x="2993" y="5042"/>
                      <a:pt x="2993" y="4853"/>
                    </a:cubicBezTo>
                    <a:lnTo>
                      <a:pt x="2993" y="4128"/>
                    </a:lnTo>
                    <a:lnTo>
                      <a:pt x="2268" y="4128"/>
                    </a:lnTo>
                    <a:cubicBezTo>
                      <a:pt x="2079" y="4128"/>
                      <a:pt x="1922" y="3971"/>
                      <a:pt x="1922" y="3782"/>
                    </a:cubicBezTo>
                    <a:cubicBezTo>
                      <a:pt x="1922" y="3592"/>
                      <a:pt x="2079" y="3435"/>
                      <a:pt x="2268" y="3435"/>
                    </a:cubicBezTo>
                    <a:lnTo>
                      <a:pt x="2993" y="3435"/>
                    </a:lnTo>
                    <a:lnTo>
                      <a:pt x="2993" y="2710"/>
                    </a:lnTo>
                    <a:cubicBezTo>
                      <a:pt x="2993" y="2521"/>
                      <a:pt x="3151" y="2364"/>
                      <a:pt x="3340" y="2364"/>
                    </a:cubicBezTo>
                    <a:close/>
                    <a:moveTo>
                      <a:pt x="3434" y="1"/>
                    </a:moveTo>
                    <a:cubicBezTo>
                      <a:pt x="2836" y="1"/>
                      <a:pt x="2394" y="474"/>
                      <a:pt x="2394" y="1041"/>
                    </a:cubicBezTo>
                    <a:lnTo>
                      <a:pt x="2394" y="1387"/>
                    </a:lnTo>
                    <a:lnTo>
                      <a:pt x="1008" y="1387"/>
                    </a:lnTo>
                    <a:cubicBezTo>
                      <a:pt x="441" y="1387"/>
                      <a:pt x="0" y="1860"/>
                      <a:pt x="0" y="2395"/>
                    </a:cubicBezTo>
                    <a:lnTo>
                      <a:pt x="0" y="6239"/>
                    </a:lnTo>
                    <a:lnTo>
                      <a:pt x="6931" y="6239"/>
                    </a:lnTo>
                    <a:lnTo>
                      <a:pt x="6931" y="2395"/>
                    </a:lnTo>
                    <a:lnTo>
                      <a:pt x="6837" y="2395"/>
                    </a:lnTo>
                    <a:cubicBezTo>
                      <a:pt x="6837" y="1828"/>
                      <a:pt x="6364" y="1387"/>
                      <a:pt x="5829" y="1387"/>
                    </a:cubicBezTo>
                    <a:lnTo>
                      <a:pt x="4442" y="1387"/>
                    </a:lnTo>
                    <a:lnTo>
                      <a:pt x="4442" y="1041"/>
                    </a:lnTo>
                    <a:cubicBezTo>
                      <a:pt x="4442" y="442"/>
                      <a:pt x="3970" y="1"/>
                      <a:pt x="34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08" name="Google Shape;7308;p64"/>
              <p:cNvSpPr/>
              <p:nvPr/>
            </p:nvSpPr>
            <p:spPr>
              <a:xfrm>
                <a:off x="-26981375" y="4124375"/>
                <a:ext cx="174075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6963" h="2805" extrusionOk="0">
                    <a:moveTo>
                      <a:pt x="2457" y="1418"/>
                    </a:moveTo>
                    <a:cubicBezTo>
                      <a:pt x="2647" y="1418"/>
                      <a:pt x="2804" y="1576"/>
                      <a:pt x="2804" y="1765"/>
                    </a:cubicBezTo>
                    <a:cubicBezTo>
                      <a:pt x="2804" y="1954"/>
                      <a:pt x="2647" y="2111"/>
                      <a:pt x="2457" y="2111"/>
                    </a:cubicBezTo>
                    <a:cubicBezTo>
                      <a:pt x="2237" y="2111"/>
                      <a:pt x="2079" y="1954"/>
                      <a:pt x="2079" y="1765"/>
                    </a:cubicBezTo>
                    <a:cubicBezTo>
                      <a:pt x="2079" y="1576"/>
                      <a:pt x="2237" y="1418"/>
                      <a:pt x="2457" y="1418"/>
                    </a:cubicBezTo>
                    <a:close/>
                    <a:moveTo>
                      <a:pt x="32" y="0"/>
                    </a:moveTo>
                    <a:lnTo>
                      <a:pt x="32" y="1009"/>
                    </a:lnTo>
                    <a:cubicBezTo>
                      <a:pt x="0" y="1607"/>
                      <a:pt x="473" y="2080"/>
                      <a:pt x="1071" y="2080"/>
                    </a:cubicBezTo>
                    <a:lnTo>
                      <a:pt x="1449" y="2080"/>
                    </a:lnTo>
                    <a:cubicBezTo>
                      <a:pt x="1607" y="2489"/>
                      <a:pt x="1985" y="2804"/>
                      <a:pt x="2457" y="2804"/>
                    </a:cubicBezTo>
                    <a:cubicBezTo>
                      <a:pt x="2867" y="2804"/>
                      <a:pt x="3277" y="2521"/>
                      <a:pt x="3434" y="2080"/>
                    </a:cubicBezTo>
                    <a:lnTo>
                      <a:pt x="6963" y="2080"/>
                    </a:lnTo>
                    <a:lnTo>
                      <a:pt x="696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09" name="Google Shape;7309;p64"/>
              <p:cNvSpPr/>
              <p:nvPr/>
            </p:nvSpPr>
            <p:spPr>
              <a:xfrm>
                <a:off x="-26790000" y="4002300"/>
                <a:ext cx="104775" cy="19220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7688" extrusionOk="0">
                    <a:moveTo>
                      <a:pt x="1513" y="693"/>
                    </a:moveTo>
                    <a:cubicBezTo>
                      <a:pt x="1954" y="693"/>
                      <a:pt x="2364" y="977"/>
                      <a:pt x="2521" y="1386"/>
                    </a:cubicBezTo>
                    <a:lnTo>
                      <a:pt x="3372" y="3497"/>
                    </a:lnTo>
                    <a:lnTo>
                      <a:pt x="1765" y="3497"/>
                    </a:lnTo>
                    <a:cubicBezTo>
                      <a:pt x="1576" y="3497"/>
                      <a:pt x="1419" y="3340"/>
                      <a:pt x="1419" y="3151"/>
                    </a:cubicBezTo>
                    <a:lnTo>
                      <a:pt x="1419" y="693"/>
                    </a:lnTo>
                    <a:close/>
                    <a:moveTo>
                      <a:pt x="1765" y="6270"/>
                    </a:moveTo>
                    <a:cubicBezTo>
                      <a:pt x="1954" y="6270"/>
                      <a:pt x="2112" y="6427"/>
                      <a:pt x="2112" y="6616"/>
                    </a:cubicBezTo>
                    <a:cubicBezTo>
                      <a:pt x="2112" y="6805"/>
                      <a:pt x="1954" y="6963"/>
                      <a:pt x="1765" y="6963"/>
                    </a:cubicBezTo>
                    <a:cubicBezTo>
                      <a:pt x="1576" y="6963"/>
                      <a:pt x="1419" y="6805"/>
                      <a:pt x="1419" y="6616"/>
                    </a:cubicBezTo>
                    <a:cubicBezTo>
                      <a:pt x="1419" y="6427"/>
                      <a:pt x="1576" y="6270"/>
                      <a:pt x="1765" y="6270"/>
                    </a:cubicBezTo>
                    <a:close/>
                    <a:moveTo>
                      <a:pt x="1" y="0"/>
                    </a:moveTo>
                    <a:lnTo>
                      <a:pt x="1" y="6963"/>
                    </a:lnTo>
                    <a:lnTo>
                      <a:pt x="788" y="6963"/>
                    </a:lnTo>
                    <a:cubicBezTo>
                      <a:pt x="946" y="7372"/>
                      <a:pt x="1293" y="7687"/>
                      <a:pt x="1765" y="7687"/>
                    </a:cubicBezTo>
                    <a:cubicBezTo>
                      <a:pt x="2206" y="7687"/>
                      <a:pt x="2584" y="7404"/>
                      <a:pt x="2742" y="6963"/>
                    </a:cubicBezTo>
                    <a:lnTo>
                      <a:pt x="3151" y="6963"/>
                    </a:lnTo>
                    <a:cubicBezTo>
                      <a:pt x="3718" y="6963"/>
                      <a:pt x="4159" y="6490"/>
                      <a:pt x="4159" y="5955"/>
                    </a:cubicBezTo>
                    <a:lnTo>
                      <a:pt x="4159" y="5577"/>
                    </a:lnTo>
                    <a:lnTo>
                      <a:pt x="3151" y="5577"/>
                    </a:lnTo>
                    <a:cubicBezTo>
                      <a:pt x="2931" y="5577"/>
                      <a:pt x="2773" y="5419"/>
                      <a:pt x="2773" y="5230"/>
                    </a:cubicBezTo>
                    <a:cubicBezTo>
                      <a:pt x="2773" y="5041"/>
                      <a:pt x="2994" y="4883"/>
                      <a:pt x="3183" y="4883"/>
                    </a:cubicBezTo>
                    <a:lnTo>
                      <a:pt x="4191" y="4883"/>
                    </a:lnTo>
                    <a:lnTo>
                      <a:pt x="4191" y="4096"/>
                    </a:lnTo>
                    <a:cubicBezTo>
                      <a:pt x="4191" y="3970"/>
                      <a:pt x="4159" y="3812"/>
                      <a:pt x="4159" y="3686"/>
                    </a:cubicBezTo>
                    <a:cubicBezTo>
                      <a:pt x="4096" y="3466"/>
                      <a:pt x="3246" y="1386"/>
                      <a:pt x="3151" y="1103"/>
                    </a:cubicBezTo>
                    <a:cubicBezTo>
                      <a:pt x="2868" y="410"/>
                      <a:pt x="2238" y="0"/>
                      <a:pt x="154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310" name="Google Shape;7310;p64"/>
            <p:cNvGrpSpPr/>
            <p:nvPr/>
          </p:nvGrpSpPr>
          <p:grpSpPr>
            <a:xfrm>
              <a:off x="3305410" y="2083342"/>
              <a:ext cx="229187" cy="231011"/>
              <a:chOff x="-25094250" y="3176075"/>
              <a:chExt cx="295400" cy="297750"/>
            </a:xfrm>
            <a:grpFill/>
          </p:grpSpPr>
          <p:sp>
            <p:nvSpPr>
              <p:cNvPr id="7311" name="Google Shape;7311;p64"/>
              <p:cNvSpPr/>
              <p:nvPr/>
            </p:nvSpPr>
            <p:spPr>
              <a:xfrm>
                <a:off x="-24989225" y="3176075"/>
                <a:ext cx="87200" cy="122500"/>
              </a:xfrm>
              <a:custGeom>
                <a:avLst/>
                <a:gdLst/>
                <a:ahLst/>
                <a:cxnLst/>
                <a:rect l="l" t="t" r="r" b="b"/>
                <a:pathLst>
                  <a:path w="3488" h="4900" extrusionOk="0">
                    <a:moveTo>
                      <a:pt x="1408" y="1"/>
                    </a:moveTo>
                    <a:lnTo>
                      <a:pt x="1408" y="1922"/>
                    </a:lnTo>
                    <a:cubicBezTo>
                      <a:pt x="1408" y="2647"/>
                      <a:pt x="998" y="3277"/>
                      <a:pt x="463" y="3561"/>
                    </a:cubicBezTo>
                    <a:cubicBezTo>
                      <a:pt x="211" y="3655"/>
                      <a:pt x="53" y="3907"/>
                      <a:pt x="22" y="4128"/>
                    </a:cubicBezTo>
                    <a:cubicBezTo>
                      <a:pt x="1" y="4609"/>
                      <a:pt x="369" y="4896"/>
                      <a:pt x="738" y="4896"/>
                    </a:cubicBezTo>
                    <a:cubicBezTo>
                      <a:pt x="925" y="4896"/>
                      <a:pt x="1113" y="4822"/>
                      <a:pt x="1250" y="4663"/>
                    </a:cubicBezTo>
                    <a:cubicBezTo>
                      <a:pt x="1361" y="4506"/>
                      <a:pt x="1557" y="4427"/>
                      <a:pt x="1754" y="4427"/>
                    </a:cubicBezTo>
                    <a:cubicBezTo>
                      <a:pt x="1951" y="4427"/>
                      <a:pt x="2148" y="4506"/>
                      <a:pt x="2258" y="4663"/>
                    </a:cubicBezTo>
                    <a:cubicBezTo>
                      <a:pt x="2411" y="4826"/>
                      <a:pt x="2604" y="4899"/>
                      <a:pt x="2792" y="4899"/>
                    </a:cubicBezTo>
                    <a:cubicBezTo>
                      <a:pt x="3149" y="4899"/>
                      <a:pt x="3487" y="4635"/>
                      <a:pt x="3487" y="4222"/>
                    </a:cubicBezTo>
                    <a:cubicBezTo>
                      <a:pt x="3487" y="3939"/>
                      <a:pt x="3330" y="3718"/>
                      <a:pt x="3109" y="3592"/>
                    </a:cubicBezTo>
                    <a:cubicBezTo>
                      <a:pt x="2479" y="3277"/>
                      <a:pt x="2101" y="2710"/>
                      <a:pt x="2101" y="2143"/>
                    </a:cubicBezTo>
                    <a:lnTo>
                      <a:pt x="2101" y="32"/>
                    </a:lnTo>
                    <a:cubicBezTo>
                      <a:pt x="2006" y="32"/>
                      <a:pt x="1880" y="1"/>
                      <a:pt x="17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12" name="Google Shape;7312;p64"/>
              <p:cNvSpPr/>
              <p:nvPr/>
            </p:nvSpPr>
            <p:spPr>
              <a:xfrm>
                <a:off x="-25094250" y="3179225"/>
                <a:ext cx="2954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11816" h="11658" extrusionOk="0">
                    <a:moveTo>
                      <a:pt x="4884" y="1"/>
                    </a:moveTo>
                    <a:cubicBezTo>
                      <a:pt x="2143" y="505"/>
                      <a:pt x="1" y="2899"/>
                      <a:pt x="1" y="5829"/>
                    </a:cubicBezTo>
                    <a:cubicBezTo>
                      <a:pt x="1" y="8696"/>
                      <a:pt x="2143" y="11153"/>
                      <a:pt x="4884" y="11657"/>
                    </a:cubicBezTo>
                    <a:lnTo>
                      <a:pt x="4884" y="9799"/>
                    </a:lnTo>
                    <a:cubicBezTo>
                      <a:pt x="4884" y="9358"/>
                      <a:pt x="4664" y="8980"/>
                      <a:pt x="4349" y="8822"/>
                    </a:cubicBezTo>
                    <a:cubicBezTo>
                      <a:pt x="3876" y="8633"/>
                      <a:pt x="3561" y="8160"/>
                      <a:pt x="3530" y="7625"/>
                    </a:cubicBezTo>
                    <a:cubicBezTo>
                      <a:pt x="3446" y="6731"/>
                      <a:pt x="4186" y="6180"/>
                      <a:pt x="4925" y="6180"/>
                    </a:cubicBezTo>
                    <a:cubicBezTo>
                      <a:pt x="5306" y="6180"/>
                      <a:pt x="5687" y="6327"/>
                      <a:pt x="5955" y="6648"/>
                    </a:cubicBezTo>
                    <a:cubicBezTo>
                      <a:pt x="6188" y="6316"/>
                      <a:pt x="6553" y="6163"/>
                      <a:pt x="6929" y="6163"/>
                    </a:cubicBezTo>
                    <a:cubicBezTo>
                      <a:pt x="7621" y="6163"/>
                      <a:pt x="8350" y="6684"/>
                      <a:pt x="8350" y="7562"/>
                    </a:cubicBezTo>
                    <a:cubicBezTo>
                      <a:pt x="8350" y="8066"/>
                      <a:pt x="8035" y="8570"/>
                      <a:pt x="7562" y="8822"/>
                    </a:cubicBezTo>
                    <a:cubicBezTo>
                      <a:pt x="7184" y="9011"/>
                      <a:pt x="6995" y="9326"/>
                      <a:pt x="6995" y="9641"/>
                    </a:cubicBezTo>
                    <a:lnTo>
                      <a:pt x="6995" y="11657"/>
                    </a:lnTo>
                    <a:cubicBezTo>
                      <a:pt x="9736" y="11153"/>
                      <a:pt x="11815" y="8728"/>
                      <a:pt x="11815" y="5829"/>
                    </a:cubicBezTo>
                    <a:cubicBezTo>
                      <a:pt x="11815" y="2899"/>
                      <a:pt x="9736" y="505"/>
                      <a:pt x="6995" y="1"/>
                    </a:cubicBezTo>
                    <a:lnTo>
                      <a:pt x="6995" y="2017"/>
                    </a:lnTo>
                    <a:cubicBezTo>
                      <a:pt x="6995" y="2364"/>
                      <a:pt x="7216" y="2679"/>
                      <a:pt x="7562" y="2836"/>
                    </a:cubicBezTo>
                    <a:cubicBezTo>
                      <a:pt x="8035" y="3057"/>
                      <a:pt x="8350" y="3529"/>
                      <a:pt x="8350" y="4096"/>
                    </a:cubicBezTo>
                    <a:cubicBezTo>
                      <a:pt x="8350" y="4945"/>
                      <a:pt x="7656" y="5495"/>
                      <a:pt x="6948" y="5495"/>
                    </a:cubicBezTo>
                    <a:cubicBezTo>
                      <a:pt x="6578" y="5495"/>
                      <a:pt x="6205" y="5345"/>
                      <a:pt x="5924" y="5010"/>
                    </a:cubicBezTo>
                    <a:cubicBezTo>
                      <a:pt x="5691" y="5321"/>
                      <a:pt x="5310" y="5471"/>
                      <a:pt x="4919" y="5471"/>
                    </a:cubicBezTo>
                    <a:cubicBezTo>
                      <a:pt x="4200" y="5471"/>
                      <a:pt x="3448" y="4961"/>
                      <a:pt x="3530" y="4002"/>
                    </a:cubicBezTo>
                    <a:cubicBezTo>
                      <a:pt x="3561" y="3498"/>
                      <a:pt x="3876" y="3057"/>
                      <a:pt x="4349" y="2836"/>
                    </a:cubicBezTo>
                    <a:cubicBezTo>
                      <a:pt x="4664" y="2679"/>
                      <a:pt x="4884" y="2269"/>
                      <a:pt x="4884" y="1859"/>
                    </a:cubicBezTo>
                    <a:lnTo>
                      <a:pt x="488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13" name="Google Shape;7313;p64"/>
              <p:cNvSpPr/>
              <p:nvPr/>
            </p:nvSpPr>
            <p:spPr>
              <a:xfrm>
                <a:off x="-24989225" y="3350975"/>
                <a:ext cx="87200" cy="122850"/>
              </a:xfrm>
              <a:custGeom>
                <a:avLst/>
                <a:gdLst/>
                <a:ahLst/>
                <a:cxnLst/>
                <a:rect l="l" t="t" r="r" b="b"/>
                <a:pathLst>
                  <a:path w="3488" h="4914" extrusionOk="0">
                    <a:moveTo>
                      <a:pt x="2777" y="1"/>
                    </a:moveTo>
                    <a:cubicBezTo>
                      <a:pt x="2589" y="1"/>
                      <a:pt x="2399" y="77"/>
                      <a:pt x="2258" y="251"/>
                    </a:cubicBezTo>
                    <a:cubicBezTo>
                      <a:pt x="2148" y="408"/>
                      <a:pt x="1951" y="487"/>
                      <a:pt x="1754" y="487"/>
                    </a:cubicBezTo>
                    <a:cubicBezTo>
                      <a:pt x="1557" y="487"/>
                      <a:pt x="1361" y="408"/>
                      <a:pt x="1250" y="251"/>
                    </a:cubicBezTo>
                    <a:cubicBezTo>
                      <a:pt x="1122" y="91"/>
                      <a:pt x="936" y="17"/>
                      <a:pt x="748" y="17"/>
                    </a:cubicBezTo>
                    <a:cubicBezTo>
                      <a:pt x="379" y="17"/>
                      <a:pt x="1" y="297"/>
                      <a:pt x="22" y="755"/>
                    </a:cubicBezTo>
                    <a:cubicBezTo>
                      <a:pt x="22" y="1007"/>
                      <a:pt x="242" y="1227"/>
                      <a:pt x="463" y="1353"/>
                    </a:cubicBezTo>
                    <a:cubicBezTo>
                      <a:pt x="1061" y="1637"/>
                      <a:pt x="1408" y="2267"/>
                      <a:pt x="1408" y="2960"/>
                    </a:cubicBezTo>
                    <a:lnTo>
                      <a:pt x="1408" y="4914"/>
                    </a:lnTo>
                    <a:cubicBezTo>
                      <a:pt x="1534" y="4851"/>
                      <a:pt x="1660" y="4851"/>
                      <a:pt x="1754" y="4851"/>
                    </a:cubicBezTo>
                    <a:lnTo>
                      <a:pt x="2101" y="4851"/>
                    </a:lnTo>
                    <a:lnTo>
                      <a:pt x="2101" y="2771"/>
                    </a:lnTo>
                    <a:cubicBezTo>
                      <a:pt x="2101" y="2141"/>
                      <a:pt x="2479" y="1606"/>
                      <a:pt x="3109" y="1322"/>
                    </a:cubicBezTo>
                    <a:cubicBezTo>
                      <a:pt x="3330" y="1196"/>
                      <a:pt x="3487" y="975"/>
                      <a:pt x="3487" y="692"/>
                    </a:cubicBezTo>
                    <a:cubicBezTo>
                      <a:pt x="3487" y="279"/>
                      <a:pt x="3135" y="1"/>
                      <a:pt x="27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314" name="Google Shape;7314;p64"/>
            <p:cNvGrpSpPr/>
            <p:nvPr/>
          </p:nvGrpSpPr>
          <p:grpSpPr>
            <a:xfrm>
              <a:off x="3305410" y="2367267"/>
              <a:ext cx="229187" cy="229168"/>
              <a:chOff x="-25094250" y="3547050"/>
              <a:chExt cx="295400" cy="295375"/>
            </a:xfrm>
            <a:grpFill/>
          </p:grpSpPr>
          <p:sp>
            <p:nvSpPr>
              <p:cNvPr id="7315" name="Google Shape;7315;p64"/>
              <p:cNvSpPr/>
              <p:nvPr/>
            </p:nvSpPr>
            <p:spPr>
              <a:xfrm>
                <a:off x="-24990275" y="358092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16" name="Google Shape;7316;p64"/>
              <p:cNvSpPr/>
              <p:nvPr/>
            </p:nvSpPr>
            <p:spPr>
              <a:xfrm>
                <a:off x="-25041475" y="3668350"/>
                <a:ext cx="52025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2080" extrusionOk="0">
                    <a:moveTo>
                      <a:pt x="1" y="0"/>
                    </a:moveTo>
                    <a:lnTo>
                      <a:pt x="1" y="2080"/>
                    </a:lnTo>
                    <a:lnTo>
                      <a:pt x="2080" y="2080"/>
                    </a:ln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17" name="Google Shape;7317;p64"/>
              <p:cNvSpPr/>
              <p:nvPr/>
            </p:nvSpPr>
            <p:spPr>
              <a:xfrm>
                <a:off x="-25094250" y="3547050"/>
                <a:ext cx="224500" cy="295375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11815" extrusionOk="0">
                    <a:moveTo>
                      <a:pt x="4538" y="694"/>
                    </a:moveTo>
                    <a:cubicBezTo>
                      <a:pt x="5136" y="694"/>
                      <a:pt x="5577" y="1166"/>
                      <a:pt x="5577" y="1702"/>
                    </a:cubicBezTo>
                    <a:cubicBezTo>
                      <a:pt x="5577" y="1891"/>
                      <a:pt x="5735" y="2048"/>
                      <a:pt x="5924" y="2048"/>
                    </a:cubicBezTo>
                    <a:lnTo>
                      <a:pt x="6649" y="2048"/>
                    </a:lnTo>
                    <a:cubicBezTo>
                      <a:pt x="6838" y="2048"/>
                      <a:pt x="6995" y="2206"/>
                      <a:pt x="6995" y="2426"/>
                    </a:cubicBezTo>
                    <a:lnTo>
                      <a:pt x="6995" y="2773"/>
                    </a:lnTo>
                    <a:lnTo>
                      <a:pt x="2143" y="2773"/>
                    </a:lnTo>
                    <a:lnTo>
                      <a:pt x="2143" y="2426"/>
                    </a:lnTo>
                    <a:lnTo>
                      <a:pt x="2112" y="2426"/>
                    </a:lnTo>
                    <a:cubicBezTo>
                      <a:pt x="2112" y="2206"/>
                      <a:pt x="2269" y="2048"/>
                      <a:pt x="2458" y="2048"/>
                    </a:cubicBezTo>
                    <a:lnTo>
                      <a:pt x="3183" y="2048"/>
                    </a:lnTo>
                    <a:cubicBezTo>
                      <a:pt x="3372" y="2048"/>
                      <a:pt x="3530" y="1891"/>
                      <a:pt x="3530" y="1702"/>
                    </a:cubicBezTo>
                    <a:cubicBezTo>
                      <a:pt x="3530" y="1103"/>
                      <a:pt x="4002" y="694"/>
                      <a:pt x="4538" y="694"/>
                    </a:cubicBezTo>
                    <a:close/>
                    <a:moveTo>
                      <a:pt x="7310" y="4159"/>
                    </a:moveTo>
                    <a:cubicBezTo>
                      <a:pt x="7499" y="4159"/>
                      <a:pt x="7657" y="4317"/>
                      <a:pt x="7657" y="4506"/>
                    </a:cubicBezTo>
                    <a:cubicBezTo>
                      <a:pt x="7657" y="4695"/>
                      <a:pt x="7499" y="4852"/>
                      <a:pt x="7310" y="4852"/>
                    </a:cubicBezTo>
                    <a:lnTo>
                      <a:pt x="5924" y="4852"/>
                    </a:lnTo>
                    <a:cubicBezTo>
                      <a:pt x="5735" y="4852"/>
                      <a:pt x="5577" y="4695"/>
                      <a:pt x="5577" y="4506"/>
                    </a:cubicBezTo>
                    <a:cubicBezTo>
                      <a:pt x="5577" y="4317"/>
                      <a:pt x="5735" y="4159"/>
                      <a:pt x="5924" y="4159"/>
                    </a:cubicBezTo>
                    <a:close/>
                    <a:moveTo>
                      <a:pt x="7310" y="5514"/>
                    </a:moveTo>
                    <a:cubicBezTo>
                      <a:pt x="7499" y="5514"/>
                      <a:pt x="7657" y="5671"/>
                      <a:pt x="7657" y="5892"/>
                    </a:cubicBezTo>
                    <a:cubicBezTo>
                      <a:pt x="7657" y="6081"/>
                      <a:pt x="7499" y="6238"/>
                      <a:pt x="7310" y="6238"/>
                    </a:cubicBezTo>
                    <a:lnTo>
                      <a:pt x="5924" y="6238"/>
                    </a:lnTo>
                    <a:cubicBezTo>
                      <a:pt x="5735" y="6238"/>
                      <a:pt x="5577" y="6081"/>
                      <a:pt x="5577" y="5892"/>
                    </a:cubicBezTo>
                    <a:cubicBezTo>
                      <a:pt x="5577" y="5671"/>
                      <a:pt x="5735" y="5514"/>
                      <a:pt x="5924" y="5514"/>
                    </a:cubicBezTo>
                    <a:close/>
                    <a:moveTo>
                      <a:pt x="4506" y="4159"/>
                    </a:moveTo>
                    <a:cubicBezTo>
                      <a:pt x="4695" y="4159"/>
                      <a:pt x="4853" y="4317"/>
                      <a:pt x="4853" y="4506"/>
                    </a:cubicBezTo>
                    <a:lnTo>
                      <a:pt x="4853" y="7247"/>
                    </a:lnTo>
                    <a:cubicBezTo>
                      <a:pt x="4853" y="7467"/>
                      <a:pt x="4695" y="7593"/>
                      <a:pt x="4506" y="7593"/>
                    </a:cubicBezTo>
                    <a:lnTo>
                      <a:pt x="1734" y="7593"/>
                    </a:lnTo>
                    <a:cubicBezTo>
                      <a:pt x="1545" y="7593"/>
                      <a:pt x="1387" y="7467"/>
                      <a:pt x="1387" y="7247"/>
                    </a:cubicBezTo>
                    <a:lnTo>
                      <a:pt x="1387" y="4506"/>
                    </a:lnTo>
                    <a:cubicBezTo>
                      <a:pt x="1387" y="4317"/>
                      <a:pt x="1545" y="4159"/>
                      <a:pt x="1734" y="4159"/>
                    </a:cubicBezTo>
                    <a:close/>
                    <a:moveTo>
                      <a:pt x="7310" y="6900"/>
                    </a:moveTo>
                    <a:cubicBezTo>
                      <a:pt x="7499" y="6900"/>
                      <a:pt x="7657" y="7058"/>
                      <a:pt x="7657" y="7247"/>
                    </a:cubicBezTo>
                    <a:cubicBezTo>
                      <a:pt x="7657" y="7467"/>
                      <a:pt x="7499" y="7593"/>
                      <a:pt x="7310" y="7593"/>
                    </a:cubicBezTo>
                    <a:lnTo>
                      <a:pt x="5924" y="7593"/>
                    </a:lnTo>
                    <a:cubicBezTo>
                      <a:pt x="5735" y="7593"/>
                      <a:pt x="5577" y="7467"/>
                      <a:pt x="5577" y="7247"/>
                    </a:cubicBezTo>
                    <a:cubicBezTo>
                      <a:pt x="5577" y="7058"/>
                      <a:pt x="5735" y="6900"/>
                      <a:pt x="5924" y="6900"/>
                    </a:cubicBezTo>
                    <a:close/>
                    <a:moveTo>
                      <a:pt x="7310" y="8318"/>
                    </a:moveTo>
                    <a:cubicBezTo>
                      <a:pt x="7499" y="8318"/>
                      <a:pt x="7657" y="8475"/>
                      <a:pt x="7657" y="8664"/>
                    </a:cubicBezTo>
                    <a:cubicBezTo>
                      <a:pt x="7657" y="8853"/>
                      <a:pt x="7499" y="9011"/>
                      <a:pt x="7310" y="9011"/>
                    </a:cubicBezTo>
                    <a:lnTo>
                      <a:pt x="1734" y="9011"/>
                    </a:lnTo>
                    <a:cubicBezTo>
                      <a:pt x="1545" y="9011"/>
                      <a:pt x="1387" y="8853"/>
                      <a:pt x="1387" y="8664"/>
                    </a:cubicBezTo>
                    <a:cubicBezTo>
                      <a:pt x="1387" y="8475"/>
                      <a:pt x="1545" y="8318"/>
                      <a:pt x="1734" y="8318"/>
                    </a:cubicBezTo>
                    <a:close/>
                    <a:moveTo>
                      <a:pt x="7310" y="9704"/>
                    </a:moveTo>
                    <a:cubicBezTo>
                      <a:pt x="7499" y="9704"/>
                      <a:pt x="7657" y="9861"/>
                      <a:pt x="7657" y="10050"/>
                    </a:cubicBezTo>
                    <a:cubicBezTo>
                      <a:pt x="7657" y="10240"/>
                      <a:pt x="7499" y="10397"/>
                      <a:pt x="7310" y="10397"/>
                    </a:cubicBezTo>
                    <a:lnTo>
                      <a:pt x="1734" y="10397"/>
                    </a:lnTo>
                    <a:cubicBezTo>
                      <a:pt x="1545" y="10397"/>
                      <a:pt x="1387" y="10240"/>
                      <a:pt x="1387" y="10050"/>
                    </a:cubicBezTo>
                    <a:cubicBezTo>
                      <a:pt x="1387" y="9861"/>
                      <a:pt x="1545" y="9704"/>
                      <a:pt x="1734" y="9704"/>
                    </a:cubicBezTo>
                    <a:close/>
                    <a:moveTo>
                      <a:pt x="4506" y="0"/>
                    </a:moveTo>
                    <a:cubicBezTo>
                      <a:pt x="3687" y="0"/>
                      <a:pt x="2962" y="599"/>
                      <a:pt x="2805" y="1387"/>
                    </a:cubicBezTo>
                    <a:lnTo>
                      <a:pt x="2427" y="1387"/>
                    </a:lnTo>
                    <a:cubicBezTo>
                      <a:pt x="1986" y="1387"/>
                      <a:pt x="1576" y="1670"/>
                      <a:pt x="1419" y="2080"/>
                    </a:cubicBezTo>
                    <a:lnTo>
                      <a:pt x="1041" y="2080"/>
                    </a:lnTo>
                    <a:cubicBezTo>
                      <a:pt x="442" y="2080"/>
                      <a:pt x="1" y="2552"/>
                      <a:pt x="1" y="3119"/>
                    </a:cubicBezTo>
                    <a:lnTo>
                      <a:pt x="1" y="10807"/>
                    </a:lnTo>
                    <a:cubicBezTo>
                      <a:pt x="1" y="11342"/>
                      <a:pt x="474" y="11815"/>
                      <a:pt x="1041" y="11815"/>
                    </a:cubicBezTo>
                    <a:lnTo>
                      <a:pt x="7972" y="11815"/>
                    </a:lnTo>
                    <a:cubicBezTo>
                      <a:pt x="8570" y="11815"/>
                      <a:pt x="8980" y="11342"/>
                      <a:pt x="8980" y="10807"/>
                    </a:cubicBezTo>
                    <a:lnTo>
                      <a:pt x="8980" y="3119"/>
                    </a:lnTo>
                    <a:cubicBezTo>
                      <a:pt x="8980" y="2521"/>
                      <a:pt x="8507" y="2080"/>
                      <a:pt x="7972" y="2080"/>
                    </a:cubicBezTo>
                    <a:lnTo>
                      <a:pt x="7562" y="2080"/>
                    </a:lnTo>
                    <a:cubicBezTo>
                      <a:pt x="7405" y="1702"/>
                      <a:pt x="7058" y="1387"/>
                      <a:pt x="6585" y="1387"/>
                    </a:cubicBezTo>
                    <a:lnTo>
                      <a:pt x="6207" y="1387"/>
                    </a:lnTo>
                    <a:cubicBezTo>
                      <a:pt x="6050" y="599"/>
                      <a:pt x="5325" y="0"/>
                      <a:pt x="4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18" name="Google Shape;7318;p64"/>
              <p:cNvSpPr/>
              <p:nvPr/>
            </p:nvSpPr>
            <p:spPr>
              <a:xfrm>
                <a:off x="-24851650" y="3582300"/>
                <a:ext cx="52800" cy="1908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7633" extrusionOk="0">
                    <a:moveTo>
                      <a:pt x="1060" y="0"/>
                    </a:moveTo>
                    <a:cubicBezTo>
                      <a:pt x="930" y="0"/>
                      <a:pt x="804" y="55"/>
                      <a:pt x="757" y="166"/>
                    </a:cubicBezTo>
                    <a:lnTo>
                      <a:pt x="32" y="1552"/>
                    </a:lnTo>
                    <a:cubicBezTo>
                      <a:pt x="0" y="1583"/>
                      <a:pt x="0" y="1678"/>
                      <a:pt x="0" y="1709"/>
                    </a:cubicBezTo>
                    <a:lnTo>
                      <a:pt x="0" y="7632"/>
                    </a:lnTo>
                    <a:lnTo>
                      <a:pt x="2080" y="7632"/>
                    </a:lnTo>
                    <a:lnTo>
                      <a:pt x="2080" y="1709"/>
                    </a:lnTo>
                    <a:lnTo>
                      <a:pt x="2111" y="1709"/>
                    </a:lnTo>
                    <a:cubicBezTo>
                      <a:pt x="2111" y="1678"/>
                      <a:pt x="2111" y="1583"/>
                      <a:pt x="2080" y="1552"/>
                    </a:cubicBezTo>
                    <a:lnTo>
                      <a:pt x="1387" y="166"/>
                    </a:lnTo>
                    <a:cubicBezTo>
                      <a:pt x="1324" y="55"/>
                      <a:pt x="1190" y="0"/>
                      <a:pt x="10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19" name="Google Shape;7319;p64"/>
              <p:cNvSpPr/>
              <p:nvPr/>
            </p:nvSpPr>
            <p:spPr>
              <a:xfrm>
                <a:off x="-24850875" y="3788050"/>
                <a:ext cx="52025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2144" extrusionOk="0">
                    <a:moveTo>
                      <a:pt x="1" y="1"/>
                    </a:moveTo>
                    <a:lnTo>
                      <a:pt x="1" y="1104"/>
                    </a:lnTo>
                    <a:lnTo>
                      <a:pt x="64" y="1104"/>
                    </a:lnTo>
                    <a:cubicBezTo>
                      <a:pt x="64" y="1702"/>
                      <a:pt x="505" y="2143"/>
                      <a:pt x="1072" y="2143"/>
                    </a:cubicBezTo>
                    <a:cubicBezTo>
                      <a:pt x="1671" y="2143"/>
                      <a:pt x="2080" y="1671"/>
                      <a:pt x="2080" y="1104"/>
                    </a:cubicBezTo>
                    <a:lnTo>
                      <a:pt x="20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20" name="Google Shape;7320;p64"/>
            <p:cNvSpPr/>
            <p:nvPr/>
          </p:nvSpPr>
          <p:spPr>
            <a:xfrm>
              <a:off x="3305285" y="2700962"/>
              <a:ext cx="229789" cy="157518"/>
            </a:xfrm>
            <a:custGeom>
              <a:avLst/>
              <a:gdLst/>
              <a:ahLst/>
              <a:cxnLst/>
              <a:rect l="l" t="t" r="r" b="b"/>
              <a:pathLst>
                <a:path w="11847" h="8121" extrusionOk="0">
                  <a:moveTo>
                    <a:pt x="5640" y="1221"/>
                  </a:moveTo>
                  <a:lnTo>
                    <a:pt x="5640" y="1914"/>
                  </a:lnTo>
                  <a:lnTo>
                    <a:pt x="4916" y="1914"/>
                  </a:lnTo>
                  <a:lnTo>
                    <a:pt x="4916" y="1568"/>
                  </a:lnTo>
                  <a:cubicBezTo>
                    <a:pt x="4916" y="1379"/>
                    <a:pt x="5073" y="1221"/>
                    <a:pt x="5294" y="1221"/>
                  </a:cubicBezTo>
                  <a:close/>
                  <a:moveTo>
                    <a:pt x="8066" y="1253"/>
                  </a:moveTo>
                  <a:cubicBezTo>
                    <a:pt x="8287" y="1253"/>
                    <a:pt x="8444" y="1410"/>
                    <a:pt x="8444" y="1599"/>
                  </a:cubicBezTo>
                  <a:lnTo>
                    <a:pt x="8444" y="1946"/>
                  </a:lnTo>
                  <a:lnTo>
                    <a:pt x="7720" y="1946"/>
                  </a:lnTo>
                  <a:lnTo>
                    <a:pt x="7720" y="1253"/>
                  </a:lnTo>
                  <a:close/>
                  <a:moveTo>
                    <a:pt x="7027" y="1253"/>
                  </a:moveTo>
                  <a:lnTo>
                    <a:pt x="7027" y="1977"/>
                  </a:lnTo>
                  <a:lnTo>
                    <a:pt x="6302" y="1977"/>
                  </a:lnTo>
                  <a:lnTo>
                    <a:pt x="6302" y="1253"/>
                  </a:lnTo>
                  <a:close/>
                  <a:moveTo>
                    <a:pt x="8098" y="3994"/>
                  </a:moveTo>
                  <a:lnTo>
                    <a:pt x="6648" y="4844"/>
                  </a:lnTo>
                  <a:lnTo>
                    <a:pt x="5199" y="3994"/>
                  </a:lnTo>
                  <a:close/>
                  <a:moveTo>
                    <a:pt x="6648" y="5663"/>
                  </a:moveTo>
                  <a:lnTo>
                    <a:pt x="8665" y="6797"/>
                  </a:lnTo>
                  <a:lnTo>
                    <a:pt x="4664" y="6797"/>
                  </a:lnTo>
                  <a:lnTo>
                    <a:pt x="6648" y="5663"/>
                  </a:lnTo>
                  <a:close/>
                  <a:moveTo>
                    <a:pt x="3183" y="6766"/>
                  </a:moveTo>
                  <a:cubicBezTo>
                    <a:pt x="3372" y="6766"/>
                    <a:pt x="3561" y="6924"/>
                    <a:pt x="3561" y="7113"/>
                  </a:cubicBezTo>
                  <a:cubicBezTo>
                    <a:pt x="3561" y="7333"/>
                    <a:pt x="3372" y="7491"/>
                    <a:pt x="3183" y="7491"/>
                  </a:cubicBezTo>
                  <a:cubicBezTo>
                    <a:pt x="2994" y="7491"/>
                    <a:pt x="2836" y="7333"/>
                    <a:pt x="2836" y="7113"/>
                  </a:cubicBezTo>
                  <a:cubicBezTo>
                    <a:pt x="2836" y="6924"/>
                    <a:pt x="2994" y="6766"/>
                    <a:pt x="3183" y="6766"/>
                  </a:cubicBezTo>
                  <a:close/>
                  <a:moveTo>
                    <a:pt x="10114" y="6797"/>
                  </a:moveTo>
                  <a:cubicBezTo>
                    <a:pt x="10303" y="6797"/>
                    <a:pt x="10461" y="6955"/>
                    <a:pt x="10461" y="7144"/>
                  </a:cubicBezTo>
                  <a:cubicBezTo>
                    <a:pt x="10461" y="7365"/>
                    <a:pt x="10303" y="7522"/>
                    <a:pt x="10114" y="7522"/>
                  </a:cubicBezTo>
                  <a:cubicBezTo>
                    <a:pt x="9925" y="7522"/>
                    <a:pt x="9767" y="7365"/>
                    <a:pt x="9767" y="7144"/>
                  </a:cubicBezTo>
                  <a:cubicBezTo>
                    <a:pt x="9767" y="6955"/>
                    <a:pt x="9925" y="6797"/>
                    <a:pt x="10114" y="6797"/>
                  </a:cubicBezTo>
                  <a:close/>
                  <a:moveTo>
                    <a:pt x="1123" y="0"/>
                  </a:moveTo>
                  <a:cubicBezTo>
                    <a:pt x="859" y="0"/>
                    <a:pt x="600" y="103"/>
                    <a:pt x="411" y="308"/>
                  </a:cubicBezTo>
                  <a:cubicBezTo>
                    <a:pt x="1" y="686"/>
                    <a:pt x="1" y="1379"/>
                    <a:pt x="411" y="1757"/>
                  </a:cubicBezTo>
                  <a:lnTo>
                    <a:pt x="2017" y="3426"/>
                  </a:lnTo>
                  <a:cubicBezTo>
                    <a:pt x="2395" y="3805"/>
                    <a:pt x="2931" y="4025"/>
                    <a:pt x="3466" y="4025"/>
                  </a:cubicBezTo>
                  <a:lnTo>
                    <a:pt x="3782" y="4025"/>
                  </a:lnTo>
                  <a:lnTo>
                    <a:pt x="5955" y="5222"/>
                  </a:lnTo>
                  <a:lnTo>
                    <a:pt x="3908" y="6388"/>
                  </a:lnTo>
                  <a:cubicBezTo>
                    <a:pt x="3719" y="6167"/>
                    <a:pt x="3466" y="6073"/>
                    <a:pt x="3151" y="6073"/>
                  </a:cubicBezTo>
                  <a:cubicBezTo>
                    <a:pt x="2553" y="6073"/>
                    <a:pt x="2143" y="6545"/>
                    <a:pt x="2143" y="7081"/>
                  </a:cubicBezTo>
                  <a:cubicBezTo>
                    <a:pt x="2143" y="7680"/>
                    <a:pt x="2584" y="8121"/>
                    <a:pt x="3151" y="8121"/>
                  </a:cubicBezTo>
                  <a:cubicBezTo>
                    <a:pt x="3593" y="8121"/>
                    <a:pt x="3971" y="7837"/>
                    <a:pt x="4128" y="7396"/>
                  </a:cubicBezTo>
                  <a:lnTo>
                    <a:pt x="9137" y="7396"/>
                  </a:lnTo>
                  <a:cubicBezTo>
                    <a:pt x="9295" y="7806"/>
                    <a:pt x="9641" y="8121"/>
                    <a:pt x="10114" y="8121"/>
                  </a:cubicBezTo>
                  <a:cubicBezTo>
                    <a:pt x="10713" y="8121"/>
                    <a:pt x="11154" y="7648"/>
                    <a:pt x="11154" y="7081"/>
                  </a:cubicBezTo>
                  <a:cubicBezTo>
                    <a:pt x="11154" y="6482"/>
                    <a:pt x="10681" y="6073"/>
                    <a:pt x="10114" y="6073"/>
                  </a:cubicBezTo>
                  <a:cubicBezTo>
                    <a:pt x="9862" y="6073"/>
                    <a:pt x="9578" y="6167"/>
                    <a:pt x="9358" y="6388"/>
                  </a:cubicBezTo>
                  <a:lnTo>
                    <a:pt x="7310" y="5222"/>
                  </a:lnTo>
                  <a:lnTo>
                    <a:pt x="9484" y="4025"/>
                  </a:lnTo>
                  <a:lnTo>
                    <a:pt x="10839" y="4025"/>
                  </a:lnTo>
                  <a:cubicBezTo>
                    <a:pt x="11437" y="4025"/>
                    <a:pt x="11847" y="3552"/>
                    <a:pt x="11847" y="2985"/>
                  </a:cubicBezTo>
                  <a:cubicBezTo>
                    <a:pt x="11847" y="2387"/>
                    <a:pt x="11374" y="1946"/>
                    <a:pt x="10839" y="1946"/>
                  </a:cubicBezTo>
                  <a:lnTo>
                    <a:pt x="9074" y="1946"/>
                  </a:lnTo>
                  <a:lnTo>
                    <a:pt x="9074" y="1599"/>
                  </a:lnTo>
                  <a:cubicBezTo>
                    <a:pt x="9074" y="1032"/>
                    <a:pt x="8602" y="591"/>
                    <a:pt x="8035" y="591"/>
                  </a:cubicBezTo>
                  <a:lnTo>
                    <a:pt x="5294" y="591"/>
                  </a:lnTo>
                  <a:cubicBezTo>
                    <a:pt x="4695" y="591"/>
                    <a:pt x="4254" y="1064"/>
                    <a:pt x="4254" y="1599"/>
                  </a:cubicBezTo>
                  <a:lnTo>
                    <a:pt x="4254" y="1946"/>
                  </a:lnTo>
                  <a:lnTo>
                    <a:pt x="4097" y="1946"/>
                  </a:lnTo>
                  <a:cubicBezTo>
                    <a:pt x="3750" y="1946"/>
                    <a:pt x="3372" y="1820"/>
                    <a:pt x="3120" y="1568"/>
                  </a:cubicBezTo>
                  <a:lnTo>
                    <a:pt x="1860" y="308"/>
                  </a:lnTo>
                  <a:cubicBezTo>
                    <a:pt x="1655" y="103"/>
                    <a:pt x="1387" y="0"/>
                    <a:pt x="11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21" name="Google Shape;7321;p64"/>
            <p:cNvGrpSpPr/>
            <p:nvPr/>
          </p:nvGrpSpPr>
          <p:grpSpPr>
            <a:xfrm>
              <a:off x="4759088" y="2083963"/>
              <a:ext cx="229769" cy="229769"/>
              <a:chOff x="-23245675" y="3148525"/>
              <a:chExt cx="296150" cy="296150"/>
            </a:xfrm>
            <a:grpFill/>
          </p:grpSpPr>
          <p:sp>
            <p:nvSpPr>
              <p:cNvPr id="7322" name="Google Shape;7322;p64"/>
              <p:cNvSpPr/>
              <p:nvPr/>
            </p:nvSpPr>
            <p:spPr>
              <a:xfrm>
                <a:off x="-23192925" y="3251700"/>
                <a:ext cx="192225" cy="105550"/>
              </a:xfrm>
              <a:custGeom>
                <a:avLst/>
                <a:gdLst/>
                <a:ahLst/>
                <a:cxnLst/>
                <a:rect l="l" t="t" r="r" b="b"/>
                <a:pathLst>
                  <a:path w="7689" h="4222" extrusionOk="0">
                    <a:moveTo>
                      <a:pt x="3151" y="0"/>
                    </a:moveTo>
                    <a:lnTo>
                      <a:pt x="2616" y="1260"/>
                    </a:lnTo>
                    <a:cubicBezTo>
                      <a:pt x="2584" y="1386"/>
                      <a:pt x="2427" y="1481"/>
                      <a:pt x="2301" y="1481"/>
                    </a:cubicBezTo>
                    <a:lnTo>
                      <a:pt x="1" y="1481"/>
                    </a:lnTo>
                    <a:lnTo>
                      <a:pt x="1" y="4222"/>
                    </a:lnTo>
                    <a:lnTo>
                      <a:pt x="7688" y="4222"/>
                    </a:lnTo>
                    <a:lnTo>
                      <a:pt x="7688" y="1481"/>
                    </a:lnTo>
                    <a:lnTo>
                      <a:pt x="5672" y="1481"/>
                    </a:lnTo>
                    <a:lnTo>
                      <a:pt x="4884" y="3371"/>
                    </a:lnTo>
                    <a:cubicBezTo>
                      <a:pt x="4827" y="3513"/>
                      <a:pt x="4713" y="3578"/>
                      <a:pt x="4593" y="3578"/>
                    </a:cubicBezTo>
                    <a:cubicBezTo>
                      <a:pt x="4447" y="3578"/>
                      <a:pt x="4292" y="3481"/>
                      <a:pt x="4223" y="3308"/>
                    </a:cubicBezTo>
                    <a:lnTo>
                      <a:pt x="315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23" name="Google Shape;7323;p64"/>
              <p:cNvSpPr/>
              <p:nvPr/>
            </p:nvSpPr>
            <p:spPr>
              <a:xfrm>
                <a:off x="-23193700" y="3200500"/>
                <a:ext cx="19220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7688" h="4254" extrusionOk="0">
                    <a:moveTo>
                      <a:pt x="0" y="0"/>
                    </a:moveTo>
                    <a:lnTo>
                      <a:pt x="0" y="2836"/>
                    </a:lnTo>
                    <a:lnTo>
                      <a:pt x="2111" y="2836"/>
                    </a:lnTo>
                    <a:lnTo>
                      <a:pt x="2962" y="945"/>
                    </a:lnTo>
                    <a:cubicBezTo>
                      <a:pt x="3020" y="800"/>
                      <a:pt x="3138" y="735"/>
                      <a:pt x="3258" y="735"/>
                    </a:cubicBezTo>
                    <a:cubicBezTo>
                      <a:pt x="3399" y="735"/>
                      <a:pt x="3541" y="824"/>
                      <a:pt x="3592" y="977"/>
                    </a:cubicBezTo>
                    <a:lnTo>
                      <a:pt x="4632" y="4253"/>
                    </a:lnTo>
                    <a:lnTo>
                      <a:pt x="5104" y="3056"/>
                    </a:lnTo>
                    <a:cubicBezTo>
                      <a:pt x="5167" y="2930"/>
                      <a:pt x="5325" y="2836"/>
                      <a:pt x="5419" y="2836"/>
                    </a:cubicBezTo>
                    <a:lnTo>
                      <a:pt x="7688" y="2836"/>
                    </a:lnTo>
                    <a:lnTo>
                      <a:pt x="768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24" name="Google Shape;7324;p64"/>
              <p:cNvSpPr/>
              <p:nvPr/>
            </p:nvSpPr>
            <p:spPr>
              <a:xfrm>
                <a:off x="-23245675" y="3148525"/>
                <a:ext cx="296150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1846" h="11846" extrusionOk="0">
                    <a:moveTo>
                      <a:pt x="10113" y="1386"/>
                    </a:moveTo>
                    <a:cubicBezTo>
                      <a:pt x="10302" y="1386"/>
                      <a:pt x="10460" y="1544"/>
                      <a:pt x="10460" y="1733"/>
                    </a:cubicBezTo>
                    <a:lnTo>
                      <a:pt x="10460" y="8758"/>
                    </a:lnTo>
                    <a:cubicBezTo>
                      <a:pt x="10460" y="8947"/>
                      <a:pt x="10302" y="9105"/>
                      <a:pt x="10113" y="9105"/>
                    </a:cubicBezTo>
                    <a:lnTo>
                      <a:pt x="1733" y="9105"/>
                    </a:lnTo>
                    <a:cubicBezTo>
                      <a:pt x="1512" y="9105"/>
                      <a:pt x="1355" y="8947"/>
                      <a:pt x="1355" y="8758"/>
                    </a:cubicBezTo>
                    <a:lnTo>
                      <a:pt x="1355" y="1733"/>
                    </a:lnTo>
                    <a:cubicBezTo>
                      <a:pt x="1355" y="1544"/>
                      <a:pt x="1512" y="1386"/>
                      <a:pt x="1733" y="1386"/>
                    </a:cubicBezTo>
                    <a:close/>
                    <a:moveTo>
                      <a:pt x="2426" y="9767"/>
                    </a:moveTo>
                    <a:cubicBezTo>
                      <a:pt x="2615" y="9767"/>
                      <a:pt x="2804" y="9924"/>
                      <a:pt x="2804" y="10113"/>
                    </a:cubicBezTo>
                    <a:cubicBezTo>
                      <a:pt x="2804" y="10334"/>
                      <a:pt x="2615" y="10491"/>
                      <a:pt x="2426" y="10491"/>
                    </a:cubicBezTo>
                    <a:cubicBezTo>
                      <a:pt x="2237" y="10491"/>
                      <a:pt x="2079" y="10334"/>
                      <a:pt x="2079" y="10113"/>
                    </a:cubicBezTo>
                    <a:cubicBezTo>
                      <a:pt x="2079" y="9924"/>
                      <a:pt x="2237" y="9767"/>
                      <a:pt x="2426" y="9767"/>
                    </a:cubicBezTo>
                    <a:close/>
                    <a:moveTo>
                      <a:pt x="3844" y="9767"/>
                    </a:moveTo>
                    <a:cubicBezTo>
                      <a:pt x="4033" y="9767"/>
                      <a:pt x="4190" y="9924"/>
                      <a:pt x="4190" y="10113"/>
                    </a:cubicBezTo>
                    <a:cubicBezTo>
                      <a:pt x="4190" y="10334"/>
                      <a:pt x="4001" y="10491"/>
                      <a:pt x="3844" y="10491"/>
                    </a:cubicBezTo>
                    <a:cubicBezTo>
                      <a:pt x="3655" y="10491"/>
                      <a:pt x="3497" y="10334"/>
                      <a:pt x="3497" y="10113"/>
                    </a:cubicBezTo>
                    <a:cubicBezTo>
                      <a:pt x="3497" y="9924"/>
                      <a:pt x="3655" y="9767"/>
                      <a:pt x="3844" y="9767"/>
                    </a:cubicBezTo>
                    <a:close/>
                    <a:moveTo>
                      <a:pt x="1733" y="0"/>
                    </a:moveTo>
                    <a:cubicBezTo>
                      <a:pt x="788" y="0"/>
                      <a:pt x="0" y="788"/>
                      <a:pt x="0" y="1733"/>
                    </a:cubicBezTo>
                    <a:lnTo>
                      <a:pt x="0" y="10113"/>
                    </a:lnTo>
                    <a:cubicBezTo>
                      <a:pt x="0" y="11058"/>
                      <a:pt x="788" y="11846"/>
                      <a:pt x="1733" y="11846"/>
                    </a:cubicBezTo>
                    <a:lnTo>
                      <a:pt x="10113" y="11846"/>
                    </a:lnTo>
                    <a:cubicBezTo>
                      <a:pt x="11058" y="11846"/>
                      <a:pt x="11846" y="11058"/>
                      <a:pt x="11846" y="10113"/>
                    </a:cubicBezTo>
                    <a:lnTo>
                      <a:pt x="11846" y="1733"/>
                    </a:lnTo>
                    <a:cubicBezTo>
                      <a:pt x="11846" y="788"/>
                      <a:pt x="11058" y="0"/>
                      <a:pt x="101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25" name="Google Shape;7325;p64"/>
            <p:cNvSpPr/>
            <p:nvPr/>
          </p:nvSpPr>
          <p:spPr>
            <a:xfrm>
              <a:off x="4786434" y="2367222"/>
              <a:ext cx="175402" cy="229187"/>
            </a:xfrm>
            <a:custGeom>
              <a:avLst/>
              <a:gdLst/>
              <a:ahLst/>
              <a:cxnLst/>
              <a:rect l="l" t="t" r="r" b="b"/>
              <a:pathLst>
                <a:path w="9043" h="11816" extrusionOk="0">
                  <a:moveTo>
                    <a:pt x="6392" y="3395"/>
                  </a:moveTo>
                  <a:cubicBezTo>
                    <a:pt x="6483" y="3395"/>
                    <a:pt x="6569" y="3419"/>
                    <a:pt x="6616" y="3466"/>
                  </a:cubicBezTo>
                  <a:cubicBezTo>
                    <a:pt x="7310" y="4159"/>
                    <a:pt x="7656" y="5010"/>
                    <a:pt x="7656" y="5924"/>
                  </a:cubicBezTo>
                  <a:cubicBezTo>
                    <a:pt x="7656" y="6837"/>
                    <a:pt x="7310" y="7719"/>
                    <a:pt x="6616" y="8350"/>
                  </a:cubicBezTo>
                  <a:cubicBezTo>
                    <a:pt x="5955" y="9043"/>
                    <a:pt x="5104" y="9389"/>
                    <a:pt x="4191" y="9389"/>
                  </a:cubicBezTo>
                  <a:cubicBezTo>
                    <a:pt x="4002" y="9389"/>
                    <a:pt x="3844" y="9232"/>
                    <a:pt x="3844" y="9043"/>
                  </a:cubicBezTo>
                  <a:cubicBezTo>
                    <a:pt x="3844" y="8822"/>
                    <a:pt x="4002" y="8665"/>
                    <a:pt x="4191" y="8665"/>
                  </a:cubicBezTo>
                  <a:cubicBezTo>
                    <a:pt x="4947" y="8665"/>
                    <a:pt x="5608" y="8413"/>
                    <a:pt x="6144" y="7845"/>
                  </a:cubicBezTo>
                  <a:cubicBezTo>
                    <a:pt x="6679" y="7341"/>
                    <a:pt x="6994" y="6617"/>
                    <a:pt x="6994" y="5892"/>
                  </a:cubicBezTo>
                  <a:cubicBezTo>
                    <a:pt x="6931" y="5168"/>
                    <a:pt x="6679" y="4474"/>
                    <a:pt x="6144" y="3939"/>
                  </a:cubicBezTo>
                  <a:cubicBezTo>
                    <a:pt x="6049" y="3844"/>
                    <a:pt x="6049" y="3592"/>
                    <a:pt x="6144" y="3466"/>
                  </a:cubicBezTo>
                  <a:cubicBezTo>
                    <a:pt x="6207" y="3419"/>
                    <a:pt x="6301" y="3395"/>
                    <a:pt x="6392" y="3395"/>
                  </a:cubicBezTo>
                  <a:close/>
                  <a:moveTo>
                    <a:pt x="378" y="1"/>
                  </a:moveTo>
                  <a:cubicBezTo>
                    <a:pt x="189" y="1"/>
                    <a:pt x="0" y="158"/>
                    <a:pt x="0" y="379"/>
                  </a:cubicBezTo>
                  <a:lnTo>
                    <a:pt x="0" y="1482"/>
                  </a:lnTo>
                  <a:cubicBezTo>
                    <a:pt x="0" y="2742"/>
                    <a:pt x="977" y="3750"/>
                    <a:pt x="2206" y="3876"/>
                  </a:cubicBezTo>
                  <a:cubicBezTo>
                    <a:pt x="2489" y="4695"/>
                    <a:pt x="3277" y="5294"/>
                    <a:pt x="4191" y="5294"/>
                  </a:cubicBezTo>
                  <a:cubicBezTo>
                    <a:pt x="4569" y="5294"/>
                    <a:pt x="4915" y="5609"/>
                    <a:pt x="4915" y="5987"/>
                  </a:cubicBezTo>
                  <a:cubicBezTo>
                    <a:pt x="4852" y="6302"/>
                    <a:pt x="4537" y="6617"/>
                    <a:pt x="4191" y="6617"/>
                  </a:cubicBezTo>
                  <a:cubicBezTo>
                    <a:pt x="3277" y="6617"/>
                    <a:pt x="2489" y="7215"/>
                    <a:pt x="2206" y="8035"/>
                  </a:cubicBezTo>
                  <a:cubicBezTo>
                    <a:pt x="1009" y="8161"/>
                    <a:pt x="0" y="9200"/>
                    <a:pt x="0" y="10460"/>
                  </a:cubicBezTo>
                  <a:lnTo>
                    <a:pt x="0" y="11469"/>
                  </a:lnTo>
                  <a:cubicBezTo>
                    <a:pt x="0" y="11658"/>
                    <a:pt x="189" y="11815"/>
                    <a:pt x="378" y="11815"/>
                  </a:cubicBezTo>
                  <a:lnTo>
                    <a:pt x="1765" y="11815"/>
                  </a:lnTo>
                  <a:cubicBezTo>
                    <a:pt x="1954" y="11815"/>
                    <a:pt x="2111" y="11658"/>
                    <a:pt x="2111" y="11469"/>
                  </a:cubicBezTo>
                  <a:lnTo>
                    <a:pt x="2111" y="10460"/>
                  </a:lnTo>
                  <a:cubicBezTo>
                    <a:pt x="2111" y="10240"/>
                    <a:pt x="2269" y="10082"/>
                    <a:pt x="2458" y="10082"/>
                  </a:cubicBezTo>
                  <a:lnTo>
                    <a:pt x="2647" y="10082"/>
                  </a:lnTo>
                  <a:cubicBezTo>
                    <a:pt x="3056" y="10523"/>
                    <a:pt x="3592" y="10807"/>
                    <a:pt x="4191" y="10807"/>
                  </a:cubicBezTo>
                  <a:cubicBezTo>
                    <a:pt x="6868" y="10807"/>
                    <a:pt x="9042" y="8633"/>
                    <a:pt x="9042" y="5955"/>
                  </a:cubicBezTo>
                  <a:cubicBezTo>
                    <a:pt x="9042" y="3277"/>
                    <a:pt x="6868" y="1103"/>
                    <a:pt x="4191" y="1103"/>
                  </a:cubicBezTo>
                  <a:cubicBezTo>
                    <a:pt x="3592" y="1103"/>
                    <a:pt x="3056" y="1356"/>
                    <a:pt x="2647" y="1828"/>
                  </a:cubicBezTo>
                  <a:lnTo>
                    <a:pt x="2458" y="1828"/>
                  </a:lnTo>
                  <a:cubicBezTo>
                    <a:pt x="2269" y="1828"/>
                    <a:pt x="2111" y="1671"/>
                    <a:pt x="2111" y="1482"/>
                  </a:cubicBezTo>
                  <a:lnTo>
                    <a:pt x="2111" y="379"/>
                  </a:lnTo>
                  <a:cubicBezTo>
                    <a:pt x="2111" y="158"/>
                    <a:pt x="1954" y="1"/>
                    <a:pt x="17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26" name="Google Shape;7326;p64"/>
            <p:cNvGrpSpPr/>
            <p:nvPr/>
          </p:nvGrpSpPr>
          <p:grpSpPr>
            <a:xfrm>
              <a:off x="4759389" y="2664875"/>
              <a:ext cx="229168" cy="229769"/>
              <a:chOff x="-23244900" y="3888100"/>
              <a:chExt cx="295375" cy="296150"/>
            </a:xfrm>
            <a:grpFill/>
          </p:grpSpPr>
          <p:sp>
            <p:nvSpPr>
              <p:cNvPr id="7327" name="Google Shape;7327;p64"/>
              <p:cNvSpPr/>
              <p:nvPr/>
            </p:nvSpPr>
            <p:spPr>
              <a:xfrm>
                <a:off x="-23106275" y="395897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0" y="0"/>
                    </a:moveTo>
                    <a:lnTo>
                      <a:pt x="0" y="694"/>
                    </a:lnTo>
                    <a:lnTo>
                      <a:pt x="725" y="694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28" name="Google Shape;7328;p64"/>
              <p:cNvSpPr/>
              <p:nvPr/>
            </p:nvSpPr>
            <p:spPr>
              <a:xfrm>
                <a:off x="-23106275" y="3992850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0" y="0"/>
                    </a:moveTo>
                    <a:lnTo>
                      <a:pt x="0" y="725"/>
                    </a:lnTo>
                    <a:lnTo>
                      <a:pt x="725" y="725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29" name="Google Shape;7329;p64"/>
              <p:cNvSpPr/>
              <p:nvPr/>
            </p:nvSpPr>
            <p:spPr>
              <a:xfrm>
                <a:off x="-23106275" y="4062950"/>
                <a:ext cx="1815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1387" extrusionOk="0">
                    <a:moveTo>
                      <a:pt x="0" y="0"/>
                    </a:moveTo>
                    <a:lnTo>
                      <a:pt x="0" y="1040"/>
                    </a:lnTo>
                    <a:cubicBezTo>
                      <a:pt x="0" y="1229"/>
                      <a:pt x="158" y="1386"/>
                      <a:pt x="379" y="1386"/>
                    </a:cubicBezTo>
                    <a:cubicBezTo>
                      <a:pt x="568" y="1386"/>
                      <a:pt x="725" y="1229"/>
                      <a:pt x="725" y="1040"/>
                    </a:cubicBez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0" name="Google Shape;7330;p64"/>
              <p:cNvSpPr/>
              <p:nvPr/>
            </p:nvSpPr>
            <p:spPr>
              <a:xfrm>
                <a:off x="-23070825" y="3940850"/>
                <a:ext cx="52775" cy="2682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1073" extrusionOk="0">
                    <a:moveTo>
                      <a:pt x="0" y="1"/>
                    </a:moveTo>
                    <a:lnTo>
                      <a:pt x="0" y="725"/>
                    </a:lnTo>
                    <a:lnTo>
                      <a:pt x="1040" y="725"/>
                    </a:lnTo>
                    <a:cubicBezTo>
                      <a:pt x="1386" y="725"/>
                      <a:pt x="1701" y="883"/>
                      <a:pt x="1985" y="1072"/>
                    </a:cubicBezTo>
                    <a:cubicBezTo>
                      <a:pt x="2048" y="946"/>
                      <a:pt x="2111" y="851"/>
                      <a:pt x="2111" y="725"/>
                    </a:cubicBezTo>
                    <a:cubicBezTo>
                      <a:pt x="2111" y="316"/>
                      <a:pt x="1764" y="1"/>
                      <a:pt x="13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1" name="Google Shape;7331;p64"/>
              <p:cNvSpPr/>
              <p:nvPr/>
            </p:nvSpPr>
            <p:spPr>
              <a:xfrm>
                <a:off x="-23106275" y="3923525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694"/>
                    </a:lnTo>
                    <a:lnTo>
                      <a:pt x="725" y="694"/>
                    </a:lnTo>
                    <a:lnTo>
                      <a:pt x="725" y="347"/>
                    </a:ln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2" name="Google Shape;7332;p64"/>
              <p:cNvSpPr/>
              <p:nvPr/>
            </p:nvSpPr>
            <p:spPr>
              <a:xfrm>
                <a:off x="-23106275" y="4027500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0" y="0"/>
                    </a:moveTo>
                    <a:lnTo>
                      <a:pt x="0" y="725"/>
                    </a:lnTo>
                    <a:lnTo>
                      <a:pt x="725" y="725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3" name="Google Shape;7333;p64"/>
              <p:cNvSpPr/>
              <p:nvPr/>
            </p:nvSpPr>
            <p:spPr>
              <a:xfrm>
                <a:off x="-23244900" y="3888100"/>
                <a:ext cx="295375" cy="296150"/>
              </a:xfrm>
              <a:custGeom>
                <a:avLst/>
                <a:gdLst/>
                <a:ahLst/>
                <a:cxnLst/>
                <a:rect l="l" t="t" r="r" b="b"/>
                <a:pathLst>
                  <a:path w="11815" h="11846" extrusionOk="0">
                    <a:moveTo>
                      <a:pt x="5892" y="725"/>
                    </a:moveTo>
                    <a:cubicBezTo>
                      <a:pt x="6333" y="725"/>
                      <a:pt x="6743" y="1008"/>
                      <a:pt x="6900" y="1449"/>
                    </a:cubicBezTo>
                    <a:lnTo>
                      <a:pt x="8349" y="1449"/>
                    </a:lnTo>
                    <a:cubicBezTo>
                      <a:pt x="9106" y="1449"/>
                      <a:pt x="9736" y="2079"/>
                      <a:pt x="9736" y="2835"/>
                    </a:cubicBezTo>
                    <a:cubicBezTo>
                      <a:pt x="9736" y="3214"/>
                      <a:pt x="9578" y="3529"/>
                      <a:pt x="9295" y="3812"/>
                    </a:cubicBezTo>
                    <a:cubicBezTo>
                      <a:pt x="9326" y="3938"/>
                      <a:pt x="9358" y="4096"/>
                      <a:pt x="9358" y="4190"/>
                    </a:cubicBezTo>
                    <a:cubicBezTo>
                      <a:pt x="9358" y="4600"/>
                      <a:pt x="9200" y="4915"/>
                      <a:pt x="8948" y="5198"/>
                    </a:cubicBezTo>
                    <a:cubicBezTo>
                      <a:pt x="8980" y="5324"/>
                      <a:pt x="9011" y="5450"/>
                      <a:pt x="9011" y="5576"/>
                    </a:cubicBezTo>
                    <a:cubicBezTo>
                      <a:pt x="9011" y="6333"/>
                      <a:pt x="8381" y="6963"/>
                      <a:pt x="7625" y="6963"/>
                    </a:cubicBezTo>
                    <a:cubicBezTo>
                      <a:pt x="7436" y="6963"/>
                      <a:pt x="7278" y="6805"/>
                      <a:pt x="7278" y="6616"/>
                    </a:cubicBezTo>
                    <a:cubicBezTo>
                      <a:pt x="7278" y="6427"/>
                      <a:pt x="7436" y="6269"/>
                      <a:pt x="7625" y="6269"/>
                    </a:cubicBezTo>
                    <a:cubicBezTo>
                      <a:pt x="8034" y="6269"/>
                      <a:pt x="8349" y="5954"/>
                      <a:pt x="8349" y="5545"/>
                    </a:cubicBezTo>
                    <a:cubicBezTo>
                      <a:pt x="8349" y="5167"/>
                      <a:pt x="8034" y="4852"/>
                      <a:pt x="7625" y="4852"/>
                    </a:cubicBezTo>
                    <a:lnTo>
                      <a:pt x="6932" y="4852"/>
                    </a:lnTo>
                    <a:lnTo>
                      <a:pt x="6932" y="7593"/>
                    </a:lnTo>
                    <a:lnTo>
                      <a:pt x="7940" y="7593"/>
                    </a:lnTo>
                    <a:cubicBezTo>
                      <a:pt x="8538" y="7593"/>
                      <a:pt x="8980" y="8065"/>
                      <a:pt x="8980" y="8632"/>
                    </a:cubicBezTo>
                    <a:cubicBezTo>
                      <a:pt x="8980" y="9105"/>
                      <a:pt x="8664" y="9514"/>
                      <a:pt x="8192" y="9609"/>
                    </a:cubicBezTo>
                    <a:cubicBezTo>
                      <a:pt x="7562" y="9767"/>
                      <a:pt x="7058" y="10145"/>
                      <a:pt x="6680" y="10586"/>
                    </a:cubicBezTo>
                    <a:cubicBezTo>
                      <a:pt x="6459" y="10869"/>
                      <a:pt x="6176" y="11027"/>
                      <a:pt x="5861" y="11027"/>
                    </a:cubicBezTo>
                    <a:cubicBezTo>
                      <a:pt x="5545" y="11027"/>
                      <a:pt x="5230" y="10869"/>
                      <a:pt x="5041" y="10586"/>
                    </a:cubicBezTo>
                    <a:cubicBezTo>
                      <a:pt x="4695" y="10113"/>
                      <a:pt x="4128" y="9767"/>
                      <a:pt x="3529" y="9609"/>
                    </a:cubicBezTo>
                    <a:cubicBezTo>
                      <a:pt x="3057" y="9483"/>
                      <a:pt x="2742" y="9042"/>
                      <a:pt x="2742" y="8569"/>
                    </a:cubicBezTo>
                    <a:cubicBezTo>
                      <a:pt x="2742" y="8002"/>
                      <a:pt x="3214" y="7561"/>
                      <a:pt x="3781" y="7561"/>
                    </a:cubicBezTo>
                    <a:lnTo>
                      <a:pt x="4789" y="7561"/>
                    </a:lnTo>
                    <a:lnTo>
                      <a:pt x="4789" y="4789"/>
                    </a:lnTo>
                    <a:lnTo>
                      <a:pt x="4096" y="4789"/>
                    </a:lnTo>
                    <a:cubicBezTo>
                      <a:pt x="3687" y="4789"/>
                      <a:pt x="3372" y="5104"/>
                      <a:pt x="3372" y="5513"/>
                    </a:cubicBezTo>
                    <a:cubicBezTo>
                      <a:pt x="3372" y="5891"/>
                      <a:pt x="3687" y="6206"/>
                      <a:pt x="4096" y="6206"/>
                    </a:cubicBezTo>
                    <a:cubicBezTo>
                      <a:pt x="4285" y="6206"/>
                      <a:pt x="4443" y="6364"/>
                      <a:pt x="4443" y="6553"/>
                    </a:cubicBezTo>
                    <a:cubicBezTo>
                      <a:pt x="4443" y="6774"/>
                      <a:pt x="4285" y="6931"/>
                      <a:pt x="4096" y="6931"/>
                    </a:cubicBezTo>
                    <a:cubicBezTo>
                      <a:pt x="3340" y="6931"/>
                      <a:pt x="2710" y="6301"/>
                      <a:pt x="2710" y="5545"/>
                    </a:cubicBezTo>
                    <a:cubicBezTo>
                      <a:pt x="2710" y="5387"/>
                      <a:pt x="2742" y="5261"/>
                      <a:pt x="2805" y="5135"/>
                    </a:cubicBezTo>
                    <a:cubicBezTo>
                      <a:pt x="2521" y="4883"/>
                      <a:pt x="2363" y="4568"/>
                      <a:pt x="2363" y="4159"/>
                    </a:cubicBezTo>
                    <a:cubicBezTo>
                      <a:pt x="2363" y="4001"/>
                      <a:pt x="2395" y="3875"/>
                      <a:pt x="2426" y="3781"/>
                    </a:cubicBezTo>
                    <a:cubicBezTo>
                      <a:pt x="2174" y="3497"/>
                      <a:pt x="2017" y="3182"/>
                      <a:pt x="2017" y="2772"/>
                    </a:cubicBezTo>
                    <a:cubicBezTo>
                      <a:pt x="2080" y="2048"/>
                      <a:pt x="2710" y="1449"/>
                      <a:pt x="3466" y="1449"/>
                    </a:cubicBezTo>
                    <a:lnTo>
                      <a:pt x="4915" y="1449"/>
                    </a:lnTo>
                    <a:cubicBezTo>
                      <a:pt x="5073" y="1040"/>
                      <a:pt x="5419" y="725"/>
                      <a:pt x="5892" y="725"/>
                    </a:cubicBezTo>
                    <a:close/>
                    <a:moveTo>
                      <a:pt x="1009" y="0"/>
                    </a:moveTo>
                    <a:cubicBezTo>
                      <a:pt x="473" y="32"/>
                      <a:pt x="1" y="504"/>
                      <a:pt x="1" y="1040"/>
                    </a:cubicBezTo>
                    <a:lnTo>
                      <a:pt x="1" y="10838"/>
                    </a:lnTo>
                    <a:cubicBezTo>
                      <a:pt x="1" y="11405"/>
                      <a:pt x="473" y="11846"/>
                      <a:pt x="1009" y="11846"/>
                    </a:cubicBezTo>
                    <a:lnTo>
                      <a:pt x="10807" y="11846"/>
                    </a:lnTo>
                    <a:cubicBezTo>
                      <a:pt x="11374" y="11846"/>
                      <a:pt x="11815" y="11373"/>
                      <a:pt x="11815" y="10775"/>
                    </a:cubicBezTo>
                    <a:lnTo>
                      <a:pt x="11815" y="1071"/>
                    </a:lnTo>
                    <a:cubicBezTo>
                      <a:pt x="11815" y="504"/>
                      <a:pt x="11342" y="32"/>
                      <a:pt x="10807" y="32"/>
                    </a:cubicBezTo>
                    <a:lnTo>
                      <a:pt x="100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4" name="Google Shape;7334;p64"/>
              <p:cNvSpPr/>
              <p:nvPr/>
            </p:nvSpPr>
            <p:spPr>
              <a:xfrm>
                <a:off x="-23070825" y="3975525"/>
                <a:ext cx="4332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1072" extrusionOk="0">
                    <a:moveTo>
                      <a:pt x="0" y="0"/>
                    </a:moveTo>
                    <a:lnTo>
                      <a:pt x="0" y="725"/>
                    </a:lnTo>
                    <a:lnTo>
                      <a:pt x="725" y="725"/>
                    </a:lnTo>
                    <a:cubicBezTo>
                      <a:pt x="748" y="722"/>
                      <a:pt x="772" y="721"/>
                      <a:pt x="795" y="721"/>
                    </a:cubicBezTo>
                    <a:cubicBezTo>
                      <a:pt x="1086" y="721"/>
                      <a:pt x="1374" y="896"/>
                      <a:pt x="1607" y="1071"/>
                    </a:cubicBezTo>
                    <a:cubicBezTo>
                      <a:pt x="1701" y="945"/>
                      <a:pt x="1733" y="819"/>
                      <a:pt x="1733" y="725"/>
                    </a:cubicBezTo>
                    <a:cubicBezTo>
                      <a:pt x="1733" y="315"/>
                      <a:pt x="1418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5" name="Google Shape;7335;p64"/>
              <p:cNvSpPr/>
              <p:nvPr/>
            </p:nvSpPr>
            <p:spPr>
              <a:xfrm>
                <a:off x="-23158250" y="4097600"/>
                <a:ext cx="12130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2080" extrusionOk="0">
                    <a:moveTo>
                      <a:pt x="315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662"/>
                      <a:pt x="284" y="693"/>
                    </a:cubicBezTo>
                    <a:cubicBezTo>
                      <a:pt x="1008" y="914"/>
                      <a:pt x="1701" y="1355"/>
                      <a:pt x="2174" y="1922"/>
                    </a:cubicBezTo>
                    <a:cubicBezTo>
                      <a:pt x="2205" y="2017"/>
                      <a:pt x="2269" y="2080"/>
                      <a:pt x="2426" y="2080"/>
                    </a:cubicBezTo>
                    <a:cubicBezTo>
                      <a:pt x="2584" y="2080"/>
                      <a:pt x="2678" y="2017"/>
                      <a:pt x="2710" y="1922"/>
                    </a:cubicBezTo>
                    <a:cubicBezTo>
                      <a:pt x="3151" y="1355"/>
                      <a:pt x="3812" y="882"/>
                      <a:pt x="4568" y="662"/>
                    </a:cubicBezTo>
                    <a:cubicBezTo>
                      <a:pt x="4726" y="630"/>
                      <a:pt x="4852" y="504"/>
                      <a:pt x="4852" y="347"/>
                    </a:cubicBezTo>
                    <a:cubicBezTo>
                      <a:pt x="4852" y="158"/>
                      <a:pt x="4694" y="0"/>
                      <a:pt x="4474" y="0"/>
                    </a:cubicBezTo>
                    <a:lnTo>
                      <a:pt x="3371" y="0"/>
                    </a:lnTo>
                    <a:cubicBezTo>
                      <a:pt x="3214" y="410"/>
                      <a:pt x="2867" y="725"/>
                      <a:pt x="2395" y="725"/>
                    </a:cubicBezTo>
                    <a:cubicBezTo>
                      <a:pt x="1922" y="725"/>
                      <a:pt x="1575" y="441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6" name="Google Shape;7336;p64"/>
              <p:cNvSpPr/>
              <p:nvPr/>
            </p:nvSpPr>
            <p:spPr>
              <a:xfrm>
                <a:off x="-23176375" y="3940850"/>
                <a:ext cx="52800" cy="268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1073" extrusionOk="0">
                    <a:moveTo>
                      <a:pt x="725" y="1"/>
                    </a:moveTo>
                    <a:cubicBezTo>
                      <a:pt x="316" y="1"/>
                      <a:pt x="1" y="316"/>
                      <a:pt x="1" y="725"/>
                    </a:cubicBezTo>
                    <a:cubicBezTo>
                      <a:pt x="1" y="851"/>
                      <a:pt x="64" y="978"/>
                      <a:pt x="127" y="1072"/>
                    </a:cubicBezTo>
                    <a:cubicBezTo>
                      <a:pt x="410" y="883"/>
                      <a:pt x="725" y="725"/>
                      <a:pt x="1072" y="725"/>
                    </a:cubicBezTo>
                    <a:lnTo>
                      <a:pt x="2111" y="725"/>
                    </a:lnTo>
                    <a:lnTo>
                      <a:pt x="211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37" name="Google Shape;7337;p64"/>
              <p:cNvSpPr/>
              <p:nvPr/>
            </p:nvSpPr>
            <p:spPr>
              <a:xfrm>
                <a:off x="-23166125" y="3976300"/>
                <a:ext cx="4412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1072" extrusionOk="0">
                    <a:moveTo>
                      <a:pt x="693" y="1"/>
                    </a:moveTo>
                    <a:cubicBezTo>
                      <a:pt x="315" y="1"/>
                      <a:pt x="0" y="316"/>
                      <a:pt x="0" y="725"/>
                    </a:cubicBezTo>
                    <a:cubicBezTo>
                      <a:pt x="0" y="851"/>
                      <a:pt x="32" y="1009"/>
                      <a:pt x="126" y="1072"/>
                    </a:cubicBezTo>
                    <a:cubicBezTo>
                      <a:pt x="347" y="820"/>
                      <a:pt x="693" y="725"/>
                      <a:pt x="1071" y="725"/>
                    </a:cubicBezTo>
                    <a:lnTo>
                      <a:pt x="1764" y="725"/>
                    </a:lnTo>
                    <a:lnTo>
                      <a:pt x="176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38" name="Google Shape;7338;p64"/>
            <p:cNvSpPr/>
            <p:nvPr/>
          </p:nvSpPr>
          <p:spPr>
            <a:xfrm>
              <a:off x="5337360" y="2366622"/>
              <a:ext cx="230409" cy="230390"/>
            </a:xfrm>
            <a:custGeom>
              <a:avLst/>
              <a:gdLst/>
              <a:ahLst/>
              <a:cxnLst/>
              <a:rect l="l" t="t" r="r" b="b"/>
              <a:pathLst>
                <a:path w="11879" h="11878" extrusionOk="0">
                  <a:moveTo>
                    <a:pt x="5451" y="6995"/>
                  </a:moveTo>
                  <a:lnTo>
                    <a:pt x="5451" y="7688"/>
                  </a:lnTo>
                  <a:lnTo>
                    <a:pt x="4443" y="7688"/>
                  </a:lnTo>
                  <a:cubicBezTo>
                    <a:pt x="4223" y="7688"/>
                    <a:pt x="4065" y="7530"/>
                    <a:pt x="4065" y="7341"/>
                  </a:cubicBezTo>
                  <a:cubicBezTo>
                    <a:pt x="4065" y="7152"/>
                    <a:pt x="4223" y="6995"/>
                    <a:pt x="4443" y="6995"/>
                  </a:cubicBezTo>
                  <a:close/>
                  <a:moveTo>
                    <a:pt x="6491" y="8349"/>
                  </a:moveTo>
                  <a:lnTo>
                    <a:pt x="6491" y="8381"/>
                  </a:lnTo>
                  <a:cubicBezTo>
                    <a:pt x="6680" y="8381"/>
                    <a:pt x="6837" y="8538"/>
                    <a:pt x="6837" y="8727"/>
                  </a:cubicBezTo>
                  <a:cubicBezTo>
                    <a:pt x="6837" y="8916"/>
                    <a:pt x="6680" y="9074"/>
                    <a:pt x="6491" y="9074"/>
                  </a:cubicBezTo>
                  <a:lnTo>
                    <a:pt x="6113" y="9074"/>
                  </a:lnTo>
                  <a:lnTo>
                    <a:pt x="6113" y="8349"/>
                  </a:lnTo>
                  <a:close/>
                  <a:moveTo>
                    <a:pt x="5451" y="9736"/>
                  </a:moveTo>
                  <a:lnTo>
                    <a:pt x="5451" y="10460"/>
                  </a:lnTo>
                  <a:lnTo>
                    <a:pt x="5105" y="10460"/>
                  </a:lnTo>
                  <a:cubicBezTo>
                    <a:pt x="4916" y="10460"/>
                    <a:pt x="4758" y="10303"/>
                    <a:pt x="4758" y="10114"/>
                  </a:cubicBezTo>
                  <a:cubicBezTo>
                    <a:pt x="4758" y="9893"/>
                    <a:pt x="4916" y="9736"/>
                    <a:pt x="5105" y="9736"/>
                  </a:cubicBezTo>
                  <a:close/>
                  <a:moveTo>
                    <a:pt x="5861" y="1"/>
                  </a:moveTo>
                  <a:cubicBezTo>
                    <a:pt x="5262" y="1"/>
                    <a:pt x="4821" y="473"/>
                    <a:pt x="4821" y="1040"/>
                  </a:cubicBezTo>
                  <a:cubicBezTo>
                    <a:pt x="4821" y="1481"/>
                    <a:pt x="5105" y="1859"/>
                    <a:pt x="5546" y="2017"/>
                  </a:cubicBezTo>
                  <a:lnTo>
                    <a:pt x="5546" y="3340"/>
                  </a:lnTo>
                  <a:cubicBezTo>
                    <a:pt x="4441" y="2451"/>
                    <a:pt x="3936" y="2115"/>
                    <a:pt x="3379" y="2115"/>
                  </a:cubicBezTo>
                  <a:cubicBezTo>
                    <a:pt x="3285" y="2115"/>
                    <a:pt x="3189" y="2125"/>
                    <a:pt x="3088" y="2143"/>
                  </a:cubicBezTo>
                  <a:cubicBezTo>
                    <a:pt x="2584" y="2237"/>
                    <a:pt x="2301" y="2679"/>
                    <a:pt x="2080" y="3183"/>
                  </a:cubicBezTo>
                  <a:cubicBezTo>
                    <a:pt x="1734" y="3750"/>
                    <a:pt x="1324" y="4506"/>
                    <a:pt x="221" y="4947"/>
                  </a:cubicBezTo>
                  <a:cubicBezTo>
                    <a:pt x="64" y="5010"/>
                    <a:pt x="1" y="5167"/>
                    <a:pt x="32" y="5325"/>
                  </a:cubicBezTo>
                  <a:cubicBezTo>
                    <a:pt x="64" y="5482"/>
                    <a:pt x="190" y="5608"/>
                    <a:pt x="379" y="5608"/>
                  </a:cubicBezTo>
                  <a:lnTo>
                    <a:pt x="1104" y="5608"/>
                  </a:lnTo>
                  <a:cubicBezTo>
                    <a:pt x="1104" y="5608"/>
                    <a:pt x="2584" y="5577"/>
                    <a:pt x="3372" y="3750"/>
                  </a:cubicBezTo>
                  <a:cubicBezTo>
                    <a:pt x="3446" y="3626"/>
                    <a:pt x="3579" y="3541"/>
                    <a:pt x="3724" y="3541"/>
                  </a:cubicBezTo>
                  <a:cubicBezTo>
                    <a:pt x="3764" y="3541"/>
                    <a:pt x="3804" y="3547"/>
                    <a:pt x="3844" y="3561"/>
                  </a:cubicBezTo>
                  <a:cubicBezTo>
                    <a:pt x="4002" y="3655"/>
                    <a:pt x="4128" y="3844"/>
                    <a:pt x="4034" y="4033"/>
                  </a:cubicBezTo>
                  <a:cubicBezTo>
                    <a:pt x="3718" y="4789"/>
                    <a:pt x="3309" y="5293"/>
                    <a:pt x="2868" y="5640"/>
                  </a:cubicBezTo>
                  <a:lnTo>
                    <a:pt x="3655" y="5640"/>
                  </a:lnTo>
                  <a:cubicBezTo>
                    <a:pt x="3971" y="5388"/>
                    <a:pt x="4254" y="5010"/>
                    <a:pt x="4254" y="4632"/>
                  </a:cubicBezTo>
                  <a:cubicBezTo>
                    <a:pt x="4254" y="4443"/>
                    <a:pt x="4412" y="4285"/>
                    <a:pt x="4601" y="4285"/>
                  </a:cubicBezTo>
                  <a:cubicBezTo>
                    <a:pt x="4790" y="4285"/>
                    <a:pt x="4947" y="4443"/>
                    <a:pt x="4947" y="4632"/>
                  </a:cubicBezTo>
                  <a:cubicBezTo>
                    <a:pt x="4947" y="5010"/>
                    <a:pt x="4821" y="5388"/>
                    <a:pt x="4601" y="5640"/>
                  </a:cubicBezTo>
                  <a:lnTo>
                    <a:pt x="5609" y="5640"/>
                  </a:lnTo>
                  <a:lnTo>
                    <a:pt x="5609" y="6365"/>
                  </a:lnTo>
                  <a:lnTo>
                    <a:pt x="4601" y="6365"/>
                  </a:lnTo>
                  <a:cubicBezTo>
                    <a:pt x="4002" y="6365"/>
                    <a:pt x="3561" y="6837"/>
                    <a:pt x="3561" y="7373"/>
                  </a:cubicBezTo>
                  <a:cubicBezTo>
                    <a:pt x="3561" y="7971"/>
                    <a:pt x="4034" y="8412"/>
                    <a:pt x="4601" y="8412"/>
                  </a:cubicBezTo>
                  <a:lnTo>
                    <a:pt x="5609" y="8412"/>
                  </a:lnTo>
                  <a:lnTo>
                    <a:pt x="5609" y="9106"/>
                  </a:lnTo>
                  <a:lnTo>
                    <a:pt x="5262" y="9106"/>
                  </a:lnTo>
                  <a:cubicBezTo>
                    <a:pt x="4664" y="9106"/>
                    <a:pt x="4254" y="9578"/>
                    <a:pt x="4254" y="10145"/>
                  </a:cubicBezTo>
                  <a:cubicBezTo>
                    <a:pt x="4254" y="10744"/>
                    <a:pt x="4727" y="11153"/>
                    <a:pt x="5262" y="11153"/>
                  </a:cubicBezTo>
                  <a:lnTo>
                    <a:pt x="5609" y="11153"/>
                  </a:lnTo>
                  <a:lnTo>
                    <a:pt x="5609" y="11531"/>
                  </a:lnTo>
                  <a:cubicBezTo>
                    <a:pt x="5609" y="11720"/>
                    <a:pt x="5766" y="11878"/>
                    <a:pt x="5987" y="11878"/>
                  </a:cubicBezTo>
                  <a:cubicBezTo>
                    <a:pt x="6176" y="11878"/>
                    <a:pt x="6333" y="11720"/>
                    <a:pt x="6333" y="11531"/>
                  </a:cubicBezTo>
                  <a:lnTo>
                    <a:pt x="6333" y="11153"/>
                  </a:lnTo>
                  <a:lnTo>
                    <a:pt x="6680" y="11153"/>
                  </a:lnTo>
                  <a:cubicBezTo>
                    <a:pt x="6869" y="11153"/>
                    <a:pt x="7026" y="10996"/>
                    <a:pt x="7026" y="10807"/>
                  </a:cubicBezTo>
                  <a:cubicBezTo>
                    <a:pt x="7026" y="10618"/>
                    <a:pt x="6869" y="10460"/>
                    <a:pt x="6680" y="10460"/>
                  </a:cubicBezTo>
                  <a:lnTo>
                    <a:pt x="6333" y="10460"/>
                  </a:lnTo>
                  <a:lnTo>
                    <a:pt x="6333" y="9736"/>
                  </a:lnTo>
                  <a:lnTo>
                    <a:pt x="6680" y="9736"/>
                  </a:lnTo>
                  <a:cubicBezTo>
                    <a:pt x="7279" y="9736"/>
                    <a:pt x="7720" y="9263"/>
                    <a:pt x="7720" y="8727"/>
                  </a:cubicBezTo>
                  <a:cubicBezTo>
                    <a:pt x="7720" y="8129"/>
                    <a:pt x="7247" y="7688"/>
                    <a:pt x="6680" y="7688"/>
                  </a:cubicBezTo>
                  <a:lnTo>
                    <a:pt x="6333" y="7688"/>
                  </a:lnTo>
                  <a:lnTo>
                    <a:pt x="6333" y="6995"/>
                  </a:lnTo>
                  <a:lnTo>
                    <a:pt x="7342" y="6995"/>
                  </a:lnTo>
                  <a:cubicBezTo>
                    <a:pt x="7751" y="6995"/>
                    <a:pt x="8098" y="6743"/>
                    <a:pt x="8255" y="6428"/>
                  </a:cubicBezTo>
                  <a:cubicBezTo>
                    <a:pt x="8066" y="6333"/>
                    <a:pt x="7877" y="6176"/>
                    <a:pt x="7657" y="6018"/>
                  </a:cubicBezTo>
                  <a:cubicBezTo>
                    <a:pt x="7625" y="6176"/>
                    <a:pt x="7499" y="6270"/>
                    <a:pt x="7310" y="6270"/>
                  </a:cubicBezTo>
                  <a:lnTo>
                    <a:pt x="6302" y="6270"/>
                  </a:lnTo>
                  <a:lnTo>
                    <a:pt x="6302" y="5577"/>
                  </a:lnTo>
                  <a:lnTo>
                    <a:pt x="7310" y="5577"/>
                  </a:lnTo>
                  <a:cubicBezTo>
                    <a:pt x="7121" y="5262"/>
                    <a:pt x="6963" y="4947"/>
                    <a:pt x="6963" y="4537"/>
                  </a:cubicBezTo>
                  <a:cubicBezTo>
                    <a:pt x="6963" y="4348"/>
                    <a:pt x="7121" y="4191"/>
                    <a:pt x="7310" y="4191"/>
                  </a:cubicBezTo>
                  <a:cubicBezTo>
                    <a:pt x="7499" y="4191"/>
                    <a:pt x="7657" y="4348"/>
                    <a:pt x="7657" y="4537"/>
                  </a:cubicBezTo>
                  <a:cubicBezTo>
                    <a:pt x="7657" y="4978"/>
                    <a:pt x="7940" y="5293"/>
                    <a:pt x="8255" y="5577"/>
                  </a:cubicBezTo>
                  <a:lnTo>
                    <a:pt x="9043" y="5577"/>
                  </a:lnTo>
                  <a:cubicBezTo>
                    <a:pt x="8602" y="5230"/>
                    <a:pt x="8224" y="4758"/>
                    <a:pt x="7877" y="3970"/>
                  </a:cubicBezTo>
                  <a:cubicBezTo>
                    <a:pt x="7783" y="3813"/>
                    <a:pt x="7877" y="3561"/>
                    <a:pt x="8066" y="3498"/>
                  </a:cubicBezTo>
                  <a:cubicBezTo>
                    <a:pt x="8108" y="3472"/>
                    <a:pt x="8155" y="3461"/>
                    <a:pt x="8203" y="3461"/>
                  </a:cubicBezTo>
                  <a:cubicBezTo>
                    <a:pt x="8333" y="3461"/>
                    <a:pt x="8470" y="3548"/>
                    <a:pt x="8539" y="3687"/>
                  </a:cubicBezTo>
                  <a:cubicBezTo>
                    <a:pt x="9326" y="5545"/>
                    <a:pt x="10807" y="5545"/>
                    <a:pt x="10807" y="5545"/>
                  </a:cubicBezTo>
                  <a:lnTo>
                    <a:pt x="11532" y="5545"/>
                  </a:lnTo>
                  <a:cubicBezTo>
                    <a:pt x="11689" y="5545"/>
                    <a:pt x="11847" y="5419"/>
                    <a:pt x="11878" y="5262"/>
                  </a:cubicBezTo>
                  <a:cubicBezTo>
                    <a:pt x="11721" y="5167"/>
                    <a:pt x="11626" y="5010"/>
                    <a:pt x="11469" y="4947"/>
                  </a:cubicBezTo>
                  <a:cubicBezTo>
                    <a:pt x="10366" y="4506"/>
                    <a:pt x="9988" y="3750"/>
                    <a:pt x="9641" y="3183"/>
                  </a:cubicBezTo>
                  <a:cubicBezTo>
                    <a:pt x="9358" y="2710"/>
                    <a:pt x="9106" y="2269"/>
                    <a:pt x="8602" y="2143"/>
                  </a:cubicBezTo>
                  <a:cubicBezTo>
                    <a:pt x="8535" y="2127"/>
                    <a:pt x="8466" y="2119"/>
                    <a:pt x="8393" y="2119"/>
                  </a:cubicBezTo>
                  <a:cubicBezTo>
                    <a:pt x="7880" y="2119"/>
                    <a:pt x="7197" y="2512"/>
                    <a:pt x="6176" y="3340"/>
                  </a:cubicBezTo>
                  <a:lnTo>
                    <a:pt x="6176" y="2017"/>
                  </a:lnTo>
                  <a:cubicBezTo>
                    <a:pt x="6554" y="1859"/>
                    <a:pt x="6869" y="1513"/>
                    <a:pt x="6869" y="1040"/>
                  </a:cubicBezTo>
                  <a:cubicBezTo>
                    <a:pt x="6869" y="442"/>
                    <a:pt x="6396" y="1"/>
                    <a:pt x="58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</p:grpSp>
    </p:spTree>
    <p:extLst>
      <p:ext uri="{BB962C8B-B14F-4D97-AF65-F5344CB8AC3E}">
        <p14:creationId xmlns:p14="http://schemas.microsoft.com/office/powerpoint/2010/main" val="391154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19560" y="893688"/>
            <a:ext cx="4834681" cy="1741636"/>
            <a:chOff x="707953" y="1148071"/>
            <a:chExt cx="4834681" cy="1741636"/>
          </a:xfrm>
          <a:solidFill>
            <a:schemeClr val="tx1"/>
          </a:solidFill>
        </p:grpSpPr>
        <p:sp>
          <p:nvSpPr>
            <p:cNvPr id="7344" name="Google Shape;7344;p65"/>
            <p:cNvSpPr/>
            <p:nvPr/>
          </p:nvSpPr>
          <p:spPr>
            <a:xfrm>
              <a:off x="736148" y="1150243"/>
              <a:ext cx="177866" cy="233340"/>
            </a:xfrm>
            <a:custGeom>
              <a:avLst/>
              <a:gdLst/>
              <a:ahLst/>
              <a:cxnLst/>
              <a:rect l="l" t="t" r="r" b="b"/>
              <a:pathLst>
                <a:path w="9295" h="12194" extrusionOk="0">
                  <a:moveTo>
                    <a:pt x="4568" y="662"/>
                  </a:moveTo>
                  <a:cubicBezTo>
                    <a:pt x="5167" y="662"/>
                    <a:pt x="5639" y="1135"/>
                    <a:pt x="5639" y="1734"/>
                  </a:cubicBezTo>
                  <a:cubicBezTo>
                    <a:pt x="5639" y="2301"/>
                    <a:pt x="5167" y="2773"/>
                    <a:pt x="4568" y="2773"/>
                  </a:cubicBezTo>
                  <a:cubicBezTo>
                    <a:pt x="3970" y="2773"/>
                    <a:pt x="3497" y="2301"/>
                    <a:pt x="3497" y="1734"/>
                  </a:cubicBezTo>
                  <a:cubicBezTo>
                    <a:pt x="3497" y="1135"/>
                    <a:pt x="3970" y="662"/>
                    <a:pt x="4568" y="662"/>
                  </a:cubicBezTo>
                  <a:close/>
                  <a:moveTo>
                    <a:pt x="7750" y="3529"/>
                  </a:moveTo>
                  <a:cubicBezTo>
                    <a:pt x="8160" y="3529"/>
                    <a:pt x="8475" y="3844"/>
                    <a:pt x="8475" y="4254"/>
                  </a:cubicBezTo>
                  <a:cubicBezTo>
                    <a:pt x="8475" y="4632"/>
                    <a:pt x="8160" y="4947"/>
                    <a:pt x="7750" y="4947"/>
                  </a:cubicBezTo>
                  <a:cubicBezTo>
                    <a:pt x="7372" y="4947"/>
                    <a:pt x="7057" y="4632"/>
                    <a:pt x="7057" y="4254"/>
                  </a:cubicBezTo>
                  <a:cubicBezTo>
                    <a:pt x="7057" y="3876"/>
                    <a:pt x="7372" y="3529"/>
                    <a:pt x="7750" y="3529"/>
                  </a:cubicBezTo>
                  <a:close/>
                  <a:moveTo>
                    <a:pt x="1733" y="4254"/>
                  </a:moveTo>
                  <a:cubicBezTo>
                    <a:pt x="2836" y="4254"/>
                    <a:pt x="3812" y="4979"/>
                    <a:pt x="4127" y="6018"/>
                  </a:cubicBezTo>
                  <a:lnTo>
                    <a:pt x="2678" y="5042"/>
                  </a:lnTo>
                  <a:cubicBezTo>
                    <a:pt x="2615" y="4991"/>
                    <a:pt x="2537" y="4966"/>
                    <a:pt x="2460" y="4966"/>
                  </a:cubicBezTo>
                  <a:cubicBezTo>
                    <a:pt x="2344" y="4966"/>
                    <a:pt x="2231" y="5023"/>
                    <a:pt x="2174" y="5136"/>
                  </a:cubicBezTo>
                  <a:cubicBezTo>
                    <a:pt x="2048" y="5294"/>
                    <a:pt x="2079" y="5546"/>
                    <a:pt x="2268" y="5672"/>
                  </a:cubicBezTo>
                  <a:lnTo>
                    <a:pt x="3434" y="6459"/>
                  </a:lnTo>
                  <a:lnTo>
                    <a:pt x="3182" y="6459"/>
                  </a:lnTo>
                  <a:cubicBezTo>
                    <a:pt x="1890" y="6396"/>
                    <a:pt x="819" y="5451"/>
                    <a:pt x="662" y="4254"/>
                  </a:cubicBezTo>
                  <a:close/>
                  <a:moveTo>
                    <a:pt x="1355" y="7814"/>
                  </a:moveTo>
                  <a:cubicBezTo>
                    <a:pt x="1733" y="7814"/>
                    <a:pt x="2048" y="8129"/>
                    <a:pt x="2048" y="8539"/>
                  </a:cubicBezTo>
                  <a:cubicBezTo>
                    <a:pt x="2048" y="8917"/>
                    <a:pt x="1733" y="9232"/>
                    <a:pt x="1355" y="9232"/>
                  </a:cubicBezTo>
                  <a:cubicBezTo>
                    <a:pt x="945" y="9232"/>
                    <a:pt x="630" y="8917"/>
                    <a:pt x="630" y="8539"/>
                  </a:cubicBezTo>
                  <a:cubicBezTo>
                    <a:pt x="630" y="8129"/>
                    <a:pt x="945" y="7814"/>
                    <a:pt x="1355" y="7814"/>
                  </a:cubicBezTo>
                  <a:close/>
                  <a:moveTo>
                    <a:pt x="8506" y="8476"/>
                  </a:moveTo>
                  <a:cubicBezTo>
                    <a:pt x="8317" y="9767"/>
                    <a:pt x="7246" y="10681"/>
                    <a:pt x="5986" y="10681"/>
                  </a:cubicBezTo>
                  <a:lnTo>
                    <a:pt x="5734" y="10681"/>
                  </a:lnTo>
                  <a:lnTo>
                    <a:pt x="6900" y="9893"/>
                  </a:lnTo>
                  <a:cubicBezTo>
                    <a:pt x="7057" y="9799"/>
                    <a:pt x="7089" y="9578"/>
                    <a:pt x="7026" y="9389"/>
                  </a:cubicBezTo>
                  <a:cubicBezTo>
                    <a:pt x="6940" y="9282"/>
                    <a:pt x="6809" y="9233"/>
                    <a:pt x="6675" y="9233"/>
                  </a:cubicBezTo>
                  <a:cubicBezTo>
                    <a:pt x="6613" y="9233"/>
                    <a:pt x="6550" y="9243"/>
                    <a:pt x="6490" y="9263"/>
                  </a:cubicBezTo>
                  <a:lnTo>
                    <a:pt x="5041" y="10271"/>
                  </a:lnTo>
                  <a:cubicBezTo>
                    <a:pt x="5356" y="9232"/>
                    <a:pt x="6301" y="8476"/>
                    <a:pt x="7435" y="8476"/>
                  </a:cubicBezTo>
                  <a:close/>
                  <a:moveTo>
                    <a:pt x="4600" y="1"/>
                  </a:moveTo>
                  <a:cubicBezTo>
                    <a:pt x="3623" y="1"/>
                    <a:pt x="2836" y="788"/>
                    <a:pt x="2836" y="1765"/>
                  </a:cubicBezTo>
                  <a:cubicBezTo>
                    <a:pt x="2836" y="2616"/>
                    <a:pt x="3466" y="3340"/>
                    <a:pt x="4253" y="3498"/>
                  </a:cubicBezTo>
                  <a:lnTo>
                    <a:pt x="4253" y="4758"/>
                  </a:lnTo>
                  <a:cubicBezTo>
                    <a:pt x="3655" y="4033"/>
                    <a:pt x="2741" y="3561"/>
                    <a:pt x="1764" y="3561"/>
                  </a:cubicBezTo>
                  <a:lnTo>
                    <a:pt x="347" y="3561"/>
                  </a:lnTo>
                  <a:cubicBezTo>
                    <a:pt x="158" y="3561"/>
                    <a:pt x="0" y="3718"/>
                    <a:pt x="0" y="3939"/>
                  </a:cubicBezTo>
                  <a:cubicBezTo>
                    <a:pt x="0" y="5703"/>
                    <a:pt x="1449" y="7152"/>
                    <a:pt x="3214" y="7152"/>
                  </a:cubicBezTo>
                  <a:lnTo>
                    <a:pt x="4285" y="7152"/>
                  </a:lnTo>
                  <a:lnTo>
                    <a:pt x="4285" y="9988"/>
                  </a:lnTo>
                  <a:cubicBezTo>
                    <a:pt x="3844" y="9547"/>
                    <a:pt x="3340" y="9232"/>
                    <a:pt x="2804" y="9074"/>
                  </a:cubicBezTo>
                  <a:cubicBezTo>
                    <a:pt x="2836" y="8917"/>
                    <a:pt x="2867" y="8759"/>
                    <a:pt x="2867" y="8602"/>
                  </a:cubicBezTo>
                  <a:cubicBezTo>
                    <a:pt x="2867" y="7814"/>
                    <a:pt x="2237" y="7184"/>
                    <a:pt x="1449" y="7184"/>
                  </a:cubicBezTo>
                  <a:cubicBezTo>
                    <a:pt x="662" y="7184"/>
                    <a:pt x="32" y="7814"/>
                    <a:pt x="32" y="8602"/>
                  </a:cubicBezTo>
                  <a:cubicBezTo>
                    <a:pt x="32" y="9389"/>
                    <a:pt x="662" y="10019"/>
                    <a:pt x="1449" y="10019"/>
                  </a:cubicBezTo>
                  <a:cubicBezTo>
                    <a:pt x="1796" y="10019"/>
                    <a:pt x="2111" y="9893"/>
                    <a:pt x="2363" y="9673"/>
                  </a:cubicBezTo>
                  <a:cubicBezTo>
                    <a:pt x="3182" y="9862"/>
                    <a:pt x="3907" y="10429"/>
                    <a:pt x="4285" y="11153"/>
                  </a:cubicBezTo>
                  <a:lnTo>
                    <a:pt x="4285" y="11847"/>
                  </a:lnTo>
                  <a:cubicBezTo>
                    <a:pt x="4285" y="12036"/>
                    <a:pt x="4442" y="12193"/>
                    <a:pt x="4631" y="12193"/>
                  </a:cubicBezTo>
                  <a:cubicBezTo>
                    <a:pt x="4852" y="12193"/>
                    <a:pt x="5009" y="12036"/>
                    <a:pt x="5009" y="11847"/>
                  </a:cubicBezTo>
                  <a:lnTo>
                    <a:pt x="5009" y="11437"/>
                  </a:lnTo>
                  <a:lnTo>
                    <a:pt x="6049" y="11437"/>
                  </a:lnTo>
                  <a:cubicBezTo>
                    <a:pt x="7845" y="11437"/>
                    <a:pt x="9294" y="9988"/>
                    <a:pt x="9294" y="8224"/>
                  </a:cubicBezTo>
                  <a:cubicBezTo>
                    <a:pt x="9231" y="7971"/>
                    <a:pt x="9042" y="7814"/>
                    <a:pt x="8853" y="7814"/>
                  </a:cubicBezTo>
                  <a:lnTo>
                    <a:pt x="7435" y="7814"/>
                  </a:lnTo>
                  <a:cubicBezTo>
                    <a:pt x="6427" y="7814"/>
                    <a:pt x="5545" y="8287"/>
                    <a:pt x="4946" y="9011"/>
                  </a:cubicBezTo>
                  <a:lnTo>
                    <a:pt x="4946" y="6837"/>
                  </a:lnTo>
                  <a:cubicBezTo>
                    <a:pt x="5356" y="6081"/>
                    <a:pt x="6081" y="5546"/>
                    <a:pt x="6900" y="5357"/>
                  </a:cubicBezTo>
                  <a:cubicBezTo>
                    <a:pt x="7120" y="5546"/>
                    <a:pt x="7467" y="5703"/>
                    <a:pt x="7813" y="5703"/>
                  </a:cubicBezTo>
                  <a:cubicBezTo>
                    <a:pt x="8601" y="5703"/>
                    <a:pt x="9231" y="5073"/>
                    <a:pt x="9231" y="4285"/>
                  </a:cubicBezTo>
                  <a:cubicBezTo>
                    <a:pt x="9231" y="3498"/>
                    <a:pt x="8601" y="2868"/>
                    <a:pt x="7813" y="2868"/>
                  </a:cubicBezTo>
                  <a:cubicBezTo>
                    <a:pt x="7026" y="2868"/>
                    <a:pt x="6396" y="3498"/>
                    <a:pt x="6396" y="4285"/>
                  </a:cubicBezTo>
                  <a:cubicBezTo>
                    <a:pt x="6396" y="4443"/>
                    <a:pt x="6427" y="4600"/>
                    <a:pt x="6459" y="4758"/>
                  </a:cubicBezTo>
                  <a:cubicBezTo>
                    <a:pt x="5860" y="4947"/>
                    <a:pt x="5356" y="5262"/>
                    <a:pt x="4946" y="5672"/>
                  </a:cubicBezTo>
                  <a:lnTo>
                    <a:pt x="4946" y="3498"/>
                  </a:lnTo>
                  <a:cubicBezTo>
                    <a:pt x="5797" y="3340"/>
                    <a:pt x="6364" y="2584"/>
                    <a:pt x="6364" y="1765"/>
                  </a:cubicBezTo>
                  <a:cubicBezTo>
                    <a:pt x="6364" y="788"/>
                    <a:pt x="5576" y="1"/>
                    <a:pt x="46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45" name="Google Shape;7345;p65"/>
            <p:cNvGrpSpPr/>
            <p:nvPr/>
          </p:nvGrpSpPr>
          <p:grpSpPr>
            <a:xfrm>
              <a:off x="708259" y="1438165"/>
              <a:ext cx="234527" cy="234469"/>
              <a:chOff x="-21298675" y="2414425"/>
              <a:chExt cx="306400" cy="306325"/>
            </a:xfrm>
            <a:grpFill/>
          </p:grpSpPr>
          <p:sp>
            <p:nvSpPr>
              <p:cNvPr id="7346" name="Google Shape;7346;p65"/>
              <p:cNvSpPr/>
              <p:nvPr/>
            </p:nvSpPr>
            <p:spPr>
              <a:xfrm>
                <a:off x="-21083650" y="2444575"/>
                <a:ext cx="20500" cy="185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741" extrusionOk="0">
                    <a:moveTo>
                      <a:pt x="410" y="1"/>
                    </a:moveTo>
                    <a:cubicBezTo>
                      <a:pt x="323" y="1"/>
                      <a:pt x="237" y="40"/>
                      <a:pt x="158" y="119"/>
                    </a:cubicBezTo>
                    <a:cubicBezTo>
                      <a:pt x="0" y="276"/>
                      <a:pt x="0" y="465"/>
                      <a:pt x="158" y="623"/>
                    </a:cubicBezTo>
                    <a:cubicBezTo>
                      <a:pt x="237" y="702"/>
                      <a:pt x="331" y="741"/>
                      <a:pt x="422" y="741"/>
                    </a:cubicBezTo>
                    <a:cubicBezTo>
                      <a:pt x="512" y="741"/>
                      <a:pt x="599" y="702"/>
                      <a:pt x="662" y="623"/>
                    </a:cubicBezTo>
                    <a:cubicBezTo>
                      <a:pt x="819" y="465"/>
                      <a:pt x="819" y="276"/>
                      <a:pt x="662" y="119"/>
                    </a:cubicBezTo>
                    <a:cubicBezTo>
                      <a:pt x="583" y="40"/>
                      <a:pt x="496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47" name="Google Shape;7347;p65"/>
              <p:cNvSpPr/>
              <p:nvPr/>
            </p:nvSpPr>
            <p:spPr>
              <a:xfrm>
                <a:off x="-21298675" y="2414425"/>
                <a:ext cx="306400" cy="30632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2253" extrusionOk="0">
                    <a:moveTo>
                      <a:pt x="9420" y="695"/>
                    </a:moveTo>
                    <a:cubicBezTo>
                      <a:pt x="9704" y="695"/>
                      <a:pt x="9924" y="695"/>
                      <a:pt x="10176" y="726"/>
                    </a:cubicBezTo>
                    <a:cubicBezTo>
                      <a:pt x="10429" y="789"/>
                      <a:pt x="10555" y="1136"/>
                      <a:pt x="10365" y="1325"/>
                    </a:cubicBezTo>
                    <a:cubicBezTo>
                      <a:pt x="10208" y="1482"/>
                      <a:pt x="10208" y="1671"/>
                      <a:pt x="10365" y="1829"/>
                    </a:cubicBezTo>
                    <a:cubicBezTo>
                      <a:pt x="10444" y="1908"/>
                      <a:pt x="10531" y="1947"/>
                      <a:pt x="10618" y="1947"/>
                    </a:cubicBezTo>
                    <a:cubicBezTo>
                      <a:pt x="10704" y="1947"/>
                      <a:pt x="10791" y="1908"/>
                      <a:pt x="10870" y="1829"/>
                    </a:cubicBezTo>
                    <a:cubicBezTo>
                      <a:pt x="10942" y="1767"/>
                      <a:pt x="11027" y="1739"/>
                      <a:pt x="11111" y="1739"/>
                    </a:cubicBezTo>
                    <a:cubicBezTo>
                      <a:pt x="11283" y="1739"/>
                      <a:pt x="11447" y="1858"/>
                      <a:pt x="11468" y="2049"/>
                    </a:cubicBezTo>
                    <a:cubicBezTo>
                      <a:pt x="11594" y="2711"/>
                      <a:pt x="11563" y="3719"/>
                      <a:pt x="11248" y="4727"/>
                    </a:cubicBezTo>
                    <a:cubicBezTo>
                      <a:pt x="11060" y="4761"/>
                      <a:pt x="10872" y="4778"/>
                      <a:pt x="10684" y="4778"/>
                    </a:cubicBezTo>
                    <a:cubicBezTo>
                      <a:pt x="9833" y="4778"/>
                      <a:pt x="9006" y="4433"/>
                      <a:pt x="8412" y="3814"/>
                    </a:cubicBezTo>
                    <a:cubicBezTo>
                      <a:pt x="7656" y="3058"/>
                      <a:pt x="7341" y="1986"/>
                      <a:pt x="7499" y="978"/>
                    </a:cubicBezTo>
                    <a:cubicBezTo>
                      <a:pt x="8129" y="789"/>
                      <a:pt x="8822" y="695"/>
                      <a:pt x="9420" y="695"/>
                    </a:cubicBezTo>
                    <a:close/>
                    <a:moveTo>
                      <a:pt x="5102" y="1271"/>
                    </a:moveTo>
                    <a:cubicBezTo>
                      <a:pt x="5187" y="1271"/>
                      <a:pt x="5273" y="1278"/>
                      <a:pt x="5356" y="1293"/>
                    </a:cubicBezTo>
                    <a:cubicBezTo>
                      <a:pt x="5293" y="1356"/>
                      <a:pt x="5167" y="1451"/>
                      <a:pt x="5104" y="1514"/>
                    </a:cubicBezTo>
                    <a:cubicBezTo>
                      <a:pt x="4348" y="2270"/>
                      <a:pt x="3781" y="3373"/>
                      <a:pt x="3466" y="4822"/>
                    </a:cubicBezTo>
                    <a:cubicBezTo>
                      <a:pt x="3182" y="4475"/>
                      <a:pt x="3088" y="4034"/>
                      <a:pt x="3088" y="3562"/>
                    </a:cubicBezTo>
                    <a:cubicBezTo>
                      <a:pt x="3088" y="2900"/>
                      <a:pt x="3340" y="2270"/>
                      <a:pt x="3844" y="1797"/>
                    </a:cubicBezTo>
                    <a:cubicBezTo>
                      <a:pt x="4163" y="1478"/>
                      <a:pt x="4639" y="1271"/>
                      <a:pt x="5102" y="1271"/>
                    </a:cubicBezTo>
                    <a:close/>
                    <a:moveTo>
                      <a:pt x="6711" y="1293"/>
                    </a:moveTo>
                    <a:lnTo>
                      <a:pt x="6711" y="1293"/>
                    </a:lnTo>
                    <a:cubicBezTo>
                      <a:pt x="6616" y="2427"/>
                      <a:pt x="7026" y="3530"/>
                      <a:pt x="7845" y="4318"/>
                    </a:cubicBezTo>
                    <a:cubicBezTo>
                      <a:pt x="8562" y="5035"/>
                      <a:pt x="9540" y="5465"/>
                      <a:pt x="10565" y="5465"/>
                    </a:cubicBezTo>
                    <a:cubicBezTo>
                      <a:pt x="10666" y="5465"/>
                      <a:pt x="10768" y="5460"/>
                      <a:pt x="10870" y="5452"/>
                    </a:cubicBezTo>
                    <a:lnTo>
                      <a:pt x="10870" y="5452"/>
                    </a:lnTo>
                    <a:cubicBezTo>
                      <a:pt x="10681" y="5893"/>
                      <a:pt x="10429" y="6303"/>
                      <a:pt x="10082" y="6618"/>
                    </a:cubicBezTo>
                    <a:cubicBezTo>
                      <a:pt x="8444" y="8256"/>
                      <a:pt x="4852" y="8413"/>
                      <a:pt x="3749" y="8413"/>
                    </a:cubicBezTo>
                    <a:cubicBezTo>
                      <a:pt x="3749" y="7311"/>
                      <a:pt x="3907" y="3719"/>
                      <a:pt x="5545" y="2081"/>
                    </a:cubicBezTo>
                    <a:cubicBezTo>
                      <a:pt x="5860" y="1766"/>
                      <a:pt x="6270" y="1482"/>
                      <a:pt x="6711" y="1293"/>
                    </a:cubicBezTo>
                    <a:close/>
                    <a:moveTo>
                      <a:pt x="10838" y="6838"/>
                    </a:moveTo>
                    <a:cubicBezTo>
                      <a:pt x="10964" y="7405"/>
                      <a:pt x="10775" y="7941"/>
                      <a:pt x="10365" y="8382"/>
                    </a:cubicBezTo>
                    <a:cubicBezTo>
                      <a:pt x="9888" y="8860"/>
                      <a:pt x="9239" y="9101"/>
                      <a:pt x="8593" y="9101"/>
                    </a:cubicBezTo>
                    <a:cubicBezTo>
                      <a:pt x="8132" y="9101"/>
                      <a:pt x="7672" y="8978"/>
                      <a:pt x="7278" y="8728"/>
                    </a:cubicBezTo>
                    <a:cubicBezTo>
                      <a:pt x="8759" y="8382"/>
                      <a:pt x="9893" y="7878"/>
                      <a:pt x="10586" y="7122"/>
                    </a:cubicBezTo>
                    <a:cubicBezTo>
                      <a:pt x="10681" y="7027"/>
                      <a:pt x="10775" y="6933"/>
                      <a:pt x="10838" y="6838"/>
                    </a:cubicBezTo>
                    <a:close/>
                    <a:moveTo>
                      <a:pt x="1902" y="8486"/>
                    </a:moveTo>
                    <a:cubicBezTo>
                      <a:pt x="2355" y="8486"/>
                      <a:pt x="2810" y="8652"/>
                      <a:pt x="3151" y="9012"/>
                    </a:cubicBezTo>
                    <a:cubicBezTo>
                      <a:pt x="3718" y="9611"/>
                      <a:pt x="3812" y="10461"/>
                      <a:pt x="3466" y="11123"/>
                    </a:cubicBezTo>
                    <a:cubicBezTo>
                      <a:pt x="3151" y="10619"/>
                      <a:pt x="2804" y="10178"/>
                      <a:pt x="2426" y="9768"/>
                    </a:cubicBezTo>
                    <a:cubicBezTo>
                      <a:pt x="2017" y="9358"/>
                      <a:pt x="1544" y="9012"/>
                      <a:pt x="1040" y="8697"/>
                    </a:cubicBezTo>
                    <a:cubicBezTo>
                      <a:pt x="1304" y="8559"/>
                      <a:pt x="1603" y="8486"/>
                      <a:pt x="1902" y="8486"/>
                    </a:cubicBezTo>
                    <a:close/>
                    <a:moveTo>
                      <a:pt x="9468" y="0"/>
                    </a:moveTo>
                    <a:cubicBezTo>
                      <a:pt x="8905" y="0"/>
                      <a:pt x="8299" y="77"/>
                      <a:pt x="7719" y="222"/>
                    </a:cubicBezTo>
                    <a:cubicBezTo>
                      <a:pt x="7247" y="348"/>
                      <a:pt x="6711" y="537"/>
                      <a:pt x="6112" y="852"/>
                    </a:cubicBezTo>
                    <a:cubicBezTo>
                      <a:pt x="5784" y="699"/>
                      <a:pt x="5436" y="625"/>
                      <a:pt x="5090" y="625"/>
                    </a:cubicBezTo>
                    <a:cubicBezTo>
                      <a:pt x="4442" y="625"/>
                      <a:pt x="3802" y="884"/>
                      <a:pt x="3308" y="1356"/>
                    </a:cubicBezTo>
                    <a:cubicBezTo>
                      <a:pt x="2741" y="1955"/>
                      <a:pt x="2363" y="2774"/>
                      <a:pt x="2363" y="3656"/>
                    </a:cubicBezTo>
                    <a:cubicBezTo>
                      <a:pt x="2363" y="4475"/>
                      <a:pt x="2678" y="5263"/>
                      <a:pt x="3277" y="5893"/>
                    </a:cubicBezTo>
                    <a:cubicBezTo>
                      <a:pt x="3151" y="6649"/>
                      <a:pt x="3088" y="7405"/>
                      <a:pt x="3088" y="8130"/>
                    </a:cubicBezTo>
                    <a:cubicBezTo>
                      <a:pt x="2722" y="7947"/>
                      <a:pt x="2319" y="7854"/>
                      <a:pt x="1916" y="7854"/>
                    </a:cubicBezTo>
                    <a:cubicBezTo>
                      <a:pt x="1278" y="7854"/>
                      <a:pt x="641" y="8088"/>
                      <a:pt x="158" y="8571"/>
                    </a:cubicBezTo>
                    <a:cubicBezTo>
                      <a:pt x="0" y="8728"/>
                      <a:pt x="63" y="9043"/>
                      <a:pt x="252" y="9169"/>
                    </a:cubicBezTo>
                    <a:cubicBezTo>
                      <a:pt x="1481" y="9800"/>
                      <a:pt x="2489" y="10808"/>
                      <a:pt x="3119" y="12036"/>
                    </a:cubicBezTo>
                    <a:cubicBezTo>
                      <a:pt x="3191" y="12180"/>
                      <a:pt x="3315" y="12252"/>
                      <a:pt x="3443" y="12252"/>
                    </a:cubicBezTo>
                    <a:cubicBezTo>
                      <a:pt x="3539" y="12252"/>
                      <a:pt x="3637" y="12212"/>
                      <a:pt x="3718" y="12131"/>
                    </a:cubicBezTo>
                    <a:cubicBezTo>
                      <a:pt x="4506" y="11343"/>
                      <a:pt x="4663" y="10146"/>
                      <a:pt x="4159" y="9201"/>
                    </a:cubicBezTo>
                    <a:cubicBezTo>
                      <a:pt x="4884" y="9201"/>
                      <a:pt x="5671" y="9138"/>
                      <a:pt x="6396" y="9012"/>
                    </a:cubicBezTo>
                    <a:cubicBezTo>
                      <a:pt x="7026" y="9611"/>
                      <a:pt x="7814" y="9926"/>
                      <a:pt x="8633" y="9926"/>
                    </a:cubicBezTo>
                    <a:cubicBezTo>
                      <a:pt x="9452" y="9926"/>
                      <a:pt x="10271" y="9611"/>
                      <a:pt x="10933" y="8980"/>
                    </a:cubicBezTo>
                    <a:cubicBezTo>
                      <a:pt x="11657" y="8224"/>
                      <a:pt x="11878" y="7122"/>
                      <a:pt x="11437" y="6176"/>
                    </a:cubicBezTo>
                    <a:cubicBezTo>
                      <a:pt x="11752" y="5609"/>
                      <a:pt x="11941" y="5042"/>
                      <a:pt x="12067" y="4570"/>
                    </a:cubicBezTo>
                    <a:cubicBezTo>
                      <a:pt x="12224" y="3625"/>
                      <a:pt x="12256" y="2616"/>
                      <a:pt x="12130" y="1923"/>
                    </a:cubicBezTo>
                    <a:cubicBezTo>
                      <a:pt x="12067" y="1419"/>
                      <a:pt x="11626" y="1041"/>
                      <a:pt x="11153" y="1041"/>
                    </a:cubicBezTo>
                    <a:cubicBezTo>
                      <a:pt x="11122" y="537"/>
                      <a:pt x="10775" y="159"/>
                      <a:pt x="10302" y="65"/>
                    </a:cubicBezTo>
                    <a:cubicBezTo>
                      <a:pt x="10043" y="21"/>
                      <a:pt x="9761" y="0"/>
                      <a:pt x="94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48" name="Google Shape;7348;p65"/>
              <p:cNvSpPr/>
              <p:nvPr/>
            </p:nvSpPr>
            <p:spPr>
              <a:xfrm>
                <a:off x="-21171875" y="2521375"/>
                <a:ext cx="73275" cy="66100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2644" extrusionOk="0">
                    <a:moveTo>
                      <a:pt x="1499" y="0"/>
                    </a:moveTo>
                    <a:cubicBezTo>
                      <a:pt x="1471" y="0"/>
                      <a:pt x="1444" y="3"/>
                      <a:pt x="1418" y="8"/>
                    </a:cubicBezTo>
                    <a:lnTo>
                      <a:pt x="1009" y="166"/>
                    </a:lnTo>
                    <a:cubicBezTo>
                      <a:pt x="253" y="386"/>
                      <a:pt x="1" y="1394"/>
                      <a:pt x="568" y="1930"/>
                    </a:cubicBezTo>
                    <a:lnTo>
                      <a:pt x="977" y="2340"/>
                    </a:lnTo>
                    <a:cubicBezTo>
                      <a:pt x="1182" y="2544"/>
                      <a:pt x="1451" y="2643"/>
                      <a:pt x="1720" y="2643"/>
                    </a:cubicBezTo>
                    <a:cubicBezTo>
                      <a:pt x="2154" y="2643"/>
                      <a:pt x="2586" y="2385"/>
                      <a:pt x="2742" y="1898"/>
                    </a:cubicBezTo>
                    <a:lnTo>
                      <a:pt x="2899" y="1457"/>
                    </a:lnTo>
                    <a:cubicBezTo>
                      <a:pt x="2931" y="1268"/>
                      <a:pt x="2805" y="1016"/>
                      <a:pt x="2616" y="985"/>
                    </a:cubicBezTo>
                    <a:cubicBezTo>
                      <a:pt x="2577" y="972"/>
                      <a:pt x="2537" y="966"/>
                      <a:pt x="2498" y="966"/>
                    </a:cubicBezTo>
                    <a:cubicBezTo>
                      <a:pt x="2344" y="966"/>
                      <a:pt x="2200" y="1061"/>
                      <a:pt x="2175" y="1237"/>
                    </a:cubicBezTo>
                    <a:lnTo>
                      <a:pt x="2017" y="1646"/>
                    </a:lnTo>
                    <a:cubicBezTo>
                      <a:pt x="1977" y="1806"/>
                      <a:pt x="1836" y="1890"/>
                      <a:pt x="1682" y="1890"/>
                    </a:cubicBezTo>
                    <a:cubicBezTo>
                      <a:pt x="1593" y="1890"/>
                      <a:pt x="1499" y="1862"/>
                      <a:pt x="1418" y="1804"/>
                    </a:cubicBezTo>
                    <a:lnTo>
                      <a:pt x="1040" y="1426"/>
                    </a:lnTo>
                    <a:cubicBezTo>
                      <a:pt x="851" y="1237"/>
                      <a:pt x="914" y="922"/>
                      <a:pt x="1198" y="827"/>
                    </a:cubicBezTo>
                    <a:lnTo>
                      <a:pt x="1639" y="670"/>
                    </a:lnTo>
                    <a:cubicBezTo>
                      <a:pt x="1828" y="607"/>
                      <a:pt x="1891" y="386"/>
                      <a:pt x="1859" y="229"/>
                    </a:cubicBezTo>
                    <a:cubicBezTo>
                      <a:pt x="1807" y="70"/>
                      <a:pt x="1643" y="0"/>
                      <a:pt x="14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349" name="Google Shape;7349;p65"/>
            <p:cNvGrpSpPr/>
            <p:nvPr/>
          </p:nvGrpSpPr>
          <p:grpSpPr>
            <a:xfrm>
              <a:off x="707953" y="1729611"/>
              <a:ext cx="235139" cy="219313"/>
              <a:chOff x="-21299475" y="2798025"/>
              <a:chExt cx="307200" cy="286525"/>
            </a:xfrm>
            <a:grpFill/>
          </p:grpSpPr>
          <p:sp>
            <p:nvSpPr>
              <p:cNvPr id="7350" name="Google Shape;7350;p65"/>
              <p:cNvSpPr/>
              <p:nvPr/>
            </p:nvSpPr>
            <p:spPr>
              <a:xfrm>
                <a:off x="-21153750" y="2798025"/>
                <a:ext cx="173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143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765"/>
                    </a:lnTo>
                    <a:cubicBezTo>
                      <a:pt x="0" y="1985"/>
                      <a:pt x="158" y="2143"/>
                      <a:pt x="347" y="2143"/>
                    </a:cubicBezTo>
                    <a:cubicBezTo>
                      <a:pt x="536" y="2143"/>
                      <a:pt x="693" y="1985"/>
                      <a:pt x="693" y="1765"/>
                    </a:cubicBez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1" name="Google Shape;7351;p65"/>
              <p:cNvSpPr/>
              <p:nvPr/>
            </p:nvSpPr>
            <p:spPr>
              <a:xfrm>
                <a:off x="-21256925" y="2838400"/>
                <a:ext cx="45700" cy="44525"/>
              </a:xfrm>
              <a:custGeom>
                <a:avLst/>
                <a:gdLst/>
                <a:ahLst/>
                <a:cxnLst/>
                <a:rect l="l" t="t" r="r" b="b"/>
                <a:pathLst>
                  <a:path w="1828" h="1781" extrusionOk="0">
                    <a:moveTo>
                      <a:pt x="410" y="0"/>
                    </a:moveTo>
                    <a:cubicBezTo>
                      <a:pt x="323" y="0"/>
                      <a:pt x="236" y="39"/>
                      <a:pt x="158" y="118"/>
                    </a:cubicBezTo>
                    <a:cubicBezTo>
                      <a:pt x="0" y="276"/>
                      <a:pt x="0" y="465"/>
                      <a:pt x="158" y="622"/>
                    </a:cubicBezTo>
                    <a:lnTo>
                      <a:pt x="1166" y="1662"/>
                    </a:lnTo>
                    <a:cubicBezTo>
                      <a:pt x="1245" y="1741"/>
                      <a:pt x="1331" y="1780"/>
                      <a:pt x="1418" y="1780"/>
                    </a:cubicBezTo>
                    <a:cubicBezTo>
                      <a:pt x="1504" y="1780"/>
                      <a:pt x="1591" y="1741"/>
                      <a:pt x="1670" y="1662"/>
                    </a:cubicBezTo>
                    <a:cubicBezTo>
                      <a:pt x="1827" y="1504"/>
                      <a:pt x="1827" y="1315"/>
                      <a:pt x="1670" y="1158"/>
                    </a:cubicBezTo>
                    <a:lnTo>
                      <a:pt x="662" y="118"/>
                    </a:lnTo>
                    <a:cubicBezTo>
                      <a:pt x="583" y="39"/>
                      <a:pt x="496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2" name="Google Shape;7352;p65"/>
              <p:cNvSpPr/>
              <p:nvPr/>
            </p:nvSpPr>
            <p:spPr>
              <a:xfrm>
                <a:off x="-21079725" y="2838400"/>
                <a:ext cx="45700" cy="44525"/>
              </a:xfrm>
              <a:custGeom>
                <a:avLst/>
                <a:gdLst/>
                <a:ahLst/>
                <a:cxnLst/>
                <a:rect l="l" t="t" r="r" b="b"/>
                <a:pathLst>
                  <a:path w="1828" h="1781" extrusionOk="0">
                    <a:moveTo>
                      <a:pt x="1418" y="0"/>
                    </a:moveTo>
                    <a:cubicBezTo>
                      <a:pt x="1332" y="0"/>
                      <a:pt x="1245" y="39"/>
                      <a:pt x="1166" y="118"/>
                    </a:cubicBezTo>
                    <a:lnTo>
                      <a:pt x="158" y="1158"/>
                    </a:lnTo>
                    <a:cubicBezTo>
                      <a:pt x="1" y="1315"/>
                      <a:pt x="1" y="1504"/>
                      <a:pt x="158" y="1662"/>
                    </a:cubicBezTo>
                    <a:cubicBezTo>
                      <a:pt x="237" y="1741"/>
                      <a:pt x="324" y="1780"/>
                      <a:pt x="410" y="1780"/>
                    </a:cubicBezTo>
                    <a:cubicBezTo>
                      <a:pt x="497" y="1780"/>
                      <a:pt x="584" y="1741"/>
                      <a:pt x="662" y="1662"/>
                    </a:cubicBezTo>
                    <a:lnTo>
                      <a:pt x="1671" y="622"/>
                    </a:lnTo>
                    <a:cubicBezTo>
                      <a:pt x="1828" y="465"/>
                      <a:pt x="1828" y="276"/>
                      <a:pt x="1671" y="118"/>
                    </a:cubicBezTo>
                    <a:cubicBezTo>
                      <a:pt x="1592" y="39"/>
                      <a:pt x="1505" y="0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3" name="Google Shape;7353;p65"/>
              <p:cNvSpPr/>
              <p:nvPr/>
            </p:nvSpPr>
            <p:spPr>
              <a:xfrm>
                <a:off x="-21113575" y="2825000"/>
                <a:ext cx="2680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072" h="1402" extrusionOk="0">
                    <a:moveTo>
                      <a:pt x="647" y="0"/>
                    </a:moveTo>
                    <a:cubicBezTo>
                      <a:pt x="510" y="0"/>
                      <a:pt x="386" y="71"/>
                      <a:pt x="315" y="213"/>
                    </a:cubicBezTo>
                    <a:lnTo>
                      <a:pt x="32" y="906"/>
                    </a:lnTo>
                    <a:cubicBezTo>
                      <a:pt x="0" y="1095"/>
                      <a:pt x="95" y="1284"/>
                      <a:pt x="252" y="1379"/>
                    </a:cubicBezTo>
                    <a:cubicBezTo>
                      <a:pt x="298" y="1394"/>
                      <a:pt x="344" y="1402"/>
                      <a:pt x="388" y="1402"/>
                    </a:cubicBezTo>
                    <a:cubicBezTo>
                      <a:pt x="527" y="1402"/>
                      <a:pt x="653" y="1325"/>
                      <a:pt x="725" y="1158"/>
                    </a:cubicBezTo>
                    <a:lnTo>
                      <a:pt x="977" y="497"/>
                    </a:lnTo>
                    <a:cubicBezTo>
                      <a:pt x="1071" y="308"/>
                      <a:pt x="977" y="119"/>
                      <a:pt x="788" y="24"/>
                    </a:cubicBezTo>
                    <a:cubicBezTo>
                      <a:pt x="740" y="8"/>
                      <a:pt x="693" y="0"/>
                      <a:pt x="6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4" name="Google Shape;7354;p65"/>
              <p:cNvSpPr/>
              <p:nvPr/>
            </p:nvSpPr>
            <p:spPr>
              <a:xfrm>
                <a:off x="-21204175" y="2825000"/>
                <a:ext cx="2760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104" h="1402" extrusionOk="0">
                    <a:moveTo>
                      <a:pt x="429" y="0"/>
                    </a:moveTo>
                    <a:cubicBezTo>
                      <a:pt x="381" y="0"/>
                      <a:pt x="332" y="8"/>
                      <a:pt x="285" y="24"/>
                    </a:cubicBezTo>
                    <a:cubicBezTo>
                      <a:pt x="95" y="119"/>
                      <a:pt x="1" y="308"/>
                      <a:pt x="95" y="497"/>
                    </a:cubicBezTo>
                    <a:lnTo>
                      <a:pt x="348" y="1158"/>
                    </a:lnTo>
                    <a:cubicBezTo>
                      <a:pt x="419" y="1325"/>
                      <a:pt x="545" y="1402"/>
                      <a:pt x="684" y="1402"/>
                    </a:cubicBezTo>
                    <a:cubicBezTo>
                      <a:pt x="728" y="1402"/>
                      <a:pt x="774" y="1394"/>
                      <a:pt x="820" y="1379"/>
                    </a:cubicBezTo>
                    <a:cubicBezTo>
                      <a:pt x="1041" y="1284"/>
                      <a:pt x="1104" y="1095"/>
                      <a:pt x="1041" y="906"/>
                    </a:cubicBezTo>
                    <a:lnTo>
                      <a:pt x="757" y="213"/>
                    </a:lnTo>
                    <a:cubicBezTo>
                      <a:pt x="710" y="71"/>
                      <a:pt x="574" y="0"/>
                      <a:pt x="4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5" name="Google Shape;7355;p65"/>
              <p:cNvSpPr/>
              <p:nvPr/>
            </p:nvSpPr>
            <p:spPr>
              <a:xfrm>
                <a:off x="-21297900" y="2940575"/>
                <a:ext cx="543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79" y="725"/>
                    </a:cubicBezTo>
                    <a:lnTo>
                      <a:pt x="1828" y="725"/>
                    </a:lnTo>
                    <a:cubicBezTo>
                      <a:pt x="2017" y="725"/>
                      <a:pt x="2175" y="568"/>
                      <a:pt x="2175" y="379"/>
                    </a:cubicBezTo>
                    <a:cubicBezTo>
                      <a:pt x="2175" y="158"/>
                      <a:pt x="2017" y="1"/>
                      <a:pt x="18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6" name="Google Shape;7356;p65"/>
              <p:cNvSpPr/>
              <p:nvPr/>
            </p:nvSpPr>
            <p:spPr>
              <a:xfrm>
                <a:off x="-21047425" y="2940575"/>
                <a:ext cx="543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796" y="725"/>
                    </a:lnTo>
                    <a:cubicBezTo>
                      <a:pt x="2017" y="725"/>
                      <a:pt x="2174" y="568"/>
                      <a:pt x="2174" y="379"/>
                    </a:cubicBezTo>
                    <a:cubicBezTo>
                      <a:pt x="2174" y="158"/>
                      <a:pt x="2017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7" name="Google Shape;7357;p65"/>
              <p:cNvSpPr/>
              <p:nvPr/>
            </p:nvSpPr>
            <p:spPr>
              <a:xfrm>
                <a:off x="-21056100" y="2892750"/>
                <a:ext cx="37050" cy="2515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006" extrusionOk="0">
                    <a:moveTo>
                      <a:pt x="1082" y="0"/>
                    </a:moveTo>
                    <a:cubicBezTo>
                      <a:pt x="1038" y="0"/>
                      <a:pt x="992" y="8"/>
                      <a:pt x="946" y="23"/>
                    </a:cubicBezTo>
                    <a:lnTo>
                      <a:pt x="284" y="307"/>
                    </a:lnTo>
                    <a:cubicBezTo>
                      <a:pt x="64" y="433"/>
                      <a:pt x="1" y="622"/>
                      <a:pt x="64" y="780"/>
                    </a:cubicBezTo>
                    <a:cubicBezTo>
                      <a:pt x="133" y="918"/>
                      <a:pt x="253" y="1006"/>
                      <a:pt x="386" y="1006"/>
                    </a:cubicBezTo>
                    <a:cubicBezTo>
                      <a:pt x="435" y="1006"/>
                      <a:pt x="486" y="994"/>
                      <a:pt x="536" y="969"/>
                    </a:cubicBezTo>
                    <a:lnTo>
                      <a:pt x="1198" y="717"/>
                    </a:lnTo>
                    <a:cubicBezTo>
                      <a:pt x="1419" y="622"/>
                      <a:pt x="1482" y="433"/>
                      <a:pt x="1419" y="244"/>
                    </a:cubicBezTo>
                    <a:cubicBezTo>
                      <a:pt x="1347" y="77"/>
                      <a:pt x="1221" y="0"/>
                      <a:pt x="10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8" name="Google Shape;7358;p65"/>
              <p:cNvSpPr/>
              <p:nvPr/>
            </p:nvSpPr>
            <p:spPr>
              <a:xfrm>
                <a:off x="-21271100" y="2893975"/>
                <a:ext cx="37825" cy="2515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006" extrusionOk="0">
                    <a:moveTo>
                      <a:pt x="398" y="0"/>
                    </a:moveTo>
                    <a:cubicBezTo>
                      <a:pt x="254" y="0"/>
                      <a:pt x="141" y="88"/>
                      <a:pt x="95" y="227"/>
                    </a:cubicBezTo>
                    <a:cubicBezTo>
                      <a:pt x="0" y="416"/>
                      <a:pt x="95" y="605"/>
                      <a:pt x="284" y="699"/>
                    </a:cubicBezTo>
                    <a:lnTo>
                      <a:pt x="945" y="983"/>
                    </a:lnTo>
                    <a:cubicBezTo>
                      <a:pt x="991" y="998"/>
                      <a:pt x="1039" y="1006"/>
                      <a:pt x="1086" y="1006"/>
                    </a:cubicBezTo>
                    <a:cubicBezTo>
                      <a:pt x="1232" y="1006"/>
                      <a:pt x="1370" y="929"/>
                      <a:pt x="1418" y="762"/>
                    </a:cubicBezTo>
                    <a:cubicBezTo>
                      <a:pt x="1512" y="573"/>
                      <a:pt x="1418" y="384"/>
                      <a:pt x="1229" y="290"/>
                    </a:cubicBezTo>
                    <a:lnTo>
                      <a:pt x="567" y="37"/>
                    </a:lnTo>
                    <a:cubicBezTo>
                      <a:pt x="508" y="12"/>
                      <a:pt x="451" y="0"/>
                      <a:pt x="3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59" name="Google Shape;7359;p65"/>
              <p:cNvSpPr/>
              <p:nvPr/>
            </p:nvSpPr>
            <p:spPr>
              <a:xfrm>
                <a:off x="-21298675" y="3049275"/>
                <a:ext cx="306400" cy="3527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411" extrusionOk="0">
                    <a:moveTo>
                      <a:pt x="1832" y="0"/>
                    </a:moveTo>
                    <a:cubicBezTo>
                      <a:pt x="1379" y="0"/>
                      <a:pt x="930" y="126"/>
                      <a:pt x="567" y="378"/>
                    </a:cubicBezTo>
                    <a:cubicBezTo>
                      <a:pt x="473" y="441"/>
                      <a:pt x="347" y="505"/>
                      <a:pt x="284" y="536"/>
                    </a:cubicBezTo>
                    <a:cubicBezTo>
                      <a:pt x="95" y="631"/>
                      <a:pt x="0" y="820"/>
                      <a:pt x="95" y="1009"/>
                    </a:cubicBezTo>
                    <a:cubicBezTo>
                      <a:pt x="143" y="1176"/>
                      <a:pt x="263" y="1252"/>
                      <a:pt x="414" y="1252"/>
                    </a:cubicBezTo>
                    <a:cubicBezTo>
                      <a:pt x="462" y="1252"/>
                      <a:pt x="514" y="1244"/>
                      <a:pt x="567" y="1229"/>
                    </a:cubicBezTo>
                    <a:cubicBezTo>
                      <a:pt x="725" y="1166"/>
                      <a:pt x="819" y="1103"/>
                      <a:pt x="946" y="1009"/>
                    </a:cubicBezTo>
                    <a:cubicBezTo>
                      <a:pt x="1198" y="835"/>
                      <a:pt x="1505" y="749"/>
                      <a:pt x="1816" y="749"/>
                    </a:cubicBezTo>
                    <a:cubicBezTo>
                      <a:pt x="2127" y="749"/>
                      <a:pt x="2442" y="835"/>
                      <a:pt x="2710" y="1009"/>
                    </a:cubicBezTo>
                    <a:cubicBezTo>
                      <a:pt x="3104" y="1276"/>
                      <a:pt x="3553" y="1410"/>
                      <a:pt x="3994" y="1410"/>
                    </a:cubicBezTo>
                    <a:cubicBezTo>
                      <a:pt x="4435" y="1410"/>
                      <a:pt x="4868" y="1276"/>
                      <a:pt x="5230" y="1009"/>
                    </a:cubicBezTo>
                    <a:cubicBezTo>
                      <a:pt x="5498" y="835"/>
                      <a:pt x="5805" y="749"/>
                      <a:pt x="6108" y="749"/>
                    </a:cubicBezTo>
                    <a:cubicBezTo>
                      <a:pt x="6412" y="749"/>
                      <a:pt x="6711" y="835"/>
                      <a:pt x="6963" y="1009"/>
                    </a:cubicBezTo>
                    <a:cubicBezTo>
                      <a:pt x="7357" y="1276"/>
                      <a:pt x="7806" y="1410"/>
                      <a:pt x="8247" y="1410"/>
                    </a:cubicBezTo>
                    <a:cubicBezTo>
                      <a:pt x="8688" y="1410"/>
                      <a:pt x="9121" y="1276"/>
                      <a:pt x="9483" y="1009"/>
                    </a:cubicBezTo>
                    <a:cubicBezTo>
                      <a:pt x="9751" y="835"/>
                      <a:pt x="10058" y="749"/>
                      <a:pt x="10369" y="749"/>
                    </a:cubicBezTo>
                    <a:cubicBezTo>
                      <a:pt x="10681" y="749"/>
                      <a:pt x="10996" y="835"/>
                      <a:pt x="11279" y="1009"/>
                    </a:cubicBezTo>
                    <a:cubicBezTo>
                      <a:pt x="11437" y="1103"/>
                      <a:pt x="11531" y="1166"/>
                      <a:pt x="11689" y="1261"/>
                    </a:cubicBezTo>
                    <a:cubicBezTo>
                      <a:pt x="11736" y="1274"/>
                      <a:pt x="11782" y="1280"/>
                      <a:pt x="11825" y="1280"/>
                    </a:cubicBezTo>
                    <a:cubicBezTo>
                      <a:pt x="11984" y="1280"/>
                      <a:pt x="12112" y="1195"/>
                      <a:pt x="12161" y="1072"/>
                    </a:cubicBezTo>
                    <a:cubicBezTo>
                      <a:pt x="12256" y="820"/>
                      <a:pt x="12161" y="599"/>
                      <a:pt x="11972" y="536"/>
                    </a:cubicBezTo>
                    <a:cubicBezTo>
                      <a:pt x="11846" y="505"/>
                      <a:pt x="11783" y="473"/>
                      <a:pt x="11657" y="378"/>
                    </a:cubicBezTo>
                    <a:cubicBezTo>
                      <a:pt x="11279" y="126"/>
                      <a:pt x="10830" y="0"/>
                      <a:pt x="10381" y="0"/>
                    </a:cubicBezTo>
                    <a:cubicBezTo>
                      <a:pt x="9932" y="0"/>
                      <a:pt x="9483" y="126"/>
                      <a:pt x="9105" y="378"/>
                    </a:cubicBezTo>
                    <a:cubicBezTo>
                      <a:pt x="8853" y="568"/>
                      <a:pt x="8546" y="662"/>
                      <a:pt x="8239" y="662"/>
                    </a:cubicBezTo>
                    <a:cubicBezTo>
                      <a:pt x="7932" y="662"/>
                      <a:pt x="7625" y="568"/>
                      <a:pt x="7373" y="378"/>
                    </a:cubicBezTo>
                    <a:cubicBezTo>
                      <a:pt x="6979" y="126"/>
                      <a:pt x="6538" y="0"/>
                      <a:pt x="6101" y="0"/>
                    </a:cubicBezTo>
                    <a:cubicBezTo>
                      <a:pt x="5663" y="0"/>
                      <a:pt x="5230" y="126"/>
                      <a:pt x="4852" y="378"/>
                    </a:cubicBezTo>
                    <a:cubicBezTo>
                      <a:pt x="4600" y="568"/>
                      <a:pt x="4293" y="662"/>
                      <a:pt x="3986" y="662"/>
                    </a:cubicBezTo>
                    <a:cubicBezTo>
                      <a:pt x="3679" y="662"/>
                      <a:pt x="3371" y="568"/>
                      <a:pt x="3119" y="378"/>
                    </a:cubicBezTo>
                    <a:cubicBezTo>
                      <a:pt x="2741" y="126"/>
                      <a:pt x="2284" y="0"/>
                      <a:pt x="18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60" name="Google Shape;7360;p65"/>
              <p:cNvSpPr/>
              <p:nvPr/>
            </p:nvSpPr>
            <p:spPr>
              <a:xfrm>
                <a:off x="-21298675" y="3013050"/>
                <a:ext cx="3064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387" extrusionOk="0">
                    <a:moveTo>
                      <a:pt x="1832" y="0"/>
                    </a:moveTo>
                    <a:cubicBezTo>
                      <a:pt x="1379" y="0"/>
                      <a:pt x="930" y="126"/>
                      <a:pt x="567" y="378"/>
                    </a:cubicBezTo>
                    <a:cubicBezTo>
                      <a:pt x="473" y="410"/>
                      <a:pt x="347" y="504"/>
                      <a:pt x="284" y="536"/>
                    </a:cubicBezTo>
                    <a:cubicBezTo>
                      <a:pt x="95" y="599"/>
                      <a:pt x="0" y="819"/>
                      <a:pt x="95" y="1008"/>
                    </a:cubicBezTo>
                    <a:cubicBezTo>
                      <a:pt x="141" y="1147"/>
                      <a:pt x="255" y="1234"/>
                      <a:pt x="399" y="1234"/>
                    </a:cubicBezTo>
                    <a:cubicBezTo>
                      <a:pt x="452" y="1234"/>
                      <a:pt x="508" y="1223"/>
                      <a:pt x="567" y="1197"/>
                    </a:cubicBezTo>
                    <a:cubicBezTo>
                      <a:pt x="725" y="1166"/>
                      <a:pt x="819" y="1071"/>
                      <a:pt x="946" y="1008"/>
                    </a:cubicBezTo>
                    <a:cubicBezTo>
                      <a:pt x="1198" y="835"/>
                      <a:pt x="1505" y="748"/>
                      <a:pt x="1816" y="748"/>
                    </a:cubicBezTo>
                    <a:cubicBezTo>
                      <a:pt x="2127" y="748"/>
                      <a:pt x="2442" y="835"/>
                      <a:pt x="2710" y="1008"/>
                    </a:cubicBezTo>
                    <a:cubicBezTo>
                      <a:pt x="3104" y="1260"/>
                      <a:pt x="3553" y="1386"/>
                      <a:pt x="3994" y="1386"/>
                    </a:cubicBezTo>
                    <a:cubicBezTo>
                      <a:pt x="4435" y="1386"/>
                      <a:pt x="4868" y="1260"/>
                      <a:pt x="5230" y="1008"/>
                    </a:cubicBezTo>
                    <a:cubicBezTo>
                      <a:pt x="5498" y="835"/>
                      <a:pt x="5805" y="748"/>
                      <a:pt x="6108" y="748"/>
                    </a:cubicBezTo>
                    <a:cubicBezTo>
                      <a:pt x="6412" y="748"/>
                      <a:pt x="6711" y="835"/>
                      <a:pt x="6963" y="1008"/>
                    </a:cubicBezTo>
                    <a:cubicBezTo>
                      <a:pt x="7357" y="1260"/>
                      <a:pt x="7806" y="1386"/>
                      <a:pt x="8247" y="1386"/>
                    </a:cubicBezTo>
                    <a:cubicBezTo>
                      <a:pt x="8688" y="1386"/>
                      <a:pt x="9121" y="1260"/>
                      <a:pt x="9483" y="1008"/>
                    </a:cubicBezTo>
                    <a:cubicBezTo>
                      <a:pt x="9751" y="835"/>
                      <a:pt x="10058" y="748"/>
                      <a:pt x="10369" y="748"/>
                    </a:cubicBezTo>
                    <a:cubicBezTo>
                      <a:pt x="10681" y="748"/>
                      <a:pt x="10996" y="835"/>
                      <a:pt x="11279" y="1008"/>
                    </a:cubicBezTo>
                    <a:cubicBezTo>
                      <a:pt x="11437" y="1071"/>
                      <a:pt x="11531" y="1166"/>
                      <a:pt x="11689" y="1229"/>
                    </a:cubicBezTo>
                    <a:cubicBezTo>
                      <a:pt x="11741" y="1251"/>
                      <a:pt x="11792" y="1261"/>
                      <a:pt x="11840" y="1261"/>
                    </a:cubicBezTo>
                    <a:cubicBezTo>
                      <a:pt x="11992" y="1261"/>
                      <a:pt x="12113" y="1160"/>
                      <a:pt x="12161" y="1040"/>
                    </a:cubicBezTo>
                    <a:cubicBezTo>
                      <a:pt x="12256" y="819"/>
                      <a:pt x="12161" y="630"/>
                      <a:pt x="11972" y="536"/>
                    </a:cubicBezTo>
                    <a:cubicBezTo>
                      <a:pt x="11846" y="504"/>
                      <a:pt x="11783" y="473"/>
                      <a:pt x="11657" y="378"/>
                    </a:cubicBezTo>
                    <a:cubicBezTo>
                      <a:pt x="11279" y="126"/>
                      <a:pt x="10830" y="0"/>
                      <a:pt x="10381" y="0"/>
                    </a:cubicBezTo>
                    <a:cubicBezTo>
                      <a:pt x="9932" y="0"/>
                      <a:pt x="9483" y="126"/>
                      <a:pt x="9105" y="378"/>
                    </a:cubicBezTo>
                    <a:cubicBezTo>
                      <a:pt x="8853" y="552"/>
                      <a:pt x="8546" y="638"/>
                      <a:pt x="8239" y="638"/>
                    </a:cubicBezTo>
                    <a:cubicBezTo>
                      <a:pt x="7932" y="638"/>
                      <a:pt x="7625" y="552"/>
                      <a:pt x="7373" y="378"/>
                    </a:cubicBezTo>
                    <a:cubicBezTo>
                      <a:pt x="6979" y="126"/>
                      <a:pt x="6538" y="0"/>
                      <a:pt x="6101" y="0"/>
                    </a:cubicBezTo>
                    <a:cubicBezTo>
                      <a:pt x="5663" y="0"/>
                      <a:pt x="5230" y="126"/>
                      <a:pt x="4852" y="378"/>
                    </a:cubicBezTo>
                    <a:cubicBezTo>
                      <a:pt x="4600" y="552"/>
                      <a:pt x="4293" y="638"/>
                      <a:pt x="3986" y="638"/>
                    </a:cubicBezTo>
                    <a:cubicBezTo>
                      <a:pt x="3679" y="638"/>
                      <a:pt x="3371" y="552"/>
                      <a:pt x="3119" y="378"/>
                    </a:cubicBezTo>
                    <a:cubicBezTo>
                      <a:pt x="2741" y="126"/>
                      <a:pt x="2284" y="0"/>
                      <a:pt x="18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61" name="Google Shape;7361;p65"/>
              <p:cNvSpPr/>
              <p:nvPr/>
            </p:nvSpPr>
            <p:spPr>
              <a:xfrm>
                <a:off x="-21299475" y="2868125"/>
                <a:ext cx="307200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12288" h="5735" extrusionOk="0">
                    <a:moveTo>
                      <a:pt x="6144" y="788"/>
                    </a:moveTo>
                    <a:cubicBezTo>
                      <a:pt x="7531" y="788"/>
                      <a:pt x="8633" y="1891"/>
                      <a:pt x="8633" y="3245"/>
                    </a:cubicBezTo>
                    <a:cubicBezTo>
                      <a:pt x="8633" y="3938"/>
                      <a:pt x="8350" y="4506"/>
                      <a:pt x="7909" y="5010"/>
                    </a:cubicBezTo>
                    <a:cubicBezTo>
                      <a:pt x="7720" y="4947"/>
                      <a:pt x="7562" y="4884"/>
                      <a:pt x="7373" y="4758"/>
                    </a:cubicBezTo>
                    <a:cubicBezTo>
                      <a:pt x="7011" y="4506"/>
                      <a:pt x="6578" y="4379"/>
                      <a:pt x="6140" y="4379"/>
                    </a:cubicBezTo>
                    <a:cubicBezTo>
                      <a:pt x="5703" y="4379"/>
                      <a:pt x="5262" y="4506"/>
                      <a:pt x="4884" y="4758"/>
                    </a:cubicBezTo>
                    <a:cubicBezTo>
                      <a:pt x="4727" y="4884"/>
                      <a:pt x="4569" y="4947"/>
                      <a:pt x="4380" y="5010"/>
                    </a:cubicBezTo>
                    <a:cubicBezTo>
                      <a:pt x="3939" y="4537"/>
                      <a:pt x="3655" y="3875"/>
                      <a:pt x="3655" y="3245"/>
                    </a:cubicBezTo>
                    <a:cubicBezTo>
                      <a:pt x="3655" y="1891"/>
                      <a:pt x="4758" y="788"/>
                      <a:pt x="6144" y="788"/>
                    </a:cubicBezTo>
                    <a:close/>
                    <a:moveTo>
                      <a:pt x="6144" y="0"/>
                    </a:moveTo>
                    <a:cubicBezTo>
                      <a:pt x="4380" y="0"/>
                      <a:pt x="2931" y="1450"/>
                      <a:pt x="2931" y="3214"/>
                    </a:cubicBezTo>
                    <a:cubicBezTo>
                      <a:pt x="2931" y="3812"/>
                      <a:pt x="3088" y="4411"/>
                      <a:pt x="3372" y="4884"/>
                    </a:cubicBezTo>
                    <a:cubicBezTo>
                      <a:pt x="3277" y="4852"/>
                      <a:pt x="3183" y="4789"/>
                      <a:pt x="3120" y="4726"/>
                    </a:cubicBezTo>
                    <a:cubicBezTo>
                      <a:pt x="2742" y="4474"/>
                      <a:pt x="2285" y="4348"/>
                      <a:pt x="1832" y="4348"/>
                    </a:cubicBezTo>
                    <a:cubicBezTo>
                      <a:pt x="1379" y="4348"/>
                      <a:pt x="930" y="4474"/>
                      <a:pt x="568" y="4726"/>
                    </a:cubicBezTo>
                    <a:cubicBezTo>
                      <a:pt x="473" y="4758"/>
                      <a:pt x="347" y="4852"/>
                      <a:pt x="284" y="4884"/>
                    </a:cubicBezTo>
                    <a:cubicBezTo>
                      <a:pt x="95" y="4947"/>
                      <a:pt x="1" y="5167"/>
                      <a:pt x="95" y="5356"/>
                    </a:cubicBezTo>
                    <a:cubicBezTo>
                      <a:pt x="143" y="5498"/>
                      <a:pt x="261" y="5569"/>
                      <a:pt x="410" y="5569"/>
                    </a:cubicBezTo>
                    <a:cubicBezTo>
                      <a:pt x="460" y="5569"/>
                      <a:pt x="513" y="5561"/>
                      <a:pt x="568" y="5545"/>
                    </a:cubicBezTo>
                    <a:cubicBezTo>
                      <a:pt x="725" y="5514"/>
                      <a:pt x="820" y="5419"/>
                      <a:pt x="946" y="5356"/>
                    </a:cubicBezTo>
                    <a:cubicBezTo>
                      <a:pt x="1198" y="5183"/>
                      <a:pt x="1505" y="5096"/>
                      <a:pt x="1816" y="5096"/>
                    </a:cubicBezTo>
                    <a:cubicBezTo>
                      <a:pt x="2127" y="5096"/>
                      <a:pt x="2442" y="5183"/>
                      <a:pt x="2710" y="5356"/>
                    </a:cubicBezTo>
                    <a:cubicBezTo>
                      <a:pt x="3104" y="5608"/>
                      <a:pt x="3553" y="5734"/>
                      <a:pt x="3994" y="5734"/>
                    </a:cubicBezTo>
                    <a:cubicBezTo>
                      <a:pt x="4435" y="5734"/>
                      <a:pt x="4868" y="5608"/>
                      <a:pt x="5231" y="5356"/>
                    </a:cubicBezTo>
                    <a:cubicBezTo>
                      <a:pt x="5498" y="5183"/>
                      <a:pt x="5806" y="5096"/>
                      <a:pt x="6109" y="5096"/>
                    </a:cubicBezTo>
                    <a:cubicBezTo>
                      <a:pt x="6412" y="5096"/>
                      <a:pt x="6711" y="5183"/>
                      <a:pt x="6963" y="5356"/>
                    </a:cubicBezTo>
                    <a:cubicBezTo>
                      <a:pt x="7357" y="5608"/>
                      <a:pt x="7806" y="5734"/>
                      <a:pt x="8247" y="5734"/>
                    </a:cubicBezTo>
                    <a:cubicBezTo>
                      <a:pt x="8688" y="5734"/>
                      <a:pt x="9122" y="5608"/>
                      <a:pt x="9484" y="5356"/>
                    </a:cubicBezTo>
                    <a:cubicBezTo>
                      <a:pt x="9752" y="5183"/>
                      <a:pt x="10059" y="5096"/>
                      <a:pt x="10370" y="5096"/>
                    </a:cubicBezTo>
                    <a:cubicBezTo>
                      <a:pt x="10681" y="5096"/>
                      <a:pt x="10996" y="5183"/>
                      <a:pt x="11280" y="5356"/>
                    </a:cubicBezTo>
                    <a:cubicBezTo>
                      <a:pt x="11437" y="5419"/>
                      <a:pt x="11532" y="5514"/>
                      <a:pt x="11689" y="5577"/>
                    </a:cubicBezTo>
                    <a:cubicBezTo>
                      <a:pt x="11742" y="5599"/>
                      <a:pt x="11793" y="5609"/>
                      <a:pt x="11840" y="5609"/>
                    </a:cubicBezTo>
                    <a:cubicBezTo>
                      <a:pt x="11993" y="5609"/>
                      <a:pt x="12114" y="5508"/>
                      <a:pt x="12162" y="5388"/>
                    </a:cubicBezTo>
                    <a:cubicBezTo>
                      <a:pt x="12288" y="5199"/>
                      <a:pt x="12193" y="5010"/>
                      <a:pt x="12004" y="4915"/>
                    </a:cubicBezTo>
                    <a:cubicBezTo>
                      <a:pt x="11878" y="4884"/>
                      <a:pt x="11815" y="4852"/>
                      <a:pt x="11689" y="4758"/>
                    </a:cubicBezTo>
                    <a:cubicBezTo>
                      <a:pt x="11311" y="4506"/>
                      <a:pt x="10862" y="4379"/>
                      <a:pt x="10413" y="4379"/>
                    </a:cubicBezTo>
                    <a:cubicBezTo>
                      <a:pt x="9964" y="4379"/>
                      <a:pt x="9515" y="4506"/>
                      <a:pt x="9137" y="4758"/>
                    </a:cubicBezTo>
                    <a:lnTo>
                      <a:pt x="8885" y="4884"/>
                    </a:lnTo>
                    <a:cubicBezTo>
                      <a:pt x="9169" y="4379"/>
                      <a:pt x="9358" y="3812"/>
                      <a:pt x="9358" y="3214"/>
                    </a:cubicBezTo>
                    <a:cubicBezTo>
                      <a:pt x="9358" y="1450"/>
                      <a:pt x="7909" y="0"/>
                      <a:pt x="61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62" name="Google Shape;7362;p65"/>
            <p:cNvSpPr/>
            <p:nvPr/>
          </p:nvSpPr>
          <p:spPr>
            <a:xfrm>
              <a:off x="2146590" y="1150922"/>
              <a:ext cx="232728" cy="231981"/>
            </a:xfrm>
            <a:custGeom>
              <a:avLst/>
              <a:gdLst/>
              <a:ahLst/>
              <a:cxnLst/>
              <a:rect l="l" t="t" r="r" b="b"/>
              <a:pathLst>
                <a:path w="12162" h="12123" extrusionOk="0">
                  <a:moveTo>
                    <a:pt x="8192" y="3616"/>
                  </a:moveTo>
                  <a:cubicBezTo>
                    <a:pt x="8381" y="3616"/>
                    <a:pt x="8539" y="3805"/>
                    <a:pt x="8539" y="3994"/>
                  </a:cubicBezTo>
                  <a:cubicBezTo>
                    <a:pt x="8539" y="4183"/>
                    <a:pt x="8381" y="4341"/>
                    <a:pt x="8192" y="4341"/>
                  </a:cubicBezTo>
                  <a:lnTo>
                    <a:pt x="3907" y="4341"/>
                  </a:lnTo>
                  <a:cubicBezTo>
                    <a:pt x="3687" y="4341"/>
                    <a:pt x="3529" y="4183"/>
                    <a:pt x="3529" y="3994"/>
                  </a:cubicBezTo>
                  <a:cubicBezTo>
                    <a:pt x="3529" y="3805"/>
                    <a:pt x="3687" y="3616"/>
                    <a:pt x="3907" y="3616"/>
                  </a:cubicBezTo>
                  <a:close/>
                  <a:moveTo>
                    <a:pt x="8948" y="5097"/>
                  </a:moveTo>
                  <a:cubicBezTo>
                    <a:pt x="9137" y="5097"/>
                    <a:pt x="9295" y="5254"/>
                    <a:pt x="9295" y="5443"/>
                  </a:cubicBezTo>
                  <a:cubicBezTo>
                    <a:pt x="9295" y="5632"/>
                    <a:pt x="9137" y="5790"/>
                    <a:pt x="8948" y="5790"/>
                  </a:cubicBezTo>
                  <a:lnTo>
                    <a:pt x="3214" y="5790"/>
                  </a:lnTo>
                  <a:cubicBezTo>
                    <a:pt x="3025" y="5790"/>
                    <a:pt x="2868" y="5632"/>
                    <a:pt x="2868" y="5443"/>
                  </a:cubicBezTo>
                  <a:cubicBezTo>
                    <a:pt x="2868" y="5254"/>
                    <a:pt x="3025" y="5097"/>
                    <a:pt x="3214" y="5097"/>
                  </a:cubicBezTo>
                  <a:close/>
                  <a:moveTo>
                    <a:pt x="4600" y="6514"/>
                  </a:moveTo>
                  <a:cubicBezTo>
                    <a:pt x="4443" y="6703"/>
                    <a:pt x="4317" y="6987"/>
                    <a:pt x="4285" y="7207"/>
                  </a:cubicBezTo>
                  <a:lnTo>
                    <a:pt x="2490" y="7207"/>
                  </a:lnTo>
                  <a:cubicBezTo>
                    <a:pt x="2269" y="7207"/>
                    <a:pt x="2112" y="7050"/>
                    <a:pt x="2112" y="6861"/>
                  </a:cubicBezTo>
                  <a:cubicBezTo>
                    <a:pt x="2112" y="6672"/>
                    <a:pt x="2269" y="6514"/>
                    <a:pt x="2490" y="6514"/>
                  </a:cubicBezTo>
                  <a:close/>
                  <a:moveTo>
                    <a:pt x="9641" y="6514"/>
                  </a:moveTo>
                  <a:cubicBezTo>
                    <a:pt x="9830" y="6514"/>
                    <a:pt x="9988" y="6672"/>
                    <a:pt x="9988" y="6861"/>
                  </a:cubicBezTo>
                  <a:cubicBezTo>
                    <a:pt x="9988" y="7050"/>
                    <a:pt x="9830" y="7207"/>
                    <a:pt x="9641" y="7207"/>
                  </a:cubicBezTo>
                  <a:lnTo>
                    <a:pt x="7845" y="7207"/>
                  </a:lnTo>
                  <a:cubicBezTo>
                    <a:pt x="7782" y="6955"/>
                    <a:pt x="7688" y="6703"/>
                    <a:pt x="7530" y="6514"/>
                  </a:cubicBezTo>
                  <a:close/>
                  <a:moveTo>
                    <a:pt x="4317" y="7932"/>
                  </a:moveTo>
                  <a:cubicBezTo>
                    <a:pt x="4380" y="8184"/>
                    <a:pt x="4506" y="8436"/>
                    <a:pt x="4632" y="8625"/>
                  </a:cubicBezTo>
                  <a:lnTo>
                    <a:pt x="3246" y="8625"/>
                  </a:lnTo>
                  <a:cubicBezTo>
                    <a:pt x="3025" y="8625"/>
                    <a:pt x="2868" y="8468"/>
                    <a:pt x="2868" y="8279"/>
                  </a:cubicBezTo>
                  <a:cubicBezTo>
                    <a:pt x="2868" y="8090"/>
                    <a:pt x="3025" y="7932"/>
                    <a:pt x="3246" y="7932"/>
                  </a:cubicBezTo>
                  <a:close/>
                  <a:moveTo>
                    <a:pt x="6050" y="6514"/>
                  </a:moveTo>
                  <a:cubicBezTo>
                    <a:pt x="6648" y="6514"/>
                    <a:pt x="7121" y="6987"/>
                    <a:pt x="7121" y="7554"/>
                  </a:cubicBezTo>
                  <a:cubicBezTo>
                    <a:pt x="7121" y="8153"/>
                    <a:pt x="6648" y="8625"/>
                    <a:pt x="6050" y="8625"/>
                  </a:cubicBezTo>
                  <a:cubicBezTo>
                    <a:pt x="5483" y="8625"/>
                    <a:pt x="5010" y="8153"/>
                    <a:pt x="5010" y="7554"/>
                  </a:cubicBezTo>
                  <a:cubicBezTo>
                    <a:pt x="5010" y="6987"/>
                    <a:pt x="5483" y="6514"/>
                    <a:pt x="6050" y="6514"/>
                  </a:cubicBezTo>
                  <a:close/>
                  <a:moveTo>
                    <a:pt x="8948" y="7932"/>
                  </a:moveTo>
                  <a:cubicBezTo>
                    <a:pt x="9137" y="7932"/>
                    <a:pt x="9295" y="8090"/>
                    <a:pt x="9295" y="8279"/>
                  </a:cubicBezTo>
                  <a:cubicBezTo>
                    <a:pt x="9295" y="8468"/>
                    <a:pt x="9137" y="8625"/>
                    <a:pt x="8948" y="8625"/>
                  </a:cubicBezTo>
                  <a:lnTo>
                    <a:pt x="7530" y="8625"/>
                  </a:lnTo>
                  <a:cubicBezTo>
                    <a:pt x="7688" y="8436"/>
                    <a:pt x="7782" y="8216"/>
                    <a:pt x="7845" y="7932"/>
                  </a:cubicBezTo>
                  <a:close/>
                  <a:moveTo>
                    <a:pt x="8192" y="9350"/>
                  </a:moveTo>
                  <a:cubicBezTo>
                    <a:pt x="8381" y="9350"/>
                    <a:pt x="8539" y="9507"/>
                    <a:pt x="8539" y="9696"/>
                  </a:cubicBezTo>
                  <a:cubicBezTo>
                    <a:pt x="8539" y="9885"/>
                    <a:pt x="8381" y="10043"/>
                    <a:pt x="8192" y="10043"/>
                  </a:cubicBezTo>
                  <a:lnTo>
                    <a:pt x="3907" y="10043"/>
                  </a:lnTo>
                  <a:cubicBezTo>
                    <a:pt x="3687" y="10043"/>
                    <a:pt x="3529" y="9885"/>
                    <a:pt x="3529" y="9696"/>
                  </a:cubicBezTo>
                  <a:cubicBezTo>
                    <a:pt x="3529" y="9507"/>
                    <a:pt x="3687" y="9350"/>
                    <a:pt x="3907" y="9350"/>
                  </a:cubicBezTo>
                  <a:close/>
                  <a:moveTo>
                    <a:pt x="7467" y="10799"/>
                  </a:moveTo>
                  <a:cubicBezTo>
                    <a:pt x="7688" y="10799"/>
                    <a:pt x="7845" y="10957"/>
                    <a:pt x="7845" y="11146"/>
                  </a:cubicBezTo>
                  <a:cubicBezTo>
                    <a:pt x="7845" y="11366"/>
                    <a:pt x="7688" y="11492"/>
                    <a:pt x="7467" y="11492"/>
                  </a:cubicBezTo>
                  <a:lnTo>
                    <a:pt x="4632" y="11492"/>
                  </a:lnTo>
                  <a:cubicBezTo>
                    <a:pt x="4443" y="11492"/>
                    <a:pt x="4285" y="11335"/>
                    <a:pt x="4285" y="11146"/>
                  </a:cubicBezTo>
                  <a:cubicBezTo>
                    <a:pt x="4285" y="10957"/>
                    <a:pt x="4443" y="10799"/>
                    <a:pt x="4632" y="10799"/>
                  </a:cubicBezTo>
                  <a:close/>
                  <a:moveTo>
                    <a:pt x="8917" y="1"/>
                  </a:moveTo>
                  <a:cubicBezTo>
                    <a:pt x="8830" y="1"/>
                    <a:pt x="8743" y="40"/>
                    <a:pt x="8665" y="119"/>
                  </a:cubicBezTo>
                  <a:cubicBezTo>
                    <a:pt x="8507" y="276"/>
                    <a:pt x="8507" y="497"/>
                    <a:pt x="8665" y="654"/>
                  </a:cubicBezTo>
                  <a:lnTo>
                    <a:pt x="9484" y="1474"/>
                  </a:lnTo>
                  <a:lnTo>
                    <a:pt x="347" y="1474"/>
                  </a:lnTo>
                  <a:cubicBezTo>
                    <a:pt x="158" y="1474"/>
                    <a:pt x="1" y="1631"/>
                    <a:pt x="1" y="1820"/>
                  </a:cubicBezTo>
                  <a:cubicBezTo>
                    <a:pt x="1" y="2009"/>
                    <a:pt x="158" y="2167"/>
                    <a:pt x="347" y="2167"/>
                  </a:cubicBezTo>
                  <a:lnTo>
                    <a:pt x="1639" y="2167"/>
                  </a:lnTo>
                  <a:lnTo>
                    <a:pt x="820" y="3017"/>
                  </a:lnTo>
                  <a:cubicBezTo>
                    <a:pt x="662" y="3175"/>
                    <a:pt x="662" y="3364"/>
                    <a:pt x="820" y="3521"/>
                  </a:cubicBezTo>
                  <a:cubicBezTo>
                    <a:pt x="899" y="3600"/>
                    <a:pt x="985" y="3640"/>
                    <a:pt x="1072" y="3640"/>
                  </a:cubicBezTo>
                  <a:cubicBezTo>
                    <a:pt x="1159" y="3640"/>
                    <a:pt x="1245" y="3600"/>
                    <a:pt x="1324" y="3521"/>
                  </a:cubicBezTo>
                  <a:lnTo>
                    <a:pt x="2679" y="2167"/>
                  </a:lnTo>
                  <a:lnTo>
                    <a:pt x="5735" y="2167"/>
                  </a:lnTo>
                  <a:lnTo>
                    <a:pt x="5735" y="2923"/>
                  </a:lnTo>
                  <a:lnTo>
                    <a:pt x="3970" y="2923"/>
                  </a:lnTo>
                  <a:cubicBezTo>
                    <a:pt x="3372" y="2923"/>
                    <a:pt x="2899" y="3395"/>
                    <a:pt x="2899" y="3994"/>
                  </a:cubicBezTo>
                  <a:cubicBezTo>
                    <a:pt x="2899" y="4152"/>
                    <a:pt x="2962" y="4246"/>
                    <a:pt x="2994" y="4372"/>
                  </a:cubicBezTo>
                  <a:cubicBezTo>
                    <a:pt x="2521" y="4498"/>
                    <a:pt x="2206" y="4939"/>
                    <a:pt x="2206" y="5412"/>
                  </a:cubicBezTo>
                  <a:cubicBezTo>
                    <a:pt x="2206" y="5569"/>
                    <a:pt x="2238" y="5664"/>
                    <a:pt x="2269" y="5790"/>
                  </a:cubicBezTo>
                  <a:cubicBezTo>
                    <a:pt x="1797" y="5916"/>
                    <a:pt x="1481" y="6357"/>
                    <a:pt x="1481" y="6829"/>
                  </a:cubicBezTo>
                  <a:cubicBezTo>
                    <a:pt x="1481" y="7334"/>
                    <a:pt x="1797" y="7743"/>
                    <a:pt x="2269" y="7838"/>
                  </a:cubicBezTo>
                  <a:cubicBezTo>
                    <a:pt x="2238" y="7964"/>
                    <a:pt x="2206" y="8090"/>
                    <a:pt x="2206" y="8247"/>
                  </a:cubicBezTo>
                  <a:cubicBezTo>
                    <a:pt x="2206" y="8751"/>
                    <a:pt x="2553" y="9129"/>
                    <a:pt x="2994" y="9255"/>
                  </a:cubicBezTo>
                  <a:cubicBezTo>
                    <a:pt x="2962" y="9381"/>
                    <a:pt x="2899" y="9507"/>
                    <a:pt x="2899" y="9665"/>
                  </a:cubicBezTo>
                  <a:cubicBezTo>
                    <a:pt x="2899" y="10169"/>
                    <a:pt x="3277" y="10547"/>
                    <a:pt x="3687" y="10673"/>
                  </a:cubicBezTo>
                  <a:cubicBezTo>
                    <a:pt x="3655" y="10799"/>
                    <a:pt x="3624" y="10925"/>
                    <a:pt x="3624" y="11083"/>
                  </a:cubicBezTo>
                  <a:cubicBezTo>
                    <a:pt x="3624" y="11650"/>
                    <a:pt x="4096" y="12122"/>
                    <a:pt x="4695" y="12122"/>
                  </a:cubicBezTo>
                  <a:lnTo>
                    <a:pt x="7530" y="12122"/>
                  </a:lnTo>
                  <a:cubicBezTo>
                    <a:pt x="8097" y="12122"/>
                    <a:pt x="8570" y="11650"/>
                    <a:pt x="8570" y="11083"/>
                  </a:cubicBezTo>
                  <a:cubicBezTo>
                    <a:pt x="8570" y="10925"/>
                    <a:pt x="8539" y="10799"/>
                    <a:pt x="8507" y="10673"/>
                  </a:cubicBezTo>
                  <a:cubicBezTo>
                    <a:pt x="8980" y="10547"/>
                    <a:pt x="9295" y="10137"/>
                    <a:pt x="9295" y="9665"/>
                  </a:cubicBezTo>
                  <a:cubicBezTo>
                    <a:pt x="9295" y="9507"/>
                    <a:pt x="9263" y="9381"/>
                    <a:pt x="9200" y="9255"/>
                  </a:cubicBezTo>
                  <a:cubicBezTo>
                    <a:pt x="9673" y="9129"/>
                    <a:pt x="9988" y="8720"/>
                    <a:pt x="9988" y="8247"/>
                  </a:cubicBezTo>
                  <a:cubicBezTo>
                    <a:pt x="9988" y="8090"/>
                    <a:pt x="9956" y="7964"/>
                    <a:pt x="9925" y="7838"/>
                  </a:cubicBezTo>
                  <a:cubicBezTo>
                    <a:pt x="10397" y="7712"/>
                    <a:pt x="10712" y="7302"/>
                    <a:pt x="10712" y="6829"/>
                  </a:cubicBezTo>
                  <a:cubicBezTo>
                    <a:pt x="10712" y="6294"/>
                    <a:pt x="10366" y="5916"/>
                    <a:pt x="9925" y="5790"/>
                  </a:cubicBezTo>
                  <a:cubicBezTo>
                    <a:pt x="9956" y="5664"/>
                    <a:pt x="9988" y="5569"/>
                    <a:pt x="9988" y="5412"/>
                  </a:cubicBezTo>
                  <a:cubicBezTo>
                    <a:pt x="9988" y="4876"/>
                    <a:pt x="9641" y="4498"/>
                    <a:pt x="9200" y="4372"/>
                  </a:cubicBezTo>
                  <a:cubicBezTo>
                    <a:pt x="9263" y="4246"/>
                    <a:pt x="9295" y="4152"/>
                    <a:pt x="9295" y="3994"/>
                  </a:cubicBezTo>
                  <a:cubicBezTo>
                    <a:pt x="9295" y="3395"/>
                    <a:pt x="8822" y="2923"/>
                    <a:pt x="8224" y="2923"/>
                  </a:cubicBezTo>
                  <a:lnTo>
                    <a:pt x="6459" y="2923"/>
                  </a:lnTo>
                  <a:lnTo>
                    <a:pt x="6459" y="2167"/>
                  </a:lnTo>
                  <a:lnTo>
                    <a:pt x="11815" y="2167"/>
                  </a:lnTo>
                  <a:cubicBezTo>
                    <a:pt x="12004" y="2167"/>
                    <a:pt x="12162" y="2009"/>
                    <a:pt x="12162" y="1820"/>
                  </a:cubicBezTo>
                  <a:cubicBezTo>
                    <a:pt x="12162" y="1631"/>
                    <a:pt x="12004" y="1474"/>
                    <a:pt x="11815" y="1474"/>
                  </a:cubicBezTo>
                  <a:lnTo>
                    <a:pt x="10523" y="1474"/>
                  </a:lnTo>
                  <a:lnTo>
                    <a:pt x="9169" y="119"/>
                  </a:lnTo>
                  <a:cubicBezTo>
                    <a:pt x="9090" y="40"/>
                    <a:pt x="9003" y="1"/>
                    <a:pt x="89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363" name="Google Shape;7363;p65"/>
            <p:cNvSpPr/>
            <p:nvPr/>
          </p:nvSpPr>
          <p:spPr>
            <a:xfrm>
              <a:off x="2146294" y="1438503"/>
              <a:ext cx="233321" cy="233933"/>
            </a:xfrm>
            <a:custGeom>
              <a:avLst/>
              <a:gdLst/>
              <a:ahLst/>
              <a:cxnLst/>
              <a:rect l="l" t="t" r="r" b="b"/>
              <a:pathLst>
                <a:path w="12193" h="12225" extrusionOk="0">
                  <a:moveTo>
                    <a:pt x="8601" y="694"/>
                  </a:moveTo>
                  <a:cubicBezTo>
                    <a:pt x="9011" y="694"/>
                    <a:pt x="9326" y="1009"/>
                    <a:pt x="9326" y="1418"/>
                  </a:cubicBezTo>
                  <a:cubicBezTo>
                    <a:pt x="9326" y="1796"/>
                    <a:pt x="9011" y="2111"/>
                    <a:pt x="8601" y="2111"/>
                  </a:cubicBezTo>
                  <a:cubicBezTo>
                    <a:pt x="8223" y="2111"/>
                    <a:pt x="7908" y="1796"/>
                    <a:pt x="7908" y="1418"/>
                  </a:cubicBezTo>
                  <a:cubicBezTo>
                    <a:pt x="7908" y="1009"/>
                    <a:pt x="8223" y="694"/>
                    <a:pt x="8601" y="694"/>
                  </a:cubicBezTo>
                  <a:close/>
                  <a:moveTo>
                    <a:pt x="10428" y="1418"/>
                  </a:moveTo>
                  <a:cubicBezTo>
                    <a:pt x="11027" y="1418"/>
                    <a:pt x="11500" y="1891"/>
                    <a:pt x="11500" y="2458"/>
                  </a:cubicBezTo>
                  <a:cubicBezTo>
                    <a:pt x="11058" y="2238"/>
                    <a:pt x="10586" y="2111"/>
                    <a:pt x="10113" y="2111"/>
                  </a:cubicBezTo>
                  <a:lnTo>
                    <a:pt x="9861" y="2111"/>
                  </a:lnTo>
                  <a:cubicBezTo>
                    <a:pt x="9987" y="1922"/>
                    <a:pt x="10082" y="1639"/>
                    <a:pt x="10082" y="1418"/>
                  </a:cubicBezTo>
                  <a:close/>
                  <a:moveTo>
                    <a:pt x="7624" y="2427"/>
                  </a:moveTo>
                  <a:lnTo>
                    <a:pt x="7624" y="2427"/>
                  </a:lnTo>
                  <a:cubicBezTo>
                    <a:pt x="7782" y="2616"/>
                    <a:pt x="8034" y="2742"/>
                    <a:pt x="8255" y="2836"/>
                  </a:cubicBezTo>
                  <a:cubicBezTo>
                    <a:pt x="8223" y="3088"/>
                    <a:pt x="8286" y="3340"/>
                    <a:pt x="8412" y="3466"/>
                  </a:cubicBezTo>
                  <a:lnTo>
                    <a:pt x="9704" y="4915"/>
                  </a:lnTo>
                  <a:cubicBezTo>
                    <a:pt x="10239" y="5483"/>
                    <a:pt x="10334" y="6270"/>
                    <a:pt x="9987" y="6932"/>
                  </a:cubicBezTo>
                  <a:cubicBezTo>
                    <a:pt x="9672" y="7530"/>
                    <a:pt x="9074" y="7877"/>
                    <a:pt x="8412" y="7877"/>
                  </a:cubicBezTo>
                  <a:lnTo>
                    <a:pt x="7750" y="7877"/>
                  </a:lnTo>
                  <a:cubicBezTo>
                    <a:pt x="7813" y="7688"/>
                    <a:pt x="7908" y="7467"/>
                    <a:pt x="7908" y="7278"/>
                  </a:cubicBezTo>
                  <a:lnTo>
                    <a:pt x="7908" y="7152"/>
                  </a:lnTo>
                  <a:lnTo>
                    <a:pt x="8475" y="7152"/>
                  </a:lnTo>
                  <a:cubicBezTo>
                    <a:pt x="8853" y="7152"/>
                    <a:pt x="9200" y="6963"/>
                    <a:pt x="9420" y="6617"/>
                  </a:cubicBezTo>
                  <a:cubicBezTo>
                    <a:pt x="9672" y="6144"/>
                    <a:pt x="9483" y="5609"/>
                    <a:pt x="9326" y="5451"/>
                  </a:cubicBezTo>
                  <a:lnTo>
                    <a:pt x="7908" y="3970"/>
                  </a:lnTo>
                  <a:cubicBezTo>
                    <a:pt x="7530" y="3561"/>
                    <a:pt x="7435" y="2931"/>
                    <a:pt x="7624" y="2427"/>
                  </a:cubicBezTo>
                  <a:close/>
                  <a:moveTo>
                    <a:pt x="4398" y="4298"/>
                  </a:moveTo>
                  <a:cubicBezTo>
                    <a:pt x="4581" y="4298"/>
                    <a:pt x="4764" y="4315"/>
                    <a:pt x="4946" y="4348"/>
                  </a:cubicBezTo>
                  <a:cubicBezTo>
                    <a:pt x="6238" y="4632"/>
                    <a:pt x="7183" y="5861"/>
                    <a:pt x="7183" y="7278"/>
                  </a:cubicBezTo>
                  <a:cubicBezTo>
                    <a:pt x="7183" y="7593"/>
                    <a:pt x="6931" y="7877"/>
                    <a:pt x="6616" y="7877"/>
                  </a:cubicBezTo>
                  <a:lnTo>
                    <a:pt x="2143" y="7877"/>
                  </a:lnTo>
                  <a:cubicBezTo>
                    <a:pt x="1607" y="7877"/>
                    <a:pt x="1134" y="8003"/>
                    <a:pt x="725" y="8223"/>
                  </a:cubicBezTo>
                  <a:cubicBezTo>
                    <a:pt x="725" y="7625"/>
                    <a:pt x="1197" y="7152"/>
                    <a:pt x="1796" y="7152"/>
                  </a:cubicBezTo>
                  <a:lnTo>
                    <a:pt x="5388" y="7152"/>
                  </a:lnTo>
                  <a:cubicBezTo>
                    <a:pt x="5577" y="7152"/>
                    <a:pt x="5734" y="6995"/>
                    <a:pt x="5734" y="6806"/>
                  </a:cubicBezTo>
                  <a:cubicBezTo>
                    <a:pt x="5734" y="6617"/>
                    <a:pt x="5577" y="6459"/>
                    <a:pt x="5388" y="6459"/>
                  </a:cubicBezTo>
                  <a:lnTo>
                    <a:pt x="2930" y="6459"/>
                  </a:lnTo>
                  <a:cubicBezTo>
                    <a:pt x="3088" y="6018"/>
                    <a:pt x="3497" y="5735"/>
                    <a:pt x="3970" y="5735"/>
                  </a:cubicBezTo>
                  <a:lnTo>
                    <a:pt x="4663" y="5735"/>
                  </a:lnTo>
                  <a:cubicBezTo>
                    <a:pt x="4883" y="5735"/>
                    <a:pt x="5041" y="5577"/>
                    <a:pt x="5041" y="5388"/>
                  </a:cubicBezTo>
                  <a:cubicBezTo>
                    <a:pt x="5041" y="5199"/>
                    <a:pt x="4883" y="5041"/>
                    <a:pt x="4663" y="5041"/>
                  </a:cubicBezTo>
                  <a:lnTo>
                    <a:pt x="3970" y="5041"/>
                  </a:lnTo>
                  <a:cubicBezTo>
                    <a:pt x="3088" y="5041"/>
                    <a:pt x="2395" y="5672"/>
                    <a:pt x="2237" y="6459"/>
                  </a:cubicBezTo>
                  <a:lnTo>
                    <a:pt x="1796" y="6459"/>
                  </a:lnTo>
                  <a:cubicBezTo>
                    <a:pt x="1733" y="6459"/>
                    <a:pt x="1607" y="6459"/>
                    <a:pt x="1512" y="6491"/>
                  </a:cubicBezTo>
                  <a:cubicBezTo>
                    <a:pt x="1670" y="5861"/>
                    <a:pt x="2048" y="5293"/>
                    <a:pt x="2552" y="4915"/>
                  </a:cubicBezTo>
                  <a:cubicBezTo>
                    <a:pt x="3072" y="4519"/>
                    <a:pt x="3728" y="4298"/>
                    <a:pt x="4398" y="4298"/>
                  </a:cubicBezTo>
                  <a:close/>
                  <a:moveTo>
                    <a:pt x="5041" y="8728"/>
                  </a:moveTo>
                  <a:lnTo>
                    <a:pt x="5041" y="9295"/>
                  </a:lnTo>
                  <a:lnTo>
                    <a:pt x="4316" y="9295"/>
                  </a:lnTo>
                  <a:lnTo>
                    <a:pt x="5041" y="8728"/>
                  </a:lnTo>
                  <a:close/>
                  <a:moveTo>
                    <a:pt x="8601" y="1"/>
                  </a:moveTo>
                  <a:cubicBezTo>
                    <a:pt x="7750" y="1"/>
                    <a:pt x="7089" y="757"/>
                    <a:pt x="7215" y="1607"/>
                  </a:cubicBezTo>
                  <a:cubicBezTo>
                    <a:pt x="6585" y="2458"/>
                    <a:pt x="6616" y="3655"/>
                    <a:pt x="7309" y="4443"/>
                  </a:cubicBezTo>
                  <a:lnTo>
                    <a:pt x="8727" y="5955"/>
                  </a:lnTo>
                  <a:cubicBezTo>
                    <a:pt x="8853" y="6176"/>
                    <a:pt x="8696" y="6491"/>
                    <a:pt x="8412" y="6491"/>
                  </a:cubicBezTo>
                  <a:lnTo>
                    <a:pt x="7782" y="6491"/>
                  </a:lnTo>
                  <a:cubicBezTo>
                    <a:pt x="7467" y="5104"/>
                    <a:pt x="6459" y="4002"/>
                    <a:pt x="5073" y="3750"/>
                  </a:cubicBezTo>
                  <a:cubicBezTo>
                    <a:pt x="4809" y="3688"/>
                    <a:pt x="4546" y="3658"/>
                    <a:pt x="4286" y="3658"/>
                  </a:cubicBezTo>
                  <a:cubicBezTo>
                    <a:pt x="3490" y="3658"/>
                    <a:pt x="2729" y="3936"/>
                    <a:pt x="2111" y="4411"/>
                  </a:cubicBezTo>
                  <a:cubicBezTo>
                    <a:pt x="1323" y="5010"/>
                    <a:pt x="851" y="5892"/>
                    <a:pt x="725" y="6837"/>
                  </a:cubicBezTo>
                  <a:cubicBezTo>
                    <a:pt x="315" y="7152"/>
                    <a:pt x="0" y="7719"/>
                    <a:pt x="0" y="8286"/>
                  </a:cubicBezTo>
                  <a:lnTo>
                    <a:pt x="0" y="9011"/>
                  </a:lnTo>
                  <a:cubicBezTo>
                    <a:pt x="0" y="9218"/>
                    <a:pt x="163" y="9357"/>
                    <a:pt x="328" y="9357"/>
                  </a:cubicBezTo>
                  <a:cubicBezTo>
                    <a:pt x="415" y="9357"/>
                    <a:pt x="502" y="9318"/>
                    <a:pt x="567" y="9232"/>
                  </a:cubicBezTo>
                  <a:cubicBezTo>
                    <a:pt x="977" y="8854"/>
                    <a:pt x="1512" y="8664"/>
                    <a:pt x="2080" y="8664"/>
                  </a:cubicBezTo>
                  <a:lnTo>
                    <a:pt x="4033" y="8664"/>
                  </a:lnTo>
                  <a:lnTo>
                    <a:pt x="2993" y="9452"/>
                  </a:lnTo>
                  <a:cubicBezTo>
                    <a:pt x="2710" y="9641"/>
                    <a:pt x="2867" y="10082"/>
                    <a:pt x="3182" y="10082"/>
                  </a:cubicBezTo>
                  <a:lnTo>
                    <a:pt x="4946" y="10082"/>
                  </a:lnTo>
                  <a:lnTo>
                    <a:pt x="4946" y="11878"/>
                  </a:lnTo>
                  <a:cubicBezTo>
                    <a:pt x="4946" y="12067"/>
                    <a:pt x="5104" y="12225"/>
                    <a:pt x="5293" y="12225"/>
                  </a:cubicBezTo>
                  <a:cubicBezTo>
                    <a:pt x="5514" y="12225"/>
                    <a:pt x="5671" y="12067"/>
                    <a:pt x="5671" y="11878"/>
                  </a:cubicBezTo>
                  <a:lnTo>
                    <a:pt x="5671" y="10082"/>
                  </a:lnTo>
                  <a:lnTo>
                    <a:pt x="6364" y="10082"/>
                  </a:lnTo>
                  <a:lnTo>
                    <a:pt x="6364" y="10429"/>
                  </a:lnTo>
                  <a:cubicBezTo>
                    <a:pt x="6364" y="10618"/>
                    <a:pt x="6522" y="10775"/>
                    <a:pt x="6711" y="10775"/>
                  </a:cubicBezTo>
                  <a:cubicBezTo>
                    <a:pt x="6931" y="10775"/>
                    <a:pt x="7089" y="10618"/>
                    <a:pt x="7089" y="10429"/>
                  </a:cubicBezTo>
                  <a:lnTo>
                    <a:pt x="7089" y="9704"/>
                  </a:lnTo>
                  <a:cubicBezTo>
                    <a:pt x="7089" y="9515"/>
                    <a:pt x="6931" y="9358"/>
                    <a:pt x="6711" y="9358"/>
                  </a:cubicBezTo>
                  <a:lnTo>
                    <a:pt x="5671" y="9358"/>
                  </a:lnTo>
                  <a:lnTo>
                    <a:pt x="5671" y="8664"/>
                  </a:lnTo>
                  <a:lnTo>
                    <a:pt x="8349" y="8664"/>
                  </a:lnTo>
                  <a:cubicBezTo>
                    <a:pt x="9231" y="8664"/>
                    <a:pt x="10113" y="8129"/>
                    <a:pt x="10554" y="7341"/>
                  </a:cubicBezTo>
                  <a:cubicBezTo>
                    <a:pt x="11027" y="6396"/>
                    <a:pt x="10901" y="5293"/>
                    <a:pt x="10145" y="4506"/>
                  </a:cubicBezTo>
                  <a:lnTo>
                    <a:pt x="8822" y="3057"/>
                  </a:lnTo>
                  <a:lnTo>
                    <a:pt x="8822" y="2994"/>
                  </a:lnTo>
                  <a:cubicBezTo>
                    <a:pt x="8853" y="2931"/>
                    <a:pt x="8759" y="2931"/>
                    <a:pt x="9987" y="2931"/>
                  </a:cubicBezTo>
                  <a:cubicBezTo>
                    <a:pt x="10554" y="2931"/>
                    <a:pt x="11058" y="3151"/>
                    <a:pt x="11437" y="3529"/>
                  </a:cubicBezTo>
                  <a:cubicBezTo>
                    <a:pt x="11523" y="3616"/>
                    <a:pt x="11621" y="3654"/>
                    <a:pt x="11712" y="3654"/>
                  </a:cubicBezTo>
                  <a:cubicBezTo>
                    <a:pt x="11886" y="3654"/>
                    <a:pt x="12035" y="3515"/>
                    <a:pt x="12035" y="3309"/>
                  </a:cubicBezTo>
                  <a:lnTo>
                    <a:pt x="12035" y="2584"/>
                  </a:lnTo>
                  <a:cubicBezTo>
                    <a:pt x="12193" y="1481"/>
                    <a:pt x="11374" y="694"/>
                    <a:pt x="10397" y="694"/>
                  </a:cubicBezTo>
                  <a:lnTo>
                    <a:pt x="9830" y="694"/>
                  </a:lnTo>
                  <a:cubicBezTo>
                    <a:pt x="9609" y="284"/>
                    <a:pt x="9137" y="1"/>
                    <a:pt x="8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364" name="Google Shape;7364;p65"/>
            <p:cNvSpPr/>
            <p:nvPr/>
          </p:nvSpPr>
          <p:spPr>
            <a:xfrm>
              <a:off x="2142371" y="1722688"/>
              <a:ext cx="241167" cy="233321"/>
            </a:xfrm>
            <a:custGeom>
              <a:avLst/>
              <a:gdLst/>
              <a:ahLst/>
              <a:cxnLst/>
              <a:rect l="l" t="t" r="r" b="b"/>
              <a:pathLst>
                <a:path w="12603" h="12193" extrusionOk="0">
                  <a:moveTo>
                    <a:pt x="9547" y="5986"/>
                  </a:moveTo>
                  <a:cubicBezTo>
                    <a:pt x="9767" y="6364"/>
                    <a:pt x="9925" y="6742"/>
                    <a:pt x="10019" y="7152"/>
                  </a:cubicBezTo>
                  <a:lnTo>
                    <a:pt x="8381" y="7152"/>
                  </a:lnTo>
                  <a:lnTo>
                    <a:pt x="9547" y="5986"/>
                  </a:lnTo>
                  <a:close/>
                  <a:moveTo>
                    <a:pt x="9988" y="7845"/>
                  </a:moveTo>
                  <a:cubicBezTo>
                    <a:pt x="9925" y="8255"/>
                    <a:pt x="9767" y="8633"/>
                    <a:pt x="9515" y="8979"/>
                  </a:cubicBezTo>
                  <a:lnTo>
                    <a:pt x="8381" y="7845"/>
                  </a:lnTo>
                  <a:close/>
                  <a:moveTo>
                    <a:pt x="7152" y="8349"/>
                  </a:moveTo>
                  <a:lnTo>
                    <a:pt x="7152" y="9987"/>
                  </a:lnTo>
                  <a:cubicBezTo>
                    <a:pt x="6774" y="9924"/>
                    <a:pt x="6365" y="9767"/>
                    <a:pt x="6018" y="9515"/>
                  </a:cubicBezTo>
                  <a:lnTo>
                    <a:pt x="7152" y="8349"/>
                  </a:lnTo>
                  <a:close/>
                  <a:moveTo>
                    <a:pt x="7877" y="8349"/>
                  </a:moveTo>
                  <a:lnTo>
                    <a:pt x="9011" y="9515"/>
                  </a:lnTo>
                  <a:cubicBezTo>
                    <a:pt x="8665" y="9735"/>
                    <a:pt x="8255" y="9893"/>
                    <a:pt x="7877" y="9987"/>
                  </a:cubicBezTo>
                  <a:lnTo>
                    <a:pt x="7877" y="8349"/>
                  </a:lnTo>
                  <a:close/>
                  <a:moveTo>
                    <a:pt x="10555" y="4947"/>
                  </a:moveTo>
                  <a:cubicBezTo>
                    <a:pt x="11815" y="6522"/>
                    <a:pt x="11721" y="8790"/>
                    <a:pt x="10271" y="10240"/>
                  </a:cubicBezTo>
                  <a:cubicBezTo>
                    <a:pt x="9506" y="11022"/>
                    <a:pt x="8502" y="11409"/>
                    <a:pt x="7503" y="11409"/>
                  </a:cubicBezTo>
                  <a:cubicBezTo>
                    <a:pt x="6611" y="11409"/>
                    <a:pt x="5723" y="11101"/>
                    <a:pt x="5010" y="10492"/>
                  </a:cubicBezTo>
                  <a:lnTo>
                    <a:pt x="5514" y="9987"/>
                  </a:lnTo>
                  <a:cubicBezTo>
                    <a:pt x="6089" y="10447"/>
                    <a:pt x="6788" y="10671"/>
                    <a:pt x="7489" y="10671"/>
                  </a:cubicBezTo>
                  <a:cubicBezTo>
                    <a:pt x="8325" y="10671"/>
                    <a:pt x="9165" y="10352"/>
                    <a:pt x="9799" y="9735"/>
                  </a:cubicBezTo>
                  <a:cubicBezTo>
                    <a:pt x="10996" y="8570"/>
                    <a:pt x="11059" y="6711"/>
                    <a:pt x="10051" y="5451"/>
                  </a:cubicBezTo>
                  <a:lnTo>
                    <a:pt x="10555" y="4947"/>
                  </a:lnTo>
                  <a:close/>
                  <a:moveTo>
                    <a:pt x="5703" y="2143"/>
                  </a:moveTo>
                  <a:cubicBezTo>
                    <a:pt x="7404" y="2269"/>
                    <a:pt x="8948" y="3371"/>
                    <a:pt x="9641" y="4947"/>
                  </a:cubicBezTo>
                  <a:lnTo>
                    <a:pt x="4254" y="10334"/>
                  </a:lnTo>
                  <a:cubicBezTo>
                    <a:pt x="4096" y="10492"/>
                    <a:pt x="4096" y="10681"/>
                    <a:pt x="4254" y="10838"/>
                  </a:cubicBezTo>
                  <a:cubicBezTo>
                    <a:pt x="4506" y="11090"/>
                    <a:pt x="4758" y="11279"/>
                    <a:pt x="5042" y="11468"/>
                  </a:cubicBezTo>
                  <a:cubicBezTo>
                    <a:pt x="2584" y="11185"/>
                    <a:pt x="694" y="9137"/>
                    <a:pt x="694" y="6742"/>
                  </a:cubicBezTo>
                  <a:cubicBezTo>
                    <a:pt x="694" y="4317"/>
                    <a:pt x="2584" y="2300"/>
                    <a:pt x="5010" y="2143"/>
                  </a:cubicBezTo>
                  <a:lnTo>
                    <a:pt x="5010" y="3056"/>
                  </a:lnTo>
                  <a:cubicBezTo>
                    <a:pt x="4979" y="2993"/>
                    <a:pt x="4915" y="2993"/>
                    <a:pt x="4884" y="2962"/>
                  </a:cubicBezTo>
                  <a:cubicBezTo>
                    <a:pt x="4805" y="2883"/>
                    <a:pt x="4719" y="2844"/>
                    <a:pt x="4632" y="2844"/>
                  </a:cubicBezTo>
                  <a:cubicBezTo>
                    <a:pt x="4545" y="2844"/>
                    <a:pt x="4459" y="2883"/>
                    <a:pt x="4380" y="2962"/>
                  </a:cubicBezTo>
                  <a:cubicBezTo>
                    <a:pt x="4222" y="3119"/>
                    <a:pt x="4222" y="3308"/>
                    <a:pt x="4380" y="3466"/>
                  </a:cubicBezTo>
                  <a:cubicBezTo>
                    <a:pt x="4663" y="3750"/>
                    <a:pt x="4979" y="3876"/>
                    <a:pt x="5357" y="3876"/>
                  </a:cubicBezTo>
                  <a:cubicBezTo>
                    <a:pt x="5766" y="3876"/>
                    <a:pt x="6081" y="3718"/>
                    <a:pt x="6333" y="3466"/>
                  </a:cubicBezTo>
                  <a:cubicBezTo>
                    <a:pt x="6491" y="3308"/>
                    <a:pt x="6491" y="3119"/>
                    <a:pt x="6333" y="2962"/>
                  </a:cubicBezTo>
                  <a:cubicBezTo>
                    <a:pt x="6254" y="2883"/>
                    <a:pt x="6168" y="2844"/>
                    <a:pt x="6081" y="2844"/>
                  </a:cubicBezTo>
                  <a:cubicBezTo>
                    <a:pt x="5995" y="2844"/>
                    <a:pt x="5908" y="2883"/>
                    <a:pt x="5829" y="2962"/>
                  </a:cubicBezTo>
                  <a:cubicBezTo>
                    <a:pt x="5798" y="2993"/>
                    <a:pt x="5766" y="3056"/>
                    <a:pt x="5703" y="3056"/>
                  </a:cubicBezTo>
                  <a:lnTo>
                    <a:pt x="5703" y="2143"/>
                  </a:lnTo>
                  <a:close/>
                  <a:moveTo>
                    <a:pt x="3907" y="0"/>
                  </a:moveTo>
                  <a:cubicBezTo>
                    <a:pt x="3687" y="0"/>
                    <a:pt x="3529" y="158"/>
                    <a:pt x="3529" y="379"/>
                  </a:cubicBezTo>
                  <a:cubicBezTo>
                    <a:pt x="3529" y="568"/>
                    <a:pt x="3687" y="725"/>
                    <a:pt x="3907" y="725"/>
                  </a:cubicBezTo>
                  <a:cubicBezTo>
                    <a:pt x="4380" y="725"/>
                    <a:pt x="4758" y="1040"/>
                    <a:pt x="4915" y="1481"/>
                  </a:cubicBezTo>
                  <a:cubicBezTo>
                    <a:pt x="2175" y="1670"/>
                    <a:pt x="1" y="4002"/>
                    <a:pt x="1" y="6774"/>
                  </a:cubicBezTo>
                  <a:cubicBezTo>
                    <a:pt x="1" y="9735"/>
                    <a:pt x="2427" y="12193"/>
                    <a:pt x="5420" y="12193"/>
                  </a:cubicBezTo>
                  <a:cubicBezTo>
                    <a:pt x="5798" y="12193"/>
                    <a:pt x="6144" y="12130"/>
                    <a:pt x="6522" y="12067"/>
                  </a:cubicBezTo>
                  <a:cubicBezTo>
                    <a:pt x="6858" y="12144"/>
                    <a:pt x="7200" y="12182"/>
                    <a:pt x="7541" y="12182"/>
                  </a:cubicBezTo>
                  <a:cubicBezTo>
                    <a:pt x="8738" y="12182"/>
                    <a:pt x="9931" y="11714"/>
                    <a:pt x="10838" y="10807"/>
                  </a:cubicBezTo>
                  <a:cubicBezTo>
                    <a:pt x="12603" y="8948"/>
                    <a:pt x="12603" y="6049"/>
                    <a:pt x="10775" y="4222"/>
                  </a:cubicBezTo>
                  <a:cubicBezTo>
                    <a:pt x="10697" y="4143"/>
                    <a:pt x="10610" y="4104"/>
                    <a:pt x="10523" y="4104"/>
                  </a:cubicBezTo>
                  <a:cubicBezTo>
                    <a:pt x="10437" y="4104"/>
                    <a:pt x="10350" y="4143"/>
                    <a:pt x="10271" y="4222"/>
                  </a:cubicBezTo>
                  <a:lnTo>
                    <a:pt x="10114" y="4380"/>
                  </a:lnTo>
                  <a:cubicBezTo>
                    <a:pt x="9295" y="2741"/>
                    <a:pt x="7593" y="1544"/>
                    <a:pt x="5640" y="1418"/>
                  </a:cubicBezTo>
                  <a:cubicBezTo>
                    <a:pt x="5483" y="599"/>
                    <a:pt x="4758" y="0"/>
                    <a:pt x="390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65" name="Google Shape;7365;p65"/>
            <p:cNvGrpSpPr/>
            <p:nvPr/>
          </p:nvGrpSpPr>
          <p:grpSpPr>
            <a:xfrm>
              <a:off x="3597799" y="1150489"/>
              <a:ext cx="203795" cy="232728"/>
              <a:chOff x="-17545650" y="2051350"/>
              <a:chExt cx="266250" cy="304050"/>
            </a:xfrm>
            <a:grpFill/>
          </p:grpSpPr>
          <p:sp>
            <p:nvSpPr>
              <p:cNvPr id="7366" name="Google Shape;7366;p65"/>
              <p:cNvSpPr/>
              <p:nvPr/>
            </p:nvSpPr>
            <p:spPr>
              <a:xfrm>
                <a:off x="-17475550" y="22301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67" name="Google Shape;7367;p65"/>
              <p:cNvSpPr/>
              <p:nvPr/>
            </p:nvSpPr>
            <p:spPr>
              <a:xfrm>
                <a:off x="-17458225" y="221202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79" y="725"/>
                    </a:cubicBezTo>
                    <a:cubicBezTo>
                      <a:pt x="568" y="725"/>
                      <a:pt x="725" y="568"/>
                      <a:pt x="725" y="379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68" name="Google Shape;7368;p65"/>
              <p:cNvSpPr/>
              <p:nvPr/>
            </p:nvSpPr>
            <p:spPr>
              <a:xfrm>
                <a:off x="-17493675" y="221202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79" y="725"/>
                    </a:cubicBezTo>
                    <a:cubicBezTo>
                      <a:pt x="568" y="725"/>
                      <a:pt x="725" y="568"/>
                      <a:pt x="725" y="379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69" name="Google Shape;7369;p65"/>
              <p:cNvSpPr/>
              <p:nvPr/>
            </p:nvSpPr>
            <p:spPr>
              <a:xfrm>
                <a:off x="-17545650" y="2051350"/>
                <a:ext cx="266250" cy="304050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2162" extrusionOk="0">
                    <a:moveTo>
                      <a:pt x="5640" y="694"/>
                    </a:moveTo>
                    <a:lnTo>
                      <a:pt x="5640" y="1072"/>
                    </a:lnTo>
                    <a:cubicBezTo>
                      <a:pt x="5640" y="1387"/>
                      <a:pt x="5797" y="1671"/>
                      <a:pt x="5986" y="1860"/>
                    </a:cubicBezTo>
                    <a:cubicBezTo>
                      <a:pt x="5797" y="2017"/>
                      <a:pt x="5577" y="2143"/>
                      <a:pt x="5293" y="2143"/>
                    </a:cubicBezTo>
                    <a:cubicBezTo>
                      <a:pt x="5010" y="2143"/>
                      <a:pt x="4789" y="2017"/>
                      <a:pt x="4569" y="1860"/>
                    </a:cubicBezTo>
                    <a:cubicBezTo>
                      <a:pt x="4821" y="1702"/>
                      <a:pt x="4915" y="1387"/>
                      <a:pt x="4915" y="1072"/>
                    </a:cubicBezTo>
                    <a:lnTo>
                      <a:pt x="4915" y="694"/>
                    </a:lnTo>
                    <a:close/>
                    <a:moveTo>
                      <a:pt x="7404" y="2143"/>
                    </a:moveTo>
                    <a:cubicBezTo>
                      <a:pt x="8507" y="2143"/>
                      <a:pt x="9452" y="2868"/>
                      <a:pt x="9799" y="3844"/>
                    </a:cubicBezTo>
                    <a:cubicBezTo>
                      <a:pt x="9893" y="4065"/>
                      <a:pt x="9704" y="4285"/>
                      <a:pt x="9452" y="4285"/>
                    </a:cubicBezTo>
                    <a:lnTo>
                      <a:pt x="8475" y="4285"/>
                    </a:lnTo>
                    <a:cubicBezTo>
                      <a:pt x="8381" y="3403"/>
                      <a:pt x="7971" y="2647"/>
                      <a:pt x="7278" y="2143"/>
                    </a:cubicBezTo>
                    <a:close/>
                    <a:moveTo>
                      <a:pt x="3277" y="2143"/>
                    </a:moveTo>
                    <a:cubicBezTo>
                      <a:pt x="2615" y="2647"/>
                      <a:pt x="2206" y="3435"/>
                      <a:pt x="2080" y="4285"/>
                    </a:cubicBezTo>
                    <a:lnTo>
                      <a:pt x="1103" y="4285"/>
                    </a:lnTo>
                    <a:cubicBezTo>
                      <a:pt x="1092" y="4287"/>
                      <a:pt x="1081" y="4288"/>
                      <a:pt x="1071" y="4288"/>
                    </a:cubicBezTo>
                    <a:cubicBezTo>
                      <a:pt x="893" y="4288"/>
                      <a:pt x="729" y="4052"/>
                      <a:pt x="788" y="3844"/>
                    </a:cubicBezTo>
                    <a:cubicBezTo>
                      <a:pt x="1135" y="2805"/>
                      <a:pt x="2080" y="2143"/>
                      <a:pt x="3151" y="2143"/>
                    </a:cubicBezTo>
                    <a:close/>
                    <a:moveTo>
                      <a:pt x="6428" y="2458"/>
                    </a:moveTo>
                    <a:cubicBezTo>
                      <a:pt x="7152" y="2805"/>
                      <a:pt x="7625" y="3529"/>
                      <a:pt x="7719" y="4317"/>
                    </a:cubicBezTo>
                    <a:lnTo>
                      <a:pt x="2773" y="4317"/>
                    </a:lnTo>
                    <a:cubicBezTo>
                      <a:pt x="2962" y="3529"/>
                      <a:pt x="3435" y="2805"/>
                      <a:pt x="4128" y="2458"/>
                    </a:cubicBezTo>
                    <a:cubicBezTo>
                      <a:pt x="4443" y="2742"/>
                      <a:pt x="4852" y="2899"/>
                      <a:pt x="5293" y="2899"/>
                    </a:cubicBezTo>
                    <a:cubicBezTo>
                      <a:pt x="5734" y="2899"/>
                      <a:pt x="6112" y="2742"/>
                      <a:pt x="6428" y="2458"/>
                    </a:cubicBezTo>
                    <a:close/>
                    <a:moveTo>
                      <a:pt x="9168" y="5010"/>
                    </a:moveTo>
                    <a:lnTo>
                      <a:pt x="9168" y="5861"/>
                    </a:lnTo>
                    <a:lnTo>
                      <a:pt x="9231" y="5861"/>
                    </a:lnTo>
                    <a:cubicBezTo>
                      <a:pt x="9231" y="8381"/>
                      <a:pt x="7656" y="10618"/>
                      <a:pt x="5293" y="11437"/>
                    </a:cubicBezTo>
                    <a:cubicBezTo>
                      <a:pt x="2930" y="10618"/>
                      <a:pt x="1355" y="8350"/>
                      <a:pt x="1355" y="5861"/>
                    </a:cubicBezTo>
                    <a:lnTo>
                      <a:pt x="1355" y="5010"/>
                    </a:lnTo>
                    <a:close/>
                    <a:moveTo>
                      <a:pt x="4600" y="1"/>
                    </a:moveTo>
                    <a:cubicBezTo>
                      <a:pt x="4411" y="1"/>
                      <a:pt x="4254" y="190"/>
                      <a:pt x="4254" y="379"/>
                    </a:cubicBezTo>
                    <a:lnTo>
                      <a:pt x="4254" y="1135"/>
                    </a:lnTo>
                    <a:cubicBezTo>
                      <a:pt x="4254" y="1324"/>
                      <a:pt x="4096" y="1482"/>
                      <a:pt x="3907" y="1482"/>
                    </a:cubicBezTo>
                    <a:lnTo>
                      <a:pt x="3183" y="1482"/>
                    </a:lnTo>
                    <a:cubicBezTo>
                      <a:pt x="1828" y="1482"/>
                      <a:pt x="599" y="2332"/>
                      <a:pt x="158" y="3655"/>
                    </a:cubicBezTo>
                    <a:cubicBezTo>
                      <a:pt x="1" y="4159"/>
                      <a:pt x="253" y="4695"/>
                      <a:pt x="725" y="4916"/>
                    </a:cubicBezTo>
                    <a:lnTo>
                      <a:pt x="725" y="5861"/>
                    </a:lnTo>
                    <a:cubicBezTo>
                      <a:pt x="725" y="7278"/>
                      <a:pt x="1135" y="8602"/>
                      <a:pt x="1985" y="9736"/>
                    </a:cubicBezTo>
                    <a:cubicBezTo>
                      <a:pt x="2804" y="10901"/>
                      <a:pt x="3939" y="11721"/>
                      <a:pt x="5230" y="12162"/>
                    </a:cubicBezTo>
                    <a:lnTo>
                      <a:pt x="5482" y="12162"/>
                    </a:lnTo>
                    <a:cubicBezTo>
                      <a:pt x="6806" y="11721"/>
                      <a:pt x="7908" y="10901"/>
                      <a:pt x="8759" y="9736"/>
                    </a:cubicBezTo>
                    <a:cubicBezTo>
                      <a:pt x="9578" y="8602"/>
                      <a:pt x="10019" y="7278"/>
                      <a:pt x="10019" y="5861"/>
                    </a:cubicBezTo>
                    <a:lnTo>
                      <a:pt x="10019" y="4916"/>
                    </a:lnTo>
                    <a:cubicBezTo>
                      <a:pt x="10397" y="4664"/>
                      <a:pt x="10649" y="4159"/>
                      <a:pt x="10492" y="3655"/>
                    </a:cubicBezTo>
                    <a:cubicBezTo>
                      <a:pt x="10051" y="2332"/>
                      <a:pt x="8822" y="1482"/>
                      <a:pt x="7436" y="1482"/>
                    </a:cubicBezTo>
                    <a:lnTo>
                      <a:pt x="6743" y="1482"/>
                    </a:lnTo>
                    <a:cubicBezTo>
                      <a:pt x="6554" y="1482"/>
                      <a:pt x="6396" y="1324"/>
                      <a:pt x="6396" y="1135"/>
                    </a:cubicBezTo>
                    <a:lnTo>
                      <a:pt x="6396" y="379"/>
                    </a:lnTo>
                    <a:cubicBezTo>
                      <a:pt x="6396" y="190"/>
                      <a:pt x="6238" y="1"/>
                      <a:pt x="60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70" name="Google Shape;7370;p65"/>
            <p:cNvSpPr/>
            <p:nvPr/>
          </p:nvSpPr>
          <p:spPr>
            <a:xfrm>
              <a:off x="3582671" y="1438513"/>
              <a:ext cx="233321" cy="233914"/>
            </a:xfrm>
            <a:custGeom>
              <a:avLst/>
              <a:gdLst/>
              <a:ahLst/>
              <a:cxnLst/>
              <a:rect l="l" t="t" r="r" b="b"/>
              <a:pathLst>
                <a:path w="12193" h="12224" extrusionOk="0">
                  <a:moveTo>
                    <a:pt x="6144" y="788"/>
                  </a:moveTo>
                  <a:cubicBezTo>
                    <a:pt x="6805" y="788"/>
                    <a:pt x="7467" y="914"/>
                    <a:pt x="8097" y="1229"/>
                  </a:cubicBezTo>
                  <a:cubicBezTo>
                    <a:pt x="7625" y="1859"/>
                    <a:pt x="6931" y="2205"/>
                    <a:pt x="6144" y="2205"/>
                  </a:cubicBezTo>
                  <a:cubicBezTo>
                    <a:pt x="5356" y="2205"/>
                    <a:pt x="4632" y="1859"/>
                    <a:pt x="4159" y="1229"/>
                  </a:cubicBezTo>
                  <a:cubicBezTo>
                    <a:pt x="4758" y="945"/>
                    <a:pt x="5482" y="788"/>
                    <a:pt x="6144" y="788"/>
                  </a:cubicBezTo>
                  <a:close/>
                  <a:moveTo>
                    <a:pt x="8727" y="1544"/>
                  </a:moveTo>
                  <a:cubicBezTo>
                    <a:pt x="9767" y="2268"/>
                    <a:pt x="10523" y="3371"/>
                    <a:pt x="10744" y="4663"/>
                  </a:cubicBezTo>
                  <a:cubicBezTo>
                    <a:pt x="10775" y="4852"/>
                    <a:pt x="10586" y="5041"/>
                    <a:pt x="10397" y="5041"/>
                  </a:cubicBezTo>
                  <a:lnTo>
                    <a:pt x="1922" y="5041"/>
                  </a:lnTo>
                  <a:cubicBezTo>
                    <a:pt x="1639" y="5041"/>
                    <a:pt x="1481" y="4883"/>
                    <a:pt x="1544" y="4663"/>
                  </a:cubicBezTo>
                  <a:cubicBezTo>
                    <a:pt x="1733" y="3371"/>
                    <a:pt x="2489" y="2268"/>
                    <a:pt x="3529" y="1544"/>
                  </a:cubicBezTo>
                  <a:cubicBezTo>
                    <a:pt x="4128" y="2363"/>
                    <a:pt x="5104" y="2899"/>
                    <a:pt x="6144" y="2899"/>
                  </a:cubicBezTo>
                  <a:cubicBezTo>
                    <a:pt x="7152" y="2899"/>
                    <a:pt x="8160" y="2426"/>
                    <a:pt x="8727" y="1544"/>
                  </a:cubicBezTo>
                  <a:close/>
                  <a:moveTo>
                    <a:pt x="10082" y="5765"/>
                  </a:moveTo>
                  <a:lnTo>
                    <a:pt x="10082" y="6144"/>
                  </a:lnTo>
                  <a:cubicBezTo>
                    <a:pt x="10082" y="6364"/>
                    <a:pt x="9924" y="6522"/>
                    <a:pt x="9735" y="6522"/>
                  </a:cubicBezTo>
                  <a:lnTo>
                    <a:pt x="2552" y="6522"/>
                  </a:lnTo>
                  <a:cubicBezTo>
                    <a:pt x="2363" y="6522"/>
                    <a:pt x="2206" y="6364"/>
                    <a:pt x="2206" y="6144"/>
                  </a:cubicBezTo>
                  <a:lnTo>
                    <a:pt x="2206" y="5765"/>
                  </a:lnTo>
                  <a:close/>
                  <a:moveTo>
                    <a:pt x="6112" y="0"/>
                  </a:moveTo>
                  <a:cubicBezTo>
                    <a:pt x="3466" y="0"/>
                    <a:pt x="1229" y="1985"/>
                    <a:pt x="788" y="4505"/>
                  </a:cubicBezTo>
                  <a:cubicBezTo>
                    <a:pt x="693" y="4978"/>
                    <a:pt x="977" y="5450"/>
                    <a:pt x="1418" y="5639"/>
                  </a:cubicBezTo>
                  <a:lnTo>
                    <a:pt x="1418" y="6112"/>
                  </a:lnTo>
                  <a:cubicBezTo>
                    <a:pt x="1418" y="6585"/>
                    <a:pt x="1733" y="6994"/>
                    <a:pt x="2111" y="7152"/>
                  </a:cubicBezTo>
                  <a:lnTo>
                    <a:pt x="2111" y="7939"/>
                  </a:lnTo>
                  <a:cubicBezTo>
                    <a:pt x="2111" y="8317"/>
                    <a:pt x="1796" y="8632"/>
                    <a:pt x="1418" y="8632"/>
                  </a:cubicBezTo>
                  <a:cubicBezTo>
                    <a:pt x="1009" y="8632"/>
                    <a:pt x="693" y="8317"/>
                    <a:pt x="693" y="7939"/>
                  </a:cubicBezTo>
                  <a:lnTo>
                    <a:pt x="693" y="7561"/>
                  </a:lnTo>
                  <a:cubicBezTo>
                    <a:pt x="693" y="7372"/>
                    <a:pt x="536" y="7215"/>
                    <a:pt x="347" y="7215"/>
                  </a:cubicBezTo>
                  <a:cubicBezTo>
                    <a:pt x="158" y="7215"/>
                    <a:pt x="0" y="7372"/>
                    <a:pt x="0" y="7561"/>
                  </a:cubicBezTo>
                  <a:lnTo>
                    <a:pt x="0" y="7939"/>
                  </a:lnTo>
                  <a:cubicBezTo>
                    <a:pt x="0" y="8727"/>
                    <a:pt x="630" y="9357"/>
                    <a:pt x="1418" y="9357"/>
                  </a:cubicBezTo>
                  <a:cubicBezTo>
                    <a:pt x="2206" y="9357"/>
                    <a:pt x="2836" y="8727"/>
                    <a:pt x="2836" y="7939"/>
                  </a:cubicBezTo>
                  <a:lnTo>
                    <a:pt x="2836" y="7215"/>
                  </a:lnTo>
                  <a:lnTo>
                    <a:pt x="4285" y="7215"/>
                  </a:lnTo>
                  <a:lnTo>
                    <a:pt x="4285" y="10806"/>
                  </a:lnTo>
                  <a:cubicBezTo>
                    <a:pt x="4285" y="11184"/>
                    <a:pt x="3970" y="11499"/>
                    <a:pt x="3592" y="11499"/>
                  </a:cubicBezTo>
                  <a:cubicBezTo>
                    <a:pt x="3182" y="11499"/>
                    <a:pt x="2867" y="11184"/>
                    <a:pt x="2867" y="10806"/>
                  </a:cubicBezTo>
                  <a:lnTo>
                    <a:pt x="2867" y="10460"/>
                  </a:lnTo>
                  <a:cubicBezTo>
                    <a:pt x="2867" y="10239"/>
                    <a:pt x="2710" y="10082"/>
                    <a:pt x="2521" y="10082"/>
                  </a:cubicBezTo>
                  <a:cubicBezTo>
                    <a:pt x="2332" y="10082"/>
                    <a:pt x="2174" y="10239"/>
                    <a:pt x="2174" y="10460"/>
                  </a:cubicBezTo>
                  <a:lnTo>
                    <a:pt x="2174" y="10806"/>
                  </a:lnTo>
                  <a:cubicBezTo>
                    <a:pt x="2174" y="11594"/>
                    <a:pt x="2804" y="12224"/>
                    <a:pt x="3592" y="12224"/>
                  </a:cubicBezTo>
                  <a:cubicBezTo>
                    <a:pt x="4380" y="12224"/>
                    <a:pt x="5010" y="11594"/>
                    <a:pt x="5010" y="10806"/>
                  </a:cubicBezTo>
                  <a:lnTo>
                    <a:pt x="5010" y="7215"/>
                  </a:lnTo>
                  <a:lnTo>
                    <a:pt x="7120" y="7215"/>
                  </a:lnTo>
                  <a:lnTo>
                    <a:pt x="7120" y="10806"/>
                  </a:lnTo>
                  <a:cubicBezTo>
                    <a:pt x="7120" y="11594"/>
                    <a:pt x="7751" y="12224"/>
                    <a:pt x="8538" y="12224"/>
                  </a:cubicBezTo>
                  <a:cubicBezTo>
                    <a:pt x="9326" y="12224"/>
                    <a:pt x="9956" y="11594"/>
                    <a:pt x="9956" y="10806"/>
                  </a:cubicBezTo>
                  <a:lnTo>
                    <a:pt x="9956" y="10460"/>
                  </a:lnTo>
                  <a:cubicBezTo>
                    <a:pt x="9956" y="10239"/>
                    <a:pt x="9798" y="10082"/>
                    <a:pt x="9609" y="10082"/>
                  </a:cubicBezTo>
                  <a:cubicBezTo>
                    <a:pt x="9420" y="10082"/>
                    <a:pt x="9263" y="10239"/>
                    <a:pt x="9263" y="10460"/>
                  </a:cubicBezTo>
                  <a:lnTo>
                    <a:pt x="9263" y="10806"/>
                  </a:lnTo>
                  <a:cubicBezTo>
                    <a:pt x="9263" y="11184"/>
                    <a:pt x="8948" y="11499"/>
                    <a:pt x="8538" y="11499"/>
                  </a:cubicBezTo>
                  <a:cubicBezTo>
                    <a:pt x="8160" y="11499"/>
                    <a:pt x="7845" y="11184"/>
                    <a:pt x="7845" y="10806"/>
                  </a:cubicBezTo>
                  <a:lnTo>
                    <a:pt x="7845" y="7215"/>
                  </a:lnTo>
                  <a:lnTo>
                    <a:pt x="9294" y="7215"/>
                  </a:lnTo>
                  <a:lnTo>
                    <a:pt x="9294" y="7939"/>
                  </a:lnTo>
                  <a:cubicBezTo>
                    <a:pt x="9294" y="8727"/>
                    <a:pt x="9924" y="9357"/>
                    <a:pt x="10712" y="9357"/>
                  </a:cubicBezTo>
                  <a:cubicBezTo>
                    <a:pt x="11500" y="9357"/>
                    <a:pt x="12130" y="8727"/>
                    <a:pt x="12130" y="7939"/>
                  </a:cubicBezTo>
                  <a:lnTo>
                    <a:pt x="12130" y="7561"/>
                  </a:lnTo>
                  <a:cubicBezTo>
                    <a:pt x="12193" y="7372"/>
                    <a:pt x="12035" y="7215"/>
                    <a:pt x="11846" y="7215"/>
                  </a:cubicBezTo>
                  <a:cubicBezTo>
                    <a:pt x="11657" y="7215"/>
                    <a:pt x="11500" y="7372"/>
                    <a:pt x="11500" y="7561"/>
                  </a:cubicBezTo>
                  <a:lnTo>
                    <a:pt x="11500" y="7939"/>
                  </a:lnTo>
                  <a:cubicBezTo>
                    <a:pt x="11500" y="8317"/>
                    <a:pt x="11185" y="8632"/>
                    <a:pt x="10775" y="8632"/>
                  </a:cubicBezTo>
                  <a:cubicBezTo>
                    <a:pt x="10397" y="8632"/>
                    <a:pt x="10082" y="8317"/>
                    <a:pt x="10082" y="7939"/>
                  </a:cubicBezTo>
                  <a:lnTo>
                    <a:pt x="10082" y="7152"/>
                  </a:lnTo>
                  <a:cubicBezTo>
                    <a:pt x="10523" y="6994"/>
                    <a:pt x="10775" y="6585"/>
                    <a:pt x="10775" y="6112"/>
                  </a:cubicBezTo>
                  <a:lnTo>
                    <a:pt x="10775" y="5639"/>
                  </a:lnTo>
                  <a:cubicBezTo>
                    <a:pt x="11216" y="5450"/>
                    <a:pt x="11500" y="4978"/>
                    <a:pt x="11405" y="4505"/>
                  </a:cubicBezTo>
                  <a:cubicBezTo>
                    <a:pt x="10996" y="1953"/>
                    <a:pt x="8727" y="0"/>
                    <a:pt x="61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71" name="Google Shape;7371;p65"/>
            <p:cNvGrpSpPr/>
            <p:nvPr/>
          </p:nvGrpSpPr>
          <p:grpSpPr>
            <a:xfrm>
              <a:off x="3583332" y="1729830"/>
              <a:ext cx="232728" cy="218874"/>
              <a:chOff x="-17565350" y="2809825"/>
              <a:chExt cx="304050" cy="285950"/>
            </a:xfrm>
            <a:grpFill/>
          </p:grpSpPr>
          <p:sp>
            <p:nvSpPr>
              <p:cNvPr id="7372" name="Google Shape;7372;p65"/>
              <p:cNvSpPr/>
              <p:nvPr/>
            </p:nvSpPr>
            <p:spPr>
              <a:xfrm>
                <a:off x="-17458225" y="2970500"/>
                <a:ext cx="181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5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7"/>
                      <a:pt x="158" y="694"/>
                      <a:pt x="379" y="694"/>
                    </a:cubicBezTo>
                    <a:cubicBezTo>
                      <a:pt x="568" y="694"/>
                      <a:pt x="725" y="537"/>
                      <a:pt x="725" y="347"/>
                    </a:cubicBezTo>
                    <a:cubicBezTo>
                      <a:pt x="725" y="158"/>
                      <a:pt x="568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73" name="Google Shape;7373;p65"/>
              <p:cNvSpPr/>
              <p:nvPr/>
            </p:nvSpPr>
            <p:spPr>
              <a:xfrm>
                <a:off x="-17385750" y="2970500"/>
                <a:ext cx="173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5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7"/>
                      <a:pt x="158" y="694"/>
                      <a:pt x="347" y="694"/>
                    </a:cubicBezTo>
                    <a:cubicBezTo>
                      <a:pt x="536" y="694"/>
                      <a:pt x="693" y="537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74" name="Google Shape;7374;p65"/>
              <p:cNvSpPr/>
              <p:nvPr/>
            </p:nvSpPr>
            <p:spPr>
              <a:xfrm>
                <a:off x="-17565350" y="2809825"/>
                <a:ext cx="304050" cy="285950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11438" extrusionOk="0">
                    <a:moveTo>
                      <a:pt x="3183" y="726"/>
                    </a:moveTo>
                    <a:cubicBezTo>
                      <a:pt x="4191" y="726"/>
                      <a:pt x="4979" y="1513"/>
                      <a:pt x="4979" y="2490"/>
                    </a:cubicBezTo>
                    <a:cubicBezTo>
                      <a:pt x="4979" y="3466"/>
                      <a:pt x="4191" y="4254"/>
                      <a:pt x="3183" y="4254"/>
                    </a:cubicBezTo>
                    <a:cubicBezTo>
                      <a:pt x="2206" y="4254"/>
                      <a:pt x="1419" y="3466"/>
                      <a:pt x="1419" y="2490"/>
                    </a:cubicBezTo>
                    <a:cubicBezTo>
                      <a:pt x="1419" y="1545"/>
                      <a:pt x="2206" y="726"/>
                      <a:pt x="3183" y="726"/>
                    </a:cubicBezTo>
                    <a:close/>
                    <a:moveTo>
                      <a:pt x="8980" y="726"/>
                    </a:moveTo>
                    <a:cubicBezTo>
                      <a:pt x="9956" y="726"/>
                      <a:pt x="10744" y="1513"/>
                      <a:pt x="10744" y="2490"/>
                    </a:cubicBezTo>
                    <a:cubicBezTo>
                      <a:pt x="10744" y="3466"/>
                      <a:pt x="9956" y="4254"/>
                      <a:pt x="8980" y="4254"/>
                    </a:cubicBezTo>
                    <a:cubicBezTo>
                      <a:pt x="8003" y="4254"/>
                      <a:pt x="7216" y="3466"/>
                      <a:pt x="7216" y="2490"/>
                    </a:cubicBezTo>
                    <a:cubicBezTo>
                      <a:pt x="7184" y="1545"/>
                      <a:pt x="8003" y="726"/>
                      <a:pt x="8980" y="726"/>
                    </a:cubicBezTo>
                    <a:close/>
                    <a:moveTo>
                      <a:pt x="6491" y="2868"/>
                    </a:moveTo>
                    <a:cubicBezTo>
                      <a:pt x="6648" y="4097"/>
                      <a:pt x="7720" y="5010"/>
                      <a:pt x="8980" y="5010"/>
                    </a:cubicBezTo>
                    <a:cubicBezTo>
                      <a:pt x="9610" y="5010"/>
                      <a:pt x="10208" y="4758"/>
                      <a:pt x="10650" y="4380"/>
                    </a:cubicBezTo>
                    <a:cubicBezTo>
                      <a:pt x="11185" y="5042"/>
                      <a:pt x="11469" y="5924"/>
                      <a:pt x="11469" y="6774"/>
                    </a:cubicBezTo>
                    <a:cubicBezTo>
                      <a:pt x="11469" y="6964"/>
                      <a:pt x="11311" y="7121"/>
                      <a:pt x="11122" y="7121"/>
                    </a:cubicBezTo>
                    <a:lnTo>
                      <a:pt x="10965" y="7121"/>
                    </a:lnTo>
                    <a:cubicBezTo>
                      <a:pt x="10051" y="7121"/>
                      <a:pt x="9137" y="7405"/>
                      <a:pt x="8381" y="7909"/>
                    </a:cubicBezTo>
                    <a:cubicBezTo>
                      <a:pt x="7751" y="8350"/>
                      <a:pt x="7026" y="8602"/>
                      <a:pt x="6239" y="8602"/>
                    </a:cubicBezTo>
                    <a:lnTo>
                      <a:pt x="5955" y="8602"/>
                    </a:lnTo>
                    <a:cubicBezTo>
                      <a:pt x="5168" y="8602"/>
                      <a:pt x="4412" y="8350"/>
                      <a:pt x="3781" y="7909"/>
                    </a:cubicBezTo>
                    <a:cubicBezTo>
                      <a:pt x="2962" y="7373"/>
                      <a:pt x="2049" y="7121"/>
                      <a:pt x="1072" y="7121"/>
                    </a:cubicBezTo>
                    <a:cubicBezTo>
                      <a:pt x="883" y="7121"/>
                      <a:pt x="725" y="6964"/>
                      <a:pt x="725" y="6774"/>
                    </a:cubicBezTo>
                    <a:cubicBezTo>
                      <a:pt x="725" y="5924"/>
                      <a:pt x="978" y="5042"/>
                      <a:pt x="1545" y="4380"/>
                    </a:cubicBezTo>
                    <a:cubicBezTo>
                      <a:pt x="1986" y="4758"/>
                      <a:pt x="2553" y="5010"/>
                      <a:pt x="3183" y="5010"/>
                    </a:cubicBezTo>
                    <a:cubicBezTo>
                      <a:pt x="4443" y="5010"/>
                      <a:pt x="5483" y="4065"/>
                      <a:pt x="5672" y="2868"/>
                    </a:cubicBezTo>
                    <a:close/>
                    <a:moveTo>
                      <a:pt x="1356" y="7877"/>
                    </a:moveTo>
                    <a:cubicBezTo>
                      <a:pt x="2112" y="7909"/>
                      <a:pt x="2805" y="8129"/>
                      <a:pt x="3403" y="8539"/>
                    </a:cubicBezTo>
                    <a:cubicBezTo>
                      <a:pt x="4160" y="9074"/>
                      <a:pt x="5042" y="9326"/>
                      <a:pt x="5955" y="9326"/>
                    </a:cubicBezTo>
                    <a:lnTo>
                      <a:pt x="6239" y="9326"/>
                    </a:lnTo>
                    <a:cubicBezTo>
                      <a:pt x="7153" y="9326"/>
                      <a:pt x="8035" y="9074"/>
                      <a:pt x="8791" y="8539"/>
                    </a:cubicBezTo>
                    <a:cubicBezTo>
                      <a:pt x="9389" y="8161"/>
                      <a:pt x="10145" y="7909"/>
                      <a:pt x="10839" y="7877"/>
                    </a:cubicBezTo>
                    <a:lnTo>
                      <a:pt x="10839" y="7877"/>
                    </a:lnTo>
                    <a:cubicBezTo>
                      <a:pt x="9925" y="9578"/>
                      <a:pt x="8066" y="10713"/>
                      <a:pt x="6113" y="10713"/>
                    </a:cubicBezTo>
                    <a:cubicBezTo>
                      <a:pt x="4097" y="10713"/>
                      <a:pt x="2301" y="9578"/>
                      <a:pt x="1356" y="7877"/>
                    </a:cubicBezTo>
                    <a:close/>
                    <a:moveTo>
                      <a:pt x="3214" y="1"/>
                    </a:moveTo>
                    <a:cubicBezTo>
                      <a:pt x="1828" y="1"/>
                      <a:pt x="725" y="1104"/>
                      <a:pt x="725" y="2490"/>
                    </a:cubicBezTo>
                    <a:cubicBezTo>
                      <a:pt x="725" y="2962"/>
                      <a:pt x="852" y="3403"/>
                      <a:pt x="1072" y="3782"/>
                    </a:cubicBezTo>
                    <a:cubicBezTo>
                      <a:pt x="379" y="4601"/>
                      <a:pt x="1" y="5672"/>
                      <a:pt x="1" y="6774"/>
                    </a:cubicBezTo>
                    <a:cubicBezTo>
                      <a:pt x="1" y="7121"/>
                      <a:pt x="221" y="7436"/>
                      <a:pt x="442" y="7657"/>
                    </a:cubicBezTo>
                    <a:cubicBezTo>
                      <a:pt x="1356" y="9862"/>
                      <a:pt x="3498" y="11437"/>
                      <a:pt x="6081" y="11437"/>
                    </a:cubicBezTo>
                    <a:cubicBezTo>
                      <a:pt x="8633" y="11437"/>
                      <a:pt x="10807" y="9862"/>
                      <a:pt x="11689" y="7657"/>
                    </a:cubicBezTo>
                    <a:cubicBezTo>
                      <a:pt x="12004" y="7436"/>
                      <a:pt x="12162" y="7121"/>
                      <a:pt x="12162" y="6774"/>
                    </a:cubicBezTo>
                    <a:cubicBezTo>
                      <a:pt x="12162" y="5672"/>
                      <a:pt x="11784" y="4664"/>
                      <a:pt x="11122" y="3782"/>
                    </a:cubicBezTo>
                    <a:cubicBezTo>
                      <a:pt x="11343" y="3403"/>
                      <a:pt x="11469" y="2962"/>
                      <a:pt x="11469" y="2490"/>
                    </a:cubicBezTo>
                    <a:cubicBezTo>
                      <a:pt x="11469" y="1104"/>
                      <a:pt x="10366" y="1"/>
                      <a:pt x="8980" y="1"/>
                    </a:cubicBezTo>
                    <a:cubicBezTo>
                      <a:pt x="7720" y="1"/>
                      <a:pt x="6711" y="946"/>
                      <a:pt x="6491" y="2143"/>
                    </a:cubicBezTo>
                    <a:lnTo>
                      <a:pt x="5672" y="2143"/>
                    </a:lnTo>
                    <a:cubicBezTo>
                      <a:pt x="5514" y="915"/>
                      <a:pt x="4475" y="1"/>
                      <a:pt x="32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75" name="Google Shape;7375;p65"/>
              <p:cNvSpPr/>
              <p:nvPr/>
            </p:nvSpPr>
            <p:spPr>
              <a:xfrm>
                <a:off x="-17368425" y="2846075"/>
                <a:ext cx="543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2143" extrusionOk="0">
                    <a:moveTo>
                      <a:pt x="1103" y="693"/>
                    </a:moveTo>
                    <a:cubicBezTo>
                      <a:pt x="1292" y="693"/>
                      <a:pt x="1449" y="851"/>
                      <a:pt x="1449" y="1040"/>
                    </a:cubicBezTo>
                    <a:cubicBezTo>
                      <a:pt x="1449" y="1229"/>
                      <a:pt x="1292" y="1386"/>
                      <a:pt x="1103" y="1386"/>
                    </a:cubicBezTo>
                    <a:cubicBezTo>
                      <a:pt x="914" y="1386"/>
                      <a:pt x="756" y="1229"/>
                      <a:pt x="756" y="1040"/>
                    </a:cubicBezTo>
                    <a:cubicBezTo>
                      <a:pt x="756" y="851"/>
                      <a:pt x="914" y="693"/>
                      <a:pt x="1103" y="693"/>
                    </a:cubicBezTo>
                    <a:close/>
                    <a:moveTo>
                      <a:pt x="1103" y="0"/>
                    </a:moveTo>
                    <a:cubicBezTo>
                      <a:pt x="504" y="0"/>
                      <a:pt x="32" y="473"/>
                      <a:pt x="32" y="1071"/>
                    </a:cubicBezTo>
                    <a:cubicBezTo>
                      <a:pt x="0" y="1638"/>
                      <a:pt x="504" y="2143"/>
                      <a:pt x="1103" y="2143"/>
                    </a:cubicBezTo>
                    <a:cubicBezTo>
                      <a:pt x="1701" y="2143"/>
                      <a:pt x="2174" y="1670"/>
                      <a:pt x="2174" y="1071"/>
                    </a:cubicBezTo>
                    <a:cubicBezTo>
                      <a:pt x="2174" y="473"/>
                      <a:pt x="1701" y="0"/>
                      <a:pt x="11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76" name="Google Shape;7376;p65"/>
              <p:cNvSpPr/>
              <p:nvPr/>
            </p:nvSpPr>
            <p:spPr>
              <a:xfrm>
                <a:off x="-17511775" y="2846075"/>
                <a:ext cx="5277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143" extrusionOk="0">
                    <a:moveTo>
                      <a:pt x="1040" y="693"/>
                    </a:moveTo>
                    <a:cubicBezTo>
                      <a:pt x="1260" y="693"/>
                      <a:pt x="1418" y="851"/>
                      <a:pt x="1418" y="1040"/>
                    </a:cubicBezTo>
                    <a:cubicBezTo>
                      <a:pt x="1418" y="1229"/>
                      <a:pt x="1260" y="1386"/>
                      <a:pt x="1040" y="1386"/>
                    </a:cubicBezTo>
                    <a:cubicBezTo>
                      <a:pt x="851" y="1386"/>
                      <a:pt x="693" y="1229"/>
                      <a:pt x="693" y="1040"/>
                    </a:cubicBezTo>
                    <a:cubicBezTo>
                      <a:pt x="693" y="851"/>
                      <a:pt x="851" y="693"/>
                      <a:pt x="1040" y="693"/>
                    </a:cubicBezTo>
                    <a:close/>
                    <a:moveTo>
                      <a:pt x="1040" y="0"/>
                    </a:moveTo>
                    <a:cubicBezTo>
                      <a:pt x="473" y="0"/>
                      <a:pt x="0" y="473"/>
                      <a:pt x="0" y="1071"/>
                    </a:cubicBezTo>
                    <a:cubicBezTo>
                      <a:pt x="0" y="1638"/>
                      <a:pt x="473" y="2143"/>
                      <a:pt x="1040" y="2143"/>
                    </a:cubicBezTo>
                    <a:cubicBezTo>
                      <a:pt x="1638" y="2143"/>
                      <a:pt x="2111" y="1670"/>
                      <a:pt x="2111" y="1071"/>
                    </a:cubicBezTo>
                    <a:cubicBezTo>
                      <a:pt x="2111" y="473"/>
                      <a:pt x="1638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77" name="Google Shape;7377;p65"/>
            <p:cNvSpPr/>
            <p:nvPr/>
          </p:nvSpPr>
          <p:spPr>
            <a:xfrm>
              <a:off x="5050045" y="1150845"/>
              <a:ext cx="177253" cy="232135"/>
            </a:xfrm>
            <a:custGeom>
              <a:avLst/>
              <a:gdLst/>
              <a:ahLst/>
              <a:cxnLst/>
              <a:rect l="l" t="t" r="r" b="b"/>
              <a:pathLst>
                <a:path w="9263" h="12131" extrusionOk="0">
                  <a:moveTo>
                    <a:pt x="6207" y="694"/>
                  </a:moveTo>
                  <a:lnTo>
                    <a:pt x="5829" y="1419"/>
                  </a:lnTo>
                  <a:lnTo>
                    <a:pt x="3434" y="1419"/>
                  </a:lnTo>
                  <a:lnTo>
                    <a:pt x="3088" y="694"/>
                  </a:lnTo>
                  <a:close/>
                  <a:moveTo>
                    <a:pt x="2363" y="946"/>
                  </a:moveTo>
                  <a:lnTo>
                    <a:pt x="2773" y="1671"/>
                  </a:lnTo>
                  <a:lnTo>
                    <a:pt x="1702" y="2742"/>
                  </a:lnTo>
                  <a:lnTo>
                    <a:pt x="945" y="2364"/>
                  </a:lnTo>
                  <a:lnTo>
                    <a:pt x="2363" y="946"/>
                  </a:lnTo>
                  <a:close/>
                  <a:moveTo>
                    <a:pt x="6900" y="946"/>
                  </a:moveTo>
                  <a:lnTo>
                    <a:pt x="8318" y="2364"/>
                  </a:lnTo>
                  <a:lnTo>
                    <a:pt x="7561" y="2742"/>
                  </a:lnTo>
                  <a:lnTo>
                    <a:pt x="6522" y="1671"/>
                  </a:lnTo>
                  <a:lnTo>
                    <a:pt x="6900" y="946"/>
                  </a:lnTo>
                  <a:close/>
                  <a:moveTo>
                    <a:pt x="725" y="3025"/>
                  </a:moveTo>
                  <a:lnTo>
                    <a:pt x="1418" y="3372"/>
                  </a:lnTo>
                  <a:lnTo>
                    <a:pt x="1418" y="8696"/>
                  </a:lnTo>
                  <a:lnTo>
                    <a:pt x="725" y="9043"/>
                  </a:lnTo>
                  <a:lnTo>
                    <a:pt x="725" y="3025"/>
                  </a:lnTo>
                  <a:close/>
                  <a:moveTo>
                    <a:pt x="8570" y="3025"/>
                  </a:moveTo>
                  <a:lnTo>
                    <a:pt x="8570" y="9043"/>
                  </a:lnTo>
                  <a:lnTo>
                    <a:pt x="7845" y="8696"/>
                  </a:lnTo>
                  <a:lnTo>
                    <a:pt x="7845" y="3372"/>
                  </a:lnTo>
                  <a:lnTo>
                    <a:pt x="8570" y="3025"/>
                  </a:lnTo>
                  <a:close/>
                  <a:moveTo>
                    <a:pt x="5923" y="2080"/>
                  </a:moveTo>
                  <a:lnTo>
                    <a:pt x="7152" y="3277"/>
                  </a:lnTo>
                  <a:lnTo>
                    <a:pt x="7152" y="8759"/>
                  </a:lnTo>
                  <a:lnTo>
                    <a:pt x="5923" y="9988"/>
                  </a:lnTo>
                  <a:lnTo>
                    <a:pt x="3371" y="9988"/>
                  </a:lnTo>
                  <a:lnTo>
                    <a:pt x="2143" y="8759"/>
                  </a:lnTo>
                  <a:lnTo>
                    <a:pt x="2143" y="3277"/>
                  </a:lnTo>
                  <a:lnTo>
                    <a:pt x="3371" y="2080"/>
                  </a:lnTo>
                  <a:close/>
                  <a:moveTo>
                    <a:pt x="1702" y="9358"/>
                  </a:moveTo>
                  <a:lnTo>
                    <a:pt x="2773" y="10429"/>
                  </a:lnTo>
                  <a:lnTo>
                    <a:pt x="2395" y="11154"/>
                  </a:lnTo>
                  <a:lnTo>
                    <a:pt x="945" y="9736"/>
                  </a:lnTo>
                  <a:lnTo>
                    <a:pt x="1702" y="9358"/>
                  </a:lnTo>
                  <a:close/>
                  <a:moveTo>
                    <a:pt x="7530" y="9358"/>
                  </a:moveTo>
                  <a:lnTo>
                    <a:pt x="8286" y="9767"/>
                  </a:lnTo>
                  <a:lnTo>
                    <a:pt x="6868" y="11185"/>
                  </a:lnTo>
                  <a:lnTo>
                    <a:pt x="6459" y="10429"/>
                  </a:lnTo>
                  <a:lnTo>
                    <a:pt x="7530" y="9358"/>
                  </a:lnTo>
                  <a:close/>
                  <a:moveTo>
                    <a:pt x="5829" y="10713"/>
                  </a:moveTo>
                  <a:lnTo>
                    <a:pt x="6207" y="11406"/>
                  </a:lnTo>
                  <a:lnTo>
                    <a:pt x="3088" y="11406"/>
                  </a:lnTo>
                  <a:lnTo>
                    <a:pt x="3434" y="10713"/>
                  </a:lnTo>
                  <a:close/>
                  <a:moveTo>
                    <a:pt x="2489" y="1"/>
                  </a:moveTo>
                  <a:cubicBezTo>
                    <a:pt x="2426" y="1"/>
                    <a:pt x="2300" y="32"/>
                    <a:pt x="2269" y="95"/>
                  </a:cubicBezTo>
                  <a:lnTo>
                    <a:pt x="126" y="2238"/>
                  </a:lnTo>
                  <a:cubicBezTo>
                    <a:pt x="63" y="2301"/>
                    <a:pt x="0" y="2395"/>
                    <a:pt x="0" y="2458"/>
                  </a:cubicBezTo>
                  <a:lnTo>
                    <a:pt x="0" y="9641"/>
                  </a:lnTo>
                  <a:cubicBezTo>
                    <a:pt x="0" y="9704"/>
                    <a:pt x="63" y="9830"/>
                    <a:pt x="126" y="9862"/>
                  </a:cubicBezTo>
                  <a:lnTo>
                    <a:pt x="2269" y="12004"/>
                  </a:lnTo>
                  <a:cubicBezTo>
                    <a:pt x="2332" y="12067"/>
                    <a:pt x="2426" y="12130"/>
                    <a:pt x="2489" y="12130"/>
                  </a:cubicBezTo>
                  <a:lnTo>
                    <a:pt x="6774" y="12130"/>
                  </a:lnTo>
                  <a:cubicBezTo>
                    <a:pt x="6868" y="12130"/>
                    <a:pt x="6994" y="12067"/>
                    <a:pt x="7026" y="12004"/>
                  </a:cubicBezTo>
                  <a:lnTo>
                    <a:pt x="9137" y="9862"/>
                  </a:lnTo>
                  <a:cubicBezTo>
                    <a:pt x="9231" y="9830"/>
                    <a:pt x="9263" y="9736"/>
                    <a:pt x="9263" y="9641"/>
                  </a:cubicBezTo>
                  <a:lnTo>
                    <a:pt x="9263" y="2458"/>
                  </a:lnTo>
                  <a:cubicBezTo>
                    <a:pt x="9263" y="2395"/>
                    <a:pt x="9231" y="2269"/>
                    <a:pt x="9137" y="2238"/>
                  </a:cubicBezTo>
                  <a:lnTo>
                    <a:pt x="7026" y="95"/>
                  </a:lnTo>
                  <a:cubicBezTo>
                    <a:pt x="6931" y="32"/>
                    <a:pt x="6868" y="1"/>
                    <a:pt x="67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378" name="Google Shape;7378;p65"/>
            <p:cNvSpPr/>
            <p:nvPr/>
          </p:nvSpPr>
          <p:spPr>
            <a:xfrm>
              <a:off x="995691" y="1150243"/>
              <a:ext cx="232135" cy="233340"/>
            </a:xfrm>
            <a:custGeom>
              <a:avLst/>
              <a:gdLst/>
              <a:ahLst/>
              <a:cxnLst/>
              <a:rect l="l" t="t" r="r" b="b"/>
              <a:pathLst>
                <a:path w="12131" h="12194" extrusionOk="0">
                  <a:moveTo>
                    <a:pt x="4632" y="725"/>
                  </a:moveTo>
                  <a:cubicBezTo>
                    <a:pt x="5609" y="725"/>
                    <a:pt x="6396" y="1513"/>
                    <a:pt x="6396" y="2490"/>
                  </a:cubicBezTo>
                  <a:cubicBezTo>
                    <a:pt x="6365" y="2679"/>
                    <a:pt x="6522" y="2836"/>
                    <a:pt x="6680" y="2899"/>
                  </a:cubicBezTo>
                  <a:cubicBezTo>
                    <a:pt x="7341" y="2994"/>
                    <a:pt x="7814" y="3592"/>
                    <a:pt x="7814" y="4317"/>
                  </a:cubicBezTo>
                  <a:cubicBezTo>
                    <a:pt x="7814" y="4695"/>
                    <a:pt x="7656" y="5042"/>
                    <a:pt x="7404" y="5325"/>
                  </a:cubicBezTo>
                  <a:cubicBezTo>
                    <a:pt x="7184" y="5483"/>
                    <a:pt x="7278" y="5798"/>
                    <a:pt x="7530" y="5924"/>
                  </a:cubicBezTo>
                  <a:cubicBezTo>
                    <a:pt x="8129" y="6207"/>
                    <a:pt x="8539" y="6869"/>
                    <a:pt x="8539" y="7530"/>
                  </a:cubicBezTo>
                  <a:cubicBezTo>
                    <a:pt x="8539" y="8507"/>
                    <a:pt x="7751" y="9295"/>
                    <a:pt x="6774" y="9295"/>
                  </a:cubicBezTo>
                  <a:lnTo>
                    <a:pt x="4979" y="9295"/>
                  </a:lnTo>
                  <a:lnTo>
                    <a:pt x="4979" y="6932"/>
                  </a:lnTo>
                  <a:lnTo>
                    <a:pt x="6333" y="5609"/>
                  </a:lnTo>
                  <a:cubicBezTo>
                    <a:pt x="6491" y="5451"/>
                    <a:pt x="6491" y="5231"/>
                    <a:pt x="6333" y="5073"/>
                  </a:cubicBezTo>
                  <a:cubicBezTo>
                    <a:pt x="6254" y="4994"/>
                    <a:pt x="6168" y="4955"/>
                    <a:pt x="6081" y="4955"/>
                  </a:cubicBezTo>
                  <a:cubicBezTo>
                    <a:pt x="5995" y="4955"/>
                    <a:pt x="5908" y="4994"/>
                    <a:pt x="5829" y="5073"/>
                  </a:cubicBezTo>
                  <a:lnTo>
                    <a:pt x="4979" y="5924"/>
                  </a:lnTo>
                  <a:lnTo>
                    <a:pt x="4979" y="2490"/>
                  </a:lnTo>
                  <a:cubicBezTo>
                    <a:pt x="4979" y="2301"/>
                    <a:pt x="4821" y="2143"/>
                    <a:pt x="4632" y="2143"/>
                  </a:cubicBezTo>
                  <a:cubicBezTo>
                    <a:pt x="4443" y="2143"/>
                    <a:pt x="4285" y="2301"/>
                    <a:pt x="4285" y="2490"/>
                  </a:cubicBezTo>
                  <a:lnTo>
                    <a:pt x="4285" y="4506"/>
                  </a:lnTo>
                  <a:lnTo>
                    <a:pt x="3466" y="3655"/>
                  </a:lnTo>
                  <a:cubicBezTo>
                    <a:pt x="3388" y="3577"/>
                    <a:pt x="3293" y="3537"/>
                    <a:pt x="3198" y="3537"/>
                  </a:cubicBezTo>
                  <a:cubicBezTo>
                    <a:pt x="3104" y="3537"/>
                    <a:pt x="3009" y="3577"/>
                    <a:pt x="2931" y="3655"/>
                  </a:cubicBezTo>
                  <a:cubicBezTo>
                    <a:pt x="2773" y="3844"/>
                    <a:pt x="2773" y="4033"/>
                    <a:pt x="2931" y="4191"/>
                  </a:cubicBezTo>
                  <a:lnTo>
                    <a:pt x="4285" y="5514"/>
                  </a:lnTo>
                  <a:lnTo>
                    <a:pt x="4285" y="7373"/>
                  </a:lnTo>
                  <a:lnTo>
                    <a:pt x="3466" y="6554"/>
                  </a:lnTo>
                  <a:cubicBezTo>
                    <a:pt x="3388" y="6475"/>
                    <a:pt x="3293" y="6436"/>
                    <a:pt x="3198" y="6436"/>
                  </a:cubicBezTo>
                  <a:cubicBezTo>
                    <a:pt x="3104" y="6436"/>
                    <a:pt x="3009" y="6475"/>
                    <a:pt x="2931" y="6554"/>
                  </a:cubicBezTo>
                  <a:cubicBezTo>
                    <a:pt x="2773" y="6711"/>
                    <a:pt x="2773" y="6900"/>
                    <a:pt x="2931" y="7058"/>
                  </a:cubicBezTo>
                  <a:lnTo>
                    <a:pt x="4285" y="8413"/>
                  </a:lnTo>
                  <a:lnTo>
                    <a:pt x="4285" y="9295"/>
                  </a:lnTo>
                  <a:lnTo>
                    <a:pt x="2521" y="9295"/>
                  </a:lnTo>
                  <a:cubicBezTo>
                    <a:pt x="1513" y="9295"/>
                    <a:pt x="694" y="8507"/>
                    <a:pt x="694" y="7530"/>
                  </a:cubicBezTo>
                  <a:cubicBezTo>
                    <a:pt x="694" y="6837"/>
                    <a:pt x="1103" y="6207"/>
                    <a:pt x="1734" y="5924"/>
                  </a:cubicBezTo>
                  <a:cubicBezTo>
                    <a:pt x="1954" y="5798"/>
                    <a:pt x="1986" y="5514"/>
                    <a:pt x="1828" y="5325"/>
                  </a:cubicBezTo>
                  <a:cubicBezTo>
                    <a:pt x="1576" y="5042"/>
                    <a:pt x="1418" y="4695"/>
                    <a:pt x="1418" y="4317"/>
                  </a:cubicBezTo>
                  <a:cubicBezTo>
                    <a:pt x="1418" y="3624"/>
                    <a:pt x="1891" y="3057"/>
                    <a:pt x="2584" y="2899"/>
                  </a:cubicBezTo>
                  <a:cubicBezTo>
                    <a:pt x="2742" y="2836"/>
                    <a:pt x="2899" y="2679"/>
                    <a:pt x="2868" y="2490"/>
                  </a:cubicBezTo>
                  <a:cubicBezTo>
                    <a:pt x="2868" y="1513"/>
                    <a:pt x="3655" y="725"/>
                    <a:pt x="4632" y="725"/>
                  </a:cubicBezTo>
                  <a:close/>
                  <a:moveTo>
                    <a:pt x="7467" y="725"/>
                  </a:moveTo>
                  <a:cubicBezTo>
                    <a:pt x="8444" y="725"/>
                    <a:pt x="9295" y="1513"/>
                    <a:pt x="9232" y="2584"/>
                  </a:cubicBezTo>
                  <a:cubicBezTo>
                    <a:pt x="9232" y="2742"/>
                    <a:pt x="9358" y="2899"/>
                    <a:pt x="9515" y="2931"/>
                  </a:cubicBezTo>
                  <a:cubicBezTo>
                    <a:pt x="10177" y="3057"/>
                    <a:pt x="10712" y="3624"/>
                    <a:pt x="10712" y="4348"/>
                  </a:cubicBezTo>
                  <a:cubicBezTo>
                    <a:pt x="10712" y="4726"/>
                    <a:pt x="10555" y="5105"/>
                    <a:pt x="10271" y="5357"/>
                  </a:cubicBezTo>
                  <a:cubicBezTo>
                    <a:pt x="10082" y="5514"/>
                    <a:pt x="10145" y="5829"/>
                    <a:pt x="10397" y="5955"/>
                  </a:cubicBezTo>
                  <a:cubicBezTo>
                    <a:pt x="11027" y="6239"/>
                    <a:pt x="11406" y="6900"/>
                    <a:pt x="11406" y="7562"/>
                  </a:cubicBezTo>
                  <a:cubicBezTo>
                    <a:pt x="11406" y="8570"/>
                    <a:pt x="10586" y="9358"/>
                    <a:pt x="9610" y="9358"/>
                  </a:cubicBezTo>
                  <a:lnTo>
                    <a:pt x="8507" y="9358"/>
                  </a:lnTo>
                  <a:cubicBezTo>
                    <a:pt x="8980" y="8885"/>
                    <a:pt x="9232" y="8224"/>
                    <a:pt x="9232" y="7562"/>
                  </a:cubicBezTo>
                  <a:cubicBezTo>
                    <a:pt x="9232" y="6743"/>
                    <a:pt x="8854" y="5987"/>
                    <a:pt x="8192" y="5514"/>
                  </a:cubicBezTo>
                  <a:cubicBezTo>
                    <a:pt x="8413" y="5168"/>
                    <a:pt x="8539" y="4789"/>
                    <a:pt x="8539" y="4348"/>
                  </a:cubicBezTo>
                  <a:cubicBezTo>
                    <a:pt x="8539" y="3435"/>
                    <a:pt x="7940" y="2616"/>
                    <a:pt x="7089" y="2332"/>
                  </a:cubicBezTo>
                  <a:cubicBezTo>
                    <a:pt x="7058" y="1828"/>
                    <a:pt x="6837" y="1387"/>
                    <a:pt x="6554" y="1009"/>
                  </a:cubicBezTo>
                  <a:cubicBezTo>
                    <a:pt x="6837" y="788"/>
                    <a:pt x="7152" y="725"/>
                    <a:pt x="7467" y="725"/>
                  </a:cubicBezTo>
                  <a:close/>
                  <a:moveTo>
                    <a:pt x="7121" y="10019"/>
                  </a:moveTo>
                  <a:lnTo>
                    <a:pt x="7121" y="11469"/>
                  </a:lnTo>
                  <a:lnTo>
                    <a:pt x="4979" y="11469"/>
                  </a:lnTo>
                  <a:lnTo>
                    <a:pt x="4979" y="10019"/>
                  </a:lnTo>
                  <a:close/>
                  <a:moveTo>
                    <a:pt x="4632" y="1"/>
                  </a:moveTo>
                  <a:cubicBezTo>
                    <a:pt x="3340" y="1"/>
                    <a:pt x="2269" y="1009"/>
                    <a:pt x="2175" y="2301"/>
                  </a:cubicBezTo>
                  <a:cubicBezTo>
                    <a:pt x="1292" y="2616"/>
                    <a:pt x="694" y="3403"/>
                    <a:pt x="694" y="4317"/>
                  </a:cubicBezTo>
                  <a:cubicBezTo>
                    <a:pt x="694" y="4726"/>
                    <a:pt x="820" y="5136"/>
                    <a:pt x="1072" y="5483"/>
                  </a:cubicBezTo>
                  <a:cubicBezTo>
                    <a:pt x="379" y="5955"/>
                    <a:pt x="1" y="6711"/>
                    <a:pt x="1" y="7530"/>
                  </a:cubicBezTo>
                  <a:cubicBezTo>
                    <a:pt x="1" y="8917"/>
                    <a:pt x="1135" y="10019"/>
                    <a:pt x="2521" y="10019"/>
                  </a:cubicBezTo>
                  <a:lnTo>
                    <a:pt x="4285" y="10019"/>
                  </a:lnTo>
                  <a:lnTo>
                    <a:pt x="4285" y="11469"/>
                  </a:lnTo>
                  <a:lnTo>
                    <a:pt x="2521" y="11469"/>
                  </a:lnTo>
                  <a:cubicBezTo>
                    <a:pt x="2332" y="11469"/>
                    <a:pt x="2175" y="11626"/>
                    <a:pt x="2175" y="11815"/>
                  </a:cubicBezTo>
                  <a:cubicBezTo>
                    <a:pt x="2175" y="12036"/>
                    <a:pt x="2332" y="12193"/>
                    <a:pt x="2521" y="12193"/>
                  </a:cubicBezTo>
                  <a:lnTo>
                    <a:pt x="9641" y="12193"/>
                  </a:lnTo>
                  <a:cubicBezTo>
                    <a:pt x="9830" y="12193"/>
                    <a:pt x="9988" y="12036"/>
                    <a:pt x="9988" y="11815"/>
                  </a:cubicBezTo>
                  <a:cubicBezTo>
                    <a:pt x="9988" y="11626"/>
                    <a:pt x="9830" y="11469"/>
                    <a:pt x="9641" y="11469"/>
                  </a:cubicBezTo>
                  <a:lnTo>
                    <a:pt x="7877" y="11469"/>
                  </a:lnTo>
                  <a:lnTo>
                    <a:pt x="7877" y="10019"/>
                  </a:lnTo>
                  <a:lnTo>
                    <a:pt x="9610" y="10019"/>
                  </a:lnTo>
                  <a:cubicBezTo>
                    <a:pt x="10964" y="10019"/>
                    <a:pt x="12130" y="8917"/>
                    <a:pt x="12130" y="7530"/>
                  </a:cubicBezTo>
                  <a:cubicBezTo>
                    <a:pt x="12130" y="6711"/>
                    <a:pt x="11721" y="5955"/>
                    <a:pt x="11059" y="5483"/>
                  </a:cubicBezTo>
                  <a:cubicBezTo>
                    <a:pt x="11280" y="5136"/>
                    <a:pt x="11406" y="4726"/>
                    <a:pt x="11406" y="4317"/>
                  </a:cubicBezTo>
                  <a:cubicBezTo>
                    <a:pt x="11406" y="3403"/>
                    <a:pt x="10838" y="2584"/>
                    <a:pt x="9956" y="2301"/>
                  </a:cubicBezTo>
                  <a:cubicBezTo>
                    <a:pt x="9830" y="1040"/>
                    <a:pt x="8791" y="1"/>
                    <a:pt x="7467" y="1"/>
                  </a:cubicBezTo>
                  <a:cubicBezTo>
                    <a:pt x="6963" y="1"/>
                    <a:pt x="6459" y="158"/>
                    <a:pt x="6050" y="442"/>
                  </a:cubicBezTo>
                  <a:cubicBezTo>
                    <a:pt x="5672" y="158"/>
                    <a:pt x="5168" y="1"/>
                    <a:pt x="46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379" name="Google Shape;7379;p65"/>
            <p:cNvSpPr/>
            <p:nvPr/>
          </p:nvSpPr>
          <p:spPr>
            <a:xfrm>
              <a:off x="995691" y="1438876"/>
              <a:ext cx="232135" cy="233187"/>
            </a:xfrm>
            <a:custGeom>
              <a:avLst/>
              <a:gdLst/>
              <a:ahLst/>
              <a:cxnLst/>
              <a:rect l="l" t="t" r="r" b="b"/>
              <a:pathLst>
                <a:path w="12131" h="12186" extrusionOk="0">
                  <a:moveTo>
                    <a:pt x="6050" y="1442"/>
                  </a:moveTo>
                  <a:cubicBezTo>
                    <a:pt x="6396" y="1442"/>
                    <a:pt x="6774" y="1757"/>
                    <a:pt x="6774" y="2167"/>
                  </a:cubicBezTo>
                  <a:cubicBezTo>
                    <a:pt x="6774" y="2576"/>
                    <a:pt x="6459" y="2891"/>
                    <a:pt x="6050" y="2891"/>
                  </a:cubicBezTo>
                  <a:cubicBezTo>
                    <a:pt x="5672" y="2891"/>
                    <a:pt x="5357" y="2576"/>
                    <a:pt x="5357" y="2167"/>
                  </a:cubicBezTo>
                  <a:cubicBezTo>
                    <a:pt x="5357" y="1789"/>
                    <a:pt x="5672" y="1442"/>
                    <a:pt x="6050" y="1442"/>
                  </a:cubicBezTo>
                  <a:close/>
                  <a:moveTo>
                    <a:pt x="6018" y="3585"/>
                  </a:moveTo>
                  <a:cubicBezTo>
                    <a:pt x="6207" y="3585"/>
                    <a:pt x="6365" y="3742"/>
                    <a:pt x="6365" y="3963"/>
                  </a:cubicBezTo>
                  <a:lnTo>
                    <a:pt x="6365" y="4309"/>
                  </a:lnTo>
                  <a:cubicBezTo>
                    <a:pt x="6239" y="4467"/>
                    <a:pt x="6176" y="4593"/>
                    <a:pt x="6018" y="4782"/>
                  </a:cubicBezTo>
                  <a:cubicBezTo>
                    <a:pt x="5861" y="4593"/>
                    <a:pt x="5766" y="4467"/>
                    <a:pt x="5672" y="4309"/>
                  </a:cubicBezTo>
                  <a:lnTo>
                    <a:pt x="5672" y="3963"/>
                  </a:lnTo>
                  <a:cubicBezTo>
                    <a:pt x="5672" y="3742"/>
                    <a:pt x="5829" y="3585"/>
                    <a:pt x="6018" y="3585"/>
                  </a:cubicBezTo>
                  <a:close/>
                  <a:moveTo>
                    <a:pt x="1009" y="2891"/>
                  </a:moveTo>
                  <a:cubicBezTo>
                    <a:pt x="2710" y="2891"/>
                    <a:pt x="4317" y="3679"/>
                    <a:pt x="5325" y="5002"/>
                  </a:cubicBezTo>
                  <a:lnTo>
                    <a:pt x="1544" y="5002"/>
                  </a:lnTo>
                  <a:cubicBezTo>
                    <a:pt x="1040" y="5002"/>
                    <a:pt x="662" y="4624"/>
                    <a:pt x="662" y="4152"/>
                  </a:cubicBezTo>
                  <a:lnTo>
                    <a:pt x="662" y="3238"/>
                  </a:lnTo>
                  <a:cubicBezTo>
                    <a:pt x="662" y="3049"/>
                    <a:pt x="820" y="2891"/>
                    <a:pt x="1009" y="2891"/>
                  </a:cubicBezTo>
                  <a:close/>
                  <a:moveTo>
                    <a:pt x="11059" y="2891"/>
                  </a:moveTo>
                  <a:cubicBezTo>
                    <a:pt x="11248" y="2891"/>
                    <a:pt x="11406" y="3049"/>
                    <a:pt x="11406" y="3238"/>
                  </a:cubicBezTo>
                  <a:lnTo>
                    <a:pt x="11406" y="4152"/>
                  </a:lnTo>
                  <a:cubicBezTo>
                    <a:pt x="11406" y="4624"/>
                    <a:pt x="11027" y="5002"/>
                    <a:pt x="10555" y="5002"/>
                  </a:cubicBezTo>
                  <a:lnTo>
                    <a:pt x="6774" y="5002"/>
                  </a:lnTo>
                  <a:cubicBezTo>
                    <a:pt x="7782" y="3679"/>
                    <a:pt x="9358" y="2891"/>
                    <a:pt x="11059" y="2891"/>
                  </a:cubicBezTo>
                  <a:close/>
                  <a:moveTo>
                    <a:pt x="6018" y="5884"/>
                  </a:moveTo>
                  <a:lnTo>
                    <a:pt x="6365" y="6231"/>
                  </a:lnTo>
                  <a:lnTo>
                    <a:pt x="6365" y="6798"/>
                  </a:lnTo>
                  <a:cubicBezTo>
                    <a:pt x="6365" y="6987"/>
                    <a:pt x="6207" y="7145"/>
                    <a:pt x="6018" y="7145"/>
                  </a:cubicBezTo>
                  <a:cubicBezTo>
                    <a:pt x="5829" y="7145"/>
                    <a:pt x="5672" y="6987"/>
                    <a:pt x="5672" y="6798"/>
                  </a:cubicBezTo>
                  <a:lnTo>
                    <a:pt x="5672" y="6231"/>
                  </a:lnTo>
                  <a:lnTo>
                    <a:pt x="6018" y="5884"/>
                  </a:lnTo>
                  <a:close/>
                  <a:moveTo>
                    <a:pt x="9893" y="5727"/>
                  </a:moveTo>
                  <a:cubicBezTo>
                    <a:pt x="10334" y="5727"/>
                    <a:pt x="10744" y="6105"/>
                    <a:pt x="10744" y="6578"/>
                  </a:cubicBezTo>
                  <a:lnTo>
                    <a:pt x="10744" y="6798"/>
                  </a:lnTo>
                  <a:lnTo>
                    <a:pt x="10712" y="6798"/>
                  </a:lnTo>
                  <a:cubicBezTo>
                    <a:pt x="10712" y="6987"/>
                    <a:pt x="10555" y="7145"/>
                    <a:pt x="10334" y="7145"/>
                  </a:cubicBezTo>
                  <a:cubicBezTo>
                    <a:pt x="9043" y="7145"/>
                    <a:pt x="7814" y="6641"/>
                    <a:pt x="6932" y="5727"/>
                  </a:cubicBezTo>
                  <a:close/>
                  <a:moveTo>
                    <a:pt x="5136" y="5758"/>
                  </a:moveTo>
                  <a:cubicBezTo>
                    <a:pt x="4254" y="6672"/>
                    <a:pt x="3025" y="7176"/>
                    <a:pt x="1734" y="7176"/>
                  </a:cubicBezTo>
                  <a:cubicBezTo>
                    <a:pt x="1513" y="7145"/>
                    <a:pt x="1355" y="6987"/>
                    <a:pt x="1355" y="6798"/>
                  </a:cubicBezTo>
                  <a:lnTo>
                    <a:pt x="1355" y="6578"/>
                  </a:lnTo>
                  <a:cubicBezTo>
                    <a:pt x="1355" y="6357"/>
                    <a:pt x="1450" y="6168"/>
                    <a:pt x="1607" y="6010"/>
                  </a:cubicBezTo>
                  <a:cubicBezTo>
                    <a:pt x="1765" y="5853"/>
                    <a:pt x="1986" y="5758"/>
                    <a:pt x="2206" y="5758"/>
                  </a:cubicBezTo>
                  <a:close/>
                  <a:moveTo>
                    <a:pt x="4616" y="1"/>
                  </a:moveTo>
                  <a:cubicBezTo>
                    <a:pt x="4522" y="1"/>
                    <a:pt x="4427" y="40"/>
                    <a:pt x="4348" y="119"/>
                  </a:cubicBezTo>
                  <a:cubicBezTo>
                    <a:pt x="4191" y="277"/>
                    <a:pt x="4191" y="466"/>
                    <a:pt x="4348" y="655"/>
                  </a:cubicBezTo>
                  <a:lnTo>
                    <a:pt x="4947" y="1222"/>
                  </a:lnTo>
                  <a:cubicBezTo>
                    <a:pt x="4726" y="1505"/>
                    <a:pt x="4600" y="1820"/>
                    <a:pt x="4600" y="2167"/>
                  </a:cubicBezTo>
                  <a:cubicBezTo>
                    <a:pt x="4600" y="2639"/>
                    <a:pt x="4821" y="3049"/>
                    <a:pt x="5199" y="3333"/>
                  </a:cubicBezTo>
                  <a:cubicBezTo>
                    <a:pt x="5105" y="3427"/>
                    <a:pt x="5073" y="3522"/>
                    <a:pt x="5042" y="3679"/>
                  </a:cubicBezTo>
                  <a:cubicBezTo>
                    <a:pt x="3939" y="2734"/>
                    <a:pt x="2521" y="2167"/>
                    <a:pt x="1040" y="2167"/>
                  </a:cubicBezTo>
                  <a:cubicBezTo>
                    <a:pt x="473" y="2167"/>
                    <a:pt x="1" y="2639"/>
                    <a:pt x="1" y="3238"/>
                  </a:cubicBezTo>
                  <a:lnTo>
                    <a:pt x="1" y="4152"/>
                  </a:lnTo>
                  <a:cubicBezTo>
                    <a:pt x="1" y="4845"/>
                    <a:pt x="410" y="5412"/>
                    <a:pt x="1009" y="5632"/>
                  </a:cubicBezTo>
                  <a:cubicBezTo>
                    <a:pt x="820" y="5916"/>
                    <a:pt x="694" y="6231"/>
                    <a:pt x="694" y="6578"/>
                  </a:cubicBezTo>
                  <a:lnTo>
                    <a:pt x="694" y="6798"/>
                  </a:lnTo>
                  <a:cubicBezTo>
                    <a:pt x="694" y="7365"/>
                    <a:pt x="1166" y="7838"/>
                    <a:pt x="1765" y="7838"/>
                  </a:cubicBezTo>
                  <a:cubicBezTo>
                    <a:pt x="2931" y="7838"/>
                    <a:pt x="4033" y="7491"/>
                    <a:pt x="4979" y="6830"/>
                  </a:cubicBezTo>
                  <a:cubicBezTo>
                    <a:pt x="4979" y="7271"/>
                    <a:pt x="5294" y="7649"/>
                    <a:pt x="5703" y="7806"/>
                  </a:cubicBezTo>
                  <a:lnTo>
                    <a:pt x="5703" y="11839"/>
                  </a:lnTo>
                  <a:cubicBezTo>
                    <a:pt x="5703" y="12028"/>
                    <a:pt x="5861" y="12185"/>
                    <a:pt x="6050" y="12185"/>
                  </a:cubicBezTo>
                  <a:cubicBezTo>
                    <a:pt x="6239" y="12185"/>
                    <a:pt x="6396" y="12028"/>
                    <a:pt x="6396" y="11839"/>
                  </a:cubicBezTo>
                  <a:lnTo>
                    <a:pt x="6396" y="7806"/>
                  </a:lnTo>
                  <a:cubicBezTo>
                    <a:pt x="6806" y="7649"/>
                    <a:pt x="7121" y="7302"/>
                    <a:pt x="7121" y="6830"/>
                  </a:cubicBezTo>
                  <a:cubicBezTo>
                    <a:pt x="8066" y="7491"/>
                    <a:pt x="9200" y="7838"/>
                    <a:pt x="10334" y="7838"/>
                  </a:cubicBezTo>
                  <a:cubicBezTo>
                    <a:pt x="10933" y="7838"/>
                    <a:pt x="11406" y="7365"/>
                    <a:pt x="11406" y="6798"/>
                  </a:cubicBezTo>
                  <a:lnTo>
                    <a:pt x="11406" y="6578"/>
                  </a:lnTo>
                  <a:cubicBezTo>
                    <a:pt x="11406" y="6231"/>
                    <a:pt x="11280" y="5916"/>
                    <a:pt x="11090" y="5632"/>
                  </a:cubicBezTo>
                  <a:cubicBezTo>
                    <a:pt x="11689" y="5443"/>
                    <a:pt x="12130" y="4845"/>
                    <a:pt x="12130" y="4152"/>
                  </a:cubicBezTo>
                  <a:lnTo>
                    <a:pt x="12130" y="3238"/>
                  </a:lnTo>
                  <a:cubicBezTo>
                    <a:pt x="12130" y="2639"/>
                    <a:pt x="11658" y="2167"/>
                    <a:pt x="11059" y="2167"/>
                  </a:cubicBezTo>
                  <a:cubicBezTo>
                    <a:pt x="9610" y="2167"/>
                    <a:pt x="8129" y="2734"/>
                    <a:pt x="7089" y="3679"/>
                  </a:cubicBezTo>
                  <a:cubicBezTo>
                    <a:pt x="7058" y="3553"/>
                    <a:pt x="6995" y="3427"/>
                    <a:pt x="6932" y="3333"/>
                  </a:cubicBezTo>
                  <a:cubicBezTo>
                    <a:pt x="7278" y="3049"/>
                    <a:pt x="7530" y="2639"/>
                    <a:pt x="7530" y="2167"/>
                  </a:cubicBezTo>
                  <a:cubicBezTo>
                    <a:pt x="7530" y="1820"/>
                    <a:pt x="7404" y="1505"/>
                    <a:pt x="7152" y="1222"/>
                  </a:cubicBezTo>
                  <a:lnTo>
                    <a:pt x="7751" y="655"/>
                  </a:lnTo>
                  <a:cubicBezTo>
                    <a:pt x="7908" y="466"/>
                    <a:pt x="7908" y="277"/>
                    <a:pt x="7751" y="119"/>
                  </a:cubicBezTo>
                  <a:cubicBezTo>
                    <a:pt x="7672" y="40"/>
                    <a:pt x="7586" y="1"/>
                    <a:pt x="7499" y="1"/>
                  </a:cubicBezTo>
                  <a:cubicBezTo>
                    <a:pt x="7412" y="1"/>
                    <a:pt x="7326" y="40"/>
                    <a:pt x="7247" y="119"/>
                  </a:cubicBezTo>
                  <a:lnTo>
                    <a:pt x="6522" y="844"/>
                  </a:lnTo>
                  <a:cubicBezTo>
                    <a:pt x="6365" y="812"/>
                    <a:pt x="6207" y="749"/>
                    <a:pt x="6050" y="749"/>
                  </a:cubicBezTo>
                  <a:cubicBezTo>
                    <a:pt x="5892" y="749"/>
                    <a:pt x="5735" y="812"/>
                    <a:pt x="5577" y="844"/>
                  </a:cubicBezTo>
                  <a:lnTo>
                    <a:pt x="4884" y="119"/>
                  </a:lnTo>
                  <a:cubicBezTo>
                    <a:pt x="4805" y="40"/>
                    <a:pt x="4711" y="1"/>
                    <a:pt x="46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80" name="Google Shape;7380;p65"/>
            <p:cNvGrpSpPr/>
            <p:nvPr/>
          </p:nvGrpSpPr>
          <p:grpSpPr>
            <a:xfrm>
              <a:off x="1009713" y="1722608"/>
              <a:ext cx="204962" cy="233321"/>
              <a:chOff x="-20904875" y="2788575"/>
              <a:chExt cx="267775" cy="304825"/>
            </a:xfrm>
            <a:grpFill/>
          </p:grpSpPr>
          <p:sp>
            <p:nvSpPr>
              <p:cNvPr id="7381" name="Google Shape;7381;p65"/>
              <p:cNvSpPr/>
              <p:nvPr/>
            </p:nvSpPr>
            <p:spPr>
              <a:xfrm>
                <a:off x="-20904875" y="2788575"/>
                <a:ext cx="267775" cy="304825"/>
              </a:xfrm>
              <a:custGeom>
                <a:avLst/>
                <a:gdLst/>
                <a:ahLst/>
                <a:cxnLst/>
                <a:rect l="l" t="t" r="r" b="b"/>
                <a:pathLst>
                  <a:path w="10711" h="12193" extrusionOk="0">
                    <a:moveTo>
                      <a:pt x="5294" y="725"/>
                    </a:moveTo>
                    <a:cubicBezTo>
                      <a:pt x="5483" y="725"/>
                      <a:pt x="5640" y="882"/>
                      <a:pt x="5640" y="1103"/>
                    </a:cubicBezTo>
                    <a:lnTo>
                      <a:pt x="5640" y="1166"/>
                    </a:lnTo>
                    <a:cubicBezTo>
                      <a:pt x="5640" y="1373"/>
                      <a:pt x="5803" y="1512"/>
                      <a:pt x="5977" y="1512"/>
                    </a:cubicBezTo>
                    <a:cubicBezTo>
                      <a:pt x="6068" y="1512"/>
                      <a:pt x="6163" y="1473"/>
                      <a:pt x="6239" y="1387"/>
                    </a:cubicBezTo>
                    <a:lnTo>
                      <a:pt x="6270" y="1355"/>
                    </a:lnTo>
                    <a:cubicBezTo>
                      <a:pt x="6341" y="1284"/>
                      <a:pt x="6429" y="1252"/>
                      <a:pt x="6514" y="1252"/>
                    </a:cubicBezTo>
                    <a:cubicBezTo>
                      <a:pt x="6695" y="1252"/>
                      <a:pt x="6869" y="1393"/>
                      <a:pt x="6869" y="1607"/>
                    </a:cubicBezTo>
                    <a:cubicBezTo>
                      <a:pt x="6869" y="1765"/>
                      <a:pt x="6774" y="1828"/>
                      <a:pt x="6711" y="1922"/>
                    </a:cubicBezTo>
                    <a:cubicBezTo>
                      <a:pt x="6459" y="2143"/>
                      <a:pt x="6617" y="2489"/>
                      <a:pt x="6932" y="2489"/>
                    </a:cubicBezTo>
                    <a:lnTo>
                      <a:pt x="7026" y="2489"/>
                    </a:lnTo>
                    <a:cubicBezTo>
                      <a:pt x="7215" y="2489"/>
                      <a:pt x="7373" y="2678"/>
                      <a:pt x="7373" y="2867"/>
                    </a:cubicBezTo>
                    <a:cubicBezTo>
                      <a:pt x="7373" y="3056"/>
                      <a:pt x="7215" y="3214"/>
                      <a:pt x="7026" y="3214"/>
                    </a:cubicBezTo>
                    <a:lnTo>
                      <a:pt x="6932" y="3214"/>
                    </a:lnTo>
                    <a:cubicBezTo>
                      <a:pt x="6774" y="3214"/>
                      <a:pt x="6648" y="3277"/>
                      <a:pt x="6617" y="3466"/>
                    </a:cubicBezTo>
                    <a:cubicBezTo>
                      <a:pt x="6585" y="3560"/>
                      <a:pt x="6585" y="3718"/>
                      <a:pt x="6711" y="3844"/>
                    </a:cubicBezTo>
                    <a:lnTo>
                      <a:pt x="6743" y="3875"/>
                    </a:lnTo>
                    <a:cubicBezTo>
                      <a:pt x="6806" y="3970"/>
                      <a:pt x="6869" y="4033"/>
                      <a:pt x="6869" y="4127"/>
                    </a:cubicBezTo>
                    <a:cubicBezTo>
                      <a:pt x="6869" y="4334"/>
                      <a:pt x="6693" y="4473"/>
                      <a:pt x="6518" y="4473"/>
                    </a:cubicBezTo>
                    <a:cubicBezTo>
                      <a:pt x="6427" y="4473"/>
                      <a:pt x="6335" y="4435"/>
                      <a:pt x="6270" y="4348"/>
                    </a:cubicBezTo>
                    <a:lnTo>
                      <a:pt x="6239" y="4316"/>
                    </a:lnTo>
                    <a:cubicBezTo>
                      <a:pt x="6156" y="4234"/>
                      <a:pt x="6063" y="4199"/>
                      <a:pt x="5976" y="4199"/>
                    </a:cubicBezTo>
                    <a:cubicBezTo>
                      <a:pt x="5797" y="4199"/>
                      <a:pt x="5640" y="4346"/>
                      <a:pt x="5640" y="4537"/>
                    </a:cubicBezTo>
                    <a:lnTo>
                      <a:pt x="5640" y="4632"/>
                    </a:lnTo>
                    <a:cubicBezTo>
                      <a:pt x="5640" y="4821"/>
                      <a:pt x="5483" y="4978"/>
                      <a:pt x="5294" y="4978"/>
                    </a:cubicBezTo>
                    <a:cubicBezTo>
                      <a:pt x="5073" y="4978"/>
                      <a:pt x="4916" y="4821"/>
                      <a:pt x="4916" y="4632"/>
                    </a:cubicBezTo>
                    <a:lnTo>
                      <a:pt x="4916" y="4537"/>
                    </a:lnTo>
                    <a:cubicBezTo>
                      <a:pt x="4958" y="4346"/>
                      <a:pt x="4801" y="4213"/>
                      <a:pt x="4626" y="4213"/>
                    </a:cubicBezTo>
                    <a:cubicBezTo>
                      <a:pt x="4541" y="4213"/>
                      <a:pt x="4452" y="4244"/>
                      <a:pt x="4380" y="4316"/>
                    </a:cubicBezTo>
                    <a:lnTo>
                      <a:pt x="4349" y="4348"/>
                    </a:lnTo>
                    <a:cubicBezTo>
                      <a:pt x="4270" y="4427"/>
                      <a:pt x="4175" y="4466"/>
                      <a:pt x="4081" y="4466"/>
                    </a:cubicBezTo>
                    <a:cubicBezTo>
                      <a:pt x="3986" y="4466"/>
                      <a:pt x="3892" y="4427"/>
                      <a:pt x="3813" y="4348"/>
                    </a:cubicBezTo>
                    <a:cubicBezTo>
                      <a:pt x="3655" y="4190"/>
                      <a:pt x="3655" y="4001"/>
                      <a:pt x="3813" y="3844"/>
                    </a:cubicBezTo>
                    <a:lnTo>
                      <a:pt x="3876" y="3812"/>
                    </a:lnTo>
                    <a:cubicBezTo>
                      <a:pt x="4096" y="3560"/>
                      <a:pt x="3939" y="3214"/>
                      <a:pt x="3624" y="3214"/>
                    </a:cubicBezTo>
                    <a:lnTo>
                      <a:pt x="3561" y="3214"/>
                    </a:lnTo>
                    <a:cubicBezTo>
                      <a:pt x="3340" y="3214"/>
                      <a:pt x="3183" y="3056"/>
                      <a:pt x="3183" y="2867"/>
                    </a:cubicBezTo>
                    <a:cubicBezTo>
                      <a:pt x="3183" y="2678"/>
                      <a:pt x="3340" y="2489"/>
                      <a:pt x="3561" y="2489"/>
                    </a:cubicBezTo>
                    <a:lnTo>
                      <a:pt x="3624" y="2489"/>
                    </a:lnTo>
                    <a:cubicBezTo>
                      <a:pt x="3939" y="2489"/>
                      <a:pt x="4096" y="2111"/>
                      <a:pt x="3876" y="1922"/>
                    </a:cubicBezTo>
                    <a:cubicBezTo>
                      <a:pt x="3813" y="1891"/>
                      <a:pt x="3718" y="1796"/>
                      <a:pt x="3718" y="1607"/>
                    </a:cubicBezTo>
                    <a:cubicBezTo>
                      <a:pt x="3718" y="1393"/>
                      <a:pt x="3892" y="1252"/>
                      <a:pt x="4063" y="1252"/>
                    </a:cubicBezTo>
                    <a:cubicBezTo>
                      <a:pt x="4144" y="1252"/>
                      <a:pt x="4225" y="1284"/>
                      <a:pt x="4286" y="1355"/>
                    </a:cubicBezTo>
                    <a:lnTo>
                      <a:pt x="4349" y="1387"/>
                    </a:lnTo>
                    <a:cubicBezTo>
                      <a:pt x="4424" y="1473"/>
                      <a:pt x="4515" y="1512"/>
                      <a:pt x="4602" y="1512"/>
                    </a:cubicBezTo>
                    <a:cubicBezTo>
                      <a:pt x="4767" y="1512"/>
                      <a:pt x="4916" y="1373"/>
                      <a:pt x="4916" y="1166"/>
                    </a:cubicBezTo>
                    <a:lnTo>
                      <a:pt x="4916" y="1103"/>
                    </a:lnTo>
                    <a:cubicBezTo>
                      <a:pt x="4916" y="882"/>
                      <a:pt x="5073" y="725"/>
                      <a:pt x="5294" y="725"/>
                    </a:cubicBezTo>
                    <a:close/>
                    <a:moveTo>
                      <a:pt x="757" y="5766"/>
                    </a:moveTo>
                    <a:lnTo>
                      <a:pt x="757" y="5766"/>
                    </a:lnTo>
                    <a:cubicBezTo>
                      <a:pt x="1482" y="5892"/>
                      <a:pt x="2647" y="6144"/>
                      <a:pt x="3120" y="6648"/>
                    </a:cubicBezTo>
                    <a:cubicBezTo>
                      <a:pt x="3624" y="7152"/>
                      <a:pt x="3624" y="7498"/>
                      <a:pt x="3340" y="7908"/>
                    </a:cubicBezTo>
                    <a:lnTo>
                      <a:pt x="2616" y="7152"/>
                    </a:lnTo>
                    <a:cubicBezTo>
                      <a:pt x="2537" y="7073"/>
                      <a:pt x="2442" y="7034"/>
                      <a:pt x="2348" y="7034"/>
                    </a:cubicBezTo>
                    <a:cubicBezTo>
                      <a:pt x="2253" y="7034"/>
                      <a:pt x="2159" y="7073"/>
                      <a:pt x="2080" y="7152"/>
                    </a:cubicBezTo>
                    <a:cubicBezTo>
                      <a:pt x="1923" y="7309"/>
                      <a:pt x="1923" y="7498"/>
                      <a:pt x="2080" y="7656"/>
                    </a:cubicBezTo>
                    <a:lnTo>
                      <a:pt x="2836" y="8412"/>
                    </a:lnTo>
                    <a:cubicBezTo>
                      <a:pt x="2695" y="8515"/>
                      <a:pt x="2554" y="8575"/>
                      <a:pt x="2401" y="8575"/>
                    </a:cubicBezTo>
                    <a:cubicBezTo>
                      <a:pt x="2176" y="8575"/>
                      <a:pt x="1925" y="8446"/>
                      <a:pt x="1608" y="8129"/>
                    </a:cubicBezTo>
                    <a:cubicBezTo>
                      <a:pt x="1135" y="7656"/>
                      <a:pt x="883" y="6490"/>
                      <a:pt x="757" y="5766"/>
                    </a:cubicBezTo>
                    <a:close/>
                    <a:moveTo>
                      <a:pt x="9893" y="6459"/>
                    </a:moveTo>
                    <a:cubicBezTo>
                      <a:pt x="9799" y="7183"/>
                      <a:pt x="9578" y="8381"/>
                      <a:pt x="9074" y="8853"/>
                    </a:cubicBezTo>
                    <a:cubicBezTo>
                      <a:pt x="8805" y="9123"/>
                      <a:pt x="8570" y="9287"/>
                      <a:pt x="8321" y="9287"/>
                    </a:cubicBezTo>
                    <a:cubicBezTo>
                      <a:pt x="8162" y="9287"/>
                      <a:pt x="7998" y="9221"/>
                      <a:pt x="7814" y="9074"/>
                    </a:cubicBezTo>
                    <a:lnTo>
                      <a:pt x="8570" y="8349"/>
                    </a:lnTo>
                    <a:cubicBezTo>
                      <a:pt x="8728" y="8192"/>
                      <a:pt x="8728" y="7971"/>
                      <a:pt x="8570" y="7814"/>
                    </a:cubicBezTo>
                    <a:cubicBezTo>
                      <a:pt x="8491" y="7735"/>
                      <a:pt x="8397" y="7695"/>
                      <a:pt x="8302" y="7695"/>
                    </a:cubicBezTo>
                    <a:cubicBezTo>
                      <a:pt x="8208" y="7695"/>
                      <a:pt x="8113" y="7735"/>
                      <a:pt x="8035" y="7814"/>
                    </a:cubicBezTo>
                    <a:lnTo>
                      <a:pt x="7278" y="8570"/>
                    </a:lnTo>
                    <a:cubicBezTo>
                      <a:pt x="7026" y="8192"/>
                      <a:pt x="7026" y="7814"/>
                      <a:pt x="7531" y="7309"/>
                    </a:cubicBezTo>
                    <a:cubicBezTo>
                      <a:pt x="8003" y="6837"/>
                      <a:pt x="9169" y="6553"/>
                      <a:pt x="9893" y="6459"/>
                    </a:cubicBezTo>
                    <a:close/>
                    <a:moveTo>
                      <a:pt x="5357" y="0"/>
                    </a:moveTo>
                    <a:cubicBezTo>
                      <a:pt x="4979" y="0"/>
                      <a:pt x="4601" y="221"/>
                      <a:pt x="4412" y="536"/>
                    </a:cubicBezTo>
                    <a:cubicBezTo>
                      <a:pt x="4313" y="500"/>
                      <a:pt x="4206" y="482"/>
                      <a:pt x="4097" y="482"/>
                    </a:cubicBezTo>
                    <a:cubicBezTo>
                      <a:pt x="3826" y="482"/>
                      <a:pt x="3543" y="594"/>
                      <a:pt x="3340" y="819"/>
                    </a:cubicBezTo>
                    <a:cubicBezTo>
                      <a:pt x="3088" y="1103"/>
                      <a:pt x="2962" y="1513"/>
                      <a:pt x="3088" y="1891"/>
                    </a:cubicBezTo>
                    <a:cubicBezTo>
                      <a:pt x="2710" y="2080"/>
                      <a:pt x="2521" y="2426"/>
                      <a:pt x="2521" y="2836"/>
                    </a:cubicBezTo>
                    <a:cubicBezTo>
                      <a:pt x="2521" y="3214"/>
                      <a:pt x="2773" y="3560"/>
                      <a:pt x="3088" y="3781"/>
                    </a:cubicBezTo>
                    <a:cubicBezTo>
                      <a:pt x="2962" y="4127"/>
                      <a:pt x="3057" y="4569"/>
                      <a:pt x="3340" y="4821"/>
                    </a:cubicBezTo>
                    <a:cubicBezTo>
                      <a:pt x="3549" y="5030"/>
                      <a:pt x="3844" y="5153"/>
                      <a:pt x="4123" y="5153"/>
                    </a:cubicBezTo>
                    <a:cubicBezTo>
                      <a:pt x="4223" y="5153"/>
                      <a:pt x="4320" y="5137"/>
                      <a:pt x="4412" y="5104"/>
                    </a:cubicBezTo>
                    <a:cubicBezTo>
                      <a:pt x="4538" y="5325"/>
                      <a:pt x="4758" y="5545"/>
                      <a:pt x="5010" y="5608"/>
                    </a:cubicBezTo>
                    <a:lnTo>
                      <a:pt x="5010" y="9483"/>
                    </a:lnTo>
                    <a:lnTo>
                      <a:pt x="3907" y="8381"/>
                    </a:lnTo>
                    <a:cubicBezTo>
                      <a:pt x="4538" y="7593"/>
                      <a:pt x="4380" y="6837"/>
                      <a:pt x="3655" y="6144"/>
                    </a:cubicBezTo>
                    <a:cubicBezTo>
                      <a:pt x="2773" y="5230"/>
                      <a:pt x="505" y="5041"/>
                      <a:pt x="410" y="5041"/>
                    </a:cubicBezTo>
                    <a:cubicBezTo>
                      <a:pt x="158" y="5041"/>
                      <a:pt x="1" y="5199"/>
                      <a:pt x="1" y="5419"/>
                    </a:cubicBezTo>
                    <a:cubicBezTo>
                      <a:pt x="1" y="5482"/>
                      <a:pt x="190" y="7751"/>
                      <a:pt x="1104" y="8696"/>
                    </a:cubicBezTo>
                    <a:cubicBezTo>
                      <a:pt x="1517" y="9091"/>
                      <a:pt x="1951" y="9312"/>
                      <a:pt x="2382" y="9312"/>
                    </a:cubicBezTo>
                    <a:cubicBezTo>
                      <a:pt x="2706" y="9312"/>
                      <a:pt x="3029" y="9187"/>
                      <a:pt x="3340" y="8916"/>
                    </a:cubicBezTo>
                    <a:lnTo>
                      <a:pt x="4979" y="10554"/>
                    </a:lnTo>
                    <a:lnTo>
                      <a:pt x="4979" y="11500"/>
                    </a:lnTo>
                    <a:lnTo>
                      <a:pt x="2490" y="11500"/>
                    </a:lnTo>
                    <a:cubicBezTo>
                      <a:pt x="2301" y="11500"/>
                      <a:pt x="2143" y="11657"/>
                      <a:pt x="2143" y="11846"/>
                    </a:cubicBezTo>
                    <a:cubicBezTo>
                      <a:pt x="2143" y="12035"/>
                      <a:pt x="2301" y="12193"/>
                      <a:pt x="2490" y="12193"/>
                    </a:cubicBezTo>
                    <a:lnTo>
                      <a:pt x="8192" y="12193"/>
                    </a:lnTo>
                    <a:cubicBezTo>
                      <a:pt x="8381" y="12193"/>
                      <a:pt x="8539" y="12035"/>
                      <a:pt x="8539" y="11846"/>
                    </a:cubicBezTo>
                    <a:cubicBezTo>
                      <a:pt x="8539" y="11657"/>
                      <a:pt x="8381" y="11500"/>
                      <a:pt x="8192" y="11500"/>
                    </a:cubicBezTo>
                    <a:lnTo>
                      <a:pt x="5703" y="11500"/>
                    </a:lnTo>
                    <a:lnTo>
                      <a:pt x="5703" y="11248"/>
                    </a:lnTo>
                    <a:lnTo>
                      <a:pt x="7342" y="9641"/>
                    </a:lnTo>
                    <a:cubicBezTo>
                      <a:pt x="7677" y="9909"/>
                      <a:pt x="8000" y="10034"/>
                      <a:pt x="8317" y="10034"/>
                    </a:cubicBezTo>
                    <a:cubicBezTo>
                      <a:pt x="8746" y="10034"/>
                      <a:pt x="9162" y="9805"/>
                      <a:pt x="9578" y="9389"/>
                    </a:cubicBezTo>
                    <a:cubicBezTo>
                      <a:pt x="10492" y="8507"/>
                      <a:pt x="10681" y="6238"/>
                      <a:pt x="10681" y="6144"/>
                    </a:cubicBezTo>
                    <a:cubicBezTo>
                      <a:pt x="10710" y="5910"/>
                      <a:pt x="10550" y="5731"/>
                      <a:pt x="10376" y="5731"/>
                    </a:cubicBezTo>
                    <a:cubicBezTo>
                      <a:pt x="10362" y="5731"/>
                      <a:pt x="10348" y="5732"/>
                      <a:pt x="10334" y="5734"/>
                    </a:cubicBezTo>
                    <a:cubicBezTo>
                      <a:pt x="10240" y="5734"/>
                      <a:pt x="8003" y="5923"/>
                      <a:pt x="7058" y="6837"/>
                    </a:cubicBezTo>
                    <a:cubicBezTo>
                      <a:pt x="6333" y="7561"/>
                      <a:pt x="6176" y="8286"/>
                      <a:pt x="6806" y="9074"/>
                    </a:cubicBezTo>
                    <a:lnTo>
                      <a:pt x="5703" y="10176"/>
                    </a:lnTo>
                    <a:lnTo>
                      <a:pt x="5703" y="5608"/>
                    </a:lnTo>
                    <a:cubicBezTo>
                      <a:pt x="5955" y="5545"/>
                      <a:pt x="6176" y="5356"/>
                      <a:pt x="6302" y="5104"/>
                    </a:cubicBezTo>
                    <a:cubicBezTo>
                      <a:pt x="6401" y="5140"/>
                      <a:pt x="6508" y="5158"/>
                      <a:pt x="6616" y="5158"/>
                    </a:cubicBezTo>
                    <a:cubicBezTo>
                      <a:pt x="6888" y="5158"/>
                      <a:pt x="7170" y="5046"/>
                      <a:pt x="7373" y="4821"/>
                    </a:cubicBezTo>
                    <a:cubicBezTo>
                      <a:pt x="7562" y="4632"/>
                      <a:pt x="7688" y="4348"/>
                      <a:pt x="7688" y="4096"/>
                    </a:cubicBezTo>
                    <a:cubicBezTo>
                      <a:pt x="7688" y="3970"/>
                      <a:pt x="7688" y="3875"/>
                      <a:pt x="7657" y="3781"/>
                    </a:cubicBezTo>
                    <a:cubicBezTo>
                      <a:pt x="8003" y="3560"/>
                      <a:pt x="8192" y="3214"/>
                      <a:pt x="8192" y="2836"/>
                    </a:cubicBezTo>
                    <a:cubicBezTo>
                      <a:pt x="8192" y="2426"/>
                      <a:pt x="7972" y="2080"/>
                      <a:pt x="7657" y="1891"/>
                    </a:cubicBezTo>
                    <a:cubicBezTo>
                      <a:pt x="7751" y="1513"/>
                      <a:pt x="7688" y="1103"/>
                      <a:pt x="7373" y="819"/>
                    </a:cubicBezTo>
                    <a:cubicBezTo>
                      <a:pt x="7164" y="610"/>
                      <a:pt x="6869" y="487"/>
                      <a:pt x="6590" y="487"/>
                    </a:cubicBezTo>
                    <a:cubicBezTo>
                      <a:pt x="6491" y="487"/>
                      <a:pt x="6393" y="503"/>
                      <a:pt x="6302" y="536"/>
                    </a:cubicBezTo>
                    <a:cubicBezTo>
                      <a:pt x="6113" y="189"/>
                      <a:pt x="5766" y="0"/>
                      <a:pt x="53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82" name="Google Shape;7382;p65"/>
              <p:cNvSpPr/>
              <p:nvPr/>
            </p:nvSpPr>
            <p:spPr>
              <a:xfrm>
                <a:off x="-20788300" y="2842125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694" y="1"/>
                    </a:moveTo>
                    <a:cubicBezTo>
                      <a:pt x="316" y="1"/>
                      <a:pt x="1" y="316"/>
                      <a:pt x="1" y="725"/>
                    </a:cubicBezTo>
                    <a:cubicBezTo>
                      <a:pt x="1" y="1103"/>
                      <a:pt x="316" y="1418"/>
                      <a:pt x="694" y="1418"/>
                    </a:cubicBezTo>
                    <a:cubicBezTo>
                      <a:pt x="1040" y="1418"/>
                      <a:pt x="1418" y="1103"/>
                      <a:pt x="1418" y="725"/>
                    </a:cubicBezTo>
                    <a:cubicBezTo>
                      <a:pt x="1418" y="316"/>
                      <a:pt x="1103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383" name="Google Shape;7383;p65"/>
            <p:cNvGrpSpPr/>
            <p:nvPr/>
          </p:nvGrpSpPr>
          <p:grpSpPr>
            <a:xfrm>
              <a:off x="2457461" y="1439332"/>
              <a:ext cx="177273" cy="232135"/>
              <a:chOff x="-19006700" y="2434925"/>
              <a:chExt cx="231600" cy="303275"/>
            </a:xfrm>
            <a:grpFill/>
          </p:grpSpPr>
          <p:sp>
            <p:nvSpPr>
              <p:cNvPr id="7384" name="Google Shape;7384;p65"/>
              <p:cNvSpPr/>
              <p:nvPr/>
            </p:nvSpPr>
            <p:spPr>
              <a:xfrm>
                <a:off x="-18906675" y="2552275"/>
                <a:ext cx="36275" cy="44150"/>
              </a:xfrm>
              <a:custGeom>
                <a:avLst/>
                <a:gdLst/>
                <a:ahLst/>
                <a:cxnLst/>
                <a:rect l="l" t="t" r="r" b="b"/>
                <a:pathLst>
                  <a:path w="1451" h="1766" extrusionOk="0">
                    <a:moveTo>
                      <a:pt x="1000" y="0"/>
                    </a:moveTo>
                    <a:cubicBezTo>
                      <a:pt x="853" y="0"/>
                      <a:pt x="718" y="108"/>
                      <a:pt x="694" y="253"/>
                    </a:cubicBezTo>
                    <a:cubicBezTo>
                      <a:pt x="641" y="95"/>
                      <a:pt x="478" y="25"/>
                      <a:pt x="334" y="25"/>
                    </a:cubicBezTo>
                    <a:cubicBezTo>
                      <a:pt x="306" y="25"/>
                      <a:pt x="279" y="27"/>
                      <a:pt x="253" y="32"/>
                    </a:cubicBezTo>
                    <a:cubicBezTo>
                      <a:pt x="64" y="95"/>
                      <a:pt x="1" y="316"/>
                      <a:pt x="32" y="473"/>
                    </a:cubicBezTo>
                    <a:lnTo>
                      <a:pt x="284" y="1513"/>
                    </a:lnTo>
                    <a:cubicBezTo>
                      <a:pt x="347" y="1671"/>
                      <a:pt x="505" y="1765"/>
                      <a:pt x="663" y="1765"/>
                    </a:cubicBezTo>
                    <a:cubicBezTo>
                      <a:pt x="820" y="1765"/>
                      <a:pt x="946" y="1671"/>
                      <a:pt x="1009" y="1513"/>
                    </a:cubicBezTo>
                    <a:lnTo>
                      <a:pt x="1356" y="473"/>
                    </a:lnTo>
                    <a:cubicBezTo>
                      <a:pt x="1450" y="253"/>
                      <a:pt x="1324" y="64"/>
                      <a:pt x="1135" y="32"/>
                    </a:cubicBezTo>
                    <a:cubicBezTo>
                      <a:pt x="1091" y="10"/>
                      <a:pt x="1045" y="0"/>
                      <a:pt x="10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85" name="Google Shape;7385;p65"/>
              <p:cNvSpPr/>
              <p:nvPr/>
            </p:nvSpPr>
            <p:spPr>
              <a:xfrm>
                <a:off x="-18935800" y="25255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86" name="Google Shape;7386;p65"/>
              <p:cNvSpPr/>
              <p:nvPr/>
            </p:nvSpPr>
            <p:spPr>
              <a:xfrm>
                <a:off x="-18864125" y="252550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78" y="694"/>
                    </a:cubicBezTo>
                    <a:cubicBezTo>
                      <a:pt x="567" y="694"/>
                      <a:pt x="725" y="536"/>
                      <a:pt x="725" y="347"/>
                    </a:cubicBezTo>
                    <a:cubicBezTo>
                      <a:pt x="725" y="158"/>
                      <a:pt x="567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87" name="Google Shape;7387;p65"/>
              <p:cNvSpPr/>
              <p:nvPr/>
            </p:nvSpPr>
            <p:spPr>
              <a:xfrm>
                <a:off x="-19006700" y="2434925"/>
                <a:ext cx="231600" cy="303275"/>
              </a:xfrm>
              <a:custGeom>
                <a:avLst/>
                <a:gdLst/>
                <a:ahLst/>
                <a:cxnLst/>
                <a:rect l="l" t="t" r="r" b="b"/>
                <a:pathLst>
                  <a:path w="9264" h="12131" extrusionOk="0">
                    <a:moveTo>
                      <a:pt x="6302" y="757"/>
                    </a:moveTo>
                    <a:cubicBezTo>
                      <a:pt x="6774" y="851"/>
                      <a:pt x="7089" y="1292"/>
                      <a:pt x="7089" y="1765"/>
                    </a:cubicBezTo>
                    <a:lnTo>
                      <a:pt x="7089" y="2521"/>
                    </a:lnTo>
                    <a:cubicBezTo>
                      <a:pt x="6774" y="2269"/>
                      <a:pt x="6428" y="2175"/>
                      <a:pt x="6018" y="2175"/>
                    </a:cubicBezTo>
                    <a:cubicBezTo>
                      <a:pt x="5451" y="2175"/>
                      <a:pt x="4916" y="2427"/>
                      <a:pt x="4601" y="2868"/>
                    </a:cubicBezTo>
                    <a:cubicBezTo>
                      <a:pt x="4285" y="2427"/>
                      <a:pt x="3781" y="2175"/>
                      <a:pt x="3183" y="2175"/>
                    </a:cubicBezTo>
                    <a:cubicBezTo>
                      <a:pt x="2805" y="2175"/>
                      <a:pt x="2395" y="2269"/>
                      <a:pt x="2143" y="2521"/>
                    </a:cubicBezTo>
                    <a:lnTo>
                      <a:pt x="2143" y="1765"/>
                    </a:lnTo>
                    <a:cubicBezTo>
                      <a:pt x="2143" y="1261"/>
                      <a:pt x="2458" y="851"/>
                      <a:pt x="2931" y="757"/>
                    </a:cubicBezTo>
                    <a:cubicBezTo>
                      <a:pt x="3088" y="1135"/>
                      <a:pt x="3466" y="1418"/>
                      <a:pt x="3907" y="1418"/>
                    </a:cubicBezTo>
                    <a:lnTo>
                      <a:pt x="5325" y="1418"/>
                    </a:lnTo>
                    <a:cubicBezTo>
                      <a:pt x="5766" y="1418"/>
                      <a:pt x="6144" y="1135"/>
                      <a:pt x="6302" y="757"/>
                    </a:cubicBezTo>
                    <a:close/>
                    <a:moveTo>
                      <a:pt x="6050" y="2899"/>
                    </a:moveTo>
                    <a:cubicBezTo>
                      <a:pt x="6617" y="2899"/>
                      <a:pt x="7089" y="3372"/>
                      <a:pt x="7089" y="3970"/>
                    </a:cubicBezTo>
                    <a:lnTo>
                      <a:pt x="7089" y="4695"/>
                    </a:lnTo>
                    <a:cubicBezTo>
                      <a:pt x="7089" y="6050"/>
                      <a:pt x="5987" y="7152"/>
                      <a:pt x="4632" y="7152"/>
                    </a:cubicBezTo>
                    <a:cubicBezTo>
                      <a:pt x="3246" y="7152"/>
                      <a:pt x="2143" y="6050"/>
                      <a:pt x="2143" y="4695"/>
                    </a:cubicBezTo>
                    <a:lnTo>
                      <a:pt x="2143" y="3970"/>
                    </a:lnTo>
                    <a:cubicBezTo>
                      <a:pt x="2143" y="3372"/>
                      <a:pt x="2616" y="2899"/>
                      <a:pt x="3183" y="2899"/>
                    </a:cubicBezTo>
                    <a:cubicBezTo>
                      <a:pt x="3781" y="2899"/>
                      <a:pt x="4254" y="3372"/>
                      <a:pt x="4254" y="3970"/>
                    </a:cubicBezTo>
                    <a:cubicBezTo>
                      <a:pt x="4254" y="4159"/>
                      <a:pt x="4411" y="4317"/>
                      <a:pt x="4632" y="4317"/>
                    </a:cubicBezTo>
                    <a:cubicBezTo>
                      <a:pt x="4821" y="4317"/>
                      <a:pt x="4979" y="4159"/>
                      <a:pt x="4979" y="3970"/>
                    </a:cubicBezTo>
                    <a:cubicBezTo>
                      <a:pt x="4979" y="3372"/>
                      <a:pt x="5451" y="2899"/>
                      <a:pt x="6050" y="2899"/>
                    </a:cubicBezTo>
                    <a:close/>
                    <a:moveTo>
                      <a:pt x="7121" y="7152"/>
                    </a:moveTo>
                    <a:cubicBezTo>
                      <a:pt x="7909" y="7152"/>
                      <a:pt x="8539" y="7782"/>
                      <a:pt x="8539" y="8570"/>
                    </a:cubicBezTo>
                    <a:lnTo>
                      <a:pt x="8539" y="9956"/>
                    </a:lnTo>
                    <a:cubicBezTo>
                      <a:pt x="8129" y="9799"/>
                      <a:pt x="7846" y="9421"/>
                      <a:pt x="7846" y="8948"/>
                    </a:cubicBezTo>
                    <a:cubicBezTo>
                      <a:pt x="7846" y="8728"/>
                      <a:pt x="7688" y="8570"/>
                      <a:pt x="7499" y="8570"/>
                    </a:cubicBezTo>
                    <a:cubicBezTo>
                      <a:pt x="7278" y="8570"/>
                      <a:pt x="7121" y="8728"/>
                      <a:pt x="7121" y="8948"/>
                    </a:cubicBezTo>
                    <a:cubicBezTo>
                      <a:pt x="7121" y="9799"/>
                      <a:pt x="7751" y="10523"/>
                      <a:pt x="8539" y="10681"/>
                    </a:cubicBezTo>
                    <a:lnTo>
                      <a:pt x="8539" y="11405"/>
                    </a:lnTo>
                    <a:cubicBezTo>
                      <a:pt x="6963" y="11405"/>
                      <a:pt x="5703" y="10114"/>
                      <a:pt x="5703" y="8570"/>
                    </a:cubicBezTo>
                    <a:cubicBezTo>
                      <a:pt x="5703" y="7782"/>
                      <a:pt x="6333" y="7152"/>
                      <a:pt x="7121" y="7152"/>
                    </a:cubicBezTo>
                    <a:close/>
                    <a:moveTo>
                      <a:pt x="2868" y="7373"/>
                    </a:moveTo>
                    <a:cubicBezTo>
                      <a:pt x="3435" y="7719"/>
                      <a:pt x="4033" y="7908"/>
                      <a:pt x="4664" y="7908"/>
                    </a:cubicBezTo>
                    <a:cubicBezTo>
                      <a:pt x="4821" y="7908"/>
                      <a:pt x="4979" y="7908"/>
                      <a:pt x="5168" y="7877"/>
                    </a:cubicBezTo>
                    <a:lnTo>
                      <a:pt x="5168" y="7877"/>
                    </a:lnTo>
                    <a:cubicBezTo>
                      <a:pt x="5073" y="8097"/>
                      <a:pt x="5042" y="8349"/>
                      <a:pt x="5042" y="8633"/>
                    </a:cubicBezTo>
                    <a:cubicBezTo>
                      <a:pt x="5042" y="9799"/>
                      <a:pt x="5609" y="10838"/>
                      <a:pt x="6459" y="11468"/>
                    </a:cubicBezTo>
                    <a:lnTo>
                      <a:pt x="5357" y="11468"/>
                    </a:lnTo>
                    <a:cubicBezTo>
                      <a:pt x="3970" y="11468"/>
                      <a:pt x="2868" y="10334"/>
                      <a:pt x="2868" y="8980"/>
                    </a:cubicBezTo>
                    <a:lnTo>
                      <a:pt x="2868" y="7373"/>
                    </a:lnTo>
                    <a:close/>
                    <a:moveTo>
                      <a:pt x="3246" y="1"/>
                    </a:moveTo>
                    <a:cubicBezTo>
                      <a:pt x="2238" y="1"/>
                      <a:pt x="1450" y="788"/>
                      <a:pt x="1450" y="1765"/>
                    </a:cubicBezTo>
                    <a:lnTo>
                      <a:pt x="1450" y="4695"/>
                    </a:lnTo>
                    <a:cubicBezTo>
                      <a:pt x="1450" y="5420"/>
                      <a:pt x="1734" y="6144"/>
                      <a:pt x="2175" y="6680"/>
                    </a:cubicBezTo>
                    <a:lnTo>
                      <a:pt x="2175" y="8948"/>
                    </a:lnTo>
                    <a:cubicBezTo>
                      <a:pt x="2175" y="9956"/>
                      <a:pt x="2647" y="10838"/>
                      <a:pt x="3340" y="11405"/>
                    </a:cubicBezTo>
                    <a:lnTo>
                      <a:pt x="2017" y="11405"/>
                    </a:lnTo>
                    <a:lnTo>
                      <a:pt x="1387" y="10208"/>
                    </a:lnTo>
                    <a:cubicBezTo>
                      <a:pt x="1319" y="10094"/>
                      <a:pt x="1184" y="10013"/>
                      <a:pt x="1055" y="10013"/>
                    </a:cubicBezTo>
                    <a:cubicBezTo>
                      <a:pt x="1006" y="10013"/>
                      <a:pt x="958" y="10025"/>
                      <a:pt x="914" y="10051"/>
                    </a:cubicBezTo>
                    <a:cubicBezTo>
                      <a:pt x="757" y="10114"/>
                      <a:pt x="662" y="10366"/>
                      <a:pt x="757" y="10523"/>
                    </a:cubicBezTo>
                    <a:lnTo>
                      <a:pt x="1229" y="11405"/>
                    </a:lnTo>
                    <a:lnTo>
                      <a:pt x="347" y="11405"/>
                    </a:lnTo>
                    <a:cubicBezTo>
                      <a:pt x="158" y="11405"/>
                      <a:pt x="1" y="11563"/>
                      <a:pt x="1" y="11783"/>
                    </a:cubicBezTo>
                    <a:cubicBezTo>
                      <a:pt x="1" y="11973"/>
                      <a:pt x="158" y="12130"/>
                      <a:pt x="347" y="12130"/>
                    </a:cubicBezTo>
                    <a:lnTo>
                      <a:pt x="8917" y="12130"/>
                    </a:lnTo>
                    <a:cubicBezTo>
                      <a:pt x="9106" y="12130"/>
                      <a:pt x="9263" y="11973"/>
                      <a:pt x="9263" y="11783"/>
                    </a:cubicBezTo>
                    <a:lnTo>
                      <a:pt x="9263" y="8633"/>
                    </a:lnTo>
                    <a:cubicBezTo>
                      <a:pt x="9263" y="7467"/>
                      <a:pt x="8381" y="6585"/>
                      <a:pt x="7278" y="6459"/>
                    </a:cubicBezTo>
                    <a:cubicBezTo>
                      <a:pt x="7657" y="5955"/>
                      <a:pt x="7846" y="5325"/>
                      <a:pt x="7846" y="4695"/>
                    </a:cubicBezTo>
                    <a:lnTo>
                      <a:pt x="7846" y="1765"/>
                    </a:lnTo>
                    <a:cubicBezTo>
                      <a:pt x="7846" y="788"/>
                      <a:pt x="7058" y="1"/>
                      <a:pt x="6081" y="1"/>
                    </a:cubicBezTo>
                    <a:cubicBezTo>
                      <a:pt x="5861" y="1"/>
                      <a:pt x="5703" y="158"/>
                      <a:pt x="5703" y="347"/>
                    </a:cubicBezTo>
                    <a:cubicBezTo>
                      <a:pt x="5703" y="536"/>
                      <a:pt x="5546" y="694"/>
                      <a:pt x="5357" y="694"/>
                    </a:cubicBezTo>
                    <a:lnTo>
                      <a:pt x="3939" y="694"/>
                    </a:lnTo>
                    <a:cubicBezTo>
                      <a:pt x="3750" y="694"/>
                      <a:pt x="3592" y="536"/>
                      <a:pt x="3592" y="347"/>
                    </a:cubicBezTo>
                    <a:cubicBezTo>
                      <a:pt x="3592" y="158"/>
                      <a:pt x="3435" y="1"/>
                      <a:pt x="32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88" name="Google Shape;7388;p65"/>
            <p:cNvSpPr/>
            <p:nvPr/>
          </p:nvSpPr>
          <p:spPr>
            <a:xfrm>
              <a:off x="2429337" y="1722984"/>
              <a:ext cx="232728" cy="232728"/>
            </a:xfrm>
            <a:custGeom>
              <a:avLst/>
              <a:gdLst/>
              <a:ahLst/>
              <a:cxnLst/>
              <a:rect l="l" t="t" r="r" b="b"/>
              <a:pathLst>
                <a:path w="12162" h="12162" extrusionOk="0">
                  <a:moveTo>
                    <a:pt x="1072" y="3561"/>
                  </a:moveTo>
                  <a:cubicBezTo>
                    <a:pt x="1229" y="3561"/>
                    <a:pt x="1418" y="3813"/>
                    <a:pt x="1418" y="4254"/>
                  </a:cubicBezTo>
                  <a:cubicBezTo>
                    <a:pt x="1418" y="4695"/>
                    <a:pt x="1229" y="4979"/>
                    <a:pt x="1072" y="4979"/>
                  </a:cubicBezTo>
                  <a:cubicBezTo>
                    <a:pt x="914" y="4979"/>
                    <a:pt x="694" y="4695"/>
                    <a:pt x="694" y="4254"/>
                  </a:cubicBezTo>
                  <a:cubicBezTo>
                    <a:pt x="694" y="3813"/>
                    <a:pt x="914" y="3561"/>
                    <a:pt x="1072" y="3561"/>
                  </a:cubicBezTo>
                  <a:close/>
                  <a:moveTo>
                    <a:pt x="4632" y="3561"/>
                  </a:moveTo>
                  <a:cubicBezTo>
                    <a:pt x="4821" y="3561"/>
                    <a:pt x="5010" y="3813"/>
                    <a:pt x="5010" y="4254"/>
                  </a:cubicBezTo>
                  <a:cubicBezTo>
                    <a:pt x="5010" y="4695"/>
                    <a:pt x="4758" y="4979"/>
                    <a:pt x="4632" y="4979"/>
                  </a:cubicBezTo>
                  <a:cubicBezTo>
                    <a:pt x="4474" y="4979"/>
                    <a:pt x="4285" y="4695"/>
                    <a:pt x="4285" y="4254"/>
                  </a:cubicBezTo>
                  <a:cubicBezTo>
                    <a:pt x="4285" y="3813"/>
                    <a:pt x="4474" y="3561"/>
                    <a:pt x="4632" y="3561"/>
                  </a:cubicBezTo>
                  <a:close/>
                  <a:moveTo>
                    <a:pt x="2836" y="2080"/>
                  </a:moveTo>
                  <a:cubicBezTo>
                    <a:pt x="3466" y="2080"/>
                    <a:pt x="4065" y="2395"/>
                    <a:pt x="4443" y="2836"/>
                  </a:cubicBezTo>
                  <a:cubicBezTo>
                    <a:pt x="3939" y="2962"/>
                    <a:pt x="3529" y="3498"/>
                    <a:pt x="3529" y="4254"/>
                  </a:cubicBezTo>
                  <a:cubicBezTo>
                    <a:pt x="3529" y="4979"/>
                    <a:pt x="3939" y="5546"/>
                    <a:pt x="4443" y="5672"/>
                  </a:cubicBezTo>
                  <a:cubicBezTo>
                    <a:pt x="4065" y="6113"/>
                    <a:pt x="3466" y="6428"/>
                    <a:pt x="2836" y="6428"/>
                  </a:cubicBezTo>
                  <a:cubicBezTo>
                    <a:pt x="2206" y="6428"/>
                    <a:pt x="1607" y="6144"/>
                    <a:pt x="1229" y="5672"/>
                  </a:cubicBezTo>
                  <a:cubicBezTo>
                    <a:pt x="1733" y="5546"/>
                    <a:pt x="2143" y="5010"/>
                    <a:pt x="2143" y="4254"/>
                  </a:cubicBezTo>
                  <a:cubicBezTo>
                    <a:pt x="2143" y="3561"/>
                    <a:pt x="1733" y="2962"/>
                    <a:pt x="1229" y="2836"/>
                  </a:cubicBezTo>
                  <a:cubicBezTo>
                    <a:pt x="1607" y="2395"/>
                    <a:pt x="2206" y="2080"/>
                    <a:pt x="2836" y="2080"/>
                  </a:cubicBezTo>
                  <a:close/>
                  <a:moveTo>
                    <a:pt x="11090" y="6459"/>
                  </a:moveTo>
                  <a:cubicBezTo>
                    <a:pt x="11311" y="6459"/>
                    <a:pt x="11468" y="6617"/>
                    <a:pt x="11468" y="6806"/>
                  </a:cubicBezTo>
                  <a:cubicBezTo>
                    <a:pt x="11468" y="7027"/>
                    <a:pt x="11311" y="7184"/>
                    <a:pt x="11090" y="7184"/>
                  </a:cubicBezTo>
                  <a:cubicBezTo>
                    <a:pt x="10901" y="7184"/>
                    <a:pt x="10744" y="7027"/>
                    <a:pt x="10744" y="6806"/>
                  </a:cubicBezTo>
                  <a:cubicBezTo>
                    <a:pt x="10744" y="6617"/>
                    <a:pt x="10901" y="6459"/>
                    <a:pt x="11090" y="6459"/>
                  </a:cubicBezTo>
                  <a:close/>
                  <a:moveTo>
                    <a:pt x="4222" y="6774"/>
                  </a:moveTo>
                  <a:cubicBezTo>
                    <a:pt x="4254" y="6901"/>
                    <a:pt x="4285" y="7058"/>
                    <a:pt x="4285" y="7184"/>
                  </a:cubicBezTo>
                  <a:cubicBezTo>
                    <a:pt x="4285" y="7972"/>
                    <a:pt x="3655" y="8602"/>
                    <a:pt x="2868" y="8602"/>
                  </a:cubicBezTo>
                  <a:cubicBezTo>
                    <a:pt x="2080" y="8539"/>
                    <a:pt x="1418" y="7909"/>
                    <a:pt x="1418" y="7121"/>
                  </a:cubicBezTo>
                  <a:cubicBezTo>
                    <a:pt x="1418" y="7027"/>
                    <a:pt x="1418" y="6901"/>
                    <a:pt x="1450" y="6774"/>
                  </a:cubicBezTo>
                  <a:cubicBezTo>
                    <a:pt x="1859" y="7027"/>
                    <a:pt x="2332" y="7121"/>
                    <a:pt x="2836" y="7121"/>
                  </a:cubicBezTo>
                  <a:cubicBezTo>
                    <a:pt x="3340" y="7121"/>
                    <a:pt x="3813" y="7027"/>
                    <a:pt x="4222" y="6774"/>
                  </a:cubicBezTo>
                  <a:close/>
                  <a:moveTo>
                    <a:pt x="10744" y="7877"/>
                  </a:moveTo>
                  <a:cubicBezTo>
                    <a:pt x="11153" y="7877"/>
                    <a:pt x="11468" y="8192"/>
                    <a:pt x="11468" y="8602"/>
                  </a:cubicBezTo>
                  <a:cubicBezTo>
                    <a:pt x="11468" y="8980"/>
                    <a:pt x="11153" y="9295"/>
                    <a:pt x="10744" y="9295"/>
                  </a:cubicBezTo>
                  <a:cubicBezTo>
                    <a:pt x="10618" y="8917"/>
                    <a:pt x="10397" y="8539"/>
                    <a:pt x="10114" y="8287"/>
                  </a:cubicBezTo>
                  <a:cubicBezTo>
                    <a:pt x="10240" y="8035"/>
                    <a:pt x="10492" y="7877"/>
                    <a:pt x="10744" y="7877"/>
                  </a:cubicBezTo>
                  <a:close/>
                  <a:moveTo>
                    <a:pt x="8979" y="8539"/>
                  </a:moveTo>
                  <a:cubicBezTo>
                    <a:pt x="9578" y="8539"/>
                    <a:pt x="10051" y="9011"/>
                    <a:pt x="10051" y="9610"/>
                  </a:cubicBezTo>
                  <a:cubicBezTo>
                    <a:pt x="10051" y="10240"/>
                    <a:pt x="9578" y="10713"/>
                    <a:pt x="8979" y="10713"/>
                  </a:cubicBezTo>
                  <a:cubicBezTo>
                    <a:pt x="8822" y="10713"/>
                    <a:pt x="8664" y="10681"/>
                    <a:pt x="8538" y="10650"/>
                  </a:cubicBezTo>
                  <a:cubicBezTo>
                    <a:pt x="8570" y="10429"/>
                    <a:pt x="8633" y="10240"/>
                    <a:pt x="8633" y="10019"/>
                  </a:cubicBezTo>
                  <a:cubicBezTo>
                    <a:pt x="8633" y="9578"/>
                    <a:pt x="8507" y="9169"/>
                    <a:pt x="8255" y="8822"/>
                  </a:cubicBezTo>
                  <a:cubicBezTo>
                    <a:pt x="8475" y="8665"/>
                    <a:pt x="8696" y="8539"/>
                    <a:pt x="8979" y="8539"/>
                  </a:cubicBezTo>
                  <a:close/>
                  <a:moveTo>
                    <a:pt x="4852" y="8003"/>
                  </a:moveTo>
                  <a:cubicBezTo>
                    <a:pt x="5356" y="8224"/>
                    <a:pt x="5734" y="8759"/>
                    <a:pt x="5734" y="9326"/>
                  </a:cubicBezTo>
                  <a:cubicBezTo>
                    <a:pt x="5734" y="10114"/>
                    <a:pt x="5104" y="10744"/>
                    <a:pt x="4317" y="10744"/>
                  </a:cubicBezTo>
                  <a:cubicBezTo>
                    <a:pt x="3529" y="10713"/>
                    <a:pt x="2868" y="10083"/>
                    <a:pt x="2868" y="9295"/>
                  </a:cubicBezTo>
                  <a:cubicBezTo>
                    <a:pt x="3781" y="9295"/>
                    <a:pt x="4537" y="8759"/>
                    <a:pt x="4852" y="8003"/>
                  </a:cubicBezTo>
                  <a:close/>
                  <a:moveTo>
                    <a:pt x="6459" y="8633"/>
                  </a:moveTo>
                  <a:cubicBezTo>
                    <a:pt x="7247" y="8633"/>
                    <a:pt x="7877" y="9263"/>
                    <a:pt x="7877" y="10051"/>
                  </a:cubicBezTo>
                  <a:cubicBezTo>
                    <a:pt x="7877" y="10807"/>
                    <a:pt x="7247" y="11469"/>
                    <a:pt x="6459" y="11469"/>
                  </a:cubicBezTo>
                  <a:cubicBezTo>
                    <a:pt x="6113" y="11469"/>
                    <a:pt x="5734" y="11343"/>
                    <a:pt x="5514" y="11122"/>
                  </a:cubicBezTo>
                  <a:cubicBezTo>
                    <a:pt x="6113" y="10713"/>
                    <a:pt x="6459" y="10083"/>
                    <a:pt x="6459" y="9326"/>
                  </a:cubicBezTo>
                  <a:cubicBezTo>
                    <a:pt x="6459" y="9106"/>
                    <a:pt x="6428" y="8854"/>
                    <a:pt x="6333" y="8633"/>
                  </a:cubicBezTo>
                  <a:close/>
                  <a:moveTo>
                    <a:pt x="1418" y="1"/>
                  </a:moveTo>
                  <a:cubicBezTo>
                    <a:pt x="631" y="1"/>
                    <a:pt x="1" y="631"/>
                    <a:pt x="1" y="1419"/>
                  </a:cubicBezTo>
                  <a:cubicBezTo>
                    <a:pt x="1" y="1891"/>
                    <a:pt x="221" y="2269"/>
                    <a:pt x="599" y="2553"/>
                  </a:cubicBezTo>
                  <a:cubicBezTo>
                    <a:pt x="221" y="3025"/>
                    <a:pt x="1" y="3624"/>
                    <a:pt x="1" y="4254"/>
                  </a:cubicBezTo>
                  <a:cubicBezTo>
                    <a:pt x="1" y="5042"/>
                    <a:pt x="316" y="5798"/>
                    <a:pt x="851" y="6302"/>
                  </a:cubicBezTo>
                  <a:cubicBezTo>
                    <a:pt x="757" y="6554"/>
                    <a:pt x="694" y="6806"/>
                    <a:pt x="694" y="7090"/>
                  </a:cubicBezTo>
                  <a:cubicBezTo>
                    <a:pt x="694" y="8035"/>
                    <a:pt x="1324" y="8822"/>
                    <a:pt x="2174" y="9137"/>
                  </a:cubicBezTo>
                  <a:lnTo>
                    <a:pt x="2174" y="9263"/>
                  </a:lnTo>
                  <a:cubicBezTo>
                    <a:pt x="2174" y="10429"/>
                    <a:pt x="3151" y="11437"/>
                    <a:pt x="4317" y="11437"/>
                  </a:cubicBezTo>
                  <a:cubicBezTo>
                    <a:pt x="4474" y="11437"/>
                    <a:pt x="4695" y="11374"/>
                    <a:pt x="4852" y="11374"/>
                  </a:cubicBezTo>
                  <a:cubicBezTo>
                    <a:pt x="5230" y="11847"/>
                    <a:pt x="5829" y="12162"/>
                    <a:pt x="6491" y="12162"/>
                  </a:cubicBezTo>
                  <a:cubicBezTo>
                    <a:pt x="7215" y="12162"/>
                    <a:pt x="7845" y="11815"/>
                    <a:pt x="8223" y="11311"/>
                  </a:cubicBezTo>
                  <a:cubicBezTo>
                    <a:pt x="8475" y="11437"/>
                    <a:pt x="8727" y="11469"/>
                    <a:pt x="8979" y="11469"/>
                  </a:cubicBezTo>
                  <a:cubicBezTo>
                    <a:pt x="9830" y="11469"/>
                    <a:pt x="10555" y="10839"/>
                    <a:pt x="10712" y="10051"/>
                  </a:cubicBezTo>
                  <a:lnTo>
                    <a:pt x="10744" y="10051"/>
                  </a:lnTo>
                  <a:cubicBezTo>
                    <a:pt x="11531" y="10051"/>
                    <a:pt x="12161" y="9421"/>
                    <a:pt x="12161" y="8633"/>
                  </a:cubicBezTo>
                  <a:cubicBezTo>
                    <a:pt x="12161" y="8287"/>
                    <a:pt x="12004" y="7909"/>
                    <a:pt x="11783" y="7657"/>
                  </a:cubicBezTo>
                  <a:cubicBezTo>
                    <a:pt x="12004" y="7436"/>
                    <a:pt x="12161" y="7121"/>
                    <a:pt x="12161" y="6806"/>
                  </a:cubicBezTo>
                  <a:cubicBezTo>
                    <a:pt x="12161" y="6239"/>
                    <a:pt x="11689" y="5766"/>
                    <a:pt x="11090" y="5766"/>
                  </a:cubicBezTo>
                  <a:cubicBezTo>
                    <a:pt x="10523" y="5766"/>
                    <a:pt x="10051" y="6239"/>
                    <a:pt x="10051" y="6806"/>
                  </a:cubicBezTo>
                  <a:cubicBezTo>
                    <a:pt x="10051" y="6964"/>
                    <a:pt x="10082" y="7184"/>
                    <a:pt x="10145" y="7279"/>
                  </a:cubicBezTo>
                  <a:cubicBezTo>
                    <a:pt x="10051" y="7342"/>
                    <a:pt x="9925" y="7405"/>
                    <a:pt x="9799" y="7531"/>
                  </a:cubicBezTo>
                  <a:cubicBezTo>
                    <a:pt x="9641" y="7657"/>
                    <a:pt x="9515" y="7783"/>
                    <a:pt x="9452" y="7940"/>
                  </a:cubicBezTo>
                  <a:cubicBezTo>
                    <a:pt x="9295" y="7909"/>
                    <a:pt x="9137" y="7877"/>
                    <a:pt x="8948" y="7877"/>
                  </a:cubicBezTo>
                  <a:cubicBezTo>
                    <a:pt x="8507" y="7877"/>
                    <a:pt x="8066" y="8035"/>
                    <a:pt x="7751" y="8318"/>
                  </a:cubicBezTo>
                  <a:cubicBezTo>
                    <a:pt x="7404" y="8035"/>
                    <a:pt x="6932" y="7877"/>
                    <a:pt x="6459" y="7877"/>
                  </a:cubicBezTo>
                  <a:cubicBezTo>
                    <a:pt x="6302" y="7877"/>
                    <a:pt x="6113" y="7909"/>
                    <a:pt x="5955" y="7909"/>
                  </a:cubicBezTo>
                  <a:cubicBezTo>
                    <a:pt x="5703" y="7594"/>
                    <a:pt x="5356" y="7373"/>
                    <a:pt x="5010" y="7247"/>
                  </a:cubicBezTo>
                  <a:lnTo>
                    <a:pt x="5010" y="7121"/>
                  </a:lnTo>
                  <a:cubicBezTo>
                    <a:pt x="5010" y="6869"/>
                    <a:pt x="4915" y="6585"/>
                    <a:pt x="4789" y="6302"/>
                  </a:cubicBezTo>
                  <a:cubicBezTo>
                    <a:pt x="5356" y="5798"/>
                    <a:pt x="5671" y="5042"/>
                    <a:pt x="5671" y="4254"/>
                  </a:cubicBezTo>
                  <a:cubicBezTo>
                    <a:pt x="5671" y="3624"/>
                    <a:pt x="5482" y="3025"/>
                    <a:pt x="5073" y="2553"/>
                  </a:cubicBezTo>
                  <a:cubicBezTo>
                    <a:pt x="5419" y="2301"/>
                    <a:pt x="5671" y="1891"/>
                    <a:pt x="5671" y="1419"/>
                  </a:cubicBezTo>
                  <a:cubicBezTo>
                    <a:pt x="5671" y="631"/>
                    <a:pt x="5041" y="1"/>
                    <a:pt x="4254" y="1"/>
                  </a:cubicBezTo>
                  <a:cubicBezTo>
                    <a:pt x="4065" y="1"/>
                    <a:pt x="3907" y="158"/>
                    <a:pt x="3907" y="348"/>
                  </a:cubicBezTo>
                  <a:cubicBezTo>
                    <a:pt x="3907" y="568"/>
                    <a:pt x="4065" y="726"/>
                    <a:pt x="4254" y="726"/>
                  </a:cubicBezTo>
                  <a:cubicBezTo>
                    <a:pt x="4632" y="726"/>
                    <a:pt x="4947" y="1041"/>
                    <a:pt x="4947" y="1419"/>
                  </a:cubicBezTo>
                  <a:cubicBezTo>
                    <a:pt x="4947" y="1702"/>
                    <a:pt x="4789" y="1923"/>
                    <a:pt x="4600" y="2049"/>
                  </a:cubicBezTo>
                  <a:cubicBezTo>
                    <a:pt x="4128" y="1671"/>
                    <a:pt x="3498" y="1419"/>
                    <a:pt x="2836" y="1419"/>
                  </a:cubicBezTo>
                  <a:cubicBezTo>
                    <a:pt x="2174" y="1419"/>
                    <a:pt x="1544" y="1671"/>
                    <a:pt x="1072" y="2049"/>
                  </a:cubicBezTo>
                  <a:cubicBezTo>
                    <a:pt x="820" y="1923"/>
                    <a:pt x="694" y="1702"/>
                    <a:pt x="694" y="1419"/>
                  </a:cubicBezTo>
                  <a:cubicBezTo>
                    <a:pt x="694" y="1041"/>
                    <a:pt x="1009" y="726"/>
                    <a:pt x="1418" y="726"/>
                  </a:cubicBezTo>
                  <a:cubicBezTo>
                    <a:pt x="1607" y="726"/>
                    <a:pt x="1765" y="568"/>
                    <a:pt x="1765" y="348"/>
                  </a:cubicBezTo>
                  <a:cubicBezTo>
                    <a:pt x="1765" y="158"/>
                    <a:pt x="1607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389" name="Google Shape;7389;p65"/>
            <p:cNvSpPr/>
            <p:nvPr/>
          </p:nvSpPr>
          <p:spPr>
            <a:xfrm>
              <a:off x="3888882" y="1150252"/>
              <a:ext cx="204388" cy="233321"/>
            </a:xfrm>
            <a:custGeom>
              <a:avLst/>
              <a:gdLst/>
              <a:ahLst/>
              <a:cxnLst/>
              <a:rect l="l" t="t" r="r" b="b"/>
              <a:pathLst>
                <a:path w="10681" h="12193" extrusionOk="0">
                  <a:moveTo>
                    <a:pt x="8475" y="693"/>
                  </a:moveTo>
                  <a:cubicBezTo>
                    <a:pt x="8318" y="1513"/>
                    <a:pt x="7562" y="2111"/>
                    <a:pt x="6742" y="2111"/>
                  </a:cubicBezTo>
                  <a:cubicBezTo>
                    <a:pt x="6333" y="2111"/>
                    <a:pt x="5986" y="2237"/>
                    <a:pt x="5671" y="2426"/>
                  </a:cubicBezTo>
                  <a:lnTo>
                    <a:pt x="5671" y="1765"/>
                  </a:lnTo>
                  <a:cubicBezTo>
                    <a:pt x="5671" y="1166"/>
                    <a:pt x="6144" y="693"/>
                    <a:pt x="6742" y="693"/>
                  </a:cubicBezTo>
                  <a:close/>
                  <a:moveTo>
                    <a:pt x="7089" y="4285"/>
                  </a:moveTo>
                  <a:cubicBezTo>
                    <a:pt x="8853" y="4285"/>
                    <a:pt x="9924" y="5356"/>
                    <a:pt x="9924" y="7120"/>
                  </a:cubicBezTo>
                  <a:cubicBezTo>
                    <a:pt x="9956" y="8129"/>
                    <a:pt x="9609" y="9231"/>
                    <a:pt x="9074" y="10082"/>
                  </a:cubicBezTo>
                  <a:cubicBezTo>
                    <a:pt x="8507" y="10933"/>
                    <a:pt x="7814" y="11405"/>
                    <a:pt x="7089" y="11405"/>
                  </a:cubicBezTo>
                  <a:cubicBezTo>
                    <a:pt x="6931" y="11405"/>
                    <a:pt x="6774" y="11374"/>
                    <a:pt x="6648" y="11342"/>
                  </a:cubicBezTo>
                  <a:cubicBezTo>
                    <a:pt x="6238" y="11216"/>
                    <a:pt x="5766" y="11122"/>
                    <a:pt x="5325" y="11122"/>
                  </a:cubicBezTo>
                  <a:cubicBezTo>
                    <a:pt x="4884" y="11122"/>
                    <a:pt x="4411" y="11216"/>
                    <a:pt x="3970" y="11342"/>
                  </a:cubicBezTo>
                  <a:cubicBezTo>
                    <a:pt x="3812" y="11374"/>
                    <a:pt x="3655" y="11405"/>
                    <a:pt x="3560" y="11405"/>
                  </a:cubicBezTo>
                  <a:cubicBezTo>
                    <a:pt x="2836" y="11405"/>
                    <a:pt x="2143" y="10901"/>
                    <a:pt x="1576" y="10082"/>
                  </a:cubicBezTo>
                  <a:cubicBezTo>
                    <a:pt x="1040" y="9200"/>
                    <a:pt x="725" y="8097"/>
                    <a:pt x="725" y="7120"/>
                  </a:cubicBezTo>
                  <a:cubicBezTo>
                    <a:pt x="725" y="5356"/>
                    <a:pt x="1765" y="4285"/>
                    <a:pt x="3560" y="4285"/>
                  </a:cubicBezTo>
                  <a:cubicBezTo>
                    <a:pt x="3970" y="4285"/>
                    <a:pt x="4380" y="4348"/>
                    <a:pt x="4726" y="4474"/>
                  </a:cubicBezTo>
                  <a:cubicBezTo>
                    <a:pt x="4821" y="4506"/>
                    <a:pt x="4884" y="4506"/>
                    <a:pt x="4978" y="4569"/>
                  </a:cubicBezTo>
                  <a:lnTo>
                    <a:pt x="4978" y="5293"/>
                  </a:lnTo>
                  <a:cubicBezTo>
                    <a:pt x="4663" y="5262"/>
                    <a:pt x="4348" y="5199"/>
                    <a:pt x="4065" y="5041"/>
                  </a:cubicBezTo>
                  <a:cubicBezTo>
                    <a:pt x="4021" y="5015"/>
                    <a:pt x="3971" y="5003"/>
                    <a:pt x="3919" y="5003"/>
                  </a:cubicBezTo>
                  <a:cubicBezTo>
                    <a:pt x="3783" y="5003"/>
                    <a:pt x="3638" y="5084"/>
                    <a:pt x="3592" y="5199"/>
                  </a:cubicBezTo>
                  <a:cubicBezTo>
                    <a:pt x="3497" y="5356"/>
                    <a:pt x="3592" y="5577"/>
                    <a:pt x="3749" y="5671"/>
                  </a:cubicBezTo>
                  <a:cubicBezTo>
                    <a:pt x="4254" y="5892"/>
                    <a:pt x="4758" y="6018"/>
                    <a:pt x="5325" y="6018"/>
                  </a:cubicBezTo>
                  <a:cubicBezTo>
                    <a:pt x="5860" y="6018"/>
                    <a:pt x="6427" y="5892"/>
                    <a:pt x="6900" y="5671"/>
                  </a:cubicBezTo>
                  <a:cubicBezTo>
                    <a:pt x="7057" y="5577"/>
                    <a:pt x="7120" y="5356"/>
                    <a:pt x="7057" y="5199"/>
                  </a:cubicBezTo>
                  <a:cubicBezTo>
                    <a:pt x="6989" y="5084"/>
                    <a:pt x="6854" y="5003"/>
                    <a:pt x="6725" y="5003"/>
                  </a:cubicBezTo>
                  <a:cubicBezTo>
                    <a:pt x="6676" y="5003"/>
                    <a:pt x="6628" y="5015"/>
                    <a:pt x="6585" y="5041"/>
                  </a:cubicBezTo>
                  <a:cubicBezTo>
                    <a:pt x="6301" y="5199"/>
                    <a:pt x="5986" y="5262"/>
                    <a:pt x="5671" y="5293"/>
                  </a:cubicBezTo>
                  <a:lnTo>
                    <a:pt x="5671" y="4569"/>
                  </a:lnTo>
                  <a:cubicBezTo>
                    <a:pt x="5766" y="4569"/>
                    <a:pt x="5829" y="4506"/>
                    <a:pt x="5923" y="4474"/>
                  </a:cubicBezTo>
                  <a:cubicBezTo>
                    <a:pt x="6270" y="4348"/>
                    <a:pt x="6648" y="4285"/>
                    <a:pt x="7089" y="4285"/>
                  </a:cubicBezTo>
                  <a:close/>
                  <a:moveTo>
                    <a:pt x="6774" y="0"/>
                  </a:moveTo>
                  <a:cubicBezTo>
                    <a:pt x="5797" y="0"/>
                    <a:pt x="5010" y="788"/>
                    <a:pt x="5010" y="1765"/>
                  </a:cubicBezTo>
                  <a:cubicBezTo>
                    <a:pt x="4695" y="1513"/>
                    <a:pt x="4348" y="1418"/>
                    <a:pt x="3938" y="1418"/>
                  </a:cubicBezTo>
                  <a:cubicBezTo>
                    <a:pt x="3749" y="1418"/>
                    <a:pt x="3592" y="1576"/>
                    <a:pt x="3592" y="1765"/>
                  </a:cubicBezTo>
                  <a:cubicBezTo>
                    <a:pt x="3592" y="1954"/>
                    <a:pt x="3749" y="2111"/>
                    <a:pt x="3938" y="2111"/>
                  </a:cubicBezTo>
                  <a:cubicBezTo>
                    <a:pt x="4537" y="2111"/>
                    <a:pt x="5010" y="2584"/>
                    <a:pt x="5010" y="3182"/>
                  </a:cubicBezTo>
                  <a:lnTo>
                    <a:pt x="5010" y="3812"/>
                  </a:lnTo>
                  <a:cubicBezTo>
                    <a:pt x="4569" y="3655"/>
                    <a:pt x="4096" y="3560"/>
                    <a:pt x="3592" y="3560"/>
                  </a:cubicBezTo>
                  <a:cubicBezTo>
                    <a:pt x="1513" y="3560"/>
                    <a:pt x="0" y="4884"/>
                    <a:pt x="0" y="7152"/>
                  </a:cubicBezTo>
                  <a:cubicBezTo>
                    <a:pt x="0" y="8286"/>
                    <a:pt x="347" y="9515"/>
                    <a:pt x="977" y="10491"/>
                  </a:cubicBezTo>
                  <a:cubicBezTo>
                    <a:pt x="1702" y="11594"/>
                    <a:pt x="2615" y="12193"/>
                    <a:pt x="3560" y="12193"/>
                  </a:cubicBezTo>
                  <a:cubicBezTo>
                    <a:pt x="3781" y="12193"/>
                    <a:pt x="3970" y="12161"/>
                    <a:pt x="4222" y="12130"/>
                  </a:cubicBezTo>
                  <a:cubicBezTo>
                    <a:pt x="4600" y="12004"/>
                    <a:pt x="4970" y="11941"/>
                    <a:pt x="5340" y="11941"/>
                  </a:cubicBezTo>
                  <a:cubicBezTo>
                    <a:pt x="5711" y="11941"/>
                    <a:pt x="6081" y="12004"/>
                    <a:pt x="6459" y="12130"/>
                  </a:cubicBezTo>
                  <a:cubicBezTo>
                    <a:pt x="6648" y="12193"/>
                    <a:pt x="6900" y="12193"/>
                    <a:pt x="7152" y="12193"/>
                  </a:cubicBezTo>
                  <a:cubicBezTo>
                    <a:pt x="8097" y="12193"/>
                    <a:pt x="8979" y="11594"/>
                    <a:pt x="9704" y="10491"/>
                  </a:cubicBezTo>
                  <a:cubicBezTo>
                    <a:pt x="10334" y="9546"/>
                    <a:pt x="10681" y="8286"/>
                    <a:pt x="10681" y="7152"/>
                  </a:cubicBezTo>
                  <a:cubicBezTo>
                    <a:pt x="10681" y="4884"/>
                    <a:pt x="9168" y="3560"/>
                    <a:pt x="7089" y="3560"/>
                  </a:cubicBezTo>
                  <a:cubicBezTo>
                    <a:pt x="6585" y="3560"/>
                    <a:pt x="6112" y="3655"/>
                    <a:pt x="5671" y="3812"/>
                  </a:cubicBezTo>
                  <a:lnTo>
                    <a:pt x="5671" y="3340"/>
                  </a:lnTo>
                  <a:lnTo>
                    <a:pt x="5797" y="3214"/>
                  </a:lnTo>
                  <a:cubicBezTo>
                    <a:pt x="6081" y="2930"/>
                    <a:pt x="6396" y="2836"/>
                    <a:pt x="6774" y="2836"/>
                  </a:cubicBezTo>
                  <a:cubicBezTo>
                    <a:pt x="8160" y="2836"/>
                    <a:pt x="9263" y="1733"/>
                    <a:pt x="9263" y="347"/>
                  </a:cubicBezTo>
                  <a:cubicBezTo>
                    <a:pt x="9263" y="158"/>
                    <a:pt x="9105" y="0"/>
                    <a:pt x="89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90" name="Google Shape;7390;p65"/>
            <p:cNvGrpSpPr/>
            <p:nvPr/>
          </p:nvGrpSpPr>
          <p:grpSpPr>
            <a:xfrm>
              <a:off x="3874772" y="1445973"/>
              <a:ext cx="233321" cy="218854"/>
              <a:chOff x="-17190425" y="2435725"/>
              <a:chExt cx="304825" cy="285925"/>
            </a:xfrm>
            <a:grpFill/>
          </p:grpSpPr>
          <p:sp>
            <p:nvSpPr>
              <p:cNvPr id="7391" name="Google Shape;7391;p65"/>
              <p:cNvSpPr/>
              <p:nvPr/>
            </p:nvSpPr>
            <p:spPr>
              <a:xfrm>
                <a:off x="-16994325" y="25964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8" y="0"/>
                    </a:moveTo>
                    <a:cubicBezTo>
                      <a:pt x="159" y="0"/>
                      <a:pt x="1" y="158"/>
                      <a:pt x="1" y="347"/>
                    </a:cubicBezTo>
                    <a:cubicBezTo>
                      <a:pt x="1" y="536"/>
                      <a:pt x="159" y="693"/>
                      <a:pt x="348" y="693"/>
                    </a:cubicBezTo>
                    <a:cubicBezTo>
                      <a:pt x="568" y="693"/>
                      <a:pt x="726" y="536"/>
                      <a:pt x="726" y="347"/>
                    </a:cubicBezTo>
                    <a:cubicBezTo>
                      <a:pt x="726" y="158"/>
                      <a:pt x="568" y="0"/>
                      <a:pt x="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92" name="Google Shape;7392;p65"/>
              <p:cNvSpPr/>
              <p:nvPr/>
            </p:nvSpPr>
            <p:spPr>
              <a:xfrm>
                <a:off x="-17100650" y="25964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93" name="Google Shape;7393;p65"/>
              <p:cNvSpPr/>
              <p:nvPr/>
            </p:nvSpPr>
            <p:spPr>
              <a:xfrm>
                <a:off x="-17190425" y="2435725"/>
                <a:ext cx="304825" cy="285925"/>
              </a:xfrm>
              <a:custGeom>
                <a:avLst/>
                <a:gdLst/>
                <a:ahLst/>
                <a:cxnLst/>
                <a:rect l="l" t="t" r="r" b="b"/>
                <a:pathLst>
                  <a:path w="12193" h="11437" extrusionOk="0">
                    <a:moveTo>
                      <a:pt x="2111" y="725"/>
                    </a:moveTo>
                    <a:cubicBezTo>
                      <a:pt x="2836" y="725"/>
                      <a:pt x="3434" y="1292"/>
                      <a:pt x="3529" y="2016"/>
                    </a:cubicBezTo>
                    <a:cubicBezTo>
                      <a:pt x="2804" y="2363"/>
                      <a:pt x="2174" y="2867"/>
                      <a:pt x="1702" y="3497"/>
                    </a:cubicBezTo>
                    <a:cubicBezTo>
                      <a:pt x="1103" y="3308"/>
                      <a:pt x="693" y="2773"/>
                      <a:pt x="693" y="2143"/>
                    </a:cubicBezTo>
                    <a:cubicBezTo>
                      <a:pt x="693" y="1355"/>
                      <a:pt x="1323" y="725"/>
                      <a:pt x="2111" y="725"/>
                    </a:cubicBezTo>
                    <a:close/>
                    <a:moveTo>
                      <a:pt x="10019" y="693"/>
                    </a:moveTo>
                    <a:cubicBezTo>
                      <a:pt x="10806" y="693"/>
                      <a:pt x="11437" y="1323"/>
                      <a:pt x="11437" y="2111"/>
                    </a:cubicBezTo>
                    <a:cubicBezTo>
                      <a:pt x="11437" y="2773"/>
                      <a:pt x="11027" y="3308"/>
                      <a:pt x="10397" y="3497"/>
                    </a:cubicBezTo>
                    <a:cubicBezTo>
                      <a:pt x="9924" y="2867"/>
                      <a:pt x="9294" y="2363"/>
                      <a:pt x="8601" y="2016"/>
                    </a:cubicBezTo>
                    <a:cubicBezTo>
                      <a:pt x="8696" y="1260"/>
                      <a:pt x="9263" y="693"/>
                      <a:pt x="10019" y="693"/>
                    </a:cubicBezTo>
                    <a:close/>
                    <a:moveTo>
                      <a:pt x="7959" y="4997"/>
                    </a:moveTo>
                    <a:cubicBezTo>
                      <a:pt x="8453" y="4997"/>
                      <a:pt x="8961" y="5407"/>
                      <a:pt x="9200" y="6018"/>
                    </a:cubicBezTo>
                    <a:cubicBezTo>
                      <a:pt x="9452" y="6774"/>
                      <a:pt x="9231" y="7530"/>
                      <a:pt x="8664" y="7719"/>
                    </a:cubicBezTo>
                    <a:cubicBezTo>
                      <a:pt x="8555" y="7741"/>
                      <a:pt x="8447" y="7777"/>
                      <a:pt x="8338" y="7777"/>
                    </a:cubicBezTo>
                    <a:cubicBezTo>
                      <a:pt x="8289" y="7777"/>
                      <a:pt x="8240" y="7770"/>
                      <a:pt x="8192" y="7750"/>
                    </a:cubicBezTo>
                    <a:cubicBezTo>
                      <a:pt x="8003" y="7372"/>
                      <a:pt x="7624" y="6900"/>
                      <a:pt x="7183" y="6711"/>
                    </a:cubicBezTo>
                    <a:cubicBezTo>
                      <a:pt x="6900" y="5955"/>
                      <a:pt x="7152" y="5230"/>
                      <a:pt x="7687" y="5041"/>
                    </a:cubicBezTo>
                    <a:cubicBezTo>
                      <a:pt x="7776" y="5011"/>
                      <a:pt x="7868" y="4997"/>
                      <a:pt x="7959" y="4997"/>
                    </a:cubicBezTo>
                    <a:close/>
                    <a:moveTo>
                      <a:pt x="4107" y="4995"/>
                    </a:moveTo>
                    <a:cubicBezTo>
                      <a:pt x="4200" y="4995"/>
                      <a:pt x="4292" y="5010"/>
                      <a:pt x="4379" y="5041"/>
                    </a:cubicBezTo>
                    <a:cubicBezTo>
                      <a:pt x="4947" y="5230"/>
                      <a:pt x="5167" y="6081"/>
                      <a:pt x="4852" y="6805"/>
                    </a:cubicBezTo>
                    <a:cubicBezTo>
                      <a:pt x="4568" y="7026"/>
                      <a:pt x="4222" y="7404"/>
                      <a:pt x="4064" y="7687"/>
                    </a:cubicBezTo>
                    <a:cubicBezTo>
                      <a:pt x="3946" y="7755"/>
                      <a:pt x="3819" y="7786"/>
                      <a:pt x="3697" y="7786"/>
                    </a:cubicBezTo>
                    <a:cubicBezTo>
                      <a:pt x="3592" y="7786"/>
                      <a:pt x="3491" y="7763"/>
                      <a:pt x="3403" y="7719"/>
                    </a:cubicBezTo>
                    <a:cubicBezTo>
                      <a:pt x="2836" y="7530"/>
                      <a:pt x="2615" y="6742"/>
                      <a:pt x="2899" y="6018"/>
                    </a:cubicBezTo>
                    <a:cubicBezTo>
                      <a:pt x="3110" y="5385"/>
                      <a:pt x="3629" y="4995"/>
                      <a:pt x="4107" y="4995"/>
                    </a:cubicBezTo>
                    <a:close/>
                    <a:moveTo>
                      <a:pt x="6081" y="8538"/>
                    </a:moveTo>
                    <a:cubicBezTo>
                      <a:pt x="6207" y="8538"/>
                      <a:pt x="6364" y="8632"/>
                      <a:pt x="6396" y="8790"/>
                    </a:cubicBezTo>
                    <a:lnTo>
                      <a:pt x="6081" y="9105"/>
                    </a:lnTo>
                    <a:lnTo>
                      <a:pt x="5766" y="8790"/>
                    </a:lnTo>
                    <a:cubicBezTo>
                      <a:pt x="5797" y="8664"/>
                      <a:pt x="5955" y="8538"/>
                      <a:pt x="6081" y="8538"/>
                    </a:cubicBezTo>
                    <a:close/>
                    <a:moveTo>
                      <a:pt x="6144" y="2111"/>
                    </a:moveTo>
                    <a:cubicBezTo>
                      <a:pt x="8727" y="2111"/>
                      <a:pt x="10806" y="4064"/>
                      <a:pt x="10806" y="6427"/>
                    </a:cubicBezTo>
                    <a:cubicBezTo>
                      <a:pt x="10712" y="7908"/>
                      <a:pt x="9893" y="9263"/>
                      <a:pt x="8570" y="10050"/>
                    </a:cubicBezTo>
                    <a:cubicBezTo>
                      <a:pt x="8570" y="9924"/>
                      <a:pt x="8601" y="9767"/>
                      <a:pt x="8601" y="9609"/>
                    </a:cubicBezTo>
                    <a:cubicBezTo>
                      <a:pt x="8601" y="9168"/>
                      <a:pt x="8570" y="8790"/>
                      <a:pt x="8475" y="8475"/>
                    </a:cubicBezTo>
                    <a:cubicBezTo>
                      <a:pt x="8633" y="8475"/>
                      <a:pt x="8790" y="8443"/>
                      <a:pt x="8916" y="8380"/>
                    </a:cubicBezTo>
                    <a:cubicBezTo>
                      <a:pt x="9861" y="8034"/>
                      <a:pt x="10239" y="6868"/>
                      <a:pt x="9861" y="5766"/>
                    </a:cubicBezTo>
                    <a:cubicBezTo>
                      <a:pt x="9523" y="4855"/>
                      <a:pt x="8755" y="4267"/>
                      <a:pt x="7966" y="4267"/>
                    </a:cubicBezTo>
                    <a:cubicBezTo>
                      <a:pt x="7799" y="4267"/>
                      <a:pt x="7632" y="4293"/>
                      <a:pt x="7467" y="4348"/>
                    </a:cubicBezTo>
                    <a:cubicBezTo>
                      <a:pt x="6679" y="4600"/>
                      <a:pt x="6270" y="5514"/>
                      <a:pt x="6396" y="6396"/>
                    </a:cubicBezTo>
                    <a:cubicBezTo>
                      <a:pt x="6337" y="6376"/>
                      <a:pt x="6272" y="6369"/>
                      <a:pt x="6205" y="6369"/>
                    </a:cubicBezTo>
                    <a:cubicBezTo>
                      <a:pt x="6053" y="6369"/>
                      <a:pt x="5886" y="6405"/>
                      <a:pt x="5734" y="6427"/>
                    </a:cubicBezTo>
                    <a:cubicBezTo>
                      <a:pt x="5829" y="5514"/>
                      <a:pt x="5451" y="4600"/>
                      <a:pt x="4663" y="4348"/>
                    </a:cubicBezTo>
                    <a:cubicBezTo>
                      <a:pt x="4486" y="4277"/>
                      <a:pt x="4304" y="4244"/>
                      <a:pt x="4124" y="4244"/>
                    </a:cubicBezTo>
                    <a:cubicBezTo>
                      <a:pt x="3341" y="4244"/>
                      <a:pt x="2576" y="4869"/>
                      <a:pt x="2269" y="5766"/>
                    </a:cubicBezTo>
                    <a:cubicBezTo>
                      <a:pt x="1859" y="6868"/>
                      <a:pt x="2269" y="8034"/>
                      <a:pt x="3214" y="8380"/>
                    </a:cubicBezTo>
                    <a:cubicBezTo>
                      <a:pt x="3371" y="8475"/>
                      <a:pt x="3560" y="8475"/>
                      <a:pt x="3718" y="8475"/>
                    </a:cubicBezTo>
                    <a:lnTo>
                      <a:pt x="3749" y="8475"/>
                    </a:lnTo>
                    <a:cubicBezTo>
                      <a:pt x="3686" y="8790"/>
                      <a:pt x="3623" y="9137"/>
                      <a:pt x="3623" y="9609"/>
                    </a:cubicBezTo>
                    <a:cubicBezTo>
                      <a:pt x="3623" y="9767"/>
                      <a:pt x="3623" y="9893"/>
                      <a:pt x="3686" y="10050"/>
                    </a:cubicBezTo>
                    <a:cubicBezTo>
                      <a:pt x="2332" y="9263"/>
                      <a:pt x="1512" y="7908"/>
                      <a:pt x="1512" y="6427"/>
                    </a:cubicBezTo>
                    <a:cubicBezTo>
                      <a:pt x="1512" y="4064"/>
                      <a:pt x="3592" y="2111"/>
                      <a:pt x="6144" y="2111"/>
                    </a:cubicBezTo>
                    <a:close/>
                    <a:moveTo>
                      <a:pt x="6127" y="7151"/>
                    </a:moveTo>
                    <a:cubicBezTo>
                      <a:pt x="6481" y="7151"/>
                      <a:pt x="6828" y="7269"/>
                      <a:pt x="7057" y="7498"/>
                    </a:cubicBezTo>
                    <a:cubicBezTo>
                      <a:pt x="7656" y="8065"/>
                      <a:pt x="7845" y="8601"/>
                      <a:pt x="7845" y="9609"/>
                    </a:cubicBezTo>
                    <a:cubicBezTo>
                      <a:pt x="7845" y="10050"/>
                      <a:pt x="7782" y="10334"/>
                      <a:pt x="7624" y="10491"/>
                    </a:cubicBezTo>
                    <a:cubicBezTo>
                      <a:pt x="7451" y="10640"/>
                      <a:pt x="7123" y="10691"/>
                      <a:pt x="6746" y="10691"/>
                    </a:cubicBezTo>
                    <a:cubicBezTo>
                      <a:pt x="6643" y="10691"/>
                      <a:pt x="6536" y="10687"/>
                      <a:pt x="6427" y="10680"/>
                    </a:cubicBezTo>
                    <a:lnTo>
                      <a:pt x="6427" y="9767"/>
                    </a:lnTo>
                    <a:lnTo>
                      <a:pt x="7026" y="9168"/>
                    </a:lnTo>
                    <a:cubicBezTo>
                      <a:pt x="7089" y="9105"/>
                      <a:pt x="7152" y="9011"/>
                      <a:pt x="7152" y="8948"/>
                    </a:cubicBezTo>
                    <a:cubicBezTo>
                      <a:pt x="7152" y="8349"/>
                      <a:pt x="6679" y="7876"/>
                      <a:pt x="6081" y="7876"/>
                    </a:cubicBezTo>
                    <a:cubicBezTo>
                      <a:pt x="5482" y="7876"/>
                      <a:pt x="5010" y="8349"/>
                      <a:pt x="5010" y="8948"/>
                    </a:cubicBezTo>
                    <a:cubicBezTo>
                      <a:pt x="5010" y="9011"/>
                      <a:pt x="5041" y="9137"/>
                      <a:pt x="5136" y="9168"/>
                    </a:cubicBezTo>
                    <a:lnTo>
                      <a:pt x="5734" y="9767"/>
                    </a:lnTo>
                    <a:lnTo>
                      <a:pt x="5734" y="10680"/>
                    </a:lnTo>
                    <a:lnTo>
                      <a:pt x="5356" y="10680"/>
                    </a:lnTo>
                    <a:cubicBezTo>
                      <a:pt x="4631" y="10680"/>
                      <a:pt x="4316" y="10554"/>
                      <a:pt x="4316" y="9609"/>
                    </a:cubicBezTo>
                    <a:cubicBezTo>
                      <a:pt x="4316" y="8601"/>
                      <a:pt x="4537" y="8160"/>
                      <a:pt x="5104" y="7561"/>
                    </a:cubicBezTo>
                    <a:cubicBezTo>
                      <a:pt x="5364" y="7285"/>
                      <a:pt x="5750" y="7151"/>
                      <a:pt x="6127" y="7151"/>
                    </a:cubicBezTo>
                    <a:close/>
                    <a:moveTo>
                      <a:pt x="2143" y="0"/>
                    </a:moveTo>
                    <a:cubicBezTo>
                      <a:pt x="945" y="0"/>
                      <a:pt x="0" y="945"/>
                      <a:pt x="0" y="2143"/>
                    </a:cubicBezTo>
                    <a:cubicBezTo>
                      <a:pt x="0" y="2647"/>
                      <a:pt x="221" y="3151"/>
                      <a:pt x="536" y="3560"/>
                    </a:cubicBezTo>
                    <a:cubicBezTo>
                      <a:pt x="756" y="3812"/>
                      <a:pt x="1040" y="4001"/>
                      <a:pt x="1355" y="4127"/>
                    </a:cubicBezTo>
                    <a:cubicBezTo>
                      <a:pt x="945" y="4852"/>
                      <a:pt x="756" y="5640"/>
                      <a:pt x="756" y="6427"/>
                    </a:cubicBezTo>
                    <a:cubicBezTo>
                      <a:pt x="756" y="8506"/>
                      <a:pt x="2143" y="10334"/>
                      <a:pt x="4096" y="11058"/>
                    </a:cubicBezTo>
                    <a:cubicBezTo>
                      <a:pt x="4474" y="11373"/>
                      <a:pt x="4947" y="11436"/>
                      <a:pt x="5356" y="11436"/>
                    </a:cubicBezTo>
                    <a:lnTo>
                      <a:pt x="6364" y="11436"/>
                    </a:lnTo>
                    <a:cubicBezTo>
                      <a:pt x="7026" y="11436"/>
                      <a:pt x="7656" y="11436"/>
                      <a:pt x="8097" y="11058"/>
                    </a:cubicBezTo>
                    <a:cubicBezTo>
                      <a:pt x="10050" y="10334"/>
                      <a:pt x="11437" y="8506"/>
                      <a:pt x="11437" y="6427"/>
                    </a:cubicBezTo>
                    <a:cubicBezTo>
                      <a:pt x="11437" y="5608"/>
                      <a:pt x="11248" y="4820"/>
                      <a:pt x="10838" y="4127"/>
                    </a:cubicBezTo>
                    <a:cubicBezTo>
                      <a:pt x="11153" y="4001"/>
                      <a:pt x="11437" y="3812"/>
                      <a:pt x="11657" y="3560"/>
                    </a:cubicBezTo>
                    <a:cubicBezTo>
                      <a:pt x="12035" y="3151"/>
                      <a:pt x="12193" y="2647"/>
                      <a:pt x="12193" y="2143"/>
                    </a:cubicBezTo>
                    <a:cubicBezTo>
                      <a:pt x="12193" y="945"/>
                      <a:pt x="11185" y="0"/>
                      <a:pt x="10019" y="0"/>
                    </a:cubicBezTo>
                    <a:cubicBezTo>
                      <a:pt x="8979" y="0"/>
                      <a:pt x="8129" y="756"/>
                      <a:pt x="7939" y="1733"/>
                    </a:cubicBezTo>
                    <a:cubicBezTo>
                      <a:pt x="7341" y="1544"/>
                      <a:pt x="6711" y="1418"/>
                      <a:pt x="6081" y="1418"/>
                    </a:cubicBezTo>
                    <a:cubicBezTo>
                      <a:pt x="5451" y="1418"/>
                      <a:pt x="4821" y="1544"/>
                      <a:pt x="4222" y="1733"/>
                    </a:cubicBezTo>
                    <a:cubicBezTo>
                      <a:pt x="4033" y="756"/>
                      <a:pt x="3151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94" name="Google Shape;7394;p65"/>
            <p:cNvSpPr/>
            <p:nvPr/>
          </p:nvSpPr>
          <p:spPr>
            <a:xfrm>
              <a:off x="3875621" y="1723884"/>
              <a:ext cx="230910" cy="230929"/>
            </a:xfrm>
            <a:custGeom>
              <a:avLst/>
              <a:gdLst/>
              <a:ahLst/>
              <a:cxnLst/>
              <a:rect l="l" t="t" r="r" b="b"/>
              <a:pathLst>
                <a:path w="12067" h="12068" extrusionOk="0">
                  <a:moveTo>
                    <a:pt x="5955" y="1104"/>
                  </a:moveTo>
                  <a:lnTo>
                    <a:pt x="6270" y="1734"/>
                  </a:lnTo>
                  <a:lnTo>
                    <a:pt x="5955" y="2364"/>
                  </a:lnTo>
                  <a:lnTo>
                    <a:pt x="5640" y="1734"/>
                  </a:lnTo>
                  <a:lnTo>
                    <a:pt x="5955" y="1104"/>
                  </a:lnTo>
                  <a:close/>
                  <a:moveTo>
                    <a:pt x="9420" y="2521"/>
                  </a:moveTo>
                  <a:lnTo>
                    <a:pt x="9168" y="3183"/>
                  </a:lnTo>
                  <a:lnTo>
                    <a:pt x="8507" y="3435"/>
                  </a:lnTo>
                  <a:lnTo>
                    <a:pt x="8759" y="2773"/>
                  </a:lnTo>
                  <a:lnTo>
                    <a:pt x="9420" y="2521"/>
                  </a:lnTo>
                  <a:close/>
                  <a:moveTo>
                    <a:pt x="2489" y="2553"/>
                  </a:moveTo>
                  <a:lnTo>
                    <a:pt x="3151" y="2805"/>
                  </a:lnTo>
                  <a:lnTo>
                    <a:pt x="3403" y="3466"/>
                  </a:lnTo>
                  <a:lnTo>
                    <a:pt x="2710" y="3246"/>
                  </a:lnTo>
                  <a:lnTo>
                    <a:pt x="2489" y="2553"/>
                  </a:lnTo>
                  <a:close/>
                  <a:moveTo>
                    <a:pt x="4663" y="2931"/>
                  </a:moveTo>
                  <a:lnTo>
                    <a:pt x="5608" y="3403"/>
                  </a:lnTo>
                  <a:lnTo>
                    <a:pt x="5608" y="4254"/>
                  </a:lnTo>
                  <a:cubicBezTo>
                    <a:pt x="5356" y="4286"/>
                    <a:pt x="5167" y="4380"/>
                    <a:pt x="4978" y="4538"/>
                  </a:cubicBezTo>
                  <a:lnTo>
                    <a:pt x="4348" y="3908"/>
                  </a:lnTo>
                  <a:lnTo>
                    <a:pt x="4663" y="2931"/>
                  </a:lnTo>
                  <a:close/>
                  <a:moveTo>
                    <a:pt x="7246" y="2931"/>
                  </a:moveTo>
                  <a:lnTo>
                    <a:pt x="7561" y="3908"/>
                  </a:lnTo>
                  <a:lnTo>
                    <a:pt x="6931" y="4538"/>
                  </a:lnTo>
                  <a:cubicBezTo>
                    <a:pt x="6742" y="4412"/>
                    <a:pt x="6553" y="4349"/>
                    <a:pt x="6301" y="4254"/>
                  </a:cubicBezTo>
                  <a:lnTo>
                    <a:pt x="6301" y="3403"/>
                  </a:lnTo>
                  <a:lnTo>
                    <a:pt x="7246" y="2931"/>
                  </a:lnTo>
                  <a:close/>
                  <a:moveTo>
                    <a:pt x="3812" y="4412"/>
                  </a:moveTo>
                  <a:lnTo>
                    <a:pt x="4442" y="5042"/>
                  </a:lnTo>
                  <a:cubicBezTo>
                    <a:pt x="4348" y="5231"/>
                    <a:pt x="4253" y="5451"/>
                    <a:pt x="4190" y="5672"/>
                  </a:cubicBezTo>
                  <a:lnTo>
                    <a:pt x="3308" y="5672"/>
                  </a:lnTo>
                  <a:lnTo>
                    <a:pt x="2836" y="4727"/>
                  </a:lnTo>
                  <a:lnTo>
                    <a:pt x="3812" y="4412"/>
                  </a:lnTo>
                  <a:close/>
                  <a:moveTo>
                    <a:pt x="8034" y="4412"/>
                  </a:moveTo>
                  <a:lnTo>
                    <a:pt x="9011" y="4727"/>
                  </a:lnTo>
                  <a:lnTo>
                    <a:pt x="8538" y="5672"/>
                  </a:lnTo>
                  <a:lnTo>
                    <a:pt x="7687" y="5672"/>
                  </a:lnTo>
                  <a:cubicBezTo>
                    <a:pt x="7656" y="5451"/>
                    <a:pt x="7561" y="5231"/>
                    <a:pt x="7404" y="5042"/>
                  </a:cubicBezTo>
                  <a:lnTo>
                    <a:pt x="8034" y="4412"/>
                  </a:lnTo>
                  <a:close/>
                  <a:moveTo>
                    <a:pt x="1670" y="5703"/>
                  </a:moveTo>
                  <a:lnTo>
                    <a:pt x="2300" y="6018"/>
                  </a:lnTo>
                  <a:lnTo>
                    <a:pt x="1670" y="6333"/>
                  </a:lnTo>
                  <a:lnTo>
                    <a:pt x="1040" y="6018"/>
                  </a:lnTo>
                  <a:lnTo>
                    <a:pt x="1670" y="5703"/>
                  </a:lnTo>
                  <a:close/>
                  <a:moveTo>
                    <a:pt x="10239" y="5703"/>
                  </a:moveTo>
                  <a:lnTo>
                    <a:pt x="10869" y="6018"/>
                  </a:lnTo>
                  <a:lnTo>
                    <a:pt x="10239" y="6333"/>
                  </a:lnTo>
                  <a:lnTo>
                    <a:pt x="9609" y="6018"/>
                  </a:lnTo>
                  <a:lnTo>
                    <a:pt x="10239" y="5703"/>
                  </a:lnTo>
                  <a:close/>
                  <a:moveTo>
                    <a:pt x="5955" y="4979"/>
                  </a:moveTo>
                  <a:cubicBezTo>
                    <a:pt x="6553" y="4979"/>
                    <a:pt x="7026" y="5451"/>
                    <a:pt x="7026" y="6018"/>
                  </a:cubicBezTo>
                  <a:cubicBezTo>
                    <a:pt x="7026" y="6617"/>
                    <a:pt x="6553" y="7089"/>
                    <a:pt x="5955" y="7089"/>
                  </a:cubicBezTo>
                  <a:cubicBezTo>
                    <a:pt x="5356" y="7089"/>
                    <a:pt x="4884" y="6617"/>
                    <a:pt x="4884" y="6018"/>
                  </a:cubicBezTo>
                  <a:cubicBezTo>
                    <a:pt x="4884" y="5451"/>
                    <a:pt x="5356" y="4979"/>
                    <a:pt x="5955" y="4979"/>
                  </a:cubicBezTo>
                  <a:close/>
                  <a:moveTo>
                    <a:pt x="4222" y="6365"/>
                  </a:moveTo>
                  <a:lnTo>
                    <a:pt x="4222" y="6396"/>
                  </a:lnTo>
                  <a:cubicBezTo>
                    <a:pt x="4253" y="6617"/>
                    <a:pt x="4348" y="6806"/>
                    <a:pt x="4505" y="7026"/>
                  </a:cubicBezTo>
                  <a:lnTo>
                    <a:pt x="3875" y="7657"/>
                  </a:lnTo>
                  <a:lnTo>
                    <a:pt x="2867" y="7310"/>
                  </a:lnTo>
                  <a:lnTo>
                    <a:pt x="3340" y="6365"/>
                  </a:lnTo>
                  <a:close/>
                  <a:moveTo>
                    <a:pt x="8601" y="6396"/>
                  </a:moveTo>
                  <a:lnTo>
                    <a:pt x="9074" y="7342"/>
                  </a:lnTo>
                  <a:lnTo>
                    <a:pt x="8066" y="7657"/>
                  </a:lnTo>
                  <a:lnTo>
                    <a:pt x="7435" y="7026"/>
                  </a:lnTo>
                  <a:cubicBezTo>
                    <a:pt x="7561" y="6806"/>
                    <a:pt x="7656" y="6617"/>
                    <a:pt x="7719" y="6396"/>
                  </a:cubicBezTo>
                  <a:close/>
                  <a:moveTo>
                    <a:pt x="4978" y="7531"/>
                  </a:moveTo>
                  <a:cubicBezTo>
                    <a:pt x="5167" y="7657"/>
                    <a:pt x="5356" y="7720"/>
                    <a:pt x="5608" y="7814"/>
                  </a:cubicBezTo>
                  <a:lnTo>
                    <a:pt x="5608" y="8665"/>
                  </a:lnTo>
                  <a:lnTo>
                    <a:pt x="4663" y="9137"/>
                  </a:lnTo>
                  <a:lnTo>
                    <a:pt x="4348" y="8161"/>
                  </a:lnTo>
                  <a:lnTo>
                    <a:pt x="4978" y="7531"/>
                  </a:lnTo>
                  <a:close/>
                  <a:moveTo>
                    <a:pt x="6931" y="7531"/>
                  </a:moveTo>
                  <a:lnTo>
                    <a:pt x="7561" y="8161"/>
                  </a:lnTo>
                  <a:lnTo>
                    <a:pt x="7246" y="9137"/>
                  </a:lnTo>
                  <a:lnTo>
                    <a:pt x="6301" y="8665"/>
                  </a:lnTo>
                  <a:lnTo>
                    <a:pt x="6301" y="7814"/>
                  </a:lnTo>
                  <a:cubicBezTo>
                    <a:pt x="6553" y="7751"/>
                    <a:pt x="6742" y="7688"/>
                    <a:pt x="6931" y="7531"/>
                  </a:cubicBezTo>
                  <a:close/>
                  <a:moveTo>
                    <a:pt x="8507" y="8602"/>
                  </a:moveTo>
                  <a:lnTo>
                    <a:pt x="9168" y="8822"/>
                  </a:lnTo>
                  <a:lnTo>
                    <a:pt x="9420" y="9484"/>
                  </a:lnTo>
                  <a:lnTo>
                    <a:pt x="8759" y="9263"/>
                  </a:lnTo>
                  <a:lnTo>
                    <a:pt x="8507" y="8602"/>
                  </a:lnTo>
                  <a:close/>
                  <a:moveTo>
                    <a:pt x="3403" y="8633"/>
                  </a:moveTo>
                  <a:lnTo>
                    <a:pt x="3151" y="9295"/>
                  </a:lnTo>
                  <a:lnTo>
                    <a:pt x="2489" y="9547"/>
                  </a:lnTo>
                  <a:lnTo>
                    <a:pt x="2710" y="8854"/>
                  </a:lnTo>
                  <a:lnTo>
                    <a:pt x="3403" y="8633"/>
                  </a:lnTo>
                  <a:close/>
                  <a:moveTo>
                    <a:pt x="5955" y="9704"/>
                  </a:moveTo>
                  <a:lnTo>
                    <a:pt x="6270" y="10334"/>
                  </a:lnTo>
                  <a:lnTo>
                    <a:pt x="5955" y="10965"/>
                  </a:lnTo>
                  <a:lnTo>
                    <a:pt x="5640" y="10334"/>
                  </a:lnTo>
                  <a:lnTo>
                    <a:pt x="5955" y="9704"/>
                  </a:lnTo>
                  <a:close/>
                  <a:moveTo>
                    <a:pt x="6018" y="1"/>
                  </a:moveTo>
                  <a:cubicBezTo>
                    <a:pt x="5923" y="1"/>
                    <a:pt x="5766" y="95"/>
                    <a:pt x="5703" y="190"/>
                  </a:cubicBezTo>
                  <a:lnTo>
                    <a:pt x="5010" y="1671"/>
                  </a:lnTo>
                  <a:cubicBezTo>
                    <a:pt x="4978" y="1765"/>
                    <a:pt x="4978" y="1891"/>
                    <a:pt x="5010" y="1986"/>
                  </a:cubicBezTo>
                  <a:lnTo>
                    <a:pt x="5230" y="2458"/>
                  </a:lnTo>
                  <a:lnTo>
                    <a:pt x="4758" y="2206"/>
                  </a:lnTo>
                  <a:cubicBezTo>
                    <a:pt x="4710" y="2190"/>
                    <a:pt x="4655" y="2183"/>
                    <a:pt x="4596" y="2183"/>
                  </a:cubicBezTo>
                  <a:cubicBezTo>
                    <a:pt x="4537" y="2183"/>
                    <a:pt x="4474" y="2190"/>
                    <a:pt x="4411" y="2206"/>
                  </a:cubicBezTo>
                  <a:cubicBezTo>
                    <a:pt x="4285" y="2238"/>
                    <a:pt x="4222" y="2332"/>
                    <a:pt x="4190" y="2458"/>
                  </a:cubicBezTo>
                  <a:lnTo>
                    <a:pt x="4033" y="2962"/>
                  </a:lnTo>
                  <a:lnTo>
                    <a:pt x="3875" y="2458"/>
                  </a:lnTo>
                  <a:cubicBezTo>
                    <a:pt x="3812" y="2332"/>
                    <a:pt x="3749" y="2238"/>
                    <a:pt x="3623" y="2206"/>
                  </a:cubicBezTo>
                  <a:lnTo>
                    <a:pt x="2143" y="1702"/>
                  </a:lnTo>
                  <a:cubicBezTo>
                    <a:pt x="2109" y="1694"/>
                    <a:pt x="2073" y="1690"/>
                    <a:pt x="2036" y="1690"/>
                  </a:cubicBezTo>
                  <a:cubicBezTo>
                    <a:pt x="1937" y="1690"/>
                    <a:pt x="1834" y="1719"/>
                    <a:pt x="1765" y="1765"/>
                  </a:cubicBezTo>
                  <a:cubicBezTo>
                    <a:pt x="1702" y="1860"/>
                    <a:pt x="1670" y="2017"/>
                    <a:pt x="1702" y="2143"/>
                  </a:cubicBezTo>
                  <a:lnTo>
                    <a:pt x="2206" y="3624"/>
                  </a:lnTo>
                  <a:cubicBezTo>
                    <a:pt x="2237" y="3750"/>
                    <a:pt x="2332" y="3813"/>
                    <a:pt x="2458" y="3876"/>
                  </a:cubicBezTo>
                  <a:lnTo>
                    <a:pt x="2962" y="4034"/>
                  </a:lnTo>
                  <a:lnTo>
                    <a:pt x="2458" y="4191"/>
                  </a:lnTo>
                  <a:cubicBezTo>
                    <a:pt x="2332" y="4223"/>
                    <a:pt x="2237" y="4286"/>
                    <a:pt x="2206" y="4412"/>
                  </a:cubicBezTo>
                  <a:cubicBezTo>
                    <a:pt x="2174" y="4538"/>
                    <a:pt x="2143" y="4664"/>
                    <a:pt x="2206" y="4758"/>
                  </a:cubicBezTo>
                  <a:lnTo>
                    <a:pt x="2458" y="5231"/>
                  </a:lnTo>
                  <a:lnTo>
                    <a:pt x="1985" y="5010"/>
                  </a:lnTo>
                  <a:cubicBezTo>
                    <a:pt x="1922" y="4994"/>
                    <a:pt x="1859" y="4987"/>
                    <a:pt x="1804" y="4987"/>
                  </a:cubicBezTo>
                  <a:cubicBezTo>
                    <a:pt x="1749" y="4987"/>
                    <a:pt x="1702" y="4994"/>
                    <a:pt x="1670" y="5010"/>
                  </a:cubicBezTo>
                  <a:lnTo>
                    <a:pt x="189" y="5703"/>
                  </a:lnTo>
                  <a:cubicBezTo>
                    <a:pt x="95" y="5798"/>
                    <a:pt x="0" y="5924"/>
                    <a:pt x="0" y="6018"/>
                  </a:cubicBezTo>
                  <a:cubicBezTo>
                    <a:pt x="0" y="6144"/>
                    <a:pt x="95" y="6302"/>
                    <a:pt x="189" y="6333"/>
                  </a:cubicBezTo>
                  <a:lnTo>
                    <a:pt x="1670" y="7058"/>
                  </a:lnTo>
                  <a:cubicBezTo>
                    <a:pt x="1717" y="7074"/>
                    <a:pt x="1772" y="7082"/>
                    <a:pt x="1828" y="7082"/>
                  </a:cubicBezTo>
                  <a:cubicBezTo>
                    <a:pt x="1883" y="7082"/>
                    <a:pt x="1938" y="7074"/>
                    <a:pt x="1985" y="7058"/>
                  </a:cubicBezTo>
                  <a:lnTo>
                    <a:pt x="2458" y="6806"/>
                  </a:lnTo>
                  <a:lnTo>
                    <a:pt x="2206" y="7279"/>
                  </a:lnTo>
                  <a:cubicBezTo>
                    <a:pt x="2174" y="7405"/>
                    <a:pt x="2174" y="7531"/>
                    <a:pt x="2206" y="7657"/>
                  </a:cubicBezTo>
                  <a:cubicBezTo>
                    <a:pt x="2237" y="7751"/>
                    <a:pt x="2332" y="7846"/>
                    <a:pt x="2458" y="7877"/>
                  </a:cubicBezTo>
                  <a:lnTo>
                    <a:pt x="2962" y="8035"/>
                  </a:lnTo>
                  <a:lnTo>
                    <a:pt x="2458" y="8192"/>
                  </a:lnTo>
                  <a:cubicBezTo>
                    <a:pt x="2332" y="8224"/>
                    <a:pt x="2237" y="8318"/>
                    <a:pt x="2206" y="8444"/>
                  </a:cubicBezTo>
                  <a:lnTo>
                    <a:pt x="1702" y="9925"/>
                  </a:lnTo>
                  <a:cubicBezTo>
                    <a:pt x="1623" y="10161"/>
                    <a:pt x="1784" y="10397"/>
                    <a:pt x="2004" y="10397"/>
                  </a:cubicBezTo>
                  <a:cubicBezTo>
                    <a:pt x="2048" y="10397"/>
                    <a:pt x="2095" y="10387"/>
                    <a:pt x="2143" y="10366"/>
                  </a:cubicBezTo>
                  <a:lnTo>
                    <a:pt x="3623" y="9862"/>
                  </a:lnTo>
                  <a:cubicBezTo>
                    <a:pt x="3749" y="9799"/>
                    <a:pt x="3812" y="9736"/>
                    <a:pt x="3875" y="9610"/>
                  </a:cubicBezTo>
                  <a:lnTo>
                    <a:pt x="4033" y="9106"/>
                  </a:lnTo>
                  <a:lnTo>
                    <a:pt x="4190" y="9610"/>
                  </a:lnTo>
                  <a:cubicBezTo>
                    <a:pt x="4222" y="9736"/>
                    <a:pt x="4285" y="9799"/>
                    <a:pt x="4411" y="9862"/>
                  </a:cubicBezTo>
                  <a:cubicBezTo>
                    <a:pt x="4484" y="9880"/>
                    <a:pt x="4556" y="9898"/>
                    <a:pt x="4623" y="9898"/>
                  </a:cubicBezTo>
                  <a:cubicBezTo>
                    <a:pt x="4672" y="9898"/>
                    <a:pt x="4718" y="9889"/>
                    <a:pt x="4758" y="9862"/>
                  </a:cubicBezTo>
                  <a:lnTo>
                    <a:pt x="5230" y="9610"/>
                  </a:lnTo>
                  <a:lnTo>
                    <a:pt x="5010" y="10082"/>
                  </a:lnTo>
                  <a:cubicBezTo>
                    <a:pt x="4978" y="10208"/>
                    <a:pt x="4978" y="10334"/>
                    <a:pt x="5010" y="10398"/>
                  </a:cubicBezTo>
                  <a:lnTo>
                    <a:pt x="5703" y="11847"/>
                  </a:lnTo>
                  <a:cubicBezTo>
                    <a:pt x="5797" y="11973"/>
                    <a:pt x="5923" y="12067"/>
                    <a:pt x="6018" y="12067"/>
                  </a:cubicBezTo>
                  <a:cubicBezTo>
                    <a:pt x="6144" y="12067"/>
                    <a:pt x="6301" y="11973"/>
                    <a:pt x="6333" y="11847"/>
                  </a:cubicBezTo>
                  <a:lnTo>
                    <a:pt x="7057" y="10398"/>
                  </a:lnTo>
                  <a:cubicBezTo>
                    <a:pt x="7089" y="10271"/>
                    <a:pt x="7089" y="10177"/>
                    <a:pt x="7057" y="10082"/>
                  </a:cubicBezTo>
                  <a:lnTo>
                    <a:pt x="6805" y="9610"/>
                  </a:lnTo>
                  <a:lnTo>
                    <a:pt x="7278" y="9862"/>
                  </a:lnTo>
                  <a:cubicBezTo>
                    <a:pt x="7341" y="9878"/>
                    <a:pt x="7404" y="9886"/>
                    <a:pt x="7467" y="9886"/>
                  </a:cubicBezTo>
                  <a:cubicBezTo>
                    <a:pt x="7530" y="9886"/>
                    <a:pt x="7593" y="9878"/>
                    <a:pt x="7656" y="9862"/>
                  </a:cubicBezTo>
                  <a:cubicBezTo>
                    <a:pt x="7750" y="9799"/>
                    <a:pt x="7845" y="9736"/>
                    <a:pt x="7877" y="9610"/>
                  </a:cubicBezTo>
                  <a:lnTo>
                    <a:pt x="8034" y="9106"/>
                  </a:lnTo>
                  <a:lnTo>
                    <a:pt x="8192" y="9610"/>
                  </a:lnTo>
                  <a:cubicBezTo>
                    <a:pt x="8223" y="9736"/>
                    <a:pt x="8318" y="9799"/>
                    <a:pt x="8444" y="9862"/>
                  </a:cubicBezTo>
                  <a:lnTo>
                    <a:pt x="9924" y="10366"/>
                  </a:lnTo>
                  <a:cubicBezTo>
                    <a:pt x="9957" y="10373"/>
                    <a:pt x="9990" y="10377"/>
                    <a:pt x="10023" y="10377"/>
                  </a:cubicBezTo>
                  <a:cubicBezTo>
                    <a:pt x="10268" y="10377"/>
                    <a:pt x="10477" y="10175"/>
                    <a:pt x="10365" y="9925"/>
                  </a:cubicBezTo>
                  <a:lnTo>
                    <a:pt x="9861" y="8444"/>
                  </a:lnTo>
                  <a:cubicBezTo>
                    <a:pt x="9798" y="8318"/>
                    <a:pt x="9735" y="8224"/>
                    <a:pt x="9609" y="8192"/>
                  </a:cubicBezTo>
                  <a:lnTo>
                    <a:pt x="9105" y="8035"/>
                  </a:lnTo>
                  <a:lnTo>
                    <a:pt x="9609" y="7877"/>
                  </a:lnTo>
                  <a:cubicBezTo>
                    <a:pt x="9735" y="7846"/>
                    <a:pt x="9798" y="7751"/>
                    <a:pt x="9861" y="7657"/>
                  </a:cubicBezTo>
                  <a:cubicBezTo>
                    <a:pt x="9893" y="7531"/>
                    <a:pt x="9924" y="7405"/>
                    <a:pt x="9861" y="7279"/>
                  </a:cubicBezTo>
                  <a:lnTo>
                    <a:pt x="9609" y="6806"/>
                  </a:lnTo>
                  <a:lnTo>
                    <a:pt x="10082" y="7058"/>
                  </a:lnTo>
                  <a:cubicBezTo>
                    <a:pt x="10145" y="7074"/>
                    <a:pt x="10208" y="7082"/>
                    <a:pt x="10263" y="7082"/>
                  </a:cubicBezTo>
                  <a:cubicBezTo>
                    <a:pt x="10318" y="7082"/>
                    <a:pt x="10365" y="7074"/>
                    <a:pt x="10397" y="7058"/>
                  </a:cubicBezTo>
                  <a:lnTo>
                    <a:pt x="11846" y="6333"/>
                  </a:lnTo>
                  <a:cubicBezTo>
                    <a:pt x="11972" y="6270"/>
                    <a:pt x="12067" y="6144"/>
                    <a:pt x="12067" y="6018"/>
                  </a:cubicBezTo>
                  <a:cubicBezTo>
                    <a:pt x="12067" y="5924"/>
                    <a:pt x="11972" y="5766"/>
                    <a:pt x="11846" y="5703"/>
                  </a:cubicBezTo>
                  <a:lnTo>
                    <a:pt x="10397" y="5010"/>
                  </a:lnTo>
                  <a:cubicBezTo>
                    <a:pt x="10334" y="4994"/>
                    <a:pt x="10279" y="4987"/>
                    <a:pt x="10228" y="4987"/>
                  </a:cubicBezTo>
                  <a:cubicBezTo>
                    <a:pt x="10176" y="4987"/>
                    <a:pt x="10129" y="4994"/>
                    <a:pt x="10082" y="5010"/>
                  </a:cubicBezTo>
                  <a:lnTo>
                    <a:pt x="9609" y="5231"/>
                  </a:lnTo>
                  <a:lnTo>
                    <a:pt x="9861" y="4758"/>
                  </a:lnTo>
                  <a:cubicBezTo>
                    <a:pt x="9893" y="4664"/>
                    <a:pt x="9893" y="4538"/>
                    <a:pt x="9861" y="4412"/>
                  </a:cubicBezTo>
                  <a:cubicBezTo>
                    <a:pt x="9798" y="4286"/>
                    <a:pt x="9735" y="4223"/>
                    <a:pt x="9609" y="4191"/>
                  </a:cubicBezTo>
                  <a:lnTo>
                    <a:pt x="9105" y="4034"/>
                  </a:lnTo>
                  <a:lnTo>
                    <a:pt x="9609" y="3876"/>
                  </a:lnTo>
                  <a:cubicBezTo>
                    <a:pt x="9735" y="3813"/>
                    <a:pt x="9798" y="3750"/>
                    <a:pt x="9861" y="3624"/>
                  </a:cubicBezTo>
                  <a:lnTo>
                    <a:pt x="10365" y="2143"/>
                  </a:lnTo>
                  <a:cubicBezTo>
                    <a:pt x="10397" y="2017"/>
                    <a:pt x="10365" y="1860"/>
                    <a:pt x="10271" y="1765"/>
                  </a:cubicBezTo>
                  <a:cubicBezTo>
                    <a:pt x="10226" y="1721"/>
                    <a:pt x="10135" y="1676"/>
                    <a:pt x="10040" y="1676"/>
                  </a:cubicBezTo>
                  <a:cubicBezTo>
                    <a:pt x="10001" y="1676"/>
                    <a:pt x="9961" y="1684"/>
                    <a:pt x="9924" y="1702"/>
                  </a:cubicBezTo>
                  <a:lnTo>
                    <a:pt x="8444" y="2206"/>
                  </a:lnTo>
                  <a:cubicBezTo>
                    <a:pt x="8318" y="2238"/>
                    <a:pt x="8223" y="2332"/>
                    <a:pt x="8192" y="2458"/>
                  </a:cubicBezTo>
                  <a:lnTo>
                    <a:pt x="8034" y="2962"/>
                  </a:lnTo>
                  <a:lnTo>
                    <a:pt x="7877" y="2458"/>
                  </a:lnTo>
                  <a:cubicBezTo>
                    <a:pt x="7845" y="2332"/>
                    <a:pt x="7750" y="2238"/>
                    <a:pt x="7656" y="2206"/>
                  </a:cubicBezTo>
                  <a:cubicBezTo>
                    <a:pt x="7583" y="2188"/>
                    <a:pt x="7510" y="2170"/>
                    <a:pt x="7438" y="2170"/>
                  </a:cubicBezTo>
                  <a:cubicBezTo>
                    <a:pt x="7384" y="2170"/>
                    <a:pt x="7331" y="2180"/>
                    <a:pt x="7278" y="2206"/>
                  </a:cubicBezTo>
                  <a:lnTo>
                    <a:pt x="6805" y="2458"/>
                  </a:lnTo>
                  <a:lnTo>
                    <a:pt x="7057" y="1986"/>
                  </a:lnTo>
                  <a:cubicBezTo>
                    <a:pt x="7089" y="1860"/>
                    <a:pt x="7089" y="1734"/>
                    <a:pt x="7057" y="1671"/>
                  </a:cubicBezTo>
                  <a:lnTo>
                    <a:pt x="6333" y="190"/>
                  </a:lnTo>
                  <a:cubicBezTo>
                    <a:pt x="6270" y="95"/>
                    <a:pt x="6144" y="1"/>
                    <a:pt x="60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395" name="Google Shape;7395;p65"/>
            <p:cNvGrpSpPr/>
            <p:nvPr/>
          </p:nvGrpSpPr>
          <p:grpSpPr>
            <a:xfrm>
              <a:off x="5021734" y="1438443"/>
              <a:ext cx="234527" cy="233914"/>
              <a:chOff x="-15719925" y="2416825"/>
              <a:chExt cx="306400" cy="305600"/>
            </a:xfrm>
            <a:grpFill/>
          </p:grpSpPr>
          <p:sp>
            <p:nvSpPr>
              <p:cNvPr id="7396" name="Google Shape;7396;p65"/>
              <p:cNvSpPr/>
              <p:nvPr/>
            </p:nvSpPr>
            <p:spPr>
              <a:xfrm>
                <a:off x="-15719925" y="2416825"/>
                <a:ext cx="306400" cy="305600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2224" extrusionOk="0">
                    <a:moveTo>
                      <a:pt x="6648" y="756"/>
                    </a:moveTo>
                    <a:lnTo>
                      <a:pt x="8002" y="3466"/>
                    </a:lnTo>
                    <a:cubicBezTo>
                      <a:pt x="8034" y="3560"/>
                      <a:pt x="8065" y="3592"/>
                      <a:pt x="8160" y="3623"/>
                    </a:cubicBezTo>
                    <a:lnTo>
                      <a:pt x="9451" y="4316"/>
                    </a:lnTo>
                    <a:lnTo>
                      <a:pt x="10617" y="7246"/>
                    </a:lnTo>
                    <a:lnTo>
                      <a:pt x="7845" y="7246"/>
                    </a:lnTo>
                    <a:lnTo>
                      <a:pt x="7215" y="5356"/>
                    </a:lnTo>
                    <a:cubicBezTo>
                      <a:pt x="7135" y="5198"/>
                      <a:pt x="6990" y="5128"/>
                      <a:pt x="6852" y="5128"/>
                    </a:cubicBezTo>
                    <a:cubicBezTo>
                      <a:pt x="6826" y="5128"/>
                      <a:pt x="6799" y="5130"/>
                      <a:pt x="6774" y="5135"/>
                    </a:cubicBezTo>
                    <a:cubicBezTo>
                      <a:pt x="6616" y="5167"/>
                      <a:pt x="6490" y="5419"/>
                      <a:pt x="6522" y="5576"/>
                    </a:cubicBezTo>
                    <a:lnTo>
                      <a:pt x="7089" y="7215"/>
                    </a:lnTo>
                    <a:lnTo>
                      <a:pt x="5167" y="7215"/>
                    </a:lnTo>
                    <a:lnTo>
                      <a:pt x="5797" y="4064"/>
                    </a:lnTo>
                    <a:cubicBezTo>
                      <a:pt x="5828" y="3875"/>
                      <a:pt x="5702" y="3686"/>
                      <a:pt x="5513" y="3623"/>
                    </a:cubicBezTo>
                    <a:cubicBezTo>
                      <a:pt x="5494" y="3620"/>
                      <a:pt x="5474" y="3618"/>
                      <a:pt x="5454" y="3618"/>
                    </a:cubicBezTo>
                    <a:cubicBezTo>
                      <a:pt x="5281" y="3618"/>
                      <a:pt x="5101" y="3737"/>
                      <a:pt x="5072" y="3907"/>
                    </a:cubicBezTo>
                    <a:lnTo>
                      <a:pt x="4411" y="7183"/>
                    </a:lnTo>
                    <a:lnTo>
                      <a:pt x="1607" y="7183"/>
                    </a:lnTo>
                    <a:lnTo>
                      <a:pt x="2142" y="4946"/>
                    </a:lnTo>
                    <a:lnTo>
                      <a:pt x="3466" y="4316"/>
                    </a:lnTo>
                    <a:cubicBezTo>
                      <a:pt x="3529" y="4253"/>
                      <a:pt x="3560" y="4222"/>
                      <a:pt x="3623" y="4159"/>
                    </a:cubicBezTo>
                    <a:lnTo>
                      <a:pt x="4253" y="2930"/>
                    </a:lnTo>
                    <a:lnTo>
                      <a:pt x="6175" y="2930"/>
                    </a:lnTo>
                    <a:cubicBezTo>
                      <a:pt x="6364" y="2930"/>
                      <a:pt x="6522" y="2772"/>
                      <a:pt x="6522" y="2583"/>
                    </a:cubicBezTo>
                    <a:cubicBezTo>
                      <a:pt x="6522" y="2363"/>
                      <a:pt x="6364" y="2205"/>
                      <a:pt x="6175" y="2205"/>
                    </a:cubicBezTo>
                    <a:lnTo>
                      <a:pt x="5230" y="2205"/>
                    </a:lnTo>
                    <a:lnTo>
                      <a:pt x="5702" y="756"/>
                    </a:lnTo>
                    <a:close/>
                    <a:moveTo>
                      <a:pt x="10397" y="7876"/>
                    </a:moveTo>
                    <a:lnTo>
                      <a:pt x="9830" y="8601"/>
                    </a:lnTo>
                    <a:lnTo>
                      <a:pt x="8916" y="8601"/>
                    </a:lnTo>
                    <a:cubicBezTo>
                      <a:pt x="8727" y="8601"/>
                      <a:pt x="8569" y="8758"/>
                      <a:pt x="8569" y="8947"/>
                    </a:cubicBezTo>
                    <a:cubicBezTo>
                      <a:pt x="8664" y="9199"/>
                      <a:pt x="8821" y="9357"/>
                      <a:pt x="9010" y="9357"/>
                    </a:cubicBezTo>
                    <a:lnTo>
                      <a:pt x="9357" y="9357"/>
                    </a:lnTo>
                    <a:lnTo>
                      <a:pt x="8821" y="10050"/>
                    </a:lnTo>
                    <a:lnTo>
                      <a:pt x="7561" y="10050"/>
                    </a:lnTo>
                    <a:cubicBezTo>
                      <a:pt x="7435" y="10050"/>
                      <a:pt x="7278" y="10145"/>
                      <a:pt x="7246" y="10239"/>
                    </a:cubicBezTo>
                    <a:lnTo>
                      <a:pt x="6616" y="11468"/>
                    </a:lnTo>
                    <a:lnTo>
                      <a:pt x="5576" y="11468"/>
                    </a:lnTo>
                    <a:lnTo>
                      <a:pt x="5041" y="10775"/>
                    </a:lnTo>
                    <a:lnTo>
                      <a:pt x="6080" y="10775"/>
                    </a:lnTo>
                    <a:cubicBezTo>
                      <a:pt x="6301" y="10775"/>
                      <a:pt x="6459" y="10617"/>
                      <a:pt x="6459" y="10397"/>
                    </a:cubicBezTo>
                    <a:cubicBezTo>
                      <a:pt x="6459" y="10208"/>
                      <a:pt x="6301" y="10050"/>
                      <a:pt x="6080" y="10050"/>
                    </a:cubicBezTo>
                    <a:lnTo>
                      <a:pt x="4474" y="10050"/>
                    </a:lnTo>
                    <a:lnTo>
                      <a:pt x="3529" y="8758"/>
                    </a:lnTo>
                    <a:cubicBezTo>
                      <a:pt x="3466" y="8664"/>
                      <a:pt x="3371" y="8601"/>
                      <a:pt x="3245" y="8601"/>
                    </a:cubicBezTo>
                    <a:lnTo>
                      <a:pt x="2048" y="8601"/>
                    </a:lnTo>
                    <a:lnTo>
                      <a:pt x="1670" y="7876"/>
                    </a:lnTo>
                    <a:close/>
                    <a:moveTo>
                      <a:pt x="5419" y="0"/>
                    </a:moveTo>
                    <a:cubicBezTo>
                      <a:pt x="5261" y="0"/>
                      <a:pt x="5135" y="126"/>
                      <a:pt x="5072" y="252"/>
                    </a:cubicBezTo>
                    <a:lnTo>
                      <a:pt x="4442" y="2174"/>
                    </a:lnTo>
                    <a:lnTo>
                      <a:pt x="3970" y="2174"/>
                    </a:lnTo>
                    <a:cubicBezTo>
                      <a:pt x="3844" y="2174"/>
                      <a:pt x="3686" y="2237"/>
                      <a:pt x="3655" y="2363"/>
                    </a:cubicBezTo>
                    <a:lnTo>
                      <a:pt x="2993" y="3718"/>
                    </a:lnTo>
                    <a:lnTo>
                      <a:pt x="1638" y="4379"/>
                    </a:lnTo>
                    <a:cubicBezTo>
                      <a:pt x="1575" y="4411"/>
                      <a:pt x="1481" y="4505"/>
                      <a:pt x="1449" y="4600"/>
                    </a:cubicBezTo>
                    <a:lnTo>
                      <a:pt x="819" y="7215"/>
                    </a:lnTo>
                    <a:lnTo>
                      <a:pt x="347" y="7215"/>
                    </a:lnTo>
                    <a:cubicBezTo>
                      <a:pt x="158" y="7215"/>
                      <a:pt x="0" y="7372"/>
                      <a:pt x="0" y="7561"/>
                    </a:cubicBezTo>
                    <a:cubicBezTo>
                      <a:pt x="0" y="7750"/>
                      <a:pt x="158" y="7908"/>
                      <a:pt x="347" y="7908"/>
                    </a:cubicBezTo>
                    <a:lnTo>
                      <a:pt x="851" y="7908"/>
                    </a:lnTo>
                    <a:lnTo>
                      <a:pt x="1481" y="9136"/>
                    </a:lnTo>
                    <a:cubicBezTo>
                      <a:pt x="1575" y="9262"/>
                      <a:pt x="1670" y="9325"/>
                      <a:pt x="1796" y="9325"/>
                    </a:cubicBezTo>
                    <a:lnTo>
                      <a:pt x="3056" y="9325"/>
                    </a:lnTo>
                    <a:lnTo>
                      <a:pt x="3623" y="10050"/>
                    </a:lnTo>
                    <a:lnTo>
                      <a:pt x="2552" y="10050"/>
                    </a:lnTo>
                    <a:cubicBezTo>
                      <a:pt x="2363" y="10050"/>
                      <a:pt x="2205" y="10208"/>
                      <a:pt x="2205" y="10397"/>
                    </a:cubicBezTo>
                    <a:cubicBezTo>
                      <a:pt x="2205" y="10617"/>
                      <a:pt x="2363" y="10775"/>
                      <a:pt x="2552" y="10775"/>
                    </a:cubicBezTo>
                    <a:lnTo>
                      <a:pt x="4159" y="10775"/>
                    </a:lnTo>
                    <a:lnTo>
                      <a:pt x="5104" y="12066"/>
                    </a:lnTo>
                    <a:cubicBezTo>
                      <a:pt x="5198" y="12129"/>
                      <a:pt x="5261" y="12224"/>
                      <a:pt x="5387" y="12224"/>
                    </a:cubicBezTo>
                    <a:lnTo>
                      <a:pt x="6805" y="12224"/>
                    </a:lnTo>
                    <a:cubicBezTo>
                      <a:pt x="6931" y="12224"/>
                      <a:pt x="7089" y="12129"/>
                      <a:pt x="7120" y="12035"/>
                    </a:cubicBezTo>
                    <a:lnTo>
                      <a:pt x="7750" y="10806"/>
                    </a:lnTo>
                    <a:lnTo>
                      <a:pt x="8979" y="10806"/>
                    </a:lnTo>
                    <a:cubicBezTo>
                      <a:pt x="9073" y="10806"/>
                      <a:pt x="9199" y="10775"/>
                      <a:pt x="9231" y="10649"/>
                    </a:cubicBezTo>
                    <a:lnTo>
                      <a:pt x="10176" y="9357"/>
                    </a:lnTo>
                    <a:lnTo>
                      <a:pt x="11184" y="9357"/>
                    </a:lnTo>
                    <a:cubicBezTo>
                      <a:pt x="11373" y="9357"/>
                      <a:pt x="11531" y="9199"/>
                      <a:pt x="11531" y="8979"/>
                    </a:cubicBezTo>
                    <a:cubicBezTo>
                      <a:pt x="11531" y="8790"/>
                      <a:pt x="11373" y="8632"/>
                      <a:pt x="11184" y="8632"/>
                    </a:cubicBezTo>
                    <a:lnTo>
                      <a:pt x="10775" y="8632"/>
                    </a:lnTo>
                    <a:lnTo>
                      <a:pt x="11342" y="7908"/>
                    </a:lnTo>
                    <a:lnTo>
                      <a:pt x="11877" y="7908"/>
                    </a:lnTo>
                    <a:cubicBezTo>
                      <a:pt x="12098" y="7908"/>
                      <a:pt x="12255" y="7750"/>
                      <a:pt x="12255" y="7561"/>
                    </a:cubicBezTo>
                    <a:cubicBezTo>
                      <a:pt x="12255" y="7372"/>
                      <a:pt x="12098" y="7215"/>
                      <a:pt x="11877" y="7215"/>
                    </a:cubicBezTo>
                    <a:lnTo>
                      <a:pt x="11373" y="7215"/>
                    </a:lnTo>
                    <a:lnTo>
                      <a:pt x="10019" y="3875"/>
                    </a:lnTo>
                    <a:cubicBezTo>
                      <a:pt x="9987" y="3781"/>
                      <a:pt x="9956" y="3718"/>
                      <a:pt x="9861" y="3655"/>
                    </a:cubicBezTo>
                    <a:lnTo>
                      <a:pt x="8538" y="2993"/>
                    </a:lnTo>
                    <a:lnTo>
                      <a:pt x="7152" y="189"/>
                    </a:lnTo>
                    <a:cubicBezTo>
                      <a:pt x="7089" y="95"/>
                      <a:pt x="6963" y="0"/>
                      <a:pt x="68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97" name="Google Shape;7397;p65"/>
              <p:cNvSpPr/>
              <p:nvPr/>
            </p:nvSpPr>
            <p:spPr>
              <a:xfrm>
                <a:off x="-15467900" y="2686175"/>
                <a:ext cx="535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143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1796" y="694"/>
                    </a:lnTo>
                    <a:cubicBezTo>
                      <a:pt x="1985" y="694"/>
                      <a:pt x="2143" y="536"/>
                      <a:pt x="2143" y="347"/>
                    </a:cubicBezTo>
                    <a:cubicBezTo>
                      <a:pt x="2143" y="158"/>
                      <a:pt x="1985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398" name="Google Shape;7398;p65"/>
              <p:cNvSpPr/>
              <p:nvPr/>
            </p:nvSpPr>
            <p:spPr>
              <a:xfrm>
                <a:off x="-15718350" y="2703500"/>
                <a:ext cx="54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827" y="725"/>
                    </a:lnTo>
                    <a:cubicBezTo>
                      <a:pt x="2016" y="725"/>
                      <a:pt x="2174" y="568"/>
                      <a:pt x="2174" y="347"/>
                    </a:cubicBezTo>
                    <a:cubicBezTo>
                      <a:pt x="2174" y="158"/>
                      <a:pt x="2016" y="1"/>
                      <a:pt x="18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399" name="Google Shape;7399;p65"/>
            <p:cNvSpPr/>
            <p:nvPr/>
          </p:nvSpPr>
          <p:spPr>
            <a:xfrm>
              <a:off x="1285628" y="1149793"/>
              <a:ext cx="235119" cy="234239"/>
            </a:xfrm>
            <a:custGeom>
              <a:avLst/>
              <a:gdLst/>
              <a:ahLst/>
              <a:cxnLst/>
              <a:rect l="l" t="t" r="r" b="b"/>
              <a:pathLst>
                <a:path w="12287" h="12241" extrusionOk="0">
                  <a:moveTo>
                    <a:pt x="6207" y="1056"/>
                  </a:moveTo>
                  <a:lnTo>
                    <a:pt x="6553" y="1560"/>
                  </a:lnTo>
                  <a:cubicBezTo>
                    <a:pt x="6994" y="2253"/>
                    <a:pt x="7656" y="2663"/>
                    <a:pt x="8443" y="2820"/>
                  </a:cubicBezTo>
                  <a:cubicBezTo>
                    <a:pt x="8191" y="3261"/>
                    <a:pt x="8097" y="3765"/>
                    <a:pt x="8002" y="4332"/>
                  </a:cubicBezTo>
                  <a:cubicBezTo>
                    <a:pt x="7939" y="5152"/>
                    <a:pt x="8097" y="5939"/>
                    <a:pt x="8443" y="6506"/>
                  </a:cubicBezTo>
                  <a:cubicBezTo>
                    <a:pt x="8498" y="6588"/>
                    <a:pt x="8623" y="6670"/>
                    <a:pt x="8758" y="6670"/>
                  </a:cubicBezTo>
                  <a:cubicBezTo>
                    <a:pt x="8779" y="6670"/>
                    <a:pt x="8800" y="6668"/>
                    <a:pt x="8821" y="6664"/>
                  </a:cubicBezTo>
                  <a:cubicBezTo>
                    <a:pt x="9420" y="6506"/>
                    <a:pt x="9924" y="6223"/>
                    <a:pt x="10365" y="5908"/>
                  </a:cubicBezTo>
                  <a:cubicBezTo>
                    <a:pt x="10680" y="6254"/>
                    <a:pt x="11090" y="6569"/>
                    <a:pt x="11499" y="6853"/>
                  </a:cubicBezTo>
                  <a:cubicBezTo>
                    <a:pt x="11279" y="7325"/>
                    <a:pt x="11153" y="7798"/>
                    <a:pt x="11153" y="8271"/>
                  </a:cubicBezTo>
                  <a:cubicBezTo>
                    <a:pt x="10586" y="8302"/>
                    <a:pt x="10082" y="8428"/>
                    <a:pt x="9578" y="8617"/>
                  </a:cubicBezTo>
                  <a:cubicBezTo>
                    <a:pt x="9389" y="8712"/>
                    <a:pt x="9294" y="8932"/>
                    <a:pt x="9389" y="9090"/>
                  </a:cubicBezTo>
                  <a:lnTo>
                    <a:pt x="9704" y="9751"/>
                  </a:lnTo>
                  <a:lnTo>
                    <a:pt x="7183" y="8932"/>
                  </a:lnTo>
                  <a:lnTo>
                    <a:pt x="9861" y="7861"/>
                  </a:lnTo>
                  <a:cubicBezTo>
                    <a:pt x="10050" y="7798"/>
                    <a:pt x="10145" y="7609"/>
                    <a:pt x="10050" y="7388"/>
                  </a:cubicBezTo>
                  <a:cubicBezTo>
                    <a:pt x="10003" y="7247"/>
                    <a:pt x="9867" y="7176"/>
                    <a:pt x="9722" y="7176"/>
                  </a:cubicBezTo>
                  <a:cubicBezTo>
                    <a:pt x="9674" y="7176"/>
                    <a:pt x="9625" y="7184"/>
                    <a:pt x="9578" y="7199"/>
                  </a:cubicBezTo>
                  <a:lnTo>
                    <a:pt x="6522" y="8428"/>
                  </a:lnTo>
                  <a:lnTo>
                    <a:pt x="6522" y="3986"/>
                  </a:lnTo>
                  <a:cubicBezTo>
                    <a:pt x="6522" y="3765"/>
                    <a:pt x="6364" y="3608"/>
                    <a:pt x="6144" y="3608"/>
                  </a:cubicBezTo>
                  <a:cubicBezTo>
                    <a:pt x="5955" y="3608"/>
                    <a:pt x="5797" y="3765"/>
                    <a:pt x="5797" y="3986"/>
                  </a:cubicBezTo>
                  <a:lnTo>
                    <a:pt x="5797" y="8428"/>
                  </a:lnTo>
                  <a:lnTo>
                    <a:pt x="2710" y="7199"/>
                  </a:lnTo>
                  <a:cubicBezTo>
                    <a:pt x="2662" y="7184"/>
                    <a:pt x="2615" y="7176"/>
                    <a:pt x="2570" y="7176"/>
                  </a:cubicBezTo>
                  <a:cubicBezTo>
                    <a:pt x="2434" y="7176"/>
                    <a:pt x="2316" y="7247"/>
                    <a:pt x="2268" y="7388"/>
                  </a:cubicBezTo>
                  <a:cubicBezTo>
                    <a:pt x="2174" y="7609"/>
                    <a:pt x="2268" y="7798"/>
                    <a:pt x="2457" y="7861"/>
                  </a:cubicBezTo>
                  <a:lnTo>
                    <a:pt x="5135" y="8932"/>
                  </a:lnTo>
                  <a:lnTo>
                    <a:pt x="2615" y="9751"/>
                  </a:lnTo>
                  <a:lnTo>
                    <a:pt x="2930" y="9090"/>
                  </a:lnTo>
                  <a:cubicBezTo>
                    <a:pt x="2993" y="8901"/>
                    <a:pt x="2930" y="8712"/>
                    <a:pt x="2741" y="8617"/>
                  </a:cubicBezTo>
                  <a:cubicBezTo>
                    <a:pt x="2205" y="8397"/>
                    <a:pt x="1701" y="8271"/>
                    <a:pt x="1166" y="8271"/>
                  </a:cubicBezTo>
                  <a:cubicBezTo>
                    <a:pt x="1166" y="7798"/>
                    <a:pt x="1040" y="7325"/>
                    <a:pt x="882" y="6853"/>
                  </a:cubicBezTo>
                  <a:cubicBezTo>
                    <a:pt x="1323" y="6569"/>
                    <a:pt x="1701" y="6254"/>
                    <a:pt x="2016" y="5908"/>
                  </a:cubicBezTo>
                  <a:cubicBezTo>
                    <a:pt x="2457" y="6254"/>
                    <a:pt x="2962" y="6506"/>
                    <a:pt x="3560" y="6664"/>
                  </a:cubicBezTo>
                  <a:cubicBezTo>
                    <a:pt x="3596" y="6671"/>
                    <a:pt x="3631" y="6675"/>
                    <a:pt x="3665" y="6675"/>
                  </a:cubicBezTo>
                  <a:cubicBezTo>
                    <a:pt x="3784" y="6675"/>
                    <a:pt x="3889" y="6628"/>
                    <a:pt x="3938" y="6506"/>
                  </a:cubicBezTo>
                  <a:cubicBezTo>
                    <a:pt x="4316" y="5939"/>
                    <a:pt x="4411" y="5152"/>
                    <a:pt x="4379" y="4332"/>
                  </a:cubicBezTo>
                  <a:cubicBezTo>
                    <a:pt x="4348" y="3734"/>
                    <a:pt x="4190" y="3230"/>
                    <a:pt x="3938" y="2820"/>
                  </a:cubicBezTo>
                  <a:cubicBezTo>
                    <a:pt x="4694" y="2663"/>
                    <a:pt x="5356" y="2190"/>
                    <a:pt x="5828" y="1560"/>
                  </a:cubicBezTo>
                  <a:lnTo>
                    <a:pt x="6207" y="1056"/>
                  </a:lnTo>
                  <a:close/>
                  <a:moveTo>
                    <a:pt x="6116" y="1"/>
                  </a:moveTo>
                  <a:cubicBezTo>
                    <a:pt x="6002" y="1"/>
                    <a:pt x="5892" y="48"/>
                    <a:pt x="5828" y="142"/>
                  </a:cubicBezTo>
                  <a:lnTo>
                    <a:pt x="5198" y="1150"/>
                  </a:lnTo>
                  <a:cubicBezTo>
                    <a:pt x="4789" y="1781"/>
                    <a:pt x="4064" y="2159"/>
                    <a:pt x="3277" y="2159"/>
                  </a:cubicBezTo>
                  <a:cubicBezTo>
                    <a:pt x="2962" y="2159"/>
                    <a:pt x="2804" y="2568"/>
                    <a:pt x="3056" y="2757"/>
                  </a:cubicBezTo>
                  <a:cubicBezTo>
                    <a:pt x="3371" y="3072"/>
                    <a:pt x="3592" y="3671"/>
                    <a:pt x="3623" y="4364"/>
                  </a:cubicBezTo>
                  <a:cubicBezTo>
                    <a:pt x="3686" y="4931"/>
                    <a:pt x="3592" y="5467"/>
                    <a:pt x="3434" y="5876"/>
                  </a:cubicBezTo>
                  <a:cubicBezTo>
                    <a:pt x="2962" y="5719"/>
                    <a:pt x="2520" y="5435"/>
                    <a:pt x="2174" y="5120"/>
                  </a:cubicBezTo>
                  <a:cubicBezTo>
                    <a:pt x="2103" y="5049"/>
                    <a:pt x="2019" y="5016"/>
                    <a:pt x="1937" y="5016"/>
                  </a:cubicBezTo>
                  <a:cubicBezTo>
                    <a:pt x="1837" y="5016"/>
                    <a:pt x="1739" y="5065"/>
                    <a:pt x="1670" y="5152"/>
                  </a:cubicBezTo>
                  <a:cubicBezTo>
                    <a:pt x="1323" y="5624"/>
                    <a:pt x="851" y="6065"/>
                    <a:pt x="252" y="6349"/>
                  </a:cubicBezTo>
                  <a:cubicBezTo>
                    <a:pt x="95" y="6412"/>
                    <a:pt x="0" y="6601"/>
                    <a:pt x="95" y="6790"/>
                  </a:cubicBezTo>
                  <a:cubicBezTo>
                    <a:pt x="347" y="7388"/>
                    <a:pt x="441" y="8018"/>
                    <a:pt x="410" y="8586"/>
                  </a:cubicBezTo>
                  <a:cubicBezTo>
                    <a:pt x="410" y="8712"/>
                    <a:pt x="441" y="8775"/>
                    <a:pt x="536" y="8838"/>
                  </a:cubicBezTo>
                  <a:cubicBezTo>
                    <a:pt x="630" y="8964"/>
                    <a:pt x="788" y="8964"/>
                    <a:pt x="945" y="8964"/>
                  </a:cubicBezTo>
                  <a:cubicBezTo>
                    <a:pt x="1355" y="8964"/>
                    <a:pt x="1701" y="9058"/>
                    <a:pt x="2111" y="9153"/>
                  </a:cubicBezTo>
                  <a:lnTo>
                    <a:pt x="1544" y="10224"/>
                  </a:lnTo>
                  <a:cubicBezTo>
                    <a:pt x="1406" y="10472"/>
                    <a:pt x="1606" y="10745"/>
                    <a:pt x="1870" y="10745"/>
                  </a:cubicBezTo>
                  <a:cubicBezTo>
                    <a:pt x="1907" y="10745"/>
                    <a:pt x="1946" y="10740"/>
                    <a:pt x="1985" y="10728"/>
                  </a:cubicBezTo>
                  <a:lnTo>
                    <a:pt x="5797" y="9499"/>
                  </a:lnTo>
                  <a:lnTo>
                    <a:pt x="5797" y="11894"/>
                  </a:lnTo>
                  <a:cubicBezTo>
                    <a:pt x="5797" y="12083"/>
                    <a:pt x="5955" y="12240"/>
                    <a:pt x="6144" y="12240"/>
                  </a:cubicBezTo>
                  <a:cubicBezTo>
                    <a:pt x="6364" y="12240"/>
                    <a:pt x="6522" y="12083"/>
                    <a:pt x="6522" y="11894"/>
                  </a:cubicBezTo>
                  <a:lnTo>
                    <a:pt x="6522" y="9499"/>
                  </a:lnTo>
                  <a:lnTo>
                    <a:pt x="10334" y="10728"/>
                  </a:lnTo>
                  <a:cubicBezTo>
                    <a:pt x="10382" y="10747"/>
                    <a:pt x="10431" y="10756"/>
                    <a:pt x="10476" y="10756"/>
                  </a:cubicBezTo>
                  <a:cubicBezTo>
                    <a:pt x="10726" y="10756"/>
                    <a:pt x="10908" y="10490"/>
                    <a:pt x="10775" y="10224"/>
                  </a:cubicBezTo>
                  <a:lnTo>
                    <a:pt x="10208" y="9153"/>
                  </a:lnTo>
                  <a:cubicBezTo>
                    <a:pt x="10554" y="9058"/>
                    <a:pt x="10964" y="8964"/>
                    <a:pt x="11342" y="8964"/>
                  </a:cubicBezTo>
                  <a:cubicBezTo>
                    <a:pt x="11387" y="8964"/>
                    <a:pt x="11432" y="8966"/>
                    <a:pt x="11476" y="8966"/>
                  </a:cubicBezTo>
                  <a:cubicBezTo>
                    <a:pt x="11587" y="8966"/>
                    <a:pt x="11693" y="8950"/>
                    <a:pt x="11783" y="8838"/>
                  </a:cubicBezTo>
                  <a:cubicBezTo>
                    <a:pt x="11846" y="8775"/>
                    <a:pt x="11909" y="8680"/>
                    <a:pt x="11909" y="8586"/>
                  </a:cubicBezTo>
                  <a:cubicBezTo>
                    <a:pt x="11877" y="7987"/>
                    <a:pt x="11972" y="7388"/>
                    <a:pt x="12224" y="6790"/>
                  </a:cubicBezTo>
                  <a:cubicBezTo>
                    <a:pt x="12287" y="6601"/>
                    <a:pt x="12224" y="6412"/>
                    <a:pt x="12003" y="6349"/>
                  </a:cubicBezTo>
                  <a:cubicBezTo>
                    <a:pt x="11436" y="6065"/>
                    <a:pt x="10964" y="5624"/>
                    <a:pt x="10586" y="5152"/>
                  </a:cubicBezTo>
                  <a:cubicBezTo>
                    <a:pt x="10534" y="5065"/>
                    <a:pt x="10434" y="5016"/>
                    <a:pt x="10329" y="5016"/>
                  </a:cubicBezTo>
                  <a:cubicBezTo>
                    <a:pt x="10243" y="5016"/>
                    <a:pt x="10153" y="5049"/>
                    <a:pt x="10082" y="5120"/>
                  </a:cubicBezTo>
                  <a:cubicBezTo>
                    <a:pt x="9735" y="5435"/>
                    <a:pt x="9294" y="5719"/>
                    <a:pt x="8821" y="5876"/>
                  </a:cubicBezTo>
                  <a:cubicBezTo>
                    <a:pt x="8664" y="5467"/>
                    <a:pt x="8601" y="4931"/>
                    <a:pt x="8632" y="4364"/>
                  </a:cubicBezTo>
                  <a:cubicBezTo>
                    <a:pt x="8664" y="3702"/>
                    <a:pt x="8916" y="3072"/>
                    <a:pt x="9231" y="2757"/>
                  </a:cubicBezTo>
                  <a:cubicBezTo>
                    <a:pt x="9452" y="2505"/>
                    <a:pt x="9294" y="2159"/>
                    <a:pt x="8979" y="2159"/>
                  </a:cubicBezTo>
                  <a:cubicBezTo>
                    <a:pt x="8191" y="2159"/>
                    <a:pt x="7498" y="1781"/>
                    <a:pt x="7057" y="1150"/>
                  </a:cubicBezTo>
                  <a:lnTo>
                    <a:pt x="6427" y="142"/>
                  </a:lnTo>
                  <a:cubicBezTo>
                    <a:pt x="6348" y="48"/>
                    <a:pt x="6230" y="1"/>
                    <a:pt x="61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400" name="Google Shape;7400;p65"/>
            <p:cNvSpPr/>
            <p:nvPr/>
          </p:nvSpPr>
          <p:spPr>
            <a:xfrm>
              <a:off x="1286527" y="1467007"/>
              <a:ext cx="233321" cy="176928"/>
            </a:xfrm>
            <a:custGeom>
              <a:avLst/>
              <a:gdLst/>
              <a:ahLst/>
              <a:cxnLst/>
              <a:rect l="l" t="t" r="r" b="b"/>
              <a:pathLst>
                <a:path w="12193" h="9246" extrusionOk="0">
                  <a:moveTo>
                    <a:pt x="3781" y="1936"/>
                  </a:moveTo>
                  <a:lnTo>
                    <a:pt x="3907" y="2881"/>
                  </a:lnTo>
                  <a:lnTo>
                    <a:pt x="3466" y="2881"/>
                  </a:lnTo>
                  <a:lnTo>
                    <a:pt x="3781" y="1936"/>
                  </a:lnTo>
                  <a:close/>
                  <a:moveTo>
                    <a:pt x="2489" y="3574"/>
                  </a:moveTo>
                  <a:lnTo>
                    <a:pt x="2017" y="4961"/>
                  </a:lnTo>
                  <a:cubicBezTo>
                    <a:pt x="1387" y="4771"/>
                    <a:pt x="914" y="4267"/>
                    <a:pt x="757" y="3574"/>
                  </a:cubicBezTo>
                  <a:close/>
                  <a:moveTo>
                    <a:pt x="7877" y="3574"/>
                  </a:moveTo>
                  <a:lnTo>
                    <a:pt x="7877" y="3952"/>
                  </a:lnTo>
                  <a:cubicBezTo>
                    <a:pt x="7877" y="4425"/>
                    <a:pt x="7562" y="4835"/>
                    <a:pt x="7089" y="4961"/>
                  </a:cubicBezTo>
                  <a:cubicBezTo>
                    <a:pt x="7058" y="4835"/>
                    <a:pt x="7026" y="4740"/>
                    <a:pt x="6932" y="4614"/>
                  </a:cubicBezTo>
                  <a:lnTo>
                    <a:pt x="6302" y="3574"/>
                  </a:lnTo>
                  <a:close/>
                  <a:moveTo>
                    <a:pt x="4033" y="3574"/>
                  </a:moveTo>
                  <a:lnTo>
                    <a:pt x="4222" y="4992"/>
                  </a:lnTo>
                  <a:lnTo>
                    <a:pt x="2773" y="4992"/>
                  </a:lnTo>
                  <a:lnTo>
                    <a:pt x="3246" y="3574"/>
                  </a:lnTo>
                  <a:close/>
                  <a:moveTo>
                    <a:pt x="10712" y="3574"/>
                  </a:moveTo>
                  <a:cubicBezTo>
                    <a:pt x="11153" y="3637"/>
                    <a:pt x="11468" y="3952"/>
                    <a:pt x="11468" y="4330"/>
                  </a:cubicBezTo>
                  <a:cubicBezTo>
                    <a:pt x="11437" y="4740"/>
                    <a:pt x="11153" y="4992"/>
                    <a:pt x="10775" y="4992"/>
                  </a:cubicBezTo>
                  <a:cubicBezTo>
                    <a:pt x="10366" y="4992"/>
                    <a:pt x="10051" y="4677"/>
                    <a:pt x="10051" y="4299"/>
                  </a:cubicBezTo>
                  <a:cubicBezTo>
                    <a:pt x="10051" y="3889"/>
                    <a:pt x="10334" y="3574"/>
                    <a:pt x="10712" y="3574"/>
                  </a:cubicBezTo>
                  <a:close/>
                  <a:moveTo>
                    <a:pt x="4537" y="2062"/>
                  </a:moveTo>
                  <a:lnTo>
                    <a:pt x="6365" y="4992"/>
                  </a:lnTo>
                  <a:cubicBezTo>
                    <a:pt x="6428" y="5118"/>
                    <a:pt x="6491" y="5244"/>
                    <a:pt x="6491" y="5370"/>
                  </a:cubicBezTo>
                  <a:cubicBezTo>
                    <a:pt x="6491" y="5748"/>
                    <a:pt x="6176" y="6063"/>
                    <a:pt x="5766" y="6063"/>
                  </a:cubicBezTo>
                  <a:cubicBezTo>
                    <a:pt x="5356" y="6063"/>
                    <a:pt x="5104" y="5843"/>
                    <a:pt x="5010" y="5465"/>
                  </a:cubicBezTo>
                  <a:lnTo>
                    <a:pt x="4537" y="2062"/>
                  </a:lnTo>
                  <a:close/>
                  <a:moveTo>
                    <a:pt x="9515" y="3543"/>
                  </a:moveTo>
                  <a:cubicBezTo>
                    <a:pt x="9389" y="3732"/>
                    <a:pt x="9295" y="3984"/>
                    <a:pt x="9295" y="4236"/>
                  </a:cubicBezTo>
                  <a:cubicBezTo>
                    <a:pt x="9295" y="5024"/>
                    <a:pt x="9925" y="5654"/>
                    <a:pt x="10712" y="5654"/>
                  </a:cubicBezTo>
                  <a:lnTo>
                    <a:pt x="10870" y="5654"/>
                  </a:lnTo>
                  <a:lnTo>
                    <a:pt x="10397" y="6693"/>
                  </a:lnTo>
                  <a:cubicBezTo>
                    <a:pt x="10303" y="6977"/>
                    <a:pt x="10019" y="7134"/>
                    <a:pt x="9704" y="7134"/>
                  </a:cubicBezTo>
                  <a:lnTo>
                    <a:pt x="4663" y="7134"/>
                  </a:lnTo>
                  <a:cubicBezTo>
                    <a:pt x="3781" y="7134"/>
                    <a:pt x="3088" y="6504"/>
                    <a:pt x="2931" y="5717"/>
                  </a:cubicBezTo>
                  <a:lnTo>
                    <a:pt x="4348" y="5717"/>
                  </a:lnTo>
                  <a:cubicBezTo>
                    <a:pt x="4506" y="6347"/>
                    <a:pt x="5041" y="6788"/>
                    <a:pt x="5734" y="6788"/>
                  </a:cubicBezTo>
                  <a:cubicBezTo>
                    <a:pt x="6396" y="6788"/>
                    <a:pt x="6932" y="6315"/>
                    <a:pt x="7089" y="5654"/>
                  </a:cubicBezTo>
                  <a:cubicBezTo>
                    <a:pt x="7940" y="5496"/>
                    <a:pt x="8570" y="4803"/>
                    <a:pt x="8570" y="3889"/>
                  </a:cubicBezTo>
                  <a:lnTo>
                    <a:pt x="8570" y="3543"/>
                  </a:lnTo>
                  <a:close/>
                  <a:moveTo>
                    <a:pt x="3928" y="1"/>
                  </a:moveTo>
                  <a:cubicBezTo>
                    <a:pt x="3795" y="1"/>
                    <a:pt x="3661" y="81"/>
                    <a:pt x="3592" y="235"/>
                  </a:cubicBezTo>
                  <a:lnTo>
                    <a:pt x="2742" y="2850"/>
                  </a:lnTo>
                  <a:lnTo>
                    <a:pt x="379" y="2850"/>
                  </a:lnTo>
                  <a:cubicBezTo>
                    <a:pt x="158" y="2850"/>
                    <a:pt x="1" y="3007"/>
                    <a:pt x="1" y="3196"/>
                  </a:cubicBezTo>
                  <a:cubicBezTo>
                    <a:pt x="1" y="4330"/>
                    <a:pt x="757" y="5276"/>
                    <a:pt x="1828" y="5591"/>
                  </a:cubicBezTo>
                  <a:lnTo>
                    <a:pt x="851" y="8552"/>
                  </a:lnTo>
                  <a:lnTo>
                    <a:pt x="379" y="8552"/>
                  </a:lnTo>
                  <a:cubicBezTo>
                    <a:pt x="158" y="8552"/>
                    <a:pt x="1" y="8710"/>
                    <a:pt x="1" y="8899"/>
                  </a:cubicBezTo>
                  <a:cubicBezTo>
                    <a:pt x="1" y="9088"/>
                    <a:pt x="158" y="9245"/>
                    <a:pt x="379" y="9245"/>
                  </a:cubicBezTo>
                  <a:lnTo>
                    <a:pt x="1072" y="9245"/>
                  </a:lnTo>
                  <a:cubicBezTo>
                    <a:pt x="1229" y="9245"/>
                    <a:pt x="1355" y="9182"/>
                    <a:pt x="1450" y="9025"/>
                  </a:cubicBezTo>
                  <a:lnTo>
                    <a:pt x="2332" y="6252"/>
                  </a:lnTo>
                  <a:cubicBezTo>
                    <a:pt x="2710" y="7166"/>
                    <a:pt x="3592" y="7827"/>
                    <a:pt x="4663" y="7827"/>
                  </a:cubicBezTo>
                  <a:lnTo>
                    <a:pt x="6837" y="7827"/>
                  </a:lnTo>
                  <a:lnTo>
                    <a:pt x="6554" y="8552"/>
                  </a:lnTo>
                  <a:lnTo>
                    <a:pt x="6081" y="8552"/>
                  </a:lnTo>
                  <a:cubicBezTo>
                    <a:pt x="5892" y="8552"/>
                    <a:pt x="5734" y="8710"/>
                    <a:pt x="5734" y="8899"/>
                  </a:cubicBezTo>
                  <a:cubicBezTo>
                    <a:pt x="5734" y="9088"/>
                    <a:pt x="5892" y="9245"/>
                    <a:pt x="6081" y="9245"/>
                  </a:cubicBezTo>
                  <a:lnTo>
                    <a:pt x="6806" y="9245"/>
                  </a:lnTo>
                  <a:cubicBezTo>
                    <a:pt x="6963" y="9245"/>
                    <a:pt x="7058" y="9182"/>
                    <a:pt x="7121" y="9025"/>
                  </a:cubicBezTo>
                  <a:lnTo>
                    <a:pt x="7593" y="7796"/>
                  </a:lnTo>
                  <a:lnTo>
                    <a:pt x="8853" y="7796"/>
                  </a:lnTo>
                  <a:lnTo>
                    <a:pt x="9326" y="9025"/>
                  </a:lnTo>
                  <a:cubicBezTo>
                    <a:pt x="9358" y="9151"/>
                    <a:pt x="9515" y="9245"/>
                    <a:pt x="9641" y="9245"/>
                  </a:cubicBezTo>
                  <a:lnTo>
                    <a:pt x="10334" y="9245"/>
                  </a:lnTo>
                  <a:cubicBezTo>
                    <a:pt x="10523" y="9245"/>
                    <a:pt x="10681" y="9088"/>
                    <a:pt x="10681" y="8899"/>
                  </a:cubicBezTo>
                  <a:cubicBezTo>
                    <a:pt x="10681" y="8710"/>
                    <a:pt x="10523" y="8552"/>
                    <a:pt x="10334" y="8552"/>
                  </a:cubicBezTo>
                  <a:lnTo>
                    <a:pt x="9862" y="8552"/>
                  </a:lnTo>
                  <a:lnTo>
                    <a:pt x="9578" y="7827"/>
                  </a:lnTo>
                  <a:lnTo>
                    <a:pt x="9641" y="7827"/>
                  </a:lnTo>
                  <a:cubicBezTo>
                    <a:pt x="10208" y="7827"/>
                    <a:pt x="10744" y="7512"/>
                    <a:pt x="10964" y="7008"/>
                  </a:cubicBezTo>
                  <a:lnTo>
                    <a:pt x="11941" y="5055"/>
                  </a:lnTo>
                  <a:cubicBezTo>
                    <a:pt x="12067" y="4835"/>
                    <a:pt x="12098" y="4614"/>
                    <a:pt x="12098" y="4362"/>
                  </a:cubicBezTo>
                  <a:cubicBezTo>
                    <a:pt x="12193" y="4362"/>
                    <a:pt x="12193" y="4330"/>
                    <a:pt x="12193" y="4330"/>
                  </a:cubicBezTo>
                  <a:cubicBezTo>
                    <a:pt x="12130" y="3543"/>
                    <a:pt x="11468" y="2881"/>
                    <a:pt x="10681" y="2881"/>
                  </a:cubicBezTo>
                  <a:lnTo>
                    <a:pt x="10082" y="2881"/>
                  </a:lnTo>
                  <a:cubicBezTo>
                    <a:pt x="10240" y="2062"/>
                    <a:pt x="10996" y="1463"/>
                    <a:pt x="11815" y="1463"/>
                  </a:cubicBezTo>
                  <a:cubicBezTo>
                    <a:pt x="12035" y="1463"/>
                    <a:pt x="12193" y="1306"/>
                    <a:pt x="12193" y="1117"/>
                  </a:cubicBezTo>
                  <a:cubicBezTo>
                    <a:pt x="12193" y="896"/>
                    <a:pt x="12035" y="739"/>
                    <a:pt x="11815" y="739"/>
                  </a:cubicBezTo>
                  <a:cubicBezTo>
                    <a:pt x="10555" y="739"/>
                    <a:pt x="9547" y="1684"/>
                    <a:pt x="9358" y="2881"/>
                  </a:cubicBezTo>
                  <a:lnTo>
                    <a:pt x="5829" y="2881"/>
                  </a:lnTo>
                  <a:lnTo>
                    <a:pt x="4222" y="203"/>
                  </a:lnTo>
                  <a:lnTo>
                    <a:pt x="4222" y="172"/>
                  </a:lnTo>
                  <a:cubicBezTo>
                    <a:pt x="4150" y="57"/>
                    <a:pt x="4039" y="1"/>
                    <a:pt x="39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401" name="Google Shape;7401;p65"/>
            <p:cNvGrpSpPr/>
            <p:nvPr/>
          </p:nvGrpSpPr>
          <p:grpSpPr>
            <a:xfrm>
              <a:off x="1285452" y="1722903"/>
              <a:ext cx="236325" cy="232728"/>
              <a:chOff x="-20550425" y="2789350"/>
              <a:chExt cx="308750" cy="304050"/>
            </a:xfrm>
            <a:grpFill/>
          </p:grpSpPr>
          <p:sp>
            <p:nvSpPr>
              <p:cNvPr id="7402" name="Google Shape;7402;p65"/>
              <p:cNvSpPr/>
              <p:nvPr/>
            </p:nvSpPr>
            <p:spPr>
              <a:xfrm>
                <a:off x="-20550425" y="2824800"/>
                <a:ext cx="308750" cy="268600"/>
              </a:xfrm>
              <a:custGeom>
                <a:avLst/>
                <a:gdLst/>
                <a:ahLst/>
                <a:cxnLst/>
                <a:rect l="l" t="t" r="r" b="b"/>
                <a:pathLst>
                  <a:path w="12350" h="10744" extrusionOk="0">
                    <a:moveTo>
                      <a:pt x="2962" y="662"/>
                    </a:moveTo>
                    <a:cubicBezTo>
                      <a:pt x="3403" y="662"/>
                      <a:pt x="3718" y="1009"/>
                      <a:pt x="3686" y="1450"/>
                    </a:cubicBezTo>
                    <a:cubicBezTo>
                      <a:pt x="3529" y="1481"/>
                      <a:pt x="3403" y="1576"/>
                      <a:pt x="3277" y="1670"/>
                    </a:cubicBezTo>
                    <a:cubicBezTo>
                      <a:pt x="3119" y="1828"/>
                      <a:pt x="3119" y="2048"/>
                      <a:pt x="3277" y="2206"/>
                    </a:cubicBezTo>
                    <a:cubicBezTo>
                      <a:pt x="3355" y="2285"/>
                      <a:pt x="3442" y="2324"/>
                      <a:pt x="3529" y="2324"/>
                    </a:cubicBezTo>
                    <a:cubicBezTo>
                      <a:pt x="3615" y="2324"/>
                      <a:pt x="3702" y="2285"/>
                      <a:pt x="3781" y="2206"/>
                    </a:cubicBezTo>
                    <a:cubicBezTo>
                      <a:pt x="3844" y="2174"/>
                      <a:pt x="3907" y="2111"/>
                      <a:pt x="3938" y="2111"/>
                    </a:cubicBezTo>
                    <a:lnTo>
                      <a:pt x="4064" y="2111"/>
                    </a:lnTo>
                    <a:cubicBezTo>
                      <a:pt x="4190" y="2111"/>
                      <a:pt x="4316" y="2237"/>
                      <a:pt x="4379" y="2363"/>
                    </a:cubicBezTo>
                    <a:cubicBezTo>
                      <a:pt x="4474" y="2584"/>
                      <a:pt x="4316" y="2836"/>
                      <a:pt x="4064" y="2836"/>
                    </a:cubicBezTo>
                    <a:lnTo>
                      <a:pt x="1953" y="2836"/>
                    </a:lnTo>
                    <a:cubicBezTo>
                      <a:pt x="1544" y="2836"/>
                      <a:pt x="1386" y="2489"/>
                      <a:pt x="1607" y="2237"/>
                    </a:cubicBezTo>
                    <a:cubicBezTo>
                      <a:pt x="1701" y="2174"/>
                      <a:pt x="1764" y="2111"/>
                      <a:pt x="1859" y="2111"/>
                    </a:cubicBezTo>
                    <a:lnTo>
                      <a:pt x="1985" y="2111"/>
                    </a:lnTo>
                    <a:cubicBezTo>
                      <a:pt x="2048" y="2111"/>
                      <a:pt x="2111" y="2174"/>
                      <a:pt x="2142" y="2206"/>
                    </a:cubicBezTo>
                    <a:cubicBezTo>
                      <a:pt x="2221" y="2285"/>
                      <a:pt x="2308" y="2324"/>
                      <a:pt x="2394" y="2324"/>
                    </a:cubicBezTo>
                    <a:cubicBezTo>
                      <a:pt x="2481" y="2324"/>
                      <a:pt x="2568" y="2285"/>
                      <a:pt x="2646" y="2206"/>
                    </a:cubicBezTo>
                    <a:cubicBezTo>
                      <a:pt x="2804" y="2048"/>
                      <a:pt x="2804" y="1828"/>
                      <a:pt x="2646" y="1670"/>
                    </a:cubicBezTo>
                    <a:cubicBezTo>
                      <a:pt x="2520" y="1576"/>
                      <a:pt x="2426" y="1481"/>
                      <a:pt x="2268" y="1450"/>
                    </a:cubicBezTo>
                    <a:lnTo>
                      <a:pt x="2268" y="1387"/>
                    </a:lnTo>
                    <a:cubicBezTo>
                      <a:pt x="2268" y="977"/>
                      <a:pt x="2583" y="662"/>
                      <a:pt x="2962" y="662"/>
                    </a:cubicBezTo>
                    <a:close/>
                    <a:moveTo>
                      <a:pt x="5009" y="2899"/>
                    </a:moveTo>
                    <a:cubicBezTo>
                      <a:pt x="5198" y="2994"/>
                      <a:pt x="5324" y="3120"/>
                      <a:pt x="5387" y="3309"/>
                    </a:cubicBezTo>
                    <a:lnTo>
                      <a:pt x="6553" y="5860"/>
                    </a:lnTo>
                    <a:lnTo>
                      <a:pt x="6112" y="6302"/>
                    </a:lnTo>
                    <a:lnTo>
                      <a:pt x="4915" y="5104"/>
                    </a:lnTo>
                    <a:cubicBezTo>
                      <a:pt x="4836" y="5026"/>
                      <a:pt x="4749" y="4986"/>
                      <a:pt x="4663" y="4986"/>
                    </a:cubicBezTo>
                    <a:cubicBezTo>
                      <a:pt x="4576" y="4986"/>
                      <a:pt x="4490" y="5026"/>
                      <a:pt x="4411" y="5104"/>
                    </a:cubicBezTo>
                    <a:lnTo>
                      <a:pt x="3245" y="6302"/>
                    </a:lnTo>
                    <a:lnTo>
                      <a:pt x="2804" y="5860"/>
                    </a:lnTo>
                    <a:lnTo>
                      <a:pt x="3812" y="3592"/>
                    </a:lnTo>
                    <a:cubicBezTo>
                      <a:pt x="4033" y="3592"/>
                      <a:pt x="4411" y="3592"/>
                      <a:pt x="4757" y="3277"/>
                    </a:cubicBezTo>
                    <a:cubicBezTo>
                      <a:pt x="4883" y="3151"/>
                      <a:pt x="4978" y="3025"/>
                      <a:pt x="5009" y="2899"/>
                    </a:cubicBezTo>
                    <a:close/>
                    <a:moveTo>
                      <a:pt x="4694" y="5829"/>
                    </a:moveTo>
                    <a:lnTo>
                      <a:pt x="5860" y="6995"/>
                    </a:lnTo>
                    <a:cubicBezTo>
                      <a:pt x="5955" y="7073"/>
                      <a:pt x="6049" y="7113"/>
                      <a:pt x="6140" y="7113"/>
                    </a:cubicBezTo>
                    <a:cubicBezTo>
                      <a:pt x="6230" y="7113"/>
                      <a:pt x="6317" y="7073"/>
                      <a:pt x="6396" y="6995"/>
                    </a:cubicBezTo>
                    <a:lnTo>
                      <a:pt x="6868" y="6522"/>
                    </a:lnTo>
                    <a:lnTo>
                      <a:pt x="8443" y="9988"/>
                    </a:lnTo>
                    <a:lnTo>
                      <a:pt x="945" y="9988"/>
                    </a:lnTo>
                    <a:lnTo>
                      <a:pt x="2520" y="6522"/>
                    </a:lnTo>
                    <a:lnTo>
                      <a:pt x="2993" y="6995"/>
                    </a:lnTo>
                    <a:cubicBezTo>
                      <a:pt x="3072" y="7073"/>
                      <a:pt x="3158" y="7113"/>
                      <a:pt x="3245" y="7113"/>
                    </a:cubicBezTo>
                    <a:cubicBezTo>
                      <a:pt x="3332" y="7113"/>
                      <a:pt x="3418" y="7073"/>
                      <a:pt x="3497" y="6995"/>
                    </a:cubicBezTo>
                    <a:lnTo>
                      <a:pt x="4694" y="5829"/>
                    </a:lnTo>
                    <a:close/>
                    <a:moveTo>
                      <a:pt x="8270" y="4986"/>
                    </a:moveTo>
                    <a:cubicBezTo>
                      <a:pt x="8554" y="4986"/>
                      <a:pt x="8837" y="5120"/>
                      <a:pt x="8979" y="5388"/>
                    </a:cubicBezTo>
                    <a:lnTo>
                      <a:pt x="11310" y="9988"/>
                    </a:lnTo>
                    <a:lnTo>
                      <a:pt x="9231" y="9988"/>
                    </a:lnTo>
                    <a:lnTo>
                      <a:pt x="7341" y="5860"/>
                    </a:lnTo>
                    <a:lnTo>
                      <a:pt x="7561" y="5388"/>
                    </a:lnTo>
                    <a:cubicBezTo>
                      <a:pt x="7703" y="5120"/>
                      <a:pt x="7987" y="4986"/>
                      <a:pt x="8270" y="4986"/>
                    </a:cubicBezTo>
                    <a:close/>
                    <a:moveTo>
                      <a:pt x="2962" y="1"/>
                    </a:moveTo>
                    <a:cubicBezTo>
                      <a:pt x="2174" y="1"/>
                      <a:pt x="1512" y="662"/>
                      <a:pt x="1544" y="1481"/>
                    </a:cubicBezTo>
                    <a:cubicBezTo>
                      <a:pt x="1166" y="1639"/>
                      <a:pt x="851" y="2048"/>
                      <a:pt x="851" y="2521"/>
                    </a:cubicBezTo>
                    <a:cubicBezTo>
                      <a:pt x="851" y="3120"/>
                      <a:pt x="1323" y="3592"/>
                      <a:pt x="1890" y="3592"/>
                    </a:cubicBezTo>
                    <a:lnTo>
                      <a:pt x="3151" y="3592"/>
                    </a:lnTo>
                    <a:lnTo>
                      <a:pt x="126" y="10240"/>
                    </a:lnTo>
                    <a:cubicBezTo>
                      <a:pt x="0" y="10460"/>
                      <a:pt x="189" y="10744"/>
                      <a:pt x="441" y="10744"/>
                    </a:cubicBezTo>
                    <a:lnTo>
                      <a:pt x="11909" y="10744"/>
                    </a:lnTo>
                    <a:cubicBezTo>
                      <a:pt x="12161" y="10744"/>
                      <a:pt x="12350" y="10460"/>
                      <a:pt x="12224" y="10240"/>
                    </a:cubicBezTo>
                    <a:lnTo>
                      <a:pt x="9609" y="5073"/>
                    </a:lnTo>
                    <a:cubicBezTo>
                      <a:pt x="9339" y="4533"/>
                      <a:pt x="8814" y="4265"/>
                      <a:pt x="8290" y="4265"/>
                    </a:cubicBezTo>
                    <a:cubicBezTo>
                      <a:pt x="7774" y="4265"/>
                      <a:pt x="7260" y="4525"/>
                      <a:pt x="6994" y="5041"/>
                    </a:cubicBezTo>
                    <a:lnTo>
                      <a:pt x="6081" y="2994"/>
                    </a:lnTo>
                    <a:cubicBezTo>
                      <a:pt x="5860" y="2552"/>
                      <a:pt x="5482" y="2237"/>
                      <a:pt x="5041" y="2174"/>
                    </a:cubicBezTo>
                    <a:cubicBezTo>
                      <a:pt x="5009" y="2017"/>
                      <a:pt x="4883" y="1859"/>
                      <a:pt x="4789" y="1733"/>
                    </a:cubicBezTo>
                    <a:cubicBezTo>
                      <a:pt x="4663" y="1607"/>
                      <a:pt x="4537" y="1544"/>
                      <a:pt x="4379" y="1481"/>
                    </a:cubicBezTo>
                    <a:cubicBezTo>
                      <a:pt x="4411" y="662"/>
                      <a:pt x="3781" y="1"/>
                      <a:pt x="29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03" name="Google Shape;7403;p65"/>
              <p:cNvSpPr/>
              <p:nvPr/>
            </p:nvSpPr>
            <p:spPr>
              <a:xfrm>
                <a:off x="-20388175" y="2789350"/>
                <a:ext cx="14415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5766" h="4254" extrusionOk="0">
                    <a:moveTo>
                      <a:pt x="3938" y="662"/>
                    </a:moveTo>
                    <a:cubicBezTo>
                      <a:pt x="4537" y="662"/>
                      <a:pt x="5009" y="1135"/>
                      <a:pt x="5009" y="1734"/>
                    </a:cubicBezTo>
                    <a:cubicBezTo>
                      <a:pt x="5009" y="2238"/>
                      <a:pt x="4694" y="2647"/>
                      <a:pt x="4222" y="2742"/>
                    </a:cubicBezTo>
                    <a:cubicBezTo>
                      <a:pt x="4190" y="2647"/>
                      <a:pt x="4096" y="2490"/>
                      <a:pt x="4001" y="2395"/>
                    </a:cubicBezTo>
                    <a:cubicBezTo>
                      <a:pt x="3875" y="2269"/>
                      <a:pt x="3749" y="2206"/>
                      <a:pt x="3592" y="2175"/>
                    </a:cubicBezTo>
                    <a:lnTo>
                      <a:pt x="3592" y="2080"/>
                    </a:lnTo>
                    <a:cubicBezTo>
                      <a:pt x="3592" y="1639"/>
                      <a:pt x="3403" y="1293"/>
                      <a:pt x="3119" y="1009"/>
                    </a:cubicBezTo>
                    <a:cubicBezTo>
                      <a:pt x="3371" y="820"/>
                      <a:pt x="3623" y="662"/>
                      <a:pt x="3938" y="662"/>
                    </a:cubicBezTo>
                    <a:close/>
                    <a:moveTo>
                      <a:pt x="2174" y="1387"/>
                    </a:moveTo>
                    <a:cubicBezTo>
                      <a:pt x="2584" y="1387"/>
                      <a:pt x="2899" y="1702"/>
                      <a:pt x="2899" y="2080"/>
                    </a:cubicBezTo>
                    <a:lnTo>
                      <a:pt x="2899" y="2175"/>
                    </a:lnTo>
                    <a:cubicBezTo>
                      <a:pt x="2741" y="2206"/>
                      <a:pt x="2615" y="2269"/>
                      <a:pt x="2489" y="2395"/>
                    </a:cubicBezTo>
                    <a:cubicBezTo>
                      <a:pt x="2331" y="2553"/>
                      <a:pt x="2331" y="2742"/>
                      <a:pt x="2489" y="2899"/>
                    </a:cubicBezTo>
                    <a:cubicBezTo>
                      <a:pt x="2568" y="2978"/>
                      <a:pt x="2662" y="3017"/>
                      <a:pt x="2757" y="3017"/>
                    </a:cubicBezTo>
                    <a:cubicBezTo>
                      <a:pt x="2851" y="3017"/>
                      <a:pt x="2946" y="2978"/>
                      <a:pt x="3025" y="2899"/>
                    </a:cubicBezTo>
                    <a:cubicBezTo>
                      <a:pt x="3056" y="2868"/>
                      <a:pt x="3119" y="2836"/>
                      <a:pt x="3182" y="2836"/>
                    </a:cubicBezTo>
                    <a:lnTo>
                      <a:pt x="3277" y="2836"/>
                    </a:lnTo>
                    <a:cubicBezTo>
                      <a:pt x="3371" y="2836"/>
                      <a:pt x="3434" y="2868"/>
                      <a:pt x="3529" y="2962"/>
                    </a:cubicBezTo>
                    <a:cubicBezTo>
                      <a:pt x="3749" y="3183"/>
                      <a:pt x="3592" y="3529"/>
                      <a:pt x="3277" y="3529"/>
                    </a:cubicBezTo>
                    <a:lnTo>
                      <a:pt x="1166" y="3529"/>
                    </a:lnTo>
                    <a:cubicBezTo>
                      <a:pt x="977" y="3529"/>
                      <a:pt x="756" y="3340"/>
                      <a:pt x="819" y="3151"/>
                    </a:cubicBezTo>
                    <a:lnTo>
                      <a:pt x="819" y="3120"/>
                    </a:lnTo>
                    <a:cubicBezTo>
                      <a:pt x="851" y="2962"/>
                      <a:pt x="977" y="2836"/>
                      <a:pt x="1134" y="2805"/>
                    </a:cubicBezTo>
                    <a:lnTo>
                      <a:pt x="1229" y="2805"/>
                    </a:lnTo>
                    <a:cubicBezTo>
                      <a:pt x="1323" y="2805"/>
                      <a:pt x="1355" y="2836"/>
                      <a:pt x="1386" y="2868"/>
                    </a:cubicBezTo>
                    <a:cubicBezTo>
                      <a:pt x="1465" y="2947"/>
                      <a:pt x="1560" y="2986"/>
                      <a:pt x="1654" y="2986"/>
                    </a:cubicBezTo>
                    <a:cubicBezTo>
                      <a:pt x="1749" y="2986"/>
                      <a:pt x="1843" y="2947"/>
                      <a:pt x="1922" y="2868"/>
                    </a:cubicBezTo>
                    <a:cubicBezTo>
                      <a:pt x="2079" y="2710"/>
                      <a:pt x="2079" y="2521"/>
                      <a:pt x="1922" y="2364"/>
                    </a:cubicBezTo>
                    <a:cubicBezTo>
                      <a:pt x="1796" y="2238"/>
                      <a:pt x="1670" y="2175"/>
                      <a:pt x="1512" y="2112"/>
                    </a:cubicBezTo>
                    <a:cubicBezTo>
                      <a:pt x="1418" y="1734"/>
                      <a:pt x="1733" y="1387"/>
                      <a:pt x="2174" y="1387"/>
                    </a:cubicBezTo>
                    <a:close/>
                    <a:moveTo>
                      <a:pt x="4001" y="1"/>
                    </a:moveTo>
                    <a:cubicBezTo>
                      <a:pt x="3403" y="1"/>
                      <a:pt x="2836" y="284"/>
                      <a:pt x="2520" y="757"/>
                    </a:cubicBezTo>
                    <a:cubicBezTo>
                      <a:pt x="2426" y="694"/>
                      <a:pt x="2331" y="694"/>
                      <a:pt x="2205" y="694"/>
                    </a:cubicBezTo>
                    <a:cubicBezTo>
                      <a:pt x="1386" y="694"/>
                      <a:pt x="756" y="1387"/>
                      <a:pt x="788" y="2206"/>
                    </a:cubicBezTo>
                    <a:cubicBezTo>
                      <a:pt x="378" y="2269"/>
                      <a:pt x="63" y="2679"/>
                      <a:pt x="63" y="3120"/>
                    </a:cubicBezTo>
                    <a:cubicBezTo>
                      <a:pt x="0" y="3687"/>
                      <a:pt x="473" y="4222"/>
                      <a:pt x="1071" y="4254"/>
                    </a:cubicBezTo>
                    <a:lnTo>
                      <a:pt x="3434" y="4254"/>
                    </a:lnTo>
                    <a:cubicBezTo>
                      <a:pt x="3844" y="4159"/>
                      <a:pt x="4159" y="3907"/>
                      <a:pt x="4253" y="3529"/>
                    </a:cubicBezTo>
                    <a:cubicBezTo>
                      <a:pt x="5104" y="3372"/>
                      <a:pt x="5766" y="2679"/>
                      <a:pt x="5766" y="1765"/>
                    </a:cubicBezTo>
                    <a:cubicBezTo>
                      <a:pt x="5766" y="788"/>
                      <a:pt x="4978" y="1"/>
                      <a:pt x="40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04" name="Google Shape;7404;p65"/>
            <p:cNvGrpSpPr/>
            <p:nvPr/>
          </p:nvGrpSpPr>
          <p:grpSpPr>
            <a:xfrm>
              <a:off x="2720867" y="1150116"/>
              <a:ext cx="233340" cy="233474"/>
              <a:chOff x="-18666450" y="2059825"/>
              <a:chExt cx="304850" cy="305025"/>
            </a:xfrm>
            <a:grpFill/>
          </p:grpSpPr>
          <p:sp>
            <p:nvSpPr>
              <p:cNvPr id="7405" name="Google Shape;7405;p65"/>
              <p:cNvSpPr/>
              <p:nvPr/>
            </p:nvSpPr>
            <p:spPr>
              <a:xfrm>
                <a:off x="-18471100" y="2202575"/>
                <a:ext cx="18125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837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2490"/>
                    </a:lnTo>
                    <a:cubicBezTo>
                      <a:pt x="0" y="2679"/>
                      <a:pt x="158" y="2836"/>
                      <a:pt x="347" y="2836"/>
                    </a:cubicBezTo>
                    <a:cubicBezTo>
                      <a:pt x="567" y="2836"/>
                      <a:pt x="725" y="2679"/>
                      <a:pt x="725" y="2490"/>
                    </a:cubicBezTo>
                    <a:lnTo>
                      <a:pt x="725" y="347"/>
                    </a:lnTo>
                    <a:cubicBezTo>
                      <a:pt x="725" y="190"/>
                      <a:pt x="56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06" name="Google Shape;7406;p65"/>
              <p:cNvSpPr/>
              <p:nvPr/>
            </p:nvSpPr>
            <p:spPr>
              <a:xfrm>
                <a:off x="-18666450" y="2059825"/>
                <a:ext cx="304850" cy="305025"/>
              </a:xfrm>
              <a:custGeom>
                <a:avLst/>
                <a:gdLst/>
                <a:ahLst/>
                <a:cxnLst/>
                <a:rect l="l" t="t" r="r" b="b"/>
                <a:pathLst>
                  <a:path w="12194" h="12201" extrusionOk="0">
                    <a:moveTo>
                      <a:pt x="8539" y="859"/>
                    </a:moveTo>
                    <a:cubicBezTo>
                      <a:pt x="8728" y="1017"/>
                      <a:pt x="8948" y="1300"/>
                      <a:pt x="9106" y="1647"/>
                    </a:cubicBezTo>
                    <a:cubicBezTo>
                      <a:pt x="8759" y="2088"/>
                      <a:pt x="8539" y="2623"/>
                      <a:pt x="8539" y="3253"/>
                    </a:cubicBezTo>
                    <a:lnTo>
                      <a:pt x="8539" y="3505"/>
                    </a:lnTo>
                    <a:cubicBezTo>
                      <a:pt x="8255" y="3222"/>
                      <a:pt x="7814" y="2749"/>
                      <a:pt x="7814" y="2214"/>
                    </a:cubicBezTo>
                    <a:cubicBezTo>
                      <a:pt x="7814" y="1615"/>
                      <a:pt x="8255" y="1111"/>
                      <a:pt x="8539" y="859"/>
                    </a:cubicBezTo>
                    <a:close/>
                    <a:moveTo>
                      <a:pt x="2080" y="2151"/>
                    </a:moveTo>
                    <a:lnTo>
                      <a:pt x="2080" y="2529"/>
                    </a:lnTo>
                    <a:cubicBezTo>
                      <a:pt x="2080" y="3096"/>
                      <a:pt x="1608" y="3568"/>
                      <a:pt x="1009" y="3568"/>
                    </a:cubicBezTo>
                    <a:lnTo>
                      <a:pt x="663" y="3568"/>
                    </a:lnTo>
                    <a:lnTo>
                      <a:pt x="663" y="3222"/>
                    </a:lnTo>
                    <a:cubicBezTo>
                      <a:pt x="663" y="2623"/>
                      <a:pt x="1135" y="2151"/>
                      <a:pt x="1702" y="2151"/>
                    </a:cubicBezTo>
                    <a:close/>
                    <a:moveTo>
                      <a:pt x="11374" y="1458"/>
                    </a:moveTo>
                    <a:lnTo>
                      <a:pt x="11374" y="1804"/>
                    </a:lnTo>
                    <a:cubicBezTo>
                      <a:pt x="11374" y="2749"/>
                      <a:pt x="10650" y="3505"/>
                      <a:pt x="9736" y="3568"/>
                    </a:cubicBezTo>
                    <a:lnTo>
                      <a:pt x="10587" y="2749"/>
                    </a:lnTo>
                    <a:cubicBezTo>
                      <a:pt x="10744" y="2592"/>
                      <a:pt x="10744" y="2403"/>
                      <a:pt x="10587" y="2245"/>
                    </a:cubicBezTo>
                    <a:cubicBezTo>
                      <a:pt x="10508" y="2166"/>
                      <a:pt x="10413" y="2127"/>
                      <a:pt x="10319" y="2127"/>
                    </a:cubicBezTo>
                    <a:cubicBezTo>
                      <a:pt x="10224" y="2127"/>
                      <a:pt x="10130" y="2166"/>
                      <a:pt x="10051" y="2245"/>
                    </a:cubicBezTo>
                    <a:lnTo>
                      <a:pt x="9232" y="3064"/>
                    </a:lnTo>
                    <a:cubicBezTo>
                      <a:pt x="9326" y="2151"/>
                      <a:pt x="10051" y="1458"/>
                      <a:pt x="11028" y="1458"/>
                    </a:cubicBezTo>
                    <a:close/>
                    <a:moveTo>
                      <a:pt x="663" y="4356"/>
                    </a:moveTo>
                    <a:cubicBezTo>
                      <a:pt x="1072" y="4514"/>
                      <a:pt x="1356" y="4923"/>
                      <a:pt x="1356" y="5396"/>
                    </a:cubicBezTo>
                    <a:lnTo>
                      <a:pt x="1356" y="6089"/>
                    </a:lnTo>
                    <a:cubicBezTo>
                      <a:pt x="1356" y="7097"/>
                      <a:pt x="2143" y="7885"/>
                      <a:pt x="3120" y="7885"/>
                    </a:cubicBezTo>
                    <a:lnTo>
                      <a:pt x="4191" y="7885"/>
                    </a:lnTo>
                    <a:cubicBezTo>
                      <a:pt x="4601" y="7885"/>
                      <a:pt x="4916" y="8200"/>
                      <a:pt x="4916" y="8578"/>
                    </a:cubicBezTo>
                    <a:cubicBezTo>
                      <a:pt x="4916" y="8987"/>
                      <a:pt x="4601" y="9302"/>
                      <a:pt x="4191" y="9302"/>
                    </a:cubicBezTo>
                    <a:lnTo>
                      <a:pt x="3845" y="9302"/>
                    </a:lnTo>
                    <a:cubicBezTo>
                      <a:pt x="2080" y="9302"/>
                      <a:pt x="663" y="7822"/>
                      <a:pt x="663" y="6089"/>
                    </a:cubicBezTo>
                    <a:lnTo>
                      <a:pt x="663" y="4356"/>
                    </a:lnTo>
                    <a:close/>
                    <a:moveTo>
                      <a:pt x="9169" y="4293"/>
                    </a:moveTo>
                    <a:lnTo>
                      <a:pt x="9169" y="6057"/>
                    </a:lnTo>
                    <a:cubicBezTo>
                      <a:pt x="9169" y="6273"/>
                      <a:pt x="9334" y="6416"/>
                      <a:pt x="9510" y="6416"/>
                    </a:cubicBezTo>
                    <a:cubicBezTo>
                      <a:pt x="9564" y="6416"/>
                      <a:pt x="9620" y="6402"/>
                      <a:pt x="9673" y="6372"/>
                    </a:cubicBezTo>
                    <a:lnTo>
                      <a:pt x="10587" y="5900"/>
                    </a:lnTo>
                    <a:lnTo>
                      <a:pt x="10587" y="6656"/>
                    </a:lnTo>
                    <a:lnTo>
                      <a:pt x="10650" y="6656"/>
                    </a:lnTo>
                    <a:lnTo>
                      <a:pt x="9358" y="7948"/>
                    </a:lnTo>
                    <a:cubicBezTo>
                      <a:pt x="9263" y="8042"/>
                      <a:pt x="9232" y="8137"/>
                      <a:pt x="9232" y="8231"/>
                    </a:cubicBezTo>
                    <a:cubicBezTo>
                      <a:pt x="9358" y="9460"/>
                      <a:pt x="9862" y="10626"/>
                      <a:pt x="10744" y="11445"/>
                    </a:cubicBezTo>
                    <a:lnTo>
                      <a:pt x="7783" y="11445"/>
                    </a:lnTo>
                    <a:lnTo>
                      <a:pt x="7783" y="9649"/>
                    </a:lnTo>
                    <a:cubicBezTo>
                      <a:pt x="7783" y="9460"/>
                      <a:pt x="7625" y="9302"/>
                      <a:pt x="7436" y="9302"/>
                    </a:cubicBezTo>
                    <a:cubicBezTo>
                      <a:pt x="7216" y="9302"/>
                      <a:pt x="7058" y="9460"/>
                      <a:pt x="7058" y="9649"/>
                    </a:cubicBezTo>
                    <a:lnTo>
                      <a:pt x="7058" y="11445"/>
                    </a:lnTo>
                    <a:lnTo>
                      <a:pt x="4853" y="11445"/>
                    </a:lnTo>
                    <a:lnTo>
                      <a:pt x="4853" y="11098"/>
                    </a:lnTo>
                    <a:cubicBezTo>
                      <a:pt x="4853" y="10909"/>
                      <a:pt x="4695" y="10752"/>
                      <a:pt x="4506" y="10752"/>
                    </a:cubicBezTo>
                    <a:cubicBezTo>
                      <a:pt x="4317" y="10752"/>
                      <a:pt x="4160" y="10909"/>
                      <a:pt x="4160" y="11098"/>
                    </a:cubicBezTo>
                    <a:lnTo>
                      <a:pt x="4160" y="11445"/>
                    </a:lnTo>
                    <a:lnTo>
                      <a:pt x="1923" y="11445"/>
                    </a:lnTo>
                    <a:cubicBezTo>
                      <a:pt x="2332" y="11035"/>
                      <a:pt x="2710" y="10468"/>
                      <a:pt x="2962" y="9869"/>
                    </a:cubicBezTo>
                    <a:cubicBezTo>
                      <a:pt x="3246" y="9901"/>
                      <a:pt x="3530" y="9964"/>
                      <a:pt x="3813" y="9964"/>
                    </a:cubicBezTo>
                    <a:lnTo>
                      <a:pt x="4160" y="9964"/>
                    </a:lnTo>
                    <a:cubicBezTo>
                      <a:pt x="4947" y="9964"/>
                      <a:pt x="5577" y="9334"/>
                      <a:pt x="5577" y="8546"/>
                    </a:cubicBezTo>
                    <a:cubicBezTo>
                      <a:pt x="5577" y="7759"/>
                      <a:pt x="4947" y="7128"/>
                      <a:pt x="4160" y="7128"/>
                    </a:cubicBezTo>
                    <a:lnTo>
                      <a:pt x="3435" y="7128"/>
                    </a:lnTo>
                    <a:lnTo>
                      <a:pt x="3435" y="4293"/>
                    </a:lnTo>
                    <a:lnTo>
                      <a:pt x="4160" y="4293"/>
                    </a:lnTo>
                    <a:lnTo>
                      <a:pt x="4160" y="5364"/>
                    </a:lnTo>
                    <a:cubicBezTo>
                      <a:pt x="4160" y="5553"/>
                      <a:pt x="4317" y="5711"/>
                      <a:pt x="4506" y="5711"/>
                    </a:cubicBezTo>
                    <a:cubicBezTo>
                      <a:pt x="4695" y="5711"/>
                      <a:pt x="4853" y="5553"/>
                      <a:pt x="4853" y="5364"/>
                    </a:cubicBezTo>
                    <a:lnTo>
                      <a:pt x="4853" y="4293"/>
                    </a:lnTo>
                    <a:lnTo>
                      <a:pt x="6333" y="4293"/>
                    </a:lnTo>
                    <a:lnTo>
                      <a:pt x="6333" y="6782"/>
                    </a:lnTo>
                    <a:cubicBezTo>
                      <a:pt x="6333" y="6971"/>
                      <a:pt x="6491" y="7128"/>
                      <a:pt x="6680" y="7128"/>
                    </a:cubicBezTo>
                    <a:cubicBezTo>
                      <a:pt x="6869" y="7128"/>
                      <a:pt x="7027" y="6971"/>
                      <a:pt x="7027" y="6782"/>
                    </a:cubicBezTo>
                    <a:lnTo>
                      <a:pt x="7027" y="4293"/>
                    </a:lnTo>
                    <a:close/>
                    <a:moveTo>
                      <a:pt x="8539" y="1"/>
                    </a:moveTo>
                    <a:cubicBezTo>
                      <a:pt x="8460" y="1"/>
                      <a:pt x="8381" y="24"/>
                      <a:pt x="8318" y="71"/>
                    </a:cubicBezTo>
                    <a:cubicBezTo>
                      <a:pt x="8287" y="103"/>
                      <a:pt x="7121" y="985"/>
                      <a:pt x="7121" y="2151"/>
                    </a:cubicBezTo>
                    <a:cubicBezTo>
                      <a:pt x="7121" y="2718"/>
                      <a:pt x="7373" y="3222"/>
                      <a:pt x="7657" y="3568"/>
                    </a:cubicBezTo>
                    <a:lnTo>
                      <a:pt x="3151" y="3568"/>
                    </a:lnTo>
                    <a:cubicBezTo>
                      <a:pt x="2931" y="3568"/>
                      <a:pt x="2773" y="3726"/>
                      <a:pt x="2773" y="3946"/>
                    </a:cubicBezTo>
                    <a:lnTo>
                      <a:pt x="2773" y="7097"/>
                    </a:lnTo>
                    <a:cubicBezTo>
                      <a:pt x="2364" y="6939"/>
                      <a:pt x="2080" y="6530"/>
                      <a:pt x="2080" y="6057"/>
                    </a:cubicBezTo>
                    <a:lnTo>
                      <a:pt x="2080" y="5364"/>
                    </a:lnTo>
                    <a:cubicBezTo>
                      <a:pt x="2080" y="4892"/>
                      <a:pt x="1923" y="4482"/>
                      <a:pt x="1639" y="4167"/>
                    </a:cubicBezTo>
                    <a:cubicBezTo>
                      <a:pt x="2301" y="3946"/>
                      <a:pt x="2836" y="3253"/>
                      <a:pt x="2836" y="2529"/>
                    </a:cubicBezTo>
                    <a:lnTo>
                      <a:pt x="2836" y="1804"/>
                    </a:lnTo>
                    <a:cubicBezTo>
                      <a:pt x="2836" y="1615"/>
                      <a:pt x="2647" y="1458"/>
                      <a:pt x="2458" y="1458"/>
                    </a:cubicBezTo>
                    <a:lnTo>
                      <a:pt x="1765" y="1458"/>
                    </a:lnTo>
                    <a:cubicBezTo>
                      <a:pt x="789" y="1458"/>
                      <a:pt x="1" y="2245"/>
                      <a:pt x="1" y="3222"/>
                    </a:cubicBezTo>
                    <a:lnTo>
                      <a:pt x="1" y="3946"/>
                    </a:lnTo>
                    <a:lnTo>
                      <a:pt x="1" y="6057"/>
                    </a:lnTo>
                    <a:cubicBezTo>
                      <a:pt x="1" y="7664"/>
                      <a:pt x="978" y="9082"/>
                      <a:pt x="2395" y="9680"/>
                    </a:cubicBezTo>
                    <a:cubicBezTo>
                      <a:pt x="2017" y="10436"/>
                      <a:pt x="1482" y="11067"/>
                      <a:pt x="852" y="11539"/>
                    </a:cubicBezTo>
                    <a:cubicBezTo>
                      <a:pt x="568" y="11728"/>
                      <a:pt x="694" y="12201"/>
                      <a:pt x="1041" y="12201"/>
                    </a:cubicBezTo>
                    <a:lnTo>
                      <a:pt x="11784" y="12201"/>
                    </a:lnTo>
                    <a:cubicBezTo>
                      <a:pt x="11941" y="12201"/>
                      <a:pt x="12099" y="12075"/>
                      <a:pt x="12162" y="11949"/>
                    </a:cubicBezTo>
                    <a:cubicBezTo>
                      <a:pt x="12193" y="11791"/>
                      <a:pt x="12162" y="11634"/>
                      <a:pt x="12004" y="11571"/>
                    </a:cubicBezTo>
                    <a:cubicBezTo>
                      <a:pt x="10933" y="10846"/>
                      <a:pt x="10209" y="9680"/>
                      <a:pt x="10051" y="8389"/>
                    </a:cubicBezTo>
                    <a:lnTo>
                      <a:pt x="11374" y="7065"/>
                    </a:lnTo>
                    <a:cubicBezTo>
                      <a:pt x="11437" y="7002"/>
                      <a:pt x="11469" y="6908"/>
                      <a:pt x="11469" y="6845"/>
                    </a:cubicBezTo>
                    <a:lnTo>
                      <a:pt x="11469" y="5427"/>
                    </a:lnTo>
                    <a:cubicBezTo>
                      <a:pt x="11469" y="5301"/>
                      <a:pt x="11406" y="5175"/>
                      <a:pt x="11311" y="5112"/>
                    </a:cubicBezTo>
                    <a:cubicBezTo>
                      <a:pt x="11264" y="5065"/>
                      <a:pt x="11209" y="5041"/>
                      <a:pt x="11150" y="5041"/>
                    </a:cubicBezTo>
                    <a:cubicBezTo>
                      <a:pt x="11091" y="5041"/>
                      <a:pt x="11028" y="5065"/>
                      <a:pt x="10965" y="5112"/>
                    </a:cubicBezTo>
                    <a:lnTo>
                      <a:pt x="10051" y="5585"/>
                    </a:lnTo>
                    <a:lnTo>
                      <a:pt x="10051" y="4356"/>
                    </a:lnTo>
                    <a:cubicBezTo>
                      <a:pt x="11154" y="4104"/>
                      <a:pt x="12099" y="3064"/>
                      <a:pt x="12099" y="1804"/>
                    </a:cubicBezTo>
                    <a:lnTo>
                      <a:pt x="12099" y="1111"/>
                    </a:lnTo>
                    <a:cubicBezTo>
                      <a:pt x="12099" y="891"/>
                      <a:pt x="11941" y="733"/>
                      <a:pt x="11752" y="733"/>
                    </a:cubicBezTo>
                    <a:lnTo>
                      <a:pt x="11059" y="733"/>
                    </a:lnTo>
                    <a:cubicBezTo>
                      <a:pt x="10524" y="733"/>
                      <a:pt x="10051" y="891"/>
                      <a:pt x="9673" y="1143"/>
                    </a:cubicBezTo>
                    <a:cubicBezTo>
                      <a:pt x="9326" y="512"/>
                      <a:pt x="8759" y="103"/>
                      <a:pt x="8759" y="71"/>
                    </a:cubicBezTo>
                    <a:cubicBezTo>
                      <a:pt x="8696" y="24"/>
                      <a:pt x="8618" y="1"/>
                      <a:pt x="85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07" name="Google Shape;7407;p65"/>
            <p:cNvGrpSpPr/>
            <p:nvPr/>
          </p:nvGrpSpPr>
          <p:grpSpPr>
            <a:xfrm>
              <a:off x="2720571" y="1439341"/>
              <a:ext cx="233933" cy="232116"/>
              <a:chOff x="-18668025" y="2435725"/>
              <a:chExt cx="305625" cy="303250"/>
            </a:xfrm>
            <a:grpFill/>
          </p:grpSpPr>
          <p:sp>
            <p:nvSpPr>
              <p:cNvPr id="7408" name="Google Shape;7408;p65"/>
              <p:cNvSpPr/>
              <p:nvPr/>
            </p:nvSpPr>
            <p:spPr>
              <a:xfrm>
                <a:off x="-18668025" y="2435725"/>
                <a:ext cx="305625" cy="303250"/>
              </a:xfrm>
              <a:custGeom>
                <a:avLst/>
                <a:gdLst/>
                <a:ahLst/>
                <a:cxnLst/>
                <a:rect l="l" t="t" r="r" b="b"/>
                <a:pathLst>
                  <a:path w="12225" h="12130" extrusionOk="0">
                    <a:moveTo>
                      <a:pt x="2143" y="662"/>
                    </a:moveTo>
                    <a:cubicBezTo>
                      <a:pt x="2395" y="662"/>
                      <a:pt x="2679" y="756"/>
                      <a:pt x="2931" y="914"/>
                    </a:cubicBezTo>
                    <a:cubicBezTo>
                      <a:pt x="2679" y="977"/>
                      <a:pt x="2490" y="1103"/>
                      <a:pt x="2301" y="1260"/>
                    </a:cubicBezTo>
                    <a:cubicBezTo>
                      <a:pt x="1734" y="1670"/>
                      <a:pt x="1419" y="2206"/>
                      <a:pt x="1419" y="2804"/>
                    </a:cubicBezTo>
                    <a:lnTo>
                      <a:pt x="1419" y="3308"/>
                    </a:lnTo>
                    <a:cubicBezTo>
                      <a:pt x="978" y="3088"/>
                      <a:pt x="726" y="2647"/>
                      <a:pt x="726" y="2079"/>
                    </a:cubicBezTo>
                    <a:cubicBezTo>
                      <a:pt x="726" y="1292"/>
                      <a:pt x="1356" y="662"/>
                      <a:pt x="2143" y="662"/>
                    </a:cubicBezTo>
                    <a:close/>
                    <a:moveTo>
                      <a:pt x="10020" y="662"/>
                    </a:moveTo>
                    <a:cubicBezTo>
                      <a:pt x="10807" y="662"/>
                      <a:pt x="11437" y="1292"/>
                      <a:pt x="11437" y="2079"/>
                    </a:cubicBezTo>
                    <a:cubicBezTo>
                      <a:pt x="11437" y="2647"/>
                      <a:pt x="11122" y="3119"/>
                      <a:pt x="10681" y="3340"/>
                    </a:cubicBezTo>
                    <a:lnTo>
                      <a:pt x="10681" y="2804"/>
                    </a:lnTo>
                    <a:cubicBezTo>
                      <a:pt x="10681" y="2206"/>
                      <a:pt x="10366" y="1638"/>
                      <a:pt x="9799" y="1260"/>
                    </a:cubicBezTo>
                    <a:cubicBezTo>
                      <a:pt x="9610" y="1134"/>
                      <a:pt x="9421" y="1008"/>
                      <a:pt x="9169" y="945"/>
                    </a:cubicBezTo>
                    <a:cubicBezTo>
                      <a:pt x="9452" y="756"/>
                      <a:pt x="9736" y="662"/>
                      <a:pt x="10020" y="662"/>
                    </a:cubicBezTo>
                    <a:close/>
                    <a:moveTo>
                      <a:pt x="7909" y="1355"/>
                    </a:moveTo>
                    <a:cubicBezTo>
                      <a:pt x="8476" y="1355"/>
                      <a:pt x="9011" y="1512"/>
                      <a:pt x="9484" y="1827"/>
                    </a:cubicBezTo>
                    <a:cubicBezTo>
                      <a:pt x="9893" y="2079"/>
                      <a:pt x="10083" y="2458"/>
                      <a:pt x="10083" y="2804"/>
                    </a:cubicBezTo>
                    <a:lnTo>
                      <a:pt x="10083" y="3434"/>
                    </a:lnTo>
                    <a:cubicBezTo>
                      <a:pt x="10083" y="5072"/>
                      <a:pt x="10587" y="6774"/>
                      <a:pt x="11500" y="8223"/>
                    </a:cubicBezTo>
                    <a:cubicBezTo>
                      <a:pt x="10555" y="10176"/>
                      <a:pt x="8633" y="11436"/>
                      <a:pt x="6491" y="11436"/>
                    </a:cubicBezTo>
                    <a:lnTo>
                      <a:pt x="5640" y="11436"/>
                    </a:lnTo>
                    <a:cubicBezTo>
                      <a:pt x="3561" y="11436"/>
                      <a:pt x="1576" y="10176"/>
                      <a:pt x="757" y="8223"/>
                    </a:cubicBezTo>
                    <a:cubicBezTo>
                      <a:pt x="1671" y="6805"/>
                      <a:pt x="2143" y="5135"/>
                      <a:pt x="2143" y="3434"/>
                    </a:cubicBezTo>
                    <a:lnTo>
                      <a:pt x="2143" y="2804"/>
                    </a:lnTo>
                    <a:cubicBezTo>
                      <a:pt x="2143" y="2458"/>
                      <a:pt x="2332" y="2079"/>
                      <a:pt x="2710" y="1827"/>
                    </a:cubicBezTo>
                    <a:cubicBezTo>
                      <a:pt x="3120" y="1544"/>
                      <a:pt x="3719" y="1355"/>
                      <a:pt x="4286" y="1355"/>
                    </a:cubicBezTo>
                    <a:cubicBezTo>
                      <a:pt x="4884" y="1355"/>
                      <a:pt x="5483" y="1512"/>
                      <a:pt x="5924" y="1827"/>
                    </a:cubicBezTo>
                    <a:cubicBezTo>
                      <a:pt x="5971" y="1859"/>
                      <a:pt x="6034" y="1875"/>
                      <a:pt x="6105" y="1875"/>
                    </a:cubicBezTo>
                    <a:cubicBezTo>
                      <a:pt x="6176" y="1875"/>
                      <a:pt x="6255" y="1859"/>
                      <a:pt x="6333" y="1827"/>
                    </a:cubicBezTo>
                    <a:cubicBezTo>
                      <a:pt x="6743" y="1512"/>
                      <a:pt x="7342" y="1355"/>
                      <a:pt x="7909" y="1355"/>
                    </a:cubicBezTo>
                    <a:close/>
                    <a:moveTo>
                      <a:pt x="2143" y="0"/>
                    </a:moveTo>
                    <a:cubicBezTo>
                      <a:pt x="946" y="0"/>
                      <a:pt x="1" y="945"/>
                      <a:pt x="1" y="2143"/>
                    </a:cubicBezTo>
                    <a:cubicBezTo>
                      <a:pt x="1" y="3025"/>
                      <a:pt x="568" y="3812"/>
                      <a:pt x="1419" y="4127"/>
                    </a:cubicBezTo>
                    <a:cubicBezTo>
                      <a:pt x="1293" y="5514"/>
                      <a:pt x="820" y="6900"/>
                      <a:pt x="95" y="8034"/>
                    </a:cubicBezTo>
                    <a:cubicBezTo>
                      <a:pt x="1" y="8128"/>
                      <a:pt x="1" y="8286"/>
                      <a:pt x="32" y="8349"/>
                    </a:cubicBezTo>
                    <a:cubicBezTo>
                      <a:pt x="474" y="9483"/>
                      <a:pt x="1261" y="10428"/>
                      <a:pt x="2301" y="11121"/>
                    </a:cubicBezTo>
                    <a:cubicBezTo>
                      <a:pt x="3309" y="11783"/>
                      <a:pt x="4443" y="12130"/>
                      <a:pt x="5672" y="12130"/>
                    </a:cubicBezTo>
                    <a:lnTo>
                      <a:pt x="6554" y="12130"/>
                    </a:lnTo>
                    <a:cubicBezTo>
                      <a:pt x="7751" y="12130"/>
                      <a:pt x="8948" y="11783"/>
                      <a:pt x="9925" y="11121"/>
                    </a:cubicBezTo>
                    <a:cubicBezTo>
                      <a:pt x="10965" y="10428"/>
                      <a:pt x="11689" y="9483"/>
                      <a:pt x="12162" y="8349"/>
                    </a:cubicBezTo>
                    <a:cubicBezTo>
                      <a:pt x="12225" y="8223"/>
                      <a:pt x="12225" y="8128"/>
                      <a:pt x="12130" y="8034"/>
                    </a:cubicBezTo>
                    <a:cubicBezTo>
                      <a:pt x="11311" y="6868"/>
                      <a:pt x="10839" y="5514"/>
                      <a:pt x="10713" y="4127"/>
                    </a:cubicBezTo>
                    <a:cubicBezTo>
                      <a:pt x="11532" y="3812"/>
                      <a:pt x="12130" y="3025"/>
                      <a:pt x="12130" y="2143"/>
                    </a:cubicBezTo>
                    <a:cubicBezTo>
                      <a:pt x="12130" y="945"/>
                      <a:pt x="11185" y="0"/>
                      <a:pt x="10020" y="0"/>
                    </a:cubicBezTo>
                    <a:cubicBezTo>
                      <a:pt x="9389" y="0"/>
                      <a:pt x="8791" y="284"/>
                      <a:pt x="8381" y="756"/>
                    </a:cubicBezTo>
                    <a:cubicBezTo>
                      <a:pt x="8224" y="725"/>
                      <a:pt x="8035" y="725"/>
                      <a:pt x="7846" y="725"/>
                    </a:cubicBezTo>
                    <a:cubicBezTo>
                      <a:pt x="7184" y="725"/>
                      <a:pt x="6554" y="882"/>
                      <a:pt x="6081" y="1197"/>
                    </a:cubicBezTo>
                    <a:cubicBezTo>
                      <a:pt x="5546" y="851"/>
                      <a:pt x="4916" y="725"/>
                      <a:pt x="4254" y="725"/>
                    </a:cubicBezTo>
                    <a:cubicBezTo>
                      <a:pt x="4097" y="725"/>
                      <a:pt x="3908" y="725"/>
                      <a:pt x="3750" y="756"/>
                    </a:cubicBezTo>
                    <a:cubicBezTo>
                      <a:pt x="3340" y="284"/>
                      <a:pt x="2773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09" name="Google Shape;7409;p65"/>
              <p:cNvSpPr/>
              <p:nvPr/>
            </p:nvSpPr>
            <p:spPr>
              <a:xfrm>
                <a:off x="-18596350" y="2524725"/>
                <a:ext cx="160700" cy="178800"/>
              </a:xfrm>
              <a:custGeom>
                <a:avLst/>
                <a:gdLst/>
                <a:ahLst/>
                <a:cxnLst/>
                <a:rect l="l" t="t" r="r" b="b"/>
                <a:pathLst>
                  <a:path w="6428" h="7152" extrusionOk="0">
                    <a:moveTo>
                      <a:pt x="1072" y="693"/>
                    </a:moveTo>
                    <a:cubicBezTo>
                      <a:pt x="1261" y="693"/>
                      <a:pt x="1419" y="851"/>
                      <a:pt x="1419" y="1040"/>
                    </a:cubicBezTo>
                    <a:cubicBezTo>
                      <a:pt x="1419" y="1260"/>
                      <a:pt x="1261" y="1418"/>
                      <a:pt x="1072" y="1418"/>
                    </a:cubicBezTo>
                    <a:cubicBezTo>
                      <a:pt x="883" y="1418"/>
                      <a:pt x="726" y="1260"/>
                      <a:pt x="726" y="1040"/>
                    </a:cubicBezTo>
                    <a:cubicBezTo>
                      <a:pt x="726" y="851"/>
                      <a:pt x="883" y="693"/>
                      <a:pt x="1072" y="693"/>
                    </a:cubicBezTo>
                    <a:close/>
                    <a:moveTo>
                      <a:pt x="5325" y="693"/>
                    </a:moveTo>
                    <a:cubicBezTo>
                      <a:pt x="5514" y="693"/>
                      <a:pt x="5672" y="851"/>
                      <a:pt x="5672" y="1040"/>
                    </a:cubicBezTo>
                    <a:cubicBezTo>
                      <a:pt x="5672" y="1260"/>
                      <a:pt x="5514" y="1418"/>
                      <a:pt x="5325" y="1418"/>
                    </a:cubicBezTo>
                    <a:cubicBezTo>
                      <a:pt x="5136" y="1418"/>
                      <a:pt x="4979" y="1260"/>
                      <a:pt x="4979" y="1040"/>
                    </a:cubicBezTo>
                    <a:cubicBezTo>
                      <a:pt x="4979" y="851"/>
                      <a:pt x="5136" y="693"/>
                      <a:pt x="5325" y="693"/>
                    </a:cubicBezTo>
                    <a:close/>
                    <a:moveTo>
                      <a:pt x="3214" y="3781"/>
                    </a:moveTo>
                    <a:cubicBezTo>
                      <a:pt x="3372" y="3781"/>
                      <a:pt x="3529" y="3875"/>
                      <a:pt x="3561" y="4001"/>
                    </a:cubicBezTo>
                    <a:lnTo>
                      <a:pt x="3214" y="4442"/>
                    </a:lnTo>
                    <a:lnTo>
                      <a:pt x="2836" y="4001"/>
                    </a:lnTo>
                    <a:cubicBezTo>
                      <a:pt x="2899" y="3844"/>
                      <a:pt x="3057" y="3781"/>
                      <a:pt x="3214" y="3781"/>
                    </a:cubicBezTo>
                    <a:close/>
                    <a:moveTo>
                      <a:pt x="3214" y="1449"/>
                    </a:moveTo>
                    <a:cubicBezTo>
                      <a:pt x="3876" y="1449"/>
                      <a:pt x="4475" y="1922"/>
                      <a:pt x="4632" y="2552"/>
                    </a:cubicBezTo>
                    <a:lnTo>
                      <a:pt x="5136" y="4631"/>
                    </a:lnTo>
                    <a:cubicBezTo>
                      <a:pt x="5357" y="5545"/>
                      <a:pt x="4664" y="6459"/>
                      <a:pt x="3718" y="6459"/>
                    </a:cubicBezTo>
                    <a:lnTo>
                      <a:pt x="3561" y="6459"/>
                    </a:lnTo>
                    <a:lnTo>
                      <a:pt x="3561" y="5136"/>
                    </a:lnTo>
                    <a:lnTo>
                      <a:pt x="4191" y="4348"/>
                    </a:lnTo>
                    <a:cubicBezTo>
                      <a:pt x="4223" y="4285"/>
                      <a:pt x="4254" y="4190"/>
                      <a:pt x="4254" y="4127"/>
                    </a:cubicBezTo>
                    <a:cubicBezTo>
                      <a:pt x="4254" y="3529"/>
                      <a:pt x="3781" y="3056"/>
                      <a:pt x="3214" y="3056"/>
                    </a:cubicBezTo>
                    <a:cubicBezTo>
                      <a:pt x="2616" y="3056"/>
                      <a:pt x="2143" y="3529"/>
                      <a:pt x="2143" y="4127"/>
                    </a:cubicBezTo>
                    <a:cubicBezTo>
                      <a:pt x="2143" y="4190"/>
                      <a:pt x="2175" y="4285"/>
                      <a:pt x="2206" y="4348"/>
                    </a:cubicBezTo>
                    <a:lnTo>
                      <a:pt x="2836" y="5136"/>
                    </a:lnTo>
                    <a:lnTo>
                      <a:pt x="2836" y="6459"/>
                    </a:lnTo>
                    <a:lnTo>
                      <a:pt x="2679" y="6459"/>
                    </a:lnTo>
                    <a:cubicBezTo>
                      <a:pt x="1734" y="6459"/>
                      <a:pt x="1041" y="5545"/>
                      <a:pt x="1261" y="4631"/>
                    </a:cubicBezTo>
                    <a:lnTo>
                      <a:pt x="1797" y="2552"/>
                    </a:lnTo>
                    <a:cubicBezTo>
                      <a:pt x="1954" y="1891"/>
                      <a:pt x="2521" y="1449"/>
                      <a:pt x="3214" y="1449"/>
                    </a:cubicBezTo>
                    <a:close/>
                    <a:moveTo>
                      <a:pt x="1072" y="0"/>
                    </a:moveTo>
                    <a:cubicBezTo>
                      <a:pt x="473" y="0"/>
                      <a:pt x="1" y="441"/>
                      <a:pt x="1" y="1040"/>
                    </a:cubicBezTo>
                    <a:cubicBezTo>
                      <a:pt x="1" y="1638"/>
                      <a:pt x="473" y="2111"/>
                      <a:pt x="1072" y="2111"/>
                    </a:cubicBezTo>
                    <a:lnTo>
                      <a:pt x="1167" y="2111"/>
                    </a:lnTo>
                    <a:cubicBezTo>
                      <a:pt x="1104" y="2174"/>
                      <a:pt x="1104" y="2269"/>
                      <a:pt x="1072" y="2332"/>
                    </a:cubicBezTo>
                    <a:lnTo>
                      <a:pt x="568" y="4442"/>
                    </a:lnTo>
                    <a:cubicBezTo>
                      <a:pt x="221" y="5797"/>
                      <a:pt x="1261" y="7152"/>
                      <a:pt x="2679" y="7152"/>
                    </a:cubicBezTo>
                    <a:lnTo>
                      <a:pt x="3718" y="7152"/>
                    </a:lnTo>
                    <a:cubicBezTo>
                      <a:pt x="5136" y="7152"/>
                      <a:pt x="6207" y="5797"/>
                      <a:pt x="5829" y="4442"/>
                    </a:cubicBezTo>
                    <a:lnTo>
                      <a:pt x="5325" y="2332"/>
                    </a:lnTo>
                    <a:cubicBezTo>
                      <a:pt x="5294" y="2269"/>
                      <a:pt x="5294" y="2174"/>
                      <a:pt x="5262" y="2111"/>
                    </a:cubicBezTo>
                    <a:lnTo>
                      <a:pt x="5325" y="2111"/>
                    </a:lnTo>
                    <a:cubicBezTo>
                      <a:pt x="5924" y="2111"/>
                      <a:pt x="6396" y="1638"/>
                      <a:pt x="6396" y="1040"/>
                    </a:cubicBezTo>
                    <a:cubicBezTo>
                      <a:pt x="6428" y="473"/>
                      <a:pt x="5924" y="0"/>
                      <a:pt x="5325" y="0"/>
                    </a:cubicBezTo>
                    <a:cubicBezTo>
                      <a:pt x="4790" y="0"/>
                      <a:pt x="4317" y="410"/>
                      <a:pt x="4254" y="977"/>
                    </a:cubicBezTo>
                    <a:cubicBezTo>
                      <a:pt x="3939" y="788"/>
                      <a:pt x="3592" y="693"/>
                      <a:pt x="3214" y="693"/>
                    </a:cubicBezTo>
                    <a:cubicBezTo>
                      <a:pt x="2805" y="693"/>
                      <a:pt x="2458" y="819"/>
                      <a:pt x="2143" y="977"/>
                    </a:cubicBezTo>
                    <a:cubicBezTo>
                      <a:pt x="2112" y="410"/>
                      <a:pt x="1639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10" name="Google Shape;7410;p65"/>
            <p:cNvGrpSpPr/>
            <p:nvPr/>
          </p:nvGrpSpPr>
          <p:grpSpPr>
            <a:xfrm>
              <a:off x="2720273" y="1722607"/>
              <a:ext cx="234527" cy="233321"/>
              <a:chOff x="-18668800" y="2807475"/>
              <a:chExt cx="306400" cy="304825"/>
            </a:xfrm>
            <a:grpFill/>
          </p:grpSpPr>
          <p:sp>
            <p:nvSpPr>
              <p:cNvPr id="7411" name="Google Shape;7411;p65"/>
              <p:cNvSpPr/>
              <p:nvPr/>
            </p:nvSpPr>
            <p:spPr>
              <a:xfrm>
                <a:off x="-18632575" y="2951600"/>
                <a:ext cx="181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1419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lnTo>
                      <a:pt x="1" y="1072"/>
                    </a:lnTo>
                    <a:cubicBezTo>
                      <a:pt x="1" y="1261"/>
                      <a:pt x="158" y="1419"/>
                      <a:pt x="347" y="1419"/>
                    </a:cubicBezTo>
                    <a:cubicBezTo>
                      <a:pt x="568" y="1419"/>
                      <a:pt x="725" y="1261"/>
                      <a:pt x="725" y="1072"/>
                    </a:cubicBezTo>
                    <a:lnTo>
                      <a:pt x="725" y="347"/>
                    </a:ln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2" name="Google Shape;7412;p65"/>
              <p:cNvSpPr/>
              <p:nvPr/>
            </p:nvSpPr>
            <p:spPr>
              <a:xfrm>
                <a:off x="-18597125" y="2916175"/>
                <a:ext cx="181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8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071"/>
                    </a:lnTo>
                    <a:cubicBezTo>
                      <a:pt x="0" y="1260"/>
                      <a:pt x="158" y="1418"/>
                      <a:pt x="347" y="1418"/>
                    </a:cubicBezTo>
                    <a:cubicBezTo>
                      <a:pt x="567" y="1418"/>
                      <a:pt x="725" y="1260"/>
                      <a:pt x="725" y="1071"/>
                    </a:cubicBezTo>
                    <a:lnTo>
                      <a:pt x="725" y="347"/>
                    </a:ln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3" name="Google Shape;7413;p65"/>
              <p:cNvSpPr/>
              <p:nvPr/>
            </p:nvSpPr>
            <p:spPr>
              <a:xfrm>
                <a:off x="-18668800" y="2807475"/>
                <a:ext cx="306400" cy="30482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2193" extrusionOk="0">
                    <a:moveTo>
                      <a:pt x="3970" y="946"/>
                    </a:moveTo>
                    <a:cubicBezTo>
                      <a:pt x="4128" y="1198"/>
                      <a:pt x="4348" y="1513"/>
                      <a:pt x="4348" y="1859"/>
                    </a:cubicBezTo>
                    <a:lnTo>
                      <a:pt x="4348" y="2017"/>
                    </a:lnTo>
                    <a:cubicBezTo>
                      <a:pt x="4299" y="2260"/>
                      <a:pt x="4476" y="2447"/>
                      <a:pt x="4690" y="2447"/>
                    </a:cubicBezTo>
                    <a:cubicBezTo>
                      <a:pt x="4753" y="2447"/>
                      <a:pt x="4819" y="2431"/>
                      <a:pt x="4884" y="2395"/>
                    </a:cubicBezTo>
                    <a:cubicBezTo>
                      <a:pt x="5041" y="2269"/>
                      <a:pt x="5230" y="2237"/>
                      <a:pt x="5451" y="2237"/>
                    </a:cubicBezTo>
                    <a:lnTo>
                      <a:pt x="5766" y="2237"/>
                    </a:lnTo>
                    <a:cubicBezTo>
                      <a:pt x="5608" y="2647"/>
                      <a:pt x="5199" y="2930"/>
                      <a:pt x="4726" y="2930"/>
                    </a:cubicBezTo>
                    <a:lnTo>
                      <a:pt x="3214" y="2930"/>
                    </a:lnTo>
                    <a:cubicBezTo>
                      <a:pt x="2741" y="2930"/>
                      <a:pt x="2363" y="2615"/>
                      <a:pt x="2206" y="2237"/>
                    </a:cubicBezTo>
                    <a:lnTo>
                      <a:pt x="2521" y="2237"/>
                    </a:lnTo>
                    <a:cubicBezTo>
                      <a:pt x="2710" y="2237"/>
                      <a:pt x="2899" y="2269"/>
                      <a:pt x="3056" y="2395"/>
                    </a:cubicBezTo>
                    <a:cubicBezTo>
                      <a:pt x="3117" y="2428"/>
                      <a:pt x="3179" y="2443"/>
                      <a:pt x="3238" y="2443"/>
                    </a:cubicBezTo>
                    <a:cubicBezTo>
                      <a:pt x="3459" y="2443"/>
                      <a:pt x="3648" y="2240"/>
                      <a:pt x="3624" y="2017"/>
                    </a:cubicBezTo>
                    <a:lnTo>
                      <a:pt x="3624" y="1859"/>
                    </a:lnTo>
                    <a:cubicBezTo>
                      <a:pt x="3624" y="1513"/>
                      <a:pt x="3813" y="1198"/>
                      <a:pt x="3970" y="946"/>
                    </a:cubicBezTo>
                    <a:close/>
                    <a:moveTo>
                      <a:pt x="8853" y="3718"/>
                    </a:moveTo>
                    <a:lnTo>
                      <a:pt x="9042" y="3907"/>
                    </a:lnTo>
                    <a:cubicBezTo>
                      <a:pt x="9168" y="4033"/>
                      <a:pt x="9294" y="4222"/>
                      <a:pt x="9326" y="4443"/>
                    </a:cubicBezTo>
                    <a:cubicBezTo>
                      <a:pt x="9382" y="4591"/>
                      <a:pt x="9536" y="4685"/>
                      <a:pt x="9686" y="4685"/>
                    </a:cubicBezTo>
                    <a:cubicBezTo>
                      <a:pt x="9790" y="4685"/>
                      <a:pt x="9892" y="4640"/>
                      <a:pt x="9956" y="4537"/>
                    </a:cubicBezTo>
                    <a:cubicBezTo>
                      <a:pt x="9988" y="4506"/>
                      <a:pt x="10051" y="4474"/>
                      <a:pt x="10051" y="4443"/>
                    </a:cubicBezTo>
                    <a:cubicBezTo>
                      <a:pt x="10271" y="4191"/>
                      <a:pt x="10681" y="4065"/>
                      <a:pt x="10901" y="4033"/>
                    </a:cubicBezTo>
                    <a:lnTo>
                      <a:pt x="10901" y="4033"/>
                    </a:lnTo>
                    <a:cubicBezTo>
                      <a:pt x="10870" y="4317"/>
                      <a:pt x="10775" y="4663"/>
                      <a:pt x="10523" y="4915"/>
                    </a:cubicBezTo>
                    <a:cubicBezTo>
                      <a:pt x="10460" y="4947"/>
                      <a:pt x="10429" y="4947"/>
                      <a:pt x="10397" y="4978"/>
                    </a:cubicBezTo>
                    <a:cubicBezTo>
                      <a:pt x="10145" y="5167"/>
                      <a:pt x="10240" y="5545"/>
                      <a:pt x="10523" y="5608"/>
                    </a:cubicBezTo>
                    <a:cubicBezTo>
                      <a:pt x="10712" y="5640"/>
                      <a:pt x="10870" y="5766"/>
                      <a:pt x="11027" y="5892"/>
                    </a:cubicBezTo>
                    <a:lnTo>
                      <a:pt x="11216" y="6081"/>
                    </a:lnTo>
                    <a:cubicBezTo>
                      <a:pt x="11059" y="6144"/>
                      <a:pt x="10901" y="6207"/>
                      <a:pt x="10744" y="6207"/>
                    </a:cubicBezTo>
                    <a:cubicBezTo>
                      <a:pt x="10460" y="6207"/>
                      <a:pt x="10208" y="6081"/>
                      <a:pt x="9988" y="5892"/>
                    </a:cubicBezTo>
                    <a:lnTo>
                      <a:pt x="8979" y="4852"/>
                    </a:lnTo>
                    <a:cubicBezTo>
                      <a:pt x="8727" y="4632"/>
                      <a:pt x="8664" y="4159"/>
                      <a:pt x="8853" y="3718"/>
                    </a:cubicBezTo>
                    <a:close/>
                    <a:moveTo>
                      <a:pt x="3970" y="3687"/>
                    </a:moveTo>
                    <a:cubicBezTo>
                      <a:pt x="4852" y="3687"/>
                      <a:pt x="5514" y="3750"/>
                      <a:pt x="6018" y="3939"/>
                    </a:cubicBezTo>
                    <a:cubicBezTo>
                      <a:pt x="5640" y="4096"/>
                      <a:pt x="5199" y="4348"/>
                      <a:pt x="4852" y="4726"/>
                    </a:cubicBezTo>
                    <a:cubicBezTo>
                      <a:pt x="4033" y="5577"/>
                      <a:pt x="3340" y="6837"/>
                      <a:pt x="3025" y="8129"/>
                    </a:cubicBezTo>
                    <a:cubicBezTo>
                      <a:pt x="2804" y="9042"/>
                      <a:pt x="2804" y="9830"/>
                      <a:pt x="2993" y="10492"/>
                    </a:cubicBezTo>
                    <a:cubicBezTo>
                      <a:pt x="2426" y="10113"/>
                      <a:pt x="2017" y="9578"/>
                      <a:pt x="1639" y="8948"/>
                    </a:cubicBezTo>
                    <a:cubicBezTo>
                      <a:pt x="1103" y="7971"/>
                      <a:pt x="757" y="6742"/>
                      <a:pt x="757" y="5797"/>
                    </a:cubicBezTo>
                    <a:cubicBezTo>
                      <a:pt x="757" y="4222"/>
                      <a:pt x="1576" y="3687"/>
                      <a:pt x="3970" y="3687"/>
                    </a:cubicBezTo>
                    <a:close/>
                    <a:moveTo>
                      <a:pt x="6672" y="4532"/>
                    </a:moveTo>
                    <a:cubicBezTo>
                      <a:pt x="7416" y="4532"/>
                      <a:pt x="8169" y="5082"/>
                      <a:pt x="9042" y="5955"/>
                    </a:cubicBezTo>
                    <a:cubicBezTo>
                      <a:pt x="10555" y="7467"/>
                      <a:pt x="11059" y="8538"/>
                      <a:pt x="9798" y="9735"/>
                    </a:cubicBezTo>
                    <a:cubicBezTo>
                      <a:pt x="9105" y="10460"/>
                      <a:pt x="7908" y="11090"/>
                      <a:pt x="6774" y="11374"/>
                    </a:cubicBezTo>
                    <a:cubicBezTo>
                      <a:pt x="6350" y="11482"/>
                      <a:pt x="5952" y="11535"/>
                      <a:pt x="5591" y="11535"/>
                    </a:cubicBezTo>
                    <a:cubicBezTo>
                      <a:pt x="4905" y="11535"/>
                      <a:pt x="4352" y="11346"/>
                      <a:pt x="4002" y="10996"/>
                    </a:cubicBezTo>
                    <a:cubicBezTo>
                      <a:pt x="3466" y="10460"/>
                      <a:pt x="3340" y="9452"/>
                      <a:pt x="3655" y="8255"/>
                    </a:cubicBezTo>
                    <a:cubicBezTo>
                      <a:pt x="3939" y="7089"/>
                      <a:pt x="4569" y="5923"/>
                      <a:pt x="5262" y="5230"/>
                    </a:cubicBezTo>
                    <a:cubicBezTo>
                      <a:pt x="5746" y="4746"/>
                      <a:pt x="6207" y="4532"/>
                      <a:pt x="6672" y="4532"/>
                    </a:cubicBezTo>
                    <a:close/>
                    <a:moveTo>
                      <a:pt x="3935" y="0"/>
                    </a:moveTo>
                    <a:cubicBezTo>
                      <a:pt x="3844" y="0"/>
                      <a:pt x="3750" y="32"/>
                      <a:pt x="3687" y="95"/>
                    </a:cubicBezTo>
                    <a:cubicBezTo>
                      <a:pt x="3655" y="126"/>
                      <a:pt x="3025" y="694"/>
                      <a:pt x="2899" y="1481"/>
                    </a:cubicBezTo>
                    <a:cubicBezTo>
                      <a:pt x="2804" y="1418"/>
                      <a:pt x="2647" y="1418"/>
                      <a:pt x="2521" y="1418"/>
                    </a:cubicBezTo>
                    <a:lnTo>
                      <a:pt x="1796" y="1418"/>
                    </a:lnTo>
                    <a:cubicBezTo>
                      <a:pt x="1607" y="1418"/>
                      <a:pt x="1450" y="1576"/>
                      <a:pt x="1450" y="1796"/>
                    </a:cubicBezTo>
                    <a:cubicBezTo>
                      <a:pt x="1450" y="2300"/>
                      <a:pt x="1639" y="2741"/>
                      <a:pt x="1954" y="3056"/>
                    </a:cubicBezTo>
                    <a:cubicBezTo>
                      <a:pt x="694" y="3371"/>
                      <a:pt x="0" y="4222"/>
                      <a:pt x="0" y="5671"/>
                    </a:cubicBezTo>
                    <a:cubicBezTo>
                      <a:pt x="0" y="6774"/>
                      <a:pt x="378" y="8097"/>
                      <a:pt x="1009" y="9200"/>
                    </a:cubicBezTo>
                    <a:cubicBezTo>
                      <a:pt x="1702" y="10397"/>
                      <a:pt x="2552" y="11153"/>
                      <a:pt x="3466" y="11405"/>
                    </a:cubicBezTo>
                    <a:cubicBezTo>
                      <a:pt x="4002" y="11941"/>
                      <a:pt x="4758" y="12193"/>
                      <a:pt x="5545" y="12193"/>
                    </a:cubicBezTo>
                    <a:cubicBezTo>
                      <a:pt x="5986" y="12193"/>
                      <a:pt x="6427" y="12098"/>
                      <a:pt x="6932" y="11972"/>
                    </a:cubicBezTo>
                    <a:cubicBezTo>
                      <a:pt x="8192" y="11657"/>
                      <a:pt x="9483" y="10964"/>
                      <a:pt x="10303" y="10177"/>
                    </a:cubicBezTo>
                    <a:cubicBezTo>
                      <a:pt x="11374" y="9105"/>
                      <a:pt x="11468" y="8034"/>
                      <a:pt x="10838" y="6900"/>
                    </a:cubicBezTo>
                    <a:lnTo>
                      <a:pt x="10838" y="6900"/>
                    </a:lnTo>
                    <a:cubicBezTo>
                      <a:pt x="10921" y="6917"/>
                      <a:pt x="11002" y="6924"/>
                      <a:pt x="11081" y="6924"/>
                    </a:cubicBezTo>
                    <a:cubicBezTo>
                      <a:pt x="11453" y="6924"/>
                      <a:pt x="11787" y="6750"/>
                      <a:pt x="12098" y="6490"/>
                    </a:cubicBezTo>
                    <a:cubicBezTo>
                      <a:pt x="12256" y="6333"/>
                      <a:pt x="12256" y="6112"/>
                      <a:pt x="12098" y="5955"/>
                    </a:cubicBezTo>
                    <a:lnTo>
                      <a:pt x="11563" y="5451"/>
                    </a:lnTo>
                    <a:cubicBezTo>
                      <a:pt x="11500" y="5388"/>
                      <a:pt x="11374" y="5293"/>
                      <a:pt x="11248" y="5230"/>
                    </a:cubicBezTo>
                    <a:cubicBezTo>
                      <a:pt x="11689" y="4537"/>
                      <a:pt x="11657" y="3718"/>
                      <a:pt x="11657" y="3687"/>
                    </a:cubicBezTo>
                    <a:cubicBezTo>
                      <a:pt x="11657" y="3497"/>
                      <a:pt x="11500" y="3371"/>
                      <a:pt x="11311" y="3308"/>
                    </a:cubicBezTo>
                    <a:cubicBezTo>
                      <a:pt x="11303" y="3308"/>
                      <a:pt x="11283" y="3308"/>
                      <a:pt x="11252" y="3308"/>
                    </a:cubicBezTo>
                    <a:cubicBezTo>
                      <a:pt x="11038" y="3308"/>
                      <a:pt x="10318" y="3332"/>
                      <a:pt x="9767" y="3718"/>
                    </a:cubicBezTo>
                    <a:cubicBezTo>
                      <a:pt x="9672" y="3592"/>
                      <a:pt x="9609" y="3529"/>
                      <a:pt x="9515" y="3403"/>
                    </a:cubicBezTo>
                    <a:lnTo>
                      <a:pt x="9011" y="2899"/>
                    </a:lnTo>
                    <a:cubicBezTo>
                      <a:pt x="8932" y="2820"/>
                      <a:pt x="8845" y="2781"/>
                      <a:pt x="8759" y="2781"/>
                    </a:cubicBezTo>
                    <a:cubicBezTo>
                      <a:pt x="8672" y="2781"/>
                      <a:pt x="8586" y="2820"/>
                      <a:pt x="8507" y="2899"/>
                    </a:cubicBezTo>
                    <a:cubicBezTo>
                      <a:pt x="8160" y="3245"/>
                      <a:pt x="8003" y="3718"/>
                      <a:pt x="8003" y="4159"/>
                    </a:cubicBezTo>
                    <a:cubicBezTo>
                      <a:pt x="7751" y="4033"/>
                      <a:pt x="7530" y="3907"/>
                      <a:pt x="7278" y="3844"/>
                    </a:cubicBezTo>
                    <a:cubicBezTo>
                      <a:pt x="7247" y="3844"/>
                      <a:pt x="7215" y="3844"/>
                      <a:pt x="7215" y="3781"/>
                    </a:cubicBezTo>
                    <a:cubicBezTo>
                      <a:pt x="6900" y="3466"/>
                      <a:pt x="6459" y="3214"/>
                      <a:pt x="5860" y="3088"/>
                    </a:cubicBezTo>
                    <a:cubicBezTo>
                      <a:pt x="6207" y="2773"/>
                      <a:pt x="6427" y="2300"/>
                      <a:pt x="6427" y="1796"/>
                    </a:cubicBezTo>
                    <a:cubicBezTo>
                      <a:pt x="6427" y="1576"/>
                      <a:pt x="6270" y="1418"/>
                      <a:pt x="6049" y="1418"/>
                    </a:cubicBezTo>
                    <a:lnTo>
                      <a:pt x="5356" y="1418"/>
                    </a:lnTo>
                    <a:cubicBezTo>
                      <a:pt x="5230" y="1418"/>
                      <a:pt x="5073" y="1418"/>
                      <a:pt x="4947" y="1481"/>
                    </a:cubicBezTo>
                    <a:cubicBezTo>
                      <a:pt x="4789" y="694"/>
                      <a:pt x="4159" y="126"/>
                      <a:pt x="4159" y="95"/>
                    </a:cubicBezTo>
                    <a:cubicBezTo>
                      <a:pt x="4112" y="32"/>
                      <a:pt x="4025" y="0"/>
                      <a:pt x="39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4" name="Google Shape;7414;p65"/>
              <p:cNvSpPr/>
              <p:nvPr/>
            </p:nvSpPr>
            <p:spPr>
              <a:xfrm>
                <a:off x="-18496300" y="2977800"/>
                <a:ext cx="33100" cy="31925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277" extrusionOk="0">
                    <a:moveTo>
                      <a:pt x="914" y="0"/>
                    </a:moveTo>
                    <a:cubicBezTo>
                      <a:pt x="827" y="0"/>
                      <a:pt x="740" y="40"/>
                      <a:pt x="662" y="119"/>
                    </a:cubicBezTo>
                    <a:lnTo>
                      <a:pt x="158" y="654"/>
                    </a:lnTo>
                    <a:cubicBezTo>
                      <a:pt x="0" y="812"/>
                      <a:pt x="0" y="1001"/>
                      <a:pt x="158" y="1158"/>
                    </a:cubicBezTo>
                    <a:cubicBezTo>
                      <a:pt x="205" y="1237"/>
                      <a:pt x="291" y="1276"/>
                      <a:pt x="386" y="1276"/>
                    </a:cubicBezTo>
                    <a:cubicBezTo>
                      <a:pt x="480" y="1276"/>
                      <a:pt x="583" y="1237"/>
                      <a:pt x="662" y="1158"/>
                    </a:cubicBezTo>
                    <a:lnTo>
                      <a:pt x="1166" y="654"/>
                    </a:lnTo>
                    <a:cubicBezTo>
                      <a:pt x="1323" y="497"/>
                      <a:pt x="1323" y="276"/>
                      <a:pt x="1166" y="119"/>
                    </a:cubicBezTo>
                    <a:cubicBezTo>
                      <a:pt x="1087" y="40"/>
                      <a:pt x="1000" y="0"/>
                      <a:pt x="9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5" name="Google Shape;7415;p65"/>
              <p:cNvSpPr/>
              <p:nvPr/>
            </p:nvSpPr>
            <p:spPr>
              <a:xfrm>
                <a:off x="-18559325" y="3042375"/>
                <a:ext cx="33100" cy="31150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246" extrusionOk="0">
                    <a:moveTo>
                      <a:pt x="902" y="1"/>
                    </a:moveTo>
                    <a:cubicBezTo>
                      <a:pt x="812" y="1"/>
                      <a:pt x="725" y="40"/>
                      <a:pt x="662" y="119"/>
                    </a:cubicBezTo>
                    <a:lnTo>
                      <a:pt x="158" y="623"/>
                    </a:lnTo>
                    <a:cubicBezTo>
                      <a:pt x="1" y="781"/>
                      <a:pt x="1" y="970"/>
                      <a:pt x="158" y="1127"/>
                    </a:cubicBezTo>
                    <a:cubicBezTo>
                      <a:pt x="237" y="1206"/>
                      <a:pt x="324" y="1245"/>
                      <a:pt x="410" y="1245"/>
                    </a:cubicBezTo>
                    <a:cubicBezTo>
                      <a:pt x="497" y="1245"/>
                      <a:pt x="583" y="1206"/>
                      <a:pt x="662" y="1127"/>
                    </a:cubicBezTo>
                    <a:lnTo>
                      <a:pt x="1166" y="623"/>
                    </a:lnTo>
                    <a:cubicBezTo>
                      <a:pt x="1324" y="465"/>
                      <a:pt x="1324" y="276"/>
                      <a:pt x="1166" y="119"/>
                    </a:cubicBezTo>
                    <a:cubicBezTo>
                      <a:pt x="1088" y="40"/>
                      <a:pt x="993" y="1"/>
                      <a:pt x="9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6" name="Google Shape;7416;p65"/>
              <p:cNvSpPr/>
              <p:nvPr/>
            </p:nvSpPr>
            <p:spPr>
              <a:xfrm>
                <a:off x="-18559325" y="2991175"/>
                <a:ext cx="33100" cy="31150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246" extrusionOk="0">
                    <a:moveTo>
                      <a:pt x="914" y="1"/>
                    </a:moveTo>
                    <a:cubicBezTo>
                      <a:pt x="828" y="1"/>
                      <a:pt x="741" y="40"/>
                      <a:pt x="662" y="119"/>
                    </a:cubicBezTo>
                    <a:lnTo>
                      <a:pt x="158" y="623"/>
                    </a:lnTo>
                    <a:cubicBezTo>
                      <a:pt x="1" y="781"/>
                      <a:pt x="1" y="970"/>
                      <a:pt x="158" y="1127"/>
                    </a:cubicBezTo>
                    <a:cubicBezTo>
                      <a:pt x="205" y="1206"/>
                      <a:pt x="292" y="1245"/>
                      <a:pt x="387" y="1245"/>
                    </a:cubicBezTo>
                    <a:cubicBezTo>
                      <a:pt x="481" y="1245"/>
                      <a:pt x="583" y="1206"/>
                      <a:pt x="662" y="1127"/>
                    </a:cubicBezTo>
                    <a:lnTo>
                      <a:pt x="1166" y="623"/>
                    </a:lnTo>
                    <a:cubicBezTo>
                      <a:pt x="1324" y="466"/>
                      <a:pt x="1324" y="277"/>
                      <a:pt x="1166" y="119"/>
                    </a:cubicBezTo>
                    <a:cubicBezTo>
                      <a:pt x="1088" y="40"/>
                      <a:pt x="1001" y="1"/>
                      <a:pt x="9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7" name="Google Shape;7417;p65"/>
              <p:cNvSpPr/>
              <p:nvPr/>
            </p:nvSpPr>
            <p:spPr>
              <a:xfrm>
                <a:off x="-18491575" y="3024275"/>
                <a:ext cx="33100" cy="31925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277" extrusionOk="0">
                    <a:moveTo>
                      <a:pt x="902" y="0"/>
                    </a:moveTo>
                    <a:cubicBezTo>
                      <a:pt x="811" y="0"/>
                      <a:pt x="725" y="40"/>
                      <a:pt x="662" y="118"/>
                    </a:cubicBezTo>
                    <a:lnTo>
                      <a:pt x="158" y="654"/>
                    </a:lnTo>
                    <a:cubicBezTo>
                      <a:pt x="0" y="811"/>
                      <a:pt x="0" y="1000"/>
                      <a:pt x="158" y="1158"/>
                    </a:cubicBezTo>
                    <a:cubicBezTo>
                      <a:pt x="236" y="1237"/>
                      <a:pt x="323" y="1276"/>
                      <a:pt x="410" y="1276"/>
                    </a:cubicBezTo>
                    <a:cubicBezTo>
                      <a:pt x="496" y="1276"/>
                      <a:pt x="583" y="1237"/>
                      <a:pt x="662" y="1158"/>
                    </a:cubicBezTo>
                    <a:lnTo>
                      <a:pt x="1166" y="654"/>
                    </a:lnTo>
                    <a:cubicBezTo>
                      <a:pt x="1323" y="496"/>
                      <a:pt x="1323" y="276"/>
                      <a:pt x="1166" y="118"/>
                    </a:cubicBezTo>
                    <a:cubicBezTo>
                      <a:pt x="1087" y="40"/>
                      <a:pt x="992" y="0"/>
                      <a:pt x="9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8" name="Google Shape;7418;p65"/>
              <p:cNvSpPr/>
              <p:nvPr/>
            </p:nvSpPr>
            <p:spPr>
              <a:xfrm>
                <a:off x="-18522300" y="2928175"/>
                <a:ext cx="32300" cy="31125"/>
              </a:xfrm>
              <a:custGeom>
                <a:avLst/>
                <a:gdLst/>
                <a:ahLst/>
                <a:cxnLst/>
                <a:rect l="l" t="t" r="r" b="b"/>
                <a:pathLst>
                  <a:path w="1292" h="1245" extrusionOk="0">
                    <a:moveTo>
                      <a:pt x="930" y="1"/>
                    </a:moveTo>
                    <a:cubicBezTo>
                      <a:pt x="835" y="1"/>
                      <a:pt x="741" y="40"/>
                      <a:pt x="662" y="119"/>
                    </a:cubicBezTo>
                    <a:lnTo>
                      <a:pt x="158" y="623"/>
                    </a:lnTo>
                    <a:cubicBezTo>
                      <a:pt x="0" y="780"/>
                      <a:pt x="0" y="969"/>
                      <a:pt x="158" y="1127"/>
                    </a:cubicBezTo>
                    <a:cubicBezTo>
                      <a:pt x="237" y="1206"/>
                      <a:pt x="331" y="1245"/>
                      <a:pt x="422" y="1245"/>
                    </a:cubicBezTo>
                    <a:cubicBezTo>
                      <a:pt x="512" y="1245"/>
                      <a:pt x="599" y="1206"/>
                      <a:pt x="662" y="1127"/>
                    </a:cubicBezTo>
                    <a:lnTo>
                      <a:pt x="1198" y="623"/>
                    </a:lnTo>
                    <a:cubicBezTo>
                      <a:pt x="1292" y="497"/>
                      <a:pt x="1292" y="276"/>
                      <a:pt x="1198" y="119"/>
                    </a:cubicBezTo>
                    <a:cubicBezTo>
                      <a:pt x="1119" y="40"/>
                      <a:pt x="1024" y="1"/>
                      <a:pt x="9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19" name="Google Shape;7419;p65"/>
              <p:cNvSpPr/>
              <p:nvPr/>
            </p:nvSpPr>
            <p:spPr>
              <a:xfrm>
                <a:off x="-18446700" y="3004375"/>
                <a:ext cx="33900" cy="31325"/>
              </a:xfrm>
              <a:custGeom>
                <a:avLst/>
                <a:gdLst/>
                <a:ahLst/>
                <a:cxnLst/>
                <a:rect l="l" t="t" r="r" b="b"/>
                <a:pathLst>
                  <a:path w="1356" h="1253" extrusionOk="0">
                    <a:moveTo>
                      <a:pt x="922" y="1"/>
                    </a:moveTo>
                    <a:cubicBezTo>
                      <a:pt x="828" y="1"/>
                      <a:pt x="741" y="32"/>
                      <a:pt x="694" y="95"/>
                    </a:cubicBezTo>
                    <a:lnTo>
                      <a:pt x="158" y="599"/>
                    </a:lnTo>
                    <a:cubicBezTo>
                      <a:pt x="1" y="757"/>
                      <a:pt x="1" y="977"/>
                      <a:pt x="158" y="1135"/>
                    </a:cubicBezTo>
                    <a:cubicBezTo>
                      <a:pt x="253" y="1214"/>
                      <a:pt x="347" y="1253"/>
                      <a:pt x="438" y="1253"/>
                    </a:cubicBezTo>
                    <a:cubicBezTo>
                      <a:pt x="529" y="1253"/>
                      <a:pt x="615" y="1214"/>
                      <a:pt x="694" y="1135"/>
                    </a:cubicBezTo>
                    <a:lnTo>
                      <a:pt x="1198" y="599"/>
                    </a:lnTo>
                    <a:cubicBezTo>
                      <a:pt x="1356" y="442"/>
                      <a:pt x="1356" y="253"/>
                      <a:pt x="1198" y="95"/>
                    </a:cubicBezTo>
                    <a:cubicBezTo>
                      <a:pt x="1119" y="32"/>
                      <a:pt x="1017" y="1"/>
                      <a:pt x="9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20" name="Google Shape;7420;p65"/>
            <p:cNvGrpSpPr/>
            <p:nvPr/>
          </p:nvGrpSpPr>
          <p:grpSpPr>
            <a:xfrm>
              <a:off x="4174695" y="1149887"/>
              <a:ext cx="205000" cy="233933"/>
              <a:chOff x="-16798200" y="2050575"/>
              <a:chExt cx="267825" cy="305625"/>
            </a:xfrm>
            <a:grpFill/>
          </p:grpSpPr>
          <p:sp>
            <p:nvSpPr>
              <p:cNvPr id="7421" name="Google Shape;7421;p65"/>
              <p:cNvSpPr/>
              <p:nvPr/>
            </p:nvSpPr>
            <p:spPr>
              <a:xfrm>
                <a:off x="-16798200" y="2050575"/>
                <a:ext cx="267825" cy="305625"/>
              </a:xfrm>
              <a:custGeom>
                <a:avLst/>
                <a:gdLst/>
                <a:ahLst/>
                <a:cxnLst/>
                <a:rect l="l" t="t" r="r" b="b"/>
                <a:pathLst>
                  <a:path w="10713" h="12225" extrusionOk="0">
                    <a:moveTo>
                      <a:pt x="5388" y="725"/>
                    </a:moveTo>
                    <a:cubicBezTo>
                      <a:pt x="7940" y="725"/>
                      <a:pt x="10051" y="2804"/>
                      <a:pt x="10051" y="5356"/>
                    </a:cubicBezTo>
                    <a:cubicBezTo>
                      <a:pt x="9988" y="5545"/>
                      <a:pt x="9830" y="5734"/>
                      <a:pt x="9641" y="5734"/>
                    </a:cubicBezTo>
                    <a:lnTo>
                      <a:pt x="1103" y="5734"/>
                    </a:lnTo>
                    <a:cubicBezTo>
                      <a:pt x="914" y="5734"/>
                      <a:pt x="757" y="5545"/>
                      <a:pt x="757" y="5356"/>
                    </a:cubicBezTo>
                    <a:cubicBezTo>
                      <a:pt x="757" y="2804"/>
                      <a:pt x="2836" y="725"/>
                      <a:pt x="5388" y="725"/>
                    </a:cubicBezTo>
                    <a:close/>
                    <a:moveTo>
                      <a:pt x="6050" y="6459"/>
                    </a:moveTo>
                    <a:cubicBezTo>
                      <a:pt x="6113" y="7561"/>
                      <a:pt x="6428" y="8664"/>
                      <a:pt x="6743" y="9609"/>
                    </a:cubicBezTo>
                    <a:cubicBezTo>
                      <a:pt x="6774" y="9767"/>
                      <a:pt x="6806" y="9893"/>
                      <a:pt x="6806" y="10050"/>
                    </a:cubicBezTo>
                    <a:cubicBezTo>
                      <a:pt x="6806" y="10491"/>
                      <a:pt x="6617" y="10901"/>
                      <a:pt x="6270" y="11185"/>
                    </a:cubicBezTo>
                    <a:cubicBezTo>
                      <a:pt x="6004" y="11387"/>
                      <a:pt x="5692" y="11481"/>
                      <a:pt x="5383" y="11481"/>
                    </a:cubicBezTo>
                    <a:cubicBezTo>
                      <a:pt x="4778" y="11481"/>
                      <a:pt x="4190" y="11118"/>
                      <a:pt x="4002" y="10491"/>
                    </a:cubicBezTo>
                    <a:cubicBezTo>
                      <a:pt x="3939" y="10176"/>
                      <a:pt x="3939" y="9861"/>
                      <a:pt x="4065" y="9546"/>
                    </a:cubicBezTo>
                    <a:cubicBezTo>
                      <a:pt x="4443" y="8601"/>
                      <a:pt x="4632" y="7530"/>
                      <a:pt x="4632" y="6459"/>
                    </a:cubicBezTo>
                    <a:close/>
                    <a:moveTo>
                      <a:pt x="5357" y="0"/>
                    </a:moveTo>
                    <a:cubicBezTo>
                      <a:pt x="2395" y="0"/>
                      <a:pt x="1" y="2395"/>
                      <a:pt x="1" y="5356"/>
                    </a:cubicBezTo>
                    <a:cubicBezTo>
                      <a:pt x="1" y="5955"/>
                      <a:pt x="473" y="6427"/>
                      <a:pt x="1072" y="6427"/>
                    </a:cubicBezTo>
                    <a:lnTo>
                      <a:pt x="3907" y="6427"/>
                    </a:lnTo>
                    <a:cubicBezTo>
                      <a:pt x="3907" y="7404"/>
                      <a:pt x="3718" y="8381"/>
                      <a:pt x="3340" y="9263"/>
                    </a:cubicBezTo>
                    <a:cubicBezTo>
                      <a:pt x="3151" y="9704"/>
                      <a:pt x="3151" y="10208"/>
                      <a:pt x="3277" y="10680"/>
                    </a:cubicBezTo>
                    <a:cubicBezTo>
                      <a:pt x="3498" y="11500"/>
                      <a:pt x="4285" y="12224"/>
                      <a:pt x="5325" y="12224"/>
                    </a:cubicBezTo>
                    <a:cubicBezTo>
                      <a:pt x="6491" y="12224"/>
                      <a:pt x="7436" y="11279"/>
                      <a:pt x="7436" y="10082"/>
                    </a:cubicBezTo>
                    <a:cubicBezTo>
                      <a:pt x="7436" y="9861"/>
                      <a:pt x="7404" y="9641"/>
                      <a:pt x="7341" y="9420"/>
                    </a:cubicBezTo>
                    <a:cubicBezTo>
                      <a:pt x="7058" y="8538"/>
                      <a:pt x="6743" y="7498"/>
                      <a:pt x="6743" y="6459"/>
                    </a:cubicBezTo>
                    <a:lnTo>
                      <a:pt x="9578" y="6459"/>
                    </a:lnTo>
                    <a:cubicBezTo>
                      <a:pt x="10177" y="6459"/>
                      <a:pt x="10649" y="5986"/>
                      <a:pt x="10649" y="5388"/>
                    </a:cubicBezTo>
                    <a:cubicBezTo>
                      <a:pt x="10712" y="2395"/>
                      <a:pt x="8350" y="0"/>
                      <a:pt x="53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22" name="Google Shape;7422;p65"/>
              <p:cNvSpPr/>
              <p:nvPr/>
            </p:nvSpPr>
            <p:spPr>
              <a:xfrm>
                <a:off x="-16743850" y="212302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0" y="694"/>
                    </a:moveTo>
                    <a:cubicBezTo>
                      <a:pt x="1261" y="694"/>
                      <a:pt x="1418" y="851"/>
                      <a:pt x="1418" y="1040"/>
                    </a:cubicBezTo>
                    <a:cubicBezTo>
                      <a:pt x="1418" y="1261"/>
                      <a:pt x="1261" y="1418"/>
                      <a:pt x="1040" y="1418"/>
                    </a:cubicBezTo>
                    <a:cubicBezTo>
                      <a:pt x="851" y="1418"/>
                      <a:pt x="694" y="1261"/>
                      <a:pt x="694" y="1040"/>
                    </a:cubicBezTo>
                    <a:cubicBezTo>
                      <a:pt x="694" y="851"/>
                      <a:pt x="851" y="694"/>
                      <a:pt x="1040" y="694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1639"/>
                      <a:pt x="473" y="2112"/>
                      <a:pt x="1040" y="2112"/>
                    </a:cubicBezTo>
                    <a:cubicBezTo>
                      <a:pt x="1639" y="2112"/>
                      <a:pt x="2111" y="1639"/>
                      <a:pt x="2111" y="1040"/>
                    </a:cubicBezTo>
                    <a:cubicBezTo>
                      <a:pt x="2111" y="473"/>
                      <a:pt x="163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23" name="Google Shape;7423;p65"/>
              <p:cNvSpPr/>
              <p:nvPr/>
            </p:nvSpPr>
            <p:spPr>
              <a:xfrm>
                <a:off x="-16691075" y="2087600"/>
                <a:ext cx="3547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8" extrusionOk="0">
                    <a:moveTo>
                      <a:pt x="725" y="0"/>
                    </a:moveTo>
                    <a:cubicBezTo>
                      <a:pt x="315" y="0"/>
                      <a:pt x="0" y="315"/>
                      <a:pt x="0" y="693"/>
                    </a:cubicBezTo>
                    <a:cubicBezTo>
                      <a:pt x="0" y="1103"/>
                      <a:pt x="315" y="1418"/>
                      <a:pt x="725" y="1418"/>
                    </a:cubicBezTo>
                    <a:cubicBezTo>
                      <a:pt x="1103" y="1418"/>
                      <a:pt x="1418" y="1103"/>
                      <a:pt x="1418" y="693"/>
                    </a:cubicBezTo>
                    <a:cubicBezTo>
                      <a:pt x="1418" y="315"/>
                      <a:pt x="1103" y="0"/>
                      <a:pt x="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24" name="Google Shape;7424;p65"/>
            <p:cNvGrpSpPr/>
            <p:nvPr/>
          </p:nvGrpSpPr>
          <p:grpSpPr>
            <a:xfrm>
              <a:off x="4160228" y="1723209"/>
              <a:ext cx="233933" cy="232116"/>
              <a:chOff x="-16817100" y="2801175"/>
              <a:chExt cx="305625" cy="303250"/>
            </a:xfrm>
            <a:grpFill/>
          </p:grpSpPr>
          <p:sp>
            <p:nvSpPr>
              <p:cNvPr id="7425" name="Google Shape;7425;p65"/>
              <p:cNvSpPr/>
              <p:nvPr/>
            </p:nvSpPr>
            <p:spPr>
              <a:xfrm>
                <a:off x="-16817100" y="2801175"/>
                <a:ext cx="305625" cy="232375"/>
              </a:xfrm>
              <a:custGeom>
                <a:avLst/>
                <a:gdLst/>
                <a:ahLst/>
                <a:cxnLst/>
                <a:rect l="l" t="t" r="r" b="b"/>
                <a:pathLst>
                  <a:path w="12225" h="9295" extrusionOk="0">
                    <a:moveTo>
                      <a:pt x="8633" y="1418"/>
                    </a:moveTo>
                    <a:lnTo>
                      <a:pt x="8633" y="7152"/>
                    </a:lnTo>
                    <a:cubicBezTo>
                      <a:pt x="8507" y="7152"/>
                      <a:pt x="8381" y="7120"/>
                      <a:pt x="8286" y="7120"/>
                    </a:cubicBezTo>
                    <a:cubicBezTo>
                      <a:pt x="8034" y="7120"/>
                      <a:pt x="7845" y="7152"/>
                      <a:pt x="7656" y="7247"/>
                    </a:cubicBezTo>
                    <a:cubicBezTo>
                      <a:pt x="7373" y="6837"/>
                      <a:pt x="6963" y="6522"/>
                      <a:pt x="6491" y="6459"/>
                    </a:cubicBezTo>
                    <a:lnTo>
                      <a:pt x="6491" y="4600"/>
                    </a:lnTo>
                    <a:cubicBezTo>
                      <a:pt x="6491" y="4411"/>
                      <a:pt x="6333" y="4254"/>
                      <a:pt x="6144" y="4254"/>
                    </a:cubicBezTo>
                    <a:cubicBezTo>
                      <a:pt x="5955" y="4254"/>
                      <a:pt x="5798" y="4411"/>
                      <a:pt x="5798" y="4600"/>
                    </a:cubicBezTo>
                    <a:lnTo>
                      <a:pt x="5798" y="6459"/>
                    </a:lnTo>
                    <a:cubicBezTo>
                      <a:pt x="5325" y="6522"/>
                      <a:pt x="4884" y="6837"/>
                      <a:pt x="4663" y="7247"/>
                    </a:cubicBezTo>
                    <a:cubicBezTo>
                      <a:pt x="4443" y="7152"/>
                      <a:pt x="4222" y="7120"/>
                      <a:pt x="4033" y="7120"/>
                    </a:cubicBezTo>
                    <a:cubicBezTo>
                      <a:pt x="3907" y="7120"/>
                      <a:pt x="3781" y="7120"/>
                      <a:pt x="3655" y="7152"/>
                    </a:cubicBezTo>
                    <a:lnTo>
                      <a:pt x="3655" y="1418"/>
                    </a:lnTo>
                    <a:lnTo>
                      <a:pt x="4380" y="1418"/>
                    </a:lnTo>
                    <a:lnTo>
                      <a:pt x="4380" y="2458"/>
                    </a:lnTo>
                    <a:cubicBezTo>
                      <a:pt x="4380" y="2678"/>
                      <a:pt x="4537" y="2836"/>
                      <a:pt x="4726" y="2836"/>
                    </a:cubicBezTo>
                    <a:cubicBezTo>
                      <a:pt x="4915" y="2836"/>
                      <a:pt x="5073" y="2678"/>
                      <a:pt x="5073" y="2458"/>
                    </a:cubicBezTo>
                    <a:lnTo>
                      <a:pt x="5073" y="1418"/>
                    </a:lnTo>
                    <a:lnTo>
                      <a:pt x="5798" y="1418"/>
                    </a:lnTo>
                    <a:lnTo>
                      <a:pt x="5798" y="3182"/>
                    </a:lnTo>
                    <a:cubicBezTo>
                      <a:pt x="5798" y="3371"/>
                      <a:pt x="5955" y="3529"/>
                      <a:pt x="6144" y="3529"/>
                    </a:cubicBezTo>
                    <a:cubicBezTo>
                      <a:pt x="6333" y="3529"/>
                      <a:pt x="6491" y="3371"/>
                      <a:pt x="6491" y="3182"/>
                    </a:cubicBezTo>
                    <a:lnTo>
                      <a:pt x="6491" y="1418"/>
                    </a:lnTo>
                    <a:lnTo>
                      <a:pt x="7215" y="1418"/>
                    </a:lnTo>
                    <a:lnTo>
                      <a:pt x="7215" y="2458"/>
                    </a:lnTo>
                    <a:cubicBezTo>
                      <a:pt x="7215" y="2678"/>
                      <a:pt x="7373" y="2836"/>
                      <a:pt x="7562" y="2836"/>
                    </a:cubicBezTo>
                    <a:cubicBezTo>
                      <a:pt x="7751" y="2836"/>
                      <a:pt x="7940" y="2678"/>
                      <a:pt x="7940" y="2458"/>
                    </a:cubicBezTo>
                    <a:lnTo>
                      <a:pt x="7940" y="1418"/>
                    </a:lnTo>
                    <a:close/>
                    <a:moveTo>
                      <a:pt x="6144" y="7120"/>
                    </a:moveTo>
                    <a:cubicBezTo>
                      <a:pt x="6585" y="7120"/>
                      <a:pt x="7026" y="7404"/>
                      <a:pt x="7184" y="7845"/>
                    </a:cubicBezTo>
                    <a:cubicBezTo>
                      <a:pt x="7227" y="7998"/>
                      <a:pt x="7378" y="8091"/>
                      <a:pt x="7528" y="8091"/>
                    </a:cubicBezTo>
                    <a:cubicBezTo>
                      <a:pt x="7595" y="8091"/>
                      <a:pt x="7662" y="8073"/>
                      <a:pt x="7719" y="8034"/>
                    </a:cubicBezTo>
                    <a:cubicBezTo>
                      <a:pt x="7877" y="7908"/>
                      <a:pt x="8129" y="7845"/>
                      <a:pt x="8318" y="7845"/>
                    </a:cubicBezTo>
                    <a:cubicBezTo>
                      <a:pt x="8790" y="7845"/>
                      <a:pt x="9169" y="8160"/>
                      <a:pt x="9326" y="8538"/>
                    </a:cubicBezTo>
                    <a:lnTo>
                      <a:pt x="3025" y="8538"/>
                    </a:lnTo>
                    <a:cubicBezTo>
                      <a:pt x="3120" y="8160"/>
                      <a:pt x="3498" y="7845"/>
                      <a:pt x="3970" y="7845"/>
                    </a:cubicBezTo>
                    <a:cubicBezTo>
                      <a:pt x="4191" y="7845"/>
                      <a:pt x="4411" y="7908"/>
                      <a:pt x="4569" y="8034"/>
                    </a:cubicBezTo>
                    <a:cubicBezTo>
                      <a:pt x="4624" y="8071"/>
                      <a:pt x="4680" y="8086"/>
                      <a:pt x="4741" y="8086"/>
                    </a:cubicBezTo>
                    <a:cubicBezTo>
                      <a:pt x="4785" y="8086"/>
                      <a:pt x="4832" y="8079"/>
                      <a:pt x="4884" y="8066"/>
                    </a:cubicBezTo>
                    <a:cubicBezTo>
                      <a:pt x="5010" y="8034"/>
                      <a:pt x="5073" y="7940"/>
                      <a:pt x="5136" y="7845"/>
                    </a:cubicBezTo>
                    <a:cubicBezTo>
                      <a:pt x="5293" y="7404"/>
                      <a:pt x="5671" y="7120"/>
                      <a:pt x="6144" y="7120"/>
                    </a:cubicBezTo>
                    <a:close/>
                    <a:moveTo>
                      <a:pt x="9704" y="694"/>
                    </a:moveTo>
                    <a:cubicBezTo>
                      <a:pt x="9893" y="694"/>
                      <a:pt x="10051" y="851"/>
                      <a:pt x="10051" y="1072"/>
                    </a:cubicBezTo>
                    <a:lnTo>
                      <a:pt x="10051" y="6049"/>
                    </a:lnTo>
                    <a:cubicBezTo>
                      <a:pt x="10051" y="6270"/>
                      <a:pt x="10208" y="6427"/>
                      <a:pt x="10397" y="6427"/>
                    </a:cubicBezTo>
                    <a:cubicBezTo>
                      <a:pt x="10618" y="6427"/>
                      <a:pt x="10775" y="6270"/>
                      <a:pt x="10775" y="6049"/>
                    </a:cubicBezTo>
                    <a:lnTo>
                      <a:pt x="10775" y="2111"/>
                    </a:lnTo>
                    <a:lnTo>
                      <a:pt x="11122" y="2111"/>
                    </a:lnTo>
                    <a:cubicBezTo>
                      <a:pt x="11311" y="2111"/>
                      <a:pt x="11500" y="2269"/>
                      <a:pt x="11500" y="2489"/>
                    </a:cubicBezTo>
                    <a:lnTo>
                      <a:pt x="11500" y="8538"/>
                    </a:lnTo>
                    <a:lnTo>
                      <a:pt x="10019" y="8538"/>
                    </a:lnTo>
                    <a:cubicBezTo>
                      <a:pt x="9925" y="8097"/>
                      <a:pt x="9641" y="7719"/>
                      <a:pt x="9326" y="7467"/>
                    </a:cubicBezTo>
                    <a:lnTo>
                      <a:pt x="9326" y="1072"/>
                    </a:lnTo>
                    <a:cubicBezTo>
                      <a:pt x="9326" y="851"/>
                      <a:pt x="9515" y="694"/>
                      <a:pt x="9704" y="694"/>
                    </a:cubicBezTo>
                    <a:close/>
                    <a:moveTo>
                      <a:pt x="2584" y="694"/>
                    </a:moveTo>
                    <a:cubicBezTo>
                      <a:pt x="2773" y="694"/>
                      <a:pt x="2931" y="851"/>
                      <a:pt x="2931" y="1072"/>
                    </a:cubicBezTo>
                    <a:lnTo>
                      <a:pt x="2931" y="7530"/>
                    </a:lnTo>
                    <a:cubicBezTo>
                      <a:pt x="2584" y="7782"/>
                      <a:pt x="2332" y="8160"/>
                      <a:pt x="2269" y="8570"/>
                    </a:cubicBezTo>
                    <a:lnTo>
                      <a:pt x="757" y="8570"/>
                    </a:lnTo>
                    <a:lnTo>
                      <a:pt x="757" y="2489"/>
                    </a:lnTo>
                    <a:cubicBezTo>
                      <a:pt x="757" y="2269"/>
                      <a:pt x="946" y="2111"/>
                      <a:pt x="1135" y="2111"/>
                    </a:cubicBezTo>
                    <a:lnTo>
                      <a:pt x="1513" y="2111"/>
                    </a:lnTo>
                    <a:lnTo>
                      <a:pt x="1513" y="6049"/>
                    </a:lnTo>
                    <a:cubicBezTo>
                      <a:pt x="1513" y="6270"/>
                      <a:pt x="1670" y="6427"/>
                      <a:pt x="1859" y="6427"/>
                    </a:cubicBezTo>
                    <a:cubicBezTo>
                      <a:pt x="2048" y="6427"/>
                      <a:pt x="2206" y="6270"/>
                      <a:pt x="2206" y="6049"/>
                    </a:cubicBezTo>
                    <a:lnTo>
                      <a:pt x="2206" y="1072"/>
                    </a:lnTo>
                    <a:cubicBezTo>
                      <a:pt x="2206" y="851"/>
                      <a:pt x="2363" y="694"/>
                      <a:pt x="2584" y="694"/>
                    </a:cubicBezTo>
                    <a:close/>
                    <a:moveTo>
                      <a:pt x="2521" y="0"/>
                    </a:moveTo>
                    <a:cubicBezTo>
                      <a:pt x="1922" y="0"/>
                      <a:pt x="1450" y="473"/>
                      <a:pt x="1450" y="1072"/>
                    </a:cubicBezTo>
                    <a:lnTo>
                      <a:pt x="1450" y="1418"/>
                    </a:lnTo>
                    <a:lnTo>
                      <a:pt x="1103" y="1418"/>
                    </a:lnTo>
                    <a:cubicBezTo>
                      <a:pt x="505" y="1418"/>
                      <a:pt x="1" y="1891"/>
                      <a:pt x="1" y="2489"/>
                    </a:cubicBezTo>
                    <a:lnTo>
                      <a:pt x="1" y="8948"/>
                    </a:lnTo>
                    <a:cubicBezTo>
                      <a:pt x="1" y="9137"/>
                      <a:pt x="158" y="9294"/>
                      <a:pt x="347" y="9294"/>
                    </a:cubicBezTo>
                    <a:lnTo>
                      <a:pt x="11815" y="9294"/>
                    </a:lnTo>
                    <a:cubicBezTo>
                      <a:pt x="12004" y="9294"/>
                      <a:pt x="12162" y="9137"/>
                      <a:pt x="12162" y="8948"/>
                    </a:cubicBezTo>
                    <a:lnTo>
                      <a:pt x="12162" y="2489"/>
                    </a:lnTo>
                    <a:cubicBezTo>
                      <a:pt x="12225" y="1891"/>
                      <a:pt x="11689" y="1418"/>
                      <a:pt x="11122" y="1418"/>
                    </a:cubicBezTo>
                    <a:lnTo>
                      <a:pt x="10744" y="1418"/>
                    </a:lnTo>
                    <a:lnTo>
                      <a:pt x="10744" y="1072"/>
                    </a:lnTo>
                    <a:cubicBezTo>
                      <a:pt x="10744" y="473"/>
                      <a:pt x="10271" y="0"/>
                      <a:pt x="9704" y="0"/>
                    </a:cubicBezTo>
                    <a:cubicBezTo>
                      <a:pt x="9232" y="0"/>
                      <a:pt x="8822" y="315"/>
                      <a:pt x="8664" y="694"/>
                    </a:cubicBezTo>
                    <a:lnTo>
                      <a:pt x="3561" y="694"/>
                    </a:lnTo>
                    <a:cubicBezTo>
                      <a:pt x="3403" y="284"/>
                      <a:pt x="2994" y="0"/>
                      <a:pt x="25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26" name="Google Shape;7426;p65"/>
              <p:cNvSpPr/>
              <p:nvPr/>
            </p:nvSpPr>
            <p:spPr>
              <a:xfrm>
                <a:off x="-16636725" y="2889375"/>
                <a:ext cx="18125" cy="725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2900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2521"/>
                    </a:lnTo>
                    <a:cubicBezTo>
                      <a:pt x="0" y="2742"/>
                      <a:pt x="158" y="2899"/>
                      <a:pt x="347" y="2899"/>
                    </a:cubicBezTo>
                    <a:cubicBezTo>
                      <a:pt x="536" y="2899"/>
                      <a:pt x="725" y="2742"/>
                      <a:pt x="725" y="2521"/>
                    </a:cubicBezTo>
                    <a:lnTo>
                      <a:pt x="725" y="379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27" name="Google Shape;7427;p65"/>
              <p:cNvSpPr/>
              <p:nvPr/>
            </p:nvSpPr>
            <p:spPr>
              <a:xfrm>
                <a:off x="-16708400" y="2889375"/>
                <a:ext cx="17350" cy="725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900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2521"/>
                    </a:lnTo>
                    <a:cubicBezTo>
                      <a:pt x="0" y="2742"/>
                      <a:pt x="158" y="2899"/>
                      <a:pt x="347" y="2899"/>
                    </a:cubicBezTo>
                    <a:cubicBezTo>
                      <a:pt x="536" y="2899"/>
                      <a:pt x="693" y="2742"/>
                      <a:pt x="693" y="2521"/>
                    </a:cubicBezTo>
                    <a:lnTo>
                      <a:pt x="693" y="379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28" name="Google Shape;7428;p65"/>
              <p:cNvSpPr/>
              <p:nvPr/>
            </p:nvSpPr>
            <p:spPr>
              <a:xfrm>
                <a:off x="-16816300" y="3050850"/>
                <a:ext cx="72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726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8"/>
                      <a:pt x="158" y="725"/>
                      <a:pt x="378" y="725"/>
                    </a:cubicBezTo>
                    <a:lnTo>
                      <a:pt x="2520" y="725"/>
                    </a:lnTo>
                    <a:cubicBezTo>
                      <a:pt x="2741" y="725"/>
                      <a:pt x="2899" y="568"/>
                      <a:pt x="2899" y="378"/>
                    </a:cubicBezTo>
                    <a:cubicBezTo>
                      <a:pt x="2899" y="158"/>
                      <a:pt x="2741" y="0"/>
                      <a:pt x="2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29" name="Google Shape;7429;p65"/>
              <p:cNvSpPr/>
              <p:nvPr/>
            </p:nvSpPr>
            <p:spPr>
              <a:xfrm>
                <a:off x="-16779300" y="3086300"/>
                <a:ext cx="882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530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3183" y="725"/>
                    </a:lnTo>
                    <a:cubicBezTo>
                      <a:pt x="3372" y="725"/>
                      <a:pt x="3529" y="567"/>
                      <a:pt x="3529" y="378"/>
                    </a:cubicBezTo>
                    <a:cubicBezTo>
                      <a:pt x="3529" y="221"/>
                      <a:pt x="3372" y="0"/>
                      <a:pt x="31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0" name="Google Shape;7430;p65"/>
              <p:cNvSpPr/>
              <p:nvPr/>
            </p:nvSpPr>
            <p:spPr>
              <a:xfrm>
                <a:off x="-16636725" y="3086300"/>
                <a:ext cx="882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3529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3182" y="725"/>
                    </a:lnTo>
                    <a:cubicBezTo>
                      <a:pt x="3371" y="725"/>
                      <a:pt x="3529" y="567"/>
                      <a:pt x="3529" y="378"/>
                    </a:cubicBezTo>
                    <a:cubicBezTo>
                      <a:pt x="3529" y="221"/>
                      <a:pt x="3371" y="0"/>
                      <a:pt x="31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1" name="Google Shape;7431;p65"/>
              <p:cNvSpPr/>
              <p:nvPr/>
            </p:nvSpPr>
            <p:spPr>
              <a:xfrm>
                <a:off x="-16583950" y="3050850"/>
                <a:ext cx="72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899" h="726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8"/>
                      <a:pt x="158" y="725"/>
                      <a:pt x="378" y="725"/>
                    </a:cubicBezTo>
                    <a:lnTo>
                      <a:pt x="2520" y="725"/>
                    </a:lnTo>
                    <a:cubicBezTo>
                      <a:pt x="2741" y="725"/>
                      <a:pt x="2899" y="568"/>
                      <a:pt x="2899" y="378"/>
                    </a:cubicBezTo>
                    <a:cubicBezTo>
                      <a:pt x="2899" y="158"/>
                      <a:pt x="2741" y="0"/>
                      <a:pt x="2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2" name="Google Shape;7432;p65"/>
              <p:cNvSpPr/>
              <p:nvPr/>
            </p:nvSpPr>
            <p:spPr>
              <a:xfrm>
                <a:off x="-16726525" y="3050850"/>
                <a:ext cx="1252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726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4663" y="725"/>
                    </a:lnTo>
                    <a:cubicBezTo>
                      <a:pt x="4852" y="725"/>
                      <a:pt x="5010" y="568"/>
                      <a:pt x="5010" y="378"/>
                    </a:cubicBezTo>
                    <a:cubicBezTo>
                      <a:pt x="5010" y="158"/>
                      <a:pt x="4852" y="0"/>
                      <a:pt x="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33" name="Google Shape;7433;p65"/>
            <p:cNvGrpSpPr/>
            <p:nvPr/>
          </p:nvGrpSpPr>
          <p:grpSpPr>
            <a:xfrm>
              <a:off x="5021734" y="1722302"/>
              <a:ext cx="234527" cy="233933"/>
              <a:chOff x="-15717575" y="2786200"/>
              <a:chExt cx="306400" cy="305625"/>
            </a:xfrm>
            <a:grpFill/>
          </p:grpSpPr>
          <p:sp>
            <p:nvSpPr>
              <p:cNvPr id="7434" name="Google Shape;7434;p65"/>
              <p:cNvSpPr/>
              <p:nvPr/>
            </p:nvSpPr>
            <p:spPr>
              <a:xfrm>
                <a:off x="-15717575" y="2786200"/>
                <a:ext cx="306400" cy="305625"/>
              </a:xfrm>
              <a:custGeom>
                <a:avLst/>
                <a:gdLst/>
                <a:ahLst/>
                <a:cxnLst/>
                <a:rect l="l" t="t" r="r" b="b"/>
                <a:pathLst>
                  <a:path w="12256" h="12225" extrusionOk="0">
                    <a:moveTo>
                      <a:pt x="1387" y="788"/>
                    </a:moveTo>
                    <a:cubicBezTo>
                      <a:pt x="1796" y="788"/>
                      <a:pt x="2111" y="1103"/>
                      <a:pt x="2111" y="1513"/>
                    </a:cubicBezTo>
                    <a:lnTo>
                      <a:pt x="2111" y="4727"/>
                    </a:lnTo>
                    <a:cubicBezTo>
                      <a:pt x="2111" y="5325"/>
                      <a:pt x="2584" y="5798"/>
                      <a:pt x="3151" y="5798"/>
                    </a:cubicBezTo>
                    <a:lnTo>
                      <a:pt x="3907" y="5798"/>
                    </a:lnTo>
                    <a:cubicBezTo>
                      <a:pt x="4096" y="5798"/>
                      <a:pt x="4254" y="5640"/>
                      <a:pt x="4254" y="5420"/>
                    </a:cubicBezTo>
                    <a:lnTo>
                      <a:pt x="4254" y="3309"/>
                    </a:lnTo>
                    <a:cubicBezTo>
                      <a:pt x="4254" y="2332"/>
                      <a:pt x="5041" y="1545"/>
                      <a:pt x="6049" y="1545"/>
                    </a:cubicBezTo>
                    <a:cubicBezTo>
                      <a:pt x="7026" y="1545"/>
                      <a:pt x="7814" y="2332"/>
                      <a:pt x="7814" y="3309"/>
                    </a:cubicBezTo>
                    <a:lnTo>
                      <a:pt x="7814" y="8318"/>
                    </a:lnTo>
                    <a:cubicBezTo>
                      <a:pt x="7814" y="8507"/>
                      <a:pt x="7971" y="8665"/>
                      <a:pt x="8160" y="8665"/>
                    </a:cubicBezTo>
                    <a:lnTo>
                      <a:pt x="8916" y="8665"/>
                    </a:lnTo>
                    <a:cubicBezTo>
                      <a:pt x="9515" y="8665"/>
                      <a:pt x="9988" y="8192"/>
                      <a:pt x="9988" y="7593"/>
                    </a:cubicBezTo>
                    <a:lnTo>
                      <a:pt x="9988" y="5105"/>
                    </a:lnTo>
                    <a:cubicBezTo>
                      <a:pt x="9988" y="4727"/>
                      <a:pt x="10303" y="4411"/>
                      <a:pt x="10681" y="4411"/>
                    </a:cubicBezTo>
                    <a:cubicBezTo>
                      <a:pt x="11090" y="4411"/>
                      <a:pt x="11405" y="4727"/>
                      <a:pt x="11405" y="5105"/>
                    </a:cubicBezTo>
                    <a:lnTo>
                      <a:pt x="11405" y="7562"/>
                    </a:lnTo>
                    <a:lnTo>
                      <a:pt x="11437" y="7562"/>
                    </a:lnTo>
                    <a:cubicBezTo>
                      <a:pt x="11437" y="8948"/>
                      <a:pt x="10334" y="10051"/>
                      <a:pt x="8948" y="10051"/>
                    </a:cubicBezTo>
                    <a:lnTo>
                      <a:pt x="8192" y="10051"/>
                    </a:lnTo>
                    <a:cubicBezTo>
                      <a:pt x="8003" y="10051"/>
                      <a:pt x="7845" y="10208"/>
                      <a:pt x="7845" y="10397"/>
                    </a:cubicBezTo>
                    <a:lnTo>
                      <a:pt x="7845" y="11500"/>
                    </a:lnTo>
                    <a:lnTo>
                      <a:pt x="4254" y="11500"/>
                    </a:lnTo>
                    <a:lnTo>
                      <a:pt x="4254" y="7562"/>
                    </a:lnTo>
                    <a:cubicBezTo>
                      <a:pt x="4254" y="7373"/>
                      <a:pt x="4096" y="7215"/>
                      <a:pt x="3907" y="7215"/>
                    </a:cubicBezTo>
                    <a:lnTo>
                      <a:pt x="3151" y="7215"/>
                    </a:lnTo>
                    <a:cubicBezTo>
                      <a:pt x="1796" y="7215"/>
                      <a:pt x="694" y="6113"/>
                      <a:pt x="694" y="4727"/>
                    </a:cubicBezTo>
                    <a:lnTo>
                      <a:pt x="694" y="1513"/>
                    </a:lnTo>
                    <a:cubicBezTo>
                      <a:pt x="694" y="1103"/>
                      <a:pt x="1009" y="788"/>
                      <a:pt x="1387" y="788"/>
                    </a:cubicBezTo>
                    <a:close/>
                    <a:moveTo>
                      <a:pt x="1418" y="1"/>
                    </a:moveTo>
                    <a:cubicBezTo>
                      <a:pt x="631" y="1"/>
                      <a:pt x="1" y="631"/>
                      <a:pt x="1" y="1419"/>
                    </a:cubicBezTo>
                    <a:lnTo>
                      <a:pt x="1" y="4664"/>
                    </a:lnTo>
                    <a:cubicBezTo>
                      <a:pt x="1" y="6428"/>
                      <a:pt x="1481" y="7877"/>
                      <a:pt x="3246" y="7877"/>
                    </a:cubicBezTo>
                    <a:lnTo>
                      <a:pt x="3624" y="7877"/>
                    </a:lnTo>
                    <a:lnTo>
                      <a:pt x="3624" y="11500"/>
                    </a:lnTo>
                    <a:lnTo>
                      <a:pt x="2584" y="11500"/>
                    </a:lnTo>
                    <a:cubicBezTo>
                      <a:pt x="2363" y="11500"/>
                      <a:pt x="2206" y="11658"/>
                      <a:pt x="2206" y="11847"/>
                    </a:cubicBezTo>
                    <a:cubicBezTo>
                      <a:pt x="2206" y="12036"/>
                      <a:pt x="2363" y="12225"/>
                      <a:pt x="2584" y="12225"/>
                    </a:cubicBezTo>
                    <a:lnTo>
                      <a:pt x="9704" y="12225"/>
                    </a:lnTo>
                    <a:cubicBezTo>
                      <a:pt x="9893" y="12225"/>
                      <a:pt x="10051" y="12036"/>
                      <a:pt x="10051" y="11847"/>
                    </a:cubicBezTo>
                    <a:cubicBezTo>
                      <a:pt x="10051" y="11658"/>
                      <a:pt x="9893" y="11500"/>
                      <a:pt x="9704" y="11500"/>
                    </a:cubicBezTo>
                    <a:lnTo>
                      <a:pt x="8633" y="11500"/>
                    </a:lnTo>
                    <a:lnTo>
                      <a:pt x="8633" y="10744"/>
                    </a:lnTo>
                    <a:lnTo>
                      <a:pt x="9042" y="10744"/>
                    </a:lnTo>
                    <a:cubicBezTo>
                      <a:pt x="10807" y="10744"/>
                      <a:pt x="12256" y="9295"/>
                      <a:pt x="12256" y="7530"/>
                    </a:cubicBezTo>
                    <a:lnTo>
                      <a:pt x="12256" y="5042"/>
                    </a:lnTo>
                    <a:cubicBezTo>
                      <a:pt x="12130" y="4285"/>
                      <a:pt x="11500" y="3624"/>
                      <a:pt x="10712" y="3624"/>
                    </a:cubicBezTo>
                    <a:cubicBezTo>
                      <a:pt x="9925" y="3624"/>
                      <a:pt x="9294" y="4254"/>
                      <a:pt x="9294" y="5042"/>
                    </a:cubicBezTo>
                    <a:lnTo>
                      <a:pt x="9294" y="7530"/>
                    </a:lnTo>
                    <a:cubicBezTo>
                      <a:pt x="9294" y="7719"/>
                      <a:pt x="9137" y="7877"/>
                      <a:pt x="8948" y="7877"/>
                    </a:cubicBezTo>
                    <a:lnTo>
                      <a:pt x="8570" y="7877"/>
                    </a:lnTo>
                    <a:lnTo>
                      <a:pt x="8570" y="3246"/>
                    </a:lnTo>
                    <a:cubicBezTo>
                      <a:pt x="8570" y="1860"/>
                      <a:pt x="7467" y="757"/>
                      <a:pt x="6081" y="757"/>
                    </a:cubicBezTo>
                    <a:cubicBezTo>
                      <a:pt x="4695" y="757"/>
                      <a:pt x="3592" y="1860"/>
                      <a:pt x="3592" y="3246"/>
                    </a:cubicBezTo>
                    <a:lnTo>
                      <a:pt x="3592" y="5010"/>
                    </a:lnTo>
                    <a:lnTo>
                      <a:pt x="3214" y="5010"/>
                    </a:lnTo>
                    <a:cubicBezTo>
                      <a:pt x="2993" y="5010"/>
                      <a:pt x="2836" y="4853"/>
                      <a:pt x="2836" y="4664"/>
                    </a:cubicBezTo>
                    <a:lnTo>
                      <a:pt x="2836" y="1419"/>
                    </a:lnTo>
                    <a:cubicBezTo>
                      <a:pt x="2836" y="631"/>
                      <a:pt x="2206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5" name="Google Shape;7435;p65"/>
              <p:cNvSpPr/>
              <p:nvPr/>
            </p:nvSpPr>
            <p:spPr>
              <a:xfrm>
                <a:off x="-15593125" y="2859450"/>
                <a:ext cx="181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9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040"/>
                    </a:lnTo>
                    <a:cubicBezTo>
                      <a:pt x="0" y="1261"/>
                      <a:pt x="158" y="1418"/>
                      <a:pt x="347" y="1418"/>
                    </a:cubicBezTo>
                    <a:cubicBezTo>
                      <a:pt x="536" y="1418"/>
                      <a:pt x="725" y="1261"/>
                      <a:pt x="725" y="1040"/>
                    </a:cubicBezTo>
                    <a:lnTo>
                      <a:pt x="725" y="347"/>
                    </a:lnTo>
                    <a:cubicBezTo>
                      <a:pt x="725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6" name="Google Shape;7436;p65"/>
              <p:cNvSpPr/>
              <p:nvPr/>
            </p:nvSpPr>
            <p:spPr>
              <a:xfrm>
                <a:off x="-15593125" y="2966575"/>
                <a:ext cx="173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419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072"/>
                    </a:lnTo>
                    <a:cubicBezTo>
                      <a:pt x="0" y="1261"/>
                      <a:pt x="158" y="1418"/>
                      <a:pt x="347" y="1418"/>
                    </a:cubicBezTo>
                    <a:cubicBezTo>
                      <a:pt x="536" y="1418"/>
                      <a:pt x="693" y="1261"/>
                      <a:pt x="693" y="1072"/>
                    </a:cubicBez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7" name="Google Shape;7437;p65"/>
              <p:cNvSpPr/>
              <p:nvPr/>
            </p:nvSpPr>
            <p:spPr>
              <a:xfrm>
                <a:off x="-15557675" y="2859450"/>
                <a:ext cx="173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419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040"/>
                    </a:lnTo>
                    <a:cubicBezTo>
                      <a:pt x="0" y="1261"/>
                      <a:pt x="158" y="1418"/>
                      <a:pt x="347" y="1418"/>
                    </a:cubicBezTo>
                    <a:cubicBezTo>
                      <a:pt x="536" y="1418"/>
                      <a:pt x="693" y="1261"/>
                      <a:pt x="693" y="1040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8" name="Google Shape;7438;p65"/>
              <p:cNvSpPr/>
              <p:nvPr/>
            </p:nvSpPr>
            <p:spPr>
              <a:xfrm>
                <a:off x="-15557675" y="2966575"/>
                <a:ext cx="173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419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072"/>
                    </a:lnTo>
                    <a:cubicBezTo>
                      <a:pt x="0" y="1261"/>
                      <a:pt x="158" y="1418"/>
                      <a:pt x="347" y="1418"/>
                    </a:cubicBezTo>
                    <a:cubicBezTo>
                      <a:pt x="536" y="1418"/>
                      <a:pt x="693" y="1261"/>
                      <a:pt x="693" y="1072"/>
                    </a:cubicBez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39" name="Google Shape;7439;p65"/>
              <p:cNvSpPr/>
              <p:nvPr/>
            </p:nvSpPr>
            <p:spPr>
              <a:xfrm>
                <a:off x="-15575800" y="2913025"/>
                <a:ext cx="181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8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lnTo>
                      <a:pt x="0" y="1071"/>
                    </a:lnTo>
                    <a:cubicBezTo>
                      <a:pt x="0" y="1260"/>
                      <a:pt x="158" y="1418"/>
                      <a:pt x="378" y="1418"/>
                    </a:cubicBezTo>
                    <a:cubicBezTo>
                      <a:pt x="568" y="1418"/>
                      <a:pt x="725" y="1260"/>
                      <a:pt x="725" y="1071"/>
                    </a:cubicBezTo>
                    <a:lnTo>
                      <a:pt x="725" y="378"/>
                    </a:lnTo>
                    <a:cubicBezTo>
                      <a:pt x="725" y="158"/>
                      <a:pt x="568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40" name="Google Shape;7440;p65"/>
              <p:cNvSpPr/>
              <p:nvPr/>
            </p:nvSpPr>
            <p:spPr>
              <a:xfrm>
                <a:off x="-15575800" y="3019350"/>
                <a:ext cx="18125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8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lnTo>
                      <a:pt x="0" y="1071"/>
                    </a:lnTo>
                    <a:cubicBezTo>
                      <a:pt x="0" y="1260"/>
                      <a:pt x="158" y="1418"/>
                      <a:pt x="378" y="1418"/>
                    </a:cubicBezTo>
                    <a:cubicBezTo>
                      <a:pt x="568" y="1418"/>
                      <a:pt x="725" y="1260"/>
                      <a:pt x="725" y="1071"/>
                    </a:cubicBezTo>
                    <a:lnTo>
                      <a:pt x="725" y="378"/>
                    </a:lnTo>
                    <a:cubicBezTo>
                      <a:pt x="725" y="158"/>
                      <a:pt x="568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41" name="Google Shape;7441;p65"/>
            <p:cNvGrpSpPr/>
            <p:nvPr/>
          </p:nvGrpSpPr>
          <p:grpSpPr>
            <a:xfrm>
              <a:off x="1572717" y="1150184"/>
              <a:ext cx="233933" cy="233340"/>
              <a:chOff x="-20173175" y="2038750"/>
              <a:chExt cx="305625" cy="304850"/>
            </a:xfrm>
            <a:grpFill/>
          </p:grpSpPr>
          <p:sp>
            <p:nvSpPr>
              <p:cNvPr id="7442" name="Google Shape;7442;p65"/>
              <p:cNvSpPr/>
              <p:nvPr/>
            </p:nvSpPr>
            <p:spPr>
              <a:xfrm>
                <a:off x="-20173175" y="2038750"/>
                <a:ext cx="197725" cy="303275"/>
              </a:xfrm>
              <a:custGeom>
                <a:avLst/>
                <a:gdLst/>
                <a:ahLst/>
                <a:cxnLst/>
                <a:rect l="l" t="t" r="r" b="b"/>
                <a:pathLst>
                  <a:path w="7909" h="12131" extrusionOk="0">
                    <a:moveTo>
                      <a:pt x="2175" y="3624"/>
                    </a:moveTo>
                    <a:cubicBezTo>
                      <a:pt x="3120" y="3781"/>
                      <a:pt x="3908" y="4506"/>
                      <a:pt x="4160" y="5451"/>
                    </a:cubicBezTo>
                    <a:cubicBezTo>
                      <a:pt x="3845" y="5294"/>
                      <a:pt x="3372" y="5136"/>
                      <a:pt x="2931" y="5042"/>
                    </a:cubicBezTo>
                    <a:cubicBezTo>
                      <a:pt x="2521" y="4663"/>
                      <a:pt x="2238" y="4191"/>
                      <a:pt x="2175" y="3624"/>
                    </a:cubicBezTo>
                    <a:close/>
                    <a:moveTo>
                      <a:pt x="6932" y="725"/>
                    </a:moveTo>
                    <a:cubicBezTo>
                      <a:pt x="6302" y="2332"/>
                      <a:pt x="6302" y="4159"/>
                      <a:pt x="6932" y="5766"/>
                    </a:cubicBezTo>
                    <a:lnTo>
                      <a:pt x="5168" y="5766"/>
                    </a:lnTo>
                    <a:cubicBezTo>
                      <a:pt x="5798" y="4159"/>
                      <a:pt x="5798" y="2332"/>
                      <a:pt x="5168" y="725"/>
                    </a:cubicBezTo>
                    <a:close/>
                    <a:moveTo>
                      <a:pt x="2490" y="5766"/>
                    </a:moveTo>
                    <a:cubicBezTo>
                      <a:pt x="3025" y="5766"/>
                      <a:pt x="3530" y="5955"/>
                      <a:pt x="3908" y="6113"/>
                    </a:cubicBezTo>
                    <a:cubicBezTo>
                      <a:pt x="3530" y="6270"/>
                      <a:pt x="3025" y="6459"/>
                      <a:pt x="2490" y="6459"/>
                    </a:cubicBezTo>
                    <a:cubicBezTo>
                      <a:pt x="1923" y="6459"/>
                      <a:pt x="1419" y="6270"/>
                      <a:pt x="1009" y="6113"/>
                    </a:cubicBezTo>
                    <a:cubicBezTo>
                      <a:pt x="1387" y="5924"/>
                      <a:pt x="1891" y="5766"/>
                      <a:pt x="2490" y="5766"/>
                    </a:cubicBezTo>
                    <a:close/>
                    <a:moveTo>
                      <a:pt x="4128" y="6743"/>
                    </a:moveTo>
                    <a:lnTo>
                      <a:pt x="4128" y="6743"/>
                    </a:lnTo>
                    <a:cubicBezTo>
                      <a:pt x="3908" y="7688"/>
                      <a:pt x="3120" y="8444"/>
                      <a:pt x="2112" y="8570"/>
                    </a:cubicBezTo>
                    <a:cubicBezTo>
                      <a:pt x="2206" y="8003"/>
                      <a:pt x="2490" y="7530"/>
                      <a:pt x="2868" y="7152"/>
                    </a:cubicBezTo>
                    <a:cubicBezTo>
                      <a:pt x="3372" y="7058"/>
                      <a:pt x="3813" y="6900"/>
                      <a:pt x="4128" y="6743"/>
                    </a:cubicBezTo>
                    <a:close/>
                    <a:moveTo>
                      <a:pt x="6932" y="6428"/>
                    </a:moveTo>
                    <a:cubicBezTo>
                      <a:pt x="6270" y="8034"/>
                      <a:pt x="6270" y="9893"/>
                      <a:pt x="6932" y="11469"/>
                    </a:cubicBezTo>
                    <a:lnTo>
                      <a:pt x="5168" y="11469"/>
                    </a:lnTo>
                    <a:cubicBezTo>
                      <a:pt x="5798" y="9862"/>
                      <a:pt x="5798" y="8034"/>
                      <a:pt x="5168" y="6428"/>
                    </a:cubicBezTo>
                    <a:close/>
                    <a:moveTo>
                      <a:pt x="4664" y="1"/>
                    </a:moveTo>
                    <a:cubicBezTo>
                      <a:pt x="4380" y="1"/>
                      <a:pt x="4223" y="284"/>
                      <a:pt x="4349" y="536"/>
                    </a:cubicBezTo>
                    <a:cubicBezTo>
                      <a:pt x="5010" y="1860"/>
                      <a:pt x="5168" y="3403"/>
                      <a:pt x="4758" y="4853"/>
                    </a:cubicBezTo>
                    <a:cubicBezTo>
                      <a:pt x="4286" y="3718"/>
                      <a:pt x="3151" y="2868"/>
                      <a:pt x="1797" y="2868"/>
                    </a:cubicBezTo>
                    <a:cubicBezTo>
                      <a:pt x="1608" y="2868"/>
                      <a:pt x="1450" y="3057"/>
                      <a:pt x="1450" y="3246"/>
                    </a:cubicBezTo>
                    <a:cubicBezTo>
                      <a:pt x="1450" y="3907"/>
                      <a:pt x="1639" y="4537"/>
                      <a:pt x="2017" y="5042"/>
                    </a:cubicBezTo>
                    <a:cubicBezTo>
                      <a:pt x="978" y="5199"/>
                      <a:pt x="158" y="5766"/>
                      <a:pt x="158" y="5798"/>
                    </a:cubicBezTo>
                    <a:cubicBezTo>
                      <a:pt x="95" y="5861"/>
                      <a:pt x="1" y="5955"/>
                      <a:pt x="1" y="6081"/>
                    </a:cubicBezTo>
                    <a:cubicBezTo>
                      <a:pt x="1" y="6207"/>
                      <a:pt x="32" y="6302"/>
                      <a:pt x="158" y="6333"/>
                    </a:cubicBezTo>
                    <a:cubicBezTo>
                      <a:pt x="190" y="6396"/>
                      <a:pt x="978" y="6932"/>
                      <a:pt x="2017" y="7089"/>
                    </a:cubicBezTo>
                    <a:cubicBezTo>
                      <a:pt x="1639" y="7593"/>
                      <a:pt x="1450" y="8287"/>
                      <a:pt x="1450" y="8917"/>
                    </a:cubicBezTo>
                    <a:cubicBezTo>
                      <a:pt x="1450" y="9106"/>
                      <a:pt x="1608" y="9263"/>
                      <a:pt x="1797" y="9263"/>
                    </a:cubicBezTo>
                    <a:cubicBezTo>
                      <a:pt x="3151" y="9263"/>
                      <a:pt x="4286" y="8476"/>
                      <a:pt x="4758" y="7278"/>
                    </a:cubicBezTo>
                    <a:lnTo>
                      <a:pt x="4758" y="7278"/>
                    </a:lnTo>
                    <a:cubicBezTo>
                      <a:pt x="5168" y="8696"/>
                      <a:pt x="5010" y="10271"/>
                      <a:pt x="4349" y="11626"/>
                    </a:cubicBezTo>
                    <a:cubicBezTo>
                      <a:pt x="4223" y="11847"/>
                      <a:pt x="4380" y="12130"/>
                      <a:pt x="4664" y="12130"/>
                    </a:cubicBezTo>
                    <a:lnTo>
                      <a:pt x="7499" y="12130"/>
                    </a:lnTo>
                    <a:cubicBezTo>
                      <a:pt x="7751" y="12130"/>
                      <a:pt x="7909" y="11878"/>
                      <a:pt x="7814" y="11626"/>
                    </a:cubicBezTo>
                    <a:cubicBezTo>
                      <a:pt x="6932" y="9925"/>
                      <a:pt x="6932" y="7908"/>
                      <a:pt x="7814" y="6239"/>
                    </a:cubicBezTo>
                    <a:cubicBezTo>
                      <a:pt x="7846" y="6144"/>
                      <a:pt x="7846" y="6018"/>
                      <a:pt x="7814" y="5924"/>
                    </a:cubicBezTo>
                    <a:cubicBezTo>
                      <a:pt x="6932" y="4222"/>
                      <a:pt x="6932" y="2206"/>
                      <a:pt x="7814" y="505"/>
                    </a:cubicBezTo>
                    <a:cubicBezTo>
                      <a:pt x="7909" y="284"/>
                      <a:pt x="7720" y="1"/>
                      <a:pt x="74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43" name="Google Shape;7443;p65"/>
              <p:cNvSpPr/>
              <p:nvPr/>
            </p:nvSpPr>
            <p:spPr>
              <a:xfrm>
                <a:off x="-19962875" y="2110425"/>
                <a:ext cx="95325" cy="23317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9327" extrusionOk="0">
                    <a:moveTo>
                      <a:pt x="2773" y="725"/>
                    </a:moveTo>
                    <a:cubicBezTo>
                      <a:pt x="2269" y="1859"/>
                      <a:pt x="2269" y="3151"/>
                      <a:pt x="2773" y="4317"/>
                    </a:cubicBezTo>
                    <a:lnTo>
                      <a:pt x="1103" y="4317"/>
                    </a:lnTo>
                    <a:cubicBezTo>
                      <a:pt x="1639" y="3151"/>
                      <a:pt x="1639" y="1859"/>
                      <a:pt x="1103" y="725"/>
                    </a:cubicBezTo>
                    <a:close/>
                    <a:moveTo>
                      <a:pt x="2742" y="4978"/>
                    </a:moveTo>
                    <a:cubicBezTo>
                      <a:pt x="2458" y="5546"/>
                      <a:pt x="2332" y="6176"/>
                      <a:pt x="2332" y="6806"/>
                    </a:cubicBezTo>
                    <a:cubicBezTo>
                      <a:pt x="2332" y="7467"/>
                      <a:pt x="2490" y="8066"/>
                      <a:pt x="2742" y="8602"/>
                    </a:cubicBezTo>
                    <a:lnTo>
                      <a:pt x="1072" y="8602"/>
                    </a:lnTo>
                    <a:cubicBezTo>
                      <a:pt x="1355" y="8066"/>
                      <a:pt x="1482" y="7436"/>
                      <a:pt x="1482" y="6806"/>
                    </a:cubicBezTo>
                    <a:cubicBezTo>
                      <a:pt x="1482" y="6176"/>
                      <a:pt x="1355" y="5546"/>
                      <a:pt x="1072" y="4978"/>
                    </a:cubicBezTo>
                    <a:close/>
                    <a:moveTo>
                      <a:pt x="473" y="1"/>
                    </a:moveTo>
                    <a:cubicBezTo>
                      <a:pt x="221" y="1"/>
                      <a:pt x="32" y="347"/>
                      <a:pt x="158" y="568"/>
                    </a:cubicBezTo>
                    <a:cubicBezTo>
                      <a:pt x="914" y="1670"/>
                      <a:pt x="1009" y="3151"/>
                      <a:pt x="158" y="4474"/>
                    </a:cubicBezTo>
                    <a:cubicBezTo>
                      <a:pt x="95" y="4600"/>
                      <a:pt x="95" y="4726"/>
                      <a:pt x="158" y="4852"/>
                    </a:cubicBezTo>
                    <a:cubicBezTo>
                      <a:pt x="946" y="6050"/>
                      <a:pt x="946" y="7625"/>
                      <a:pt x="158" y="8759"/>
                    </a:cubicBezTo>
                    <a:cubicBezTo>
                      <a:pt x="1" y="9011"/>
                      <a:pt x="158" y="9326"/>
                      <a:pt x="473" y="9326"/>
                    </a:cubicBezTo>
                    <a:lnTo>
                      <a:pt x="3309" y="9326"/>
                    </a:lnTo>
                    <a:cubicBezTo>
                      <a:pt x="3592" y="9326"/>
                      <a:pt x="3813" y="9011"/>
                      <a:pt x="3624" y="8759"/>
                    </a:cubicBezTo>
                    <a:cubicBezTo>
                      <a:pt x="2836" y="7593"/>
                      <a:pt x="2836" y="6018"/>
                      <a:pt x="3624" y="4852"/>
                    </a:cubicBezTo>
                    <a:cubicBezTo>
                      <a:pt x="3718" y="4726"/>
                      <a:pt x="3718" y="4600"/>
                      <a:pt x="3624" y="4474"/>
                    </a:cubicBezTo>
                    <a:cubicBezTo>
                      <a:pt x="2836" y="3277"/>
                      <a:pt x="2836" y="1765"/>
                      <a:pt x="3624" y="568"/>
                    </a:cubicBezTo>
                    <a:cubicBezTo>
                      <a:pt x="3813" y="347"/>
                      <a:pt x="3624" y="1"/>
                      <a:pt x="33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444" name="Google Shape;7444;p65"/>
            <p:cNvSpPr/>
            <p:nvPr/>
          </p:nvSpPr>
          <p:spPr>
            <a:xfrm>
              <a:off x="1572899" y="1439259"/>
              <a:ext cx="232728" cy="232422"/>
            </a:xfrm>
            <a:custGeom>
              <a:avLst/>
              <a:gdLst/>
              <a:ahLst/>
              <a:cxnLst/>
              <a:rect l="l" t="t" r="r" b="b"/>
              <a:pathLst>
                <a:path w="12162" h="12146" extrusionOk="0">
                  <a:moveTo>
                    <a:pt x="8979" y="686"/>
                  </a:moveTo>
                  <a:lnTo>
                    <a:pt x="11437" y="1946"/>
                  </a:lnTo>
                  <a:lnTo>
                    <a:pt x="11437" y="5096"/>
                  </a:lnTo>
                  <a:lnTo>
                    <a:pt x="8979" y="6357"/>
                  </a:lnTo>
                  <a:lnTo>
                    <a:pt x="8444" y="6073"/>
                  </a:lnTo>
                  <a:cubicBezTo>
                    <a:pt x="8444" y="5821"/>
                    <a:pt x="8381" y="5569"/>
                    <a:pt x="8286" y="5285"/>
                  </a:cubicBezTo>
                  <a:lnTo>
                    <a:pt x="9767" y="4939"/>
                  </a:lnTo>
                  <a:cubicBezTo>
                    <a:pt x="9956" y="4907"/>
                    <a:pt x="10082" y="4718"/>
                    <a:pt x="10019" y="4498"/>
                  </a:cubicBezTo>
                  <a:cubicBezTo>
                    <a:pt x="9993" y="4342"/>
                    <a:pt x="9861" y="4229"/>
                    <a:pt x="9709" y="4229"/>
                  </a:cubicBezTo>
                  <a:cubicBezTo>
                    <a:pt x="9676" y="4229"/>
                    <a:pt x="9643" y="4235"/>
                    <a:pt x="9609" y="4246"/>
                  </a:cubicBezTo>
                  <a:lnTo>
                    <a:pt x="7940" y="4655"/>
                  </a:lnTo>
                  <a:cubicBezTo>
                    <a:pt x="7877" y="4592"/>
                    <a:pt x="7814" y="4498"/>
                    <a:pt x="7751" y="4435"/>
                  </a:cubicBezTo>
                  <a:lnTo>
                    <a:pt x="8570" y="2986"/>
                  </a:lnTo>
                  <a:cubicBezTo>
                    <a:pt x="8664" y="2828"/>
                    <a:pt x="8601" y="2576"/>
                    <a:pt x="8444" y="2513"/>
                  </a:cubicBezTo>
                  <a:cubicBezTo>
                    <a:pt x="8385" y="2477"/>
                    <a:pt x="8317" y="2460"/>
                    <a:pt x="8250" y="2460"/>
                  </a:cubicBezTo>
                  <a:cubicBezTo>
                    <a:pt x="8139" y="2460"/>
                    <a:pt x="8030" y="2509"/>
                    <a:pt x="7971" y="2607"/>
                  </a:cubicBezTo>
                  <a:lnTo>
                    <a:pt x="7184" y="3994"/>
                  </a:lnTo>
                  <a:cubicBezTo>
                    <a:pt x="6963" y="3868"/>
                    <a:pt x="6774" y="3805"/>
                    <a:pt x="6490" y="3710"/>
                  </a:cubicBezTo>
                  <a:lnTo>
                    <a:pt x="6490" y="1946"/>
                  </a:lnTo>
                  <a:lnTo>
                    <a:pt x="8979" y="686"/>
                  </a:lnTo>
                  <a:close/>
                  <a:moveTo>
                    <a:pt x="2438" y="3498"/>
                  </a:moveTo>
                  <a:cubicBezTo>
                    <a:pt x="2782" y="3498"/>
                    <a:pt x="3112" y="3707"/>
                    <a:pt x="3245" y="4088"/>
                  </a:cubicBezTo>
                  <a:lnTo>
                    <a:pt x="4191" y="6451"/>
                  </a:lnTo>
                  <a:cubicBezTo>
                    <a:pt x="3876" y="6231"/>
                    <a:pt x="2363" y="5380"/>
                    <a:pt x="2017" y="5191"/>
                  </a:cubicBezTo>
                  <a:cubicBezTo>
                    <a:pt x="1481" y="4907"/>
                    <a:pt x="1387" y="4183"/>
                    <a:pt x="1796" y="3773"/>
                  </a:cubicBezTo>
                  <a:cubicBezTo>
                    <a:pt x="1983" y="3587"/>
                    <a:pt x="2213" y="3498"/>
                    <a:pt x="2438" y="3498"/>
                  </a:cubicBezTo>
                  <a:close/>
                  <a:moveTo>
                    <a:pt x="5970" y="4409"/>
                  </a:moveTo>
                  <a:cubicBezTo>
                    <a:pt x="6417" y="4409"/>
                    <a:pt x="6857" y="4584"/>
                    <a:pt x="7184" y="4939"/>
                  </a:cubicBezTo>
                  <a:cubicBezTo>
                    <a:pt x="7940" y="5695"/>
                    <a:pt x="7877" y="6987"/>
                    <a:pt x="6995" y="7648"/>
                  </a:cubicBezTo>
                  <a:lnTo>
                    <a:pt x="5230" y="6955"/>
                  </a:lnTo>
                  <a:lnTo>
                    <a:pt x="4506" y="5191"/>
                  </a:lnTo>
                  <a:cubicBezTo>
                    <a:pt x="4870" y="4671"/>
                    <a:pt x="5424" y="4409"/>
                    <a:pt x="5970" y="4409"/>
                  </a:cubicBezTo>
                  <a:close/>
                  <a:moveTo>
                    <a:pt x="3025" y="6609"/>
                  </a:moveTo>
                  <a:lnTo>
                    <a:pt x="4632" y="7491"/>
                  </a:lnTo>
                  <a:lnTo>
                    <a:pt x="5545" y="9129"/>
                  </a:lnTo>
                  <a:lnTo>
                    <a:pt x="5419" y="9223"/>
                  </a:lnTo>
                  <a:lnTo>
                    <a:pt x="2899" y="6703"/>
                  </a:lnTo>
                  <a:lnTo>
                    <a:pt x="3025" y="6609"/>
                  </a:lnTo>
                  <a:close/>
                  <a:moveTo>
                    <a:pt x="2395" y="7207"/>
                  </a:moveTo>
                  <a:lnTo>
                    <a:pt x="4915" y="9759"/>
                  </a:lnTo>
                  <a:lnTo>
                    <a:pt x="4758" y="9917"/>
                  </a:lnTo>
                  <a:cubicBezTo>
                    <a:pt x="4632" y="10011"/>
                    <a:pt x="4537" y="10106"/>
                    <a:pt x="4411" y="10232"/>
                  </a:cubicBezTo>
                  <a:lnTo>
                    <a:pt x="1922" y="7743"/>
                  </a:lnTo>
                  <a:cubicBezTo>
                    <a:pt x="1985" y="7617"/>
                    <a:pt x="2111" y="7491"/>
                    <a:pt x="2237" y="7396"/>
                  </a:cubicBezTo>
                  <a:lnTo>
                    <a:pt x="2395" y="7207"/>
                  </a:lnTo>
                  <a:close/>
                  <a:moveTo>
                    <a:pt x="5734" y="7900"/>
                  </a:moveTo>
                  <a:cubicBezTo>
                    <a:pt x="6018" y="8026"/>
                    <a:pt x="7782" y="8719"/>
                    <a:pt x="8066" y="8845"/>
                  </a:cubicBezTo>
                  <a:cubicBezTo>
                    <a:pt x="8664" y="9066"/>
                    <a:pt x="8822" y="9854"/>
                    <a:pt x="8381" y="10295"/>
                  </a:cubicBezTo>
                  <a:cubicBezTo>
                    <a:pt x="8196" y="10479"/>
                    <a:pt x="7968" y="10564"/>
                    <a:pt x="7744" y="10564"/>
                  </a:cubicBezTo>
                  <a:cubicBezTo>
                    <a:pt x="7432" y="10564"/>
                    <a:pt x="7128" y="10399"/>
                    <a:pt x="6963" y="10106"/>
                  </a:cubicBezTo>
                  <a:cubicBezTo>
                    <a:pt x="6837" y="9854"/>
                    <a:pt x="5860" y="8089"/>
                    <a:pt x="5734" y="7900"/>
                  </a:cubicBezTo>
                  <a:close/>
                  <a:moveTo>
                    <a:pt x="1576" y="8404"/>
                  </a:moveTo>
                  <a:lnTo>
                    <a:pt x="3750" y="10578"/>
                  </a:lnTo>
                  <a:cubicBezTo>
                    <a:pt x="3447" y="10661"/>
                    <a:pt x="3132" y="10707"/>
                    <a:pt x="2819" y="10707"/>
                  </a:cubicBezTo>
                  <a:cubicBezTo>
                    <a:pt x="2414" y="10707"/>
                    <a:pt x="2012" y="10630"/>
                    <a:pt x="1639" y="10452"/>
                  </a:cubicBezTo>
                  <a:cubicBezTo>
                    <a:pt x="1324" y="9791"/>
                    <a:pt x="1324" y="9034"/>
                    <a:pt x="1576" y="8404"/>
                  </a:cubicBezTo>
                  <a:close/>
                  <a:moveTo>
                    <a:pt x="8956" y="0"/>
                  </a:moveTo>
                  <a:cubicBezTo>
                    <a:pt x="8901" y="0"/>
                    <a:pt x="8853" y="8"/>
                    <a:pt x="8822" y="24"/>
                  </a:cubicBezTo>
                  <a:lnTo>
                    <a:pt x="5986" y="1442"/>
                  </a:lnTo>
                  <a:cubicBezTo>
                    <a:pt x="5860" y="1505"/>
                    <a:pt x="5766" y="1631"/>
                    <a:pt x="5766" y="1757"/>
                  </a:cubicBezTo>
                  <a:lnTo>
                    <a:pt x="5766" y="3710"/>
                  </a:lnTo>
                  <a:cubicBezTo>
                    <a:pt x="5199" y="3773"/>
                    <a:pt x="4632" y="4025"/>
                    <a:pt x="4254" y="4435"/>
                  </a:cubicBezTo>
                  <a:lnTo>
                    <a:pt x="4002" y="3805"/>
                  </a:lnTo>
                  <a:cubicBezTo>
                    <a:pt x="3751" y="3149"/>
                    <a:pt x="3134" y="2788"/>
                    <a:pt x="2505" y="2788"/>
                  </a:cubicBezTo>
                  <a:cubicBezTo>
                    <a:pt x="2107" y="2788"/>
                    <a:pt x="1704" y="2932"/>
                    <a:pt x="1387" y="3238"/>
                  </a:cubicBezTo>
                  <a:cubicBezTo>
                    <a:pt x="631" y="3994"/>
                    <a:pt x="788" y="5285"/>
                    <a:pt x="1733" y="5821"/>
                  </a:cubicBezTo>
                  <a:lnTo>
                    <a:pt x="2426" y="6199"/>
                  </a:lnTo>
                  <a:lnTo>
                    <a:pt x="1765" y="6861"/>
                  </a:lnTo>
                  <a:cubicBezTo>
                    <a:pt x="788" y="7869"/>
                    <a:pt x="473" y="9349"/>
                    <a:pt x="1009" y="10641"/>
                  </a:cubicBezTo>
                  <a:lnTo>
                    <a:pt x="158" y="11523"/>
                  </a:lnTo>
                  <a:cubicBezTo>
                    <a:pt x="0" y="11681"/>
                    <a:pt x="0" y="11870"/>
                    <a:pt x="158" y="12027"/>
                  </a:cubicBezTo>
                  <a:cubicBezTo>
                    <a:pt x="237" y="12106"/>
                    <a:pt x="323" y="12146"/>
                    <a:pt x="410" y="12146"/>
                  </a:cubicBezTo>
                  <a:cubicBezTo>
                    <a:pt x="497" y="12146"/>
                    <a:pt x="583" y="12106"/>
                    <a:pt x="662" y="12027"/>
                  </a:cubicBezTo>
                  <a:lnTo>
                    <a:pt x="1544" y="11177"/>
                  </a:lnTo>
                  <a:cubicBezTo>
                    <a:pt x="1966" y="11341"/>
                    <a:pt x="2408" y="11422"/>
                    <a:pt x="2846" y="11422"/>
                  </a:cubicBezTo>
                  <a:cubicBezTo>
                    <a:pt x="3752" y="11422"/>
                    <a:pt x="4646" y="11079"/>
                    <a:pt x="5325" y="10421"/>
                  </a:cubicBezTo>
                  <a:lnTo>
                    <a:pt x="5986" y="9759"/>
                  </a:lnTo>
                  <a:lnTo>
                    <a:pt x="6364" y="10452"/>
                  </a:lnTo>
                  <a:cubicBezTo>
                    <a:pt x="6672" y="10994"/>
                    <a:pt x="7217" y="11277"/>
                    <a:pt x="7776" y="11277"/>
                  </a:cubicBezTo>
                  <a:cubicBezTo>
                    <a:pt x="8190" y="11277"/>
                    <a:pt x="8612" y="11121"/>
                    <a:pt x="8948" y="10799"/>
                  </a:cubicBezTo>
                  <a:cubicBezTo>
                    <a:pt x="9767" y="9980"/>
                    <a:pt x="9483" y="8593"/>
                    <a:pt x="8381" y="8184"/>
                  </a:cubicBezTo>
                  <a:lnTo>
                    <a:pt x="7751" y="7932"/>
                  </a:lnTo>
                  <a:cubicBezTo>
                    <a:pt x="8066" y="7617"/>
                    <a:pt x="8255" y="7270"/>
                    <a:pt x="8381" y="6829"/>
                  </a:cubicBezTo>
                  <a:lnTo>
                    <a:pt x="8822" y="7081"/>
                  </a:lnTo>
                  <a:cubicBezTo>
                    <a:pt x="8885" y="7097"/>
                    <a:pt x="8940" y="7105"/>
                    <a:pt x="8991" y="7105"/>
                  </a:cubicBezTo>
                  <a:cubicBezTo>
                    <a:pt x="9042" y="7105"/>
                    <a:pt x="9090" y="7097"/>
                    <a:pt x="9137" y="7081"/>
                  </a:cubicBezTo>
                  <a:lnTo>
                    <a:pt x="11972" y="5663"/>
                  </a:lnTo>
                  <a:cubicBezTo>
                    <a:pt x="12098" y="5569"/>
                    <a:pt x="12161" y="5443"/>
                    <a:pt x="12161" y="5348"/>
                  </a:cubicBezTo>
                  <a:lnTo>
                    <a:pt x="12161" y="1757"/>
                  </a:lnTo>
                  <a:cubicBezTo>
                    <a:pt x="12161" y="1631"/>
                    <a:pt x="12067" y="1473"/>
                    <a:pt x="11972" y="1442"/>
                  </a:cubicBezTo>
                  <a:lnTo>
                    <a:pt x="9137" y="24"/>
                  </a:lnTo>
                  <a:cubicBezTo>
                    <a:pt x="9074" y="8"/>
                    <a:pt x="9011" y="0"/>
                    <a:pt x="89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445" name="Google Shape;7445;p65"/>
            <p:cNvGrpSpPr/>
            <p:nvPr/>
          </p:nvGrpSpPr>
          <p:grpSpPr>
            <a:xfrm>
              <a:off x="1573318" y="1722302"/>
              <a:ext cx="232728" cy="233933"/>
              <a:chOff x="-20173175" y="2787775"/>
              <a:chExt cx="304050" cy="305625"/>
            </a:xfrm>
            <a:grpFill/>
          </p:grpSpPr>
          <p:sp>
            <p:nvSpPr>
              <p:cNvPr id="7446" name="Google Shape;7446;p65"/>
              <p:cNvSpPr/>
              <p:nvPr/>
            </p:nvSpPr>
            <p:spPr>
              <a:xfrm>
                <a:off x="-19959725" y="289647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05"/>
                      <a:pt x="158" y="725"/>
                      <a:pt x="347" y="725"/>
                    </a:cubicBezTo>
                    <a:cubicBezTo>
                      <a:pt x="568" y="725"/>
                      <a:pt x="725" y="568"/>
                      <a:pt x="725" y="347"/>
                    </a:cubicBezTo>
                    <a:cubicBezTo>
                      <a:pt x="725" y="158"/>
                      <a:pt x="568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47" name="Google Shape;7447;p65"/>
              <p:cNvSpPr/>
              <p:nvPr/>
            </p:nvSpPr>
            <p:spPr>
              <a:xfrm>
                <a:off x="-19941600" y="28602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48" name="Google Shape;7448;p65"/>
              <p:cNvSpPr/>
              <p:nvPr/>
            </p:nvSpPr>
            <p:spPr>
              <a:xfrm>
                <a:off x="-20102275" y="2895675"/>
                <a:ext cx="1812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5" extrusionOk="0">
                    <a:moveTo>
                      <a:pt x="347" y="1"/>
                    </a:moveTo>
                    <a:cubicBezTo>
                      <a:pt x="158" y="1"/>
                      <a:pt x="0" y="159"/>
                      <a:pt x="0" y="348"/>
                    </a:cubicBezTo>
                    <a:cubicBezTo>
                      <a:pt x="0" y="537"/>
                      <a:pt x="158" y="694"/>
                      <a:pt x="347" y="694"/>
                    </a:cubicBezTo>
                    <a:cubicBezTo>
                      <a:pt x="536" y="694"/>
                      <a:pt x="725" y="537"/>
                      <a:pt x="725" y="348"/>
                    </a:cubicBezTo>
                    <a:cubicBezTo>
                      <a:pt x="725" y="159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49" name="Google Shape;7449;p65"/>
              <p:cNvSpPr/>
              <p:nvPr/>
            </p:nvSpPr>
            <p:spPr>
              <a:xfrm>
                <a:off x="-20120400" y="28602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79" y="693"/>
                    </a:cubicBezTo>
                    <a:cubicBezTo>
                      <a:pt x="568" y="693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50" name="Google Shape;7450;p65"/>
              <p:cNvSpPr/>
              <p:nvPr/>
            </p:nvSpPr>
            <p:spPr>
              <a:xfrm>
                <a:off x="-20173175" y="2787775"/>
                <a:ext cx="304050" cy="305625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12225" extrusionOk="0">
                    <a:moveTo>
                      <a:pt x="11437" y="1482"/>
                    </a:moveTo>
                    <a:lnTo>
                      <a:pt x="11437" y="3246"/>
                    </a:lnTo>
                    <a:lnTo>
                      <a:pt x="11406" y="3246"/>
                    </a:lnTo>
                    <a:cubicBezTo>
                      <a:pt x="11406" y="3844"/>
                      <a:pt x="10902" y="4317"/>
                      <a:pt x="10303" y="4317"/>
                    </a:cubicBezTo>
                    <a:cubicBezTo>
                      <a:pt x="10114" y="4317"/>
                      <a:pt x="9957" y="4475"/>
                      <a:pt x="9957" y="4664"/>
                    </a:cubicBezTo>
                    <a:cubicBezTo>
                      <a:pt x="9957" y="5262"/>
                      <a:pt x="9484" y="5735"/>
                      <a:pt x="8885" y="5735"/>
                    </a:cubicBezTo>
                    <a:lnTo>
                      <a:pt x="7121" y="5735"/>
                    </a:lnTo>
                    <a:cubicBezTo>
                      <a:pt x="7279" y="3435"/>
                      <a:pt x="9137" y="1639"/>
                      <a:pt x="11437" y="1482"/>
                    </a:cubicBezTo>
                    <a:close/>
                    <a:moveTo>
                      <a:pt x="663" y="1513"/>
                    </a:moveTo>
                    <a:cubicBezTo>
                      <a:pt x="2962" y="1671"/>
                      <a:pt x="4790" y="3529"/>
                      <a:pt x="4947" y="5766"/>
                    </a:cubicBezTo>
                    <a:lnTo>
                      <a:pt x="3183" y="5766"/>
                    </a:lnTo>
                    <a:cubicBezTo>
                      <a:pt x="2584" y="5766"/>
                      <a:pt x="2143" y="5294"/>
                      <a:pt x="2143" y="4695"/>
                    </a:cubicBezTo>
                    <a:cubicBezTo>
                      <a:pt x="2143" y="4506"/>
                      <a:pt x="1986" y="4348"/>
                      <a:pt x="1765" y="4348"/>
                    </a:cubicBezTo>
                    <a:cubicBezTo>
                      <a:pt x="1198" y="4348"/>
                      <a:pt x="663" y="3876"/>
                      <a:pt x="663" y="3277"/>
                    </a:cubicBezTo>
                    <a:lnTo>
                      <a:pt x="663" y="1513"/>
                    </a:lnTo>
                    <a:close/>
                    <a:moveTo>
                      <a:pt x="6018" y="4317"/>
                    </a:moveTo>
                    <a:cubicBezTo>
                      <a:pt x="6207" y="4317"/>
                      <a:pt x="6365" y="4475"/>
                      <a:pt x="6365" y="4664"/>
                    </a:cubicBezTo>
                    <a:lnTo>
                      <a:pt x="6365" y="8948"/>
                    </a:lnTo>
                    <a:cubicBezTo>
                      <a:pt x="6365" y="9169"/>
                      <a:pt x="6207" y="9326"/>
                      <a:pt x="6018" y="9326"/>
                    </a:cubicBezTo>
                    <a:cubicBezTo>
                      <a:pt x="5829" y="9326"/>
                      <a:pt x="5672" y="9169"/>
                      <a:pt x="5672" y="8948"/>
                    </a:cubicBezTo>
                    <a:lnTo>
                      <a:pt x="5672" y="4664"/>
                    </a:lnTo>
                    <a:cubicBezTo>
                      <a:pt x="5672" y="4475"/>
                      <a:pt x="5829" y="4317"/>
                      <a:pt x="6018" y="4317"/>
                    </a:cubicBezTo>
                    <a:close/>
                    <a:moveTo>
                      <a:pt x="4947" y="6459"/>
                    </a:moveTo>
                    <a:lnTo>
                      <a:pt x="4947" y="8948"/>
                    </a:lnTo>
                    <a:lnTo>
                      <a:pt x="4947" y="11122"/>
                    </a:lnTo>
                    <a:cubicBezTo>
                      <a:pt x="4947" y="11311"/>
                      <a:pt x="4790" y="11469"/>
                      <a:pt x="4601" y="11469"/>
                    </a:cubicBezTo>
                    <a:cubicBezTo>
                      <a:pt x="4412" y="11469"/>
                      <a:pt x="4254" y="11311"/>
                      <a:pt x="4254" y="11122"/>
                    </a:cubicBezTo>
                    <a:cubicBezTo>
                      <a:pt x="4254" y="10838"/>
                      <a:pt x="4128" y="10586"/>
                      <a:pt x="3939" y="10366"/>
                    </a:cubicBezTo>
                    <a:cubicBezTo>
                      <a:pt x="3750" y="10177"/>
                      <a:pt x="3467" y="10051"/>
                      <a:pt x="3183" y="10051"/>
                    </a:cubicBezTo>
                    <a:cubicBezTo>
                      <a:pt x="2175" y="10051"/>
                      <a:pt x="1324" y="9200"/>
                      <a:pt x="1419" y="8161"/>
                    </a:cubicBezTo>
                    <a:cubicBezTo>
                      <a:pt x="1450" y="7215"/>
                      <a:pt x="2332" y="6459"/>
                      <a:pt x="3309" y="6459"/>
                    </a:cubicBezTo>
                    <a:close/>
                    <a:moveTo>
                      <a:pt x="8791" y="6491"/>
                    </a:moveTo>
                    <a:cubicBezTo>
                      <a:pt x="9767" y="6491"/>
                      <a:pt x="10618" y="7215"/>
                      <a:pt x="10681" y="8161"/>
                    </a:cubicBezTo>
                    <a:cubicBezTo>
                      <a:pt x="10713" y="9200"/>
                      <a:pt x="9925" y="10051"/>
                      <a:pt x="8885" y="10051"/>
                    </a:cubicBezTo>
                    <a:cubicBezTo>
                      <a:pt x="8633" y="10051"/>
                      <a:pt x="8350" y="10177"/>
                      <a:pt x="8161" y="10366"/>
                    </a:cubicBezTo>
                    <a:cubicBezTo>
                      <a:pt x="7940" y="10586"/>
                      <a:pt x="7846" y="10838"/>
                      <a:pt x="7846" y="11122"/>
                    </a:cubicBezTo>
                    <a:cubicBezTo>
                      <a:pt x="7846" y="11311"/>
                      <a:pt x="7688" y="11469"/>
                      <a:pt x="7468" y="11469"/>
                    </a:cubicBezTo>
                    <a:cubicBezTo>
                      <a:pt x="7279" y="11469"/>
                      <a:pt x="7121" y="11311"/>
                      <a:pt x="7121" y="11122"/>
                    </a:cubicBezTo>
                    <a:lnTo>
                      <a:pt x="7121" y="8948"/>
                    </a:lnTo>
                    <a:lnTo>
                      <a:pt x="7121" y="6491"/>
                    </a:lnTo>
                    <a:close/>
                    <a:moveTo>
                      <a:pt x="4632" y="1"/>
                    </a:moveTo>
                    <a:cubicBezTo>
                      <a:pt x="4443" y="1"/>
                      <a:pt x="4286" y="158"/>
                      <a:pt x="4286" y="379"/>
                    </a:cubicBezTo>
                    <a:cubicBezTo>
                      <a:pt x="4286" y="568"/>
                      <a:pt x="4443" y="725"/>
                      <a:pt x="4632" y="725"/>
                    </a:cubicBezTo>
                    <a:cubicBezTo>
                      <a:pt x="5231" y="725"/>
                      <a:pt x="5703" y="1230"/>
                      <a:pt x="5703" y="1828"/>
                    </a:cubicBezTo>
                    <a:lnTo>
                      <a:pt x="5703" y="3687"/>
                    </a:lnTo>
                    <a:cubicBezTo>
                      <a:pt x="5546" y="3750"/>
                      <a:pt x="5388" y="3844"/>
                      <a:pt x="5262" y="4002"/>
                    </a:cubicBezTo>
                    <a:cubicBezTo>
                      <a:pt x="4443" y="2112"/>
                      <a:pt x="2553" y="757"/>
                      <a:pt x="348" y="757"/>
                    </a:cubicBezTo>
                    <a:cubicBezTo>
                      <a:pt x="158" y="757"/>
                      <a:pt x="1" y="914"/>
                      <a:pt x="1" y="1135"/>
                    </a:cubicBezTo>
                    <a:lnTo>
                      <a:pt x="1" y="3246"/>
                    </a:lnTo>
                    <a:cubicBezTo>
                      <a:pt x="1" y="4159"/>
                      <a:pt x="663" y="4853"/>
                      <a:pt x="1482" y="5010"/>
                    </a:cubicBezTo>
                    <a:cubicBezTo>
                      <a:pt x="1576" y="5451"/>
                      <a:pt x="1797" y="5798"/>
                      <a:pt x="2112" y="6081"/>
                    </a:cubicBezTo>
                    <a:cubicBezTo>
                      <a:pt x="1324" y="6491"/>
                      <a:pt x="820" y="7215"/>
                      <a:pt x="757" y="8129"/>
                    </a:cubicBezTo>
                    <a:cubicBezTo>
                      <a:pt x="663" y="9547"/>
                      <a:pt x="1797" y="10775"/>
                      <a:pt x="3214" y="10775"/>
                    </a:cubicBezTo>
                    <a:cubicBezTo>
                      <a:pt x="3435" y="10775"/>
                      <a:pt x="3593" y="10965"/>
                      <a:pt x="3593" y="11154"/>
                    </a:cubicBezTo>
                    <a:cubicBezTo>
                      <a:pt x="3593" y="11752"/>
                      <a:pt x="4065" y="12225"/>
                      <a:pt x="4632" y="12225"/>
                    </a:cubicBezTo>
                    <a:cubicBezTo>
                      <a:pt x="5231" y="12225"/>
                      <a:pt x="5703" y="11752"/>
                      <a:pt x="5703" y="11154"/>
                    </a:cubicBezTo>
                    <a:lnTo>
                      <a:pt x="5703" y="10019"/>
                    </a:lnTo>
                    <a:cubicBezTo>
                      <a:pt x="5829" y="10051"/>
                      <a:pt x="5955" y="10082"/>
                      <a:pt x="6050" y="10082"/>
                    </a:cubicBezTo>
                    <a:cubicBezTo>
                      <a:pt x="6176" y="10082"/>
                      <a:pt x="6302" y="10051"/>
                      <a:pt x="6428" y="10019"/>
                    </a:cubicBezTo>
                    <a:lnTo>
                      <a:pt x="6428" y="11154"/>
                    </a:lnTo>
                    <a:cubicBezTo>
                      <a:pt x="6428" y="11752"/>
                      <a:pt x="6901" y="12225"/>
                      <a:pt x="7468" y="12225"/>
                    </a:cubicBezTo>
                    <a:cubicBezTo>
                      <a:pt x="8066" y="12225"/>
                      <a:pt x="8539" y="11752"/>
                      <a:pt x="8539" y="11154"/>
                    </a:cubicBezTo>
                    <a:cubicBezTo>
                      <a:pt x="8539" y="10965"/>
                      <a:pt x="8696" y="10775"/>
                      <a:pt x="8885" y="10775"/>
                    </a:cubicBezTo>
                    <a:cubicBezTo>
                      <a:pt x="10303" y="10775"/>
                      <a:pt x="11469" y="9578"/>
                      <a:pt x="11374" y="8129"/>
                    </a:cubicBezTo>
                    <a:cubicBezTo>
                      <a:pt x="11343" y="7499"/>
                      <a:pt x="11059" y="6869"/>
                      <a:pt x="10555" y="6428"/>
                    </a:cubicBezTo>
                    <a:cubicBezTo>
                      <a:pt x="10398" y="6270"/>
                      <a:pt x="10209" y="6176"/>
                      <a:pt x="10051" y="6081"/>
                    </a:cubicBezTo>
                    <a:cubicBezTo>
                      <a:pt x="10366" y="5798"/>
                      <a:pt x="10587" y="5451"/>
                      <a:pt x="10681" y="5010"/>
                    </a:cubicBezTo>
                    <a:cubicBezTo>
                      <a:pt x="11500" y="4853"/>
                      <a:pt x="12162" y="4159"/>
                      <a:pt x="12162" y="3246"/>
                    </a:cubicBezTo>
                    <a:lnTo>
                      <a:pt x="12162" y="1135"/>
                    </a:lnTo>
                    <a:cubicBezTo>
                      <a:pt x="12130" y="914"/>
                      <a:pt x="11973" y="757"/>
                      <a:pt x="11784" y="757"/>
                    </a:cubicBezTo>
                    <a:cubicBezTo>
                      <a:pt x="9578" y="757"/>
                      <a:pt x="7688" y="2112"/>
                      <a:pt x="6838" y="4002"/>
                    </a:cubicBezTo>
                    <a:cubicBezTo>
                      <a:pt x="6743" y="3876"/>
                      <a:pt x="6585" y="3750"/>
                      <a:pt x="6428" y="3687"/>
                    </a:cubicBezTo>
                    <a:lnTo>
                      <a:pt x="6428" y="1828"/>
                    </a:lnTo>
                    <a:cubicBezTo>
                      <a:pt x="6428" y="1230"/>
                      <a:pt x="6901" y="725"/>
                      <a:pt x="7468" y="725"/>
                    </a:cubicBezTo>
                    <a:cubicBezTo>
                      <a:pt x="7688" y="725"/>
                      <a:pt x="7846" y="568"/>
                      <a:pt x="7846" y="379"/>
                    </a:cubicBezTo>
                    <a:cubicBezTo>
                      <a:pt x="7846" y="158"/>
                      <a:pt x="7688" y="1"/>
                      <a:pt x="7468" y="1"/>
                    </a:cubicBezTo>
                    <a:cubicBezTo>
                      <a:pt x="6995" y="1"/>
                      <a:pt x="6522" y="221"/>
                      <a:pt x="6207" y="568"/>
                    </a:cubicBezTo>
                    <a:cubicBezTo>
                      <a:pt x="6144" y="631"/>
                      <a:pt x="6113" y="694"/>
                      <a:pt x="6050" y="757"/>
                    </a:cubicBezTo>
                    <a:cubicBezTo>
                      <a:pt x="6018" y="694"/>
                      <a:pt x="5955" y="631"/>
                      <a:pt x="5892" y="568"/>
                    </a:cubicBezTo>
                    <a:cubicBezTo>
                      <a:pt x="5546" y="221"/>
                      <a:pt x="5105" y="1"/>
                      <a:pt x="46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51" name="Google Shape;7451;p65"/>
              <p:cNvSpPr/>
              <p:nvPr/>
            </p:nvSpPr>
            <p:spPr>
              <a:xfrm>
                <a:off x="-19977050" y="2967350"/>
                <a:ext cx="528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44" extrusionOk="0">
                    <a:moveTo>
                      <a:pt x="1040" y="726"/>
                    </a:moveTo>
                    <a:cubicBezTo>
                      <a:pt x="1261" y="726"/>
                      <a:pt x="1418" y="883"/>
                      <a:pt x="1418" y="1072"/>
                    </a:cubicBezTo>
                    <a:cubicBezTo>
                      <a:pt x="1418" y="1261"/>
                      <a:pt x="1261" y="1419"/>
                      <a:pt x="1040" y="1419"/>
                    </a:cubicBezTo>
                    <a:cubicBezTo>
                      <a:pt x="851" y="1419"/>
                      <a:pt x="694" y="1261"/>
                      <a:pt x="694" y="1072"/>
                    </a:cubicBezTo>
                    <a:cubicBezTo>
                      <a:pt x="694" y="883"/>
                      <a:pt x="851" y="726"/>
                      <a:pt x="1040" y="726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1" y="1671"/>
                      <a:pt x="473" y="2143"/>
                      <a:pt x="1040" y="2143"/>
                    </a:cubicBezTo>
                    <a:cubicBezTo>
                      <a:pt x="1639" y="2143"/>
                      <a:pt x="2112" y="1671"/>
                      <a:pt x="2112" y="1072"/>
                    </a:cubicBezTo>
                    <a:cubicBezTo>
                      <a:pt x="2112" y="473"/>
                      <a:pt x="163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52" name="Google Shape;7452;p65"/>
              <p:cNvSpPr/>
              <p:nvPr/>
            </p:nvSpPr>
            <p:spPr>
              <a:xfrm>
                <a:off x="-20119600" y="29673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0" y="726"/>
                    </a:moveTo>
                    <a:cubicBezTo>
                      <a:pt x="1229" y="726"/>
                      <a:pt x="1418" y="883"/>
                      <a:pt x="1418" y="1072"/>
                    </a:cubicBezTo>
                    <a:cubicBezTo>
                      <a:pt x="1418" y="1261"/>
                      <a:pt x="1229" y="1419"/>
                      <a:pt x="1040" y="1419"/>
                    </a:cubicBezTo>
                    <a:cubicBezTo>
                      <a:pt x="851" y="1419"/>
                      <a:pt x="693" y="1261"/>
                      <a:pt x="693" y="1072"/>
                    </a:cubicBezTo>
                    <a:cubicBezTo>
                      <a:pt x="693" y="883"/>
                      <a:pt x="851" y="726"/>
                      <a:pt x="1040" y="726"/>
                    </a:cubicBezTo>
                    <a:close/>
                    <a:moveTo>
                      <a:pt x="1040" y="1"/>
                    </a:moveTo>
                    <a:cubicBezTo>
                      <a:pt x="441" y="1"/>
                      <a:pt x="0" y="473"/>
                      <a:pt x="0" y="1072"/>
                    </a:cubicBezTo>
                    <a:cubicBezTo>
                      <a:pt x="0" y="1639"/>
                      <a:pt x="441" y="2112"/>
                      <a:pt x="1040" y="2112"/>
                    </a:cubicBezTo>
                    <a:cubicBezTo>
                      <a:pt x="1639" y="2112"/>
                      <a:pt x="2111" y="1639"/>
                      <a:pt x="2111" y="1072"/>
                    </a:cubicBezTo>
                    <a:cubicBezTo>
                      <a:pt x="2111" y="473"/>
                      <a:pt x="163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53" name="Google Shape;7453;p65"/>
            <p:cNvGrpSpPr/>
            <p:nvPr/>
          </p:nvGrpSpPr>
          <p:grpSpPr>
            <a:xfrm>
              <a:off x="3013470" y="1439332"/>
              <a:ext cx="233321" cy="232135"/>
              <a:chOff x="-18294675" y="2434925"/>
              <a:chExt cx="304825" cy="303275"/>
            </a:xfrm>
            <a:grpFill/>
          </p:grpSpPr>
          <p:sp>
            <p:nvSpPr>
              <p:cNvPr id="7454" name="Google Shape;7454;p65"/>
              <p:cNvSpPr/>
              <p:nvPr/>
            </p:nvSpPr>
            <p:spPr>
              <a:xfrm>
                <a:off x="-18294675" y="2434925"/>
                <a:ext cx="304825" cy="303275"/>
              </a:xfrm>
              <a:custGeom>
                <a:avLst/>
                <a:gdLst/>
                <a:ahLst/>
                <a:cxnLst/>
                <a:rect l="l" t="t" r="r" b="b"/>
                <a:pathLst>
                  <a:path w="12193" h="12131" extrusionOk="0">
                    <a:moveTo>
                      <a:pt x="1103" y="694"/>
                    </a:moveTo>
                    <a:cubicBezTo>
                      <a:pt x="2363" y="694"/>
                      <a:pt x="3497" y="1450"/>
                      <a:pt x="4033" y="2584"/>
                    </a:cubicBezTo>
                    <a:cubicBezTo>
                      <a:pt x="3434" y="2836"/>
                      <a:pt x="2867" y="3214"/>
                      <a:pt x="2363" y="3687"/>
                    </a:cubicBezTo>
                    <a:lnTo>
                      <a:pt x="2237" y="3813"/>
                    </a:lnTo>
                    <a:cubicBezTo>
                      <a:pt x="1323" y="3214"/>
                      <a:pt x="756" y="2175"/>
                      <a:pt x="756" y="1072"/>
                    </a:cubicBezTo>
                    <a:lnTo>
                      <a:pt x="756" y="694"/>
                    </a:lnTo>
                    <a:close/>
                    <a:moveTo>
                      <a:pt x="11500" y="694"/>
                    </a:moveTo>
                    <a:lnTo>
                      <a:pt x="11500" y="1072"/>
                    </a:lnTo>
                    <a:cubicBezTo>
                      <a:pt x="11500" y="2175"/>
                      <a:pt x="10901" y="3214"/>
                      <a:pt x="9924" y="3813"/>
                    </a:cubicBezTo>
                    <a:cubicBezTo>
                      <a:pt x="9420" y="3277"/>
                      <a:pt x="8822" y="2868"/>
                      <a:pt x="8192" y="2584"/>
                    </a:cubicBezTo>
                    <a:cubicBezTo>
                      <a:pt x="8696" y="1450"/>
                      <a:pt x="9893" y="694"/>
                      <a:pt x="11153" y="694"/>
                    </a:cubicBezTo>
                    <a:close/>
                    <a:moveTo>
                      <a:pt x="2806" y="7389"/>
                    </a:moveTo>
                    <a:cubicBezTo>
                      <a:pt x="2924" y="7389"/>
                      <a:pt x="3043" y="7413"/>
                      <a:pt x="3151" y="7467"/>
                    </a:cubicBezTo>
                    <a:cubicBezTo>
                      <a:pt x="3434" y="7625"/>
                      <a:pt x="3623" y="7908"/>
                      <a:pt x="3623" y="8223"/>
                    </a:cubicBezTo>
                    <a:lnTo>
                      <a:pt x="3623" y="9011"/>
                    </a:lnTo>
                    <a:cubicBezTo>
                      <a:pt x="3182" y="8507"/>
                      <a:pt x="2552" y="8160"/>
                      <a:pt x="1891" y="7940"/>
                    </a:cubicBezTo>
                    <a:lnTo>
                      <a:pt x="2206" y="7625"/>
                    </a:lnTo>
                    <a:cubicBezTo>
                      <a:pt x="2351" y="7480"/>
                      <a:pt x="2578" y="7389"/>
                      <a:pt x="2806" y="7389"/>
                    </a:cubicBezTo>
                    <a:close/>
                    <a:moveTo>
                      <a:pt x="9468" y="7444"/>
                    </a:moveTo>
                    <a:cubicBezTo>
                      <a:pt x="9681" y="7444"/>
                      <a:pt x="9891" y="7528"/>
                      <a:pt x="10050" y="7688"/>
                    </a:cubicBezTo>
                    <a:lnTo>
                      <a:pt x="10365" y="8003"/>
                    </a:lnTo>
                    <a:cubicBezTo>
                      <a:pt x="9672" y="8160"/>
                      <a:pt x="9042" y="8507"/>
                      <a:pt x="8633" y="9043"/>
                    </a:cubicBezTo>
                    <a:lnTo>
                      <a:pt x="8633" y="8255"/>
                    </a:lnTo>
                    <a:cubicBezTo>
                      <a:pt x="8633" y="7940"/>
                      <a:pt x="8790" y="7688"/>
                      <a:pt x="9105" y="7530"/>
                    </a:cubicBezTo>
                    <a:cubicBezTo>
                      <a:pt x="9221" y="7473"/>
                      <a:pt x="9345" y="7444"/>
                      <a:pt x="9468" y="7444"/>
                    </a:cubicBezTo>
                    <a:close/>
                    <a:moveTo>
                      <a:pt x="6112" y="9484"/>
                    </a:moveTo>
                    <a:cubicBezTo>
                      <a:pt x="6270" y="9484"/>
                      <a:pt x="6427" y="9610"/>
                      <a:pt x="6459" y="9736"/>
                    </a:cubicBezTo>
                    <a:lnTo>
                      <a:pt x="6112" y="10145"/>
                    </a:lnTo>
                    <a:lnTo>
                      <a:pt x="5734" y="9736"/>
                    </a:lnTo>
                    <a:cubicBezTo>
                      <a:pt x="5797" y="9578"/>
                      <a:pt x="5955" y="9484"/>
                      <a:pt x="6112" y="9484"/>
                    </a:cubicBezTo>
                    <a:close/>
                    <a:moveTo>
                      <a:pt x="6270" y="2836"/>
                    </a:moveTo>
                    <a:cubicBezTo>
                      <a:pt x="8633" y="2899"/>
                      <a:pt x="10554" y="4884"/>
                      <a:pt x="10743" y="7310"/>
                    </a:cubicBezTo>
                    <a:lnTo>
                      <a:pt x="10554" y="7121"/>
                    </a:lnTo>
                    <a:cubicBezTo>
                      <a:pt x="10258" y="6824"/>
                      <a:pt x="9861" y="6664"/>
                      <a:pt x="9467" y="6664"/>
                    </a:cubicBezTo>
                    <a:cubicBezTo>
                      <a:pt x="9234" y="6664"/>
                      <a:pt x="9001" y="6720"/>
                      <a:pt x="8790" y="6837"/>
                    </a:cubicBezTo>
                    <a:cubicBezTo>
                      <a:pt x="8255" y="7121"/>
                      <a:pt x="7908" y="7625"/>
                      <a:pt x="7908" y="8223"/>
                    </a:cubicBezTo>
                    <a:lnTo>
                      <a:pt x="7908" y="9043"/>
                    </a:lnTo>
                    <a:cubicBezTo>
                      <a:pt x="7908" y="9641"/>
                      <a:pt x="7719" y="10240"/>
                      <a:pt x="7372" y="10744"/>
                    </a:cubicBezTo>
                    <a:cubicBezTo>
                      <a:pt x="7278" y="10870"/>
                      <a:pt x="7215" y="10933"/>
                      <a:pt x="7120" y="11027"/>
                    </a:cubicBezTo>
                    <a:cubicBezTo>
                      <a:pt x="6931" y="11216"/>
                      <a:pt x="6679" y="11342"/>
                      <a:pt x="6490" y="11374"/>
                    </a:cubicBezTo>
                    <a:lnTo>
                      <a:pt x="6490" y="10838"/>
                    </a:lnTo>
                    <a:lnTo>
                      <a:pt x="7120" y="10051"/>
                    </a:lnTo>
                    <a:cubicBezTo>
                      <a:pt x="7152" y="9956"/>
                      <a:pt x="7215" y="9893"/>
                      <a:pt x="7215" y="9799"/>
                    </a:cubicBezTo>
                    <a:cubicBezTo>
                      <a:pt x="7215" y="9200"/>
                      <a:pt x="6742" y="8728"/>
                      <a:pt x="6144" y="8728"/>
                    </a:cubicBezTo>
                    <a:cubicBezTo>
                      <a:pt x="5545" y="8728"/>
                      <a:pt x="5073" y="9200"/>
                      <a:pt x="5073" y="9799"/>
                    </a:cubicBezTo>
                    <a:cubicBezTo>
                      <a:pt x="5073" y="9893"/>
                      <a:pt x="5104" y="9956"/>
                      <a:pt x="5167" y="10051"/>
                    </a:cubicBezTo>
                    <a:lnTo>
                      <a:pt x="5797" y="10838"/>
                    </a:lnTo>
                    <a:lnTo>
                      <a:pt x="5797" y="11374"/>
                    </a:lnTo>
                    <a:cubicBezTo>
                      <a:pt x="5545" y="11311"/>
                      <a:pt x="5356" y="11185"/>
                      <a:pt x="5199" y="11027"/>
                    </a:cubicBezTo>
                    <a:cubicBezTo>
                      <a:pt x="5104" y="10933"/>
                      <a:pt x="5041" y="10838"/>
                      <a:pt x="4947" y="10744"/>
                    </a:cubicBezTo>
                    <a:cubicBezTo>
                      <a:pt x="4600" y="10271"/>
                      <a:pt x="4411" y="9673"/>
                      <a:pt x="4411" y="9043"/>
                    </a:cubicBezTo>
                    <a:lnTo>
                      <a:pt x="4411" y="8223"/>
                    </a:lnTo>
                    <a:cubicBezTo>
                      <a:pt x="4411" y="7625"/>
                      <a:pt x="4096" y="7121"/>
                      <a:pt x="3529" y="6837"/>
                    </a:cubicBezTo>
                    <a:cubicBezTo>
                      <a:pt x="3318" y="6720"/>
                      <a:pt x="3085" y="6664"/>
                      <a:pt x="2852" y="6664"/>
                    </a:cubicBezTo>
                    <a:cubicBezTo>
                      <a:pt x="2458" y="6664"/>
                      <a:pt x="2061" y="6824"/>
                      <a:pt x="1765" y="7121"/>
                    </a:cubicBezTo>
                    <a:lnTo>
                      <a:pt x="1576" y="7310"/>
                    </a:lnTo>
                    <a:cubicBezTo>
                      <a:pt x="1607" y="6270"/>
                      <a:pt x="2017" y="5230"/>
                      <a:pt x="2678" y="4443"/>
                    </a:cubicBezTo>
                    <a:cubicBezTo>
                      <a:pt x="2741" y="4317"/>
                      <a:pt x="2867" y="4254"/>
                      <a:pt x="2962" y="4128"/>
                    </a:cubicBezTo>
                    <a:cubicBezTo>
                      <a:pt x="3466" y="3655"/>
                      <a:pt x="4001" y="3309"/>
                      <a:pt x="4632" y="3057"/>
                    </a:cubicBezTo>
                    <a:cubicBezTo>
                      <a:pt x="5167" y="2899"/>
                      <a:pt x="5703" y="2836"/>
                      <a:pt x="6270" y="2836"/>
                    </a:cubicBezTo>
                    <a:close/>
                    <a:moveTo>
                      <a:pt x="11153" y="1"/>
                    </a:moveTo>
                    <a:cubicBezTo>
                      <a:pt x="10334" y="1"/>
                      <a:pt x="9483" y="253"/>
                      <a:pt x="8822" y="757"/>
                    </a:cubicBezTo>
                    <a:cubicBezTo>
                      <a:pt x="8255" y="1135"/>
                      <a:pt x="7782" y="1733"/>
                      <a:pt x="7530" y="2364"/>
                    </a:cubicBezTo>
                    <a:cubicBezTo>
                      <a:pt x="7120" y="2238"/>
                      <a:pt x="6679" y="2175"/>
                      <a:pt x="6270" y="2175"/>
                    </a:cubicBezTo>
                    <a:cubicBezTo>
                      <a:pt x="5703" y="2175"/>
                      <a:pt x="5199" y="2206"/>
                      <a:pt x="4695" y="2364"/>
                    </a:cubicBezTo>
                    <a:cubicBezTo>
                      <a:pt x="4411" y="1733"/>
                      <a:pt x="3938" y="1166"/>
                      <a:pt x="3371" y="788"/>
                    </a:cubicBezTo>
                    <a:cubicBezTo>
                      <a:pt x="2710" y="253"/>
                      <a:pt x="1891" y="32"/>
                      <a:pt x="1071" y="32"/>
                    </a:cubicBezTo>
                    <a:lnTo>
                      <a:pt x="347" y="32"/>
                    </a:lnTo>
                    <a:cubicBezTo>
                      <a:pt x="158" y="32"/>
                      <a:pt x="0" y="190"/>
                      <a:pt x="0" y="379"/>
                    </a:cubicBezTo>
                    <a:lnTo>
                      <a:pt x="0" y="1103"/>
                    </a:lnTo>
                    <a:cubicBezTo>
                      <a:pt x="0" y="1859"/>
                      <a:pt x="189" y="2553"/>
                      <a:pt x="599" y="3183"/>
                    </a:cubicBezTo>
                    <a:cubicBezTo>
                      <a:pt x="914" y="3655"/>
                      <a:pt x="1292" y="4096"/>
                      <a:pt x="1765" y="4411"/>
                    </a:cubicBezTo>
                    <a:cubicBezTo>
                      <a:pt x="1544" y="4726"/>
                      <a:pt x="1323" y="5073"/>
                      <a:pt x="1166" y="5420"/>
                    </a:cubicBezTo>
                    <a:cubicBezTo>
                      <a:pt x="914" y="6113"/>
                      <a:pt x="756" y="6806"/>
                      <a:pt x="756" y="7562"/>
                    </a:cubicBezTo>
                    <a:lnTo>
                      <a:pt x="756" y="8255"/>
                    </a:lnTo>
                    <a:cubicBezTo>
                      <a:pt x="756" y="8475"/>
                      <a:pt x="914" y="8633"/>
                      <a:pt x="1103" y="8633"/>
                    </a:cubicBezTo>
                    <a:cubicBezTo>
                      <a:pt x="1891" y="8633"/>
                      <a:pt x="2647" y="8980"/>
                      <a:pt x="3119" y="9610"/>
                    </a:cubicBezTo>
                    <a:lnTo>
                      <a:pt x="4316" y="11185"/>
                    </a:lnTo>
                    <a:cubicBezTo>
                      <a:pt x="4411" y="11311"/>
                      <a:pt x="4537" y="11405"/>
                      <a:pt x="4632" y="11531"/>
                    </a:cubicBezTo>
                    <a:cubicBezTo>
                      <a:pt x="5041" y="11941"/>
                      <a:pt x="5545" y="12130"/>
                      <a:pt x="6112" y="12130"/>
                    </a:cubicBezTo>
                    <a:cubicBezTo>
                      <a:pt x="6648" y="12130"/>
                      <a:pt x="7152" y="11941"/>
                      <a:pt x="7561" y="11531"/>
                    </a:cubicBezTo>
                    <a:cubicBezTo>
                      <a:pt x="7687" y="11405"/>
                      <a:pt x="7782" y="11311"/>
                      <a:pt x="7877" y="11185"/>
                    </a:cubicBezTo>
                    <a:lnTo>
                      <a:pt x="9105" y="9610"/>
                    </a:lnTo>
                    <a:cubicBezTo>
                      <a:pt x="9578" y="8980"/>
                      <a:pt x="10302" y="8633"/>
                      <a:pt x="11090" y="8633"/>
                    </a:cubicBezTo>
                    <a:cubicBezTo>
                      <a:pt x="11311" y="8633"/>
                      <a:pt x="11468" y="8475"/>
                      <a:pt x="11468" y="8255"/>
                    </a:cubicBezTo>
                    <a:lnTo>
                      <a:pt x="11468" y="7751"/>
                    </a:lnTo>
                    <a:cubicBezTo>
                      <a:pt x="11468" y="6522"/>
                      <a:pt x="11059" y="5388"/>
                      <a:pt x="10397" y="4411"/>
                    </a:cubicBezTo>
                    <a:cubicBezTo>
                      <a:pt x="10870" y="4096"/>
                      <a:pt x="11311" y="3655"/>
                      <a:pt x="11626" y="3151"/>
                    </a:cubicBezTo>
                    <a:cubicBezTo>
                      <a:pt x="12004" y="2521"/>
                      <a:pt x="12193" y="1796"/>
                      <a:pt x="12193" y="1072"/>
                    </a:cubicBezTo>
                    <a:lnTo>
                      <a:pt x="12193" y="347"/>
                    </a:lnTo>
                    <a:cubicBezTo>
                      <a:pt x="12193" y="158"/>
                      <a:pt x="12035" y="1"/>
                      <a:pt x="118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55" name="Google Shape;7455;p65"/>
              <p:cNvSpPr/>
              <p:nvPr/>
            </p:nvSpPr>
            <p:spPr>
              <a:xfrm>
                <a:off x="-18223800" y="2559575"/>
                <a:ext cx="37050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474" extrusionOk="0">
                    <a:moveTo>
                      <a:pt x="410" y="0"/>
                    </a:moveTo>
                    <a:cubicBezTo>
                      <a:pt x="324" y="0"/>
                      <a:pt x="237" y="40"/>
                      <a:pt x="158" y="118"/>
                    </a:cubicBezTo>
                    <a:cubicBezTo>
                      <a:pt x="1" y="276"/>
                      <a:pt x="1" y="497"/>
                      <a:pt x="158" y="654"/>
                    </a:cubicBezTo>
                    <a:lnTo>
                      <a:pt x="851" y="1347"/>
                    </a:lnTo>
                    <a:cubicBezTo>
                      <a:pt x="946" y="1442"/>
                      <a:pt x="1009" y="1473"/>
                      <a:pt x="1103" y="1473"/>
                    </a:cubicBezTo>
                    <a:cubicBezTo>
                      <a:pt x="1166" y="1473"/>
                      <a:pt x="1292" y="1442"/>
                      <a:pt x="1324" y="1347"/>
                    </a:cubicBezTo>
                    <a:cubicBezTo>
                      <a:pt x="1481" y="1190"/>
                      <a:pt x="1481" y="1001"/>
                      <a:pt x="1324" y="843"/>
                    </a:cubicBezTo>
                    <a:lnTo>
                      <a:pt x="662" y="118"/>
                    </a:lnTo>
                    <a:cubicBezTo>
                      <a:pt x="584" y="40"/>
                      <a:pt x="497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56" name="Google Shape;7456;p65"/>
              <p:cNvSpPr/>
              <p:nvPr/>
            </p:nvSpPr>
            <p:spPr>
              <a:xfrm>
                <a:off x="-18098550" y="2559575"/>
                <a:ext cx="37825" cy="36850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474" extrusionOk="0">
                    <a:moveTo>
                      <a:pt x="1103" y="0"/>
                    </a:moveTo>
                    <a:cubicBezTo>
                      <a:pt x="1016" y="0"/>
                      <a:pt x="929" y="40"/>
                      <a:pt x="851" y="118"/>
                    </a:cubicBezTo>
                    <a:lnTo>
                      <a:pt x="158" y="843"/>
                    </a:lnTo>
                    <a:cubicBezTo>
                      <a:pt x="0" y="1001"/>
                      <a:pt x="0" y="1190"/>
                      <a:pt x="158" y="1347"/>
                    </a:cubicBezTo>
                    <a:cubicBezTo>
                      <a:pt x="221" y="1442"/>
                      <a:pt x="315" y="1473"/>
                      <a:pt x="410" y="1473"/>
                    </a:cubicBezTo>
                    <a:cubicBezTo>
                      <a:pt x="504" y="1473"/>
                      <a:pt x="630" y="1442"/>
                      <a:pt x="662" y="1347"/>
                    </a:cubicBezTo>
                    <a:lnTo>
                      <a:pt x="1355" y="623"/>
                    </a:lnTo>
                    <a:cubicBezTo>
                      <a:pt x="1512" y="465"/>
                      <a:pt x="1512" y="276"/>
                      <a:pt x="1355" y="118"/>
                    </a:cubicBezTo>
                    <a:cubicBezTo>
                      <a:pt x="1276" y="40"/>
                      <a:pt x="1189" y="0"/>
                      <a:pt x="11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57" name="Google Shape;7457;p65"/>
            <p:cNvGrpSpPr/>
            <p:nvPr/>
          </p:nvGrpSpPr>
          <p:grpSpPr>
            <a:xfrm>
              <a:off x="3041196" y="1723199"/>
              <a:ext cx="177866" cy="232135"/>
              <a:chOff x="-18258450" y="2809825"/>
              <a:chExt cx="232375" cy="303275"/>
            </a:xfrm>
            <a:grpFill/>
          </p:grpSpPr>
          <p:sp>
            <p:nvSpPr>
              <p:cNvPr id="7458" name="Google Shape;7458;p65"/>
              <p:cNvSpPr/>
              <p:nvPr/>
            </p:nvSpPr>
            <p:spPr>
              <a:xfrm>
                <a:off x="-18177325" y="290830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59" name="Google Shape;7459;p65"/>
              <p:cNvSpPr/>
              <p:nvPr/>
            </p:nvSpPr>
            <p:spPr>
              <a:xfrm>
                <a:off x="-18123775" y="2908300"/>
                <a:ext cx="18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79" y="725"/>
                    </a:cubicBezTo>
                    <a:cubicBezTo>
                      <a:pt x="568" y="725"/>
                      <a:pt x="725" y="567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60" name="Google Shape;7460;p65"/>
              <p:cNvSpPr/>
              <p:nvPr/>
            </p:nvSpPr>
            <p:spPr>
              <a:xfrm>
                <a:off x="-18258450" y="2809825"/>
                <a:ext cx="232375" cy="303275"/>
              </a:xfrm>
              <a:custGeom>
                <a:avLst/>
                <a:gdLst/>
                <a:ahLst/>
                <a:cxnLst/>
                <a:rect l="l" t="t" r="r" b="b"/>
                <a:pathLst>
                  <a:path w="9295" h="12131" extrusionOk="0">
                    <a:moveTo>
                      <a:pt x="4663" y="726"/>
                    </a:moveTo>
                    <a:cubicBezTo>
                      <a:pt x="5640" y="726"/>
                      <a:pt x="6617" y="1387"/>
                      <a:pt x="7373" y="2553"/>
                    </a:cubicBezTo>
                    <a:cubicBezTo>
                      <a:pt x="7121" y="2490"/>
                      <a:pt x="6459" y="2238"/>
                      <a:pt x="6175" y="2175"/>
                    </a:cubicBezTo>
                    <a:cubicBezTo>
                      <a:pt x="6144" y="2159"/>
                      <a:pt x="6097" y="2151"/>
                      <a:pt x="6049" y="2151"/>
                    </a:cubicBezTo>
                    <a:cubicBezTo>
                      <a:pt x="6002" y="2151"/>
                      <a:pt x="5955" y="2159"/>
                      <a:pt x="5923" y="2175"/>
                    </a:cubicBezTo>
                    <a:lnTo>
                      <a:pt x="4663" y="2805"/>
                    </a:lnTo>
                    <a:lnTo>
                      <a:pt x="3403" y="2175"/>
                    </a:lnTo>
                    <a:cubicBezTo>
                      <a:pt x="3356" y="2159"/>
                      <a:pt x="3301" y="2151"/>
                      <a:pt x="3249" y="2151"/>
                    </a:cubicBezTo>
                    <a:cubicBezTo>
                      <a:pt x="3198" y="2151"/>
                      <a:pt x="3151" y="2159"/>
                      <a:pt x="3120" y="2175"/>
                    </a:cubicBezTo>
                    <a:lnTo>
                      <a:pt x="1922" y="2553"/>
                    </a:lnTo>
                    <a:cubicBezTo>
                      <a:pt x="2710" y="1387"/>
                      <a:pt x="3718" y="726"/>
                      <a:pt x="4663" y="726"/>
                    </a:cubicBezTo>
                    <a:close/>
                    <a:moveTo>
                      <a:pt x="6144" y="2868"/>
                    </a:moveTo>
                    <a:lnTo>
                      <a:pt x="6617" y="3025"/>
                    </a:lnTo>
                    <a:cubicBezTo>
                      <a:pt x="7341" y="3908"/>
                      <a:pt x="7404" y="5168"/>
                      <a:pt x="6743" y="6081"/>
                    </a:cubicBezTo>
                    <a:lnTo>
                      <a:pt x="6112" y="6396"/>
                    </a:lnTo>
                    <a:lnTo>
                      <a:pt x="5041" y="5829"/>
                    </a:lnTo>
                    <a:lnTo>
                      <a:pt x="5041" y="5325"/>
                    </a:lnTo>
                    <a:cubicBezTo>
                      <a:pt x="5041" y="5136"/>
                      <a:pt x="4884" y="4979"/>
                      <a:pt x="4695" y="4979"/>
                    </a:cubicBezTo>
                    <a:cubicBezTo>
                      <a:pt x="4506" y="4979"/>
                      <a:pt x="4348" y="5136"/>
                      <a:pt x="4348" y="5325"/>
                    </a:cubicBezTo>
                    <a:lnTo>
                      <a:pt x="4348" y="5829"/>
                    </a:lnTo>
                    <a:lnTo>
                      <a:pt x="3277" y="6396"/>
                    </a:lnTo>
                    <a:lnTo>
                      <a:pt x="2647" y="6081"/>
                    </a:lnTo>
                    <a:cubicBezTo>
                      <a:pt x="1985" y="5136"/>
                      <a:pt x="2048" y="3908"/>
                      <a:pt x="2773" y="3025"/>
                    </a:cubicBezTo>
                    <a:lnTo>
                      <a:pt x="3246" y="2868"/>
                    </a:lnTo>
                    <a:lnTo>
                      <a:pt x="4537" y="3498"/>
                    </a:lnTo>
                    <a:cubicBezTo>
                      <a:pt x="4600" y="3530"/>
                      <a:pt x="4655" y="3545"/>
                      <a:pt x="4707" y="3545"/>
                    </a:cubicBezTo>
                    <a:cubicBezTo>
                      <a:pt x="4758" y="3545"/>
                      <a:pt x="4805" y="3530"/>
                      <a:pt x="4852" y="3498"/>
                    </a:cubicBezTo>
                    <a:lnTo>
                      <a:pt x="6144" y="2868"/>
                    </a:lnTo>
                    <a:close/>
                    <a:moveTo>
                      <a:pt x="7530" y="6459"/>
                    </a:moveTo>
                    <a:lnTo>
                      <a:pt x="8601" y="7027"/>
                    </a:lnTo>
                    <a:cubicBezTo>
                      <a:pt x="8507" y="9641"/>
                      <a:pt x="6932" y="11469"/>
                      <a:pt x="4663" y="11469"/>
                    </a:cubicBezTo>
                    <a:cubicBezTo>
                      <a:pt x="2363" y="11469"/>
                      <a:pt x="788" y="9704"/>
                      <a:pt x="725" y="7027"/>
                    </a:cubicBezTo>
                    <a:lnTo>
                      <a:pt x="1765" y="6459"/>
                    </a:lnTo>
                    <a:lnTo>
                      <a:pt x="2206" y="6648"/>
                    </a:lnTo>
                    <a:lnTo>
                      <a:pt x="3088" y="7090"/>
                    </a:lnTo>
                    <a:cubicBezTo>
                      <a:pt x="3135" y="7105"/>
                      <a:pt x="3190" y="7113"/>
                      <a:pt x="3246" y="7113"/>
                    </a:cubicBezTo>
                    <a:cubicBezTo>
                      <a:pt x="3301" y="7113"/>
                      <a:pt x="3356" y="7105"/>
                      <a:pt x="3403" y="7090"/>
                    </a:cubicBezTo>
                    <a:lnTo>
                      <a:pt x="4663" y="6459"/>
                    </a:lnTo>
                    <a:lnTo>
                      <a:pt x="5923" y="7090"/>
                    </a:lnTo>
                    <a:cubicBezTo>
                      <a:pt x="5971" y="7105"/>
                      <a:pt x="6026" y="7113"/>
                      <a:pt x="6081" y="7113"/>
                    </a:cubicBezTo>
                    <a:cubicBezTo>
                      <a:pt x="6136" y="7113"/>
                      <a:pt x="6191" y="7105"/>
                      <a:pt x="6238" y="7090"/>
                    </a:cubicBezTo>
                    <a:lnTo>
                      <a:pt x="7089" y="6648"/>
                    </a:lnTo>
                    <a:lnTo>
                      <a:pt x="7530" y="6459"/>
                    </a:lnTo>
                    <a:close/>
                    <a:moveTo>
                      <a:pt x="4663" y="1"/>
                    </a:moveTo>
                    <a:cubicBezTo>
                      <a:pt x="3214" y="1"/>
                      <a:pt x="1796" y="1135"/>
                      <a:pt x="883" y="3025"/>
                    </a:cubicBezTo>
                    <a:cubicBezTo>
                      <a:pt x="776" y="3265"/>
                      <a:pt x="939" y="3527"/>
                      <a:pt x="1163" y="3527"/>
                    </a:cubicBezTo>
                    <a:cubicBezTo>
                      <a:pt x="1205" y="3527"/>
                      <a:pt x="1248" y="3518"/>
                      <a:pt x="1292" y="3498"/>
                    </a:cubicBezTo>
                    <a:lnTo>
                      <a:pt x="1702" y="3403"/>
                    </a:lnTo>
                    <a:lnTo>
                      <a:pt x="1702" y="3403"/>
                    </a:lnTo>
                    <a:cubicBezTo>
                      <a:pt x="1387" y="4128"/>
                      <a:pt x="1355" y="4979"/>
                      <a:pt x="1607" y="5766"/>
                    </a:cubicBezTo>
                    <a:lnTo>
                      <a:pt x="221" y="6459"/>
                    </a:lnTo>
                    <a:cubicBezTo>
                      <a:pt x="95" y="6554"/>
                      <a:pt x="1" y="6648"/>
                      <a:pt x="1" y="6774"/>
                    </a:cubicBezTo>
                    <a:cubicBezTo>
                      <a:pt x="1" y="10209"/>
                      <a:pt x="2143" y="12130"/>
                      <a:pt x="4663" y="12130"/>
                    </a:cubicBezTo>
                    <a:cubicBezTo>
                      <a:pt x="7184" y="12130"/>
                      <a:pt x="9294" y="10177"/>
                      <a:pt x="9294" y="6774"/>
                    </a:cubicBezTo>
                    <a:cubicBezTo>
                      <a:pt x="9294" y="6648"/>
                      <a:pt x="9231" y="6554"/>
                      <a:pt x="9105" y="6459"/>
                    </a:cubicBezTo>
                    <a:lnTo>
                      <a:pt x="7688" y="5766"/>
                    </a:lnTo>
                    <a:cubicBezTo>
                      <a:pt x="7971" y="5010"/>
                      <a:pt x="7971" y="4191"/>
                      <a:pt x="7593" y="3403"/>
                    </a:cubicBezTo>
                    <a:lnTo>
                      <a:pt x="7593" y="3403"/>
                    </a:lnTo>
                    <a:lnTo>
                      <a:pt x="8003" y="3498"/>
                    </a:lnTo>
                    <a:cubicBezTo>
                      <a:pt x="8052" y="3518"/>
                      <a:pt x="8099" y="3527"/>
                      <a:pt x="8144" y="3527"/>
                    </a:cubicBezTo>
                    <a:cubicBezTo>
                      <a:pt x="8387" y="3527"/>
                      <a:pt x="8550" y="3265"/>
                      <a:pt x="8444" y="3025"/>
                    </a:cubicBezTo>
                    <a:cubicBezTo>
                      <a:pt x="7530" y="1135"/>
                      <a:pt x="6112" y="1"/>
                      <a:pt x="46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461" name="Google Shape;7461;p65"/>
            <p:cNvSpPr/>
            <p:nvPr/>
          </p:nvSpPr>
          <p:spPr>
            <a:xfrm>
              <a:off x="4447437" y="1149946"/>
              <a:ext cx="232135" cy="233933"/>
            </a:xfrm>
            <a:custGeom>
              <a:avLst/>
              <a:gdLst/>
              <a:ahLst/>
              <a:cxnLst/>
              <a:rect l="l" t="t" r="r" b="b"/>
              <a:pathLst>
                <a:path w="12131" h="12225" extrusionOk="0">
                  <a:moveTo>
                    <a:pt x="6050" y="756"/>
                  </a:moveTo>
                  <a:cubicBezTo>
                    <a:pt x="6239" y="756"/>
                    <a:pt x="6396" y="914"/>
                    <a:pt x="6396" y="1103"/>
                  </a:cubicBezTo>
                  <a:cubicBezTo>
                    <a:pt x="6396" y="1324"/>
                    <a:pt x="6239" y="1481"/>
                    <a:pt x="6050" y="1481"/>
                  </a:cubicBezTo>
                  <a:cubicBezTo>
                    <a:pt x="5861" y="1481"/>
                    <a:pt x="5703" y="1324"/>
                    <a:pt x="5703" y="1103"/>
                  </a:cubicBezTo>
                  <a:cubicBezTo>
                    <a:pt x="5703" y="914"/>
                    <a:pt x="5861" y="756"/>
                    <a:pt x="6050" y="756"/>
                  </a:cubicBezTo>
                  <a:close/>
                  <a:moveTo>
                    <a:pt x="3183" y="2174"/>
                  </a:moveTo>
                  <a:cubicBezTo>
                    <a:pt x="3372" y="2174"/>
                    <a:pt x="3530" y="2332"/>
                    <a:pt x="3530" y="2521"/>
                  </a:cubicBezTo>
                  <a:cubicBezTo>
                    <a:pt x="3530" y="2741"/>
                    <a:pt x="3372" y="2899"/>
                    <a:pt x="3183" y="2899"/>
                  </a:cubicBezTo>
                  <a:cubicBezTo>
                    <a:pt x="2994" y="2899"/>
                    <a:pt x="2836" y="2741"/>
                    <a:pt x="2836" y="2521"/>
                  </a:cubicBezTo>
                  <a:cubicBezTo>
                    <a:pt x="2836" y="2332"/>
                    <a:pt x="2994" y="2174"/>
                    <a:pt x="3183" y="2174"/>
                  </a:cubicBezTo>
                  <a:close/>
                  <a:moveTo>
                    <a:pt x="8885" y="2174"/>
                  </a:moveTo>
                  <a:cubicBezTo>
                    <a:pt x="9074" y="2174"/>
                    <a:pt x="9232" y="2332"/>
                    <a:pt x="9232" y="2521"/>
                  </a:cubicBezTo>
                  <a:cubicBezTo>
                    <a:pt x="9232" y="2741"/>
                    <a:pt x="9074" y="2899"/>
                    <a:pt x="8885" y="2899"/>
                  </a:cubicBezTo>
                  <a:cubicBezTo>
                    <a:pt x="8696" y="2899"/>
                    <a:pt x="8539" y="2741"/>
                    <a:pt x="8539" y="2521"/>
                  </a:cubicBezTo>
                  <a:cubicBezTo>
                    <a:pt x="8539" y="2332"/>
                    <a:pt x="8696" y="2174"/>
                    <a:pt x="8885" y="2174"/>
                  </a:cubicBezTo>
                  <a:close/>
                  <a:moveTo>
                    <a:pt x="6050" y="3718"/>
                  </a:moveTo>
                  <a:cubicBezTo>
                    <a:pt x="6396" y="4033"/>
                    <a:pt x="7153" y="4726"/>
                    <a:pt x="7562" y="5640"/>
                  </a:cubicBezTo>
                  <a:cubicBezTo>
                    <a:pt x="6869" y="6238"/>
                    <a:pt x="6365" y="6931"/>
                    <a:pt x="6050" y="7814"/>
                  </a:cubicBezTo>
                  <a:cubicBezTo>
                    <a:pt x="5735" y="6994"/>
                    <a:pt x="5199" y="6238"/>
                    <a:pt x="4569" y="5640"/>
                  </a:cubicBezTo>
                  <a:cubicBezTo>
                    <a:pt x="4947" y="4726"/>
                    <a:pt x="5703" y="4033"/>
                    <a:pt x="6050" y="3718"/>
                  </a:cubicBezTo>
                  <a:close/>
                  <a:moveTo>
                    <a:pt x="1009" y="5010"/>
                  </a:moveTo>
                  <a:cubicBezTo>
                    <a:pt x="3561" y="5010"/>
                    <a:pt x="5672" y="7089"/>
                    <a:pt x="5672" y="9704"/>
                  </a:cubicBezTo>
                  <a:lnTo>
                    <a:pt x="5672" y="10050"/>
                  </a:lnTo>
                  <a:lnTo>
                    <a:pt x="5294" y="10050"/>
                  </a:lnTo>
                  <a:cubicBezTo>
                    <a:pt x="2773" y="10050"/>
                    <a:pt x="663" y="7971"/>
                    <a:pt x="663" y="5356"/>
                  </a:cubicBezTo>
                  <a:lnTo>
                    <a:pt x="663" y="5010"/>
                  </a:lnTo>
                  <a:close/>
                  <a:moveTo>
                    <a:pt x="11406" y="5010"/>
                  </a:moveTo>
                  <a:lnTo>
                    <a:pt x="11406" y="5356"/>
                  </a:lnTo>
                  <a:cubicBezTo>
                    <a:pt x="11406" y="7971"/>
                    <a:pt x="9326" y="10050"/>
                    <a:pt x="6775" y="10050"/>
                  </a:cubicBezTo>
                  <a:lnTo>
                    <a:pt x="6396" y="10050"/>
                  </a:lnTo>
                  <a:lnTo>
                    <a:pt x="6396" y="9704"/>
                  </a:lnTo>
                  <a:cubicBezTo>
                    <a:pt x="6396" y="7089"/>
                    <a:pt x="8507" y="5010"/>
                    <a:pt x="11059" y="5010"/>
                  </a:cubicBezTo>
                  <a:close/>
                  <a:moveTo>
                    <a:pt x="7814" y="10649"/>
                  </a:moveTo>
                  <a:lnTo>
                    <a:pt x="7814" y="10775"/>
                  </a:lnTo>
                  <a:cubicBezTo>
                    <a:pt x="7814" y="11153"/>
                    <a:pt x="7499" y="11468"/>
                    <a:pt x="7121" y="11468"/>
                  </a:cubicBezTo>
                  <a:cubicBezTo>
                    <a:pt x="6712" y="11468"/>
                    <a:pt x="6396" y="11153"/>
                    <a:pt x="6396" y="10775"/>
                  </a:cubicBezTo>
                  <a:cubicBezTo>
                    <a:pt x="6838" y="10775"/>
                    <a:pt x="7247" y="10775"/>
                    <a:pt x="7814" y="10649"/>
                  </a:cubicBezTo>
                  <a:close/>
                  <a:moveTo>
                    <a:pt x="4286" y="10680"/>
                  </a:moveTo>
                  <a:cubicBezTo>
                    <a:pt x="4884" y="10806"/>
                    <a:pt x="5262" y="10806"/>
                    <a:pt x="5703" y="10806"/>
                  </a:cubicBezTo>
                  <a:cubicBezTo>
                    <a:pt x="5703" y="11153"/>
                    <a:pt x="5388" y="11500"/>
                    <a:pt x="4979" y="11500"/>
                  </a:cubicBezTo>
                  <a:cubicBezTo>
                    <a:pt x="4601" y="11500"/>
                    <a:pt x="4286" y="11185"/>
                    <a:pt x="4286" y="10806"/>
                  </a:cubicBezTo>
                  <a:lnTo>
                    <a:pt x="4286" y="10680"/>
                  </a:lnTo>
                  <a:close/>
                  <a:moveTo>
                    <a:pt x="6050" y="0"/>
                  </a:moveTo>
                  <a:cubicBezTo>
                    <a:pt x="5451" y="0"/>
                    <a:pt x="4979" y="473"/>
                    <a:pt x="4979" y="1071"/>
                  </a:cubicBezTo>
                  <a:cubicBezTo>
                    <a:pt x="4979" y="1544"/>
                    <a:pt x="5294" y="1922"/>
                    <a:pt x="5703" y="2080"/>
                  </a:cubicBezTo>
                  <a:lnTo>
                    <a:pt x="5703" y="3025"/>
                  </a:lnTo>
                  <a:cubicBezTo>
                    <a:pt x="5357" y="3308"/>
                    <a:pt x="4475" y="4096"/>
                    <a:pt x="3971" y="5167"/>
                  </a:cubicBezTo>
                  <a:cubicBezTo>
                    <a:pt x="3845" y="5104"/>
                    <a:pt x="3687" y="5010"/>
                    <a:pt x="3561" y="4947"/>
                  </a:cubicBezTo>
                  <a:lnTo>
                    <a:pt x="3561" y="3529"/>
                  </a:lnTo>
                  <a:cubicBezTo>
                    <a:pt x="4002" y="3371"/>
                    <a:pt x="4286" y="2962"/>
                    <a:pt x="4286" y="2489"/>
                  </a:cubicBezTo>
                  <a:cubicBezTo>
                    <a:pt x="4286" y="1891"/>
                    <a:pt x="3813" y="1418"/>
                    <a:pt x="3214" y="1418"/>
                  </a:cubicBezTo>
                  <a:cubicBezTo>
                    <a:pt x="2616" y="1418"/>
                    <a:pt x="2143" y="1891"/>
                    <a:pt x="2143" y="2489"/>
                  </a:cubicBezTo>
                  <a:cubicBezTo>
                    <a:pt x="2143" y="2962"/>
                    <a:pt x="2458" y="3371"/>
                    <a:pt x="2868" y="3529"/>
                  </a:cubicBezTo>
                  <a:lnTo>
                    <a:pt x="2868" y="4632"/>
                  </a:lnTo>
                  <a:cubicBezTo>
                    <a:pt x="2269" y="4411"/>
                    <a:pt x="1671" y="4316"/>
                    <a:pt x="1041" y="4316"/>
                  </a:cubicBezTo>
                  <a:lnTo>
                    <a:pt x="348" y="4316"/>
                  </a:lnTo>
                  <a:cubicBezTo>
                    <a:pt x="158" y="4316"/>
                    <a:pt x="1" y="4474"/>
                    <a:pt x="1" y="4663"/>
                  </a:cubicBezTo>
                  <a:lnTo>
                    <a:pt x="1" y="5356"/>
                  </a:lnTo>
                  <a:cubicBezTo>
                    <a:pt x="1" y="6774"/>
                    <a:pt x="537" y="8160"/>
                    <a:pt x="1576" y="9200"/>
                  </a:cubicBezTo>
                  <a:cubicBezTo>
                    <a:pt x="2143" y="9767"/>
                    <a:pt x="2836" y="10208"/>
                    <a:pt x="3561" y="10491"/>
                  </a:cubicBezTo>
                  <a:lnTo>
                    <a:pt x="3561" y="10806"/>
                  </a:lnTo>
                  <a:cubicBezTo>
                    <a:pt x="3561" y="11594"/>
                    <a:pt x="4191" y="12224"/>
                    <a:pt x="4979" y="12224"/>
                  </a:cubicBezTo>
                  <a:cubicBezTo>
                    <a:pt x="5420" y="12224"/>
                    <a:pt x="5829" y="12035"/>
                    <a:pt x="6050" y="11752"/>
                  </a:cubicBezTo>
                  <a:cubicBezTo>
                    <a:pt x="6333" y="12067"/>
                    <a:pt x="6680" y="12224"/>
                    <a:pt x="7121" y="12224"/>
                  </a:cubicBezTo>
                  <a:cubicBezTo>
                    <a:pt x="7909" y="12224"/>
                    <a:pt x="8539" y="11594"/>
                    <a:pt x="8539" y="10806"/>
                  </a:cubicBezTo>
                  <a:lnTo>
                    <a:pt x="8539" y="10491"/>
                  </a:lnTo>
                  <a:cubicBezTo>
                    <a:pt x="9295" y="10208"/>
                    <a:pt x="9957" y="9767"/>
                    <a:pt x="10555" y="9200"/>
                  </a:cubicBezTo>
                  <a:cubicBezTo>
                    <a:pt x="11563" y="8160"/>
                    <a:pt x="12130" y="6837"/>
                    <a:pt x="12130" y="5356"/>
                  </a:cubicBezTo>
                  <a:lnTo>
                    <a:pt x="12130" y="4663"/>
                  </a:lnTo>
                  <a:cubicBezTo>
                    <a:pt x="12130" y="4474"/>
                    <a:pt x="11973" y="4316"/>
                    <a:pt x="11752" y="4316"/>
                  </a:cubicBezTo>
                  <a:lnTo>
                    <a:pt x="11059" y="4316"/>
                  </a:lnTo>
                  <a:cubicBezTo>
                    <a:pt x="10429" y="4316"/>
                    <a:pt x="9831" y="4411"/>
                    <a:pt x="9232" y="4632"/>
                  </a:cubicBezTo>
                  <a:lnTo>
                    <a:pt x="9232" y="3529"/>
                  </a:lnTo>
                  <a:cubicBezTo>
                    <a:pt x="9673" y="3371"/>
                    <a:pt x="9957" y="2962"/>
                    <a:pt x="9957" y="2489"/>
                  </a:cubicBezTo>
                  <a:cubicBezTo>
                    <a:pt x="9957" y="1891"/>
                    <a:pt x="9484" y="1418"/>
                    <a:pt x="8885" y="1418"/>
                  </a:cubicBezTo>
                  <a:cubicBezTo>
                    <a:pt x="8287" y="1418"/>
                    <a:pt x="7814" y="1891"/>
                    <a:pt x="7814" y="2489"/>
                  </a:cubicBezTo>
                  <a:cubicBezTo>
                    <a:pt x="7814" y="2962"/>
                    <a:pt x="8129" y="3371"/>
                    <a:pt x="8539" y="3529"/>
                  </a:cubicBezTo>
                  <a:lnTo>
                    <a:pt x="8539" y="4947"/>
                  </a:lnTo>
                  <a:cubicBezTo>
                    <a:pt x="8381" y="5010"/>
                    <a:pt x="8255" y="5104"/>
                    <a:pt x="8129" y="5167"/>
                  </a:cubicBezTo>
                  <a:cubicBezTo>
                    <a:pt x="7625" y="4096"/>
                    <a:pt x="6775" y="3308"/>
                    <a:pt x="6396" y="3025"/>
                  </a:cubicBezTo>
                  <a:lnTo>
                    <a:pt x="6396" y="2080"/>
                  </a:lnTo>
                  <a:cubicBezTo>
                    <a:pt x="6838" y="1922"/>
                    <a:pt x="7121" y="1544"/>
                    <a:pt x="7121" y="1071"/>
                  </a:cubicBezTo>
                  <a:cubicBezTo>
                    <a:pt x="7121" y="473"/>
                    <a:pt x="6649" y="0"/>
                    <a:pt x="60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462" name="Google Shape;7462;p65"/>
            <p:cNvGrpSpPr/>
            <p:nvPr/>
          </p:nvGrpSpPr>
          <p:grpSpPr>
            <a:xfrm>
              <a:off x="4461653" y="1438730"/>
              <a:ext cx="204388" cy="233340"/>
              <a:chOff x="-16422500" y="2425450"/>
              <a:chExt cx="267025" cy="304850"/>
            </a:xfrm>
            <a:grpFill/>
          </p:grpSpPr>
          <p:sp>
            <p:nvSpPr>
              <p:cNvPr id="7463" name="Google Shape;7463;p65"/>
              <p:cNvSpPr/>
              <p:nvPr/>
            </p:nvSpPr>
            <p:spPr>
              <a:xfrm>
                <a:off x="-16350825" y="251527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64" name="Google Shape;7464;p65"/>
              <p:cNvSpPr/>
              <p:nvPr/>
            </p:nvSpPr>
            <p:spPr>
              <a:xfrm>
                <a:off x="-16245275" y="2515275"/>
                <a:ext cx="181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5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78" y="725"/>
                    </a:cubicBezTo>
                    <a:cubicBezTo>
                      <a:pt x="567" y="725"/>
                      <a:pt x="725" y="567"/>
                      <a:pt x="725" y="378"/>
                    </a:cubicBezTo>
                    <a:cubicBezTo>
                      <a:pt x="725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65" name="Google Shape;7465;p65"/>
              <p:cNvSpPr/>
              <p:nvPr/>
            </p:nvSpPr>
            <p:spPr>
              <a:xfrm>
                <a:off x="-16422500" y="2425450"/>
                <a:ext cx="267025" cy="304850"/>
              </a:xfrm>
              <a:custGeom>
                <a:avLst/>
                <a:gdLst/>
                <a:ahLst/>
                <a:cxnLst/>
                <a:rect l="l" t="t" r="r" b="b"/>
                <a:pathLst>
                  <a:path w="10681" h="12194" extrusionOk="0">
                    <a:moveTo>
                      <a:pt x="5325" y="5925"/>
                    </a:moveTo>
                    <a:cubicBezTo>
                      <a:pt x="5482" y="5925"/>
                      <a:pt x="5640" y="6051"/>
                      <a:pt x="5703" y="6177"/>
                    </a:cubicBezTo>
                    <a:lnTo>
                      <a:pt x="5325" y="6586"/>
                    </a:lnTo>
                    <a:lnTo>
                      <a:pt x="4978" y="6177"/>
                    </a:lnTo>
                    <a:cubicBezTo>
                      <a:pt x="5010" y="6019"/>
                      <a:pt x="5167" y="5925"/>
                      <a:pt x="5325" y="5925"/>
                    </a:cubicBezTo>
                    <a:close/>
                    <a:moveTo>
                      <a:pt x="4411" y="5767"/>
                    </a:moveTo>
                    <a:cubicBezTo>
                      <a:pt x="4348" y="5925"/>
                      <a:pt x="4254" y="6114"/>
                      <a:pt x="4254" y="6334"/>
                    </a:cubicBezTo>
                    <a:cubicBezTo>
                      <a:pt x="4254" y="6366"/>
                      <a:pt x="4254" y="6429"/>
                      <a:pt x="4348" y="6523"/>
                    </a:cubicBezTo>
                    <a:lnTo>
                      <a:pt x="4978" y="7311"/>
                    </a:lnTo>
                    <a:cubicBezTo>
                      <a:pt x="4884" y="8004"/>
                      <a:pt x="4317" y="8602"/>
                      <a:pt x="3561" y="8602"/>
                    </a:cubicBezTo>
                    <a:cubicBezTo>
                      <a:pt x="2773" y="8602"/>
                      <a:pt x="2143" y="7972"/>
                      <a:pt x="2143" y="7185"/>
                    </a:cubicBezTo>
                    <a:cubicBezTo>
                      <a:pt x="2143" y="6397"/>
                      <a:pt x="2773" y="5767"/>
                      <a:pt x="3561" y="5767"/>
                    </a:cubicBezTo>
                    <a:close/>
                    <a:moveTo>
                      <a:pt x="7089" y="5735"/>
                    </a:moveTo>
                    <a:cubicBezTo>
                      <a:pt x="7877" y="5735"/>
                      <a:pt x="8507" y="6366"/>
                      <a:pt x="8507" y="7153"/>
                    </a:cubicBezTo>
                    <a:cubicBezTo>
                      <a:pt x="8507" y="7972"/>
                      <a:pt x="7877" y="8602"/>
                      <a:pt x="7089" y="8602"/>
                    </a:cubicBezTo>
                    <a:cubicBezTo>
                      <a:pt x="6365" y="8602"/>
                      <a:pt x="5734" y="8004"/>
                      <a:pt x="5671" y="7311"/>
                    </a:cubicBezTo>
                    <a:lnTo>
                      <a:pt x="6302" y="6523"/>
                    </a:lnTo>
                    <a:cubicBezTo>
                      <a:pt x="6365" y="6429"/>
                      <a:pt x="6396" y="6366"/>
                      <a:pt x="6396" y="6271"/>
                    </a:cubicBezTo>
                    <a:cubicBezTo>
                      <a:pt x="6396" y="6082"/>
                      <a:pt x="6365" y="5893"/>
                      <a:pt x="6239" y="5735"/>
                    </a:cubicBezTo>
                    <a:close/>
                    <a:moveTo>
                      <a:pt x="5317" y="725"/>
                    </a:moveTo>
                    <a:cubicBezTo>
                      <a:pt x="6534" y="725"/>
                      <a:pt x="7685" y="1194"/>
                      <a:pt x="8570" y="2018"/>
                    </a:cubicBezTo>
                    <a:cubicBezTo>
                      <a:pt x="9452" y="2932"/>
                      <a:pt x="9988" y="4129"/>
                      <a:pt x="9988" y="5389"/>
                    </a:cubicBezTo>
                    <a:lnTo>
                      <a:pt x="9988" y="8256"/>
                    </a:lnTo>
                    <a:cubicBezTo>
                      <a:pt x="9988" y="8854"/>
                      <a:pt x="9515" y="9327"/>
                      <a:pt x="8916" y="9327"/>
                    </a:cubicBezTo>
                    <a:lnTo>
                      <a:pt x="8570" y="9327"/>
                    </a:lnTo>
                    <a:lnTo>
                      <a:pt x="8570" y="8760"/>
                    </a:lnTo>
                    <a:cubicBezTo>
                      <a:pt x="9043" y="8350"/>
                      <a:pt x="9263" y="7783"/>
                      <a:pt x="9263" y="7153"/>
                    </a:cubicBezTo>
                    <a:cubicBezTo>
                      <a:pt x="9263" y="5956"/>
                      <a:pt x="8318" y="5011"/>
                      <a:pt x="7152" y="5011"/>
                    </a:cubicBezTo>
                    <a:lnTo>
                      <a:pt x="3561" y="5011"/>
                    </a:lnTo>
                    <a:cubicBezTo>
                      <a:pt x="2363" y="5011"/>
                      <a:pt x="1418" y="5956"/>
                      <a:pt x="1418" y="7153"/>
                    </a:cubicBezTo>
                    <a:cubicBezTo>
                      <a:pt x="1418" y="7783"/>
                      <a:pt x="1702" y="8319"/>
                      <a:pt x="2143" y="8760"/>
                    </a:cubicBezTo>
                    <a:lnTo>
                      <a:pt x="2143" y="9327"/>
                    </a:lnTo>
                    <a:lnTo>
                      <a:pt x="1796" y="9327"/>
                    </a:lnTo>
                    <a:cubicBezTo>
                      <a:pt x="1198" y="9327"/>
                      <a:pt x="725" y="8854"/>
                      <a:pt x="725" y="8256"/>
                    </a:cubicBezTo>
                    <a:lnTo>
                      <a:pt x="725" y="5609"/>
                    </a:lnTo>
                    <a:cubicBezTo>
                      <a:pt x="725" y="3026"/>
                      <a:pt x="2742" y="821"/>
                      <a:pt x="5199" y="726"/>
                    </a:cubicBezTo>
                    <a:cubicBezTo>
                      <a:pt x="5238" y="725"/>
                      <a:pt x="5278" y="725"/>
                      <a:pt x="5317" y="725"/>
                    </a:cubicBezTo>
                    <a:close/>
                    <a:moveTo>
                      <a:pt x="5325" y="8382"/>
                    </a:moveTo>
                    <a:cubicBezTo>
                      <a:pt x="5577" y="8760"/>
                      <a:pt x="5955" y="9043"/>
                      <a:pt x="6396" y="9201"/>
                    </a:cubicBezTo>
                    <a:lnTo>
                      <a:pt x="6396" y="9674"/>
                    </a:lnTo>
                    <a:cubicBezTo>
                      <a:pt x="6081" y="9894"/>
                      <a:pt x="5734" y="10020"/>
                      <a:pt x="5325" y="10020"/>
                    </a:cubicBezTo>
                    <a:cubicBezTo>
                      <a:pt x="4947" y="10020"/>
                      <a:pt x="4569" y="9894"/>
                      <a:pt x="4254" y="9674"/>
                    </a:cubicBezTo>
                    <a:lnTo>
                      <a:pt x="4254" y="9201"/>
                    </a:lnTo>
                    <a:cubicBezTo>
                      <a:pt x="4695" y="9043"/>
                      <a:pt x="5104" y="8728"/>
                      <a:pt x="5325" y="8382"/>
                    </a:cubicBezTo>
                    <a:close/>
                    <a:moveTo>
                      <a:pt x="2836" y="9201"/>
                    </a:moveTo>
                    <a:cubicBezTo>
                      <a:pt x="3088" y="9264"/>
                      <a:pt x="3309" y="9327"/>
                      <a:pt x="3561" y="9327"/>
                    </a:cubicBezTo>
                    <a:lnTo>
                      <a:pt x="3561" y="11406"/>
                    </a:lnTo>
                    <a:cubicBezTo>
                      <a:pt x="3151" y="11249"/>
                      <a:pt x="2836" y="10839"/>
                      <a:pt x="2836" y="10367"/>
                    </a:cubicBezTo>
                    <a:lnTo>
                      <a:pt x="2836" y="9201"/>
                    </a:lnTo>
                    <a:close/>
                    <a:moveTo>
                      <a:pt x="7814" y="9201"/>
                    </a:moveTo>
                    <a:lnTo>
                      <a:pt x="7814" y="10367"/>
                    </a:lnTo>
                    <a:cubicBezTo>
                      <a:pt x="7814" y="10839"/>
                      <a:pt x="7499" y="11249"/>
                      <a:pt x="7089" y="11406"/>
                    </a:cubicBezTo>
                    <a:lnTo>
                      <a:pt x="7089" y="9327"/>
                    </a:lnTo>
                    <a:cubicBezTo>
                      <a:pt x="7341" y="9327"/>
                      <a:pt x="7562" y="9264"/>
                      <a:pt x="7814" y="9201"/>
                    </a:cubicBezTo>
                    <a:close/>
                    <a:moveTo>
                      <a:pt x="5317" y="0"/>
                    </a:moveTo>
                    <a:cubicBezTo>
                      <a:pt x="5278" y="0"/>
                      <a:pt x="5238" y="1"/>
                      <a:pt x="5199" y="2"/>
                    </a:cubicBezTo>
                    <a:cubicBezTo>
                      <a:pt x="3781" y="65"/>
                      <a:pt x="2489" y="695"/>
                      <a:pt x="1513" y="1766"/>
                    </a:cubicBezTo>
                    <a:cubicBezTo>
                      <a:pt x="568" y="2806"/>
                      <a:pt x="1" y="4160"/>
                      <a:pt x="1" y="5609"/>
                    </a:cubicBezTo>
                    <a:lnTo>
                      <a:pt x="1" y="8256"/>
                    </a:lnTo>
                    <a:cubicBezTo>
                      <a:pt x="1" y="9233"/>
                      <a:pt x="788" y="10020"/>
                      <a:pt x="1796" y="10020"/>
                    </a:cubicBezTo>
                    <a:lnTo>
                      <a:pt x="2143" y="10020"/>
                    </a:lnTo>
                    <a:lnTo>
                      <a:pt x="2143" y="10367"/>
                    </a:lnTo>
                    <a:cubicBezTo>
                      <a:pt x="2143" y="10839"/>
                      <a:pt x="2332" y="11312"/>
                      <a:pt x="2647" y="11627"/>
                    </a:cubicBezTo>
                    <a:cubicBezTo>
                      <a:pt x="2994" y="12005"/>
                      <a:pt x="3435" y="12194"/>
                      <a:pt x="3907" y="12194"/>
                    </a:cubicBezTo>
                    <a:cubicBezTo>
                      <a:pt x="4096" y="12194"/>
                      <a:pt x="4254" y="12036"/>
                      <a:pt x="4254" y="11847"/>
                    </a:cubicBezTo>
                    <a:lnTo>
                      <a:pt x="4254" y="10493"/>
                    </a:lnTo>
                    <a:cubicBezTo>
                      <a:pt x="4569" y="10650"/>
                      <a:pt x="4978" y="10713"/>
                      <a:pt x="5325" y="10713"/>
                    </a:cubicBezTo>
                    <a:cubicBezTo>
                      <a:pt x="5703" y="10713"/>
                      <a:pt x="6081" y="10650"/>
                      <a:pt x="6396" y="10493"/>
                    </a:cubicBezTo>
                    <a:lnTo>
                      <a:pt x="6396" y="11847"/>
                    </a:lnTo>
                    <a:cubicBezTo>
                      <a:pt x="6396" y="12036"/>
                      <a:pt x="6554" y="12194"/>
                      <a:pt x="6743" y="12194"/>
                    </a:cubicBezTo>
                    <a:cubicBezTo>
                      <a:pt x="7215" y="12194"/>
                      <a:pt x="7656" y="12005"/>
                      <a:pt x="8003" y="11627"/>
                    </a:cubicBezTo>
                    <a:cubicBezTo>
                      <a:pt x="8381" y="11280"/>
                      <a:pt x="8538" y="10839"/>
                      <a:pt x="8538" y="10367"/>
                    </a:cubicBezTo>
                    <a:lnTo>
                      <a:pt x="8538" y="10020"/>
                    </a:lnTo>
                    <a:lnTo>
                      <a:pt x="8885" y="10020"/>
                    </a:lnTo>
                    <a:cubicBezTo>
                      <a:pt x="9862" y="10020"/>
                      <a:pt x="10649" y="9233"/>
                      <a:pt x="10649" y="8256"/>
                    </a:cubicBezTo>
                    <a:lnTo>
                      <a:pt x="10649" y="5420"/>
                    </a:lnTo>
                    <a:cubicBezTo>
                      <a:pt x="10681" y="4664"/>
                      <a:pt x="10523" y="3908"/>
                      <a:pt x="10240" y="3247"/>
                    </a:cubicBezTo>
                    <a:cubicBezTo>
                      <a:pt x="9988" y="2585"/>
                      <a:pt x="9578" y="2018"/>
                      <a:pt x="9074" y="1514"/>
                    </a:cubicBezTo>
                    <a:cubicBezTo>
                      <a:pt x="8033" y="534"/>
                      <a:pt x="6694" y="0"/>
                      <a:pt x="53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66" name="Google Shape;7466;p65"/>
            <p:cNvGrpSpPr/>
            <p:nvPr/>
          </p:nvGrpSpPr>
          <p:grpSpPr>
            <a:xfrm>
              <a:off x="4447177" y="1722903"/>
              <a:ext cx="233340" cy="232728"/>
              <a:chOff x="-16442200" y="2801175"/>
              <a:chExt cx="304850" cy="304050"/>
            </a:xfrm>
            <a:grpFill/>
          </p:grpSpPr>
          <p:sp>
            <p:nvSpPr>
              <p:cNvPr id="7467" name="Google Shape;7467;p65"/>
              <p:cNvSpPr/>
              <p:nvPr/>
            </p:nvSpPr>
            <p:spPr>
              <a:xfrm>
                <a:off x="-16369725" y="29429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36" y="693"/>
                      <a:pt x="694" y="536"/>
                      <a:pt x="694" y="347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68" name="Google Shape;7468;p65"/>
              <p:cNvSpPr/>
              <p:nvPr/>
            </p:nvSpPr>
            <p:spPr>
              <a:xfrm>
                <a:off x="-16442200" y="2801175"/>
                <a:ext cx="304850" cy="304050"/>
              </a:xfrm>
              <a:custGeom>
                <a:avLst/>
                <a:gdLst/>
                <a:ahLst/>
                <a:cxnLst/>
                <a:rect l="l" t="t" r="r" b="b"/>
                <a:pathLst>
                  <a:path w="12194" h="12162" extrusionOk="0">
                    <a:moveTo>
                      <a:pt x="7940" y="694"/>
                    </a:moveTo>
                    <a:cubicBezTo>
                      <a:pt x="8255" y="694"/>
                      <a:pt x="8539" y="914"/>
                      <a:pt x="8602" y="1229"/>
                    </a:cubicBezTo>
                    <a:cubicBezTo>
                      <a:pt x="8633" y="1324"/>
                      <a:pt x="8728" y="1418"/>
                      <a:pt x="8854" y="1450"/>
                    </a:cubicBezTo>
                    <a:cubicBezTo>
                      <a:pt x="9169" y="1544"/>
                      <a:pt x="9358" y="1796"/>
                      <a:pt x="9358" y="2111"/>
                    </a:cubicBezTo>
                    <a:cubicBezTo>
                      <a:pt x="9358" y="2426"/>
                      <a:pt x="9169" y="2710"/>
                      <a:pt x="8854" y="2804"/>
                    </a:cubicBezTo>
                    <a:cubicBezTo>
                      <a:pt x="8728" y="2836"/>
                      <a:pt x="8633" y="2899"/>
                      <a:pt x="8602" y="3025"/>
                    </a:cubicBezTo>
                    <a:cubicBezTo>
                      <a:pt x="8539" y="3340"/>
                      <a:pt x="8255" y="3529"/>
                      <a:pt x="7940" y="3529"/>
                    </a:cubicBezTo>
                    <a:cubicBezTo>
                      <a:pt x="7625" y="3529"/>
                      <a:pt x="7373" y="3340"/>
                      <a:pt x="7279" y="3056"/>
                    </a:cubicBezTo>
                    <a:cubicBezTo>
                      <a:pt x="7216" y="2899"/>
                      <a:pt x="7058" y="2836"/>
                      <a:pt x="6901" y="2836"/>
                    </a:cubicBezTo>
                    <a:lnTo>
                      <a:pt x="6806" y="2836"/>
                    </a:lnTo>
                    <a:cubicBezTo>
                      <a:pt x="6649" y="2836"/>
                      <a:pt x="6522" y="2899"/>
                      <a:pt x="6428" y="3056"/>
                    </a:cubicBezTo>
                    <a:cubicBezTo>
                      <a:pt x="6333" y="3340"/>
                      <a:pt x="6081" y="3529"/>
                      <a:pt x="5766" y="3529"/>
                    </a:cubicBezTo>
                    <a:cubicBezTo>
                      <a:pt x="5451" y="3529"/>
                      <a:pt x="5231" y="3340"/>
                      <a:pt x="5105" y="3056"/>
                    </a:cubicBezTo>
                    <a:cubicBezTo>
                      <a:pt x="5073" y="2899"/>
                      <a:pt x="4916" y="2836"/>
                      <a:pt x="4758" y="2836"/>
                    </a:cubicBezTo>
                    <a:lnTo>
                      <a:pt x="4632" y="2836"/>
                    </a:lnTo>
                    <a:cubicBezTo>
                      <a:pt x="4475" y="2836"/>
                      <a:pt x="4349" y="2899"/>
                      <a:pt x="4254" y="3056"/>
                    </a:cubicBezTo>
                    <a:cubicBezTo>
                      <a:pt x="4191" y="3340"/>
                      <a:pt x="3908" y="3529"/>
                      <a:pt x="3593" y="3529"/>
                    </a:cubicBezTo>
                    <a:cubicBezTo>
                      <a:pt x="3277" y="3529"/>
                      <a:pt x="2994" y="3340"/>
                      <a:pt x="2931" y="3025"/>
                    </a:cubicBezTo>
                    <a:cubicBezTo>
                      <a:pt x="2899" y="2899"/>
                      <a:pt x="2805" y="2836"/>
                      <a:pt x="2679" y="2804"/>
                    </a:cubicBezTo>
                    <a:cubicBezTo>
                      <a:pt x="2395" y="2710"/>
                      <a:pt x="2175" y="2426"/>
                      <a:pt x="2175" y="2111"/>
                    </a:cubicBezTo>
                    <a:cubicBezTo>
                      <a:pt x="2175" y="1796"/>
                      <a:pt x="2395" y="1544"/>
                      <a:pt x="2679" y="1450"/>
                    </a:cubicBezTo>
                    <a:cubicBezTo>
                      <a:pt x="2805" y="1418"/>
                      <a:pt x="2899" y="1324"/>
                      <a:pt x="2931" y="1229"/>
                    </a:cubicBezTo>
                    <a:cubicBezTo>
                      <a:pt x="2994" y="914"/>
                      <a:pt x="3277" y="694"/>
                      <a:pt x="3593" y="694"/>
                    </a:cubicBezTo>
                    <a:cubicBezTo>
                      <a:pt x="3908" y="694"/>
                      <a:pt x="4160" y="914"/>
                      <a:pt x="4254" y="1166"/>
                    </a:cubicBezTo>
                    <a:cubicBezTo>
                      <a:pt x="4317" y="1324"/>
                      <a:pt x="4475" y="1418"/>
                      <a:pt x="4632" y="1418"/>
                    </a:cubicBezTo>
                    <a:lnTo>
                      <a:pt x="4758" y="1418"/>
                    </a:lnTo>
                    <a:cubicBezTo>
                      <a:pt x="4916" y="1418"/>
                      <a:pt x="5010" y="1324"/>
                      <a:pt x="5105" y="1166"/>
                    </a:cubicBezTo>
                    <a:cubicBezTo>
                      <a:pt x="5231" y="914"/>
                      <a:pt x="5451" y="694"/>
                      <a:pt x="5766" y="694"/>
                    </a:cubicBezTo>
                    <a:cubicBezTo>
                      <a:pt x="6081" y="694"/>
                      <a:pt x="6333" y="914"/>
                      <a:pt x="6428" y="1166"/>
                    </a:cubicBezTo>
                    <a:cubicBezTo>
                      <a:pt x="6491" y="1324"/>
                      <a:pt x="6649" y="1418"/>
                      <a:pt x="6806" y="1418"/>
                    </a:cubicBezTo>
                    <a:lnTo>
                      <a:pt x="6901" y="1418"/>
                    </a:lnTo>
                    <a:cubicBezTo>
                      <a:pt x="7058" y="1418"/>
                      <a:pt x="7184" y="1324"/>
                      <a:pt x="7279" y="1166"/>
                    </a:cubicBezTo>
                    <a:cubicBezTo>
                      <a:pt x="7373" y="914"/>
                      <a:pt x="7625" y="694"/>
                      <a:pt x="7940" y="694"/>
                    </a:cubicBezTo>
                    <a:close/>
                    <a:moveTo>
                      <a:pt x="6459" y="4065"/>
                    </a:moveTo>
                    <a:cubicBezTo>
                      <a:pt x="6522" y="4128"/>
                      <a:pt x="7184" y="4632"/>
                      <a:pt x="7184" y="5671"/>
                    </a:cubicBezTo>
                    <a:cubicBezTo>
                      <a:pt x="7184" y="6207"/>
                      <a:pt x="6995" y="6711"/>
                      <a:pt x="6585" y="7120"/>
                    </a:cubicBezTo>
                    <a:cubicBezTo>
                      <a:pt x="6428" y="7120"/>
                      <a:pt x="6270" y="7089"/>
                      <a:pt x="6081" y="7089"/>
                    </a:cubicBezTo>
                    <a:cubicBezTo>
                      <a:pt x="5798" y="7089"/>
                      <a:pt x="5514" y="7120"/>
                      <a:pt x="5294" y="7152"/>
                    </a:cubicBezTo>
                    <a:cubicBezTo>
                      <a:pt x="5577" y="6711"/>
                      <a:pt x="5735" y="6175"/>
                      <a:pt x="5735" y="5608"/>
                    </a:cubicBezTo>
                    <a:cubicBezTo>
                      <a:pt x="5735" y="5104"/>
                      <a:pt x="5577" y="4569"/>
                      <a:pt x="5294" y="4128"/>
                    </a:cubicBezTo>
                    <a:lnTo>
                      <a:pt x="5294" y="4128"/>
                    </a:lnTo>
                    <a:cubicBezTo>
                      <a:pt x="5420" y="4159"/>
                      <a:pt x="5577" y="4191"/>
                      <a:pt x="5735" y="4191"/>
                    </a:cubicBezTo>
                    <a:cubicBezTo>
                      <a:pt x="5792" y="4205"/>
                      <a:pt x="5848" y="4211"/>
                      <a:pt x="5905" y="4211"/>
                    </a:cubicBezTo>
                    <a:cubicBezTo>
                      <a:pt x="6099" y="4211"/>
                      <a:pt x="6289" y="4138"/>
                      <a:pt x="6459" y="4065"/>
                    </a:cubicBezTo>
                    <a:close/>
                    <a:moveTo>
                      <a:pt x="8602" y="4065"/>
                    </a:moveTo>
                    <a:cubicBezTo>
                      <a:pt x="8633" y="4128"/>
                      <a:pt x="9295" y="4632"/>
                      <a:pt x="9295" y="5671"/>
                    </a:cubicBezTo>
                    <a:cubicBezTo>
                      <a:pt x="9295" y="6459"/>
                      <a:pt x="9043" y="7404"/>
                      <a:pt x="8287" y="7751"/>
                    </a:cubicBezTo>
                    <a:cubicBezTo>
                      <a:pt x="8003" y="7562"/>
                      <a:pt x="7688" y="7404"/>
                      <a:pt x="7373" y="7310"/>
                    </a:cubicBezTo>
                    <a:cubicBezTo>
                      <a:pt x="7751" y="6837"/>
                      <a:pt x="7909" y="6270"/>
                      <a:pt x="7909" y="5671"/>
                    </a:cubicBezTo>
                    <a:cubicBezTo>
                      <a:pt x="7877" y="5167"/>
                      <a:pt x="7720" y="4632"/>
                      <a:pt x="7468" y="4159"/>
                    </a:cubicBezTo>
                    <a:lnTo>
                      <a:pt x="7468" y="4159"/>
                    </a:lnTo>
                    <a:cubicBezTo>
                      <a:pt x="7619" y="4209"/>
                      <a:pt x="7775" y="4235"/>
                      <a:pt x="7930" y="4235"/>
                    </a:cubicBezTo>
                    <a:cubicBezTo>
                      <a:pt x="8163" y="4235"/>
                      <a:pt x="8394" y="4178"/>
                      <a:pt x="8602" y="4065"/>
                    </a:cubicBezTo>
                    <a:close/>
                    <a:moveTo>
                      <a:pt x="9894" y="2710"/>
                    </a:moveTo>
                    <a:cubicBezTo>
                      <a:pt x="10870" y="3371"/>
                      <a:pt x="11469" y="4474"/>
                      <a:pt x="11469" y="5671"/>
                    </a:cubicBezTo>
                    <a:cubicBezTo>
                      <a:pt x="11469" y="7367"/>
                      <a:pt x="9957" y="9278"/>
                      <a:pt x="8454" y="9278"/>
                    </a:cubicBezTo>
                    <a:cubicBezTo>
                      <a:pt x="8141" y="9278"/>
                      <a:pt x="7829" y="9195"/>
                      <a:pt x="7531" y="9011"/>
                    </a:cubicBezTo>
                    <a:lnTo>
                      <a:pt x="7405" y="8948"/>
                    </a:lnTo>
                    <a:cubicBezTo>
                      <a:pt x="7011" y="8648"/>
                      <a:pt x="6562" y="8499"/>
                      <a:pt x="6117" y="8499"/>
                    </a:cubicBezTo>
                    <a:cubicBezTo>
                      <a:pt x="5672" y="8499"/>
                      <a:pt x="5231" y="8648"/>
                      <a:pt x="4853" y="8948"/>
                    </a:cubicBezTo>
                    <a:cubicBezTo>
                      <a:pt x="4601" y="9137"/>
                      <a:pt x="4309" y="9231"/>
                      <a:pt x="4018" y="9231"/>
                    </a:cubicBezTo>
                    <a:cubicBezTo>
                      <a:pt x="3726" y="9231"/>
                      <a:pt x="3435" y="9137"/>
                      <a:pt x="3183" y="8948"/>
                    </a:cubicBezTo>
                    <a:cubicBezTo>
                      <a:pt x="2789" y="8622"/>
                      <a:pt x="2329" y="8464"/>
                      <a:pt x="1870" y="8464"/>
                    </a:cubicBezTo>
                    <a:cubicBezTo>
                      <a:pt x="1486" y="8464"/>
                      <a:pt x="1102" y="8575"/>
                      <a:pt x="757" y="8790"/>
                    </a:cubicBezTo>
                    <a:lnTo>
                      <a:pt x="757" y="7940"/>
                    </a:lnTo>
                    <a:cubicBezTo>
                      <a:pt x="1080" y="7815"/>
                      <a:pt x="1423" y="7752"/>
                      <a:pt x="1769" y="7752"/>
                    </a:cubicBezTo>
                    <a:cubicBezTo>
                      <a:pt x="2469" y="7752"/>
                      <a:pt x="3180" y="8011"/>
                      <a:pt x="3750" y="8538"/>
                    </a:cubicBezTo>
                    <a:cubicBezTo>
                      <a:pt x="3813" y="8601"/>
                      <a:pt x="3900" y="8633"/>
                      <a:pt x="3986" y="8633"/>
                    </a:cubicBezTo>
                    <a:cubicBezTo>
                      <a:pt x="4073" y="8633"/>
                      <a:pt x="4160" y="8601"/>
                      <a:pt x="4223" y="8538"/>
                    </a:cubicBezTo>
                    <a:cubicBezTo>
                      <a:pt x="4724" y="8069"/>
                      <a:pt x="5416" y="7833"/>
                      <a:pt x="6124" y="7833"/>
                    </a:cubicBezTo>
                    <a:cubicBezTo>
                      <a:pt x="6796" y="7833"/>
                      <a:pt x="7483" y="8046"/>
                      <a:pt x="8035" y="8475"/>
                    </a:cubicBezTo>
                    <a:cubicBezTo>
                      <a:pt x="8090" y="8512"/>
                      <a:pt x="8167" y="8527"/>
                      <a:pt x="8234" y="8527"/>
                    </a:cubicBezTo>
                    <a:cubicBezTo>
                      <a:pt x="8281" y="8527"/>
                      <a:pt x="8324" y="8520"/>
                      <a:pt x="8350" y="8507"/>
                    </a:cubicBezTo>
                    <a:cubicBezTo>
                      <a:pt x="8917" y="8318"/>
                      <a:pt x="9358" y="7908"/>
                      <a:pt x="9673" y="7373"/>
                    </a:cubicBezTo>
                    <a:cubicBezTo>
                      <a:pt x="9894" y="6900"/>
                      <a:pt x="10051" y="6301"/>
                      <a:pt x="10051" y="5671"/>
                    </a:cubicBezTo>
                    <a:cubicBezTo>
                      <a:pt x="10051" y="4884"/>
                      <a:pt x="9736" y="4128"/>
                      <a:pt x="9137" y="3560"/>
                    </a:cubicBezTo>
                    <a:lnTo>
                      <a:pt x="9106" y="3529"/>
                    </a:lnTo>
                    <a:cubicBezTo>
                      <a:pt x="9137" y="3497"/>
                      <a:pt x="9200" y="3403"/>
                      <a:pt x="9200" y="3371"/>
                    </a:cubicBezTo>
                    <a:cubicBezTo>
                      <a:pt x="9515" y="3214"/>
                      <a:pt x="9736" y="2993"/>
                      <a:pt x="9894" y="2710"/>
                    </a:cubicBezTo>
                    <a:close/>
                    <a:moveTo>
                      <a:pt x="11500" y="8034"/>
                    </a:moveTo>
                    <a:lnTo>
                      <a:pt x="11500" y="11468"/>
                    </a:lnTo>
                    <a:lnTo>
                      <a:pt x="726" y="11468"/>
                    </a:lnTo>
                    <a:lnTo>
                      <a:pt x="726" y="11405"/>
                    </a:lnTo>
                    <a:lnTo>
                      <a:pt x="726" y="9672"/>
                    </a:lnTo>
                    <a:cubicBezTo>
                      <a:pt x="789" y="9641"/>
                      <a:pt x="883" y="9578"/>
                      <a:pt x="946" y="9515"/>
                    </a:cubicBezTo>
                    <a:cubicBezTo>
                      <a:pt x="1214" y="9326"/>
                      <a:pt x="1521" y="9231"/>
                      <a:pt x="1824" y="9231"/>
                    </a:cubicBezTo>
                    <a:cubicBezTo>
                      <a:pt x="2128" y="9231"/>
                      <a:pt x="2427" y="9326"/>
                      <a:pt x="2679" y="9515"/>
                    </a:cubicBezTo>
                    <a:cubicBezTo>
                      <a:pt x="3073" y="9830"/>
                      <a:pt x="3530" y="9987"/>
                      <a:pt x="3986" y="9987"/>
                    </a:cubicBezTo>
                    <a:cubicBezTo>
                      <a:pt x="4443" y="9987"/>
                      <a:pt x="4900" y="9830"/>
                      <a:pt x="5294" y="9515"/>
                    </a:cubicBezTo>
                    <a:cubicBezTo>
                      <a:pt x="5546" y="9326"/>
                      <a:pt x="5837" y="9231"/>
                      <a:pt x="6133" y="9231"/>
                    </a:cubicBezTo>
                    <a:cubicBezTo>
                      <a:pt x="6428" y="9231"/>
                      <a:pt x="6727" y="9326"/>
                      <a:pt x="6995" y="9515"/>
                    </a:cubicBezTo>
                    <a:cubicBezTo>
                      <a:pt x="7027" y="9515"/>
                      <a:pt x="7027" y="9578"/>
                      <a:pt x="7184" y="9641"/>
                    </a:cubicBezTo>
                    <a:cubicBezTo>
                      <a:pt x="7562" y="9893"/>
                      <a:pt x="8003" y="9987"/>
                      <a:pt x="8476" y="9987"/>
                    </a:cubicBezTo>
                    <a:cubicBezTo>
                      <a:pt x="9704" y="9987"/>
                      <a:pt x="10839" y="9105"/>
                      <a:pt x="11500" y="8034"/>
                    </a:cubicBezTo>
                    <a:close/>
                    <a:moveTo>
                      <a:pt x="3624" y="0"/>
                    </a:moveTo>
                    <a:cubicBezTo>
                      <a:pt x="3088" y="0"/>
                      <a:pt x="2584" y="315"/>
                      <a:pt x="2332" y="820"/>
                    </a:cubicBezTo>
                    <a:cubicBezTo>
                      <a:pt x="1828" y="1040"/>
                      <a:pt x="1513" y="1544"/>
                      <a:pt x="1513" y="2111"/>
                    </a:cubicBezTo>
                    <a:cubicBezTo>
                      <a:pt x="1513" y="2678"/>
                      <a:pt x="1828" y="3182"/>
                      <a:pt x="2332" y="3434"/>
                    </a:cubicBezTo>
                    <a:cubicBezTo>
                      <a:pt x="2584" y="3939"/>
                      <a:pt x="3057" y="4254"/>
                      <a:pt x="3624" y="4254"/>
                    </a:cubicBezTo>
                    <a:cubicBezTo>
                      <a:pt x="3876" y="4254"/>
                      <a:pt x="4160" y="4159"/>
                      <a:pt x="4349" y="4065"/>
                    </a:cubicBezTo>
                    <a:cubicBezTo>
                      <a:pt x="4380" y="4128"/>
                      <a:pt x="5042" y="4632"/>
                      <a:pt x="5042" y="5671"/>
                    </a:cubicBezTo>
                    <a:cubicBezTo>
                      <a:pt x="5042" y="6522"/>
                      <a:pt x="4538" y="7278"/>
                      <a:pt x="3750" y="7625"/>
                    </a:cubicBezTo>
                    <a:cubicBezTo>
                      <a:pt x="3164" y="7245"/>
                      <a:pt x="2502" y="7045"/>
                      <a:pt x="1837" y="7045"/>
                    </a:cubicBezTo>
                    <a:cubicBezTo>
                      <a:pt x="1287" y="7045"/>
                      <a:pt x="735" y="7182"/>
                      <a:pt x="221" y="7467"/>
                    </a:cubicBezTo>
                    <a:cubicBezTo>
                      <a:pt x="95" y="7562"/>
                      <a:pt x="1" y="7688"/>
                      <a:pt x="1" y="7782"/>
                    </a:cubicBezTo>
                    <a:lnTo>
                      <a:pt x="1" y="11815"/>
                    </a:lnTo>
                    <a:cubicBezTo>
                      <a:pt x="1" y="12004"/>
                      <a:pt x="158" y="12161"/>
                      <a:pt x="379" y="12161"/>
                    </a:cubicBezTo>
                    <a:lnTo>
                      <a:pt x="11815" y="12161"/>
                    </a:lnTo>
                    <a:cubicBezTo>
                      <a:pt x="12036" y="12161"/>
                      <a:pt x="12193" y="12004"/>
                      <a:pt x="12193" y="11815"/>
                    </a:cubicBezTo>
                    <a:lnTo>
                      <a:pt x="12193" y="5671"/>
                    </a:lnTo>
                    <a:cubicBezTo>
                      <a:pt x="12193" y="4128"/>
                      <a:pt x="11343" y="2710"/>
                      <a:pt x="10020" y="1954"/>
                    </a:cubicBezTo>
                    <a:cubicBezTo>
                      <a:pt x="9988" y="1450"/>
                      <a:pt x="9673" y="1009"/>
                      <a:pt x="9200" y="820"/>
                    </a:cubicBezTo>
                    <a:cubicBezTo>
                      <a:pt x="8948" y="315"/>
                      <a:pt x="8476" y="0"/>
                      <a:pt x="7909" y="0"/>
                    </a:cubicBezTo>
                    <a:cubicBezTo>
                      <a:pt x="7468" y="0"/>
                      <a:pt x="7121" y="189"/>
                      <a:pt x="6838" y="473"/>
                    </a:cubicBezTo>
                    <a:cubicBezTo>
                      <a:pt x="6554" y="158"/>
                      <a:pt x="6144" y="0"/>
                      <a:pt x="5766" y="0"/>
                    </a:cubicBezTo>
                    <a:cubicBezTo>
                      <a:pt x="5357" y="0"/>
                      <a:pt x="4979" y="189"/>
                      <a:pt x="4695" y="473"/>
                    </a:cubicBezTo>
                    <a:cubicBezTo>
                      <a:pt x="4412" y="158"/>
                      <a:pt x="4034" y="0"/>
                      <a:pt x="36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69" name="Google Shape;7469;p65"/>
              <p:cNvSpPr/>
              <p:nvPr/>
            </p:nvSpPr>
            <p:spPr>
              <a:xfrm>
                <a:off x="-16423275" y="2907500"/>
                <a:ext cx="354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9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694"/>
                    </a:cubicBezTo>
                    <a:cubicBezTo>
                      <a:pt x="0" y="1103"/>
                      <a:pt x="315" y="1418"/>
                      <a:pt x="725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470" name="Google Shape;7470;p65"/>
            <p:cNvSpPr/>
            <p:nvPr/>
          </p:nvSpPr>
          <p:spPr>
            <a:xfrm>
              <a:off x="5309589" y="1151152"/>
              <a:ext cx="232116" cy="231522"/>
            </a:xfrm>
            <a:custGeom>
              <a:avLst/>
              <a:gdLst/>
              <a:ahLst/>
              <a:cxnLst/>
              <a:rect l="l" t="t" r="r" b="b"/>
              <a:pathLst>
                <a:path w="12130" h="12099" extrusionOk="0">
                  <a:moveTo>
                    <a:pt x="6018" y="1072"/>
                  </a:moveTo>
                  <a:cubicBezTo>
                    <a:pt x="6396" y="1923"/>
                    <a:pt x="7089" y="3624"/>
                    <a:pt x="7089" y="5577"/>
                  </a:cubicBezTo>
                  <a:cubicBezTo>
                    <a:pt x="6869" y="6018"/>
                    <a:pt x="6680" y="6459"/>
                    <a:pt x="6522" y="6932"/>
                  </a:cubicBezTo>
                  <a:cubicBezTo>
                    <a:pt x="6333" y="7467"/>
                    <a:pt x="6176" y="8035"/>
                    <a:pt x="6018" y="8633"/>
                  </a:cubicBezTo>
                  <a:cubicBezTo>
                    <a:pt x="5892" y="8035"/>
                    <a:pt x="5703" y="7467"/>
                    <a:pt x="5514" y="6932"/>
                  </a:cubicBezTo>
                  <a:cubicBezTo>
                    <a:pt x="5356" y="6459"/>
                    <a:pt x="5136" y="6018"/>
                    <a:pt x="4947" y="5577"/>
                  </a:cubicBezTo>
                  <a:cubicBezTo>
                    <a:pt x="4978" y="3655"/>
                    <a:pt x="5608" y="1923"/>
                    <a:pt x="6018" y="1072"/>
                  </a:cubicBezTo>
                  <a:close/>
                  <a:moveTo>
                    <a:pt x="2552" y="3183"/>
                  </a:moveTo>
                  <a:cubicBezTo>
                    <a:pt x="4285" y="5199"/>
                    <a:pt x="5356" y="7720"/>
                    <a:pt x="5608" y="10366"/>
                  </a:cubicBezTo>
                  <a:cubicBezTo>
                    <a:pt x="4947" y="9452"/>
                    <a:pt x="4411" y="9043"/>
                    <a:pt x="3529" y="8381"/>
                  </a:cubicBezTo>
                  <a:cubicBezTo>
                    <a:pt x="3529" y="7152"/>
                    <a:pt x="3340" y="5955"/>
                    <a:pt x="3025" y="4790"/>
                  </a:cubicBezTo>
                  <a:lnTo>
                    <a:pt x="2552" y="3183"/>
                  </a:lnTo>
                  <a:close/>
                  <a:moveTo>
                    <a:pt x="9515" y="3183"/>
                  </a:moveTo>
                  <a:lnTo>
                    <a:pt x="9043" y="4790"/>
                  </a:lnTo>
                  <a:cubicBezTo>
                    <a:pt x="8727" y="5987"/>
                    <a:pt x="8538" y="7152"/>
                    <a:pt x="8538" y="8381"/>
                  </a:cubicBezTo>
                  <a:cubicBezTo>
                    <a:pt x="7719" y="9043"/>
                    <a:pt x="7152" y="9452"/>
                    <a:pt x="6459" y="10366"/>
                  </a:cubicBezTo>
                  <a:cubicBezTo>
                    <a:pt x="6711" y="7720"/>
                    <a:pt x="7782" y="5199"/>
                    <a:pt x="9515" y="3183"/>
                  </a:cubicBezTo>
                  <a:close/>
                  <a:moveTo>
                    <a:pt x="662" y="5703"/>
                  </a:moveTo>
                  <a:cubicBezTo>
                    <a:pt x="1166" y="6995"/>
                    <a:pt x="2017" y="8066"/>
                    <a:pt x="3025" y="8885"/>
                  </a:cubicBezTo>
                  <a:cubicBezTo>
                    <a:pt x="3970" y="9641"/>
                    <a:pt x="4663" y="10145"/>
                    <a:pt x="5419" y="11374"/>
                  </a:cubicBezTo>
                  <a:cubicBezTo>
                    <a:pt x="2584" y="11374"/>
                    <a:pt x="662" y="9169"/>
                    <a:pt x="662" y="6680"/>
                  </a:cubicBezTo>
                  <a:lnTo>
                    <a:pt x="662" y="5703"/>
                  </a:lnTo>
                  <a:close/>
                  <a:moveTo>
                    <a:pt x="11405" y="5703"/>
                  </a:moveTo>
                  <a:lnTo>
                    <a:pt x="11405" y="6680"/>
                  </a:lnTo>
                  <a:cubicBezTo>
                    <a:pt x="11405" y="9169"/>
                    <a:pt x="9484" y="11374"/>
                    <a:pt x="6648" y="11374"/>
                  </a:cubicBezTo>
                  <a:cubicBezTo>
                    <a:pt x="7436" y="10051"/>
                    <a:pt x="8192" y="9578"/>
                    <a:pt x="9137" y="8822"/>
                  </a:cubicBezTo>
                  <a:cubicBezTo>
                    <a:pt x="10145" y="8003"/>
                    <a:pt x="10901" y="6963"/>
                    <a:pt x="11405" y="5703"/>
                  </a:cubicBezTo>
                  <a:close/>
                  <a:moveTo>
                    <a:pt x="6050" y="1"/>
                  </a:moveTo>
                  <a:cubicBezTo>
                    <a:pt x="5924" y="1"/>
                    <a:pt x="5829" y="64"/>
                    <a:pt x="5734" y="158"/>
                  </a:cubicBezTo>
                  <a:cubicBezTo>
                    <a:pt x="5734" y="190"/>
                    <a:pt x="5356" y="788"/>
                    <a:pt x="4978" y="1765"/>
                  </a:cubicBezTo>
                  <a:cubicBezTo>
                    <a:pt x="4758" y="2427"/>
                    <a:pt x="4474" y="3372"/>
                    <a:pt x="4317" y="4443"/>
                  </a:cubicBezTo>
                  <a:cubicBezTo>
                    <a:pt x="3939" y="3813"/>
                    <a:pt x="3529" y="3277"/>
                    <a:pt x="3057" y="2710"/>
                  </a:cubicBezTo>
                  <a:lnTo>
                    <a:pt x="2048" y="1482"/>
                  </a:lnTo>
                  <a:cubicBezTo>
                    <a:pt x="1966" y="1420"/>
                    <a:pt x="1871" y="1372"/>
                    <a:pt x="1771" y="1372"/>
                  </a:cubicBezTo>
                  <a:cubicBezTo>
                    <a:pt x="1717" y="1372"/>
                    <a:pt x="1662" y="1386"/>
                    <a:pt x="1607" y="1419"/>
                  </a:cubicBezTo>
                  <a:cubicBezTo>
                    <a:pt x="1450" y="1482"/>
                    <a:pt x="1355" y="1639"/>
                    <a:pt x="1450" y="1797"/>
                  </a:cubicBezTo>
                  <a:lnTo>
                    <a:pt x="2363" y="5010"/>
                  </a:lnTo>
                  <a:cubicBezTo>
                    <a:pt x="2584" y="5892"/>
                    <a:pt x="2773" y="6806"/>
                    <a:pt x="2836" y="7720"/>
                  </a:cubicBezTo>
                  <a:cubicBezTo>
                    <a:pt x="2206" y="7089"/>
                    <a:pt x="1733" y="6302"/>
                    <a:pt x="1355" y="5514"/>
                  </a:cubicBezTo>
                  <a:lnTo>
                    <a:pt x="662" y="3750"/>
                  </a:lnTo>
                  <a:cubicBezTo>
                    <a:pt x="568" y="3592"/>
                    <a:pt x="410" y="3498"/>
                    <a:pt x="253" y="3498"/>
                  </a:cubicBezTo>
                  <a:cubicBezTo>
                    <a:pt x="95" y="3529"/>
                    <a:pt x="1" y="3687"/>
                    <a:pt x="1" y="3844"/>
                  </a:cubicBezTo>
                  <a:lnTo>
                    <a:pt x="1" y="6680"/>
                  </a:lnTo>
                  <a:cubicBezTo>
                    <a:pt x="1" y="8098"/>
                    <a:pt x="536" y="9484"/>
                    <a:pt x="1576" y="10523"/>
                  </a:cubicBezTo>
                  <a:cubicBezTo>
                    <a:pt x="2584" y="11532"/>
                    <a:pt x="3939" y="12099"/>
                    <a:pt x="5356" y="12099"/>
                  </a:cubicBezTo>
                  <a:lnTo>
                    <a:pt x="6774" y="12099"/>
                  </a:lnTo>
                  <a:cubicBezTo>
                    <a:pt x="8192" y="12099"/>
                    <a:pt x="9547" y="11532"/>
                    <a:pt x="10555" y="10523"/>
                  </a:cubicBezTo>
                  <a:cubicBezTo>
                    <a:pt x="11563" y="9484"/>
                    <a:pt x="12130" y="8161"/>
                    <a:pt x="12130" y="6680"/>
                  </a:cubicBezTo>
                  <a:lnTo>
                    <a:pt x="12130" y="3844"/>
                  </a:lnTo>
                  <a:cubicBezTo>
                    <a:pt x="12130" y="3687"/>
                    <a:pt x="12004" y="3529"/>
                    <a:pt x="11846" y="3498"/>
                  </a:cubicBezTo>
                  <a:cubicBezTo>
                    <a:pt x="11821" y="3493"/>
                    <a:pt x="11794" y="3490"/>
                    <a:pt x="11768" y="3490"/>
                  </a:cubicBezTo>
                  <a:cubicBezTo>
                    <a:pt x="11631" y="3490"/>
                    <a:pt x="11490" y="3560"/>
                    <a:pt x="11437" y="3718"/>
                  </a:cubicBezTo>
                  <a:lnTo>
                    <a:pt x="10744" y="5514"/>
                  </a:lnTo>
                  <a:cubicBezTo>
                    <a:pt x="10429" y="6333"/>
                    <a:pt x="9925" y="7089"/>
                    <a:pt x="9295" y="7720"/>
                  </a:cubicBezTo>
                  <a:cubicBezTo>
                    <a:pt x="9358" y="6806"/>
                    <a:pt x="9515" y="5861"/>
                    <a:pt x="9767" y="4979"/>
                  </a:cubicBezTo>
                  <a:lnTo>
                    <a:pt x="10649" y="1797"/>
                  </a:lnTo>
                  <a:cubicBezTo>
                    <a:pt x="10712" y="1639"/>
                    <a:pt x="10618" y="1482"/>
                    <a:pt x="10492" y="1419"/>
                  </a:cubicBezTo>
                  <a:cubicBezTo>
                    <a:pt x="10454" y="1381"/>
                    <a:pt x="10398" y="1364"/>
                    <a:pt x="10337" y="1364"/>
                  </a:cubicBezTo>
                  <a:cubicBezTo>
                    <a:pt x="10243" y="1364"/>
                    <a:pt x="10139" y="1405"/>
                    <a:pt x="10082" y="1482"/>
                  </a:cubicBezTo>
                  <a:lnTo>
                    <a:pt x="9043" y="2710"/>
                  </a:lnTo>
                  <a:cubicBezTo>
                    <a:pt x="8570" y="3277"/>
                    <a:pt x="8129" y="3844"/>
                    <a:pt x="7782" y="4443"/>
                  </a:cubicBezTo>
                  <a:cubicBezTo>
                    <a:pt x="7656" y="3372"/>
                    <a:pt x="7404" y="2427"/>
                    <a:pt x="7121" y="1765"/>
                  </a:cubicBezTo>
                  <a:cubicBezTo>
                    <a:pt x="6774" y="788"/>
                    <a:pt x="6396" y="158"/>
                    <a:pt x="6365" y="158"/>
                  </a:cubicBezTo>
                  <a:cubicBezTo>
                    <a:pt x="6302" y="32"/>
                    <a:pt x="6176" y="1"/>
                    <a:pt x="60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471" name="Google Shape;7471;p65"/>
            <p:cNvSpPr/>
            <p:nvPr/>
          </p:nvSpPr>
          <p:spPr>
            <a:xfrm>
              <a:off x="1855053" y="1159064"/>
              <a:ext cx="233933" cy="215697"/>
            </a:xfrm>
            <a:custGeom>
              <a:avLst/>
              <a:gdLst/>
              <a:ahLst/>
              <a:cxnLst/>
              <a:rect l="l" t="t" r="r" b="b"/>
              <a:pathLst>
                <a:path w="12225" h="11272" extrusionOk="0">
                  <a:moveTo>
                    <a:pt x="2490" y="1190"/>
                  </a:moveTo>
                  <a:lnTo>
                    <a:pt x="4065" y="4372"/>
                  </a:lnTo>
                  <a:lnTo>
                    <a:pt x="4159" y="4624"/>
                  </a:lnTo>
                  <a:lnTo>
                    <a:pt x="3183" y="6577"/>
                  </a:lnTo>
                  <a:cubicBezTo>
                    <a:pt x="3151" y="6671"/>
                    <a:pt x="3120" y="6766"/>
                    <a:pt x="3057" y="6892"/>
                  </a:cubicBezTo>
                  <a:cubicBezTo>
                    <a:pt x="2868" y="6923"/>
                    <a:pt x="2679" y="6986"/>
                    <a:pt x="2490" y="6986"/>
                  </a:cubicBezTo>
                  <a:cubicBezTo>
                    <a:pt x="1482" y="6986"/>
                    <a:pt x="662" y="6199"/>
                    <a:pt x="662" y="5191"/>
                  </a:cubicBezTo>
                  <a:cubicBezTo>
                    <a:pt x="662" y="4939"/>
                    <a:pt x="757" y="4655"/>
                    <a:pt x="851" y="4372"/>
                  </a:cubicBezTo>
                  <a:cubicBezTo>
                    <a:pt x="851" y="4372"/>
                    <a:pt x="2269" y="1568"/>
                    <a:pt x="2490" y="1190"/>
                  </a:cubicBezTo>
                  <a:close/>
                  <a:moveTo>
                    <a:pt x="9610" y="1190"/>
                  </a:moveTo>
                  <a:lnTo>
                    <a:pt x="11217" y="4372"/>
                  </a:lnTo>
                  <a:cubicBezTo>
                    <a:pt x="11343" y="4655"/>
                    <a:pt x="11406" y="4876"/>
                    <a:pt x="11406" y="5191"/>
                  </a:cubicBezTo>
                  <a:cubicBezTo>
                    <a:pt x="11406" y="6136"/>
                    <a:pt x="10618" y="6986"/>
                    <a:pt x="9610" y="6986"/>
                  </a:cubicBezTo>
                  <a:cubicBezTo>
                    <a:pt x="9421" y="6986"/>
                    <a:pt x="9200" y="6923"/>
                    <a:pt x="9011" y="6892"/>
                  </a:cubicBezTo>
                  <a:cubicBezTo>
                    <a:pt x="8980" y="6766"/>
                    <a:pt x="8948" y="6703"/>
                    <a:pt x="8885" y="6577"/>
                  </a:cubicBezTo>
                  <a:lnTo>
                    <a:pt x="7909" y="4624"/>
                  </a:lnTo>
                  <a:lnTo>
                    <a:pt x="8035" y="4372"/>
                  </a:lnTo>
                  <a:cubicBezTo>
                    <a:pt x="8035" y="4372"/>
                    <a:pt x="9452" y="1536"/>
                    <a:pt x="9610" y="1190"/>
                  </a:cubicBezTo>
                  <a:close/>
                  <a:moveTo>
                    <a:pt x="6050" y="2387"/>
                  </a:moveTo>
                  <a:lnTo>
                    <a:pt x="8255" y="6892"/>
                  </a:lnTo>
                  <a:cubicBezTo>
                    <a:pt x="8476" y="7238"/>
                    <a:pt x="8539" y="7648"/>
                    <a:pt x="8539" y="8026"/>
                  </a:cubicBezTo>
                  <a:cubicBezTo>
                    <a:pt x="8539" y="9412"/>
                    <a:pt x="7436" y="10515"/>
                    <a:pt x="6050" y="10515"/>
                  </a:cubicBezTo>
                  <a:cubicBezTo>
                    <a:pt x="4695" y="10515"/>
                    <a:pt x="3592" y="9412"/>
                    <a:pt x="3592" y="8026"/>
                  </a:cubicBezTo>
                  <a:cubicBezTo>
                    <a:pt x="3592" y="7648"/>
                    <a:pt x="3655" y="7238"/>
                    <a:pt x="3844" y="6892"/>
                  </a:cubicBezTo>
                  <a:lnTo>
                    <a:pt x="6050" y="2387"/>
                  </a:lnTo>
                  <a:close/>
                  <a:moveTo>
                    <a:pt x="2521" y="0"/>
                  </a:moveTo>
                  <a:cubicBezTo>
                    <a:pt x="2395" y="0"/>
                    <a:pt x="2269" y="71"/>
                    <a:pt x="2206" y="213"/>
                  </a:cubicBezTo>
                  <a:cubicBezTo>
                    <a:pt x="2112" y="307"/>
                    <a:pt x="284" y="4025"/>
                    <a:pt x="284" y="4025"/>
                  </a:cubicBezTo>
                  <a:cubicBezTo>
                    <a:pt x="64" y="4372"/>
                    <a:pt x="1" y="4781"/>
                    <a:pt x="1" y="5159"/>
                  </a:cubicBezTo>
                  <a:cubicBezTo>
                    <a:pt x="1" y="5821"/>
                    <a:pt x="284" y="6451"/>
                    <a:pt x="757" y="6923"/>
                  </a:cubicBezTo>
                  <a:cubicBezTo>
                    <a:pt x="1230" y="7396"/>
                    <a:pt x="1860" y="7680"/>
                    <a:pt x="2521" y="7680"/>
                  </a:cubicBezTo>
                  <a:cubicBezTo>
                    <a:pt x="2647" y="7680"/>
                    <a:pt x="2742" y="7680"/>
                    <a:pt x="2899" y="7648"/>
                  </a:cubicBezTo>
                  <a:lnTo>
                    <a:pt x="2899" y="7648"/>
                  </a:lnTo>
                  <a:cubicBezTo>
                    <a:pt x="2899" y="7774"/>
                    <a:pt x="2868" y="7932"/>
                    <a:pt x="2868" y="8026"/>
                  </a:cubicBezTo>
                  <a:cubicBezTo>
                    <a:pt x="2868" y="9822"/>
                    <a:pt x="4348" y="11271"/>
                    <a:pt x="6113" y="11271"/>
                  </a:cubicBezTo>
                  <a:cubicBezTo>
                    <a:pt x="7877" y="11271"/>
                    <a:pt x="9326" y="9822"/>
                    <a:pt x="9326" y="8026"/>
                  </a:cubicBezTo>
                  <a:cubicBezTo>
                    <a:pt x="9326" y="7932"/>
                    <a:pt x="9326" y="7774"/>
                    <a:pt x="9295" y="7648"/>
                  </a:cubicBezTo>
                  <a:cubicBezTo>
                    <a:pt x="9421" y="7648"/>
                    <a:pt x="9547" y="7680"/>
                    <a:pt x="9704" y="7680"/>
                  </a:cubicBezTo>
                  <a:cubicBezTo>
                    <a:pt x="11059" y="7680"/>
                    <a:pt x="12225" y="6577"/>
                    <a:pt x="12225" y="5191"/>
                  </a:cubicBezTo>
                  <a:cubicBezTo>
                    <a:pt x="12130" y="4750"/>
                    <a:pt x="12036" y="4372"/>
                    <a:pt x="11847" y="4025"/>
                  </a:cubicBezTo>
                  <a:lnTo>
                    <a:pt x="9925" y="213"/>
                  </a:lnTo>
                  <a:cubicBezTo>
                    <a:pt x="9862" y="71"/>
                    <a:pt x="9736" y="0"/>
                    <a:pt x="9610" y="0"/>
                  </a:cubicBezTo>
                  <a:cubicBezTo>
                    <a:pt x="9484" y="0"/>
                    <a:pt x="9358" y="71"/>
                    <a:pt x="9295" y="213"/>
                  </a:cubicBezTo>
                  <a:cubicBezTo>
                    <a:pt x="8948" y="906"/>
                    <a:pt x="7530" y="3773"/>
                    <a:pt x="7530" y="3773"/>
                  </a:cubicBezTo>
                  <a:lnTo>
                    <a:pt x="6365" y="1473"/>
                  </a:lnTo>
                  <a:cubicBezTo>
                    <a:pt x="6318" y="1331"/>
                    <a:pt x="6192" y="1260"/>
                    <a:pt x="6062" y="1260"/>
                  </a:cubicBezTo>
                  <a:cubicBezTo>
                    <a:pt x="5932" y="1260"/>
                    <a:pt x="5798" y="1331"/>
                    <a:pt x="5735" y="1473"/>
                  </a:cubicBezTo>
                  <a:lnTo>
                    <a:pt x="4601" y="3773"/>
                  </a:lnTo>
                  <a:lnTo>
                    <a:pt x="2836" y="213"/>
                  </a:lnTo>
                  <a:cubicBezTo>
                    <a:pt x="2773" y="71"/>
                    <a:pt x="2647" y="0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472" name="Google Shape;7472;p65"/>
            <p:cNvGrpSpPr/>
            <p:nvPr/>
          </p:nvGrpSpPr>
          <p:grpSpPr>
            <a:xfrm>
              <a:off x="1853952" y="1439715"/>
              <a:ext cx="236957" cy="231369"/>
              <a:chOff x="-19802200" y="2416025"/>
              <a:chExt cx="309575" cy="302275"/>
            </a:xfrm>
            <a:grpFill/>
          </p:grpSpPr>
          <p:sp>
            <p:nvSpPr>
              <p:cNvPr id="7473" name="Google Shape;7473;p65"/>
              <p:cNvSpPr/>
              <p:nvPr/>
            </p:nvSpPr>
            <p:spPr>
              <a:xfrm>
                <a:off x="-19602925" y="2575125"/>
                <a:ext cx="17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36" y="725"/>
                      <a:pt x="694" y="568"/>
                      <a:pt x="694" y="379"/>
                    </a:cubicBezTo>
                    <a:cubicBezTo>
                      <a:pt x="694" y="190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74" name="Google Shape;7474;p65"/>
              <p:cNvSpPr/>
              <p:nvPr/>
            </p:nvSpPr>
            <p:spPr>
              <a:xfrm>
                <a:off x="-19710825" y="2575925"/>
                <a:ext cx="189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694" extrusionOk="0">
                    <a:moveTo>
                      <a:pt x="378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78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756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75" name="Google Shape;7475;p65"/>
              <p:cNvSpPr/>
              <p:nvPr/>
            </p:nvSpPr>
            <p:spPr>
              <a:xfrm>
                <a:off x="-19602925" y="261135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694" y="1"/>
                    </a:moveTo>
                    <a:cubicBezTo>
                      <a:pt x="316" y="1"/>
                      <a:pt x="1" y="316"/>
                      <a:pt x="1" y="694"/>
                    </a:cubicBezTo>
                    <a:cubicBezTo>
                      <a:pt x="1" y="1103"/>
                      <a:pt x="316" y="1418"/>
                      <a:pt x="694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76" name="Google Shape;7476;p65"/>
              <p:cNvSpPr/>
              <p:nvPr/>
            </p:nvSpPr>
            <p:spPr>
              <a:xfrm>
                <a:off x="-19728150" y="2611350"/>
                <a:ext cx="354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419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694"/>
                    </a:cubicBezTo>
                    <a:cubicBezTo>
                      <a:pt x="0" y="1072"/>
                      <a:pt x="315" y="1418"/>
                      <a:pt x="725" y="1418"/>
                    </a:cubicBezTo>
                    <a:cubicBezTo>
                      <a:pt x="1103" y="1418"/>
                      <a:pt x="1418" y="1072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77" name="Google Shape;7477;p65"/>
              <p:cNvSpPr/>
              <p:nvPr/>
            </p:nvSpPr>
            <p:spPr>
              <a:xfrm>
                <a:off x="-19802200" y="2416025"/>
                <a:ext cx="309575" cy="302275"/>
              </a:xfrm>
              <a:custGeom>
                <a:avLst/>
                <a:gdLst/>
                <a:ahLst/>
                <a:cxnLst/>
                <a:rect l="l" t="t" r="r" b="b"/>
                <a:pathLst>
                  <a:path w="12383" h="12091" extrusionOk="0">
                    <a:moveTo>
                      <a:pt x="6176" y="2080"/>
                    </a:moveTo>
                    <a:cubicBezTo>
                      <a:pt x="6711" y="2080"/>
                      <a:pt x="7121" y="2458"/>
                      <a:pt x="7215" y="2931"/>
                    </a:cubicBezTo>
                    <a:cubicBezTo>
                      <a:pt x="6869" y="2836"/>
                      <a:pt x="6554" y="2804"/>
                      <a:pt x="6176" y="2804"/>
                    </a:cubicBezTo>
                    <a:cubicBezTo>
                      <a:pt x="5829" y="2804"/>
                      <a:pt x="5483" y="2836"/>
                      <a:pt x="5168" y="2931"/>
                    </a:cubicBezTo>
                    <a:cubicBezTo>
                      <a:pt x="5231" y="2458"/>
                      <a:pt x="5672" y="2080"/>
                      <a:pt x="6176" y="2080"/>
                    </a:cubicBezTo>
                    <a:close/>
                    <a:moveTo>
                      <a:pt x="6176" y="3561"/>
                    </a:moveTo>
                    <a:cubicBezTo>
                      <a:pt x="6900" y="3561"/>
                      <a:pt x="7562" y="3750"/>
                      <a:pt x="8129" y="4065"/>
                    </a:cubicBezTo>
                    <a:cubicBezTo>
                      <a:pt x="7656" y="4600"/>
                      <a:pt x="6932" y="4978"/>
                      <a:pt x="6176" y="4978"/>
                    </a:cubicBezTo>
                    <a:cubicBezTo>
                      <a:pt x="5451" y="4978"/>
                      <a:pt x="4727" y="4600"/>
                      <a:pt x="4254" y="4065"/>
                    </a:cubicBezTo>
                    <a:cubicBezTo>
                      <a:pt x="4853" y="3750"/>
                      <a:pt x="5483" y="3561"/>
                      <a:pt x="6176" y="3561"/>
                    </a:cubicBezTo>
                    <a:close/>
                    <a:moveTo>
                      <a:pt x="6176" y="6932"/>
                    </a:moveTo>
                    <a:lnTo>
                      <a:pt x="7026" y="10555"/>
                    </a:lnTo>
                    <a:cubicBezTo>
                      <a:pt x="6743" y="10649"/>
                      <a:pt x="6459" y="10681"/>
                      <a:pt x="6176" y="10681"/>
                    </a:cubicBezTo>
                    <a:cubicBezTo>
                      <a:pt x="5924" y="10681"/>
                      <a:pt x="5640" y="10649"/>
                      <a:pt x="5357" y="10555"/>
                    </a:cubicBezTo>
                    <a:lnTo>
                      <a:pt x="6176" y="6932"/>
                    </a:lnTo>
                    <a:close/>
                    <a:moveTo>
                      <a:pt x="3655" y="4443"/>
                    </a:moveTo>
                    <a:cubicBezTo>
                      <a:pt x="4191" y="5073"/>
                      <a:pt x="4884" y="5514"/>
                      <a:pt x="5766" y="5640"/>
                    </a:cubicBezTo>
                    <a:lnTo>
                      <a:pt x="4538" y="11027"/>
                    </a:lnTo>
                    <a:cubicBezTo>
                      <a:pt x="3151" y="10366"/>
                      <a:pt x="2238" y="8979"/>
                      <a:pt x="2238" y="7436"/>
                    </a:cubicBezTo>
                    <a:cubicBezTo>
                      <a:pt x="2238" y="6239"/>
                      <a:pt x="2805" y="5167"/>
                      <a:pt x="3655" y="4443"/>
                    </a:cubicBezTo>
                    <a:close/>
                    <a:moveTo>
                      <a:pt x="8696" y="4443"/>
                    </a:moveTo>
                    <a:cubicBezTo>
                      <a:pt x="9578" y="5167"/>
                      <a:pt x="10114" y="6270"/>
                      <a:pt x="10114" y="7436"/>
                    </a:cubicBezTo>
                    <a:cubicBezTo>
                      <a:pt x="10082" y="8979"/>
                      <a:pt x="9232" y="10366"/>
                      <a:pt x="7846" y="11027"/>
                    </a:cubicBezTo>
                    <a:lnTo>
                      <a:pt x="6617" y="5640"/>
                    </a:lnTo>
                    <a:cubicBezTo>
                      <a:pt x="7499" y="5514"/>
                      <a:pt x="8192" y="5073"/>
                      <a:pt x="8696" y="4443"/>
                    </a:cubicBezTo>
                    <a:close/>
                    <a:moveTo>
                      <a:pt x="4727" y="1"/>
                    </a:moveTo>
                    <a:cubicBezTo>
                      <a:pt x="4538" y="1"/>
                      <a:pt x="4380" y="158"/>
                      <a:pt x="4380" y="347"/>
                    </a:cubicBezTo>
                    <a:cubicBezTo>
                      <a:pt x="4380" y="946"/>
                      <a:pt x="4664" y="1513"/>
                      <a:pt x="5073" y="1828"/>
                    </a:cubicBezTo>
                    <a:cubicBezTo>
                      <a:pt x="4664" y="2143"/>
                      <a:pt x="4380" y="2678"/>
                      <a:pt x="4380" y="3246"/>
                    </a:cubicBezTo>
                    <a:cubicBezTo>
                      <a:pt x="3592" y="3561"/>
                      <a:pt x="2931" y="4096"/>
                      <a:pt x="2395" y="4758"/>
                    </a:cubicBezTo>
                    <a:lnTo>
                      <a:pt x="1387" y="4380"/>
                    </a:lnTo>
                    <a:lnTo>
                      <a:pt x="725" y="3088"/>
                    </a:lnTo>
                    <a:cubicBezTo>
                      <a:pt x="657" y="2974"/>
                      <a:pt x="522" y="2893"/>
                      <a:pt x="393" y="2893"/>
                    </a:cubicBezTo>
                    <a:cubicBezTo>
                      <a:pt x="344" y="2893"/>
                      <a:pt x="296" y="2904"/>
                      <a:pt x="253" y="2931"/>
                    </a:cubicBezTo>
                    <a:cubicBezTo>
                      <a:pt x="95" y="2994"/>
                      <a:pt x="1" y="3246"/>
                      <a:pt x="95" y="3403"/>
                    </a:cubicBezTo>
                    <a:lnTo>
                      <a:pt x="788" y="4789"/>
                    </a:lnTo>
                    <a:cubicBezTo>
                      <a:pt x="820" y="4884"/>
                      <a:pt x="914" y="4978"/>
                      <a:pt x="977" y="4978"/>
                    </a:cubicBezTo>
                    <a:lnTo>
                      <a:pt x="2017" y="5356"/>
                    </a:lnTo>
                    <a:cubicBezTo>
                      <a:pt x="1734" y="5923"/>
                      <a:pt x="1545" y="6491"/>
                      <a:pt x="1513" y="7121"/>
                    </a:cubicBezTo>
                    <a:lnTo>
                      <a:pt x="410" y="7121"/>
                    </a:lnTo>
                    <a:cubicBezTo>
                      <a:pt x="190" y="7121"/>
                      <a:pt x="32" y="7278"/>
                      <a:pt x="32" y="7499"/>
                    </a:cubicBezTo>
                    <a:cubicBezTo>
                      <a:pt x="32" y="7688"/>
                      <a:pt x="190" y="7845"/>
                      <a:pt x="410" y="7845"/>
                    </a:cubicBezTo>
                    <a:lnTo>
                      <a:pt x="1513" y="7845"/>
                    </a:lnTo>
                    <a:cubicBezTo>
                      <a:pt x="1545" y="8475"/>
                      <a:pt x="1734" y="9074"/>
                      <a:pt x="2017" y="9610"/>
                    </a:cubicBezTo>
                    <a:lnTo>
                      <a:pt x="977" y="10019"/>
                    </a:lnTo>
                    <a:cubicBezTo>
                      <a:pt x="914" y="10051"/>
                      <a:pt x="820" y="10082"/>
                      <a:pt x="788" y="10177"/>
                    </a:cubicBezTo>
                    <a:lnTo>
                      <a:pt x="95" y="11594"/>
                    </a:lnTo>
                    <a:cubicBezTo>
                      <a:pt x="1" y="11752"/>
                      <a:pt x="95" y="11972"/>
                      <a:pt x="253" y="12067"/>
                    </a:cubicBezTo>
                    <a:cubicBezTo>
                      <a:pt x="292" y="12083"/>
                      <a:pt x="336" y="12091"/>
                      <a:pt x="380" y="12091"/>
                    </a:cubicBezTo>
                    <a:cubicBezTo>
                      <a:pt x="513" y="12091"/>
                      <a:pt x="655" y="12020"/>
                      <a:pt x="725" y="11878"/>
                    </a:cubicBezTo>
                    <a:lnTo>
                      <a:pt x="1387" y="10586"/>
                    </a:lnTo>
                    <a:lnTo>
                      <a:pt x="2395" y="10208"/>
                    </a:lnTo>
                    <a:cubicBezTo>
                      <a:pt x="2962" y="10933"/>
                      <a:pt x="3718" y="11531"/>
                      <a:pt x="4664" y="11846"/>
                    </a:cubicBezTo>
                    <a:cubicBezTo>
                      <a:pt x="4706" y="11868"/>
                      <a:pt x="4750" y="11878"/>
                      <a:pt x="4794" y="11878"/>
                    </a:cubicBezTo>
                    <a:cubicBezTo>
                      <a:pt x="4944" y="11878"/>
                      <a:pt x="5087" y="11758"/>
                      <a:pt x="5136" y="11563"/>
                    </a:cubicBezTo>
                    <a:lnTo>
                      <a:pt x="5199" y="11248"/>
                    </a:lnTo>
                    <a:cubicBezTo>
                      <a:pt x="5514" y="11342"/>
                      <a:pt x="5829" y="11374"/>
                      <a:pt x="6176" y="11374"/>
                    </a:cubicBezTo>
                    <a:cubicBezTo>
                      <a:pt x="6491" y="11374"/>
                      <a:pt x="6869" y="11342"/>
                      <a:pt x="7184" y="11248"/>
                    </a:cubicBezTo>
                    <a:lnTo>
                      <a:pt x="7247" y="11563"/>
                    </a:lnTo>
                    <a:cubicBezTo>
                      <a:pt x="7275" y="11756"/>
                      <a:pt x="7471" y="11852"/>
                      <a:pt x="7646" y="11852"/>
                    </a:cubicBezTo>
                    <a:cubicBezTo>
                      <a:pt x="7671" y="11852"/>
                      <a:pt x="7696" y="11850"/>
                      <a:pt x="7720" y="11846"/>
                    </a:cubicBezTo>
                    <a:cubicBezTo>
                      <a:pt x="8633" y="11531"/>
                      <a:pt x="9421" y="10933"/>
                      <a:pt x="9956" y="10208"/>
                    </a:cubicBezTo>
                    <a:lnTo>
                      <a:pt x="10996" y="10586"/>
                    </a:lnTo>
                    <a:lnTo>
                      <a:pt x="11658" y="11878"/>
                    </a:lnTo>
                    <a:cubicBezTo>
                      <a:pt x="11729" y="12020"/>
                      <a:pt x="11870" y="12091"/>
                      <a:pt x="12003" y="12091"/>
                    </a:cubicBezTo>
                    <a:cubicBezTo>
                      <a:pt x="12048" y="12091"/>
                      <a:pt x="12091" y="12083"/>
                      <a:pt x="12130" y="12067"/>
                    </a:cubicBezTo>
                    <a:cubicBezTo>
                      <a:pt x="12288" y="11972"/>
                      <a:pt x="12382" y="11720"/>
                      <a:pt x="12288" y="11594"/>
                    </a:cubicBezTo>
                    <a:lnTo>
                      <a:pt x="11500" y="10177"/>
                    </a:lnTo>
                    <a:cubicBezTo>
                      <a:pt x="11469" y="10082"/>
                      <a:pt x="11374" y="10019"/>
                      <a:pt x="11311" y="10019"/>
                    </a:cubicBezTo>
                    <a:lnTo>
                      <a:pt x="10271" y="9610"/>
                    </a:lnTo>
                    <a:cubicBezTo>
                      <a:pt x="10555" y="9074"/>
                      <a:pt x="10712" y="8475"/>
                      <a:pt x="10807" y="7845"/>
                    </a:cubicBezTo>
                    <a:lnTo>
                      <a:pt x="11910" y="7845"/>
                    </a:lnTo>
                    <a:cubicBezTo>
                      <a:pt x="12099" y="7845"/>
                      <a:pt x="12256" y="7688"/>
                      <a:pt x="12256" y="7499"/>
                    </a:cubicBezTo>
                    <a:cubicBezTo>
                      <a:pt x="12256" y="7278"/>
                      <a:pt x="12099" y="7121"/>
                      <a:pt x="11910" y="7121"/>
                    </a:cubicBezTo>
                    <a:lnTo>
                      <a:pt x="10807" y="7121"/>
                    </a:lnTo>
                    <a:cubicBezTo>
                      <a:pt x="10775" y="6491"/>
                      <a:pt x="10555" y="5923"/>
                      <a:pt x="10271" y="5356"/>
                    </a:cubicBezTo>
                    <a:lnTo>
                      <a:pt x="11311" y="4978"/>
                    </a:lnTo>
                    <a:cubicBezTo>
                      <a:pt x="11374" y="4915"/>
                      <a:pt x="11469" y="4884"/>
                      <a:pt x="11500" y="4789"/>
                    </a:cubicBezTo>
                    <a:lnTo>
                      <a:pt x="12225" y="3403"/>
                    </a:lnTo>
                    <a:cubicBezTo>
                      <a:pt x="12288" y="3214"/>
                      <a:pt x="12225" y="2994"/>
                      <a:pt x="12067" y="2931"/>
                    </a:cubicBezTo>
                    <a:cubicBezTo>
                      <a:pt x="12024" y="2904"/>
                      <a:pt x="11973" y="2893"/>
                      <a:pt x="11922" y="2893"/>
                    </a:cubicBezTo>
                    <a:cubicBezTo>
                      <a:pt x="11785" y="2893"/>
                      <a:pt x="11640" y="2974"/>
                      <a:pt x="11595" y="3088"/>
                    </a:cubicBezTo>
                    <a:lnTo>
                      <a:pt x="10902" y="4380"/>
                    </a:lnTo>
                    <a:lnTo>
                      <a:pt x="9893" y="4758"/>
                    </a:lnTo>
                    <a:cubicBezTo>
                      <a:pt x="9389" y="4096"/>
                      <a:pt x="8696" y="3561"/>
                      <a:pt x="7909" y="3246"/>
                    </a:cubicBezTo>
                    <a:cubicBezTo>
                      <a:pt x="7909" y="2647"/>
                      <a:pt x="7656" y="2143"/>
                      <a:pt x="7215" y="1828"/>
                    </a:cubicBezTo>
                    <a:cubicBezTo>
                      <a:pt x="7656" y="1450"/>
                      <a:pt x="7909" y="946"/>
                      <a:pt x="7909" y="347"/>
                    </a:cubicBezTo>
                    <a:cubicBezTo>
                      <a:pt x="7909" y="158"/>
                      <a:pt x="7751" y="1"/>
                      <a:pt x="7562" y="1"/>
                    </a:cubicBezTo>
                    <a:cubicBezTo>
                      <a:pt x="7373" y="1"/>
                      <a:pt x="7215" y="158"/>
                      <a:pt x="7215" y="347"/>
                    </a:cubicBezTo>
                    <a:cubicBezTo>
                      <a:pt x="7215" y="946"/>
                      <a:pt x="6743" y="1450"/>
                      <a:pt x="6144" y="1450"/>
                    </a:cubicBezTo>
                    <a:cubicBezTo>
                      <a:pt x="5546" y="1450"/>
                      <a:pt x="5073" y="946"/>
                      <a:pt x="5073" y="347"/>
                    </a:cubicBezTo>
                    <a:cubicBezTo>
                      <a:pt x="5073" y="158"/>
                      <a:pt x="4916" y="1"/>
                      <a:pt x="47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78" name="Google Shape;7478;p65"/>
            <p:cNvGrpSpPr/>
            <p:nvPr/>
          </p:nvGrpSpPr>
          <p:grpSpPr>
            <a:xfrm>
              <a:off x="1855464" y="1722903"/>
              <a:ext cx="233933" cy="232728"/>
              <a:chOff x="-19801400" y="2788575"/>
              <a:chExt cx="305625" cy="304050"/>
            </a:xfrm>
            <a:grpFill/>
          </p:grpSpPr>
          <p:sp>
            <p:nvSpPr>
              <p:cNvPr id="7479" name="Google Shape;7479;p65"/>
              <p:cNvSpPr/>
              <p:nvPr/>
            </p:nvSpPr>
            <p:spPr>
              <a:xfrm>
                <a:off x="-19744700" y="2931925"/>
                <a:ext cx="528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65" y="725"/>
                    </a:lnTo>
                    <a:cubicBezTo>
                      <a:pt x="1922" y="725"/>
                      <a:pt x="2111" y="567"/>
                      <a:pt x="2111" y="347"/>
                    </a:cubicBezTo>
                    <a:cubicBezTo>
                      <a:pt x="2111" y="158"/>
                      <a:pt x="1954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0" name="Google Shape;7480;p65"/>
              <p:cNvSpPr/>
              <p:nvPr/>
            </p:nvSpPr>
            <p:spPr>
              <a:xfrm>
                <a:off x="-19709250" y="2967350"/>
                <a:ext cx="528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68"/>
                      <a:pt x="158" y="726"/>
                      <a:pt x="347" y="726"/>
                    </a:cubicBezTo>
                    <a:lnTo>
                      <a:pt x="1765" y="726"/>
                    </a:lnTo>
                    <a:cubicBezTo>
                      <a:pt x="1954" y="726"/>
                      <a:pt x="2111" y="568"/>
                      <a:pt x="2111" y="347"/>
                    </a:cubicBezTo>
                    <a:cubicBezTo>
                      <a:pt x="2111" y="190"/>
                      <a:pt x="1954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1" name="Google Shape;7481;p65"/>
              <p:cNvSpPr/>
              <p:nvPr/>
            </p:nvSpPr>
            <p:spPr>
              <a:xfrm>
                <a:off x="-19638375" y="2968150"/>
                <a:ext cx="528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726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65" y="725"/>
                    </a:lnTo>
                    <a:cubicBezTo>
                      <a:pt x="1954" y="725"/>
                      <a:pt x="2112" y="568"/>
                      <a:pt x="2112" y="378"/>
                    </a:cubicBezTo>
                    <a:cubicBezTo>
                      <a:pt x="2112" y="158"/>
                      <a:pt x="1954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2" name="Google Shape;7482;p65"/>
              <p:cNvSpPr/>
              <p:nvPr/>
            </p:nvSpPr>
            <p:spPr>
              <a:xfrm>
                <a:off x="-19673800" y="2931925"/>
                <a:ext cx="5277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lnTo>
                      <a:pt x="1764" y="725"/>
                    </a:lnTo>
                    <a:cubicBezTo>
                      <a:pt x="1953" y="725"/>
                      <a:pt x="2111" y="567"/>
                      <a:pt x="2111" y="347"/>
                    </a:cubicBezTo>
                    <a:cubicBezTo>
                      <a:pt x="2111" y="158"/>
                      <a:pt x="1953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3" name="Google Shape;7483;p65"/>
              <p:cNvSpPr/>
              <p:nvPr/>
            </p:nvSpPr>
            <p:spPr>
              <a:xfrm>
                <a:off x="-19602925" y="2931925"/>
                <a:ext cx="5280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65" y="725"/>
                    </a:lnTo>
                    <a:cubicBezTo>
                      <a:pt x="1954" y="725"/>
                      <a:pt x="2111" y="567"/>
                      <a:pt x="2111" y="347"/>
                    </a:cubicBezTo>
                    <a:cubicBezTo>
                      <a:pt x="2111" y="158"/>
                      <a:pt x="1954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4" name="Google Shape;7484;p65"/>
              <p:cNvSpPr/>
              <p:nvPr/>
            </p:nvSpPr>
            <p:spPr>
              <a:xfrm>
                <a:off x="-19801400" y="2788575"/>
                <a:ext cx="305625" cy="304050"/>
              </a:xfrm>
              <a:custGeom>
                <a:avLst/>
                <a:gdLst/>
                <a:ahLst/>
                <a:cxnLst/>
                <a:rect l="l" t="t" r="r" b="b"/>
                <a:pathLst>
                  <a:path w="12225" h="12162" extrusionOk="0">
                    <a:moveTo>
                      <a:pt x="6144" y="693"/>
                    </a:moveTo>
                    <a:cubicBezTo>
                      <a:pt x="7026" y="693"/>
                      <a:pt x="7940" y="2584"/>
                      <a:pt x="7940" y="4316"/>
                    </a:cubicBezTo>
                    <a:lnTo>
                      <a:pt x="4348" y="4316"/>
                    </a:lnTo>
                    <a:cubicBezTo>
                      <a:pt x="4348" y="2584"/>
                      <a:pt x="5293" y="693"/>
                      <a:pt x="6144" y="693"/>
                    </a:cubicBezTo>
                    <a:close/>
                    <a:moveTo>
                      <a:pt x="9677" y="1496"/>
                    </a:moveTo>
                    <a:cubicBezTo>
                      <a:pt x="9731" y="1496"/>
                      <a:pt x="9781" y="1501"/>
                      <a:pt x="9830" y="1513"/>
                    </a:cubicBezTo>
                    <a:cubicBezTo>
                      <a:pt x="10145" y="1607"/>
                      <a:pt x="10397" y="1985"/>
                      <a:pt x="10617" y="2552"/>
                    </a:cubicBezTo>
                    <a:cubicBezTo>
                      <a:pt x="10775" y="3056"/>
                      <a:pt x="10838" y="3686"/>
                      <a:pt x="10806" y="4316"/>
                    </a:cubicBezTo>
                    <a:lnTo>
                      <a:pt x="8633" y="4316"/>
                    </a:lnTo>
                    <a:cubicBezTo>
                      <a:pt x="8633" y="3686"/>
                      <a:pt x="8507" y="2993"/>
                      <a:pt x="8318" y="2300"/>
                    </a:cubicBezTo>
                    <a:cubicBezTo>
                      <a:pt x="8762" y="1800"/>
                      <a:pt x="9280" y="1496"/>
                      <a:pt x="9677" y="1496"/>
                    </a:cubicBezTo>
                    <a:close/>
                    <a:moveTo>
                      <a:pt x="2638" y="1496"/>
                    </a:moveTo>
                    <a:cubicBezTo>
                      <a:pt x="3024" y="1496"/>
                      <a:pt x="3501" y="1807"/>
                      <a:pt x="4001" y="2363"/>
                    </a:cubicBezTo>
                    <a:cubicBezTo>
                      <a:pt x="3781" y="2993"/>
                      <a:pt x="3686" y="3686"/>
                      <a:pt x="3686" y="4348"/>
                    </a:cubicBezTo>
                    <a:lnTo>
                      <a:pt x="1513" y="4348"/>
                    </a:lnTo>
                    <a:cubicBezTo>
                      <a:pt x="1481" y="3686"/>
                      <a:pt x="1544" y="3056"/>
                      <a:pt x="1702" y="2552"/>
                    </a:cubicBezTo>
                    <a:cubicBezTo>
                      <a:pt x="1891" y="1954"/>
                      <a:pt x="2174" y="1607"/>
                      <a:pt x="2489" y="1513"/>
                    </a:cubicBezTo>
                    <a:cubicBezTo>
                      <a:pt x="2537" y="1502"/>
                      <a:pt x="2587" y="1496"/>
                      <a:pt x="2638" y="1496"/>
                    </a:cubicBezTo>
                    <a:close/>
                    <a:moveTo>
                      <a:pt x="11153" y="5041"/>
                    </a:moveTo>
                    <a:cubicBezTo>
                      <a:pt x="11342" y="5041"/>
                      <a:pt x="11500" y="5199"/>
                      <a:pt x="11500" y="5388"/>
                    </a:cubicBezTo>
                    <a:cubicBezTo>
                      <a:pt x="11500" y="7152"/>
                      <a:pt x="10050" y="8601"/>
                      <a:pt x="8286" y="8601"/>
                    </a:cubicBezTo>
                    <a:lnTo>
                      <a:pt x="4001" y="8601"/>
                    </a:lnTo>
                    <a:cubicBezTo>
                      <a:pt x="2206" y="8601"/>
                      <a:pt x="756" y="7152"/>
                      <a:pt x="756" y="5388"/>
                    </a:cubicBezTo>
                    <a:cubicBezTo>
                      <a:pt x="756" y="5199"/>
                      <a:pt x="914" y="5041"/>
                      <a:pt x="1103" y="5041"/>
                    </a:cubicBezTo>
                    <a:close/>
                    <a:moveTo>
                      <a:pt x="9357" y="9326"/>
                    </a:moveTo>
                    <a:lnTo>
                      <a:pt x="9357" y="9672"/>
                    </a:lnTo>
                    <a:cubicBezTo>
                      <a:pt x="9357" y="10271"/>
                      <a:pt x="8885" y="10743"/>
                      <a:pt x="8286" y="10743"/>
                    </a:cubicBezTo>
                    <a:lnTo>
                      <a:pt x="7940" y="10743"/>
                    </a:lnTo>
                    <a:lnTo>
                      <a:pt x="7940" y="10397"/>
                    </a:lnTo>
                    <a:cubicBezTo>
                      <a:pt x="7940" y="9798"/>
                      <a:pt x="8412" y="9326"/>
                      <a:pt x="8979" y="9326"/>
                    </a:cubicBezTo>
                    <a:close/>
                    <a:moveTo>
                      <a:pt x="10050" y="9357"/>
                    </a:moveTo>
                    <a:cubicBezTo>
                      <a:pt x="10870" y="9515"/>
                      <a:pt x="11500" y="10208"/>
                      <a:pt x="11500" y="11090"/>
                    </a:cubicBezTo>
                    <a:lnTo>
                      <a:pt x="11500" y="11437"/>
                    </a:lnTo>
                    <a:lnTo>
                      <a:pt x="11153" y="11437"/>
                    </a:lnTo>
                    <a:cubicBezTo>
                      <a:pt x="10617" y="11437"/>
                      <a:pt x="10050" y="11185"/>
                      <a:pt x="9704" y="10743"/>
                    </a:cubicBezTo>
                    <a:cubicBezTo>
                      <a:pt x="9924" y="10428"/>
                      <a:pt x="10050" y="10082"/>
                      <a:pt x="10050" y="9672"/>
                    </a:cubicBezTo>
                    <a:lnTo>
                      <a:pt x="10050" y="9357"/>
                    </a:lnTo>
                    <a:close/>
                    <a:moveTo>
                      <a:pt x="6112" y="0"/>
                    </a:moveTo>
                    <a:cubicBezTo>
                      <a:pt x="5419" y="0"/>
                      <a:pt x="4789" y="536"/>
                      <a:pt x="4253" y="1513"/>
                    </a:cubicBezTo>
                    <a:cubicBezTo>
                      <a:pt x="4253" y="1576"/>
                      <a:pt x="4222" y="1576"/>
                      <a:pt x="4222" y="1607"/>
                    </a:cubicBezTo>
                    <a:cubicBezTo>
                      <a:pt x="3680" y="1065"/>
                      <a:pt x="3096" y="777"/>
                      <a:pt x="2591" y="777"/>
                    </a:cubicBezTo>
                    <a:cubicBezTo>
                      <a:pt x="2479" y="777"/>
                      <a:pt x="2371" y="791"/>
                      <a:pt x="2269" y="819"/>
                    </a:cubicBezTo>
                    <a:cubicBezTo>
                      <a:pt x="1166" y="1135"/>
                      <a:pt x="630" y="2836"/>
                      <a:pt x="725" y="4348"/>
                    </a:cubicBezTo>
                    <a:cubicBezTo>
                      <a:pt x="284" y="4506"/>
                      <a:pt x="0" y="4915"/>
                      <a:pt x="0" y="5388"/>
                    </a:cubicBezTo>
                    <a:cubicBezTo>
                      <a:pt x="0" y="7561"/>
                      <a:pt x="1796" y="9326"/>
                      <a:pt x="3938" y="9326"/>
                    </a:cubicBezTo>
                    <a:lnTo>
                      <a:pt x="7530" y="9326"/>
                    </a:lnTo>
                    <a:cubicBezTo>
                      <a:pt x="7309" y="9641"/>
                      <a:pt x="7183" y="9987"/>
                      <a:pt x="7183" y="10365"/>
                    </a:cubicBezTo>
                    <a:lnTo>
                      <a:pt x="7183" y="11090"/>
                    </a:lnTo>
                    <a:cubicBezTo>
                      <a:pt x="7183" y="11279"/>
                      <a:pt x="7341" y="11437"/>
                      <a:pt x="7530" y="11437"/>
                    </a:cubicBezTo>
                    <a:lnTo>
                      <a:pt x="8255" y="11437"/>
                    </a:lnTo>
                    <a:cubicBezTo>
                      <a:pt x="8570" y="11437"/>
                      <a:pt x="8885" y="11374"/>
                      <a:pt x="9137" y="11216"/>
                    </a:cubicBezTo>
                    <a:cubicBezTo>
                      <a:pt x="9609" y="11815"/>
                      <a:pt x="10365" y="12161"/>
                      <a:pt x="11122" y="12161"/>
                    </a:cubicBezTo>
                    <a:lnTo>
                      <a:pt x="11815" y="12161"/>
                    </a:lnTo>
                    <a:cubicBezTo>
                      <a:pt x="12035" y="12161"/>
                      <a:pt x="12193" y="12004"/>
                      <a:pt x="12193" y="11815"/>
                    </a:cubicBezTo>
                    <a:lnTo>
                      <a:pt x="12193" y="11090"/>
                    </a:lnTo>
                    <a:cubicBezTo>
                      <a:pt x="12224" y="9956"/>
                      <a:pt x="11468" y="9011"/>
                      <a:pt x="10397" y="8696"/>
                    </a:cubicBezTo>
                    <a:cubicBezTo>
                      <a:pt x="11500" y="7971"/>
                      <a:pt x="12224" y="6774"/>
                      <a:pt x="12224" y="5388"/>
                    </a:cubicBezTo>
                    <a:cubicBezTo>
                      <a:pt x="12224" y="4915"/>
                      <a:pt x="11909" y="4506"/>
                      <a:pt x="11500" y="4348"/>
                    </a:cubicBezTo>
                    <a:cubicBezTo>
                      <a:pt x="11594" y="2773"/>
                      <a:pt x="11122" y="1103"/>
                      <a:pt x="9987" y="819"/>
                    </a:cubicBezTo>
                    <a:cubicBezTo>
                      <a:pt x="9879" y="791"/>
                      <a:pt x="9767" y="777"/>
                      <a:pt x="9651" y="777"/>
                    </a:cubicBezTo>
                    <a:cubicBezTo>
                      <a:pt x="9129" y="777"/>
                      <a:pt x="8544" y="1065"/>
                      <a:pt x="8003" y="1607"/>
                    </a:cubicBezTo>
                    <a:cubicBezTo>
                      <a:pt x="8003" y="1576"/>
                      <a:pt x="7971" y="1576"/>
                      <a:pt x="7971" y="1513"/>
                    </a:cubicBezTo>
                    <a:cubicBezTo>
                      <a:pt x="7498" y="536"/>
                      <a:pt x="6837" y="0"/>
                      <a:pt x="61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85" name="Google Shape;7485;p65"/>
            <p:cNvGrpSpPr/>
            <p:nvPr/>
          </p:nvGrpSpPr>
          <p:grpSpPr>
            <a:xfrm>
              <a:off x="3310431" y="1150489"/>
              <a:ext cx="208004" cy="232728"/>
              <a:chOff x="-17903225" y="2060800"/>
              <a:chExt cx="271750" cy="304050"/>
            </a:xfrm>
            <a:grpFill/>
          </p:grpSpPr>
          <p:sp>
            <p:nvSpPr>
              <p:cNvPr id="7486" name="Google Shape;7486;p65"/>
              <p:cNvSpPr/>
              <p:nvPr/>
            </p:nvSpPr>
            <p:spPr>
              <a:xfrm>
                <a:off x="-17722875" y="2204150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726" y="568"/>
                      <a:pt x="726" y="379"/>
                    </a:cubicBezTo>
                    <a:cubicBezTo>
                      <a:pt x="726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7" name="Google Shape;7487;p65"/>
              <p:cNvSpPr/>
              <p:nvPr/>
            </p:nvSpPr>
            <p:spPr>
              <a:xfrm>
                <a:off x="-17829200" y="2204150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725" y="568"/>
                      <a:pt x="725" y="379"/>
                    </a:cubicBezTo>
                    <a:cubicBezTo>
                      <a:pt x="725" y="158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88" name="Google Shape;7488;p65"/>
              <p:cNvSpPr/>
              <p:nvPr/>
            </p:nvSpPr>
            <p:spPr>
              <a:xfrm>
                <a:off x="-17903225" y="2060800"/>
                <a:ext cx="271750" cy="304050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12162" extrusionOk="0">
                    <a:moveTo>
                      <a:pt x="1040" y="694"/>
                    </a:moveTo>
                    <a:cubicBezTo>
                      <a:pt x="1891" y="694"/>
                      <a:pt x="2615" y="1293"/>
                      <a:pt x="2773" y="2112"/>
                    </a:cubicBezTo>
                    <a:cubicBezTo>
                      <a:pt x="2552" y="2364"/>
                      <a:pt x="2332" y="2679"/>
                      <a:pt x="2143" y="2994"/>
                    </a:cubicBezTo>
                    <a:lnTo>
                      <a:pt x="1040" y="694"/>
                    </a:lnTo>
                    <a:close/>
                    <a:moveTo>
                      <a:pt x="9861" y="694"/>
                    </a:moveTo>
                    <a:lnTo>
                      <a:pt x="8727" y="2994"/>
                    </a:lnTo>
                    <a:cubicBezTo>
                      <a:pt x="8507" y="2679"/>
                      <a:pt x="8318" y="2395"/>
                      <a:pt x="8097" y="2112"/>
                    </a:cubicBezTo>
                    <a:cubicBezTo>
                      <a:pt x="8255" y="1293"/>
                      <a:pt x="8979" y="694"/>
                      <a:pt x="9830" y="694"/>
                    </a:cubicBezTo>
                    <a:close/>
                    <a:moveTo>
                      <a:pt x="5451" y="1419"/>
                    </a:moveTo>
                    <a:cubicBezTo>
                      <a:pt x="6144" y="1419"/>
                      <a:pt x="6900" y="1860"/>
                      <a:pt x="7561" y="2584"/>
                    </a:cubicBezTo>
                    <a:lnTo>
                      <a:pt x="6994" y="2994"/>
                    </a:lnTo>
                    <a:cubicBezTo>
                      <a:pt x="6270" y="3466"/>
                      <a:pt x="5829" y="4254"/>
                      <a:pt x="5829" y="5136"/>
                    </a:cubicBezTo>
                    <a:lnTo>
                      <a:pt x="5829" y="6522"/>
                    </a:lnTo>
                    <a:cubicBezTo>
                      <a:pt x="5734" y="6491"/>
                      <a:pt x="5608" y="6491"/>
                      <a:pt x="5482" y="6491"/>
                    </a:cubicBezTo>
                    <a:cubicBezTo>
                      <a:pt x="5356" y="6491"/>
                      <a:pt x="5199" y="6522"/>
                      <a:pt x="5104" y="6554"/>
                    </a:cubicBezTo>
                    <a:lnTo>
                      <a:pt x="5104" y="5199"/>
                    </a:lnTo>
                    <a:cubicBezTo>
                      <a:pt x="5104" y="4317"/>
                      <a:pt x="4663" y="3498"/>
                      <a:pt x="3938" y="3025"/>
                    </a:cubicBezTo>
                    <a:lnTo>
                      <a:pt x="3371" y="2616"/>
                    </a:lnTo>
                    <a:cubicBezTo>
                      <a:pt x="4001" y="1797"/>
                      <a:pt x="4726" y="1419"/>
                      <a:pt x="5451" y="1419"/>
                    </a:cubicBezTo>
                    <a:close/>
                    <a:moveTo>
                      <a:pt x="5451" y="7152"/>
                    </a:moveTo>
                    <a:cubicBezTo>
                      <a:pt x="5608" y="7152"/>
                      <a:pt x="5734" y="7279"/>
                      <a:pt x="5797" y="7405"/>
                    </a:cubicBezTo>
                    <a:lnTo>
                      <a:pt x="5797" y="7562"/>
                    </a:lnTo>
                    <a:cubicBezTo>
                      <a:pt x="5766" y="7625"/>
                      <a:pt x="5608" y="7751"/>
                      <a:pt x="5451" y="7846"/>
                    </a:cubicBezTo>
                    <a:cubicBezTo>
                      <a:pt x="5262" y="7720"/>
                      <a:pt x="5104" y="7594"/>
                      <a:pt x="5104" y="7499"/>
                    </a:cubicBezTo>
                    <a:cubicBezTo>
                      <a:pt x="5104" y="7310"/>
                      <a:pt x="5262" y="7152"/>
                      <a:pt x="5451" y="7152"/>
                    </a:cubicBezTo>
                    <a:close/>
                    <a:moveTo>
                      <a:pt x="2899" y="3151"/>
                    </a:moveTo>
                    <a:lnTo>
                      <a:pt x="3560" y="3561"/>
                    </a:lnTo>
                    <a:cubicBezTo>
                      <a:pt x="4064" y="3907"/>
                      <a:pt x="4379" y="4538"/>
                      <a:pt x="4379" y="5105"/>
                    </a:cubicBezTo>
                    <a:lnTo>
                      <a:pt x="4379" y="7499"/>
                    </a:lnTo>
                    <a:cubicBezTo>
                      <a:pt x="4379" y="7562"/>
                      <a:pt x="4379" y="7625"/>
                      <a:pt x="4411" y="7688"/>
                    </a:cubicBezTo>
                    <a:cubicBezTo>
                      <a:pt x="4505" y="8035"/>
                      <a:pt x="4852" y="8287"/>
                      <a:pt x="5104" y="8413"/>
                    </a:cubicBezTo>
                    <a:lnTo>
                      <a:pt x="5104" y="8948"/>
                    </a:lnTo>
                    <a:lnTo>
                      <a:pt x="5104" y="8980"/>
                    </a:lnTo>
                    <a:cubicBezTo>
                      <a:pt x="5059" y="9813"/>
                      <a:pt x="4353" y="10357"/>
                      <a:pt x="3575" y="10357"/>
                    </a:cubicBezTo>
                    <a:cubicBezTo>
                      <a:pt x="3264" y="10357"/>
                      <a:pt x="2943" y="10271"/>
                      <a:pt x="2647" y="10082"/>
                    </a:cubicBezTo>
                    <a:cubicBezTo>
                      <a:pt x="1859" y="9547"/>
                      <a:pt x="1512" y="8728"/>
                      <a:pt x="1512" y="7499"/>
                    </a:cubicBezTo>
                    <a:cubicBezTo>
                      <a:pt x="1512" y="6144"/>
                      <a:pt x="2017" y="4443"/>
                      <a:pt x="2899" y="3151"/>
                    </a:cubicBezTo>
                    <a:close/>
                    <a:moveTo>
                      <a:pt x="8066" y="3151"/>
                    </a:moveTo>
                    <a:cubicBezTo>
                      <a:pt x="8916" y="4412"/>
                      <a:pt x="9420" y="6144"/>
                      <a:pt x="9420" y="7499"/>
                    </a:cubicBezTo>
                    <a:cubicBezTo>
                      <a:pt x="9389" y="8696"/>
                      <a:pt x="8979" y="9578"/>
                      <a:pt x="8192" y="10082"/>
                    </a:cubicBezTo>
                    <a:cubicBezTo>
                      <a:pt x="7913" y="10271"/>
                      <a:pt x="7599" y="10357"/>
                      <a:pt x="7293" y="10357"/>
                    </a:cubicBezTo>
                    <a:cubicBezTo>
                      <a:pt x="6522" y="10357"/>
                      <a:pt x="5797" y="9813"/>
                      <a:pt x="5797" y="8980"/>
                    </a:cubicBezTo>
                    <a:lnTo>
                      <a:pt x="5797" y="8917"/>
                    </a:lnTo>
                    <a:lnTo>
                      <a:pt x="5797" y="8476"/>
                    </a:lnTo>
                    <a:cubicBezTo>
                      <a:pt x="6175" y="8255"/>
                      <a:pt x="6553" y="7940"/>
                      <a:pt x="6553" y="7499"/>
                    </a:cubicBezTo>
                    <a:lnTo>
                      <a:pt x="6553" y="7310"/>
                    </a:lnTo>
                    <a:lnTo>
                      <a:pt x="6553" y="5105"/>
                    </a:lnTo>
                    <a:cubicBezTo>
                      <a:pt x="6553" y="4475"/>
                      <a:pt x="6868" y="3907"/>
                      <a:pt x="7372" y="3561"/>
                    </a:cubicBezTo>
                    <a:lnTo>
                      <a:pt x="8066" y="3151"/>
                    </a:lnTo>
                    <a:close/>
                    <a:moveTo>
                      <a:pt x="5451" y="10145"/>
                    </a:moveTo>
                    <a:cubicBezTo>
                      <a:pt x="5577" y="10303"/>
                      <a:pt x="5671" y="10429"/>
                      <a:pt x="5797" y="10555"/>
                    </a:cubicBezTo>
                    <a:lnTo>
                      <a:pt x="5797" y="11437"/>
                    </a:lnTo>
                    <a:lnTo>
                      <a:pt x="5104" y="11437"/>
                    </a:lnTo>
                    <a:lnTo>
                      <a:pt x="5104" y="10555"/>
                    </a:lnTo>
                    <a:cubicBezTo>
                      <a:pt x="5199" y="10429"/>
                      <a:pt x="5356" y="10303"/>
                      <a:pt x="5451" y="10145"/>
                    </a:cubicBezTo>
                    <a:close/>
                    <a:moveTo>
                      <a:pt x="441" y="1"/>
                    </a:moveTo>
                    <a:cubicBezTo>
                      <a:pt x="158" y="1"/>
                      <a:pt x="0" y="284"/>
                      <a:pt x="126" y="505"/>
                    </a:cubicBezTo>
                    <a:lnTo>
                      <a:pt x="1733" y="3750"/>
                    </a:lnTo>
                    <a:cubicBezTo>
                      <a:pt x="1166" y="4947"/>
                      <a:pt x="788" y="6302"/>
                      <a:pt x="788" y="7499"/>
                    </a:cubicBezTo>
                    <a:cubicBezTo>
                      <a:pt x="788" y="8917"/>
                      <a:pt x="1260" y="9988"/>
                      <a:pt x="2269" y="10650"/>
                    </a:cubicBezTo>
                    <a:cubicBezTo>
                      <a:pt x="2670" y="10930"/>
                      <a:pt x="3134" y="11071"/>
                      <a:pt x="3598" y="11071"/>
                    </a:cubicBezTo>
                    <a:cubicBezTo>
                      <a:pt x="3863" y="11071"/>
                      <a:pt x="4127" y="11025"/>
                      <a:pt x="4379" y="10933"/>
                    </a:cubicBezTo>
                    <a:lnTo>
                      <a:pt x="4379" y="11815"/>
                    </a:lnTo>
                    <a:cubicBezTo>
                      <a:pt x="4379" y="12004"/>
                      <a:pt x="4537" y="12162"/>
                      <a:pt x="4726" y="12162"/>
                    </a:cubicBezTo>
                    <a:lnTo>
                      <a:pt x="6144" y="12162"/>
                    </a:lnTo>
                    <a:cubicBezTo>
                      <a:pt x="6364" y="12162"/>
                      <a:pt x="6522" y="12004"/>
                      <a:pt x="6522" y="11815"/>
                    </a:cubicBezTo>
                    <a:lnTo>
                      <a:pt x="6522" y="10933"/>
                    </a:lnTo>
                    <a:cubicBezTo>
                      <a:pt x="6774" y="11025"/>
                      <a:pt x="7038" y="11071"/>
                      <a:pt x="7303" y="11071"/>
                    </a:cubicBezTo>
                    <a:cubicBezTo>
                      <a:pt x="7767" y="11071"/>
                      <a:pt x="8232" y="10930"/>
                      <a:pt x="8633" y="10650"/>
                    </a:cubicBezTo>
                    <a:cubicBezTo>
                      <a:pt x="9641" y="9988"/>
                      <a:pt x="10113" y="8917"/>
                      <a:pt x="10113" y="7499"/>
                    </a:cubicBezTo>
                    <a:cubicBezTo>
                      <a:pt x="10113" y="6302"/>
                      <a:pt x="9735" y="4916"/>
                      <a:pt x="9137" y="3750"/>
                    </a:cubicBezTo>
                    <a:lnTo>
                      <a:pt x="10775" y="505"/>
                    </a:lnTo>
                    <a:cubicBezTo>
                      <a:pt x="10869" y="284"/>
                      <a:pt x="10680" y="1"/>
                      <a:pt x="10460" y="1"/>
                    </a:cubicBezTo>
                    <a:lnTo>
                      <a:pt x="9861" y="1"/>
                    </a:lnTo>
                    <a:cubicBezTo>
                      <a:pt x="8853" y="1"/>
                      <a:pt x="7940" y="631"/>
                      <a:pt x="7530" y="1576"/>
                    </a:cubicBezTo>
                    <a:cubicBezTo>
                      <a:pt x="7467" y="1545"/>
                      <a:pt x="7404" y="1450"/>
                      <a:pt x="7341" y="1419"/>
                    </a:cubicBezTo>
                    <a:cubicBezTo>
                      <a:pt x="6742" y="946"/>
                      <a:pt x="6112" y="694"/>
                      <a:pt x="5451" y="694"/>
                    </a:cubicBezTo>
                    <a:cubicBezTo>
                      <a:pt x="4663" y="694"/>
                      <a:pt x="3938" y="1072"/>
                      <a:pt x="3371" y="1576"/>
                    </a:cubicBezTo>
                    <a:cubicBezTo>
                      <a:pt x="2993" y="631"/>
                      <a:pt x="2111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89" name="Google Shape;7489;p65"/>
            <p:cNvGrpSpPr/>
            <p:nvPr/>
          </p:nvGrpSpPr>
          <p:grpSpPr>
            <a:xfrm>
              <a:off x="3297773" y="1439035"/>
              <a:ext cx="233321" cy="232728"/>
              <a:chOff x="-17918975" y="2435725"/>
              <a:chExt cx="304825" cy="304050"/>
            </a:xfrm>
            <a:grpFill/>
          </p:grpSpPr>
          <p:sp>
            <p:nvSpPr>
              <p:cNvPr id="7490" name="Google Shape;7490;p65"/>
              <p:cNvSpPr/>
              <p:nvPr/>
            </p:nvSpPr>
            <p:spPr>
              <a:xfrm>
                <a:off x="-17918975" y="2435725"/>
                <a:ext cx="304825" cy="304050"/>
              </a:xfrm>
              <a:custGeom>
                <a:avLst/>
                <a:gdLst/>
                <a:ahLst/>
                <a:cxnLst/>
                <a:rect l="l" t="t" r="r" b="b"/>
                <a:pathLst>
                  <a:path w="12193" h="12162" extrusionOk="0">
                    <a:moveTo>
                      <a:pt x="1040" y="662"/>
                    </a:moveTo>
                    <a:cubicBezTo>
                      <a:pt x="1229" y="662"/>
                      <a:pt x="1386" y="819"/>
                      <a:pt x="1386" y="1040"/>
                    </a:cubicBezTo>
                    <a:cubicBezTo>
                      <a:pt x="1386" y="1229"/>
                      <a:pt x="1229" y="1386"/>
                      <a:pt x="1040" y="1386"/>
                    </a:cubicBezTo>
                    <a:cubicBezTo>
                      <a:pt x="851" y="1386"/>
                      <a:pt x="693" y="1229"/>
                      <a:pt x="693" y="1040"/>
                    </a:cubicBezTo>
                    <a:cubicBezTo>
                      <a:pt x="693" y="819"/>
                      <a:pt x="851" y="662"/>
                      <a:pt x="1040" y="662"/>
                    </a:cubicBezTo>
                    <a:close/>
                    <a:moveTo>
                      <a:pt x="3907" y="662"/>
                    </a:moveTo>
                    <a:cubicBezTo>
                      <a:pt x="4096" y="662"/>
                      <a:pt x="4253" y="819"/>
                      <a:pt x="4253" y="1040"/>
                    </a:cubicBezTo>
                    <a:cubicBezTo>
                      <a:pt x="4253" y="1229"/>
                      <a:pt x="4096" y="1386"/>
                      <a:pt x="3907" y="1386"/>
                    </a:cubicBezTo>
                    <a:cubicBezTo>
                      <a:pt x="3718" y="1386"/>
                      <a:pt x="3560" y="1229"/>
                      <a:pt x="3560" y="1040"/>
                    </a:cubicBezTo>
                    <a:cubicBezTo>
                      <a:pt x="3560" y="819"/>
                      <a:pt x="3718" y="662"/>
                      <a:pt x="3907" y="662"/>
                    </a:cubicBezTo>
                    <a:close/>
                    <a:moveTo>
                      <a:pt x="7828" y="2853"/>
                    </a:moveTo>
                    <a:cubicBezTo>
                      <a:pt x="9848" y="2853"/>
                      <a:pt x="11436" y="4484"/>
                      <a:pt x="11436" y="6427"/>
                    </a:cubicBezTo>
                    <a:lnTo>
                      <a:pt x="11436" y="6774"/>
                    </a:lnTo>
                    <a:cubicBezTo>
                      <a:pt x="11436" y="8538"/>
                      <a:pt x="9987" y="10019"/>
                      <a:pt x="8191" y="10019"/>
                    </a:cubicBezTo>
                    <a:cubicBezTo>
                      <a:pt x="6837" y="10019"/>
                      <a:pt x="5671" y="8916"/>
                      <a:pt x="5671" y="7530"/>
                    </a:cubicBezTo>
                    <a:lnTo>
                      <a:pt x="5671" y="6931"/>
                    </a:lnTo>
                    <a:cubicBezTo>
                      <a:pt x="5671" y="5955"/>
                      <a:pt x="6427" y="5072"/>
                      <a:pt x="7372" y="5041"/>
                    </a:cubicBezTo>
                    <a:cubicBezTo>
                      <a:pt x="7392" y="5040"/>
                      <a:pt x="7413" y="5040"/>
                      <a:pt x="7433" y="5040"/>
                    </a:cubicBezTo>
                    <a:cubicBezTo>
                      <a:pt x="8445" y="5040"/>
                      <a:pt x="9263" y="5817"/>
                      <a:pt x="9263" y="6805"/>
                    </a:cubicBezTo>
                    <a:lnTo>
                      <a:pt x="9263" y="7152"/>
                    </a:lnTo>
                    <a:cubicBezTo>
                      <a:pt x="9263" y="7561"/>
                      <a:pt x="8948" y="7876"/>
                      <a:pt x="8570" y="7876"/>
                    </a:cubicBezTo>
                    <a:cubicBezTo>
                      <a:pt x="8160" y="7876"/>
                      <a:pt x="7845" y="7561"/>
                      <a:pt x="7845" y="7152"/>
                    </a:cubicBezTo>
                    <a:lnTo>
                      <a:pt x="7845" y="6805"/>
                    </a:lnTo>
                    <a:cubicBezTo>
                      <a:pt x="7845" y="6616"/>
                      <a:pt x="7687" y="6459"/>
                      <a:pt x="7498" y="6459"/>
                    </a:cubicBezTo>
                    <a:cubicBezTo>
                      <a:pt x="7309" y="6459"/>
                      <a:pt x="7152" y="6616"/>
                      <a:pt x="7152" y="6805"/>
                    </a:cubicBezTo>
                    <a:lnTo>
                      <a:pt x="7152" y="7152"/>
                    </a:lnTo>
                    <a:cubicBezTo>
                      <a:pt x="7152" y="7939"/>
                      <a:pt x="7782" y="8569"/>
                      <a:pt x="8570" y="8569"/>
                    </a:cubicBezTo>
                    <a:cubicBezTo>
                      <a:pt x="9357" y="8569"/>
                      <a:pt x="9987" y="7939"/>
                      <a:pt x="9987" y="7152"/>
                    </a:cubicBezTo>
                    <a:lnTo>
                      <a:pt x="9987" y="6805"/>
                    </a:lnTo>
                    <a:cubicBezTo>
                      <a:pt x="9987" y="5425"/>
                      <a:pt x="8853" y="4314"/>
                      <a:pt x="7456" y="4314"/>
                    </a:cubicBezTo>
                    <a:cubicBezTo>
                      <a:pt x="7418" y="4314"/>
                      <a:pt x="7379" y="4315"/>
                      <a:pt x="7341" y="4316"/>
                    </a:cubicBezTo>
                    <a:cubicBezTo>
                      <a:pt x="5986" y="4411"/>
                      <a:pt x="4946" y="5577"/>
                      <a:pt x="4946" y="6931"/>
                    </a:cubicBezTo>
                    <a:lnTo>
                      <a:pt x="4946" y="7530"/>
                    </a:lnTo>
                    <a:cubicBezTo>
                      <a:pt x="4946" y="8191"/>
                      <a:pt x="5135" y="8790"/>
                      <a:pt x="5482" y="9294"/>
                    </a:cubicBezTo>
                    <a:lnTo>
                      <a:pt x="5293" y="9294"/>
                    </a:lnTo>
                    <a:cubicBezTo>
                      <a:pt x="4694" y="9294"/>
                      <a:pt x="4222" y="8822"/>
                      <a:pt x="4222" y="8223"/>
                    </a:cubicBezTo>
                    <a:lnTo>
                      <a:pt x="4222" y="6616"/>
                    </a:lnTo>
                    <a:cubicBezTo>
                      <a:pt x="4253" y="4663"/>
                      <a:pt x="5671" y="3025"/>
                      <a:pt x="7498" y="2867"/>
                    </a:cubicBezTo>
                    <a:cubicBezTo>
                      <a:pt x="7609" y="2857"/>
                      <a:pt x="7719" y="2853"/>
                      <a:pt x="7828" y="2853"/>
                    </a:cubicBezTo>
                    <a:close/>
                    <a:moveTo>
                      <a:pt x="2518" y="4236"/>
                    </a:moveTo>
                    <a:cubicBezTo>
                      <a:pt x="3101" y="4236"/>
                      <a:pt x="3592" y="4754"/>
                      <a:pt x="3592" y="5324"/>
                    </a:cubicBezTo>
                    <a:lnTo>
                      <a:pt x="3592" y="8160"/>
                    </a:lnTo>
                    <a:cubicBezTo>
                      <a:pt x="3592" y="9137"/>
                      <a:pt x="4379" y="9924"/>
                      <a:pt x="5356" y="9924"/>
                    </a:cubicBezTo>
                    <a:lnTo>
                      <a:pt x="6207" y="9924"/>
                    </a:lnTo>
                    <a:cubicBezTo>
                      <a:pt x="6742" y="10365"/>
                      <a:pt x="7467" y="10617"/>
                      <a:pt x="8254" y="10617"/>
                    </a:cubicBezTo>
                    <a:cubicBezTo>
                      <a:pt x="9011" y="10617"/>
                      <a:pt x="9704" y="10428"/>
                      <a:pt x="10334" y="10050"/>
                    </a:cubicBezTo>
                    <a:cubicBezTo>
                      <a:pt x="10838" y="10334"/>
                      <a:pt x="11279" y="10838"/>
                      <a:pt x="11405" y="11436"/>
                    </a:cubicBezTo>
                    <a:lnTo>
                      <a:pt x="3907" y="11436"/>
                    </a:lnTo>
                    <a:cubicBezTo>
                      <a:pt x="2521" y="11436"/>
                      <a:pt x="1418" y="10271"/>
                      <a:pt x="1418" y="8916"/>
                    </a:cubicBezTo>
                    <a:lnTo>
                      <a:pt x="1418" y="5388"/>
                    </a:lnTo>
                    <a:cubicBezTo>
                      <a:pt x="1418" y="4852"/>
                      <a:pt x="1827" y="4348"/>
                      <a:pt x="2332" y="4253"/>
                    </a:cubicBezTo>
                    <a:cubicBezTo>
                      <a:pt x="2394" y="4241"/>
                      <a:pt x="2457" y="4236"/>
                      <a:pt x="2518" y="4236"/>
                    </a:cubicBezTo>
                    <a:close/>
                    <a:moveTo>
                      <a:pt x="1071" y="0"/>
                    </a:moveTo>
                    <a:cubicBezTo>
                      <a:pt x="473" y="0"/>
                      <a:pt x="0" y="473"/>
                      <a:pt x="0" y="1071"/>
                    </a:cubicBezTo>
                    <a:cubicBezTo>
                      <a:pt x="0" y="1652"/>
                      <a:pt x="504" y="2144"/>
                      <a:pt x="1052" y="2144"/>
                    </a:cubicBezTo>
                    <a:cubicBezTo>
                      <a:pt x="1069" y="2144"/>
                      <a:pt x="1086" y="2143"/>
                      <a:pt x="1103" y="2143"/>
                    </a:cubicBezTo>
                    <a:lnTo>
                      <a:pt x="1733" y="3749"/>
                    </a:lnTo>
                    <a:cubicBezTo>
                      <a:pt x="1103" y="4001"/>
                      <a:pt x="725" y="4694"/>
                      <a:pt x="725" y="5451"/>
                    </a:cubicBezTo>
                    <a:lnTo>
                      <a:pt x="725" y="8948"/>
                    </a:lnTo>
                    <a:cubicBezTo>
                      <a:pt x="725" y="10712"/>
                      <a:pt x="2174" y="12161"/>
                      <a:pt x="3938" y="12161"/>
                    </a:cubicBezTo>
                    <a:lnTo>
                      <a:pt x="11815" y="12161"/>
                    </a:lnTo>
                    <a:cubicBezTo>
                      <a:pt x="12035" y="12161"/>
                      <a:pt x="12193" y="12004"/>
                      <a:pt x="12193" y="11814"/>
                    </a:cubicBezTo>
                    <a:cubicBezTo>
                      <a:pt x="12193" y="11279"/>
                      <a:pt x="11972" y="10712"/>
                      <a:pt x="11657" y="10271"/>
                    </a:cubicBezTo>
                    <a:cubicBezTo>
                      <a:pt x="11468" y="10019"/>
                      <a:pt x="11247" y="9798"/>
                      <a:pt x="10964" y="9641"/>
                    </a:cubicBezTo>
                    <a:cubicBezTo>
                      <a:pt x="11657" y="8916"/>
                      <a:pt x="12193" y="7876"/>
                      <a:pt x="12193" y="6774"/>
                    </a:cubicBezTo>
                    <a:lnTo>
                      <a:pt x="12193" y="6427"/>
                    </a:lnTo>
                    <a:cubicBezTo>
                      <a:pt x="12193" y="4080"/>
                      <a:pt x="10259" y="2153"/>
                      <a:pt x="7898" y="2153"/>
                    </a:cubicBezTo>
                    <a:cubicBezTo>
                      <a:pt x="7756" y="2153"/>
                      <a:pt x="7612" y="2160"/>
                      <a:pt x="7467" y="2174"/>
                    </a:cubicBezTo>
                    <a:cubicBezTo>
                      <a:pt x="5986" y="2332"/>
                      <a:pt x="4726" y="3214"/>
                      <a:pt x="4064" y="4537"/>
                    </a:cubicBezTo>
                    <a:cubicBezTo>
                      <a:pt x="3875" y="4190"/>
                      <a:pt x="3592" y="3907"/>
                      <a:pt x="3245" y="3749"/>
                    </a:cubicBezTo>
                    <a:lnTo>
                      <a:pt x="3875" y="2143"/>
                    </a:lnTo>
                    <a:lnTo>
                      <a:pt x="3907" y="2143"/>
                    </a:lnTo>
                    <a:cubicBezTo>
                      <a:pt x="4505" y="2143"/>
                      <a:pt x="4978" y="1670"/>
                      <a:pt x="4978" y="1071"/>
                    </a:cubicBezTo>
                    <a:cubicBezTo>
                      <a:pt x="4978" y="473"/>
                      <a:pt x="4505" y="0"/>
                      <a:pt x="3907" y="0"/>
                    </a:cubicBezTo>
                    <a:cubicBezTo>
                      <a:pt x="3308" y="0"/>
                      <a:pt x="2836" y="473"/>
                      <a:pt x="2836" y="1071"/>
                    </a:cubicBezTo>
                    <a:cubicBezTo>
                      <a:pt x="2836" y="1386"/>
                      <a:pt x="2993" y="1670"/>
                      <a:pt x="3214" y="1859"/>
                    </a:cubicBezTo>
                    <a:lnTo>
                      <a:pt x="2521" y="3592"/>
                    </a:lnTo>
                    <a:lnTo>
                      <a:pt x="2458" y="3592"/>
                    </a:lnTo>
                    <a:lnTo>
                      <a:pt x="1796" y="1859"/>
                    </a:lnTo>
                    <a:cubicBezTo>
                      <a:pt x="2016" y="1670"/>
                      <a:pt x="2142" y="1386"/>
                      <a:pt x="2142" y="1071"/>
                    </a:cubicBezTo>
                    <a:cubicBezTo>
                      <a:pt x="2142" y="473"/>
                      <a:pt x="1670" y="0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91" name="Google Shape;7491;p65"/>
              <p:cNvSpPr/>
              <p:nvPr/>
            </p:nvSpPr>
            <p:spPr>
              <a:xfrm>
                <a:off x="-17865425" y="2560150"/>
                <a:ext cx="17350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5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7"/>
                      <a:pt x="158" y="694"/>
                      <a:pt x="347" y="694"/>
                    </a:cubicBezTo>
                    <a:cubicBezTo>
                      <a:pt x="536" y="694"/>
                      <a:pt x="694" y="537"/>
                      <a:pt x="694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92" name="Google Shape;7492;p65"/>
            <p:cNvGrpSpPr/>
            <p:nvPr/>
          </p:nvGrpSpPr>
          <p:grpSpPr>
            <a:xfrm>
              <a:off x="3311933" y="1723506"/>
              <a:ext cx="205000" cy="231522"/>
              <a:chOff x="-17899300" y="2810625"/>
              <a:chExt cx="267825" cy="302475"/>
            </a:xfrm>
            <a:grpFill/>
          </p:grpSpPr>
          <p:sp>
            <p:nvSpPr>
              <p:cNvPr id="7493" name="Google Shape;7493;p65"/>
              <p:cNvSpPr/>
              <p:nvPr/>
            </p:nvSpPr>
            <p:spPr>
              <a:xfrm>
                <a:off x="-17899300" y="2810625"/>
                <a:ext cx="267825" cy="302475"/>
              </a:xfrm>
              <a:custGeom>
                <a:avLst/>
                <a:gdLst/>
                <a:ahLst/>
                <a:cxnLst/>
                <a:rect l="l" t="t" r="r" b="b"/>
                <a:pathLst>
                  <a:path w="10713" h="12099" extrusionOk="0">
                    <a:moveTo>
                      <a:pt x="1009" y="4978"/>
                    </a:moveTo>
                    <a:cubicBezTo>
                      <a:pt x="1482" y="4978"/>
                      <a:pt x="1860" y="5293"/>
                      <a:pt x="2017" y="5671"/>
                    </a:cubicBezTo>
                    <a:lnTo>
                      <a:pt x="1702" y="5671"/>
                    </a:lnTo>
                    <a:cubicBezTo>
                      <a:pt x="1229" y="5671"/>
                      <a:pt x="851" y="5356"/>
                      <a:pt x="694" y="4978"/>
                    </a:cubicBezTo>
                    <a:close/>
                    <a:moveTo>
                      <a:pt x="9862" y="4978"/>
                    </a:moveTo>
                    <a:cubicBezTo>
                      <a:pt x="9704" y="5356"/>
                      <a:pt x="9295" y="5671"/>
                      <a:pt x="8822" y="5671"/>
                    </a:cubicBezTo>
                    <a:lnTo>
                      <a:pt x="8507" y="5671"/>
                    </a:lnTo>
                    <a:cubicBezTo>
                      <a:pt x="8696" y="5262"/>
                      <a:pt x="9074" y="4978"/>
                      <a:pt x="9547" y="4978"/>
                    </a:cubicBezTo>
                    <a:close/>
                    <a:moveTo>
                      <a:pt x="5294" y="7845"/>
                    </a:moveTo>
                    <a:cubicBezTo>
                      <a:pt x="5451" y="7845"/>
                      <a:pt x="5609" y="7971"/>
                      <a:pt x="5640" y="8097"/>
                    </a:cubicBezTo>
                    <a:lnTo>
                      <a:pt x="5294" y="8507"/>
                    </a:lnTo>
                    <a:lnTo>
                      <a:pt x="4947" y="8097"/>
                    </a:lnTo>
                    <a:cubicBezTo>
                      <a:pt x="4979" y="7971"/>
                      <a:pt x="5136" y="7845"/>
                      <a:pt x="5294" y="7845"/>
                    </a:cubicBezTo>
                    <a:close/>
                    <a:moveTo>
                      <a:pt x="5294" y="4254"/>
                    </a:moveTo>
                    <a:cubicBezTo>
                      <a:pt x="6774" y="4254"/>
                      <a:pt x="7783" y="5104"/>
                      <a:pt x="7783" y="6742"/>
                    </a:cubicBezTo>
                    <a:cubicBezTo>
                      <a:pt x="7783" y="7467"/>
                      <a:pt x="7625" y="8192"/>
                      <a:pt x="7310" y="8885"/>
                    </a:cubicBezTo>
                    <a:lnTo>
                      <a:pt x="7310" y="8822"/>
                    </a:lnTo>
                    <a:cubicBezTo>
                      <a:pt x="7152" y="7845"/>
                      <a:pt x="6270" y="7152"/>
                      <a:pt x="5294" y="7152"/>
                    </a:cubicBezTo>
                    <a:cubicBezTo>
                      <a:pt x="4317" y="7152"/>
                      <a:pt x="3435" y="7845"/>
                      <a:pt x="3277" y="8822"/>
                    </a:cubicBezTo>
                    <a:lnTo>
                      <a:pt x="3277" y="8885"/>
                    </a:lnTo>
                    <a:cubicBezTo>
                      <a:pt x="2962" y="8192"/>
                      <a:pt x="2805" y="7467"/>
                      <a:pt x="2805" y="6742"/>
                    </a:cubicBezTo>
                    <a:cubicBezTo>
                      <a:pt x="2805" y="5104"/>
                      <a:pt x="3844" y="4254"/>
                      <a:pt x="5294" y="4254"/>
                    </a:cubicBezTo>
                    <a:close/>
                    <a:moveTo>
                      <a:pt x="4254" y="8412"/>
                    </a:moveTo>
                    <a:cubicBezTo>
                      <a:pt x="4317" y="8444"/>
                      <a:pt x="4254" y="8412"/>
                      <a:pt x="4947" y="9263"/>
                    </a:cubicBezTo>
                    <a:lnTo>
                      <a:pt x="4947" y="9546"/>
                    </a:lnTo>
                    <a:lnTo>
                      <a:pt x="4348" y="10114"/>
                    </a:lnTo>
                    <a:cubicBezTo>
                      <a:pt x="4191" y="10271"/>
                      <a:pt x="4191" y="10492"/>
                      <a:pt x="4348" y="10649"/>
                    </a:cubicBezTo>
                    <a:cubicBezTo>
                      <a:pt x="4427" y="10728"/>
                      <a:pt x="4514" y="10767"/>
                      <a:pt x="4601" y="10767"/>
                    </a:cubicBezTo>
                    <a:cubicBezTo>
                      <a:pt x="4687" y="10767"/>
                      <a:pt x="4774" y="10728"/>
                      <a:pt x="4853" y="10649"/>
                    </a:cubicBezTo>
                    <a:lnTo>
                      <a:pt x="5325" y="10177"/>
                    </a:lnTo>
                    <a:lnTo>
                      <a:pt x="5798" y="10649"/>
                    </a:lnTo>
                    <a:cubicBezTo>
                      <a:pt x="5876" y="10728"/>
                      <a:pt x="5971" y="10767"/>
                      <a:pt x="6065" y="10767"/>
                    </a:cubicBezTo>
                    <a:cubicBezTo>
                      <a:pt x="6160" y="10767"/>
                      <a:pt x="6255" y="10728"/>
                      <a:pt x="6333" y="10649"/>
                    </a:cubicBezTo>
                    <a:cubicBezTo>
                      <a:pt x="6491" y="10492"/>
                      <a:pt x="6491" y="10271"/>
                      <a:pt x="6333" y="10114"/>
                    </a:cubicBezTo>
                    <a:lnTo>
                      <a:pt x="5735" y="9546"/>
                    </a:lnTo>
                    <a:lnTo>
                      <a:pt x="5735" y="9263"/>
                    </a:lnTo>
                    <a:cubicBezTo>
                      <a:pt x="6428" y="8412"/>
                      <a:pt x="6396" y="8444"/>
                      <a:pt x="6396" y="8412"/>
                    </a:cubicBezTo>
                    <a:lnTo>
                      <a:pt x="6396" y="8412"/>
                    </a:lnTo>
                    <a:cubicBezTo>
                      <a:pt x="6522" y="8570"/>
                      <a:pt x="6617" y="8790"/>
                      <a:pt x="6680" y="8979"/>
                    </a:cubicBezTo>
                    <a:lnTo>
                      <a:pt x="6837" y="9893"/>
                    </a:lnTo>
                    <a:cubicBezTo>
                      <a:pt x="6869" y="10681"/>
                      <a:pt x="6270" y="11437"/>
                      <a:pt x="5451" y="11437"/>
                    </a:cubicBezTo>
                    <a:lnTo>
                      <a:pt x="5136" y="11437"/>
                    </a:lnTo>
                    <a:cubicBezTo>
                      <a:pt x="4317" y="11437"/>
                      <a:pt x="3687" y="10681"/>
                      <a:pt x="3844" y="9893"/>
                    </a:cubicBezTo>
                    <a:lnTo>
                      <a:pt x="4002" y="8979"/>
                    </a:lnTo>
                    <a:cubicBezTo>
                      <a:pt x="4033" y="8759"/>
                      <a:pt x="4096" y="8570"/>
                      <a:pt x="4254" y="8412"/>
                    </a:cubicBezTo>
                    <a:close/>
                    <a:moveTo>
                      <a:pt x="1040" y="0"/>
                    </a:moveTo>
                    <a:cubicBezTo>
                      <a:pt x="851" y="0"/>
                      <a:pt x="694" y="158"/>
                      <a:pt x="694" y="379"/>
                    </a:cubicBezTo>
                    <a:lnTo>
                      <a:pt x="694" y="1072"/>
                    </a:lnTo>
                    <a:cubicBezTo>
                      <a:pt x="694" y="1670"/>
                      <a:pt x="1166" y="2143"/>
                      <a:pt x="1734" y="2143"/>
                    </a:cubicBezTo>
                    <a:lnTo>
                      <a:pt x="2112" y="2143"/>
                    </a:lnTo>
                    <a:lnTo>
                      <a:pt x="2112" y="3529"/>
                    </a:lnTo>
                    <a:cubicBezTo>
                      <a:pt x="2112" y="3907"/>
                      <a:pt x="2332" y="4317"/>
                      <a:pt x="2679" y="4474"/>
                    </a:cubicBezTo>
                    <a:lnTo>
                      <a:pt x="2899" y="4537"/>
                    </a:lnTo>
                    <a:cubicBezTo>
                      <a:pt x="2742" y="4695"/>
                      <a:pt x="2616" y="4852"/>
                      <a:pt x="2521" y="5041"/>
                    </a:cubicBezTo>
                    <a:cubicBezTo>
                      <a:pt x="2206" y="4569"/>
                      <a:pt x="1671" y="4254"/>
                      <a:pt x="1072" y="4254"/>
                    </a:cubicBezTo>
                    <a:lnTo>
                      <a:pt x="379" y="4254"/>
                    </a:lnTo>
                    <a:cubicBezTo>
                      <a:pt x="158" y="4254"/>
                      <a:pt x="1" y="4411"/>
                      <a:pt x="1" y="4632"/>
                    </a:cubicBezTo>
                    <a:cubicBezTo>
                      <a:pt x="1" y="5608"/>
                      <a:pt x="788" y="6396"/>
                      <a:pt x="1797" y="6396"/>
                    </a:cubicBezTo>
                    <a:lnTo>
                      <a:pt x="2143" y="6396"/>
                    </a:lnTo>
                    <a:lnTo>
                      <a:pt x="2143" y="6742"/>
                    </a:lnTo>
                    <a:cubicBezTo>
                      <a:pt x="2143" y="7877"/>
                      <a:pt x="2521" y="9105"/>
                      <a:pt x="3151" y="10019"/>
                    </a:cubicBezTo>
                    <a:cubicBezTo>
                      <a:pt x="3120" y="11153"/>
                      <a:pt x="4065" y="12098"/>
                      <a:pt x="5199" y="12098"/>
                    </a:cubicBezTo>
                    <a:lnTo>
                      <a:pt x="5514" y="12098"/>
                    </a:lnTo>
                    <a:cubicBezTo>
                      <a:pt x="6680" y="12098"/>
                      <a:pt x="7625" y="11153"/>
                      <a:pt x="7562" y="10019"/>
                    </a:cubicBezTo>
                    <a:cubicBezTo>
                      <a:pt x="8192" y="9105"/>
                      <a:pt x="8602" y="7845"/>
                      <a:pt x="8602" y="6742"/>
                    </a:cubicBezTo>
                    <a:lnTo>
                      <a:pt x="8602" y="6396"/>
                    </a:lnTo>
                    <a:lnTo>
                      <a:pt x="8948" y="6396"/>
                    </a:lnTo>
                    <a:cubicBezTo>
                      <a:pt x="9925" y="6396"/>
                      <a:pt x="10712" y="5608"/>
                      <a:pt x="10712" y="4632"/>
                    </a:cubicBezTo>
                    <a:cubicBezTo>
                      <a:pt x="10649" y="4411"/>
                      <a:pt x="10492" y="4254"/>
                      <a:pt x="10303" y="4254"/>
                    </a:cubicBezTo>
                    <a:lnTo>
                      <a:pt x="9578" y="4254"/>
                    </a:lnTo>
                    <a:cubicBezTo>
                      <a:pt x="8980" y="4254"/>
                      <a:pt x="8444" y="4569"/>
                      <a:pt x="8129" y="5041"/>
                    </a:cubicBezTo>
                    <a:cubicBezTo>
                      <a:pt x="8003" y="4852"/>
                      <a:pt x="7909" y="4695"/>
                      <a:pt x="7783" y="4537"/>
                    </a:cubicBezTo>
                    <a:lnTo>
                      <a:pt x="7972" y="4474"/>
                    </a:lnTo>
                    <a:cubicBezTo>
                      <a:pt x="8318" y="4254"/>
                      <a:pt x="8570" y="3907"/>
                      <a:pt x="8570" y="3529"/>
                    </a:cubicBezTo>
                    <a:lnTo>
                      <a:pt x="8570" y="2143"/>
                    </a:lnTo>
                    <a:lnTo>
                      <a:pt x="8917" y="2143"/>
                    </a:lnTo>
                    <a:cubicBezTo>
                      <a:pt x="9515" y="2143"/>
                      <a:pt x="9988" y="1670"/>
                      <a:pt x="9988" y="1072"/>
                    </a:cubicBezTo>
                    <a:lnTo>
                      <a:pt x="9988" y="379"/>
                    </a:lnTo>
                    <a:cubicBezTo>
                      <a:pt x="9988" y="158"/>
                      <a:pt x="9830" y="0"/>
                      <a:pt x="9610" y="0"/>
                    </a:cubicBezTo>
                    <a:cubicBezTo>
                      <a:pt x="9421" y="0"/>
                      <a:pt x="9263" y="158"/>
                      <a:pt x="9263" y="379"/>
                    </a:cubicBezTo>
                    <a:lnTo>
                      <a:pt x="9263" y="1072"/>
                    </a:lnTo>
                    <a:cubicBezTo>
                      <a:pt x="9263" y="1261"/>
                      <a:pt x="9106" y="1418"/>
                      <a:pt x="8917" y="1418"/>
                    </a:cubicBezTo>
                    <a:lnTo>
                      <a:pt x="8570" y="1418"/>
                    </a:lnTo>
                    <a:lnTo>
                      <a:pt x="8570" y="1072"/>
                    </a:lnTo>
                    <a:cubicBezTo>
                      <a:pt x="8570" y="883"/>
                      <a:pt x="8413" y="725"/>
                      <a:pt x="8192" y="725"/>
                    </a:cubicBezTo>
                    <a:cubicBezTo>
                      <a:pt x="8003" y="725"/>
                      <a:pt x="7846" y="883"/>
                      <a:pt x="7846" y="1072"/>
                    </a:cubicBezTo>
                    <a:lnTo>
                      <a:pt x="7846" y="2143"/>
                    </a:lnTo>
                    <a:lnTo>
                      <a:pt x="7499" y="2143"/>
                    </a:lnTo>
                    <a:cubicBezTo>
                      <a:pt x="7310" y="2143"/>
                      <a:pt x="7152" y="1985"/>
                      <a:pt x="7152" y="1796"/>
                    </a:cubicBezTo>
                    <a:lnTo>
                      <a:pt x="7152" y="1072"/>
                    </a:lnTo>
                    <a:cubicBezTo>
                      <a:pt x="7152" y="883"/>
                      <a:pt x="6995" y="725"/>
                      <a:pt x="6774" y="725"/>
                    </a:cubicBezTo>
                    <a:cubicBezTo>
                      <a:pt x="6585" y="725"/>
                      <a:pt x="6428" y="883"/>
                      <a:pt x="6428" y="1072"/>
                    </a:cubicBezTo>
                    <a:lnTo>
                      <a:pt x="6428" y="1796"/>
                    </a:lnTo>
                    <a:cubicBezTo>
                      <a:pt x="6428" y="2363"/>
                      <a:pt x="6900" y="2836"/>
                      <a:pt x="7499" y="2836"/>
                    </a:cubicBezTo>
                    <a:lnTo>
                      <a:pt x="7846" y="2836"/>
                    </a:lnTo>
                    <a:lnTo>
                      <a:pt x="7846" y="3498"/>
                    </a:lnTo>
                    <a:cubicBezTo>
                      <a:pt x="7846" y="3624"/>
                      <a:pt x="7783" y="3781"/>
                      <a:pt x="7656" y="3813"/>
                    </a:cubicBezTo>
                    <a:lnTo>
                      <a:pt x="7184" y="4065"/>
                    </a:lnTo>
                    <a:cubicBezTo>
                      <a:pt x="6680" y="3750"/>
                      <a:pt x="6050" y="3592"/>
                      <a:pt x="5325" y="3592"/>
                    </a:cubicBezTo>
                    <a:cubicBezTo>
                      <a:pt x="4632" y="3592"/>
                      <a:pt x="4002" y="3750"/>
                      <a:pt x="3466" y="4065"/>
                    </a:cubicBezTo>
                    <a:lnTo>
                      <a:pt x="2994" y="3813"/>
                    </a:lnTo>
                    <a:cubicBezTo>
                      <a:pt x="2899" y="3750"/>
                      <a:pt x="2805" y="3624"/>
                      <a:pt x="2805" y="3498"/>
                    </a:cubicBezTo>
                    <a:lnTo>
                      <a:pt x="2805" y="2836"/>
                    </a:lnTo>
                    <a:lnTo>
                      <a:pt x="3151" y="2836"/>
                    </a:lnTo>
                    <a:cubicBezTo>
                      <a:pt x="3750" y="2836"/>
                      <a:pt x="4222" y="2363"/>
                      <a:pt x="4222" y="1796"/>
                    </a:cubicBezTo>
                    <a:lnTo>
                      <a:pt x="4222" y="1072"/>
                    </a:lnTo>
                    <a:cubicBezTo>
                      <a:pt x="4222" y="883"/>
                      <a:pt x="4065" y="725"/>
                      <a:pt x="3876" y="725"/>
                    </a:cubicBezTo>
                    <a:cubicBezTo>
                      <a:pt x="3687" y="725"/>
                      <a:pt x="3529" y="883"/>
                      <a:pt x="3529" y="1072"/>
                    </a:cubicBezTo>
                    <a:lnTo>
                      <a:pt x="3529" y="1796"/>
                    </a:lnTo>
                    <a:cubicBezTo>
                      <a:pt x="3529" y="1985"/>
                      <a:pt x="3372" y="2143"/>
                      <a:pt x="3151" y="2143"/>
                    </a:cubicBezTo>
                    <a:lnTo>
                      <a:pt x="2805" y="2143"/>
                    </a:lnTo>
                    <a:lnTo>
                      <a:pt x="2805" y="1072"/>
                    </a:lnTo>
                    <a:cubicBezTo>
                      <a:pt x="2805" y="883"/>
                      <a:pt x="2647" y="725"/>
                      <a:pt x="2458" y="725"/>
                    </a:cubicBezTo>
                    <a:cubicBezTo>
                      <a:pt x="2269" y="725"/>
                      <a:pt x="2112" y="883"/>
                      <a:pt x="2112" y="1072"/>
                    </a:cubicBezTo>
                    <a:lnTo>
                      <a:pt x="2112" y="1418"/>
                    </a:lnTo>
                    <a:lnTo>
                      <a:pt x="1734" y="1418"/>
                    </a:lnTo>
                    <a:cubicBezTo>
                      <a:pt x="1545" y="1418"/>
                      <a:pt x="1387" y="1261"/>
                      <a:pt x="1387" y="1072"/>
                    </a:cubicBezTo>
                    <a:lnTo>
                      <a:pt x="1387" y="379"/>
                    </a:lnTo>
                    <a:cubicBezTo>
                      <a:pt x="1387" y="158"/>
                      <a:pt x="122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94" name="Google Shape;7494;p65"/>
              <p:cNvSpPr/>
              <p:nvPr/>
            </p:nvSpPr>
            <p:spPr>
              <a:xfrm>
                <a:off x="-17740200" y="295240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cubicBezTo>
                      <a:pt x="536" y="725"/>
                      <a:pt x="694" y="567"/>
                      <a:pt x="694" y="378"/>
                    </a:cubicBez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95" name="Google Shape;7495;p65"/>
              <p:cNvSpPr/>
              <p:nvPr/>
            </p:nvSpPr>
            <p:spPr>
              <a:xfrm>
                <a:off x="-17811075" y="2952400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78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78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496" name="Google Shape;7496;p65"/>
            <p:cNvGrpSpPr/>
            <p:nvPr/>
          </p:nvGrpSpPr>
          <p:grpSpPr>
            <a:xfrm>
              <a:off x="4734153" y="1158020"/>
              <a:ext cx="232728" cy="217668"/>
              <a:chOff x="-16066500" y="2060800"/>
              <a:chExt cx="304050" cy="284375"/>
            </a:xfrm>
            <a:grpFill/>
          </p:grpSpPr>
          <p:sp>
            <p:nvSpPr>
              <p:cNvPr id="7497" name="Google Shape;7497;p65"/>
              <p:cNvSpPr/>
              <p:nvPr/>
            </p:nvSpPr>
            <p:spPr>
              <a:xfrm>
                <a:off x="-15978275" y="2203375"/>
                <a:ext cx="181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67" y="725"/>
                      <a:pt x="725" y="567"/>
                      <a:pt x="725" y="347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98" name="Google Shape;7498;p65"/>
              <p:cNvSpPr/>
              <p:nvPr/>
            </p:nvSpPr>
            <p:spPr>
              <a:xfrm>
                <a:off x="-15869575" y="2203375"/>
                <a:ext cx="173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725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7"/>
                      <a:pt x="158" y="725"/>
                      <a:pt x="347" y="725"/>
                    </a:cubicBezTo>
                    <a:cubicBezTo>
                      <a:pt x="536" y="725"/>
                      <a:pt x="693" y="567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499" name="Google Shape;7499;p65"/>
              <p:cNvSpPr/>
              <p:nvPr/>
            </p:nvSpPr>
            <p:spPr>
              <a:xfrm>
                <a:off x="-15954650" y="2186825"/>
                <a:ext cx="78775" cy="88250"/>
              </a:xfrm>
              <a:custGeom>
                <a:avLst/>
                <a:gdLst/>
                <a:ahLst/>
                <a:cxnLst/>
                <a:rect l="l" t="t" r="r" b="b"/>
                <a:pathLst>
                  <a:path w="3151" h="3530" extrusionOk="0">
                    <a:moveTo>
                      <a:pt x="1607" y="662"/>
                    </a:moveTo>
                    <a:cubicBezTo>
                      <a:pt x="1891" y="662"/>
                      <a:pt x="2080" y="820"/>
                      <a:pt x="2174" y="1103"/>
                    </a:cubicBezTo>
                    <a:lnTo>
                      <a:pt x="2458" y="2111"/>
                    </a:lnTo>
                    <a:cubicBezTo>
                      <a:pt x="2489" y="2269"/>
                      <a:pt x="2458" y="2490"/>
                      <a:pt x="2332" y="2584"/>
                    </a:cubicBezTo>
                    <a:cubicBezTo>
                      <a:pt x="2206" y="2710"/>
                      <a:pt x="2048" y="2805"/>
                      <a:pt x="1891" y="2805"/>
                    </a:cubicBezTo>
                    <a:lnTo>
                      <a:pt x="1387" y="2805"/>
                    </a:lnTo>
                    <a:cubicBezTo>
                      <a:pt x="1229" y="2805"/>
                      <a:pt x="1072" y="2710"/>
                      <a:pt x="946" y="2584"/>
                    </a:cubicBezTo>
                    <a:cubicBezTo>
                      <a:pt x="788" y="2458"/>
                      <a:pt x="757" y="2269"/>
                      <a:pt x="788" y="2111"/>
                    </a:cubicBezTo>
                    <a:lnTo>
                      <a:pt x="1072" y="1103"/>
                    </a:lnTo>
                    <a:cubicBezTo>
                      <a:pt x="1135" y="851"/>
                      <a:pt x="1355" y="662"/>
                      <a:pt x="1607" y="662"/>
                    </a:cubicBezTo>
                    <a:close/>
                    <a:moveTo>
                      <a:pt x="1576" y="1"/>
                    </a:moveTo>
                    <a:cubicBezTo>
                      <a:pt x="977" y="1"/>
                      <a:pt x="473" y="379"/>
                      <a:pt x="347" y="946"/>
                    </a:cubicBezTo>
                    <a:lnTo>
                      <a:pt x="95" y="1954"/>
                    </a:lnTo>
                    <a:cubicBezTo>
                      <a:pt x="1" y="2364"/>
                      <a:pt x="95" y="2742"/>
                      <a:pt x="316" y="3057"/>
                    </a:cubicBezTo>
                    <a:cubicBezTo>
                      <a:pt x="599" y="3340"/>
                      <a:pt x="946" y="3529"/>
                      <a:pt x="1355" y="3529"/>
                    </a:cubicBezTo>
                    <a:lnTo>
                      <a:pt x="1859" y="3529"/>
                    </a:lnTo>
                    <a:cubicBezTo>
                      <a:pt x="2237" y="3529"/>
                      <a:pt x="2615" y="3340"/>
                      <a:pt x="2836" y="3057"/>
                    </a:cubicBezTo>
                    <a:cubicBezTo>
                      <a:pt x="3088" y="2742"/>
                      <a:pt x="3151" y="2364"/>
                      <a:pt x="3088" y="1954"/>
                    </a:cubicBezTo>
                    <a:lnTo>
                      <a:pt x="2804" y="946"/>
                    </a:lnTo>
                    <a:cubicBezTo>
                      <a:pt x="2647" y="379"/>
                      <a:pt x="2174" y="1"/>
                      <a:pt x="15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00" name="Google Shape;7500;p65"/>
              <p:cNvSpPr/>
              <p:nvPr/>
            </p:nvSpPr>
            <p:spPr>
              <a:xfrm>
                <a:off x="-16066500" y="2060800"/>
                <a:ext cx="304050" cy="284375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11375" extrusionOk="0">
                    <a:moveTo>
                      <a:pt x="9326" y="694"/>
                    </a:moveTo>
                    <a:cubicBezTo>
                      <a:pt x="10492" y="694"/>
                      <a:pt x="11437" y="1639"/>
                      <a:pt x="11437" y="2836"/>
                    </a:cubicBezTo>
                    <a:cubicBezTo>
                      <a:pt x="11437" y="2962"/>
                      <a:pt x="11437" y="3025"/>
                      <a:pt x="11406" y="3120"/>
                    </a:cubicBezTo>
                    <a:cubicBezTo>
                      <a:pt x="10996" y="2584"/>
                      <a:pt x="10334" y="2269"/>
                      <a:pt x="9673" y="2175"/>
                    </a:cubicBezTo>
                    <a:cubicBezTo>
                      <a:pt x="9649" y="2170"/>
                      <a:pt x="9625" y="2168"/>
                      <a:pt x="9602" y="2168"/>
                    </a:cubicBezTo>
                    <a:cubicBezTo>
                      <a:pt x="9302" y="2168"/>
                      <a:pt x="9153" y="2537"/>
                      <a:pt x="9358" y="2742"/>
                    </a:cubicBezTo>
                    <a:cubicBezTo>
                      <a:pt x="9767" y="3151"/>
                      <a:pt x="9988" y="3687"/>
                      <a:pt x="9988" y="4254"/>
                    </a:cubicBezTo>
                    <a:cubicBezTo>
                      <a:pt x="9988" y="4412"/>
                      <a:pt x="9988" y="4569"/>
                      <a:pt x="9956" y="4727"/>
                    </a:cubicBezTo>
                    <a:cubicBezTo>
                      <a:pt x="9484" y="3844"/>
                      <a:pt x="8759" y="3120"/>
                      <a:pt x="7909" y="2616"/>
                    </a:cubicBezTo>
                    <a:cubicBezTo>
                      <a:pt x="7657" y="2521"/>
                      <a:pt x="7468" y="2395"/>
                      <a:pt x="7247" y="2301"/>
                    </a:cubicBezTo>
                    <a:cubicBezTo>
                      <a:pt x="7468" y="1356"/>
                      <a:pt x="8287" y="694"/>
                      <a:pt x="9326" y="694"/>
                    </a:cubicBezTo>
                    <a:close/>
                    <a:moveTo>
                      <a:pt x="2836" y="757"/>
                    </a:moveTo>
                    <a:cubicBezTo>
                      <a:pt x="3813" y="757"/>
                      <a:pt x="4664" y="1419"/>
                      <a:pt x="4916" y="2364"/>
                    </a:cubicBezTo>
                    <a:cubicBezTo>
                      <a:pt x="3718" y="2742"/>
                      <a:pt x="2773" y="3687"/>
                      <a:pt x="2206" y="4758"/>
                    </a:cubicBezTo>
                    <a:cubicBezTo>
                      <a:pt x="2143" y="4601"/>
                      <a:pt x="2112" y="4443"/>
                      <a:pt x="2112" y="4286"/>
                    </a:cubicBezTo>
                    <a:cubicBezTo>
                      <a:pt x="2112" y="3750"/>
                      <a:pt x="2364" y="3183"/>
                      <a:pt x="2742" y="2773"/>
                    </a:cubicBezTo>
                    <a:cubicBezTo>
                      <a:pt x="2970" y="2574"/>
                      <a:pt x="2811" y="2193"/>
                      <a:pt x="2521" y="2193"/>
                    </a:cubicBezTo>
                    <a:cubicBezTo>
                      <a:pt x="2491" y="2193"/>
                      <a:pt x="2459" y="2197"/>
                      <a:pt x="2427" y="2206"/>
                    </a:cubicBezTo>
                    <a:cubicBezTo>
                      <a:pt x="1765" y="2269"/>
                      <a:pt x="1135" y="2616"/>
                      <a:pt x="694" y="3151"/>
                    </a:cubicBezTo>
                    <a:cubicBezTo>
                      <a:pt x="536" y="1891"/>
                      <a:pt x="1513" y="757"/>
                      <a:pt x="2836" y="757"/>
                    </a:cubicBezTo>
                    <a:close/>
                    <a:moveTo>
                      <a:pt x="6050" y="2836"/>
                    </a:moveTo>
                    <a:cubicBezTo>
                      <a:pt x="8224" y="2836"/>
                      <a:pt x="9988" y="5325"/>
                      <a:pt x="9988" y="7468"/>
                    </a:cubicBezTo>
                    <a:cubicBezTo>
                      <a:pt x="10019" y="9862"/>
                      <a:pt x="7909" y="10713"/>
                      <a:pt x="6050" y="10713"/>
                    </a:cubicBezTo>
                    <a:cubicBezTo>
                      <a:pt x="4254" y="10713"/>
                      <a:pt x="2112" y="9893"/>
                      <a:pt x="2112" y="7468"/>
                    </a:cubicBezTo>
                    <a:cubicBezTo>
                      <a:pt x="2112" y="5325"/>
                      <a:pt x="3876" y="2836"/>
                      <a:pt x="6050" y="2836"/>
                    </a:cubicBezTo>
                    <a:close/>
                    <a:moveTo>
                      <a:pt x="2836" y="1"/>
                    </a:moveTo>
                    <a:cubicBezTo>
                      <a:pt x="1261" y="1"/>
                      <a:pt x="1" y="1293"/>
                      <a:pt x="1" y="2836"/>
                    </a:cubicBezTo>
                    <a:cubicBezTo>
                      <a:pt x="1" y="3246"/>
                      <a:pt x="64" y="3655"/>
                      <a:pt x="253" y="4034"/>
                    </a:cubicBezTo>
                    <a:cubicBezTo>
                      <a:pt x="316" y="4175"/>
                      <a:pt x="450" y="4246"/>
                      <a:pt x="580" y="4246"/>
                    </a:cubicBezTo>
                    <a:cubicBezTo>
                      <a:pt x="710" y="4246"/>
                      <a:pt x="836" y="4175"/>
                      <a:pt x="883" y="4034"/>
                    </a:cubicBezTo>
                    <a:cubicBezTo>
                      <a:pt x="1040" y="3687"/>
                      <a:pt x="1293" y="3403"/>
                      <a:pt x="1608" y="3214"/>
                    </a:cubicBezTo>
                    <a:lnTo>
                      <a:pt x="1608" y="3214"/>
                    </a:lnTo>
                    <a:cubicBezTo>
                      <a:pt x="1482" y="3529"/>
                      <a:pt x="1419" y="3876"/>
                      <a:pt x="1419" y="4254"/>
                    </a:cubicBezTo>
                    <a:cubicBezTo>
                      <a:pt x="1419" y="4727"/>
                      <a:pt x="1513" y="5199"/>
                      <a:pt x="1765" y="5577"/>
                    </a:cubicBezTo>
                    <a:cubicBezTo>
                      <a:pt x="1513" y="6176"/>
                      <a:pt x="1419" y="6806"/>
                      <a:pt x="1419" y="7436"/>
                    </a:cubicBezTo>
                    <a:cubicBezTo>
                      <a:pt x="1419" y="9988"/>
                      <a:pt x="3498" y="11374"/>
                      <a:pt x="6050" y="11374"/>
                    </a:cubicBezTo>
                    <a:cubicBezTo>
                      <a:pt x="8665" y="11374"/>
                      <a:pt x="10713" y="9988"/>
                      <a:pt x="10713" y="7436"/>
                    </a:cubicBezTo>
                    <a:cubicBezTo>
                      <a:pt x="10713" y="6806"/>
                      <a:pt x="10586" y="6176"/>
                      <a:pt x="10334" y="5577"/>
                    </a:cubicBezTo>
                    <a:cubicBezTo>
                      <a:pt x="10586" y="5136"/>
                      <a:pt x="10713" y="4727"/>
                      <a:pt x="10713" y="4254"/>
                    </a:cubicBezTo>
                    <a:cubicBezTo>
                      <a:pt x="10713" y="3876"/>
                      <a:pt x="10618" y="3529"/>
                      <a:pt x="10492" y="3214"/>
                    </a:cubicBezTo>
                    <a:lnTo>
                      <a:pt x="10492" y="3214"/>
                    </a:lnTo>
                    <a:cubicBezTo>
                      <a:pt x="10776" y="3403"/>
                      <a:pt x="11028" y="3687"/>
                      <a:pt x="11217" y="4034"/>
                    </a:cubicBezTo>
                    <a:cubicBezTo>
                      <a:pt x="11280" y="4175"/>
                      <a:pt x="11406" y="4246"/>
                      <a:pt x="11532" y="4246"/>
                    </a:cubicBezTo>
                    <a:cubicBezTo>
                      <a:pt x="11658" y="4246"/>
                      <a:pt x="11784" y="4175"/>
                      <a:pt x="11847" y="4034"/>
                    </a:cubicBezTo>
                    <a:cubicBezTo>
                      <a:pt x="12036" y="3655"/>
                      <a:pt x="12130" y="3246"/>
                      <a:pt x="12130" y="2836"/>
                    </a:cubicBezTo>
                    <a:cubicBezTo>
                      <a:pt x="12162" y="1293"/>
                      <a:pt x="10870" y="1"/>
                      <a:pt x="9295" y="1"/>
                    </a:cubicBezTo>
                    <a:cubicBezTo>
                      <a:pt x="7940" y="1"/>
                      <a:pt x="6837" y="915"/>
                      <a:pt x="6522" y="2175"/>
                    </a:cubicBezTo>
                    <a:cubicBezTo>
                      <a:pt x="6365" y="2112"/>
                      <a:pt x="6207" y="2112"/>
                      <a:pt x="6050" y="2112"/>
                    </a:cubicBezTo>
                    <a:cubicBezTo>
                      <a:pt x="5892" y="2112"/>
                      <a:pt x="5735" y="2112"/>
                      <a:pt x="5577" y="2175"/>
                    </a:cubicBezTo>
                    <a:cubicBezTo>
                      <a:pt x="5262" y="915"/>
                      <a:pt x="4128" y="1"/>
                      <a:pt x="28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01" name="Google Shape;7501;p65"/>
              <p:cNvSpPr/>
              <p:nvPr/>
            </p:nvSpPr>
            <p:spPr>
              <a:xfrm>
                <a:off x="-15960175" y="2287225"/>
                <a:ext cx="91400" cy="24075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963" extrusionOk="0">
                    <a:moveTo>
                      <a:pt x="437" y="1"/>
                    </a:moveTo>
                    <a:cubicBezTo>
                      <a:pt x="284" y="1"/>
                      <a:pt x="142" y="114"/>
                      <a:pt x="64" y="269"/>
                    </a:cubicBezTo>
                    <a:cubicBezTo>
                      <a:pt x="1" y="458"/>
                      <a:pt x="96" y="647"/>
                      <a:pt x="316" y="742"/>
                    </a:cubicBezTo>
                    <a:cubicBezTo>
                      <a:pt x="852" y="931"/>
                      <a:pt x="1450" y="962"/>
                      <a:pt x="1828" y="962"/>
                    </a:cubicBezTo>
                    <a:cubicBezTo>
                      <a:pt x="2238" y="962"/>
                      <a:pt x="2836" y="931"/>
                      <a:pt x="3372" y="742"/>
                    </a:cubicBezTo>
                    <a:cubicBezTo>
                      <a:pt x="3593" y="647"/>
                      <a:pt x="3656" y="458"/>
                      <a:pt x="3624" y="269"/>
                    </a:cubicBezTo>
                    <a:cubicBezTo>
                      <a:pt x="3546" y="114"/>
                      <a:pt x="3383" y="1"/>
                      <a:pt x="3240" y="1"/>
                    </a:cubicBezTo>
                    <a:cubicBezTo>
                      <a:pt x="3209" y="1"/>
                      <a:pt x="3179" y="6"/>
                      <a:pt x="3151" y="17"/>
                    </a:cubicBezTo>
                    <a:cubicBezTo>
                      <a:pt x="2679" y="206"/>
                      <a:pt x="2143" y="238"/>
                      <a:pt x="1828" y="238"/>
                    </a:cubicBezTo>
                    <a:cubicBezTo>
                      <a:pt x="1482" y="238"/>
                      <a:pt x="1009" y="206"/>
                      <a:pt x="537" y="17"/>
                    </a:cubicBezTo>
                    <a:cubicBezTo>
                      <a:pt x="503" y="6"/>
                      <a:pt x="470" y="1"/>
                      <a:pt x="4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502" name="Google Shape;7502;p65"/>
            <p:cNvSpPr/>
            <p:nvPr/>
          </p:nvSpPr>
          <p:spPr>
            <a:xfrm>
              <a:off x="4733217" y="1438513"/>
              <a:ext cx="233933" cy="233914"/>
            </a:xfrm>
            <a:custGeom>
              <a:avLst/>
              <a:gdLst/>
              <a:ahLst/>
              <a:cxnLst/>
              <a:rect l="l" t="t" r="r" b="b"/>
              <a:pathLst>
                <a:path w="12225" h="12224" extrusionOk="0">
                  <a:moveTo>
                    <a:pt x="6522" y="1638"/>
                  </a:moveTo>
                  <a:lnTo>
                    <a:pt x="9074" y="2678"/>
                  </a:lnTo>
                  <a:lnTo>
                    <a:pt x="8507" y="3245"/>
                  </a:lnTo>
                  <a:lnTo>
                    <a:pt x="6522" y="2426"/>
                  </a:lnTo>
                  <a:lnTo>
                    <a:pt x="6522" y="1638"/>
                  </a:lnTo>
                  <a:close/>
                  <a:moveTo>
                    <a:pt x="5766" y="1670"/>
                  </a:moveTo>
                  <a:lnTo>
                    <a:pt x="5766" y="2457"/>
                  </a:lnTo>
                  <a:lnTo>
                    <a:pt x="3750" y="3277"/>
                  </a:lnTo>
                  <a:lnTo>
                    <a:pt x="3214" y="2741"/>
                  </a:lnTo>
                  <a:lnTo>
                    <a:pt x="5766" y="1670"/>
                  </a:lnTo>
                  <a:close/>
                  <a:moveTo>
                    <a:pt x="5766" y="3214"/>
                  </a:moveTo>
                  <a:lnTo>
                    <a:pt x="5766" y="4001"/>
                  </a:lnTo>
                  <a:lnTo>
                    <a:pt x="4821" y="4348"/>
                  </a:lnTo>
                  <a:lnTo>
                    <a:pt x="4254" y="3781"/>
                  </a:lnTo>
                  <a:lnTo>
                    <a:pt x="5766" y="3214"/>
                  </a:lnTo>
                  <a:close/>
                  <a:moveTo>
                    <a:pt x="6459" y="3214"/>
                  </a:moveTo>
                  <a:lnTo>
                    <a:pt x="7972" y="3781"/>
                  </a:lnTo>
                  <a:lnTo>
                    <a:pt x="7404" y="4348"/>
                  </a:lnTo>
                  <a:lnTo>
                    <a:pt x="6459" y="4001"/>
                  </a:lnTo>
                  <a:lnTo>
                    <a:pt x="6459" y="3214"/>
                  </a:lnTo>
                  <a:close/>
                  <a:moveTo>
                    <a:pt x="5766" y="4726"/>
                  </a:moveTo>
                  <a:lnTo>
                    <a:pt x="5766" y="5293"/>
                  </a:lnTo>
                  <a:lnTo>
                    <a:pt x="5357" y="4883"/>
                  </a:lnTo>
                  <a:lnTo>
                    <a:pt x="5766" y="4726"/>
                  </a:lnTo>
                  <a:close/>
                  <a:moveTo>
                    <a:pt x="6459" y="4726"/>
                  </a:moveTo>
                  <a:lnTo>
                    <a:pt x="6869" y="4883"/>
                  </a:lnTo>
                  <a:lnTo>
                    <a:pt x="6459" y="5293"/>
                  </a:lnTo>
                  <a:lnTo>
                    <a:pt x="6459" y="4726"/>
                  </a:lnTo>
                  <a:close/>
                  <a:moveTo>
                    <a:pt x="2679" y="3214"/>
                  </a:moveTo>
                  <a:lnTo>
                    <a:pt x="3246" y="3749"/>
                  </a:lnTo>
                  <a:lnTo>
                    <a:pt x="2427" y="5765"/>
                  </a:lnTo>
                  <a:lnTo>
                    <a:pt x="1639" y="5765"/>
                  </a:lnTo>
                  <a:lnTo>
                    <a:pt x="2679" y="3214"/>
                  </a:lnTo>
                  <a:close/>
                  <a:moveTo>
                    <a:pt x="4853" y="5356"/>
                  </a:moveTo>
                  <a:lnTo>
                    <a:pt x="5262" y="5765"/>
                  </a:lnTo>
                  <a:lnTo>
                    <a:pt x="4695" y="5765"/>
                  </a:lnTo>
                  <a:lnTo>
                    <a:pt x="4853" y="5356"/>
                  </a:lnTo>
                  <a:close/>
                  <a:moveTo>
                    <a:pt x="7373" y="5356"/>
                  </a:moveTo>
                  <a:lnTo>
                    <a:pt x="7531" y="5765"/>
                  </a:lnTo>
                  <a:lnTo>
                    <a:pt x="6995" y="5765"/>
                  </a:lnTo>
                  <a:lnTo>
                    <a:pt x="7373" y="5356"/>
                  </a:lnTo>
                  <a:close/>
                  <a:moveTo>
                    <a:pt x="8476" y="4253"/>
                  </a:moveTo>
                  <a:lnTo>
                    <a:pt x="9074" y="5765"/>
                  </a:lnTo>
                  <a:lnTo>
                    <a:pt x="8287" y="5765"/>
                  </a:lnTo>
                  <a:lnTo>
                    <a:pt x="7940" y="4820"/>
                  </a:lnTo>
                  <a:lnTo>
                    <a:pt x="8476" y="4253"/>
                  </a:lnTo>
                  <a:close/>
                  <a:moveTo>
                    <a:pt x="9547" y="3214"/>
                  </a:moveTo>
                  <a:lnTo>
                    <a:pt x="10618" y="5765"/>
                  </a:lnTo>
                  <a:lnTo>
                    <a:pt x="9830" y="5765"/>
                  </a:lnTo>
                  <a:lnTo>
                    <a:pt x="8980" y="3749"/>
                  </a:lnTo>
                  <a:lnTo>
                    <a:pt x="9547" y="3214"/>
                  </a:lnTo>
                  <a:close/>
                  <a:moveTo>
                    <a:pt x="3781" y="4316"/>
                  </a:moveTo>
                  <a:lnTo>
                    <a:pt x="4348" y="4852"/>
                  </a:lnTo>
                  <a:lnTo>
                    <a:pt x="4002" y="5797"/>
                  </a:lnTo>
                  <a:lnTo>
                    <a:pt x="3214" y="5797"/>
                  </a:lnTo>
                  <a:lnTo>
                    <a:pt x="3781" y="4316"/>
                  </a:lnTo>
                  <a:close/>
                  <a:moveTo>
                    <a:pt x="5262" y="6522"/>
                  </a:moveTo>
                  <a:lnTo>
                    <a:pt x="4853" y="6900"/>
                  </a:lnTo>
                  <a:lnTo>
                    <a:pt x="4695" y="6522"/>
                  </a:lnTo>
                  <a:close/>
                  <a:moveTo>
                    <a:pt x="7531" y="6522"/>
                  </a:moveTo>
                  <a:lnTo>
                    <a:pt x="7373" y="6900"/>
                  </a:lnTo>
                  <a:lnTo>
                    <a:pt x="6995" y="6522"/>
                  </a:lnTo>
                  <a:close/>
                  <a:moveTo>
                    <a:pt x="5766" y="6994"/>
                  </a:moveTo>
                  <a:lnTo>
                    <a:pt x="5766" y="7530"/>
                  </a:lnTo>
                  <a:lnTo>
                    <a:pt x="5357" y="7372"/>
                  </a:lnTo>
                  <a:lnTo>
                    <a:pt x="5766" y="6994"/>
                  </a:lnTo>
                  <a:close/>
                  <a:moveTo>
                    <a:pt x="6459" y="6994"/>
                  </a:moveTo>
                  <a:lnTo>
                    <a:pt x="6869" y="7372"/>
                  </a:lnTo>
                  <a:lnTo>
                    <a:pt x="6459" y="7530"/>
                  </a:lnTo>
                  <a:lnTo>
                    <a:pt x="6459" y="6994"/>
                  </a:lnTo>
                  <a:close/>
                  <a:moveTo>
                    <a:pt x="9074" y="6459"/>
                  </a:moveTo>
                  <a:lnTo>
                    <a:pt x="8476" y="7971"/>
                  </a:lnTo>
                  <a:lnTo>
                    <a:pt x="7940" y="7404"/>
                  </a:lnTo>
                  <a:lnTo>
                    <a:pt x="8287" y="6459"/>
                  </a:lnTo>
                  <a:close/>
                  <a:moveTo>
                    <a:pt x="3939" y="6522"/>
                  </a:moveTo>
                  <a:lnTo>
                    <a:pt x="4317" y="7467"/>
                  </a:lnTo>
                  <a:lnTo>
                    <a:pt x="3750" y="8002"/>
                  </a:lnTo>
                  <a:lnTo>
                    <a:pt x="3151" y="6522"/>
                  </a:lnTo>
                  <a:close/>
                  <a:moveTo>
                    <a:pt x="2458" y="6522"/>
                  </a:moveTo>
                  <a:lnTo>
                    <a:pt x="3277" y="8506"/>
                  </a:lnTo>
                  <a:lnTo>
                    <a:pt x="2742" y="9073"/>
                  </a:lnTo>
                  <a:lnTo>
                    <a:pt x="1671" y="6522"/>
                  </a:lnTo>
                  <a:close/>
                  <a:moveTo>
                    <a:pt x="4853" y="7939"/>
                  </a:moveTo>
                  <a:lnTo>
                    <a:pt x="5798" y="8286"/>
                  </a:lnTo>
                  <a:lnTo>
                    <a:pt x="5798" y="9073"/>
                  </a:lnTo>
                  <a:lnTo>
                    <a:pt x="4317" y="8475"/>
                  </a:lnTo>
                  <a:lnTo>
                    <a:pt x="4853" y="7939"/>
                  </a:lnTo>
                  <a:close/>
                  <a:moveTo>
                    <a:pt x="7404" y="7939"/>
                  </a:moveTo>
                  <a:lnTo>
                    <a:pt x="7972" y="8475"/>
                  </a:lnTo>
                  <a:lnTo>
                    <a:pt x="6491" y="9073"/>
                  </a:lnTo>
                  <a:lnTo>
                    <a:pt x="6491" y="8286"/>
                  </a:lnTo>
                  <a:lnTo>
                    <a:pt x="6459" y="8286"/>
                  </a:lnTo>
                  <a:lnTo>
                    <a:pt x="7404" y="7939"/>
                  </a:lnTo>
                  <a:close/>
                  <a:moveTo>
                    <a:pt x="10649" y="6522"/>
                  </a:moveTo>
                  <a:lnTo>
                    <a:pt x="9578" y="9073"/>
                  </a:lnTo>
                  <a:lnTo>
                    <a:pt x="9043" y="8506"/>
                  </a:lnTo>
                  <a:lnTo>
                    <a:pt x="9862" y="6522"/>
                  </a:lnTo>
                  <a:close/>
                  <a:moveTo>
                    <a:pt x="8476" y="8979"/>
                  </a:moveTo>
                  <a:lnTo>
                    <a:pt x="9043" y="9546"/>
                  </a:lnTo>
                  <a:lnTo>
                    <a:pt x="6459" y="10617"/>
                  </a:lnTo>
                  <a:lnTo>
                    <a:pt x="6459" y="9830"/>
                  </a:lnTo>
                  <a:lnTo>
                    <a:pt x="8476" y="8979"/>
                  </a:lnTo>
                  <a:close/>
                  <a:moveTo>
                    <a:pt x="3750" y="9042"/>
                  </a:moveTo>
                  <a:lnTo>
                    <a:pt x="5766" y="9861"/>
                  </a:lnTo>
                  <a:lnTo>
                    <a:pt x="5766" y="10649"/>
                  </a:lnTo>
                  <a:lnTo>
                    <a:pt x="3214" y="9578"/>
                  </a:lnTo>
                  <a:lnTo>
                    <a:pt x="3750" y="9042"/>
                  </a:lnTo>
                  <a:close/>
                  <a:moveTo>
                    <a:pt x="6113" y="0"/>
                  </a:moveTo>
                  <a:cubicBezTo>
                    <a:pt x="5924" y="0"/>
                    <a:pt x="5766" y="158"/>
                    <a:pt x="5766" y="347"/>
                  </a:cubicBezTo>
                  <a:lnTo>
                    <a:pt x="5766" y="882"/>
                  </a:lnTo>
                  <a:lnTo>
                    <a:pt x="2647" y="2142"/>
                  </a:lnTo>
                  <a:lnTo>
                    <a:pt x="2332" y="1827"/>
                  </a:lnTo>
                  <a:cubicBezTo>
                    <a:pt x="2253" y="1749"/>
                    <a:pt x="2167" y="1709"/>
                    <a:pt x="2080" y="1709"/>
                  </a:cubicBezTo>
                  <a:cubicBezTo>
                    <a:pt x="1994" y="1709"/>
                    <a:pt x="1907" y="1749"/>
                    <a:pt x="1828" y="1827"/>
                  </a:cubicBezTo>
                  <a:cubicBezTo>
                    <a:pt x="1671" y="1985"/>
                    <a:pt x="1671" y="2174"/>
                    <a:pt x="1828" y="2331"/>
                  </a:cubicBezTo>
                  <a:lnTo>
                    <a:pt x="2143" y="2647"/>
                  </a:lnTo>
                  <a:lnTo>
                    <a:pt x="883" y="5765"/>
                  </a:lnTo>
                  <a:lnTo>
                    <a:pt x="379" y="5765"/>
                  </a:lnTo>
                  <a:cubicBezTo>
                    <a:pt x="158" y="5765"/>
                    <a:pt x="1" y="5923"/>
                    <a:pt x="1" y="6112"/>
                  </a:cubicBezTo>
                  <a:cubicBezTo>
                    <a:pt x="1" y="6301"/>
                    <a:pt x="158" y="6459"/>
                    <a:pt x="379" y="6459"/>
                  </a:cubicBezTo>
                  <a:lnTo>
                    <a:pt x="883" y="6459"/>
                  </a:lnTo>
                  <a:lnTo>
                    <a:pt x="2143" y="9578"/>
                  </a:lnTo>
                  <a:lnTo>
                    <a:pt x="1828" y="9893"/>
                  </a:lnTo>
                  <a:cubicBezTo>
                    <a:pt x="1671" y="10050"/>
                    <a:pt x="1671" y="10239"/>
                    <a:pt x="1828" y="10397"/>
                  </a:cubicBezTo>
                  <a:cubicBezTo>
                    <a:pt x="1907" y="10475"/>
                    <a:pt x="1994" y="10515"/>
                    <a:pt x="2080" y="10515"/>
                  </a:cubicBezTo>
                  <a:cubicBezTo>
                    <a:pt x="2167" y="10515"/>
                    <a:pt x="2253" y="10475"/>
                    <a:pt x="2332" y="10397"/>
                  </a:cubicBezTo>
                  <a:lnTo>
                    <a:pt x="2647" y="10082"/>
                  </a:lnTo>
                  <a:lnTo>
                    <a:pt x="5766" y="11342"/>
                  </a:lnTo>
                  <a:lnTo>
                    <a:pt x="5766" y="11877"/>
                  </a:lnTo>
                  <a:cubicBezTo>
                    <a:pt x="5766" y="12066"/>
                    <a:pt x="5924" y="12224"/>
                    <a:pt x="6113" y="12224"/>
                  </a:cubicBezTo>
                  <a:cubicBezTo>
                    <a:pt x="6302" y="12224"/>
                    <a:pt x="6459" y="12066"/>
                    <a:pt x="6459" y="11877"/>
                  </a:cubicBezTo>
                  <a:lnTo>
                    <a:pt x="6459" y="11405"/>
                  </a:lnTo>
                  <a:lnTo>
                    <a:pt x="9578" y="10145"/>
                  </a:lnTo>
                  <a:lnTo>
                    <a:pt x="9893" y="10460"/>
                  </a:lnTo>
                  <a:cubicBezTo>
                    <a:pt x="9972" y="10538"/>
                    <a:pt x="10067" y="10578"/>
                    <a:pt x="10157" y="10578"/>
                  </a:cubicBezTo>
                  <a:cubicBezTo>
                    <a:pt x="10248" y="10578"/>
                    <a:pt x="10334" y="10538"/>
                    <a:pt x="10397" y="10460"/>
                  </a:cubicBezTo>
                  <a:cubicBezTo>
                    <a:pt x="10555" y="10302"/>
                    <a:pt x="10555" y="10082"/>
                    <a:pt x="10397" y="9924"/>
                  </a:cubicBezTo>
                  <a:lnTo>
                    <a:pt x="10082" y="9609"/>
                  </a:lnTo>
                  <a:lnTo>
                    <a:pt x="11343" y="6522"/>
                  </a:lnTo>
                  <a:lnTo>
                    <a:pt x="11878" y="6522"/>
                  </a:lnTo>
                  <a:cubicBezTo>
                    <a:pt x="12067" y="6522"/>
                    <a:pt x="12225" y="6364"/>
                    <a:pt x="12225" y="6144"/>
                  </a:cubicBezTo>
                  <a:cubicBezTo>
                    <a:pt x="12225" y="5955"/>
                    <a:pt x="12067" y="5765"/>
                    <a:pt x="11878" y="5765"/>
                  </a:cubicBezTo>
                  <a:lnTo>
                    <a:pt x="11343" y="5765"/>
                  </a:lnTo>
                  <a:lnTo>
                    <a:pt x="10082" y="2647"/>
                  </a:lnTo>
                  <a:lnTo>
                    <a:pt x="10397" y="2331"/>
                  </a:lnTo>
                  <a:cubicBezTo>
                    <a:pt x="10555" y="2174"/>
                    <a:pt x="10555" y="1985"/>
                    <a:pt x="10397" y="1827"/>
                  </a:cubicBezTo>
                  <a:cubicBezTo>
                    <a:pt x="10319" y="1749"/>
                    <a:pt x="10232" y="1709"/>
                    <a:pt x="10145" y="1709"/>
                  </a:cubicBezTo>
                  <a:cubicBezTo>
                    <a:pt x="10059" y="1709"/>
                    <a:pt x="9972" y="1749"/>
                    <a:pt x="9893" y="1827"/>
                  </a:cubicBezTo>
                  <a:lnTo>
                    <a:pt x="9578" y="2142"/>
                  </a:lnTo>
                  <a:lnTo>
                    <a:pt x="6459" y="882"/>
                  </a:lnTo>
                  <a:lnTo>
                    <a:pt x="6459" y="347"/>
                  </a:lnTo>
                  <a:cubicBezTo>
                    <a:pt x="6459" y="158"/>
                    <a:pt x="6302" y="0"/>
                    <a:pt x="61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503" name="Google Shape;7503;p65"/>
            <p:cNvSpPr/>
            <p:nvPr/>
          </p:nvSpPr>
          <p:spPr>
            <a:xfrm>
              <a:off x="4753712" y="1722458"/>
              <a:ext cx="192945" cy="233780"/>
            </a:xfrm>
            <a:custGeom>
              <a:avLst/>
              <a:gdLst/>
              <a:ahLst/>
              <a:cxnLst/>
              <a:rect l="l" t="t" r="r" b="b"/>
              <a:pathLst>
                <a:path w="10083" h="12217" extrusionOk="0">
                  <a:moveTo>
                    <a:pt x="5356" y="1001"/>
                  </a:moveTo>
                  <a:cubicBezTo>
                    <a:pt x="5577" y="1316"/>
                    <a:pt x="5734" y="1694"/>
                    <a:pt x="5734" y="2104"/>
                  </a:cubicBezTo>
                  <a:cubicBezTo>
                    <a:pt x="5734" y="2135"/>
                    <a:pt x="5734" y="2198"/>
                    <a:pt x="5766" y="2261"/>
                  </a:cubicBezTo>
                  <a:cubicBezTo>
                    <a:pt x="5624" y="2230"/>
                    <a:pt x="5498" y="2214"/>
                    <a:pt x="5372" y="2214"/>
                  </a:cubicBezTo>
                  <a:cubicBezTo>
                    <a:pt x="5246" y="2214"/>
                    <a:pt x="5120" y="2230"/>
                    <a:pt x="4978" y="2261"/>
                  </a:cubicBezTo>
                  <a:cubicBezTo>
                    <a:pt x="5010" y="2198"/>
                    <a:pt x="5010" y="2135"/>
                    <a:pt x="5010" y="2104"/>
                  </a:cubicBezTo>
                  <a:cubicBezTo>
                    <a:pt x="5041" y="1663"/>
                    <a:pt x="5167" y="1316"/>
                    <a:pt x="5356" y="1001"/>
                  </a:cubicBezTo>
                  <a:close/>
                  <a:moveTo>
                    <a:pt x="3529" y="1474"/>
                  </a:moveTo>
                  <a:cubicBezTo>
                    <a:pt x="3876" y="1631"/>
                    <a:pt x="4159" y="1883"/>
                    <a:pt x="4380" y="2261"/>
                  </a:cubicBezTo>
                  <a:lnTo>
                    <a:pt x="4506" y="2356"/>
                  </a:lnTo>
                  <a:cubicBezTo>
                    <a:pt x="4254" y="2450"/>
                    <a:pt x="4033" y="2608"/>
                    <a:pt x="3844" y="2765"/>
                  </a:cubicBezTo>
                  <a:cubicBezTo>
                    <a:pt x="3844" y="2734"/>
                    <a:pt x="3844" y="2639"/>
                    <a:pt x="3781" y="2608"/>
                  </a:cubicBezTo>
                  <a:cubicBezTo>
                    <a:pt x="3592" y="2261"/>
                    <a:pt x="3529" y="1852"/>
                    <a:pt x="3529" y="1474"/>
                  </a:cubicBezTo>
                  <a:close/>
                  <a:moveTo>
                    <a:pt x="7247" y="1474"/>
                  </a:moveTo>
                  <a:lnTo>
                    <a:pt x="7247" y="1474"/>
                  </a:lnTo>
                  <a:cubicBezTo>
                    <a:pt x="7310" y="1852"/>
                    <a:pt x="7215" y="2261"/>
                    <a:pt x="7026" y="2608"/>
                  </a:cubicBezTo>
                  <a:cubicBezTo>
                    <a:pt x="6995" y="2639"/>
                    <a:pt x="6995" y="2734"/>
                    <a:pt x="6995" y="2765"/>
                  </a:cubicBezTo>
                  <a:cubicBezTo>
                    <a:pt x="6806" y="2608"/>
                    <a:pt x="6554" y="2450"/>
                    <a:pt x="6301" y="2356"/>
                  </a:cubicBezTo>
                  <a:cubicBezTo>
                    <a:pt x="6301" y="2324"/>
                    <a:pt x="6364" y="2293"/>
                    <a:pt x="6396" y="2261"/>
                  </a:cubicBezTo>
                  <a:cubicBezTo>
                    <a:pt x="6585" y="1883"/>
                    <a:pt x="6900" y="1663"/>
                    <a:pt x="7247" y="1474"/>
                  </a:cubicBezTo>
                  <a:close/>
                  <a:moveTo>
                    <a:pt x="2143" y="2797"/>
                  </a:moveTo>
                  <a:cubicBezTo>
                    <a:pt x="2521" y="2797"/>
                    <a:pt x="2930" y="2891"/>
                    <a:pt x="3277" y="3080"/>
                  </a:cubicBezTo>
                  <a:cubicBezTo>
                    <a:pt x="3309" y="3112"/>
                    <a:pt x="3403" y="3112"/>
                    <a:pt x="3435" y="3112"/>
                  </a:cubicBezTo>
                  <a:cubicBezTo>
                    <a:pt x="3277" y="3301"/>
                    <a:pt x="3119" y="3553"/>
                    <a:pt x="3056" y="3773"/>
                  </a:cubicBezTo>
                  <a:lnTo>
                    <a:pt x="2930" y="3647"/>
                  </a:lnTo>
                  <a:cubicBezTo>
                    <a:pt x="2584" y="3458"/>
                    <a:pt x="2332" y="3143"/>
                    <a:pt x="2143" y="2797"/>
                  </a:cubicBezTo>
                  <a:close/>
                  <a:moveTo>
                    <a:pt x="8487" y="2822"/>
                  </a:moveTo>
                  <a:cubicBezTo>
                    <a:pt x="8536" y="2822"/>
                    <a:pt x="8585" y="2824"/>
                    <a:pt x="8633" y="2828"/>
                  </a:cubicBezTo>
                  <a:cubicBezTo>
                    <a:pt x="8475" y="3206"/>
                    <a:pt x="8192" y="3458"/>
                    <a:pt x="7845" y="3710"/>
                  </a:cubicBezTo>
                  <a:lnTo>
                    <a:pt x="7719" y="3836"/>
                  </a:lnTo>
                  <a:cubicBezTo>
                    <a:pt x="7656" y="3584"/>
                    <a:pt x="7499" y="3364"/>
                    <a:pt x="7341" y="3143"/>
                  </a:cubicBezTo>
                  <a:cubicBezTo>
                    <a:pt x="7373" y="3112"/>
                    <a:pt x="7404" y="3112"/>
                    <a:pt x="7499" y="3080"/>
                  </a:cubicBezTo>
                  <a:cubicBezTo>
                    <a:pt x="7801" y="2915"/>
                    <a:pt x="8152" y="2822"/>
                    <a:pt x="8487" y="2822"/>
                  </a:cubicBezTo>
                  <a:close/>
                  <a:moveTo>
                    <a:pt x="2930" y="4309"/>
                  </a:moveTo>
                  <a:lnTo>
                    <a:pt x="2930" y="4309"/>
                  </a:lnTo>
                  <a:cubicBezTo>
                    <a:pt x="2899" y="4561"/>
                    <a:pt x="2899" y="4813"/>
                    <a:pt x="2930" y="5097"/>
                  </a:cubicBezTo>
                  <a:cubicBezTo>
                    <a:pt x="2899" y="5034"/>
                    <a:pt x="2804" y="5034"/>
                    <a:pt x="2773" y="5034"/>
                  </a:cubicBezTo>
                  <a:cubicBezTo>
                    <a:pt x="2363" y="5034"/>
                    <a:pt x="1985" y="4939"/>
                    <a:pt x="1670" y="4687"/>
                  </a:cubicBezTo>
                  <a:cubicBezTo>
                    <a:pt x="1985" y="4498"/>
                    <a:pt x="2363" y="4341"/>
                    <a:pt x="2773" y="4341"/>
                  </a:cubicBezTo>
                  <a:cubicBezTo>
                    <a:pt x="2804" y="4341"/>
                    <a:pt x="2899" y="4341"/>
                    <a:pt x="2930" y="4309"/>
                  </a:cubicBezTo>
                  <a:close/>
                  <a:moveTo>
                    <a:pt x="7845" y="4309"/>
                  </a:moveTo>
                  <a:cubicBezTo>
                    <a:pt x="7877" y="4341"/>
                    <a:pt x="7971" y="4341"/>
                    <a:pt x="8003" y="4341"/>
                  </a:cubicBezTo>
                  <a:cubicBezTo>
                    <a:pt x="8412" y="4372"/>
                    <a:pt x="8790" y="4498"/>
                    <a:pt x="9105" y="4687"/>
                  </a:cubicBezTo>
                  <a:cubicBezTo>
                    <a:pt x="8790" y="4876"/>
                    <a:pt x="8412" y="5034"/>
                    <a:pt x="8003" y="5034"/>
                  </a:cubicBezTo>
                  <a:cubicBezTo>
                    <a:pt x="7971" y="5034"/>
                    <a:pt x="7877" y="5034"/>
                    <a:pt x="7845" y="5097"/>
                  </a:cubicBezTo>
                  <a:cubicBezTo>
                    <a:pt x="7877" y="4813"/>
                    <a:pt x="7877" y="4561"/>
                    <a:pt x="7845" y="4309"/>
                  </a:cubicBezTo>
                  <a:close/>
                  <a:moveTo>
                    <a:pt x="5356" y="2923"/>
                  </a:moveTo>
                  <a:cubicBezTo>
                    <a:pt x="6364" y="2923"/>
                    <a:pt x="7152" y="3710"/>
                    <a:pt x="7152" y="4687"/>
                  </a:cubicBezTo>
                  <a:cubicBezTo>
                    <a:pt x="7152" y="5664"/>
                    <a:pt x="6364" y="6451"/>
                    <a:pt x="5356" y="6451"/>
                  </a:cubicBezTo>
                  <a:cubicBezTo>
                    <a:pt x="4380" y="6451"/>
                    <a:pt x="3592" y="5664"/>
                    <a:pt x="3592" y="4687"/>
                  </a:cubicBezTo>
                  <a:cubicBezTo>
                    <a:pt x="3592" y="3710"/>
                    <a:pt x="4380" y="2923"/>
                    <a:pt x="5356" y="2923"/>
                  </a:cubicBezTo>
                  <a:close/>
                  <a:moveTo>
                    <a:pt x="3056" y="5601"/>
                  </a:moveTo>
                  <a:cubicBezTo>
                    <a:pt x="3119" y="5821"/>
                    <a:pt x="3277" y="6073"/>
                    <a:pt x="3435" y="6262"/>
                  </a:cubicBezTo>
                  <a:cubicBezTo>
                    <a:pt x="3403" y="6262"/>
                    <a:pt x="3309" y="6262"/>
                    <a:pt x="3277" y="6294"/>
                  </a:cubicBezTo>
                  <a:cubicBezTo>
                    <a:pt x="2985" y="6479"/>
                    <a:pt x="2649" y="6554"/>
                    <a:pt x="2324" y="6554"/>
                  </a:cubicBezTo>
                  <a:cubicBezTo>
                    <a:pt x="2263" y="6554"/>
                    <a:pt x="2203" y="6551"/>
                    <a:pt x="2143" y="6546"/>
                  </a:cubicBezTo>
                  <a:cubicBezTo>
                    <a:pt x="2300" y="6199"/>
                    <a:pt x="2584" y="5916"/>
                    <a:pt x="2930" y="5664"/>
                  </a:cubicBezTo>
                  <a:cubicBezTo>
                    <a:pt x="2962" y="5664"/>
                    <a:pt x="2993" y="5632"/>
                    <a:pt x="3056" y="5601"/>
                  </a:cubicBezTo>
                  <a:close/>
                  <a:moveTo>
                    <a:pt x="7719" y="5601"/>
                  </a:moveTo>
                  <a:lnTo>
                    <a:pt x="7845" y="5727"/>
                  </a:lnTo>
                  <a:cubicBezTo>
                    <a:pt x="8192" y="5916"/>
                    <a:pt x="8444" y="6231"/>
                    <a:pt x="8633" y="6577"/>
                  </a:cubicBezTo>
                  <a:cubicBezTo>
                    <a:pt x="8571" y="6583"/>
                    <a:pt x="8509" y="6585"/>
                    <a:pt x="8447" y="6585"/>
                  </a:cubicBezTo>
                  <a:cubicBezTo>
                    <a:pt x="8124" y="6585"/>
                    <a:pt x="7789" y="6515"/>
                    <a:pt x="7499" y="6357"/>
                  </a:cubicBezTo>
                  <a:cubicBezTo>
                    <a:pt x="7467" y="6294"/>
                    <a:pt x="7373" y="6294"/>
                    <a:pt x="7341" y="6294"/>
                  </a:cubicBezTo>
                  <a:cubicBezTo>
                    <a:pt x="7499" y="6073"/>
                    <a:pt x="7625" y="5821"/>
                    <a:pt x="7719" y="5601"/>
                  </a:cubicBezTo>
                  <a:close/>
                  <a:moveTo>
                    <a:pt x="3781" y="6609"/>
                  </a:moveTo>
                  <a:cubicBezTo>
                    <a:pt x="4002" y="6766"/>
                    <a:pt x="4222" y="6924"/>
                    <a:pt x="4474" y="7018"/>
                  </a:cubicBezTo>
                  <a:lnTo>
                    <a:pt x="4348" y="7144"/>
                  </a:lnTo>
                  <a:cubicBezTo>
                    <a:pt x="4159" y="7491"/>
                    <a:pt x="3844" y="7712"/>
                    <a:pt x="3466" y="7932"/>
                  </a:cubicBezTo>
                  <a:cubicBezTo>
                    <a:pt x="3529" y="7523"/>
                    <a:pt x="3592" y="7144"/>
                    <a:pt x="3750" y="6766"/>
                  </a:cubicBezTo>
                  <a:cubicBezTo>
                    <a:pt x="3781" y="6735"/>
                    <a:pt x="3781" y="6672"/>
                    <a:pt x="3781" y="6609"/>
                  </a:cubicBezTo>
                  <a:close/>
                  <a:moveTo>
                    <a:pt x="6932" y="6609"/>
                  </a:moveTo>
                  <a:cubicBezTo>
                    <a:pt x="6932" y="6672"/>
                    <a:pt x="6932" y="6735"/>
                    <a:pt x="6995" y="6766"/>
                  </a:cubicBezTo>
                  <a:cubicBezTo>
                    <a:pt x="7184" y="7144"/>
                    <a:pt x="7247" y="7523"/>
                    <a:pt x="7215" y="7932"/>
                  </a:cubicBezTo>
                  <a:cubicBezTo>
                    <a:pt x="6869" y="7775"/>
                    <a:pt x="6585" y="7491"/>
                    <a:pt x="6364" y="7144"/>
                  </a:cubicBezTo>
                  <a:lnTo>
                    <a:pt x="6238" y="7018"/>
                  </a:lnTo>
                  <a:cubicBezTo>
                    <a:pt x="6522" y="6924"/>
                    <a:pt x="6743" y="6829"/>
                    <a:pt x="6932" y="6609"/>
                  </a:cubicBezTo>
                  <a:close/>
                  <a:moveTo>
                    <a:pt x="5766" y="7176"/>
                  </a:moveTo>
                  <a:cubicBezTo>
                    <a:pt x="5766" y="7207"/>
                    <a:pt x="5734" y="7239"/>
                    <a:pt x="5734" y="7334"/>
                  </a:cubicBezTo>
                  <a:cubicBezTo>
                    <a:pt x="5734" y="7712"/>
                    <a:pt x="5608" y="8121"/>
                    <a:pt x="5356" y="8436"/>
                  </a:cubicBezTo>
                  <a:cubicBezTo>
                    <a:pt x="5167" y="8121"/>
                    <a:pt x="5010" y="7712"/>
                    <a:pt x="5010" y="7334"/>
                  </a:cubicBezTo>
                  <a:cubicBezTo>
                    <a:pt x="5010" y="7302"/>
                    <a:pt x="5010" y="7207"/>
                    <a:pt x="4978" y="7176"/>
                  </a:cubicBezTo>
                  <a:lnTo>
                    <a:pt x="4978" y="7176"/>
                  </a:lnTo>
                  <a:cubicBezTo>
                    <a:pt x="5120" y="7192"/>
                    <a:pt x="5246" y="7200"/>
                    <a:pt x="5372" y="7200"/>
                  </a:cubicBezTo>
                  <a:cubicBezTo>
                    <a:pt x="5498" y="7200"/>
                    <a:pt x="5624" y="7192"/>
                    <a:pt x="5766" y="7176"/>
                  </a:cubicBezTo>
                  <a:close/>
                  <a:moveTo>
                    <a:pt x="7971" y="7460"/>
                  </a:moveTo>
                  <a:cubicBezTo>
                    <a:pt x="8790" y="7869"/>
                    <a:pt x="9357" y="8751"/>
                    <a:pt x="9357" y="9728"/>
                  </a:cubicBezTo>
                  <a:lnTo>
                    <a:pt x="9357" y="10295"/>
                  </a:lnTo>
                  <a:lnTo>
                    <a:pt x="8538" y="9444"/>
                  </a:lnTo>
                  <a:cubicBezTo>
                    <a:pt x="8460" y="9366"/>
                    <a:pt x="8365" y="9326"/>
                    <a:pt x="8271" y="9326"/>
                  </a:cubicBezTo>
                  <a:cubicBezTo>
                    <a:pt x="8176" y="9326"/>
                    <a:pt x="8082" y="9366"/>
                    <a:pt x="8003" y="9444"/>
                  </a:cubicBezTo>
                  <a:cubicBezTo>
                    <a:pt x="7845" y="9602"/>
                    <a:pt x="7845" y="9822"/>
                    <a:pt x="8003" y="9980"/>
                  </a:cubicBezTo>
                  <a:lnTo>
                    <a:pt x="8853" y="10799"/>
                  </a:lnTo>
                  <a:lnTo>
                    <a:pt x="8286" y="10799"/>
                  </a:lnTo>
                  <a:cubicBezTo>
                    <a:pt x="7152" y="10799"/>
                    <a:pt x="6144" y="10043"/>
                    <a:pt x="5829" y="8972"/>
                  </a:cubicBezTo>
                  <a:cubicBezTo>
                    <a:pt x="6049" y="8751"/>
                    <a:pt x="6207" y="8436"/>
                    <a:pt x="6301" y="8121"/>
                  </a:cubicBezTo>
                  <a:cubicBezTo>
                    <a:pt x="6617" y="8405"/>
                    <a:pt x="7026" y="8625"/>
                    <a:pt x="7467" y="8720"/>
                  </a:cubicBezTo>
                  <a:cubicBezTo>
                    <a:pt x="7487" y="8723"/>
                    <a:pt x="7507" y="8725"/>
                    <a:pt x="7526" y="8725"/>
                  </a:cubicBezTo>
                  <a:cubicBezTo>
                    <a:pt x="7694" y="8725"/>
                    <a:pt x="7849" y="8609"/>
                    <a:pt x="7877" y="8468"/>
                  </a:cubicBezTo>
                  <a:cubicBezTo>
                    <a:pt x="7971" y="8121"/>
                    <a:pt x="8003" y="7806"/>
                    <a:pt x="7971" y="7460"/>
                  </a:cubicBezTo>
                  <a:close/>
                  <a:moveTo>
                    <a:pt x="2836" y="7365"/>
                  </a:moveTo>
                  <a:cubicBezTo>
                    <a:pt x="2804" y="7712"/>
                    <a:pt x="2804" y="8121"/>
                    <a:pt x="2930" y="8468"/>
                  </a:cubicBezTo>
                  <a:cubicBezTo>
                    <a:pt x="2956" y="8623"/>
                    <a:pt x="3089" y="8736"/>
                    <a:pt x="3258" y="8736"/>
                  </a:cubicBezTo>
                  <a:cubicBezTo>
                    <a:pt x="3294" y="8736"/>
                    <a:pt x="3332" y="8731"/>
                    <a:pt x="3372" y="8720"/>
                  </a:cubicBezTo>
                  <a:cubicBezTo>
                    <a:pt x="3781" y="8594"/>
                    <a:pt x="4159" y="8373"/>
                    <a:pt x="4506" y="8121"/>
                  </a:cubicBezTo>
                  <a:cubicBezTo>
                    <a:pt x="4632" y="8436"/>
                    <a:pt x="4789" y="8751"/>
                    <a:pt x="4978" y="8972"/>
                  </a:cubicBezTo>
                  <a:cubicBezTo>
                    <a:pt x="4569" y="10452"/>
                    <a:pt x="3277" y="11492"/>
                    <a:pt x="1828" y="11492"/>
                  </a:cubicBezTo>
                  <a:lnTo>
                    <a:pt x="1261" y="11492"/>
                  </a:lnTo>
                  <a:lnTo>
                    <a:pt x="2804" y="9980"/>
                  </a:lnTo>
                  <a:cubicBezTo>
                    <a:pt x="2962" y="9822"/>
                    <a:pt x="2962" y="9602"/>
                    <a:pt x="2804" y="9444"/>
                  </a:cubicBezTo>
                  <a:cubicBezTo>
                    <a:pt x="2726" y="9366"/>
                    <a:pt x="2639" y="9326"/>
                    <a:pt x="2552" y="9326"/>
                  </a:cubicBezTo>
                  <a:cubicBezTo>
                    <a:pt x="2466" y="9326"/>
                    <a:pt x="2379" y="9366"/>
                    <a:pt x="2300" y="9444"/>
                  </a:cubicBezTo>
                  <a:lnTo>
                    <a:pt x="757" y="10988"/>
                  </a:lnTo>
                  <a:lnTo>
                    <a:pt x="757" y="10452"/>
                  </a:lnTo>
                  <a:cubicBezTo>
                    <a:pt x="757" y="9066"/>
                    <a:pt x="1639" y="7838"/>
                    <a:pt x="2836" y="7365"/>
                  </a:cubicBezTo>
                  <a:close/>
                  <a:moveTo>
                    <a:pt x="5388" y="1"/>
                  </a:moveTo>
                  <a:cubicBezTo>
                    <a:pt x="5301" y="1"/>
                    <a:pt x="5215" y="40"/>
                    <a:pt x="5136" y="119"/>
                  </a:cubicBezTo>
                  <a:cubicBezTo>
                    <a:pt x="4821" y="434"/>
                    <a:pt x="4569" y="781"/>
                    <a:pt x="4474" y="1222"/>
                  </a:cubicBezTo>
                  <a:cubicBezTo>
                    <a:pt x="4159" y="938"/>
                    <a:pt x="3750" y="718"/>
                    <a:pt x="3309" y="623"/>
                  </a:cubicBezTo>
                  <a:cubicBezTo>
                    <a:pt x="3289" y="620"/>
                    <a:pt x="3269" y="618"/>
                    <a:pt x="3250" y="618"/>
                  </a:cubicBezTo>
                  <a:cubicBezTo>
                    <a:pt x="3082" y="618"/>
                    <a:pt x="2927" y="734"/>
                    <a:pt x="2899" y="875"/>
                  </a:cubicBezTo>
                  <a:cubicBezTo>
                    <a:pt x="2773" y="1316"/>
                    <a:pt x="2773" y="1726"/>
                    <a:pt x="2836" y="2135"/>
                  </a:cubicBezTo>
                  <a:cubicBezTo>
                    <a:pt x="2646" y="2091"/>
                    <a:pt x="2449" y="2068"/>
                    <a:pt x="2252" y="2068"/>
                  </a:cubicBezTo>
                  <a:cubicBezTo>
                    <a:pt x="2024" y="2068"/>
                    <a:pt x="1795" y="2099"/>
                    <a:pt x="1576" y="2167"/>
                  </a:cubicBezTo>
                  <a:cubicBezTo>
                    <a:pt x="1513" y="2198"/>
                    <a:pt x="1418" y="2261"/>
                    <a:pt x="1387" y="2324"/>
                  </a:cubicBezTo>
                  <a:cubicBezTo>
                    <a:pt x="1355" y="2419"/>
                    <a:pt x="1324" y="2513"/>
                    <a:pt x="1355" y="2608"/>
                  </a:cubicBezTo>
                  <a:cubicBezTo>
                    <a:pt x="1481" y="3049"/>
                    <a:pt x="1670" y="3395"/>
                    <a:pt x="1954" y="3742"/>
                  </a:cubicBezTo>
                  <a:cubicBezTo>
                    <a:pt x="1544" y="3868"/>
                    <a:pt x="1166" y="4089"/>
                    <a:pt x="851" y="4404"/>
                  </a:cubicBezTo>
                  <a:cubicBezTo>
                    <a:pt x="694" y="4561"/>
                    <a:pt x="694" y="4782"/>
                    <a:pt x="851" y="4939"/>
                  </a:cubicBezTo>
                  <a:cubicBezTo>
                    <a:pt x="1166" y="5254"/>
                    <a:pt x="1513" y="5475"/>
                    <a:pt x="1954" y="5601"/>
                  </a:cubicBezTo>
                  <a:cubicBezTo>
                    <a:pt x="1670" y="5916"/>
                    <a:pt x="1418" y="6294"/>
                    <a:pt x="1355" y="6735"/>
                  </a:cubicBezTo>
                  <a:cubicBezTo>
                    <a:pt x="1324" y="6924"/>
                    <a:pt x="1418" y="7144"/>
                    <a:pt x="1576" y="7176"/>
                  </a:cubicBezTo>
                  <a:cubicBezTo>
                    <a:pt x="1639" y="7176"/>
                    <a:pt x="1670" y="7176"/>
                    <a:pt x="1702" y="7207"/>
                  </a:cubicBezTo>
                  <a:cubicBezTo>
                    <a:pt x="1418" y="7397"/>
                    <a:pt x="1198" y="7649"/>
                    <a:pt x="946" y="7869"/>
                  </a:cubicBezTo>
                  <a:cubicBezTo>
                    <a:pt x="379" y="8594"/>
                    <a:pt x="0" y="9507"/>
                    <a:pt x="0" y="10452"/>
                  </a:cubicBezTo>
                  <a:lnTo>
                    <a:pt x="0" y="11870"/>
                  </a:lnTo>
                  <a:cubicBezTo>
                    <a:pt x="0" y="12028"/>
                    <a:pt x="127" y="12185"/>
                    <a:pt x="284" y="12217"/>
                  </a:cubicBezTo>
                  <a:lnTo>
                    <a:pt x="1733" y="12217"/>
                  </a:lnTo>
                  <a:cubicBezTo>
                    <a:pt x="2647" y="12217"/>
                    <a:pt x="3561" y="11870"/>
                    <a:pt x="4254" y="11272"/>
                  </a:cubicBezTo>
                  <a:cubicBezTo>
                    <a:pt x="4726" y="10862"/>
                    <a:pt x="5104" y="10358"/>
                    <a:pt x="5325" y="9822"/>
                  </a:cubicBezTo>
                  <a:cubicBezTo>
                    <a:pt x="5892" y="10831"/>
                    <a:pt x="6995" y="11492"/>
                    <a:pt x="8129" y="11492"/>
                  </a:cubicBezTo>
                  <a:lnTo>
                    <a:pt x="9546" y="11492"/>
                  </a:lnTo>
                  <a:cubicBezTo>
                    <a:pt x="9862" y="11492"/>
                    <a:pt x="10019" y="11335"/>
                    <a:pt x="10019" y="11146"/>
                  </a:cubicBezTo>
                  <a:lnTo>
                    <a:pt x="10019" y="9728"/>
                  </a:lnTo>
                  <a:cubicBezTo>
                    <a:pt x="10019" y="8751"/>
                    <a:pt x="9578" y="7838"/>
                    <a:pt x="8885" y="7239"/>
                  </a:cubicBezTo>
                  <a:cubicBezTo>
                    <a:pt x="8979" y="7239"/>
                    <a:pt x="9074" y="7207"/>
                    <a:pt x="9200" y="7176"/>
                  </a:cubicBezTo>
                  <a:cubicBezTo>
                    <a:pt x="9389" y="7144"/>
                    <a:pt x="9515" y="6924"/>
                    <a:pt x="9420" y="6735"/>
                  </a:cubicBezTo>
                  <a:cubicBezTo>
                    <a:pt x="9294" y="6294"/>
                    <a:pt x="9105" y="5947"/>
                    <a:pt x="8822" y="5601"/>
                  </a:cubicBezTo>
                  <a:cubicBezTo>
                    <a:pt x="9231" y="5475"/>
                    <a:pt x="9610" y="5254"/>
                    <a:pt x="9925" y="4939"/>
                  </a:cubicBezTo>
                  <a:cubicBezTo>
                    <a:pt x="10082" y="4782"/>
                    <a:pt x="10082" y="4561"/>
                    <a:pt x="9925" y="4404"/>
                  </a:cubicBezTo>
                  <a:cubicBezTo>
                    <a:pt x="9610" y="4089"/>
                    <a:pt x="9263" y="3868"/>
                    <a:pt x="8822" y="3742"/>
                  </a:cubicBezTo>
                  <a:cubicBezTo>
                    <a:pt x="9105" y="3427"/>
                    <a:pt x="9357" y="3049"/>
                    <a:pt x="9420" y="2608"/>
                  </a:cubicBezTo>
                  <a:cubicBezTo>
                    <a:pt x="9452" y="2419"/>
                    <a:pt x="9357" y="2198"/>
                    <a:pt x="9200" y="2167"/>
                  </a:cubicBezTo>
                  <a:cubicBezTo>
                    <a:pt x="8964" y="2099"/>
                    <a:pt x="8727" y="2068"/>
                    <a:pt x="8501" y="2068"/>
                  </a:cubicBezTo>
                  <a:cubicBezTo>
                    <a:pt x="8304" y="2068"/>
                    <a:pt x="8115" y="2091"/>
                    <a:pt x="7940" y="2135"/>
                  </a:cubicBezTo>
                  <a:cubicBezTo>
                    <a:pt x="8003" y="1694"/>
                    <a:pt x="8003" y="1253"/>
                    <a:pt x="7877" y="875"/>
                  </a:cubicBezTo>
                  <a:cubicBezTo>
                    <a:pt x="7851" y="719"/>
                    <a:pt x="7718" y="607"/>
                    <a:pt x="7567" y="607"/>
                  </a:cubicBezTo>
                  <a:cubicBezTo>
                    <a:pt x="7534" y="607"/>
                    <a:pt x="7501" y="612"/>
                    <a:pt x="7467" y="623"/>
                  </a:cubicBezTo>
                  <a:cubicBezTo>
                    <a:pt x="7026" y="749"/>
                    <a:pt x="6680" y="938"/>
                    <a:pt x="6301" y="1222"/>
                  </a:cubicBezTo>
                  <a:cubicBezTo>
                    <a:pt x="6207" y="844"/>
                    <a:pt x="5955" y="434"/>
                    <a:pt x="5640" y="119"/>
                  </a:cubicBezTo>
                  <a:cubicBezTo>
                    <a:pt x="5561" y="40"/>
                    <a:pt x="5474" y="1"/>
                    <a:pt x="53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504" name="Google Shape;7504;p65"/>
            <p:cNvSpPr/>
            <p:nvPr/>
          </p:nvSpPr>
          <p:spPr>
            <a:xfrm>
              <a:off x="5308690" y="1439556"/>
              <a:ext cx="233914" cy="231828"/>
            </a:xfrm>
            <a:custGeom>
              <a:avLst/>
              <a:gdLst/>
              <a:ahLst/>
              <a:cxnLst/>
              <a:rect l="l" t="t" r="r" b="b"/>
              <a:pathLst>
                <a:path w="12224" h="12115" extrusionOk="0">
                  <a:moveTo>
                    <a:pt x="3245" y="741"/>
                  </a:moveTo>
                  <a:cubicBezTo>
                    <a:pt x="3497" y="993"/>
                    <a:pt x="3938" y="1465"/>
                    <a:pt x="3938" y="2033"/>
                  </a:cubicBezTo>
                  <a:cubicBezTo>
                    <a:pt x="3938" y="2568"/>
                    <a:pt x="3497" y="3104"/>
                    <a:pt x="3245" y="3324"/>
                  </a:cubicBezTo>
                  <a:cubicBezTo>
                    <a:pt x="2962" y="3041"/>
                    <a:pt x="2520" y="2568"/>
                    <a:pt x="2520" y="2033"/>
                  </a:cubicBezTo>
                  <a:cubicBezTo>
                    <a:pt x="2520" y="1528"/>
                    <a:pt x="2962" y="993"/>
                    <a:pt x="3245" y="741"/>
                  </a:cubicBezTo>
                  <a:close/>
                  <a:moveTo>
                    <a:pt x="8979" y="741"/>
                  </a:moveTo>
                  <a:cubicBezTo>
                    <a:pt x="9263" y="993"/>
                    <a:pt x="9704" y="1465"/>
                    <a:pt x="9704" y="2033"/>
                  </a:cubicBezTo>
                  <a:cubicBezTo>
                    <a:pt x="9704" y="2568"/>
                    <a:pt x="9263" y="3104"/>
                    <a:pt x="8979" y="3324"/>
                  </a:cubicBezTo>
                  <a:cubicBezTo>
                    <a:pt x="8695" y="3041"/>
                    <a:pt x="8286" y="2568"/>
                    <a:pt x="8286" y="2033"/>
                  </a:cubicBezTo>
                  <a:cubicBezTo>
                    <a:pt x="8286" y="1528"/>
                    <a:pt x="8758" y="993"/>
                    <a:pt x="8979" y="741"/>
                  </a:cubicBezTo>
                  <a:close/>
                  <a:moveTo>
                    <a:pt x="1827" y="3482"/>
                  </a:moveTo>
                  <a:cubicBezTo>
                    <a:pt x="2394" y="3482"/>
                    <a:pt x="2899" y="3954"/>
                    <a:pt x="2899" y="4553"/>
                  </a:cubicBezTo>
                  <a:lnTo>
                    <a:pt x="2899" y="4899"/>
                  </a:lnTo>
                  <a:lnTo>
                    <a:pt x="2520" y="4899"/>
                  </a:lnTo>
                  <a:cubicBezTo>
                    <a:pt x="1922" y="4899"/>
                    <a:pt x="1449" y="4427"/>
                    <a:pt x="1449" y="3828"/>
                  </a:cubicBezTo>
                  <a:lnTo>
                    <a:pt x="1449" y="3482"/>
                  </a:lnTo>
                  <a:close/>
                  <a:moveTo>
                    <a:pt x="5041" y="3482"/>
                  </a:moveTo>
                  <a:lnTo>
                    <a:pt x="5041" y="3828"/>
                  </a:lnTo>
                  <a:cubicBezTo>
                    <a:pt x="5041" y="4427"/>
                    <a:pt x="4568" y="4899"/>
                    <a:pt x="3970" y="4899"/>
                  </a:cubicBezTo>
                  <a:lnTo>
                    <a:pt x="3623" y="4899"/>
                  </a:lnTo>
                  <a:lnTo>
                    <a:pt x="3623" y="4553"/>
                  </a:lnTo>
                  <a:cubicBezTo>
                    <a:pt x="3623" y="3954"/>
                    <a:pt x="4096" y="3482"/>
                    <a:pt x="4694" y="3482"/>
                  </a:cubicBezTo>
                  <a:close/>
                  <a:moveTo>
                    <a:pt x="7561" y="3482"/>
                  </a:moveTo>
                  <a:cubicBezTo>
                    <a:pt x="8160" y="3482"/>
                    <a:pt x="8632" y="3954"/>
                    <a:pt x="8632" y="4553"/>
                  </a:cubicBezTo>
                  <a:lnTo>
                    <a:pt x="8632" y="4899"/>
                  </a:lnTo>
                  <a:lnTo>
                    <a:pt x="8286" y="4899"/>
                  </a:lnTo>
                  <a:cubicBezTo>
                    <a:pt x="7687" y="4899"/>
                    <a:pt x="7215" y="4427"/>
                    <a:pt x="7215" y="3828"/>
                  </a:cubicBezTo>
                  <a:lnTo>
                    <a:pt x="7215" y="3482"/>
                  </a:lnTo>
                  <a:close/>
                  <a:moveTo>
                    <a:pt x="10806" y="3482"/>
                  </a:moveTo>
                  <a:lnTo>
                    <a:pt x="10806" y="3828"/>
                  </a:lnTo>
                  <a:cubicBezTo>
                    <a:pt x="10806" y="4427"/>
                    <a:pt x="10334" y="4899"/>
                    <a:pt x="9735" y="4899"/>
                  </a:cubicBezTo>
                  <a:lnTo>
                    <a:pt x="9389" y="4899"/>
                  </a:lnTo>
                  <a:lnTo>
                    <a:pt x="9389" y="4553"/>
                  </a:lnTo>
                  <a:cubicBezTo>
                    <a:pt x="9389" y="3954"/>
                    <a:pt x="9861" y="3482"/>
                    <a:pt x="10428" y="3482"/>
                  </a:cubicBezTo>
                  <a:close/>
                  <a:moveTo>
                    <a:pt x="1827" y="5624"/>
                  </a:moveTo>
                  <a:cubicBezTo>
                    <a:pt x="2394" y="5624"/>
                    <a:pt x="2899" y="6065"/>
                    <a:pt x="2899" y="6664"/>
                  </a:cubicBezTo>
                  <a:lnTo>
                    <a:pt x="2899" y="7042"/>
                  </a:lnTo>
                  <a:lnTo>
                    <a:pt x="2520" y="7042"/>
                  </a:lnTo>
                  <a:cubicBezTo>
                    <a:pt x="1922" y="7042"/>
                    <a:pt x="1449" y="6569"/>
                    <a:pt x="1449" y="5971"/>
                  </a:cubicBezTo>
                  <a:lnTo>
                    <a:pt x="1449" y="5624"/>
                  </a:lnTo>
                  <a:close/>
                  <a:moveTo>
                    <a:pt x="7561" y="5624"/>
                  </a:moveTo>
                  <a:cubicBezTo>
                    <a:pt x="8160" y="5624"/>
                    <a:pt x="8632" y="6065"/>
                    <a:pt x="8632" y="6664"/>
                  </a:cubicBezTo>
                  <a:lnTo>
                    <a:pt x="8632" y="7042"/>
                  </a:lnTo>
                  <a:lnTo>
                    <a:pt x="8286" y="7042"/>
                  </a:lnTo>
                  <a:cubicBezTo>
                    <a:pt x="7687" y="7042"/>
                    <a:pt x="7215" y="6569"/>
                    <a:pt x="7215" y="5971"/>
                  </a:cubicBezTo>
                  <a:lnTo>
                    <a:pt x="7215" y="5624"/>
                  </a:lnTo>
                  <a:close/>
                  <a:moveTo>
                    <a:pt x="5009" y="5656"/>
                  </a:moveTo>
                  <a:lnTo>
                    <a:pt x="5009" y="6002"/>
                  </a:lnTo>
                  <a:cubicBezTo>
                    <a:pt x="5009" y="6601"/>
                    <a:pt x="4537" y="7073"/>
                    <a:pt x="3938" y="7073"/>
                  </a:cubicBezTo>
                  <a:lnTo>
                    <a:pt x="3592" y="7073"/>
                  </a:lnTo>
                  <a:lnTo>
                    <a:pt x="3592" y="6727"/>
                  </a:lnTo>
                  <a:cubicBezTo>
                    <a:pt x="3592" y="6128"/>
                    <a:pt x="4064" y="5656"/>
                    <a:pt x="4663" y="5656"/>
                  </a:cubicBezTo>
                  <a:close/>
                  <a:moveTo>
                    <a:pt x="10806" y="5656"/>
                  </a:moveTo>
                  <a:lnTo>
                    <a:pt x="10806" y="6002"/>
                  </a:lnTo>
                  <a:cubicBezTo>
                    <a:pt x="10806" y="6601"/>
                    <a:pt x="10334" y="7073"/>
                    <a:pt x="9735" y="7073"/>
                  </a:cubicBezTo>
                  <a:lnTo>
                    <a:pt x="9389" y="7073"/>
                  </a:lnTo>
                  <a:lnTo>
                    <a:pt x="9389" y="6727"/>
                  </a:lnTo>
                  <a:cubicBezTo>
                    <a:pt x="9389" y="6128"/>
                    <a:pt x="9861" y="5656"/>
                    <a:pt x="10428" y="5656"/>
                  </a:cubicBezTo>
                  <a:close/>
                  <a:moveTo>
                    <a:pt x="1827" y="7766"/>
                  </a:moveTo>
                  <a:cubicBezTo>
                    <a:pt x="2394" y="7766"/>
                    <a:pt x="2899" y="8239"/>
                    <a:pt x="2899" y="8838"/>
                  </a:cubicBezTo>
                  <a:lnTo>
                    <a:pt x="2899" y="9184"/>
                  </a:lnTo>
                  <a:lnTo>
                    <a:pt x="2520" y="9184"/>
                  </a:lnTo>
                  <a:cubicBezTo>
                    <a:pt x="1922" y="9184"/>
                    <a:pt x="1449" y="8712"/>
                    <a:pt x="1449" y="8144"/>
                  </a:cubicBezTo>
                  <a:lnTo>
                    <a:pt x="1449" y="7766"/>
                  </a:lnTo>
                  <a:close/>
                  <a:moveTo>
                    <a:pt x="5041" y="7766"/>
                  </a:moveTo>
                  <a:lnTo>
                    <a:pt x="5041" y="8144"/>
                  </a:lnTo>
                  <a:cubicBezTo>
                    <a:pt x="5041" y="8712"/>
                    <a:pt x="4568" y="9184"/>
                    <a:pt x="3970" y="9184"/>
                  </a:cubicBezTo>
                  <a:lnTo>
                    <a:pt x="3623" y="9184"/>
                  </a:lnTo>
                  <a:lnTo>
                    <a:pt x="3623" y="8838"/>
                  </a:lnTo>
                  <a:cubicBezTo>
                    <a:pt x="3623" y="8239"/>
                    <a:pt x="4096" y="7766"/>
                    <a:pt x="4694" y="7766"/>
                  </a:cubicBezTo>
                  <a:close/>
                  <a:moveTo>
                    <a:pt x="7561" y="7766"/>
                  </a:moveTo>
                  <a:cubicBezTo>
                    <a:pt x="8160" y="7766"/>
                    <a:pt x="8632" y="8239"/>
                    <a:pt x="8632" y="8838"/>
                  </a:cubicBezTo>
                  <a:lnTo>
                    <a:pt x="8632" y="9184"/>
                  </a:lnTo>
                  <a:lnTo>
                    <a:pt x="8286" y="9184"/>
                  </a:lnTo>
                  <a:cubicBezTo>
                    <a:pt x="7687" y="9184"/>
                    <a:pt x="7215" y="8712"/>
                    <a:pt x="7215" y="8144"/>
                  </a:cubicBezTo>
                  <a:lnTo>
                    <a:pt x="7215" y="7766"/>
                  </a:lnTo>
                  <a:close/>
                  <a:moveTo>
                    <a:pt x="10806" y="7766"/>
                  </a:moveTo>
                  <a:lnTo>
                    <a:pt x="10806" y="8144"/>
                  </a:lnTo>
                  <a:cubicBezTo>
                    <a:pt x="10806" y="8712"/>
                    <a:pt x="10334" y="9184"/>
                    <a:pt x="9735" y="9184"/>
                  </a:cubicBezTo>
                  <a:lnTo>
                    <a:pt x="9389" y="9184"/>
                  </a:lnTo>
                  <a:lnTo>
                    <a:pt x="9389" y="8838"/>
                  </a:lnTo>
                  <a:cubicBezTo>
                    <a:pt x="9389" y="8239"/>
                    <a:pt x="9861" y="7766"/>
                    <a:pt x="10428" y="7766"/>
                  </a:cubicBezTo>
                  <a:close/>
                  <a:moveTo>
                    <a:pt x="3214" y="0"/>
                  </a:moveTo>
                  <a:cubicBezTo>
                    <a:pt x="3135" y="0"/>
                    <a:pt x="3056" y="16"/>
                    <a:pt x="2993" y="48"/>
                  </a:cubicBezTo>
                  <a:cubicBezTo>
                    <a:pt x="2962" y="79"/>
                    <a:pt x="1796" y="961"/>
                    <a:pt x="1796" y="2127"/>
                  </a:cubicBezTo>
                  <a:cubicBezTo>
                    <a:pt x="1796" y="2379"/>
                    <a:pt x="1827" y="2663"/>
                    <a:pt x="1953" y="2852"/>
                  </a:cubicBezTo>
                  <a:lnTo>
                    <a:pt x="1071" y="2852"/>
                  </a:lnTo>
                  <a:cubicBezTo>
                    <a:pt x="882" y="2852"/>
                    <a:pt x="725" y="3009"/>
                    <a:pt x="725" y="3198"/>
                  </a:cubicBezTo>
                  <a:lnTo>
                    <a:pt x="725" y="3923"/>
                  </a:lnTo>
                  <a:cubicBezTo>
                    <a:pt x="725" y="4301"/>
                    <a:pt x="851" y="4710"/>
                    <a:pt x="1071" y="4994"/>
                  </a:cubicBezTo>
                  <a:cubicBezTo>
                    <a:pt x="882" y="4994"/>
                    <a:pt x="725" y="5152"/>
                    <a:pt x="725" y="5341"/>
                  </a:cubicBezTo>
                  <a:lnTo>
                    <a:pt x="725" y="6034"/>
                  </a:lnTo>
                  <a:cubicBezTo>
                    <a:pt x="725" y="6443"/>
                    <a:pt x="851" y="6821"/>
                    <a:pt x="1071" y="7105"/>
                  </a:cubicBezTo>
                  <a:cubicBezTo>
                    <a:pt x="882" y="7105"/>
                    <a:pt x="725" y="7262"/>
                    <a:pt x="725" y="7451"/>
                  </a:cubicBezTo>
                  <a:lnTo>
                    <a:pt x="725" y="8176"/>
                  </a:lnTo>
                  <a:cubicBezTo>
                    <a:pt x="725" y="9153"/>
                    <a:pt x="1512" y="9940"/>
                    <a:pt x="2489" y="9940"/>
                  </a:cubicBezTo>
                  <a:lnTo>
                    <a:pt x="2836" y="9940"/>
                  </a:lnTo>
                  <a:lnTo>
                    <a:pt x="2836" y="11389"/>
                  </a:lnTo>
                  <a:lnTo>
                    <a:pt x="378" y="11389"/>
                  </a:lnTo>
                  <a:cubicBezTo>
                    <a:pt x="158" y="11389"/>
                    <a:pt x="0" y="11547"/>
                    <a:pt x="0" y="11768"/>
                  </a:cubicBezTo>
                  <a:cubicBezTo>
                    <a:pt x="0" y="11957"/>
                    <a:pt x="158" y="12114"/>
                    <a:pt x="378" y="12114"/>
                  </a:cubicBezTo>
                  <a:lnTo>
                    <a:pt x="11814" y="12114"/>
                  </a:lnTo>
                  <a:cubicBezTo>
                    <a:pt x="12035" y="12114"/>
                    <a:pt x="12192" y="11957"/>
                    <a:pt x="12192" y="11768"/>
                  </a:cubicBezTo>
                  <a:cubicBezTo>
                    <a:pt x="12224" y="11547"/>
                    <a:pt x="12066" y="11389"/>
                    <a:pt x="11846" y="11389"/>
                  </a:cubicBezTo>
                  <a:lnTo>
                    <a:pt x="9389" y="11389"/>
                  </a:lnTo>
                  <a:lnTo>
                    <a:pt x="9389" y="9940"/>
                  </a:lnTo>
                  <a:lnTo>
                    <a:pt x="9735" y="9940"/>
                  </a:lnTo>
                  <a:cubicBezTo>
                    <a:pt x="10712" y="9940"/>
                    <a:pt x="11499" y="9153"/>
                    <a:pt x="11499" y="8176"/>
                  </a:cubicBezTo>
                  <a:lnTo>
                    <a:pt x="11499" y="7451"/>
                  </a:lnTo>
                  <a:cubicBezTo>
                    <a:pt x="11499" y="7262"/>
                    <a:pt x="11342" y="7105"/>
                    <a:pt x="11153" y="7105"/>
                  </a:cubicBezTo>
                  <a:cubicBezTo>
                    <a:pt x="11373" y="6790"/>
                    <a:pt x="11499" y="6443"/>
                    <a:pt x="11499" y="6034"/>
                  </a:cubicBezTo>
                  <a:lnTo>
                    <a:pt x="11499" y="5341"/>
                  </a:lnTo>
                  <a:cubicBezTo>
                    <a:pt x="11499" y="5152"/>
                    <a:pt x="11342" y="4994"/>
                    <a:pt x="11153" y="4994"/>
                  </a:cubicBezTo>
                  <a:cubicBezTo>
                    <a:pt x="11373" y="4679"/>
                    <a:pt x="11499" y="4301"/>
                    <a:pt x="11499" y="3923"/>
                  </a:cubicBezTo>
                  <a:lnTo>
                    <a:pt x="11499" y="3198"/>
                  </a:lnTo>
                  <a:cubicBezTo>
                    <a:pt x="11499" y="3009"/>
                    <a:pt x="11342" y="2852"/>
                    <a:pt x="11153" y="2852"/>
                  </a:cubicBezTo>
                  <a:lnTo>
                    <a:pt x="10271" y="2852"/>
                  </a:lnTo>
                  <a:cubicBezTo>
                    <a:pt x="10365" y="2631"/>
                    <a:pt x="10428" y="2379"/>
                    <a:pt x="10428" y="2127"/>
                  </a:cubicBezTo>
                  <a:cubicBezTo>
                    <a:pt x="10428" y="993"/>
                    <a:pt x="9263" y="79"/>
                    <a:pt x="9231" y="48"/>
                  </a:cubicBezTo>
                  <a:cubicBezTo>
                    <a:pt x="9168" y="16"/>
                    <a:pt x="9089" y="0"/>
                    <a:pt x="9010" y="0"/>
                  </a:cubicBezTo>
                  <a:cubicBezTo>
                    <a:pt x="8932" y="0"/>
                    <a:pt x="8853" y="16"/>
                    <a:pt x="8790" y="48"/>
                  </a:cubicBezTo>
                  <a:cubicBezTo>
                    <a:pt x="8758" y="79"/>
                    <a:pt x="7561" y="961"/>
                    <a:pt x="7561" y="2127"/>
                  </a:cubicBezTo>
                  <a:cubicBezTo>
                    <a:pt x="7561" y="2379"/>
                    <a:pt x="7624" y="2663"/>
                    <a:pt x="7719" y="2852"/>
                  </a:cubicBezTo>
                  <a:lnTo>
                    <a:pt x="6868" y="2852"/>
                  </a:lnTo>
                  <a:cubicBezTo>
                    <a:pt x="6679" y="2852"/>
                    <a:pt x="6522" y="3009"/>
                    <a:pt x="6522" y="3198"/>
                  </a:cubicBezTo>
                  <a:lnTo>
                    <a:pt x="6522" y="3923"/>
                  </a:lnTo>
                  <a:cubicBezTo>
                    <a:pt x="6522" y="4301"/>
                    <a:pt x="6616" y="4710"/>
                    <a:pt x="6868" y="4994"/>
                  </a:cubicBezTo>
                  <a:cubicBezTo>
                    <a:pt x="6679" y="4994"/>
                    <a:pt x="6522" y="5152"/>
                    <a:pt x="6522" y="5341"/>
                  </a:cubicBezTo>
                  <a:lnTo>
                    <a:pt x="6522" y="6034"/>
                  </a:lnTo>
                  <a:cubicBezTo>
                    <a:pt x="6522" y="6443"/>
                    <a:pt x="6616" y="6821"/>
                    <a:pt x="6868" y="7105"/>
                  </a:cubicBezTo>
                  <a:cubicBezTo>
                    <a:pt x="6679" y="7105"/>
                    <a:pt x="6522" y="7262"/>
                    <a:pt x="6522" y="7451"/>
                  </a:cubicBezTo>
                  <a:lnTo>
                    <a:pt x="6522" y="8176"/>
                  </a:lnTo>
                  <a:cubicBezTo>
                    <a:pt x="6522" y="9153"/>
                    <a:pt x="7309" y="9940"/>
                    <a:pt x="8286" y="9940"/>
                  </a:cubicBezTo>
                  <a:lnTo>
                    <a:pt x="8632" y="9940"/>
                  </a:lnTo>
                  <a:lnTo>
                    <a:pt x="8632" y="11389"/>
                  </a:lnTo>
                  <a:lnTo>
                    <a:pt x="3592" y="11389"/>
                  </a:lnTo>
                  <a:lnTo>
                    <a:pt x="3592" y="9940"/>
                  </a:lnTo>
                  <a:lnTo>
                    <a:pt x="3938" y="9940"/>
                  </a:lnTo>
                  <a:cubicBezTo>
                    <a:pt x="4946" y="9940"/>
                    <a:pt x="5734" y="9153"/>
                    <a:pt x="5734" y="8176"/>
                  </a:cubicBezTo>
                  <a:lnTo>
                    <a:pt x="5734" y="7451"/>
                  </a:lnTo>
                  <a:cubicBezTo>
                    <a:pt x="5734" y="7262"/>
                    <a:pt x="5576" y="7105"/>
                    <a:pt x="5356" y="7105"/>
                  </a:cubicBezTo>
                  <a:cubicBezTo>
                    <a:pt x="5608" y="6790"/>
                    <a:pt x="5734" y="6443"/>
                    <a:pt x="5734" y="6034"/>
                  </a:cubicBezTo>
                  <a:lnTo>
                    <a:pt x="5734" y="5341"/>
                  </a:lnTo>
                  <a:cubicBezTo>
                    <a:pt x="5734" y="5152"/>
                    <a:pt x="5576" y="4994"/>
                    <a:pt x="5356" y="4994"/>
                  </a:cubicBezTo>
                  <a:cubicBezTo>
                    <a:pt x="5608" y="4679"/>
                    <a:pt x="5734" y="4301"/>
                    <a:pt x="5734" y="3923"/>
                  </a:cubicBezTo>
                  <a:lnTo>
                    <a:pt x="5734" y="3198"/>
                  </a:lnTo>
                  <a:cubicBezTo>
                    <a:pt x="5734" y="3009"/>
                    <a:pt x="5576" y="2852"/>
                    <a:pt x="5356" y="2852"/>
                  </a:cubicBezTo>
                  <a:lnTo>
                    <a:pt x="4505" y="2852"/>
                  </a:lnTo>
                  <a:cubicBezTo>
                    <a:pt x="4568" y="2631"/>
                    <a:pt x="4663" y="2379"/>
                    <a:pt x="4663" y="2127"/>
                  </a:cubicBezTo>
                  <a:cubicBezTo>
                    <a:pt x="4663" y="993"/>
                    <a:pt x="3466" y="79"/>
                    <a:pt x="3434" y="48"/>
                  </a:cubicBezTo>
                  <a:cubicBezTo>
                    <a:pt x="3371" y="16"/>
                    <a:pt x="3292" y="0"/>
                    <a:pt x="32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505" name="Google Shape;7505;p65"/>
            <p:cNvSpPr/>
            <p:nvPr/>
          </p:nvSpPr>
          <p:spPr>
            <a:xfrm>
              <a:off x="736148" y="2083533"/>
              <a:ext cx="177866" cy="231522"/>
            </a:xfrm>
            <a:custGeom>
              <a:avLst/>
              <a:gdLst/>
              <a:ahLst/>
              <a:cxnLst/>
              <a:rect l="l" t="t" r="r" b="b"/>
              <a:pathLst>
                <a:path w="9295" h="12099" extrusionOk="0">
                  <a:moveTo>
                    <a:pt x="4601" y="1"/>
                  </a:moveTo>
                  <a:cubicBezTo>
                    <a:pt x="3624" y="1"/>
                    <a:pt x="2836" y="788"/>
                    <a:pt x="2836" y="1796"/>
                  </a:cubicBezTo>
                  <a:cubicBezTo>
                    <a:pt x="2836" y="2647"/>
                    <a:pt x="3467" y="3372"/>
                    <a:pt x="4254" y="3529"/>
                  </a:cubicBezTo>
                  <a:lnTo>
                    <a:pt x="4254" y="4789"/>
                  </a:lnTo>
                  <a:cubicBezTo>
                    <a:pt x="3656" y="4033"/>
                    <a:pt x="2742" y="3561"/>
                    <a:pt x="1765" y="3561"/>
                  </a:cubicBezTo>
                  <a:lnTo>
                    <a:pt x="348" y="3561"/>
                  </a:lnTo>
                  <a:cubicBezTo>
                    <a:pt x="158" y="3561"/>
                    <a:pt x="1" y="3718"/>
                    <a:pt x="1" y="3907"/>
                  </a:cubicBezTo>
                  <a:cubicBezTo>
                    <a:pt x="1" y="5671"/>
                    <a:pt x="1450" y="7152"/>
                    <a:pt x="3214" y="7152"/>
                  </a:cubicBezTo>
                  <a:lnTo>
                    <a:pt x="4286" y="7152"/>
                  </a:lnTo>
                  <a:lnTo>
                    <a:pt x="4286" y="9988"/>
                  </a:lnTo>
                  <a:cubicBezTo>
                    <a:pt x="3845" y="9547"/>
                    <a:pt x="3340" y="9231"/>
                    <a:pt x="2805" y="9042"/>
                  </a:cubicBezTo>
                  <a:cubicBezTo>
                    <a:pt x="2836" y="8885"/>
                    <a:pt x="2868" y="8727"/>
                    <a:pt x="2868" y="8570"/>
                  </a:cubicBezTo>
                  <a:cubicBezTo>
                    <a:pt x="2868" y="7782"/>
                    <a:pt x="2238" y="7152"/>
                    <a:pt x="1450" y="7152"/>
                  </a:cubicBezTo>
                  <a:cubicBezTo>
                    <a:pt x="663" y="7152"/>
                    <a:pt x="32" y="7782"/>
                    <a:pt x="32" y="8570"/>
                  </a:cubicBezTo>
                  <a:cubicBezTo>
                    <a:pt x="32" y="9358"/>
                    <a:pt x="663" y="9988"/>
                    <a:pt x="1450" y="9988"/>
                  </a:cubicBezTo>
                  <a:cubicBezTo>
                    <a:pt x="1797" y="9988"/>
                    <a:pt x="2112" y="9862"/>
                    <a:pt x="2364" y="9610"/>
                  </a:cubicBezTo>
                  <a:cubicBezTo>
                    <a:pt x="3183" y="9830"/>
                    <a:pt x="3908" y="10366"/>
                    <a:pt x="4286" y="11122"/>
                  </a:cubicBezTo>
                  <a:lnTo>
                    <a:pt x="4286" y="11752"/>
                  </a:lnTo>
                  <a:cubicBezTo>
                    <a:pt x="4286" y="11941"/>
                    <a:pt x="4443" y="12098"/>
                    <a:pt x="4632" y="12098"/>
                  </a:cubicBezTo>
                  <a:cubicBezTo>
                    <a:pt x="4853" y="12098"/>
                    <a:pt x="5010" y="11941"/>
                    <a:pt x="5010" y="11752"/>
                  </a:cubicBezTo>
                  <a:lnTo>
                    <a:pt x="5010" y="11342"/>
                  </a:lnTo>
                  <a:lnTo>
                    <a:pt x="6050" y="11342"/>
                  </a:lnTo>
                  <a:cubicBezTo>
                    <a:pt x="7846" y="11342"/>
                    <a:pt x="9295" y="9893"/>
                    <a:pt x="9295" y="8129"/>
                  </a:cubicBezTo>
                  <a:cubicBezTo>
                    <a:pt x="9200" y="7971"/>
                    <a:pt x="9043" y="7814"/>
                    <a:pt x="8854" y="7814"/>
                  </a:cubicBezTo>
                  <a:lnTo>
                    <a:pt x="7436" y="7814"/>
                  </a:lnTo>
                  <a:cubicBezTo>
                    <a:pt x="6428" y="7814"/>
                    <a:pt x="5546" y="8286"/>
                    <a:pt x="4947" y="9042"/>
                  </a:cubicBezTo>
                  <a:lnTo>
                    <a:pt x="4947" y="6837"/>
                  </a:lnTo>
                  <a:cubicBezTo>
                    <a:pt x="5357" y="6081"/>
                    <a:pt x="6050" y="5545"/>
                    <a:pt x="6901" y="5325"/>
                  </a:cubicBezTo>
                  <a:cubicBezTo>
                    <a:pt x="7121" y="5545"/>
                    <a:pt x="7436" y="5671"/>
                    <a:pt x="7814" y="5671"/>
                  </a:cubicBezTo>
                  <a:cubicBezTo>
                    <a:pt x="8602" y="5671"/>
                    <a:pt x="9200" y="5041"/>
                    <a:pt x="9200" y="4254"/>
                  </a:cubicBezTo>
                  <a:cubicBezTo>
                    <a:pt x="9200" y="3466"/>
                    <a:pt x="8602" y="2836"/>
                    <a:pt x="7814" y="2836"/>
                  </a:cubicBezTo>
                  <a:cubicBezTo>
                    <a:pt x="7027" y="2836"/>
                    <a:pt x="6396" y="3466"/>
                    <a:pt x="6396" y="4254"/>
                  </a:cubicBezTo>
                  <a:cubicBezTo>
                    <a:pt x="6396" y="4411"/>
                    <a:pt x="6428" y="4569"/>
                    <a:pt x="6459" y="4726"/>
                  </a:cubicBezTo>
                  <a:cubicBezTo>
                    <a:pt x="5861" y="4947"/>
                    <a:pt x="5357" y="5262"/>
                    <a:pt x="4947" y="5671"/>
                  </a:cubicBezTo>
                  <a:lnTo>
                    <a:pt x="4947" y="3529"/>
                  </a:lnTo>
                  <a:cubicBezTo>
                    <a:pt x="5798" y="3372"/>
                    <a:pt x="6365" y="2615"/>
                    <a:pt x="6365" y="1796"/>
                  </a:cubicBezTo>
                  <a:cubicBezTo>
                    <a:pt x="6365" y="788"/>
                    <a:pt x="5577" y="1"/>
                    <a:pt x="4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506" name="Google Shape;7506;p65"/>
            <p:cNvGrpSpPr/>
            <p:nvPr/>
          </p:nvGrpSpPr>
          <p:grpSpPr>
            <a:xfrm>
              <a:off x="708259" y="2369744"/>
              <a:ext cx="234527" cy="232804"/>
              <a:chOff x="-21322300" y="3693325"/>
              <a:chExt cx="306400" cy="304150"/>
            </a:xfrm>
            <a:grpFill/>
          </p:grpSpPr>
          <p:sp>
            <p:nvSpPr>
              <p:cNvPr id="7507" name="Google Shape;7507;p65"/>
              <p:cNvSpPr/>
              <p:nvPr/>
            </p:nvSpPr>
            <p:spPr>
              <a:xfrm>
                <a:off x="-21142725" y="3868400"/>
                <a:ext cx="11185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4474" h="2773" extrusionOk="0">
                    <a:moveTo>
                      <a:pt x="4474" y="0"/>
                    </a:moveTo>
                    <a:lnTo>
                      <a:pt x="4474" y="0"/>
                    </a:lnTo>
                    <a:cubicBezTo>
                      <a:pt x="4317" y="189"/>
                      <a:pt x="4159" y="378"/>
                      <a:pt x="4001" y="536"/>
                    </a:cubicBezTo>
                    <a:cubicBezTo>
                      <a:pt x="2899" y="1639"/>
                      <a:pt x="1418" y="2174"/>
                      <a:pt x="0" y="2426"/>
                    </a:cubicBezTo>
                    <a:cubicBezTo>
                      <a:pt x="473" y="2678"/>
                      <a:pt x="945" y="2773"/>
                      <a:pt x="1450" y="2773"/>
                    </a:cubicBezTo>
                    <a:cubicBezTo>
                      <a:pt x="2269" y="2773"/>
                      <a:pt x="3088" y="2458"/>
                      <a:pt x="3749" y="1828"/>
                    </a:cubicBezTo>
                    <a:cubicBezTo>
                      <a:pt x="4254" y="1324"/>
                      <a:pt x="4474" y="662"/>
                      <a:pt x="44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08" name="Google Shape;7508;p65"/>
              <p:cNvSpPr/>
              <p:nvPr/>
            </p:nvSpPr>
            <p:spPr>
              <a:xfrm>
                <a:off x="-21141950" y="3693325"/>
                <a:ext cx="126050" cy="120750"/>
              </a:xfrm>
              <a:custGeom>
                <a:avLst/>
                <a:gdLst/>
                <a:ahLst/>
                <a:cxnLst/>
                <a:rect l="l" t="t" r="r" b="b"/>
                <a:pathLst>
                  <a:path w="5042" h="4830" extrusionOk="0">
                    <a:moveTo>
                      <a:pt x="1828" y="1214"/>
                    </a:moveTo>
                    <a:cubicBezTo>
                      <a:pt x="1915" y="1214"/>
                      <a:pt x="2001" y="1254"/>
                      <a:pt x="2080" y="1333"/>
                    </a:cubicBezTo>
                    <a:cubicBezTo>
                      <a:pt x="2238" y="1490"/>
                      <a:pt x="2238" y="1679"/>
                      <a:pt x="2080" y="1837"/>
                    </a:cubicBezTo>
                    <a:cubicBezTo>
                      <a:pt x="2001" y="1915"/>
                      <a:pt x="1915" y="1955"/>
                      <a:pt x="1828" y="1955"/>
                    </a:cubicBezTo>
                    <a:cubicBezTo>
                      <a:pt x="1742" y="1955"/>
                      <a:pt x="1655" y="1915"/>
                      <a:pt x="1576" y="1837"/>
                    </a:cubicBezTo>
                    <a:cubicBezTo>
                      <a:pt x="1419" y="1679"/>
                      <a:pt x="1419" y="1490"/>
                      <a:pt x="1576" y="1333"/>
                    </a:cubicBezTo>
                    <a:cubicBezTo>
                      <a:pt x="1655" y="1254"/>
                      <a:pt x="1742" y="1214"/>
                      <a:pt x="1828" y="1214"/>
                    </a:cubicBezTo>
                    <a:close/>
                    <a:moveTo>
                      <a:pt x="2301" y="0"/>
                    </a:moveTo>
                    <a:cubicBezTo>
                      <a:pt x="1786" y="0"/>
                      <a:pt x="1193" y="72"/>
                      <a:pt x="599" y="230"/>
                    </a:cubicBezTo>
                    <a:cubicBezTo>
                      <a:pt x="1" y="1427"/>
                      <a:pt x="221" y="2908"/>
                      <a:pt x="1230" y="3884"/>
                    </a:cubicBezTo>
                    <a:cubicBezTo>
                      <a:pt x="1797" y="4483"/>
                      <a:pt x="2647" y="4830"/>
                      <a:pt x="3498" y="4830"/>
                    </a:cubicBezTo>
                    <a:cubicBezTo>
                      <a:pt x="3970" y="4830"/>
                      <a:pt x="4443" y="4704"/>
                      <a:pt x="4884" y="4515"/>
                    </a:cubicBezTo>
                    <a:cubicBezTo>
                      <a:pt x="5042" y="3443"/>
                      <a:pt x="5042" y="2498"/>
                      <a:pt x="4947" y="1931"/>
                    </a:cubicBezTo>
                    <a:cubicBezTo>
                      <a:pt x="4884" y="1522"/>
                      <a:pt x="4601" y="1207"/>
                      <a:pt x="4254" y="1081"/>
                    </a:cubicBezTo>
                    <a:cubicBezTo>
                      <a:pt x="4160" y="1049"/>
                      <a:pt x="4065" y="1049"/>
                      <a:pt x="3970" y="1049"/>
                    </a:cubicBezTo>
                    <a:cubicBezTo>
                      <a:pt x="3970" y="955"/>
                      <a:pt x="3939" y="860"/>
                      <a:pt x="3939" y="765"/>
                    </a:cubicBezTo>
                    <a:cubicBezTo>
                      <a:pt x="3813" y="387"/>
                      <a:pt x="3498" y="104"/>
                      <a:pt x="3120" y="72"/>
                    </a:cubicBezTo>
                    <a:cubicBezTo>
                      <a:pt x="2885" y="25"/>
                      <a:pt x="2607" y="0"/>
                      <a:pt x="23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09" name="Google Shape;7509;p65"/>
              <p:cNvSpPr/>
              <p:nvPr/>
            </p:nvSpPr>
            <p:spPr>
              <a:xfrm>
                <a:off x="-21263225" y="3707725"/>
                <a:ext cx="69325" cy="112650"/>
              </a:xfrm>
              <a:custGeom>
                <a:avLst/>
                <a:gdLst/>
                <a:ahLst/>
                <a:cxnLst/>
                <a:rect l="l" t="t" r="r" b="b"/>
                <a:pathLst>
                  <a:path w="2773" h="4506" extrusionOk="0">
                    <a:moveTo>
                      <a:pt x="2773" y="0"/>
                    </a:moveTo>
                    <a:cubicBezTo>
                      <a:pt x="2079" y="0"/>
                      <a:pt x="1418" y="252"/>
                      <a:pt x="945" y="757"/>
                    </a:cubicBezTo>
                    <a:cubicBezTo>
                      <a:pt x="347" y="1355"/>
                      <a:pt x="0" y="2174"/>
                      <a:pt x="0" y="3025"/>
                    </a:cubicBezTo>
                    <a:cubicBezTo>
                      <a:pt x="0" y="3560"/>
                      <a:pt x="126" y="4065"/>
                      <a:pt x="347" y="4506"/>
                    </a:cubicBezTo>
                    <a:cubicBezTo>
                      <a:pt x="630" y="3025"/>
                      <a:pt x="1197" y="1513"/>
                      <a:pt x="2205" y="473"/>
                    </a:cubicBezTo>
                    <a:cubicBezTo>
                      <a:pt x="2363" y="315"/>
                      <a:pt x="2552" y="158"/>
                      <a:pt x="27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0" name="Google Shape;7510;p65"/>
              <p:cNvSpPr/>
              <p:nvPr/>
            </p:nvSpPr>
            <p:spPr>
              <a:xfrm>
                <a:off x="-21322300" y="3703775"/>
                <a:ext cx="294600" cy="293700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11748" extrusionOk="0">
                    <a:moveTo>
                      <a:pt x="6604" y="3797"/>
                    </a:moveTo>
                    <a:cubicBezTo>
                      <a:pt x="6773" y="3797"/>
                      <a:pt x="6905" y="3909"/>
                      <a:pt x="6931" y="4065"/>
                    </a:cubicBezTo>
                    <a:cubicBezTo>
                      <a:pt x="7026" y="4254"/>
                      <a:pt x="6900" y="4443"/>
                      <a:pt x="6711" y="4506"/>
                    </a:cubicBezTo>
                    <a:lnTo>
                      <a:pt x="6270" y="4664"/>
                    </a:lnTo>
                    <a:cubicBezTo>
                      <a:pt x="6018" y="4727"/>
                      <a:pt x="5955" y="5042"/>
                      <a:pt x="6112" y="5231"/>
                    </a:cubicBezTo>
                    <a:lnTo>
                      <a:pt x="6490" y="5640"/>
                    </a:lnTo>
                    <a:cubicBezTo>
                      <a:pt x="6575" y="5713"/>
                      <a:pt x="6674" y="5748"/>
                      <a:pt x="6767" y="5748"/>
                    </a:cubicBezTo>
                    <a:cubicBezTo>
                      <a:pt x="6916" y="5748"/>
                      <a:pt x="7050" y="5657"/>
                      <a:pt x="7089" y="5483"/>
                    </a:cubicBezTo>
                    <a:lnTo>
                      <a:pt x="7246" y="5042"/>
                    </a:lnTo>
                    <a:cubicBezTo>
                      <a:pt x="7321" y="4892"/>
                      <a:pt x="7455" y="4802"/>
                      <a:pt x="7586" y="4802"/>
                    </a:cubicBezTo>
                    <a:cubicBezTo>
                      <a:pt x="7620" y="4802"/>
                      <a:pt x="7655" y="4808"/>
                      <a:pt x="7687" y="4821"/>
                    </a:cubicBezTo>
                    <a:cubicBezTo>
                      <a:pt x="7908" y="4884"/>
                      <a:pt x="8002" y="5073"/>
                      <a:pt x="7971" y="5262"/>
                    </a:cubicBezTo>
                    <a:lnTo>
                      <a:pt x="7813" y="5703"/>
                    </a:lnTo>
                    <a:cubicBezTo>
                      <a:pt x="7655" y="6177"/>
                      <a:pt x="7212" y="6453"/>
                      <a:pt x="6764" y="6453"/>
                    </a:cubicBezTo>
                    <a:cubicBezTo>
                      <a:pt x="6498" y="6453"/>
                      <a:pt x="6229" y="6356"/>
                      <a:pt x="6018" y="6144"/>
                    </a:cubicBezTo>
                    <a:lnTo>
                      <a:pt x="5640" y="5766"/>
                    </a:lnTo>
                    <a:cubicBezTo>
                      <a:pt x="5073" y="5199"/>
                      <a:pt x="5293" y="4223"/>
                      <a:pt x="6081" y="3971"/>
                    </a:cubicBezTo>
                    <a:lnTo>
                      <a:pt x="6490" y="3813"/>
                    </a:lnTo>
                    <a:cubicBezTo>
                      <a:pt x="6529" y="3802"/>
                      <a:pt x="6567" y="3797"/>
                      <a:pt x="6604" y="3797"/>
                    </a:cubicBezTo>
                    <a:close/>
                    <a:moveTo>
                      <a:pt x="6900" y="1"/>
                    </a:moveTo>
                    <a:lnTo>
                      <a:pt x="6900" y="1"/>
                    </a:lnTo>
                    <a:cubicBezTo>
                      <a:pt x="6238" y="253"/>
                      <a:pt x="5608" y="600"/>
                      <a:pt x="5136" y="1104"/>
                    </a:cubicBezTo>
                    <a:cubicBezTo>
                      <a:pt x="3434" y="2805"/>
                      <a:pt x="3088" y="6176"/>
                      <a:pt x="3088" y="7657"/>
                    </a:cubicBezTo>
                    <a:cubicBezTo>
                      <a:pt x="2726" y="7476"/>
                      <a:pt x="2328" y="7387"/>
                      <a:pt x="1930" y="7387"/>
                    </a:cubicBezTo>
                    <a:cubicBezTo>
                      <a:pt x="1287" y="7387"/>
                      <a:pt x="644" y="7619"/>
                      <a:pt x="158" y="8066"/>
                    </a:cubicBezTo>
                    <a:cubicBezTo>
                      <a:pt x="0" y="8224"/>
                      <a:pt x="32" y="8539"/>
                      <a:pt x="252" y="8665"/>
                    </a:cubicBezTo>
                    <a:cubicBezTo>
                      <a:pt x="1449" y="9295"/>
                      <a:pt x="2489" y="10334"/>
                      <a:pt x="3119" y="11532"/>
                    </a:cubicBezTo>
                    <a:cubicBezTo>
                      <a:pt x="3191" y="11676"/>
                      <a:pt x="3304" y="11748"/>
                      <a:pt x="3429" y="11748"/>
                    </a:cubicBezTo>
                    <a:cubicBezTo>
                      <a:pt x="3523" y="11748"/>
                      <a:pt x="3623" y="11707"/>
                      <a:pt x="3718" y="11626"/>
                    </a:cubicBezTo>
                    <a:cubicBezTo>
                      <a:pt x="4505" y="10839"/>
                      <a:pt x="4663" y="9641"/>
                      <a:pt x="4127" y="8696"/>
                    </a:cubicBezTo>
                    <a:lnTo>
                      <a:pt x="4190" y="8696"/>
                    </a:lnTo>
                    <a:cubicBezTo>
                      <a:pt x="5640" y="8696"/>
                      <a:pt x="8979" y="8350"/>
                      <a:pt x="10680" y="6648"/>
                    </a:cubicBezTo>
                    <a:cubicBezTo>
                      <a:pt x="11184" y="6144"/>
                      <a:pt x="11531" y="5514"/>
                      <a:pt x="11783" y="4853"/>
                    </a:cubicBezTo>
                    <a:lnTo>
                      <a:pt x="11783" y="4853"/>
                    </a:lnTo>
                    <a:cubicBezTo>
                      <a:pt x="11374" y="4979"/>
                      <a:pt x="11027" y="5042"/>
                      <a:pt x="10649" y="5042"/>
                    </a:cubicBezTo>
                    <a:cubicBezTo>
                      <a:pt x="9578" y="5042"/>
                      <a:pt x="8601" y="4664"/>
                      <a:pt x="7876" y="3908"/>
                    </a:cubicBezTo>
                    <a:cubicBezTo>
                      <a:pt x="6805" y="2836"/>
                      <a:pt x="6490" y="1356"/>
                      <a:pt x="690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11" name="Google Shape;7511;p65"/>
            <p:cNvGrpSpPr/>
            <p:nvPr/>
          </p:nvGrpSpPr>
          <p:grpSpPr>
            <a:xfrm>
              <a:off x="707953" y="2663285"/>
              <a:ext cx="235139" cy="218854"/>
              <a:chOff x="-21322300" y="4077125"/>
              <a:chExt cx="307200" cy="285925"/>
            </a:xfrm>
            <a:grpFill/>
          </p:grpSpPr>
          <p:sp>
            <p:nvSpPr>
              <p:cNvPr id="7512" name="Google Shape;7512;p65"/>
              <p:cNvSpPr/>
              <p:nvPr/>
            </p:nvSpPr>
            <p:spPr>
              <a:xfrm>
                <a:off x="-21177375" y="4077125"/>
                <a:ext cx="173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2112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1764"/>
                    </a:lnTo>
                    <a:cubicBezTo>
                      <a:pt x="0" y="1953"/>
                      <a:pt x="158" y="2111"/>
                      <a:pt x="347" y="2111"/>
                    </a:cubicBezTo>
                    <a:cubicBezTo>
                      <a:pt x="536" y="2111"/>
                      <a:pt x="693" y="1953"/>
                      <a:pt x="693" y="1764"/>
                    </a:cubicBezTo>
                    <a:lnTo>
                      <a:pt x="693" y="347"/>
                    </a:ln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3" name="Google Shape;7513;p65"/>
              <p:cNvSpPr/>
              <p:nvPr/>
            </p:nvSpPr>
            <p:spPr>
              <a:xfrm>
                <a:off x="-21279775" y="4117475"/>
                <a:ext cx="46500" cy="44525"/>
              </a:xfrm>
              <a:custGeom>
                <a:avLst/>
                <a:gdLst/>
                <a:ahLst/>
                <a:cxnLst/>
                <a:rect l="l" t="t" r="r" b="b"/>
                <a:pathLst>
                  <a:path w="1860" h="1781" extrusionOk="0">
                    <a:moveTo>
                      <a:pt x="410" y="1"/>
                    </a:moveTo>
                    <a:cubicBezTo>
                      <a:pt x="323" y="1"/>
                      <a:pt x="237" y="40"/>
                      <a:pt x="158" y="119"/>
                    </a:cubicBezTo>
                    <a:cubicBezTo>
                      <a:pt x="0" y="276"/>
                      <a:pt x="0" y="466"/>
                      <a:pt x="158" y="623"/>
                    </a:cubicBezTo>
                    <a:lnTo>
                      <a:pt x="1166" y="1663"/>
                    </a:lnTo>
                    <a:cubicBezTo>
                      <a:pt x="1261" y="1741"/>
                      <a:pt x="1355" y="1781"/>
                      <a:pt x="1446" y="1781"/>
                    </a:cubicBezTo>
                    <a:cubicBezTo>
                      <a:pt x="1536" y="1781"/>
                      <a:pt x="1623" y="1741"/>
                      <a:pt x="1702" y="1663"/>
                    </a:cubicBezTo>
                    <a:cubicBezTo>
                      <a:pt x="1859" y="1505"/>
                      <a:pt x="1859" y="1285"/>
                      <a:pt x="1702" y="1127"/>
                    </a:cubicBezTo>
                    <a:lnTo>
                      <a:pt x="662" y="119"/>
                    </a:lnTo>
                    <a:cubicBezTo>
                      <a:pt x="583" y="40"/>
                      <a:pt x="497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4" name="Google Shape;7514;p65"/>
              <p:cNvSpPr/>
              <p:nvPr/>
            </p:nvSpPr>
            <p:spPr>
              <a:xfrm>
                <a:off x="-21103350" y="4117475"/>
                <a:ext cx="45700" cy="44525"/>
              </a:xfrm>
              <a:custGeom>
                <a:avLst/>
                <a:gdLst/>
                <a:ahLst/>
                <a:cxnLst/>
                <a:rect l="l" t="t" r="r" b="b"/>
                <a:pathLst>
                  <a:path w="1828" h="1781" extrusionOk="0">
                    <a:moveTo>
                      <a:pt x="1418" y="1"/>
                    </a:moveTo>
                    <a:cubicBezTo>
                      <a:pt x="1332" y="1"/>
                      <a:pt x="1245" y="40"/>
                      <a:pt x="1166" y="119"/>
                    </a:cubicBezTo>
                    <a:lnTo>
                      <a:pt x="158" y="1127"/>
                    </a:lnTo>
                    <a:cubicBezTo>
                      <a:pt x="1" y="1285"/>
                      <a:pt x="1" y="1474"/>
                      <a:pt x="158" y="1663"/>
                    </a:cubicBezTo>
                    <a:cubicBezTo>
                      <a:pt x="237" y="1741"/>
                      <a:pt x="331" y="1781"/>
                      <a:pt x="422" y="1781"/>
                    </a:cubicBezTo>
                    <a:cubicBezTo>
                      <a:pt x="513" y="1781"/>
                      <a:pt x="599" y="1741"/>
                      <a:pt x="662" y="1663"/>
                    </a:cubicBezTo>
                    <a:lnTo>
                      <a:pt x="1670" y="623"/>
                    </a:lnTo>
                    <a:cubicBezTo>
                      <a:pt x="1828" y="466"/>
                      <a:pt x="1828" y="276"/>
                      <a:pt x="1670" y="119"/>
                    </a:cubicBezTo>
                    <a:cubicBezTo>
                      <a:pt x="1592" y="40"/>
                      <a:pt x="1505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5" name="Google Shape;7515;p65"/>
              <p:cNvSpPr/>
              <p:nvPr/>
            </p:nvSpPr>
            <p:spPr>
              <a:xfrm>
                <a:off x="-21137225" y="4103750"/>
                <a:ext cx="27600" cy="34975"/>
              </a:xfrm>
              <a:custGeom>
                <a:avLst/>
                <a:gdLst/>
                <a:ahLst/>
                <a:cxnLst/>
                <a:rect l="l" t="t" r="r" b="b"/>
                <a:pathLst>
                  <a:path w="1104" h="1399" extrusionOk="0">
                    <a:moveTo>
                      <a:pt x="670" y="1"/>
                    </a:moveTo>
                    <a:cubicBezTo>
                      <a:pt x="536" y="1"/>
                      <a:pt x="417" y="89"/>
                      <a:pt x="347" y="227"/>
                    </a:cubicBezTo>
                    <a:lnTo>
                      <a:pt x="95" y="888"/>
                    </a:lnTo>
                    <a:cubicBezTo>
                      <a:pt x="1" y="1109"/>
                      <a:pt x="127" y="1298"/>
                      <a:pt x="284" y="1361"/>
                    </a:cubicBezTo>
                    <a:cubicBezTo>
                      <a:pt x="335" y="1386"/>
                      <a:pt x="386" y="1398"/>
                      <a:pt x="435" y="1398"/>
                    </a:cubicBezTo>
                    <a:cubicBezTo>
                      <a:pt x="568" y="1398"/>
                      <a:pt x="688" y="1310"/>
                      <a:pt x="757" y="1172"/>
                    </a:cubicBezTo>
                    <a:lnTo>
                      <a:pt x="1041" y="510"/>
                    </a:lnTo>
                    <a:cubicBezTo>
                      <a:pt x="1104" y="321"/>
                      <a:pt x="1041" y="101"/>
                      <a:pt x="820" y="38"/>
                    </a:cubicBezTo>
                    <a:cubicBezTo>
                      <a:pt x="769" y="13"/>
                      <a:pt x="719" y="1"/>
                      <a:pt x="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6" name="Google Shape;7516;p65"/>
              <p:cNvSpPr/>
              <p:nvPr/>
            </p:nvSpPr>
            <p:spPr>
              <a:xfrm>
                <a:off x="-21227800" y="4103750"/>
                <a:ext cx="27600" cy="34975"/>
              </a:xfrm>
              <a:custGeom>
                <a:avLst/>
                <a:gdLst/>
                <a:ahLst/>
                <a:cxnLst/>
                <a:rect l="l" t="t" r="r" b="b"/>
                <a:pathLst>
                  <a:path w="1104" h="1399" extrusionOk="0">
                    <a:moveTo>
                      <a:pt x="434" y="1"/>
                    </a:moveTo>
                    <a:cubicBezTo>
                      <a:pt x="386" y="1"/>
                      <a:pt x="335" y="13"/>
                      <a:pt x="284" y="38"/>
                    </a:cubicBezTo>
                    <a:cubicBezTo>
                      <a:pt x="95" y="101"/>
                      <a:pt x="1" y="321"/>
                      <a:pt x="95" y="510"/>
                    </a:cubicBezTo>
                    <a:lnTo>
                      <a:pt x="347" y="1172"/>
                    </a:lnTo>
                    <a:cubicBezTo>
                      <a:pt x="417" y="1310"/>
                      <a:pt x="536" y="1398"/>
                      <a:pt x="670" y="1398"/>
                    </a:cubicBezTo>
                    <a:cubicBezTo>
                      <a:pt x="719" y="1398"/>
                      <a:pt x="769" y="1386"/>
                      <a:pt x="820" y="1361"/>
                    </a:cubicBezTo>
                    <a:cubicBezTo>
                      <a:pt x="1040" y="1298"/>
                      <a:pt x="1103" y="1109"/>
                      <a:pt x="1040" y="888"/>
                    </a:cubicBezTo>
                    <a:lnTo>
                      <a:pt x="757" y="227"/>
                    </a:lnTo>
                    <a:cubicBezTo>
                      <a:pt x="688" y="89"/>
                      <a:pt x="568" y="1"/>
                      <a:pt x="4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7" name="Google Shape;7517;p65"/>
              <p:cNvSpPr/>
              <p:nvPr/>
            </p:nvSpPr>
            <p:spPr>
              <a:xfrm>
                <a:off x="-21319950" y="4219675"/>
                <a:ext cx="5360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97" y="725"/>
                    </a:lnTo>
                    <a:cubicBezTo>
                      <a:pt x="1986" y="725"/>
                      <a:pt x="2143" y="568"/>
                      <a:pt x="2143" y="347"/>
                    </a:cubicBezTo>
                    <a:cubicBezTo>
                      <a:pt x="2143" y="158"/>
                      <a:pt x="1986" y="1"/>
                      <a:pt x="17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8" name="Google Shape;7518;p65"/>
              <p:cNvSpPr/>
              <p:nvPr/>
            </p:nvSpPr>
            <p:spPr>
              <a:xfrm>
                <a:off x="-21070275" y="4219675"/>
                <a:ext cx="543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828" y="725"/>
                    </a:lnTo>
                    <a:cubicBezTo>
                      <a:pt x="2017" y="725"/>
                      <a:pt x="2175" y="568"/>
                      <a:pt x="2175" y="347"/>
                    </a:cubicBezTo>
                    <a:cubicBezTo>
                      <a:pt x="2175" y="158"/>
                      <a:pt x="2017" y="1"/>
                      <a:pt x="18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19" name="Google Shape;7519;p65"/>
              <p:cNvSpPr/>
              <p:nvPr/>
            </p:nvSpPr>
            <p:spPr>
              <a:xfrm>
                <a:off x="-21078925" y="4171825"/>
                <a:ext cx="37025" cy="2517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007" extrusionOk="0">
                    <a:moveTo>
                      <a:pt x="1086" y="1"/>
                    </a:moveTo>
                    <a:cubicBezTo>
                      <a:pt x="1040" y="1"/>
                      <a:pt x="993" y="9"/>
                      <a:pt x="945" y="24"/>
                    </a:cubicBezTo>
                    <a:lnTo>
                      <a:pt x="284" y="308"/>
                    </a:lnTo>
                    <a:cubicBezTo>
                      <a:pt x="63" y="371"/>
                      <a:pt x="0" y="623"/>
                      <a:pt x="63" y="780"/>
                    </a:cubicBezTo>
                    <a:cubicBezTo>
                      <a:pt x="132" y="919"/>
                      <a:pt x="252" y="1006"/>
                      <a:pt x="386" y="1006"/>
                    </a:cubicBezTo>
                    <a:cubicBezTo>
                      <a:pt x="435" y="1006"/>
                      <a:pt x="485" y="995"/>
                      <a:pt x="536" y="969"/>
                    </a:cubicBezTo>
                    <a:lnTo>
                      <a:pt x="1229" y="686"/>
                    </a:lnTo>
                    <a:cubicBezTo>
                      <a:pt x="1418" y="623"/>
                      <a:pt x="1481" y="434"/>
                      <a:pt x="1418" y="213"/>
                    </a:cubicBezTo>
                    <a:cubicBezTo>
                      <a:pt x="1347" y="72"/>
                      <a:pt x="1223" y="1"/>
                      <a:pt x="10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0" name="Google Shape;7520;p65"/>
              <p:cNvSpPr/>
              <p:nvPr/>
            </p:nvSpPr>
            <p:spPr>
              <a:xfrm>
                <a:off x="-21294750" y="4172625"/>
                <a:ext cx="37850" cy="25150"/>
              </a:xfrm>
              <a:custGeom>
                <a:avLst/>
                <a:gdLst/>
                <a:ahLst/>
                <a:cxnLst/>
                <a:rect l="l" t="t" r="r" b="b"/>
                <a:pathLst>
                  <a:path w="1514" h="1006" extrusionOk="0">
                    <a:moveTo>
                      <a:pt x="414" y="1"/>
                    </a:moveTo>
                    <a:cubicBezTo>
                      <a:pt x="263" y="1"/>
                      <a:pt x="143" y="77"/>
                      <a:pt x="95" y="244"/>
                    </a:cubicBezTo>
                    <a:cubicBezTo>
                      <a:pt x="1" y="402"/>
                      <a:pt x="127" y="622"/>
                      <a:pt x="284" y="717"/>
                    </a:cubicBezTo>
                    <a:lnTo>
                      <a:pt x="946" y="969"/>
                    </a:lnTo>
                    <a:cubicBezTo>
                      <a:pt x="997" y="994"/>
                      <a:pt x="1050" y="1006"/>
                      <a:pt x="1101" y="1006"/>
                    </a:cubicBezTo>
                    <a:cubicBezTo>
                      <a:pt x="1242" y="1006"/>
                      <a:pt x="1372" y="918"/>
                      <a:pt x="1419" y="780"/>
                    </a:cubicBezTo>
                    <a:cubicBezTo>
                      <a:pt x="1513" y="591"/>
                      <a:pt x="1419" y="402"/>
                      <a:pt x="1230" y="307"/>
                    </a:cubicBezTo>
                    <a:lnTo>
                      <a:pt x="568" y="24"/>
                    </a:lnTo>
                    <a:cubicBezTo>
                      <a:pt x="514" y="8"/>
                      <a:pt x="463" y="1"/>
                      <a:pt x="4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1" name="Google Shape;7521;p65"/>
              <p:cNvSpPr/>
              <p:nvPr/>
            </p:nvSpPr>
            <p:spPr>
              <a:xfrm>
                <a:off x="-21321525" y="4328375"/>
                <a:ext cx="3064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2257" h="1387" extrusionOk="0">
                    <a:moveTo>
                      <a:pt x="1844" y="0"/>
                    </a:moveTo>
                    <a:cubicBezTo>
                      <a:pt x="1403" y="0"/>
                      <a:pt x="962" y="126"/>
                      <a:pt x="568" y="378"/>
                    </a:cubicBezTo>
                    <a:cubicBezTo>
                      <a:pt x="473" y="410"/>
                      <a:pt x="379" y="504"/>
                      <a:pt x="284" y="536"/>
                    </a:cubicBezTo>
                    <a:cubicBezTo>
                      <a:pt x="95" y="630"/>
                      <a:pt x="1" y="819"/>
                      <a:pt x="95" y="1008"/>
                    </a:cubicBezTo>
                    <a:cubicBezTo>
                      <a:pt x="141" y="1147"/>
                      <a:pt x="272" y="1234"/>
                      <a:pt x="413" y="1234"/>
                    </a:cubicBezTo>
                    <a:cubicBezTo>
                      <a:pt x="464" y="1234"/>
                      <a:pt x="517" y="1223"/>
                      <a:pt x="568" y="1197"/>
                    </a:cubicBezTo>
                    <a:cubicBezTo>
                      <a:pt x="725" y="1166"/>
                      <a:pt x="883" y="1103"/>
                      <a:pt x="1009" y="1008"/>
                    </a:cubicBezTo>
                    <a:cubicBezTo>
                      <a:pt x="1261" y="835"/>
                      <a:pt x="1560" y="748"/>
                      <a:pt x="1863" y="748"/>
                    </a:cubicBezTo>
                    <a:cubicBezTo>
                      <a:pt x="2167" y="748"/>
                      <a:pt x="2474" y="835"/>
                      <a:pt x="2742" y="1008"/>
                    </a:cubicBezTo>
                    <a:cubicBezTo>
                      <a:pt x="3135" y="1260"/>
                      <a:pt x="3577" y="1386"/>
                      <a:pt x="4014" y="1386"/>
                    </a:cubicBezTo>
                    <a:cubicBezTo>
                      <a:pt x="4451" y="1386"/>
                      <a:pt x="4884" y="1260"/>
                      <a:pt x="5262" y="1008"/>
                    </a:cubicBezTo>
                    <a:cubicBezTo>
                      <a:pt x="5514" y="835"/>
                      <a:pt x="5813" y="748"/>
                      <a:pt x="6117" y="748"/>
                    </a:cubicBezTo>
                    <a:cubicBezTo>
                      <a:pt x="6420" y="748"/>
                      <a:pt x="6727" y="835"/>
                      <a:pt x="6995" y="1008"/>
                    </a:cubicBezTo>
                    <a:cubicBezTo>
                      <a:pt x="7389" y="1260"/>
                      <a:pt x="7830" y="1386"/>
                      <a:pt x="8267" y="1386"/>
                    </a:cubicBezTo>
                    <a:cubicBezTo>
                      <a:pt x="8704" y="1386"/>
                      <a:pt x="9137" y="1260"/>
                      <a:pt x="9515" y="1008"/>
                    </a:cubicBezTo>
                    <a:cubicBezTo>
                      <a:pt x="9767" y="835"/>
                      <a:pt x="10067" y="748"/>
                      <a:pt x="10374" y="748"/>
                    </a:cubicBezTo>
                    <a:cubicBezTo>
                      <a:pt x="10681" y="748"/>
                      <a:pt x="10996" y="835"/>
                      <a:pt x="11279" y="1008"/>
                    </a:cubicBezTo>
                    <a:cubicBezTo>
                      <a:pt x="11437" y="1103"/>
                      <a:pt x="11563" y="1166"/>
                      <a:pt x="11721" y="1260"/>
                    </a:cubicBezTo>
                    <a:cubicBezTo>
                      <a:pt x="11766" y="1276"/>
                      <a:pt x="11812" y="1284"/>
                      <a:pt x="11857" y="1284"/>
                    </a:cubicBezTo>
                    <a:cubicBezTo>
                      <a:pt x="11996" y="1284"/>
                      <a:pt x="12122" y="1207"/>
                      <a:pt x="12193" y="1040"/>
                    </a:cubicBezTo>
                    <a:cubicBezTo>
                      <a:pt x="12256" y="819"/>
                      <a:pt x="12193" y="567"/>
                      <a:pt x="11973" y="536"/>
                    </a:cubicBezTo>
                    <a:cubicBezTo>
                      <a:pt x="11878" y="504"/>
                      <a:pt x="11784" y="473"/>
                      <a:pt x="11658" y="378"/>
                    </a:cubicBezTo>
                    <a:cubicBezTo>
                      <a:pt x="11264" y="126"/>
                      <a:pt x="10823" y="0"/>
                      <a:pt x="10382" y="0"/>
                    </a:cubicBezTo>
                    <a:cubicBezTo>
                      <a:pt x="9941" y="0"/>
                      <a:pt x="9499" y="126"/>
                      <a:pt x="9106" y="378"/>
                    </a:cubicBezTo>
                    <a:cubicBezTo>
                      <a:pt x="8854" y="552"/>
                      <a:pt x="8546" y="638"/>
                      <a:pt x="8239" y="638"/>
                    </a:cubicBezTo>
                    <a:cubicBezTo>
                      <a:pt x="7932" y="638"/>
                      <a:pt x="7625" y="552"/>
                      <a:pt x="7373" y="378"/>
                    </a:cubicBezTo>
                    <a:cubicBezTo>
                      <a:pt x="6979" y="126"/>
                      <a:pt x="6538" y="0"/>
                      <a:pt x="6101" y="0"/>
                    </a:cubicBezTo>
                    <a:cubicBezTo>
                      <a:pt x="5664" y="0"/>
                      <a:pt x="5231" y="126"/>
                      <a:pt x="4852" y="378"/>
                    </a:cubicBezTo>
                    <a:cubicBezTo>
                      <a:pt x="4600" y="552"/>
                      <a:pt x="4293" y="638"/>
                      <a:pt x="3986" y="638"/>
                    </a:cubicBezTo>
                    <a:cubicBezTo>
                      <a:pt x="3679" y="638"/>
                      <a:pt x="3372" y="552"/>
                      <a:pt x="3120" y="378"/>
                    </a:cubicBezTo>
                    <a:cubicBezTo>
                      <a:pt x="2726" y="126"/>
                      <a:pt x="2285" y="0"/>
                      <a:pt x="1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2" name="Google Shape;7522;p65"/>
              <p:cNvSpPr/>
              <p:nvPr/>
            </p:nvSpPr>
            <p:spPr>
              <a:xfrm>
                <a:off x="-21321525" y="4292150"/>
                <a:ext cx="3064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2257" h="1387" extrusionOk="0">
                    <a:moveTo>
                      <a:pt x="1844" y="0"/>
                    </a:moveTo>
                    <a:cubicBezTo>
                      <a:pt x="1403" y="0"/>
                      <a:pt x="962" y="126"/>
                      <a:pt x="568" y="378"/>
                    </a:cubicBezTo>
                    <a:cubicBezTo>
                      <a:pt x="473" y="410"/>
                      <a:pt x="379" y="504"/>
                      <a:pt x="284" y="536"/>
                    </a:cubicBezTo>
                    <a:cubicBezTo>
                      <a:pt x="95" y="599"/>
                      <a:pt x="1" y="819"/>
                      <a:pt x="95" y="1008"/>
                    </a:cubicBezTo>
                    <a:cubicBezTo>
                      <a:pt x="141" y="1147"/>
                      <a:pt x="272" y="1234"/>
                      <a:pt x="413" y="1234"/>
                    </a:cubicBezTo>
                    <a:cubicBezTo>
                      <a:pt x="464" y="1234"/>
                      <a:pt x="517" y="1223"/>
                      <a:pt x="568" y="1197"/>
                    </a:cubicBezTo>
                    <a:cubicBezTo>
                      <a:pt x="725" y="1166"/>
                      <a:pt x="883" y="1071"/>
                      <a:pt x="1009" y="1008"/>
                    </a:cubicBezTo>
                    <a:cubicBezTo>
                      <a:pt x="1261" y="835"/>
                      <a:pt x="1560" y="748"/>
                      <a:pt x="1863" y="748"/>
                    </a:cubicBezTo>
                    <a:cubicBezTo>
                      <a:pt x="2167" y="748"/>
                      <a:pt x="2474" y="835"/>
                      <a:pt x="2742" y="1008"/>
                    </a:cubicBezTo>
                    <a:cubicBezTo>
                      <a:pt x="3135" y="1260"/>
                      <a:pt x="3577" y="1386"/>
                      <a:pt x="4014" y="1386"/>
                    </a:cubicBezTo>
                    <a:cubicBezTo>
                      <a:pt x="4451" y="1386"/>
                      <a:pt x="4884" y="1260"/>
                      <a:pt x="5262" y="1008"/>
                    </a:cubicBezTo>
                    <a:cubicBezTo>
                      <a:pt x="5514" y="835"/>
                      <a:pt x="5813" y="748"/>
                      <a:pt x="6117" y="748"/>
                    </a:cubicBezTo>
                    <a:cubicBezTo>
                      <a:pt x="6420" y="748"/>
                      <a:pt x="6727" y="835"/>
                      <a:pt x="6995" y="1008"/>
                    </a:cubicBezTo>
                    <a:cubicBezTo>
                      <a:pt x="7389" y="1260"/>
                      <a:pt x="7830" y="1386"/>
                      <a:pt x="8267" y="1386"/>
                    </a:cubicBezTo>
                    <a:cubicBezTo>
                      <a:pt x="8704" y="1386"/>
                      <a:pt x="9137" y="1260"/>
                      <a:pt x="9515" y="1008"/>
                    </a:cubicBezTo>
                    <a:cubicBezTo>
                      <a:pt x="9767" y="835"/>
                      <a:pt x="10067" y="748"/>
                      <a:pt x="10374" y="748"/>
                    </a:cubicBezTo>
                    <a:cubicBezTo>
                      <a:pt x="10681" y="748"/>
                      <a:pt x="10996" y="835"/>
                      <a:pt x="11279" y="1008"/>
                    </a:cubicBezTo>
                    <a:cubicBezTo>
                      <a:pt x="11437" y="1071"/>
                      <a:pt x="11563" y="1166"/>
                      <a:pt x="11721" y="1229"/>
                    </a:cubicBezTo>
                    <a:cubicBezTo>
                      <a:pt x="11771" y="1254"/>
                      <a:pt x="11822" y="1266"/>
                      <a:pt x="11871" y="1266"/>
                    </a:cubicBezTo>
                    <a:cubicBezTo>
                      <a:pt x="12004" y="1266"/>
                      <a:pt x="12124" y="1178"/>
                      <a:pt x="12193" y="1040"/>
                    </a:cubicBezTo>
                    <a:cubicBezTo>
                      <a:pt x="12256" y="819"/>
                      <a:pt x="12193" y="599"/>
                      <a:pt x="11973" y="536"/>
                    </a:cubicBezTo>
                    <a:cubicBezTo>
                      <a:pt x="11878" y="504"/>
                      <a:pt x="11784" y="441"/>
                      <a:pt x="11658" y="378"/>
                    </a:cubicBezTo>
                    <a:cubicBezTo>
                      <a:pt x="11264" y="126"/>
                      <a:pt x="10823" y="0"/>
                      <a:pt x="10382" y="0"/>
                    </a:cubicBezTo>
                    <a:cubicBezTo>
                      <a:pt x="9941" y="0"/>
                      <a:pt x="9499" y="126"/>
                      <a:pt x="9106" y="378"/>
                    </a:cubicBezTo>
                    <a:cubicBezTo>
                      <a:pt x="8854" y="551"/>
                      <a:pt x="8546" y="638"/>
                      <a:pt x="8239" y="638"/>
                    </a:cubicBezTo>
                    <a:cubicBezTo>
                      <a:pt x="7932" y="638"/>
                      <a:pt x="7625" y="551"/>
                      <a:pt x="7373" y="378"/>
                    </a:cubicBezTo>
                    <a:cubicBezTo>
                      <a:pt x="6979" y="126"/>
                      <a:pt x="6538" y="0"/>
                      <a:pt x="6101" y="0"/>
                    </a:cubicBezTo>
                    <a:cubicBezTo>
                      <a:pt x="5664" y="0"/>
                      <a:pt x="5231" y="126"/>
                      <a:pt x="4852" y="378"/>
                    </a:cubicBezTo>
                    <a:cubicBezTo>
                      <a:pt x="4600" y="551"/>
                      <a:pt x="4293" y="638"/>
                      <a:pt x="3986" y="638"/>
                    </a:cubicBezTo>
                    <a:cubicBezTo>
                      <a:pt x="3679" y="638"/>
                      <a:pt x="3372" y="551"/>
                      <a:pt x="3120" y="378"/>
                    </a:cubicBezTo>
                    <a:cubicBezTo>
                      <a:pt x="2726" y="126"/>
                      <a:pt x="2285" y="0"/>
                      <a:pt x="18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3" name="Google Shape;7523;p65"/>
              <p:cNvSpPr/>
              <p:nvPr/>
            </p:nvSpPr>
            <p:spPr>
              <a:xfrm>
                <a:off x="-21322300" y="4148000"/>
                <a:ext cx="307200" cy="143375"/>
              </a:xfrm>
              <a:custGeom>
                <a:avLst/>
                <a:gdLst/>
                <a:ahLst/>
                <a:cxnLst/>
                <a:rect l="l" t="t" r="r" b="b"/>
                <a:pathLst>
                  <a:path w="12288" h="5735" extrusionOk="0">
                    <a:moveTo>
                      <a:pt x="6175" y="1"/>
                    </a:moveTo>
                    <a:cubicBezTo>
                      <a:pt x="4411" y="1"/>
                      <a:pt x="2962" y="1450"/>
                      <a:pt x="2962" y="3214"/>
                    </a:cubicBezTo>
                    <a:cubicBezTo>
                      <a:pt x="2962" y="3813"/>
                      <a:pt x="3151" y="4380"/>
                      <a:pt x="3434" y="4884"/>
                    </a:cubicBezTo>
                    <a:cubicBezTo>
                      <a:pt x="3308" y="4852"/>
                      <a:pt x="3245" y="4789"/>
                      <a:pt x="3119" y="4726"/>
                    </a:cubicBezTo>
                    <a:cubicBezTo>
                      <a:pt x="2725" y="4474"/>
                      <a:pt x="2284" y="4348"/>
                      <a:pt x="1843" y="4348"/>
                    </a:cubicBezTo>
                    <a:cubicBezTo>
                      <a:pt x="1402" y="4348"/>
                      <a:pt x="961" y="4474"/>
                      <a:pt x="567" y="4726"/>
                    </a:cubicBezTo>
                    <a:cubicBezTo>
                      <a:pt x="473" y="4758"/>
                      <a:pt x="347" y="4852"/>
                      <a:pt x="284" y="4884"/>
                    </a:cubicBezTo>
                    <a:cubicBezTo>
                      <a:pt x="95" y="4947"/>
                      <a:pt x="0" y="5167"/>
                      <a:pt x="95" y="5356"/>
                    </a:cubicBezTo>
                    <a:cubicBezTo>
                      <a:pt x="141" y="5495"/>
                      <a:pt x="255" y="5583"/>
                      <a:pt x="399" y="5583"/>
                    </a:cubicBezTo>
                    <a:cubicBezTo>
                      <a:pt x="451" y="5583"/>
                      <a:pt x="508" y="5571"/>
                      <a:pt x="567" y="5545"/>
                    </a:cubicBezTo>
                    <a:cubicBezTo>
                      <a:pt x="725" y="5514"/>
                      <a:pt x="882" y="5419"/>
                      <a:pt x="977" y="5356"/>
                    </a:cubicBezTo>
                    <a:cubicBezTo>
                      <a:pt x="1245" y="5183"/>
                      <a:pt x="1552" y="5097"/>
                      <a:pt x="1855" y="5097"/>
                    </a:cubicBezTo>
                    <a:cubicBezTo>
                      <a:pt x="2158" y="5097"/>
                      <a:pt x="2458" y="5183"/>
                      <a:pt x="2710" y="5356"/>
                    </a:cubicBezTo>
                    <a:cubicBezTo>
                      <a:pt x="3103" y="5608"/>
                      <a:pt x="3552" y="5735"/>
                      <a:pt x="3993" y="5735"/>
                    </a:cubicBezTo>
                    <a:cubicBezTo>
                      <a:pt x="4435" y="5735"/>
                      <a:pt x="4868" y="5608"/>
                      <a:pt x="5230" y="5356"/>
                    </a:cubicBezTo>
                    <a:cubicBezTo>
                      <a:pt x="5498" y="5183"/>
                      <a:pt x="5805" y="5097"/>
                      <a:pt x="6108" y="5097"/>
                    </a:cubicBezTo>
                    <a:cubicBezTo>
                      <a:pt x="6411" y="5097"/>
                      <a:pt x="6711" y="5183"/>
                      <a:pt x="6963" y="5356"/>
                    </a:cubicBezTo>
                    <a:cubicBezTo>
                      <a:pt x="7341" y="5608"/>
                      <a:pt x="7790" y="5735"/>
                      <a:pt x="8235" y="5735"/>
                    </a:cubicBezTo>
                    <a:cubicBezTo>
                      <a:pt x="8680" y="5735"/>
                      <a:pt x="9121" y="5608"/>
                      <a:pt x="9483" y="5356"/>
                    </a:cubicBezTo>
                    <a:cubicBezTo>
                      <a:pt x="9751" y="5183"/>
                      <a:pt x="10058" y="5097"/>
                      <a:pt x="10369" y="5097"/>
                    </a:cubicBezTo>
                    <a:cubicBezTo>
                      <a:pt x="10680" y="5097"/>
                      <a:pt x="10995" y="5183"/>
                      <a:pt x="11279" y="5356"/>
                    </a:cubicBezTo>
                    <a:cubicBezTo>
                      <a:pt x="11437" y="5419"/>
                      <a:pt x="11531" y="5514"/>
                      <a:pt x="11689" y="5577"/>
                    </a:cubicBezTo>
                    <a:cubicBezTo>
                      <a:pt x="11748" y="5602"/>
                      <a:pt x="11804" y="5614"/>
                      <a:pt x="11857" y="5614"/>
                    </a:cubicBezTo>
                    <a:cubicBezTo>
                      <a:pt x="12001" y="5614"/>
                      <a:pt x="12115" y="5526"/>
                      <a:pt x="12161" y="5388"/>
                    </a:cubicBezTo>
                    <a:cubicBezTo>
                      <a:pt x="12287" y="5167"/>
                      <a:pt x="12224" y="4947"/>
                      <a:pt x="12004" y="4884"/>
                    </a:cubicBezTo>
                    <a:cubicBezTo>
                      <a:pt x="11909" y="4852"/>
                      <a:pt x="11815" y="4789"/>
                      <a:pt x="11689" y="4726"/>
                    </a:cubicBezTo>
                    <a:cubicBezTo>
                      <a:pt x="11295" y="4474"/>
                      <a:pt x="10854" y="4348"/>
                      <a:pt x="10413" y="4348"/>
                    </a:cubicBezTo>
                    <a:cubicBezTo>
                      <a:pt x="9972" y="4348"/>
                      <a:pt x="9530" y="4474"/>
                      <a:pt x="9137" y="4726"/>
                    </a:cubicBezTo>
                    <a:lnTo>
                      <a:pt x="8916" y="4852"/>
                    </a:lnTo>
                    <a:cubicBezTo>
                      <a:pt x="9168" y="4380"/>
                      <a:pt x="9389" y="3781"/>
                      <a:pt x="9389" y="3214"/>
                    </a:cubicBezTo>
                    <a:cubicBezTo>
                      <a:pt x="9389" y="1450"/>
                      <a:pt x="7971" y="1"/>
                      <a:pt x="61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24" name="Google Shape;7524;p65"/>
            <p:cNvGrpSpPr/>
            <p:nvPr/>
          </p:nvGrpSpPr>
          <p:grpSpPr>
            <a:xfrm>
              <a:off x="2146391" y="2082604"/>
              <a:ext cx="233933" cy="233187"/>
              <a:chOff x="-19394200" y="3333800"/>
              <a:chExt cx="305625" cy="304650"/>
            </a:xfrm>
            <a:grpFill/>
          </p:grpSpPr>
          <p:sp>
            <p:nvSpPr>
              <p:cNvPr id="7525" name="Google Shape;7525;p65"/>
              <p:cNvSpPr/>
              <p:nvPr/>
            </p:nvSpPr>
            <p:spPr>
              <a:xfrm>
                <a:off x="-19206750" y="3495850"/>
                <a:ext cx="827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726" extrusionOk="0">
                    <a:moveTo>
                      <a:pt x="1" y="1"/>
                    </a:moveTo>
                    <a:cubicBezTo>
                      <a:pt x="158" y="190"/>
                      <a:pt x="284" y="442"/>
                      <a:pt x="316" y="725"/>
                    </a:cubicBezTo>
                    <a:lnTo>
                      <a:pt x="2836" y="725"/>
                    </a:lnTo>
                    <a:cubicBezTo>
                      <a:pt x="3309" y="725"/>
                      <a:pt x="3309" y="1"/>
                      <a:pt x="28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6" name="Google Shape;7526;p65"/>
              <p:cNvSpPr/>
              <p:nvPr/>
            </p:nvSpPr>
            <p:spPr>
              <a:xfrm>
                <a:off x="-19205950" y="3532875"/>
                <a:ext cx="646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694" extrusionOk="0">
                    <a:moveTo>
                      <a:pt x="315" y="0"/>
                    </a:moveTo>
                    <a:cubicBezTo>
                      <a:pt x="252" y="252"/>
                      <a:pt x="126" y="504"/>
                      <a:pt x="0" y="693"/>
                    </a:cubicBezTo>
                    <a:lnTo>
                      <a:pt x="2111" y="693"/>
                    </a:lnTo>
                    <a:cubicBezTo>
                      <a:pt x="2583" y="693"/>
                      <a:pt x="2583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7" name="Google Shape;7527;p65"/>
              <p:cNvSpPr/>
              <p:nvPr/>
            </p:nvSpPr>
            <p:spPr>
              <a:xfrm>
                <a:off x="-19323325" y="3568325"/>
                <a:ext cx="1638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554" h="694" extrusionOk="0">
                    <a:moveTo>
                      <a:pt x="379" y="0"/>
                    </a:moveTo>
                    <a:cubicBezTo>
                      <a:pt x="221" y="0"/>
                      <a:pt x="95" y="95"/>
                      <a:pt x="32" y="252"/>
                    </a:cubicBezTo>
                    <a:cubicBezTo>
                      <a:pt x="1" y="410"/>
                      <a:pt x="95" y="693"/>
                      <a:pt x="379" y="693"/>
                    </a:cubicBezTo>
                    <a:lnTo>
                      <a:pt x="6081" y="693"/>
                    </a:lnTo>
                    <a:cubicBezTo>
                      <a:pt x="6554" y="693"/>
                      <a:pt x="6554" y="0"/>
                      <a:pt x="608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8" name="Google Shape;7528;p65"/>
              <p:cNvSpPr/>
              <p:nvPr/>
            </p:nvSpPr>
            <p:spPr>
              <a:xfrm>
                <a:off x="-19343000" y="3460400"/>
                <a:ext cx="2016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8066" h="726" extrusionOk="0">
                    <a:moveTo>
                      <a:pt x="473" y="1"/>
                    </a:moveTo>
                    <a:cubicBezTo>
                      <a:pt x="0" y="1"/>
                      <a:pt x="0" y="726"/>
                      <a:pt x="473" y="726"/>
                    </a:cubicBezTo>
                    <a:lnTo>
                      <a:pt x="7593" y="726"/>
                    </a:lnTo>
                    <a:cubicBezTo>
                      <a:pt x="8065" y="726"/>
                      <a:pt x="8065" y="1"/>
                      <a:pt x="75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29" name="Google Shape;7529;p65"/>
              <p:cNvSpPr/>
              <p:nvPr/>
            </p:nvSpPr>
            <p:spPr>
              <a:xfrm>
                <a:off x="-19361125" y="3495850"/>
                <a:ext cx="827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726" extrusionOk="0">
                    <a:moveTo>
                      <a:pt x="473" y="1"/>
                    </a:moveTo>
                    <a:cubicBezTo>
                      <a:pt x="1" y="1"/>
                      <a:pt x="1" y="725"/>
                      <a:pt x="473" y="725"/>
                    </a:cubicBezTo>
                    <a:lnTo>
                      <a:pt x="2994" y="725"/>
                    </a:lnTo>
                    <a:cubicBezTo>
                      <a:pt x="3025" y="473"/>
                      <a:pt x="3151" y="253"/>
                      <a:pt x="33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30" name="Google Shape;7530;p65"/>
              <p:cNvSpPr/>
              <p:nvPr/>
            </p:nvSpPr>
            <p:spPr>
              <a:xfrm>
                <a:off x="-19305200" y="3603750"/>
                <a:ext cx="124475" cy="34700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1388" extrusionOk="0">
                    <a:moveTo>
                      <a:pt x="95" y="1"/>
                    </a:moveTo>
                    <a:cubicBezTo>
                      <a:pt x="63" y="95"/>
                      <a:pt x="0" y="221"/>
                      <a:pt x="0" y="347"/>
                    </a:cubicBezTo>
                    <a:cubicBezTo>
                      <a:pt x="0" y="946"/>
                      <a:pt x="473" y="1387"/>
                      <a:pt x="1072" y="1387"/>
                    </a:cubicBezTo>
                    <a:lnTo>
                      <a:pt x="3907" y="1387"/>
                    </a:lnTo>
                    <a:cubicBezTo>
                      <a:pt x="4506" y="1387"/>
                      <a:pt x="4978" y="946"/>
                      <a:pt x="4978" y="347"/>
                    </a:cubicBezTo>
                    <a:cubicBezTo>
                      <a:pt x="4978" y="221"/>
                      <a:pt x="4947" y="95"/>
                      <a:pt x="48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31" name="Google Shape;7531;p65"/>
              <p:cNvSpPr/>
              <p:nvPr/>
            </p:nvSpPr>
            <p:spPr>
              <a:xfrm>
                <a:off x="-19269750" y="3495850"/>
                <a:ext cx="54350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2143" extrusionOk="0">
                    <a:moveTo>
                      <a:pt x="1071" y="1"/>
                    </a:moveTo>
                    <a:cubicBezTo>
                      <a:pt x="473" y="1"/>
                      <a:pt x="0" y="473"/>
                      <a:pt x="0" y="1072"/>
                    </a:cubicBezTo>
                    <a:cubicBezTo>
                      <a:pt x="0" y="1670"/>
                      <a:pt x="473" y="2143"/>
                      <a:pt x="1071" y="2143"/>
                    </a:cubicBezTo>
                    <a:cubicBezTo>
                      <a:pt x="1670" y="2143"/>
                      <a:pt x="2142" y="1670"/>
                      <a:pt x="2142" y="1072"/>
                    </a:cubicBezTo>
                    <a:cubicBezTo>
                      <a:pt x="2174" y="536"/>
                      <a:pt x="1670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32" name="Google Shape;7532;p65"/>
              <p:cNvSpPr/>
              <p:nvPr/>
            </p:nvSpPr>
            <p:spPr>
              <a:xfrm>
                <a:off x="-19394200" y="3333800"/>
                <a:ext cx="305625" cy="107725"/>
              </a:xfrm>
              <a:custGeom>
                <a:avLst/>
                <a:gdLst/>
                <a:ahLst/>
                <a:cxnLst/>
                <a:rect l="l" t="t" r="r" b="b"/>
                <a:pathLst>
                  <a:path w="12225" h="4309" extrusionOk="0">
                    <a:moveTo>
                      <a:pt x="8916" y="1"/>
                    </a:moveTo>
                    <a:cubicBezTo>
                      <a:pt x="8830" y="1"/>
                      <a:pt x="8743" y="40"/>
                      <a:pt x="8664" y="119"/>
                    </a:cubicBezTo>
                    <a:cubicBezTo>
                      <a:pt x="8507" y="276"/>
                      <a:pt x="8507" y="465"/>
                      <a:pt x="8664" y="623"/>
                    </a:cubicBezTo>
                    <a:lnTo>
                      <a:pt x="9483" y="1442"/>
                    </a:lnTo>
                    <a:lnTo>
                      <a:pt x="347" y="1442"/>
                    </a:lnTo>
                    <a:cubicBezTo>
                      <a:pt x="158" y="1442"/>
                      <a:pt x="0" y="1599"/>
                      <a:pt x="0" y="1820"/>
                    </a:cubicBezTo>
                    <a:cubicBezTo>
                      <a:pt x="0" y="2009"/>
                      <a:pt x="158" y="2166"/>
                      <a:pt x="347" y="2166"/>
                    </a:cubicBezTo>
                    <a:lnTo>
                      <a:pt x="1639" y="2166"/>
                    </a:lnTo>
                    <a:lnTo>
                      <a:pt x="819" y="2986"/>
                    </a:lnTo>
                    <a:cubicBezTo>
                      <a:pt x="662" y="3143"/>
                      <a:pt x="662" y="3332"/>
                      <a:pt x="819" y="3490"/>
                    </a:cubicBezTo>
                    <a:cubicBezTo>
                      <a:pt x="898" y="3568"/>
                      <a:pt x="985" y="3608"/>
                      <a:pt x="1072" y="3608"/>
                    </a:cubicBezTo>
                    <a:cubicBezTo>
                      <a:pt x="1158" y="3608"/>
                      <a:pt x="1245" y="3568"/>
                      <a:pt x="1324" y="3490"/>
                    </a:cubicBezTo>
                    <a:lnTo>
                      <a:pt x="2678" y="2166"/>
                    </a:lnTo>
                    <a:lnTo>
                      <a:pt x="5734" y="2166"/>
                    </a:lnTo>
                    <a:lnTo>
                      <a:pt x="5734" y="2923"/>
                    </a:lnTo>
                    <a:lnTo>
                      <a:pt x="3970" y="2923"/>
                    </a:lnTo>
                    <a:cubicBezTo>
                      <a:pt x="3371" y="2923"/>
                      <a:pt x="2899" y="3395"/>
                      <a:pt x="2899" y="3962"/>
                    </a:cubicBezTo>
                    <a:cubicBezTo>
                      <a:pt x="2899" y="4088"/>
                      <a:pt x="2930" y="4214"/>
                      <a:pt x="2993" y="4309"/>
                    </a:cubicBezTo>
                    <a:lnTo>
                      <a:pt x="9294" y="4309"/>
                    </a:lnTo>
                    <a:cubicBezTo>
                      <a:pt x="9326" y="4214"/>
                      <a:pt x="9357" y="4088"/>
                      <a:pt x="9357" y="3962"/>
                    </a:cubicBezTo>
                    <a:cubicBezTo>
                      <a:pt x="9357" y="3395"/>
                      <a:pt x="8885" y="2923"/>
                      <a:pt x="8286" y="2923"/>
                    </a:cubicBezTo>
                    <a:lnTo>
                      <a:pt x="6522" y="2923"/>
                    </a:lnTo>
                    <a:lnTo>
                      <a:pt x="6522" y="2166"/>
                    </a:lnTo>
                    <a:lnTo>
                      <a:pt x="11878" y="2166"/>
                    </a:lnTo>
                    <a:cubicBezTo>
                      <a:pt x="12067" y="2166"/>
                      <a:pt x="12224" y="2009"/>
                      <a:pt x="12224" y="1820"/>
                    </a:cubicBezTo>
                    <a:cubicBezTo>
                      <a:pt x="12224" y="1599"/>
                      <a:pt x="12004" y="1442"/>
                      <a:pt x="11815" y="1442"/>
                    </a:cubicBezTo>
                    <a:lnTo>
                      <a:pt x="10492" y="1442"/>
                    </a:lnTo>
                    <a:lnTo>
                      <a:pt x="9168" y="119"/>
                    </a:lnTo>
                    <a:cubicBezTo>
                      <a:pt x="9090" y="40"/>
                      <a:pt x="9003" y="1"/>
                      <a:pt x="89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33" name="Google Shape;7533;p65"/>
              <p:cNvSpPr/>
              <p:nvPr/>
            </p:nvSpPr>
            <p:spPr>
              <a:xfrm>
                <a:off x="-19341425" y="3532875"/>
                <a:ext cx="630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694" extrusionOk="0">
                    <a:moveTo>
                      <a:pt x="410" y="0"/>
                    </a:moveTo>
                    <a:cubicBezTo>
                      <a:pt x="221" y="0"/>
                      <a:pt x="32" y="158"/>
                      <a:pt x="32" y="252"/>
                    </a:cubicBezTo>
                    <a:cubicBezTo>
                      <a:pt x="0" y="410"/>
                      <a:pt x="126" y="693"/>
                      <a:pt x="410" y="693"/>
                    </a:cubicBezTo>
                    <a:lnTo>
                      <a:pt x="2521" y="693"/>
                    </a:lnTo>
                    <a:cubicBezTo>
                      <a:pt x="2363" y="473"/>
                      <a:pt x="2237" y="221"/>
                      <a:pt x="22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34" name="Google Shape;7534;p65"/>
            <p:cNvGrpSpPr/>
            <p:nvPr/>
          </p:nvGrpSpPr>
          <p:grpSpPr>
            <a:xfrm>
              <a:off x="2145788" y="2369781"/>
              <a:ext cx="235139" cy="232728"/>
              <a:chOff x="-19396575" y="3708500"/>
              <a:chExt cx="307200" cy="304050"/>
            </a:xfrm>
            <a:grpFill/>
          </p:grpSpPr>
          <p:sp>
            <p:nvSpPr>
              <p:cNvPr id="7535" name="Google Shape;7535;p65"/>
              <p:cNvSpPr/>
              <p:nvPr/>
            </p:nvSpPr>
            <p:spPr>
              <a:xfrm>
                <a:off x="-19215425" y="3708500"/>
                <a:ext cx="70925" cy="70925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2837" extrusionOk="0">
                    <a:moveTo>
                      <a:pt x="1419" y="1"/>
                    </a:moveTo>
                    <a:cubicBezTo>
                      <a:pt x="631" y="1"/>
                      <a:pt x="1" y="631"/>
                      <a:pt x="1" y="1419"/>
                    </a:cubicBezTo>
                    <a:cubicBezTo>
                      <a:pt x="1" y="2206"/>
                      <a:pt x="631" y="2836"/>
                      <a:pt x="1419" y="2836"/>
                    </a:cubicBezTo>
                    <a:cubicBezTo>
                      <a:pt x="2206" y="2836"/>
                      <a:pt x="2836" y="2206"/>
                      <a:pt x="2836" y="1419"/>
                    </a:cubicBezTo>
                    <a:cubicBezTo>
                      <a:pt x="2836" y="631"/>
                      <a:pt x="2175" y="1"/>
                      <a:pt x="14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36" name="Google Shape;7536;p65"/>
              <p:cNvSpPr/>
              <p:nvPr/>
            </p:nvSpPr>
            <p:spPr>
              <a:xfrm>
                <a:off x="-19396575" y="3773100"/>
                <a:ext cx="277275" cy="239450"/>
              </a:xfrm>
              <a:custGeom>
                <a:avLst/>
                <a:gdLst/>
                <a:ahLst/>
                <a:cxnLst/>
                <a:rect l="l" t="t" r="r" b="b"/>
                <a:pathLst>
                  <a:path w="11091" h="9578" extrusionOk="0">
                    <a:moveTo>
                      <a:pt x="5073" y="6207"/>
                    </a:moveTo>
                    <a:lnTo>
                      <a:pt x="5073" y="6774"/>
                    </a:lnTo>
                    <a:lnTo>
                      <a:pt x="4380" y="6774"/>
                    </a:lnTo>
                    <a:lnTo>
                      <a:pt x="5073" y="6207"/>
                    </a:lnTo>
                    <a:close/>
                    <a:moveTo>
                      <a:pt x="6806" y="0"/>
                    </a:moveTo>
                    <a:lnTo>
                      <a:pt x="6806" y="0"/>
                    </a:lnTo>
                    <a:cubicBezTo>
                      <a:pt x="6711" y="662"/>
                      <a:pt x="6900" y="1355"/>
                      <a:pt x="7373" y="1891"/>
                    </a:cubicBezTo>
                    <a:lnTo>
                      <a:pt x="8759" y="3371"/>
                    </a:lnTo>
                    <a:cubicBezTo>
                      <a:pt x="8917" y="3623"/>
                      <a:pt x="8759" y="3938"/>
                      <a:pt x="8444" y="3938"/>
                    </a:cubicBezTo>
                    <a:lnTo>
                      <a:pt x="7814" y="3938"/>
                    </a:lnTo>
                    <a:cubicBezTo>
                      <a:pt x="7499" y="2552"/>
                      <a:pt x="6459" y="1450"/>
                      <a:pt x="5136" y="1166"/>
                    </a:cubicBezTo>
                    <a:cubicBezTo>
                      <a:pt x="4862" y="1101"/>
                      <a:pt x="4592" y="1070"/>
                      <a:pt x="4326" y="1070"/>
                    </a:cubicBezTo>
                    <a:cubicBezTo>
                      <a:pt x="3557" y="1070"/>
                      <a:pt x="2831" y="1335"/>
                      <a:pt x="2175" y="1828"/>
                    </a:cubicBezTo>
                    <a:cubicBezTo>
                      <a:pt x="1419" y="2426"/>
                      <a:pt x="946" y="3245"/>
                      <a:pt x="851" y="4159"/>
                    </a:cubicBezTo>
                    <a:cubicBezTo>
                      <a:pt x="1135" y="4001"/>
                      <a:pt x="1513" y="3907"/>
                      <a:pt x="1860" y="3907"/>
                    </a:cubicBezTo>
                    <a:lnTo>
                      <a:pt x="2238" y="3907"/>
                    </a:lnTo>
                    <a:cubicBezTo>
                      <a:pt x="2427" y="3088"/>
                      <a:pt x="3120" y="2489"/>
                      <a:pt x="4002" y="2489"/>
                    </a:cubicBezTo>
                    <a:lnTo>
                      <a:pt x="4695" y="2489"/>
                    </a:lnTo>
                    <a:cubicBezTo>
                      <a:pt x="4884" y="2489"/>
                      <a:pt x="5042" y="2647"/>
                      <a:pt x="5042" y="2867"/>
                    </a:cubicBezTo>
                    <a:cubicBezTo>
                      <a:pt x="5042" y="3056"/>
                      <a:pt x="4884" y="3214"/>
                      <a:pt x="4695" y="3214"/>
                    </a:cubicBezTo>
                    <a:lnTo>
                      <a:pt x="4002" y="3214"/>
                    </a:lnTo>
                    <a:cubicBezTo>
                      <a:pt x="3498" y="3214"/>
                      <a:pt x="3120" y="3529"/>
                      <a:pt x="2962" y="3907"/>
                    </a:cubicBezTo>
                    <a:lnTo>
                      <a:pt x="5420" y="3907"/>
                    </a:lnTo>
                    <a:cubicBezTo>
                      <a:pt x="5609" y="3907"/>
                      <a:pt x="5766" y="4064"/>
                      <a:pt x="5766" y="4285"/>
                    </a:cubicBezTo>
                    <a:cubicBezTo>
                      <a:pt x="5766" y="4474"/>
                      <a:pt x="5609" y="4632"/>
                      <a:pt x="5420" y="4632"/>
                    </a:cubicBezTo>
                    <a:lnTo>
                      <a:pt x="1828" y="4632"/>
                    </a:lnTo>
                    <a:cubicBezTo>
                      <a:pt x="883" y="4632"/>
                      <a:pt x="1" y="5388"/>
                      <a:pt x="64" y="6427"/>
                    </a:cubicBezTo>
                    <a:cubicBezTo>
                      <a:pt x="84" y="6633"/>
                      <a:pt x="239" y="6745"/>
                      <a:pt x="397" y="6745"/>
                    </a:cubicBezTo>
                    <a:cubicBezTo>
                      <a:pt x="481" y="6745"/>
                      <a:pt x="565" y="6713"/>
                      <a:pt x="631" y="6648"/>
                    </a:cubicBezTo>
                    <a:cubicBezTo>
                      <a:pt x="1041" y="6238"/>
                      <a:pt x="1576" y="6049"/>
                      <a:pt x="2143" y="6049"/>
                    </a:cubicBezTo>
                    <a:lnTo>
                      <a:pt x="4096" y="6049"/>
                    </a:lnTo>
                    <a:lnTo>
                      <a:pt x="3025" y="6837"/>
                    </a:lnTo>
                    <a:cubicBezTo>
                      <a:pt x="2773" y="7026"/>
                      <a:pt x="2931" y="7467"/>
                      <a:pt x="3246" y="7467"/>
                    </a:cubicBezTo>
                    <a:lnTo>
                      <a:pt x="5010" y="7467"/>
                    </a:lnTo>
                    <a:lnTo>
                      <a:pt x="5010" y="9231"/>
                    </a:lnTo>
                    <a:cubicBezTo>
                      <a:pt x="5010" y="9420"/>
                      <a:pt x="5168" y="9578"/>
                      <a:pt x="5357" y="9578"/>
                    </a:cubicBezTo>
                    <a:cubicBezTo>
                      <a:pt x="5577" y="9578"/>
                      <a:pt x="5735" y="9420"/>
                      <a:pt x="5735" y="9231"/>
                    </a:cubicBezTo>
                    <a:lnTo>
                      <a:pt x="5735" y="7467"/>
                    </a:lnTo>
                    <a:lnTo>
                      <a:pt x="6428" y="7467"/>
                    </a:lnTo>
                    <a:lnTo>
                      <a:pt x="6428" y="7814"/>
                    </a:lnTo>
                    <a:cubicBezTo>
                      <a:pt x="6428" y="8003"/>
                      <a:pt x="6585" y="8160"/>
                      <a:pt x="6774" y="8160"/>
                    </a:cubicBezTo>
                    <a:cubicBezTo>
                      <a:pt x="6995" y="8160"/>
                      <a:pt x="7152" y="8003"/>
                      <a:pt x="7152" y="7814"/>
                    </a:cubicBezTo>
                    <a:lnTo>
                      <a:pt x="7152" y="7120"/>
                    </a:lnTo>
                    <a:cubicBezTo>
                      <a:pt x="7152" y="6900"/>
                      <a:pt x="6995" y="6774"/>
                      <a:pt x="6774" y="6774"/>
                    </a:cubicBezTo>
                    <a:lnTo>
                      <a:pt x="5735" y="6774"/>
                    </a:lnTo>
                    <a:lnTo>
                      <a:pt x="5735" y="6049"/>
                    </a:lnTo>
                    <a:lnTo>
                      <a:pt x="8413" y="6049"/>
                    </a:lnTo>
                    <a:cubicBezTo>
                      <a:pt x="9295" y="6049"/>
                      <a:pt x="10177" y="5545"/>
                      <a:pt x="10587" y="4726"/>
                    </a:cubicBezTo>
                    <a:cubicBezTo>
                      <a:pt x="11091" y="3781"/>
                      <a:pt x="10902" y="2584"/>
                      <a:pt x="10208" y="1828"/>
                    </a:cubicBezTo>
                    <a:lnTo>
                      <a:pt x="9389" y="882"/>
                    </a:lnTo>
                    <a:cubicBezTo>
                      <a:pt x="9137" y="977"/>
                      <a:pt x="8917" y="1008"/>
                      <a:pt x="8633" y="1008"/>
                    </a:cubicBezTo>
                    <a:cubicBezTo>
                      <a:pt x="7846" y="1008"/>
                      <a:pt x="7184" y="567"/>
                      <a:pt x="68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37" name="Google Shape;7537;p65"/>
              <p:cNvSpPr/>
              <p:nvPr/>
            </p:nvSpPr>
            <p:spPr>
              <a:xfrm>
                <a:off x="-19140600" y="3727425"/>
                <a:ext cx="51225" cy="705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822" extrusionOk="0">
                    <a:moveTo>
                      <a:pt x="442" y="0"/>
                    </a:moveTo>
                    <a:lnTo>
                      <a:pt x="442" y="0"/>
                    </a:lnTo>
                    <a:cubicBezTo>
                      <a:pt x="505" y="252"/>
                      <a:pt x="568" y="441"/>
                      <a:pt x="568" y="725"/>
                    </a:cubicBezTo>
                    <a:cubicBezTo>
                      <a:pt x="568" y="1260"/>
                      <a:pt x="316" y="1764"/>
                      <a:pt x="1" y="2142"/>
                    </a:cubicBezTo>
                    <a:cubicBezTo>
                      <a:pt x="505" y="2174"/>
                      <a:pt x="1041" y="2363"/>
                      <a:pt x="1419" y="2709"/>
                    </a:cubicBezTo>
                    <a:cubicBezTo>
                      <a:pt x="1503" y="2793"/>
                      <a:pt x="1601" y="2821"/>
                      <a:pt x="1694" y="2821"/>
                    </a:cubicBezTo>
                    <a:cubicBezTo>
                      <a:pt x="1741" y="2821"/>
                      <a:pt x="1786" y="2814"/>
                      <a:pt x="1828" y="2804"/>
                    </a:cubicBezTo>
                    <a:cubicBezTo>
                      <a:pt x="1923" y="2741"/>
                      <a:pt x="2049" y="2615"/>
                      <a:pt x="2049" y="2489"/>
                    </a:cubicBezTo>
                    <a:lnTo>
                      <a:pt x="2049" y="1764"/>
                    </a:lnTo>
                    <a:cubicBezTo>
                      <a:pt x="2017" y="882"/>
                      <a:pt x="1293" y="126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38" name="Google Shape;7538;p65"/>
            <p:cNvGrpSpPr/>
            <p:nvPr/>
          </p:nvGrpSpPr>
          <p:grpSpPr>
            <a:xfrm>
              <a:off x="2142774" y="2656146"/>
              <a:ext cx="241167" cy="233130"/>
              <a:chOff x="-19394200" y="4084200"/>
              <a:chExt cx="315075" cy="304575"/>
            </a:xfrm>
            <a:grpFill/>
          </p:grpSpPr>
          <p:sp>
            <p:nvSpPr>
              <p:cNvPr id="7539" name="Google Shape;7539;p65"/>
              <p:cNvSpPr/>
              <p:nvPr/>
            </p:nvSpPr>
            <p:spPr>
              <a:xfrm>
                <a:off x="-19185475" y="4234650"/>
                <a:ext cx="40175" cy="28375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135" extrusionOk="0">
                    <a:moveTo>
                      <a:pt x="1134" y="0"/>
                    </a:moveTo>
                    <a:lnTo>
                      <a:pt x="0" y="1134"/>
                    </a:lnTo>
                    <a:lnTo>
                      <a:pt x="1607" y="1134"/>
                    </a:lnTo>
                    <a:cubicBezTo>
                      <a:pt x="1575" y="756"/>
                      <a:pt x="1418" y="347"/>
                      <a:pt x="11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0" name="Google Shape;7540;p65"/>
              <p:cNvSpPr/>
              <p:nvPr/>
            </p:nvSpPr>
            <p:spPr>
              <a:xfrm>
                <a:off x="-19244550" y="4293725"/>
                <a:ext cx="28375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576" extrusionOk="0">
                    <a:moveTo>
                      <a:pt x="1134" y="0"/>
                    </a:moveTo>
                    <a:lnTo>
                      <a:pt x="0" y="1134"/>
                    </a:lnTo>
                    <a:cubicBezTo>
                      <a:pt x="315" y="1386"/>
                      <a:pt x="693" y="1512"/>
                      <a:pt x="1134" y="1575"/>
                    </a:cubicBezTo>
                    <a:lnTo>
                      <a:pt x="113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1" name="Google Shape;7541;p65"/>
              <p:cNvSpPr/>
              <p:nvPr/>
            </p:nvSpPr>
            <p:spPr>
              <a:xfrm>
                <a:off x="-19280000" y="4201050"/>
                <a:ext cx="200875" cy="187725"/>
              </a:xfrm>
              <a:custGeom>
                <a:avLst/>
                <a:gdLst/>
                <a:ahLst/>
                <a:cxnLst/>
                <a:rect l="l" t="t" r="r" b="b"/>
                <a:pathLst>
                  <a:path w="8035" h="7509" extrusionOk="0">
                    <a:moveTo>
                      <a:pt x="6410" y="1"/>
                    </a:moveTo>
                    <a:cubicBezTo>
                      <a:pt x="6316" y="1"/>
                      <a:pt x="6219" y="40"/>
                      <a:pt x="6144" y="115"/>
                    </a:cubicBezTo>
                    <a:lnTo>
                      <a:pt x="5388" y="872"/>
                    </a:lnTo>
                    <a:cubicBezTo>
                      <a:pt x="6459" y="2195"/>
                      <a:pt x="6302" y="4022"/>
                      <a:pt x="5136" y="5125"/>
                    </a:cubicBezTo>
                    <a:cubicBezTo>
                      <a:pt x="4533" y="5728"/>
                      <a:pt x="3723" y="6057"/>
                      <a:pt x="2891" y="6057"/>
                    </a:cubicBezTo>
                    <a:cubicBezTo>
                      <a:pt x="2201" y="6057"/>
                      <a:pt x="1497" y="5831"/>
                      <a:pt x="883" y="5345"/>
                    </a:cubicBezTo>
                    <a:lnTo>
                      <a:pt x="158" y="6101"/>
                    </a:lnTo>
                    <a:cubicBezTo>
                      <a:pt x="1" y="6259"/>
                      <a:pt x="1" y="6479"/>
                      <a:pt x="190" y="6637"/>
                    </a:cubicBezTo>
                    <a:cubicBezTo>
                      <a:pt x="991" y="7209"/>
                      <a:pt x="1954" y="7509"/>
                      <a:pt x="2924" y="7509"/>
                    </a:cubicBezTo>
                    <a:cubicBezTo>
                      <a:pt x="4090" y="7509"/>
                      <a:pt x="5264" y="7076"/>
                      <a:pt x="6176" y="6164"/>
                    </a:cubicBezTo>
                    <a:cubicBezTo>
                      <a:pt x="7877" y="4463"/>
                      <a:pt x="8034" y="2006"/>
                      <a:pt x="6680" y="147"/>
                    </a:cubicBezTo>
                    <a:cubicBezTo>
                      <a:pt x="6614" y="48"/>
                      <a:pt x="6513" y="1"/>
                      <a:pt x="6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2" name="Google Shape;7542;p65"/>
              <p:cNvSpPr/>
              <p:nvPr/>
            </p:nvSpPr>
            <p:spPr>
              <a:xfrm>
                <a:off x="-19197300" y="4293725"/>
                <a:ext cx="28375" cy="39400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576" extrusionOk="0">
                    <a:moveTo>
                      <a:pt x="1" y="0"/>
                    </a:moveTo>
                    <a:lnTo>
                      <a:pt x="1" y="1575"/>
                    </a:lnTo>
                    <a:cubicBezTo>
                      <a:pt x="379" y="1512"/>
                      <a:pt x="788" y="1386"/>
                      <a:pt x="1135" y="1134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3" name="Google Shape;7543;p65"/>
              <p:cNvSpPr/>
              <p:nvPr/>
            </p:nvSpPr>
            <p:spPr>
              <a:xfrm>
                <a:off x="-19394200" y="4084200"/>
                <a:ext cx="252850" cy="303275"/>
              </a:xfrm>
              <a:custGeom>
                <a:avLst/>
                <a:gdLst/>
                <a:ahLst/>
                <a:cxnLst/>
                <a:rect l="l" t="t" r="r" b="b"/>
                <a:pathLst>
                  <a:path w="10114" h="12131" extrusionOk="0">
                    <a:moveTo>
                      <a:pt x="3938" y="1"/>
                    </a:moveTo>
                    <a:cubicBezTo>
                      <a:pt x="3718" y="1"/>
                      <a:pt x="3560" y="158"/>
                      <a:pt x="3560" y="347"/>
                    </a:cubicBezTo>
                    <a:cubicBezTo>
                      <a:pt x="3560" y="536"/>
                      <a:pt x="3718" y="694"/>
                      <a:pt x="3938" y="694"/>
                    </a:cubicBezTo>
                    <a:cubicBezTo>
                      <a:pt x="4411" y="694"/>
                      <a:pt x="4789" y="1040"/>
                      <a:pt x="4947" y="1481"/>
                    </a:cubicBezTo>
                    <a:cubicBezTo>
                      <a:pt x="2206" y="1670"/>
                      <a:pt x="0" y="4002"/>
                      <a:pt x="0" y="6806"/>
                    </a:cubicBezTo>
                    <a:cubicBezTo>
                      <a:pt x="0" y="9389"/>
                      <a:pt x="1922" y="11815"/>
                      <a:pt x="4758" y="12130"/>
                    </a:cubicBezTo>
                    <a:cubicBezTo>
                      <a:pt x="4411" y="11910"/>
                      <a:pt x="4033" y="11658"/>
                      <a:pt x="3718" y="11342"/>
                    </a:cubicBezTo>
                    <a:cubicBezTo>
                      <a:pt x="3560" y="11185"/>
                      <a:pt x="3560" y="10964"/>
                      <a:pt x="3718" y="10807"/>
                    </a:cubicBezTo>
                    <a:lnTo>
                      <a:pt x="10113" y="4411"/>
                    </a:lnTo>
                    <a:cubicBezTo>
                      <a:pt x="9231" y="2710"/>
                      <a:pt x="7593" y="1607"/>
                      <a:pt x="5671" y="1481"/>
                    </a:cubicBezTo>
                    <a:cubicBezTo>
                      <a:pt x="5514" y="662"/>
                      <a:pt x="4789" y="1"/>
                      <a:pt x="39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4" name="Google Shape;7544;p65"/>
              <p:cNvSpPr/>
              <p:nvPr/>
            </p:nvSpPr>
            <p:spPr>
              <a:xfrm>
                <a:off x="-19185475" y="4281100"/>
                <a:ext cx="40175" cy="28400"/>
              </a:xfrm>
              <a:custGeom>
                <a:avLst/>
                <a:gdLst/>
                <a:ahLst/>
                <a:cxnLst/>
                <a:rect l="l" t="t" r="r" b="b"/>
                <a:pathLst>
                  <a:path w="1607" h="1136" extrusionOk="0">
                    <a:moveTo>
                      <a:pt x="0" y="1"/>
                    </a:moveTo>
                    <a:lnTo>
                      <a:pt x="1134" y="1135"/>
                    </a:lnTo>
                    <a:cubicBezTo>
                      <a:pt x="1418" y="820"/>
                      <a:pt x="1575" y="411"/>
                      <a:pt x="16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45" name="Google Shape;7545;p65"/>
            <p:cNvGrpSpPr/>
            <p:nvPr/>
          </p:nvGrpSpPr>
          <p:grpSpPr>
            <a:xfrm>
              <a:off x="3595990" y="2082537"/>
              <a:ext cx="207411" cy="233321"/>
              <a:chOff x="-17526750" y="3309200"/>
              <a:chExt cx="270975" cy="304825"/>
            </a:xfrm>
            <a:grpFill/>
          </p:grpSpPr>
          <p:sp>
            <p:nvSpPr>
              <p:cNvPr id="7546" name="Google Shape;7546;p65"/>
              <p:cNvSpPr/>
              <p:nvPr/>
            </p:nvSpPr>
            <p:spPr>
              <a:xfrm>
                <a:off x="-17507050" y="3452525"/>
                <a:ext cx="232375" cy="161500"/>
              </a:xfrm>
              <a:custGeom>
                <a:avLst/>
                <a:gdLst/>
                <a:ahLst/>
                <a:cxnLst/>
                <a:rect l="l" t="t" r="r" b="b"/>
                <a:pathLst>
                  <a:path w="9295" h="6460" extrusionOk="0">
                    <a:moveTo>
                      <a:pt x="1765" y="725"/>
                    </a:moveTo>
                    <a:cubicBezTo>
                      <a:pt x="1954" y="725"/>
                      <a:pt x="2111" y="883"/>
                      <a:pt x="2111" y="1072"/>
                    </a:cubicBezTo>
                    <a:cubicBezTo>
                      <a:pt x="2111" y="1261"/>
                      <a:pt x="1954" y="1419"/>
                      <a:pt x="1765" y="1419"/>
                    </a:cubicBezTo>
                    <a:cubicBezTo>
                      <a:pt x="1575" y="1419"/>
                      <a:pt x="1418" y="1261"/>
                      <a:pt x="1418" y="1072"/>
                    </a:cubicBezTo>
                    <a:cubicBezTo>
                      <a:pt x="1418" y="883"/>
                      <a:pt x="1575" y="725"/>
                      <a:pt x="1765" y="725"/>
                    </a:cubicBezTo>
                    <a:close/>
                    <a:moveTo>
                      <a:pt x="3214" y="725"/>
                    </a:moveTo>
                    <a:cubicBezTo>
                      <a:pt x="3434" y="725"/>
                      <a:pt x="3592" y="883"/>
                      <a:pt x="3592" y="1072"/>
                    </a:cubicBezTo>
                    <a:cubicBezTo>
                      <a:pt x="3592" y="1261"/>
                      <a:pt x="3434" y="1419"/>
                      <a:pt x="3214" y="1419"/>
                    </a:cubicBezTo>
                    <a:cubicBezTo>
                      <a:pt x="3025" y="1419"/>
                      <a:pt x="2867" y="1261"/>
                      <a:pt x="2867" y="1072"/>
                    </a:cubicBezTo>
                    <a:cubicBezTo>
                      <a:pt x="2867" y="883"/>
                      <a:pt x="3025" y="725"/>
                      <a:pt x="3214" y="725"/>
                    </a:cubicBezTo>
                    <a:close/>
                    <a:moveTo>
                      <a:pt x="2521" y="1419"/>
                    </a:moveTo>
                    <a:cubicBezTo>
                      <a:pt x="2710" y="1419"/>
                      <a:pt x="2867" y="1576"/>
                      <a:pt x="2867" y="1797"/>
                    </a:cubicBezTo>
                    <a:cubicBezTo>
                      <a:pt x="2867" y="1986"/>
                      <a:pt x="2710" y="2143"/>
                      <a:pt x="2521" y="2143"/>
                    </a:cubicBezTo>
                    <a:cubicBezTo>
                      <a:pt x="2332" y="2143"/>
                      <a:pt x="2174" y="1986"/>
                      <a:pt x="2174" y="1797"/>
                    </a:cubicBezTo>
                    <a:cubicBezTo>
                      <a:pt x="2111" y="1576"/>
                      <a:pt x="2332" y="1419"/>
                      <a:pt x="2521" y="1419"/>
                    </a:cubicBezTo>
                    <a:close/>
                    <a:moveTo>
                      <a:pt x="32" y="1"/>
                    </a:moveTo>
                    <a:lnTo>
                      <a:pt x="32" y="127"/>
                    </a:lnTo>
                    <a:lnTo>
                      <a:pt x="0" y="127"/>
                    </a:lnTo>
                    <a:cubicBezTo>
                      <a:pt x="0" y="2962"/>
                      <a:pt x="1796" y="5514"/>
                      <a:pt x="4537" y="6428"/>
                    </a:cubicBezTo>
                    <a:cubicBezTo>
                      <a:pt x="4568" y="6428"/>
                      <a:pt x="4600" y="6459"/>
                      <a:pt x="4631" y="6459"/>
                    </a:cubicBezTo>
                    <a:cubicBezTo>
                      <a:pt x="4694" y="6459"/>
                      <a:pt x="4726" y="6459"/>
                      <a:pt x="4757" y="6428"/>
                    </a:cubicBezTo>
                    <a:cubicBezTo>
                      <a:pt x="7467" y="5514"/>
                      <a:pt x="9294" y="2962"/>
                      <a:pt x="9294" y="127"/>
                    </a:cubicBezTo>
                    <a:lnTo>
                      <a:pt x="92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7" name="Google Shape;7547;p65"/>
              <p:cNvSpPr/>
              <p:nvPr/>
            </p:nvSpPr>
            <p:spPr>
              <a:xfrm>
                <a:off x="-17417275" y="3309200"/>
                <a:ext cx="52800" cy="543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7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103"/>
                    </a:lnTo>
                    <a:cubicBezTo>
                      <a:pt x="1" y="1701"/>
                      <a:pt x="473" y="2174"/>
                      <a:pt x="1040" y="2174"/>
                    </a:cubicBezTo>
                    <a:cubicBezTo>
                      <a:pt x="1639" y="2174"/>
                      <a:pt x="2112" y="1701"/>
                      <a:pt x="2112" y="1103"/>
                    </a:cubicBezTo>
                    <a:lnTo>
                      <a:pt x="2112" y="347"/>
                    </a:lnTo>
                    <a:cubicBezTo>
                      <a:pt x="2112" y="158"/>
                      <a:pt x="1954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8" name="Google Shape;7548;p65"/>
              <p:cNvSpPr/>
              <p:nvPr/>
            </p:nvSpPr>
            <p:spPr>
              <a:xfrm>
                <a:off x="-17456650" y="3369825"/>
                <a:ext cx="130775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5231" h="2585" extrusionOk="0">
                    <a:moveTo>
                      <a:pt x="1450" y="1"/>
                    </a:moveTo>
                    <a:cubicBezTo>
                      <a:pt x="631" y="442"/>
                      <a:pt x="1" y="1419"/>
                      <a:pt x="158" y="2584"/>
                    </a:cubicBezTo>
                    <a:lnTo>
                      <a:pt x="5073" y="2584"/>
                    </a:lnTo>
                    <a:cubicBezTo>
                      <a:pt x="5230" y="1513"/>
                      <a:pt x="4663" y="473"/>
                      <a:pt x="3718" y="1"/>
                    </a:cubicBezTo>
                    <a:cubicBezTo>
                      <a:pt x="3403" y="284"/>
                      <a:pt x="3025" y="442"/>
                      <a:pt x="2584" y="442"/>
                    </a:cubicBezTo>
                    <a:cubicBezTo>
                      <a:pt x="2143" y="442"/>
                      <a:pt x="1765" y="284"/>
                      <a:pt x="14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49" name="Google Shape;7549;p65"/>
              <p:cNvSpPr/>
              <p:nvPr/>
            </p:nvSpPr>
            <p:spPr>
              <a:xfrm>
                <a:off x="-17526750" y="3344625"/>
                <a:ext cx="95325" cy="8982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3593" extrusionOk="0">
                    <a:moveTo>
                      <a:pt x="3277" y="1"/>
                    </a:moveTo>
                    <a:cubicBezTo>
                      <a:pt x="1891" y="1"/>
                      <a:pt x="662" y="851"/>
                      <a:pt x="221" y="2175"/>
                    </a:cubicBezTo>
                    <a:cubicBezTo>
                      <a:pt x="1" y="2836"/>
                      <a:pt x="536" y="3529"/>
                      <a:pt x="1261" y="3529"/>
                    </a:cubicBezTo>
                    <a:lnTo>
                      <a:pt x="2231" y="3529"/>
                    </a:lnTo>
                    <a:cubicBezTo>
                      <a:pt x="2102" y="2170"/>
                      <a:pt x="2820" y="1000"/>
                      <a:pt x="3813" y="442"/>
                    </a:cubicBezTo>
                    <a:cubicBezTo>
                      <a:pt x="3750" y="316"/>
                      <a:pt x="3687" y="158"/>
                      <a:pt x="3655" y="1"/>
                    </a:cubicBezTo>
                    <a:close/>
                    <a:moveTo>
                      <a:pt x="2231" y="3529"/>
                    </a:moveTo>
                    <a:lnTo>
                      <a:pt x="2231" y="3529"/>
                    </a:lnTo>
                    <a:cubicBezTo>
                      <a:pt x="2233" y="3550"/>
                      <a:pt x="2235" y="3571"/>
                      <a:pt x="2237" y="3592"/>
                    </a:cubicBezTo>
                    <a:lnTo>
                      <a:pt x="2237" y="35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0" name="Google Shape;7550;p65"/>
              <p:cNvSpPr/>
              <p:nvPr/>
            </p:nvSpPr>
            <p:spPr>
              <a:xfrm>
                <a:off x="-17351900" y="3345425"/>
                <a:ext cx="96125" cy="89800"/>
              </a:xfrm>
              <a:custGeom>
                <a:avLst/>
                <a:gdLst/>
                <a:ahLst/>
                <a:cxnLst/>
                <a:rect l="l" t="t" r="r" b="b"/>
                <a:pathLst>
                  <a:path w="3845" h="3592" extrusionOk="0">
                    <a:moveTo>
                      <a:pt x="158" y="0"/>
                    </a:moveTo>
                    <a:cubicBezTo>
                      <a:pt x="127" y="158"/>
                      <a:pt x="95" y="315"/>
                      <a:pt x="1" y="441"/>
                    </a:cubicBezTo>
                    <a:cubicBezTo>
                      <a:pt x="1103" y="1071"/>
                      <a:pt x="1734" y="2300"/>
                      <a:pt x="1576" y="3592"/>
                    </a:cubicBezTo>
                    <a:lnTo>
                      <a:pt x="2584" y="3592"/>
                    </a:lnTo>
                    <a:cubicBezTo>
                      <a:pt x="3309" y="3560"/>
                      <a:pt x="3844" y="2867"/>
                      <a:pt x="3592" y="2174"/>
                    </a:cubicBezTo>
                    <a:cubicBezTo>
                      <a:pt x="3151" y="882"/>
                      <a:pt x="1954" y="0"/>
                      <a:pt x="5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51" name="Google Shape;7551;p65"/>
            <p:cNvGrpSpPr/>
            <p:nvPr/>
          </p:nvGrpSpPr>
          <p:grpSpPr>
            <a:xfrm>
              <a:off x="3583638" y="2370088"/>
              <a:ext cx="232116" cy="232116"/>
              <a:chOff x="-17542500" y="3684100"/>
              <a:chExt cx="303250" cy="303250"/>
            </a:xfrm>
            <a:grpFill/>
          </p:grpSpPr>
          <p:sp>
            <p:nvSpPr>
              <p:cNvPr id="7552" name="Google Shape;7552;p65"/>
              <p:cNvSpPr/>
              <p:nvPr/>
            </p:nvSpPr>
            <p:spPr>
              <a:xfrm>
                <a:off x="-17542500" y="3863675"/>
                <a:ext cx="709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112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693"/>
                    </a:lnTo>
                    <a:cubicBezTo>
                      <a:pt x="1" y="1481"/>
                      <a:pt x="631" y="2111"/>
                      <a:pt x="1418" y="2111"/>
                    </a:cubicBezTo>
                    <a:cubicBezTo>
                      <a:pt x="2174" y="2111"/>
                      <a:pt x="2836" y="1481"/>
                      <a:pt x="2836" y="693"/>
                    </a:cubicBezTo>
                    <a:lnTo>
                      <a:pt x="2489" y="693"/>
                    </a:lnTo>
                    <a:cubicBezTo>
                      <a:pt x="2363" y="693"/>
                      <a:pt x="2237" y="693"/>
                      <a:pt x="2111" y="662"/>
                    </a:cubicBezTo>
                    <a:lnTo>
                      <a:pt x="2111" y="693"/>
                    </a:lnTo>
                    <a:cubicBezTo>
                      <a:pt x="2111" y="1103"/>
                      <a:pt x="1796" y="1418"/>
                      <a:pt x="1418" y="1418"/>
                    </a:cubicBezTo>
                    <a:cubicBezTo>
                      <a:pt x="1009" y="1418"/>
                      <a:pt x="694" y="1103"/>
                      <a:pt x="694" y="693"/>
                    </a:cubicBezTo>
                    <a:lnTo>
                      <a:pt x="694" y="347"/>
                    </a:lnTo>
                    <a:cubicBezTo>
                      <a:pt x="694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3" name="Google Shape;7553;p65"/>
              <p:cNvSpPr/>
              <p:nvPr/>
            </p:nvSpPr>
            <p:spPr>
              <a:xfrm>
                <a:off x="-17488150" y="3881000"/>
                <a:ext cx="70900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4254" extrusionOk="0">
                    <a:moveTo>
                      <a:pt x="2111" y="0"/>
                    </a:moveTo>
                    <a:lnTo>
                      <a:pt x="2111" y="2836"/>
                    </a:lnTo>
                    <a:cubicBezTo>
                      <a:pt x="2111" y="3245"/>
                      <a:pt x="1796" y="3561"/>
                      <a:pt x="1418" y="3561"/>
                    </a:cubicBezTo>
                    <a:cubicBezTo>
                      <a:pt x="1009" y="3561"/>
                      <a:pt x="693" y="3245"/>
                      <a:pt x="693" y="2836"/>
                    </a:cubicBezTo>
                    <a:lnTo>
                      <a:pt x="693" y="2489"/>
                    </a:lnTo>
                    <a:cubicBezTo>
                      <a:pt x="693" y="2300"/>
                      <a:pt x="536" y="2143"/>
                      <a:pt x="347" y="2143"/>
                    </a:cubicBezTo>
                    <a:cubicBezTo>
                      <a:pt x="158" y="2143"/>
                      <a:pt x="0" y="2300"/>
                      <a:pt x="0" y="2489"/>
                    </a:cubicBezTo>
                    <a:lnTo>
                      <a:pt x="0" y="2836"/>
                    </a:lnTo>
                    <a:cubicBezTo>
                      <a:pt x="0" y="3624"/>
                      <a:pt x="630" y="4254"/>
                      <a:pt x="1418" y="4254"/>
                    </a:cubicBezTo>
                    <a:cubicBezTo>
                      <a:pt x="2206" y="4254"/>
                      <a:pt x="2836" y="3624"/>
                      <a:pt x="2836" y="2836"/>
                    </a:cubicBezTo>
                    <a:lnTo>
                      <a:pt x="283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4" name="Google Shape;7554;p65"/>
              <p:cNvSpPr/>
              <p:nvPr/>
            </p:nvSpPr>
            <p:spPr>
              <a:xfrm>
                <a:off x="-17310150" y="3863675"/>
                <a:ext cx="709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112" extrusionOk="0">
                    <a:moveTo>
                      <a:pt x="2489" y="0"/>
                    </a:moveTo>
                    <a:cubicBezTo>
                      <a:pt x="2269" y="0"/>
                      <a:pt x="2111" y="126"/>
                      <a:pt x="2111" y="347"/>
                    </a:cubicBezTo>
                    <a:lnTo>
                      <a:pt x="2111" y="693"/>
                    </a:lnTo>
                    <a:cubicBezTo>
                      <a:pt x="2111" y="1072"/>
                      <a:pt x="1796" y="1387"/>
                      <a:pt x="1418" y="1387"/>
                    </a:cubicBezTo>
                    <a:cubicBezTo>
                      <a:pt x="1009" y="1387"/>
                      <a:pt x="694" y="1072"/>
                      <a:pt x="694" y="693"/>
                    </a:cubicBezTo>
                    <a:lnTo>
                      <a:pt x="694" y="662"/>
                    </a:lnTo>
                    <a:cubicBezTo>
                      <a:pt x="599" y="693"/>
                      <a:pt x="473" y="693"/>
                      <a:pt x="347" y="693"/>
                    </a:cubicBezTo>
                    <a:lnTo>
                      <a:pt x="0" y="693"/>
                    </a:lnTo>
                    <a:cubicBezTo>
                      <a:pt x="0" y="1481"/>
                      <a:pt x="631" y="2111"/>
                      <a:pt x="1418" y="2111"/>
                    </a:cubicBezTo>
                    <a:cubicBezTo>
                      <a:pt x="2206" y="2111"/>
                      <a:pt x="2836" y="1481"/>
                      <a:pt x="2836" y="693"/>
                    </a:cubicBezTo>
                    <a:lnTo>
                      <a:pt x="2836" y="347"/>
                    </a:lnTo>
                    <a:cubicBezTo>
                      <a:pt x="2836" y="158"/>
                      <a:pt x="2678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5" name="Google Shape;7555;p65"/>
              <p:cNvSpPr/>
              <p:nvPr/>
            </p:nvSpPr>
            <p:spPr>
              <a:xfrm>
                <a:off x="-17364500" y="3881000"/>
                <a:ext cx="70925" cy="10635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4254" extrusionOk="0">
                    <a:moveTo>
                      <a:pt x="1" y="0"/>
                    </a:moveTo>
                    <a:lnTo>
                      <a:pt x="1" y="2836"/>
                    </a:lnTo>
                    <a:cubicBezTo>
                      <a:pt x="1" y="3624"/>
                      <a:pt x="631" y="4254"/>
                      <a:pt x="1418" y="4254"/>
                    </a:cubicBezTo>
                    <a:cubicBezTo>
                      <a:pt x="2206" y="4254"/>
                      <a:pt x="2836" y="3624"/>
                      <a:pt x="2836" y="2836"/>
                    </a:cubicBezTo>
                    <a:lnTo>
                      <a:pt x="2836" y="2489"/>
                    </a:lnTo>
                    <a:cubicBezTo>
                      <a:pt x="2836" y="2300"/>
                      <a:pt x="2710" y="2111"/>
                      <a:pt x="2490" y="2111"/>
                    </a:cubicBezTo>
                    <a:cubicBezTo>
                      <a:pt x="2301" y="2111"/>
                      <a:pt x="2143" y="2269"/>
                      <a:pt x="2143" y="2489"/>
                    </a:cubicBezTo>
                    <a:lnTo>
                      <a:pt x="2143" y="2836"/>
                    </a:lnTo>
                    <a:cubicBezTo>
                      <a:pt x="2143" y="3214"/>
                      <a:pt x="1828" y="3529"/>
                      <a:pt x="1418" y="3529"/>
                    </a:cubicBezTo>
                    <a:cubicBezTo>
                      <a:pt x="1040" y="3529"/>
                      <a:pt x="725" y="3214"/>
                      <a:pt x="725" y="2836"/>
                    </a:cubicBez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6" name="Google Shape;7556;p65"/>
              <p:cNvSpPr/>
              <p:nvPr/>
            </p:nvSpPr>
            <p:spPr>
              <a:xfrm>
                <a:off x="-17505475" y="3845550"/>
                <a:ext cx="2284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726" extrusionOk="0">
                    <a:moveTo>
                      <a:pt x="0" y="1"/>
                    </a:moveTo>
                    <a:cubicBezTo>
                      <a:pt x="158" y="379"/>
                      <a:pt x="536" y="725"/>
                      <a:pt x="1008" y="725"/>
                    </a:cubicBezTo>
                    <a:lnTo>
                      <a:pt x="8129" y="725"/>
                    </a:lnTo>
                    <a:cubicBezTo>
                      <a:pt x="8601" y="725"/>
                      <a:pt x="8979" y="379"/>
                      <a:pt x="91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7" name="Google Shape;7557;p65"/>
              <p:cNvSpPr/>
              <p:nvPr/>
            </p:nvSpPr>
            <p:spPr>
              <a:xfrm>
                <a:off x="-17523600" y="3706925"/>
                <a:ext cx="265450" cy="121325"/>
              </a:xfrm>
              <a:custGeom>
                <a:avLst/>
                <a:gdLst/>
                <a:ahLst/>
                <a:cxnLst/>
                <a:rect l="l" t="t" r="r" b="b"/>
                <a:pathLst>
                  <a:path w="10618" h="4853" extrusionOk="0">
                    <a:moveTo>
                      <a:pt x="2364" y="1"/>
                    </a:moveTo>
                    <a:cubicBezTo>
                      <a:pt x="1135" y="789"/>
                      <a:pt x="253" y="2080"/>
                      <a:pt x="32" y="3624"/>
                    </a:cubicBezTo>
                    <a:cubicBezTo>
                      <a:pt x="1" y="3939"/>
                      <a:pt x="64" y="4223"/>
                      <a:pt x="253" y="4443"/>
                    </a:cubicBezTo>
                    <a:cubicBezTo>
                      <a:pt x="473" y="4695"/>
                      <a:pt x="788" y="4853"/>
                      <a:pt x="1103" y="4853"/>
                    </a:cubicBezTo>
                    <a:lnTo>
                      <a:pt x="9515" y="4853"/>
                    </a:lnTo>
                    <a:cubicBezTo>
                      <a:pt x="9830" y="4853"/>
                      <a:pt x="10145" y="4695"/>
                      <a:pt x="10334" y="4443"/>
                    </a:cubicBezTo>
                    <a:cubicBezTo>
                      <a:pt x="10555" y="4223"/>
                      <a:pt x="10618" y="3908"/>
                      <a:pt x="10586" y="3624"/>
                    </a:cubicBezTo>
                    <a:cubicBezTo>
                      <a:pt x="10334" y="2080"/>
                      <a:pt x="9484" y="789"/>
                      <a:pt x="8255" y="1"/>
                    </a:cubicBezTo>
                    <a:cubicBezTo>
                      <a:pt x="7782" y="1135"/>
                      <a:pt x="6648" y="1954"/>
                      <a:pt x="5293" y="1954"/>
                    </a:cubicBezTo>
                    <a:cubicBezTo>
                      <a:pt x="4002" y="1954"/>
                      <a:pt x="2868" y="1167"/>
                      <a:pt x="23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58" name="Google Shape;7558;p65"/>
              <p:cNvSpPr/>
              <p:nvPr/>
            </p:nvSpPr>
            <p:spPr>
              <a:xfrm>
                <a:off x="-17448775" y="3684100"/>
                <a:ext cx="115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4632" h="2112" extrusionOk="0">
                    <a:moveTo>
                      <a:pt x="2300" y="0"/>
                    </a:moveTo>
                    <a:cubicBezTo>
                      <a:pt x="1481" y="0"/>
                      <a:pt x="694" y="189"/>
                      <a:pt x="1" y="504"/>
                    </a:cubicBezTo>
                    <a:cubicBezTo>
                      <a:pt x="347" y="1513"/>
                      <a:pt x="1261" y="2111"/>
                      <a:pt x="2300" y="2111"/>
                    </a:cubicBezTo>
                    <a:cubicBezTo>
                      <a:pt x="3372" y="2111"/>
                      <a:pt x="4285" y="1450"/>
                      <a:pt x="4632" y="504"/>
                    </a:cubicBezTo>
                    <a:cubicBezTo>
                      <a:pt x="3939" y="158"/>
                      <a:pt x="3151" y="0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59" name="Google Shape;7559;p65"/>
            <p:cNvGrpSpPr/>
            <p:nvPr/>
          </p:nvGrpSpPr>
          <p:grpSpPr>
            <a:xfrm>
              <a:off x="3583331" y="2663581"/>
              <a:ext cx="232728" cy="218261"/>
              <a:chOff x="-17542500" y="4068450"/>
              <a:chExt cx="304050" cy="285150"/>
            </a:xfrm>
            <a:grpFill/>
          </p:grpSpPr>
          <p:sp>
            <p:nvSpPr>
              <p:cNvPr id="7560" name="Google Shape;7560;p65"/>
              <p:cNvSpPr/>
              <p:nvPr/>
            </p:nvSpPr>
            <p:spPr>
              <a:xfrm>
                <a:off x="-17519650" y="4281900"/>
                <a:ext cx="256000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10240" h="2868" extrusionOk="0">
                    <a:moveTo>
                      <a:pt x="10239" y="0"/>
                    </a:moveTo>
                    <a:cubicBezTo>
                      <a:pt x="9546" y="32"/>
                      <a:pt x="9042" y="0"/>
                      <a:pt x="8223" y="536"/>
                    </a:cubicBezTo>
                    <a:cubicBezTo>
                      <a:pt x="7341" y="1135"/>
                      <a:pt x="6333" y="1450"/>
                      <a:pt x="5261" y="1450"/>
                    </a:cubicBezTo>
                    <a:lnTo>
                      <a:pt x="4978" y="1450"/>
                    </a:lnTo>
                    <a:cubicBezTo>
                      <a:pt x="3938" y="1450"/>
                      <a:pt x="2899" y="1135"/>
                      <a:pt x="2048" y="536"/>
                    </a:cubicBezTo>
                    <a:cubicBezTo>
                      <a:pt x="1197" y="0"/>
                      <a:pt x="693" y="63"/>
                      <a:pt x="0" y="0"/>
                    </a:cubicBezTo>
                    <a:lnTo>
                      <a:pt x="0" y="0"/>
                    </a:lnTo>
                    <a:cubicBezTo>
                      <a:pt x="1103" y="1733"/>
                      <a:pt x="3025" y="2867"/>
                      <a:pt x="5104" y="2867"/>
                    </a:cubicBezTo>
                    <a:cubicBezTo>
                      <a:pt x="7183" y="2867"/>
                      <a:pt x="9168" y="1765"/>
                      <a:pt x="102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1" name="Google Shape;7561;p65"/>
              <p:cNvSpPr/>
              <p:nvPr/>
            </p:nvSpPr>
            <p:spPr>
              <a:xfrm>
                <a:off x="-17542500" y="4166900"/>
                <a:ext cx="304050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5357" extrusionOk="0">
                    <a:moveTo>
                      <a:pt x="4632" y="2458"/>
                    </a:moveTo>
                    <a:cubicBezTo>
                      <a:pt x="4852" y="2458"/>
                      <a:pt x="5010" y="2616"/>
                      <a:pt x="5010" y="2836"/>
                    </a:cubicBezTo>
                    <a:cubicBezTo>
                      <a:pt x="5010" y="3025"/>
                      <a:pt x="4852" y="3183"/>
                      <a:pt x="4632" y="3183"/>
                    </a:cubicBezTo>
                    <a:cubicBezTo>
                      <a:pt x="4443" y="3183"/>
                      <a:pt x="4285" y="3025"/>
                      <a:pt x="4285" y="2836"/>
                    </a:cubicBezTo>
                    <a:cubicBezTo>
                      <a:pt x="4285" y="2616"/>
                      <a:pt x="4443" y="2458"/>
                      <a:pt x="4632" y="2458"/>
                    </a:cubicBezTo>
                    <a:close/>
                    <a:moveTo>
                      <a:pt x="7467" y="2458"/>
                    </a:moveTo>
                    <a:cubicBezTo>
                      <a:pt x="7688" y="2458"/>
                      <a:pt x="7845" y="2616"/>
                      <a:pt x="7845" y="2836"/>
                    </a:cubicBezTo>
                    <a:cubicBezTo>
                      <a:pt x="7845" y="3025"/>
                      <a:pt x="7688" y="3183"/>
                      <a:pt x="7467" y="3183"/>
                    </a:cubicBezTo>
                    <a:cubicBezTo>
                      <a:pt x="7278" y="3183"/>
                      <a:pt x="7121" y="3025"/>
                      <a:pt x="7121" y="2836"/>
                    </a:cubicBezTo>
                    <a:cubicBezTo>
                      <a:pt x="7121" y="2616"/>
                      <a:pt x="7278" y="2458"/>
                      <a:pt x="7467" y="2458"/>
                    </a:cubicBezTo>
                    <a:close/>
                    <a:moveTo>
                      <a:pt x="6049" y="1"/>
                    </a:moveTo>
                    <a:cubicBezTo>
                      <a:pt x="5545" y="1040"/>
                      <a:pt x="4443" y="1765"/>
                      <a:pt x="3214" y="1765"/>
                    </a:cubicBezTo>
                    <a:cubicBezTo>
                      <a:pt x="2174" y="1765"/>
                      <a:pt x="1261" y="1261"/>
                      <a:pt x="662" y="473"/>
                    </a:cubicBezTo>
                    <a:cubicBezTo>
                      <a:pt x="221" y="1166"/>
                      <a:pt x="1" y="1986"/>
                      <a:pt x="1" y="2836"/>
                    </a:cubicBezTo>
                    <a:cubicBezTo>
                      <a:pt x="1" y="3403"/>
                      <a:pt x="473" y="3876"/>
                      <a:pt x="1072" y="3876"/>
                    </a:cubicBezTo>
                    <a:cubicBezTo>
                      <a:pt x="1891" y="3876"/>
                      <a:pt x="2647" y="4033"/>
                      <a:pt x="3372" y="4569"/>
                    </a:cubicBezTo>
                    <a:cubicBezTo>
                      <a:pt x="4128" y="5073"/>
                      <a:pt x="5041" y="5357"/>
                      <a:pt x="5955" y="5357"/>
                    </a:cubicBezTo>
                    <a:lnTo>
                      <a:pt x="6207" y="5357"/>
                    </a:lnTo>
                    <a:cubicBezTo>
                      <a:pt x="7121" y="5357"/>
                      <a:pt x="8034" y="5073"/>
                      <a:pt x="8790" y="4569"/>
                    </a:cubicBezTo>
                    <a:cubicBezTo>
                      <a:pt x="9515" y="4033"/>
                      <a:pt x="10271" y="3876"/>
                      <a:pt x="11090" y="3876"/>
                    </a:cubicBezTo>
                    <a:cubicBezTo>
                      <a:pt x="11689" y="3876"/>
                      <a:pt x="12161" y="3403"/>
                      <a:pt x="12161" y="2836"/>
                    </a:cubicBezTo>
                    <a:cubicBezTo>
                      <a:pt x="12130" y="1954"/>
                      <a:pt x="11878" y="1166"/>
                      <a:pt x="11468" y="473"/>
                    </a:cubicBezTo>
                    <a:cubicBezTo>
                      <a:pt x="10870" y="1261"/>
                      <a:pt x="9956" y="1765"/>
                      <a:pt x="8885" y="1765"/>
                    </a:cubicBezTo>
                    <a:cubicBezTo>
                      <a:pt x="7625" y="1765"/>
                      <a:pt x="6585" y="1040"/>
                      <a:pt x="6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2" name="Google Shape;7562;p65"/>
              <p:cNvSpPr/>
              <p:nvPr/>
            </p:nvSpPr>
            <p:spPr>
              <a:xfrm>
                <a:off x="-17329050" y="4121225"/>
                <a:ext cx="181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726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567" y="725"/>
                      <a:pt x="725" y="568"/>
                      <a:pt x="725" y="347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3" name="Google Shape;7563;p65"/>
              <p:cNvSpPr/>
              <p:nvPr/>
            </p:nvSpPr>
            <p:spPr>
              <a:xfrm>
                <a:off x="-17381825" y="4068450"/>
                <a:ext cx="123675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4947" extrusionOk="0">
                    <a:moveTo>
                      <a:pt x="2458" y="1418"/>
                    </a:moveTo>
                    <a:cubicBezTo>
                      <a:pt x="3057" y="1418"/>
                      <a:pt x="3529" y="1891"/>
                      <a:pt x="3529" y="2458"/>
                    </a:cubicBezTo>
                    <a:cubicBezTo>
                      <a:pt x="3529" y="3057"/>
                      <a:pt x="3057" y="3529"/>
                      <a:pt x="2458" y="3529"/>
                    </a:cubicBezTo>
                    <a:cubicBezTo>
                      <a:pt x="1891" y="3529"/>
                      <a:pt x="1418" y="3057"/>
                      <a:pt x="1418" y="2458"/>
                    </a:cubicBezTo>
                    <a:cubicBezTo>
                      <a:pt x="1418" y="1891"/>
                      <a:pt x="1891" y="1418"/>
                      <a:pt x="2458" y="1418"/>
                    </a:cubicBezTo>
                    <a:close/>
                    <a:moveTo>
                      <a:pt x="2458" y="1"/>
                    </a:moveTo>
                    <a:cubicBezTo>
                      <a:pt x="1103" y="1"/>
                      <a:pt x="1" y="1103"/>
                      <a:pt x="1" y="2458"/>
                    </a:cubicBezTo>
                    <a:cubicBezTo>
                      <a:pt x="1" y="3844"/>
                      <a:pt x="1103" y="4947"/>
                      <a:pt x="2458" y="4947"/>
                    </a:cubicBezTo>
                    <a:cubicBezTo>
                      <a:pt x="3844" y="4947"/>
                      <a:pt x="4947" y="3844"/>
                      <a:pt x="4947" y="2458"/>
                    </a:cubicBezTo>
                    <a:cubicBezTo>
                      <a:pt x="4947" y="1103"/>
                      <a:pt x="3844" y="1"/>
                      <a:pt x="2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4" name="Google Shape;7564;p65"/>
              <p:cNvSpPr/>
              <p:nvPr/>
            </p:nvSpPr>
            <p:spPr>
              <a:xfrm>
                <a:off x="-17471625" y="4121225"/>
                <a:ext cx="173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726" extrusionOk="0">
                    <a:moveTo>
                      <a:pt x="348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8" y="725"/>
                    </a:cubicBezTo>
                    <a:cubicBezTo>
                      <a:pt x="537" y="725"/>
                      <a:pt x="694" y="568"/>
                      <a:pt x="694" y="347"/>
                    </a:cubicBezTo>
                    <a:cubicBezTo>
                      <a:pt x="694" y="158"/>
                      <a:pt x="537" y="0"/>
                      <a:pt x="3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5" name="Google Shape;7565;p65"/>
              <p:cNvSpPr/>
              <p:nvPr/>
            </p:nvSpPr>
            <p:spPr>
              <a:xfrm>
                <a:off x="-17525175" y="4068450"/>
                <a:ext cx="124475" cy="123675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47" extrusionOk="0">
                    <a:moveTo>
                      <a:pt x="2490" y="1418"/>
                    </a:moveTo>
                    <a:cubicBezTo>
                      <a:pt x="3088" y="1418"/>
                      <a:pt x="3561" y="1891"/>
                      <a:pt x="3561" y="2458"/>
                    </a:cubicBezTo>
                    <a:cubicBezTo>
                      <a:pt x="3561" y="3057"/>
                      <a:pt x="3088" y="3529"/>
                      <a:pt x="2490" y="3529"/>
                    </a:cubicBezTo>
                    <a:cubicBezTo>
                      <a:pt x="1891" y="3529"/>
                      <a:pt x="1418" y="3057"/>
                      <a:pt x="1418" y="2458"/>
                    </a:cubicBezTo>
                    <a:cubicBezTo>
                      <a:pt x="1418" y="1891"/>
                      <a:pt x="1891" y="1418"/>
                      <a:pt x="2490" y="1418"/>
                    </a:cubicBezTo>
                    <a:close/>
                    <a:moveTo>
                      <a:pt x="2490" y="1"/>
                    </a:moveTo>
                    <a:cubicBezTo>
                      <a:pt x="1103" y="1"/>
                      <a:pt x="1" y="1103"/>
                      <a:pt x="1" y="2458"/>
                    </a:cubicBezTo>
                    <a:cubicBezTo>
                      <a:pt x="1" y="3844"/>
                      <a:pt x="1103" y="4947"/>
                      <a:pt x="2490" y="4947"/>
                    </a:cubicBezTo>
                    <a:cubicBezTo>
                      <a:pt x="3876" y="4947"/>
                      <a:pt x="4978" y="3844"/>
                      <a:pt x="4978" y="2458"/>
                    </a:cubicBezTo>
                    <a:cubicBezTo>
                      <a:pt x="4978" y="1103"/>
                      <a:pt x="3876" y="1"/>
                      <a:pt x="24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66" name="Google Shape;7566;p65"/>
            <p:cNvGrpSpPr/>
            <p:nvPr/>
          </p:nvGrpSpPr>
          <p:grpSpPr>
            <a:xfrm>
              <a:off x="5050064" y="2082833"/>
              <a:ext cx="177866" cy="232728"/>
              <a:chOff x="-15652200" y="3335975"/>
              <a:chExt cx="232375" cy="304050"/>
            </a:xfrm>
            <a:grpFill/>
          </p:grpSpPr>
          <p:sp>
            <p:nvSpPr>
              <p:cNvPr id="7567" name="Google Shape;7567;p65"/>
              <p:cNvSpPr/>
              <p:nvPr/>
            </p:nvSpPr>
            <p:spPr>
              <a:xfrm>
                <a:off x="-15652200" y="3403700"/>
                <a:ext cx="36250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6743" extrusionOk="0">
                    <a:moveTo>
                      <a:pt x="0" y="1"/>
                    </a:moveTo>
                    <a:lnTo>
                      <a:pt x="0" y="6743"/>
                    </a:lnTo>
                    <a:lnTo>
                      <a:pt x="1450" y="6018"/>
                    </a:lnTo>
                    <a:lnTo>
                      <a:pt x="1450" y="694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8" name="Google Shape;7568;p65"/>
              <p:cNvSpPr/>
              <p:nvPr/>
            </p:nvSpPr>
            <p:spPr>
              <a:xfrm>
                <a:off x="-15455300" y="3403700"/>
                <a:ext cx="35475" cy="1685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743" extrusionOk="0">
                    <a:moveTo>
                      <a:pt x="1418" y="1"/>
                    </a:moveTo>
                    <a:lnTo>
                      <a:pt x="1" y="694"/>
                    </a:lnTo>
                    <a:lnTo>
                      <a:pt x="1" y="6018"/>
                    </a:lnTo>
                    <a:lnTo>
                      <a:pt x="1418" y="6743"/>
                    </a:lnTo>
                    <a:lnTo>
                      <a:pt x="141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69" name="Google Shape;7569;p65"/>
              <p:cNvSpPr/>
              <p:nvPr/>
            </p:nvSpPr>
            <p:spPr>
              <a:xfrm>
                <a:off x="-15644325" y="3570675"/>
                <a:ext cx="6225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490" extrusionOk="0">
                    <a:moveTo>
                      <a:pt x="1418" y="1"/>
                    </a:moveTo>
                    <a:lnTo>
                      <a:pt x="0" y="725"/>
                    </a:lnTo>
                    <a:lnTo>
                      <a:pt x="1765" y="2489"/>
                    </a:lnTo>
                    <a:lnTo>
                      <a:pt x="2489" y="1072"/>
                    </a:lnTo>
                    <a:lnTo>
                      <a:pt x="141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0" name="Google Shape;7570;p65"/>
              <p:cNvSpPr/>
              <p:nvPr/>
            </p:nvSpPr>
            <p:spPr>
              <a:xfrm>
                <a:off x="-15489950" y="3570675"/>
                <a:ext cx="630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0" extrusionOk="0">
                    <a:moveTo>
                      <a:pt x="1072" y="1"/>
                    </a:moveTo>
                    <a:lnTo>
                      <a:pt x="0" y="1072"/>
                    </a:lnTo>
                    <a:lnTo>
                      <a:pt x="725" y="2489"/>
                    </a:lnTo>
                    <a:lnTo>
                      <a:pt x="2521" y="725"/>
                    </a:lnTo>
                    <a:lnTo>
                      <a:pt x="10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1" name="Google Shape;7571;p65"/>
              <p:cNvSpPr/>
              <p:nvPr/>
            </p:nvSpPr>
            <p:spPr>
              <a:xfrm>
                <a:off x="-15644325" y="3342275"/>
                <a:ext cx="62250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521" extrusionOk="0">
                    <a:moveTo>
                      <a:pt x="1765" y="0"/>
                    </a:moveTo>
                    <a:lnTo>
                      <a:pt x="0" y="1827"/>
                    </a:lnTo>
                    <a:lnTo>
                      <a:pt x="1418" y="2521"/>
                    </a:lnTo>
                    <a:lnTo>
                      <a:pt x="2489" y="1481"/>
                    </a:lnTo>
                    <a:lnTo>
                      <a:pt x="17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2" name="Google Shape;7572;p65"/>
              <p:cNvSpPr/>
              <p:nvPr/>
            </p:nvSpPr>
            <p:spPr>
              <a:xfrm>
                <a:off x="-15489950" y="3342275"/>
                <a:ext cx="6302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521" extrusionOk="0">
                    <a:moveTo>
                      <a:pt x="725" y="0"/>
                    </a:moveTo>
                    <a:lnTo>
                      <a:pt x="0" y="1481"/>
                    </a:lnTo>
                    <a:lnTo>
                      <a:pt x="1072" y="2521"/>
                    </a:lnTo>
                    <a:lnTo>
                      <a:pt x="2521" y="1827"/>
                    </a:lnTo>
                    <a:lnTo>
                      <a:pt x="7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3" name="Google Shape;7573;p65"/>
              <p:cNvSpPr/>
              <p:nvPr/>
            </p:nvSpPr>
            <p:spPr>
              <a:xfrm>
                <a:off x="-15584475" y="3604550"/>
                <a:ext cx="969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3876" h="1419" extrusionOk="0">
                    <a:moveTo>
                      <a:pt x="725" y="0"/>
                    </a:moveTo>
                    <a:lnTo>
                      <a:pt x="1" y="1418"/>
                    </a:lnTo>
                    <a:lnTo>
                      <a:pt x="3876" y="1418"/>
                    </a:lnTo>
                    <a:lnTo>
                      <a:pt x="315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4" name="Google Shape;7574;p65"/>
              <p:cNvSpPr/>
              <p:nvPr/>
            </p:nvSpPr>
            <p:spPr>
              <a:xfrm>
                <a:off x="-15584475" y="3335975"/>
                <a:ext cx="96900" cy="35450"/>
              </a:xfrm>
              <a:custGeom>
                <a:avLst/>
                <a:gdLst/>
                <a:ahLst/>
                <a:cxnLst/>
                <a:rect l="l" t="t" r="r" b="b"/>
                <a:pathLst>
                  <a:path w="3876" h="1418" extrusionOk="0">
                    <a:moveTo>
                      <a:pt x="1" y="0"/>
                    </a:moveTo>
                    <a:lnTo>
                      <a:pt x="725" y="1418"/>
                    </a:lnTo>
                    <a:lnTo>
                      <a:pt x="3151" y="1418"/>
                    </a:lnTo>
                    <a:lnTo>
                      <a:pt x="387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5" name="Google Shape;7575;p65"/>
              <p:cNvSpPr/>
              <p:nvPr/>
            </p:nvSpPr>
            <p:spPr>
              <a:xfrm>
                <a:off x="-15597850" y="3388725"/>
                <a:ext cx="124450" cy="197725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7909" extrusionOk="0">
                    <a:moveTo>
                      <a:pt x="1197" y="1"/>
                    </a:moveTo>
                    <a:lnTo>
                      <a:pt x="1197" y="33"/>
                    </a:lnTo>
                    <a:lnTo>
                      <a:pt x="0" y="1261"/>
                    </a:lnTo>
                    <a:lnTo>
                      <a:pt x="0" y="6712"/>
                    </a:lnTo>
                    <a:lnTo>
                      <a:pt x="1197" y="7909"/>
                    </a:lnTo>
                    <a:lnTo>
                      <a:pt x="3781" y="7909"/>
                    </a:lnTo>
                    <a:lnTo>
                      <a:pt x="4978" y="6712"/>
                    </a:lnTo>
                    <a:lnTo>
                      <a:pt x="4978" y="1230"/>
                    </a:lnTo>
                    <a:lnTo>
                      <a:pt x="378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76" name="Google Shape;7576;p65"/>
            <p:cNvGrpSpPr/>
            <p:nvPr/>
          </p:nvGrpSpPr>
          <p:grpSpPr>
            <a:xfrm>
              <a:off x="995534" y="2082833"/>
              <a:ext cx="233321" cy="232728"/>
              <a:chOff x="-20946600" y="3317850"/>
              <a:chExt cx="304825" cy="304050"/>
            </a:xfrm>
            <a:grpFill/>
          </p:grpSpPr>
          <p:sp>
            <p:nvSpPr>
              <p:cNvPr id="7577" name="Google Shape;7577;p65"/>
              <p:cNvSpPr/>
              <p:nvPr/>
            </p:nvSpPr>
            <p:spPr>
              <a:xfrm>
                <a:off x="-20946600" y="3317850"/>
                <a:ext cx="232350" cy="248925"/>
              </a:xfrm>
              <a:custGeom>
                <a:avLst/>
                <a:gdLst/>
                <a:ahLst/>
                <a:cxnLst/>
                <a:rect l="l" t="t" r="r" b="b"/>
                <a:pathLst>
                  <a:path w="9294" h="9957" extrusionOk="0">
                    <a:moveTo>
                      <a:pt x="4631" y="1"/>
                    </a:moveTo>
                    <a:cubicBezTo>
                      <a:pt x="3340" y="1"/>
                      <a:pt x="2268" y="977"/>
                      <a:pt x="2142" y="2237"/>
                    </a:cubicBezTo>
                    <a:cubicBezTo>
                      <a:pt x="1292" y="2521"/>
                      <a:pt x="693" y="3340"/>
                      <a:pt x="693" y="4254"/>
                    </a:cubicBezTo>
                    <a:cubicBezTo>
                      <a:pt x="693" y="4695"/>
                      <a:pt x="819" y="5073"/>
                      <a:pt x="1040" y="5451"/>
                    </a:cubicBezTo>
                    <a:cubicBezTo>
                      <a:pt x="378" y="5923"/>
                      <a:pt x="0" y="6648"/>
                      <a:pt x="0" y="7499"/>
                    </a:cubicBezTo>
                    <a:cubicBezTo>
                      <a:pt x="0" y="8853"/>
                      <a:pt x="1134" y="9956"/>
                      <a:pt x="2520" y="9956"/>
                    </a:cubicBezTo>
                    <a:lnTo>
                      <a:pt x="4316" y="9956"/>
                    </a:lnTo>
                    <a:lnTo>
                      <a:pt x="4316" y="8349"/>
                    </a:lnTo>
                    <a:lnTo>
                      <a:pt x="2962" y="7026"/>
                    </a:lnTo>
                    <a:cubicBezTo>
                      <a:pt x="2804" y="6869"/>
                      <a:pt x="2804" y="6648"/>
                      <a:pt x="2962" y="6491"/>
                    </a:cubicBezTo>
                    <a:cubicBezTo>
                      <a:pt x="3040" y="6412"/>
                      <a:pt x="3135" y="6372"/>
                      <a:pt x="3229" y="6372"/>
                    </a:cubicBezTo>
                    <a:cubicBezTo>
                      <a:pt x="3324" y="6372"/>
                      <a:pt x="3418" y="6412"/>
                      <a:pt x="3497" y="6491"/>
                    </a:cubicBezTo>
                    <a:lnTo>
                      <a:pt x="4316" y="7341"/>
                    </a:lnTo>
                    <a:lnTo>
                      <a:pt x="4316" y="5482"/>
                    </a:lnTo>
                    <a:lnTo>
                      <a:pt x="2962" y="4128"/>
                    </a:lnTo>
                    <a:cubicBezTo>
                      <a:pt x="2804" y="3970"/>
                      <a:pt x="2804" y="3781"/>
                      <a:pt x="2962" y="3624"/>
                    </a:cubicBezTo>
                    <a:cubicBezTo>
                      <a:pt x="3040" y="3545"/>
                      <a:pt x="3135" y="3505"/>
                      <a:pt x="3229" y="3505"/>
                    </a:cubicBezTo>
                    <a:cubicBezTo>
                      <a:pt x="3324" y="3505"/>
                      <a:pt x="3418" y="3545"/>
                      <a:pt x="3497" y="3624"/>
                    </a:cubicBezTo>
                    <a:lnTo>
                      <a:pt x="4316" y="4443"/>
                    </a:lnTo>
                    <a:lnTo>
                      <a:pt x="4316" y="2458"/>
                    </a:lnTo>
                    <a:cubicBezTo>
                      <a:pt x="4316" y="2237"/>
                      <a:pt x="4474" y="2080"/>
                      <a:pt x="4663" y="2080"/>
                    </a:cubicBezTo>
                    <a:cubicBezTo>
                      <a:pt x="4852" y="2080"/>
                      <a:pt x="5009" y="2237"/>
                      <a:pt x="5009" y="2458"/>
                    </a:cubicBezTo>
                    <a:lnTo>
                      <a:pt x="5009" y="5860"/>
                    </a:lnTo>
                    <a:lnTo>
                      <a:pt x="5860" y="5041"/>
                    </a:lnTo>
                    <a:cubicBezTo>
                      <a:pt x="5939" y="4963"/>
                      <a:pt x="6025" y="4923"/>
                      <a:pt x="6112" y="4923"/>
                    </a:cubicBezTo>
                    <a:cubicBezTo>
                      <a:pt x="6199" y="4923"/>
                      <a:pt x="6285" y="4963"/>
                      <a:pt x="6364" y="5041"/>
                    </a:cubicBezTo>
                    <a:cubicBezTo>
                      <a:pt x="6522" y="5199"/>
                      <a:pt x="6522" y="5388"/>
                      <a:pt x="6364" y="5545"/>
                    </a:cubicBezTo>
                    <a:lnTo>
                      <a:pt x="5009" y="6900"/>
                    </a:lnTo>
                    <a:lnTo>
                      <a:pt x="5009" y="9956"/>
                    </a:lnTo>
                    <a:lnTo>
                      <a:pt x="6805" y="9956"/>
                    </a:lnTo>
                    <a:cubicBezTo>
                      <a:pt x="8160" y="9956"/>
                      <a:pt x="9294" y="8853"/>
                      <a:pt x="9294" y="7499"/>
                    </a:cubicBezTo>
                    <a:cubicBezTo>
                      <a:pt x="9294" y="6648"/>
                      <a:pt x="8884" y="5923"/>
                      <a:pt x="8223" y="5451"/>
                    </a:cubicBezTo>
                    <a:cubicBezTo>
                      <a:pt x="8443" y="5073"/>
                      <a:pt x="8569" y="4695"/>
                      <a:pt x="8569" y="4254"/>
                    </a:cubicBezTo>
                    <a:cubicBezTo>
                      <a:pt x="8569" y="3340"/>
                      <a:pt x="7971" y="2521"/>
                      <a:pt x="7120" y="2237"/>
                    </a:cubicBezTo>
                    <a:cubicBezTo>
                      <a:pt x="6994" y="977"/>
                      <a:pt x="5923" y="1"/>
                      <a:pt x="4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8" name="Google Shape;7578;p65"/>
              <p:cNvSpPr/>
              <p:nvPr/>
            </p:nvSpPr>
            <p:spPr>
              <a:xfrm>
                <a:off x="-20775700" y="3318650"/>
                <a:ext cx="133925" cy="249700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9988" extrusionOk="0">
                    <a:moveTo>
                      <a:pt x="694" y="0"/>
                    </a:moveTo>
                    <a:cubicBezTo>
                      <a:pt x="473" y="0"/>
                      <a:pt x="253" y="32"/>
                      <a:pt x="1" y="126"/>
                    </a:cubicBezTo>
                    <a:cubicBezTo>
                      <a:pt x="473" y="567"/>
                      <a:pt x="820" y="1103"/>
                      <a:pt x="977" y="1764"/>
                    </a:cubicBezTo>
                    <a:cubicBezTo>
                      <a:pt x="1891" y="2300"/>
                      <a:pt x="2490" y="3245"/>
                      <a:pt x="2490" y="4285"/>
                    </a:cubicBezTo>
                    <a:cubicBezTo>
                      <a:pt x="2490" y="4663"/>
                      <a:pt x="2395" y="4978"/>
                      <a:pt x="2269" y="5293"/>
                    </a:cubicBezTo>
                    <a:cubicBezTo>
                      <a:pt x="2836" y="5860"/>
                      <a:pt x="3183" y="6648"/>
                      <a:pt x="3183" y="7498"/>
                    </a:cubicBezTo>
                    <a:cubicBezTo>
                      <a:pt x="3183" y="8506"/>
                      <a:pt x="2710" y="9389"/>
                      <a:pt x="1985" y="9987"/>
                    </a:cubicBezTo>
                    <a:lnTo>
                      <a:pt x="2836" y="9987"/>
                    </a:lnTo>
                    <a:cubicBezTo>
                      <a:pt x="4222" y="9987"/>
                      <a:pt x="5325" y="8853"/>
                      <a:pt x="5325" y="7498"/>
                    </a:cubicBezTo>
                    <a:cubicBezTo>
                      <a:pt x="5357" y="6679"/>
                      <a:pt x="4915" y="5891"/>
                      <a:pt x="4285" y="5450"/>
                    </a:cubicBezTo>
                    <a:cubicBezTo>
                      <a:pt x="4537" y="5104"/>
                      <a:pt x="4632" y="4694"/>
                      <a:pt x="4632" y="4253"/>
                    </a:cubicBezTo>
                    <a:cubicBezTo>
                      <a:pt x="4632" y="3340"/>
                      <a:pt x="4065" y="2520"/>
                      <a:pt x="3183" y="2237"/>
                    </a:cubicBezTo>
                    <a:cubicBezTo>
                      <a:pt x="3057" y="977"/>
                      <a:pt x="2017" y="0"/>
                      <a:pt x="6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79" name="Google Shape;7579;p65"/>
              <p:cNvSpPr/>
              <p:nvPr/>
            </p:nvSpPr>
            <p:spPr>
              <a:xfrm>
                <a:off x="-20890700" y="3586425"/>
                <a:ext cx="1953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815" h="1419" extrusionOk="0">
                    <a:moveTo>
                      <a:pt x="2112" y="1"/>
                    </a:moveTo>
                    <a:lnTo>
                      <a:pt x="2112" y="725"/>
                    </a:lnTo>
                    <a:lnTo>
                      <a:pt x="347" y="725"/>
                    </a:lnTo>
                    <a:cubicBezTo>
                      <a:pt x="158" y="725"/>
                      <a:pt x="1" y="883"/>
                      <a:pt x="1" y="1072"/>
                    </a:cubicBezTo>
                    <a:cubicBezTo>
                      <a:pt x="1" y="1261"/>
                      <a:pt x="158" y="1418"/>
                      <a:pt x="347" y="1418"/>
                    </a:cubicBezTo>
                    <a:lnTo>
                      <a:pt x="7468" y="1418"/>
                    </a:lnTo>
                    <a:cubicBezTo>
                      <a:pt x="7657" y="1418"/>
                      <a:pt x="7814" y="1261"/>
                      <a:pt x="7814" y="1072"/>
                    </a:cubicBezTo>
                    <a:cubicBezTo>
                      <a:pt x="7814" y="883"/>
                      <a:pt x="7625" y="725"/>
                      <a:pt x="7436" y="725"/>
                    </a:cubicBezTo>
                    <a:lnTo>
                      <a:pt x="5672" y="725"/>
                    </a:lnTo>
                    <a:lnTo>
                      <a:pt x="5672" y="1"/>
                    </a:lnTo>
                    <a:lnTo>
                      <a:pt x="4947" y="1"/>
                    </a:lnTo>
                    <a:lnTo>
                      <a:pt x="4947" y="725"/>
                    </a:lnTo>
                    <a:lnTo>
                      <a:pt x="2836" y="725"/>
                    </a:lnTo>
                    <a:lnTo>
                      <a:pt x="283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80" name="Google Shape;7580;p65"/>
            <p:cNvGrpSpPr/>
            <p:nvPr/>
          </p:nvGrpSpPr>
          <p:grpSpPr>
            <a:xfrm>
              <a:off x="995830" y="2369859"/>
              <a:ext cx="232728" cy="232575"/>
              <a:chOff x="-20945825" y="3692175"/>
              <a:chExt cx="304050" cy="303850"/>
            </a:xfrm>
            <a:grpFill/>
          </p:grpSpPr>
          <p:sp>
            <p:nvSpPr>
              <p:cNvPr id="7581" name="Google Shape;7581;p65"/>
              <p:cNvSpPr/>
              <p:nvPr/>
            </p:nvSpPr>
            <p:spPr>
              <a:xfrm>
                <a:off x="-20841850" y="3692175"/>
                <a:ext cx="92950" cy="89600"/>
              </a:xfrm>
              <a:custGeom>
                <a:avLst/>
                <a:gdLst/>
                <a:ahLst/>
                <a:cxnLst/>
                <a:rect l="l" t="t" r="r" b="b"/>
                <a:pathLst>
                  <a:path w="3718" h="3584" extrusionOk="0">
                    <a:moveTo>
                      <a:pt x="410" y="0"/>
                    </a:moveTo>
                    <a:cubicBezTo>
                      <a:pt x="323" y="0"/>
                      <a:pt x="237" y="40"/>
                      <a:pt x="158" y="118"/>
                    </a:cubicBezTo>
                    <a:cubicBezTo>
                      <a:pt x="0" y="276"/>
                      <a:pt x="0" y="465"/>
                      <a:pt x="158" y="622"/>
                    </a:cubicBezTo>
                    <a:lnTo>
                      <a:pt x="819" y="1221"/>
                    </a:lnTo>
                    <a:cubicBezTo>
                      <a:pt x="630" y="1442"/>
                      <a:pt x="473" y="1788"/>
                      <a:pt x="473" y="2166"/>
                    </a:cubicBezTo>
                    <a:cubicBezTo>
                      <a:pt x="473" y="2954"/>
                      <a:pt x="1103" y="3584"/>
                      <a:pt x="1891" y="3584"/>
                    </a:cubicBezTo>
                    <a:cubicBezTo>
                      <a:pt x="2678" y="3584"/>
                      <a:pt x="3308" y="2954"/>
                      <a:pt x="3308" y="2166"/>
                    </a:cubicBezTo>
                    <a:cubicBezTo>
                      <a:pt x="3308" y="1788"/>
                      <a:pt x="3182" y="1473"/>
                      <a:pt x="2962" y="1221"/>
                    </a:cubicBezTo>
                    <a:lnTo>
                      <a:pt x="3560" y="622"/>
                    </a:lnTo>
                    <a:cubicBezTo>
                      <a:pt x="3718" y="465"/>
                      <a:pt x="3718" y="276"/>
                      <a:pt x="3560" y="118"/>
                    </a:cubicBezTo>
                    <a:cubicBezTo>
                      <a:pt x="3482" y="40"/>
                      <a:pt x="3387" y="0"/>
                      <a:pt x="3293" y="0"/>
                    </a:cubicBezTo>
                    <a:cubicBezTo>
                      <a:pt x="3198" y="0"/>
                      <a:pt x="3103" y="40"/>
                      <a:pt x="3025" y="118"/>
                    </a:cubicBezTo>
                    <a:lnTo>
                      <a:pt x="2332" y="811"/>
                    </a:lnTo>
                    <a:cubicBezTo>
                      <a:pt x="2174" y="780"/>
                      <a:pt x="2017" y="748"/>
                      <a:pt x="1859" y="748"/>
                    </a:cubicBezTo>
                    <a:cubicBezTo>
                      <a:pt x="1702" y="748"/>
                      <a:pt x="1544" y="780"/>
                      <a:pt x="1386" y="811"/>
                    </a:cubicBezTo>
                    <a:lnTo>
                      <a:pt x="662" y="118"/>
                    </a:lnTo>
                    <a:cubicBezTo>
                      <a:pt x="583" y="40"/>
                      <a:pt x="496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82" name="Google Shape;7582;p65"/>
              <p:cNvSpPr/>
              <p:nvPr/>
            </p:nvSpPr>
            <p:spPr>
              <a:xfrm>
                <a:off x="-20945825" y="3746325"/>
                <a:ext cx="30405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2836" extrusionOk="0">
                    <a:moveTo>
                      <a:pt x="1072" y="0"/>
                    </a:moveTo>
                    <a:cubicBezTo>
                      <a:pt x="473" y="0"/>
                      <a:pt x="1" y="473"/>
                      <a:pt x="1" y="1071"/>
                    </a:cubicBezTo>
                    <a:lnTo>
                      <a:pt x="1" y="1953"/>
                    </a:lnTo>
                    <a:cubicBezTo>
                      <a:pt x="1" y="2426"/>
                      <a:pt x="379" y="2836"/>
                      <a:pt x="851" y="2836"/>
                    </a:cubicBezTo>
                    <a:lnTo>
                      <a:pt x="11311" y="2836"/>
                    </a:lnTo>
                    <a:cubicBezTo>
                      <a:pt x="11783" y="2836"/>
                      <a:pt x="12162" y="2426"/>
                      <a:pt x="12162" y="1953"/>
                    </a:cubicBezTo>
                    <a:lnTo>
                      <a:pt x="12162" y="1071"/>
                    </a:lnTo>
                    <a:cubicBezTo>
                      <a:pt x="12162" y="473"/>
                      <a:pt x="11657" y="0"/>
                      <a:pt x="11059" y="0"/>
                    </a:cubicBezTo>
                    <a:cubicBezTo>
                      <a:pt x="9988" y="0"/>
                      <a:pt x="8916" y="284"/>
                      <a:pt x="8034" y="819"/>
                    </a:cubicBezTo>
                    <a:cubicBezTo>
                      <a:pt x="7719" y="1607"/>
                      <a:pt x="6932" y="2174"/>
                      <a:pt x="6050" y="2174"/>
                    </a:cubicBezTo>
                    <a:cubicBezTo>
                      <a:pt x="5136" y="2174"/>
                      <a:pt x="4411" y="1607"/>
                      <a:pt x="4096" y="819"/>
                    </a:cubicBezTo>
                    <a:cubicBezTo>
                      <a:pt x="3183" y="315"/>
                      <a:pt x="211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83" name="Google Shape;7583;p65"/>
              <p:cNvSpPr/>
              <p:nvPr/>
            </p:nvSpPr>
            <p:spPr>
              <a:xfrm>
                <a:off x="-20814300" y="3864450"/>
                <a:ext cx="39425" cy="131575"/>
              </a:xfrm>
              <a:custGeom>
                <a:avLst/>
                <a:gdLst/>
                <a:ahLst/>
                <a:cxnLst/>
                <a:rect l="l" t="t" r="r" b="b"/>
                <a:pathLst>
                  <a:path w="1577" h="5263" extrusionOk="0">
                    <a:moveTo>
                      <a:pt x="789" y="1"/>
                    </a:moveTo>
                    <a:cubicBezTo>
                      <a:pt x="568" y="221"/>
                      <a:pt x="284" y="410"/>
                      <a:pt x="1" y="631"/>
                    </a:cubicBezTo>
                    <a:cubicBezTo>
                      <a:pt x="127" y="757"/>
                      <a:pt x="284" y="852"/>
                      <a:pt x="442" y="883"/>
                    </a:cubicBezTo>
                    <a:lnTo>
                      <a:pt x="442" y="4916"/>
                    </a:lnTo>
                    <a:cubicBezTo>
                      <a:pt x="442" y="5105"/>
                      <a:pt x="600" y="5262"/>
                      <a:pt x="789" y="5262"/>
                    </a:cubicBezTo>
                    <a:cubicBezTo>
                      <a:pt x="978" y="5262"/>
                      <a:pt x="1135" y="5105"/>
                      <a:pt x="1135" y="4916"/>
                    </a:cubicBezTo>
                    <a:lnTo>
                      <a:pt x="1135" y="883"/>
                    </a:lnTo>
                    <a:cubicBezTo>
                      <a:pt x="1293" y="852"/>
                      <a:pt x="1450" y="757"/>
                      <a:pt x="1576" y="631"/>
                    </a:cubicBezTo>
                    <a:cubicBezTo>
                      <a:pt x="1293" y="410"/>
                      <a:pt x="1041" y="221"/>
                      <a:pt x="7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84" name="Google Shape;7584;p65"/>
              <p:cNvSpPr/>
              <p:nvPr/>
            </p:nvSpPr>
            <p:spPr>
              <a:xfrm>
                <a:off x="-20929275" y="3834525"/>
                <a:ext cx="268600" cy="53600"/>
              </a:xfrm>
              <a:custGeom>
                <a:avLst/>
                <a:gdLst/>
                <a:ahLst/>
                <a:cxnLst/>
                <a:rect l="l" t="t" r="r" b="b"/>
                <a:pathLst>
                  <a:path w="10744" h="2144" extrusionOk="0">
                    <a:moveTo>
                      <a:pt x="788" y="1"/>
                    </a:moveTo>
                    <a:cubicBezTo>
                      <a:pt x="441" y="1"/>
                      <a:pt x="126" y="284"/>
                      <a:pt x="32" y="631"/>
                    </a:cubicBezTo>
                    <a:cubicBezTo>
                      <a:pt x="0" y="788"/>
                      <a:pt x="0" y="914"/>
                      <a:pt x="0" y="1072"/>
                    </a:cubicBezTo>
                    <a:cubicBezTo>
                      <a:pt x="0" y="1670"/>
                      <a:pt x="473" y="2143"/>
                      <a:pt x="1071" y="2143"/>
                    </a:cubicBezTo>
                    <a:cubicBezTo>
                      <a:pt x="2111" y="2143"/>
                      <a:pt x="3308" y="1828"/>
                      <a:pt x="4253" y="1103"/>
                    </a:cubicBezTo>
                    <a:lnTo>
                      <a:pt x="4285" y="1072"/>
                    </a:lnTo>
                    <a:cubicBezTo>
                      <a:pt x="4537" y="914"/>
                      <a:pt x="4757" y="725"/>
                      <a:pt x="5009" y="473"/>
                    </a:cubicBezTo>
                    <a:lnTo>
                      <a:pt x="5104" y="379"/>
                    </a:lnTo>
                    <a:cubicBezTo>
                      <a:pt x="5167" y="316"/>
                      <a:pt x="5262" y="284"/>
                      <a:pt x="5360" y="284"/>
                    </a:cubicBezTo>
                    <a:cubicBezTo>
                      <a:pt x="5458" y="284"/>
                      <a:pt x="5561" y="316"/>
                      <a:pt x="5640" y="379"/>
                    </a:cubicBezTo>
                    <a:lnTo>
                      <a:pt x="5766" y="473"/>
                    </a:lnTo>
                    <a:cubicBezTo>
                      <a:pt x="5955" y="694"/>
                      <a:pt x="6175" y="914"/>
                      <a:pt x="6459" y="1072"/>
                    </a:cubicBezTo>
                    <a:lnTo>
                      <a:pt x="6490" y="1103"/>
                    </a:lnTo>
                    <a:cubicBezTo>
                      <a:pt x="7341" y="1702"/>
                      <a:pt x="8475" y="2143"/>
                      <a:pt x="9704" y="2143"/>
                    </a:cubicBezTo>
                    <a:cubicBezTo>
                      <a:pt x="10271" y="2143"/>
                      <a:pt x="10743" y="1670"/>
                      <a:pt x="10743" y="1072"/>
                    </a:cubicBezTo>
                    <a:cubicBezTo>
                      <a:pt x="10743" y="914"/>
                      <a:pt x="10743" y="788"/>
                      <a:pt x="10712" y="631"/>
                    </a:cubicBezTo>
                    <a:cubicBezTo>
                      <a:pt x="10712" y="284"/>
                      <a:pt x="10397" y="1"/>
                      <a:pt x="99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85" name="Google Shape;7585;p65"/>
            <p:cNvGrpSpPr/>
            <p:nvPr/>
          </p:nvGrpSpPr>
          <p:grpSpPr>
            <a:xfrm>
              <a:off x="1009091" y="2656654"/>
              <a:ext cx="206206" cy="232116"/>
              <a:chOff x="-20930075" y="4066100"/>
              <a:chExt cx="269400" cy="303250"/>
            </a:xfrm>
            <a:grpFill/>
          </p:grpSpPr>
          <p:sp>
            <p:nvSpPr>
              <p:cNvPr id="7586" name="Google Shape;7586;p65"/>
              <p:cNvSpPr/>
              <p:nvPr/>
            </p:nvSpPr>
            <p:spPr>
              <a:xfrm>
                <a:off x="-20865475" y="4066100"/>
                <a:ext cx="141775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766" extrusionOk="0">
                    <a:moveTo>
                      <a:pt x="2836" y="2174"/>
                    </a:moveTo>
                    <a:cubicBezTo>
                      <a:pt x="3245" y="2174"/>
                      <a:pt x="3560" y="2489"/>
                      <a:pt x="3560" y="2867"/>
                    </a:cubicBezTo>
                    <a:cubicBezTo>
                      <a:pt x="3560" y="3277"/>
                      <a:pt x="3245" y="3592"/>
                      <a:pt x="2836" y="3592"/>
                    </a:cubicBezTo>
                    <a:cubicBezTo>
                      <a:pt x="2457" y="3592"/>
                      <a:pt x="2142" y="3277"/>
                      <a:pt x="2142" y="2867"/>
                    </a:cubicBezTo>
                    <a:cubicBezTo>
                      <a:pt x="2142" y="2489"/>
                      <a:pt x="2457" y="2174"/>
                      <a:pt x="2836" y="2174"/>
                    </a:cubicBezTo>
                    <a:close/>
                    <a:moveTo>
                      <a:pt x="2836" y="0"/>
                    </a:moveTo>
                    <a:cubicBezTo>
                      <a:pt x="2457" y="0"/>
                      <a:pt x="2111" y="252"/>
                      <a:pt x="1890" y="599"/>
                    </a:cubicBezTo>
                    <a:cubicBezTo>
                      <a:pt x="1791" y="563"/>
                      <a:pt x="1685" y="545"/>
                      <a:pt x="1577" y="545"/>
                    </a:cubicBezTo>
                    <a:cubicBezTo>
                      <a:pt x="1307" y="545"/>
                      <a:pt x="1031" y="657"/>
                      <a:pt x="851" y="882"/>
                    </a:cubicBezTo>
                    <a:cubicBezTo>
                      <a:pt x="630" y="1071"/>
                      <a:pt x="536" y="1355"/>
                      <a:pt x="536" y="1607"/>
                    </a:cubicBezTo>
                    <a:cubicBezTo>
                      <a:pt x="536" y="1733"/>
                      <a:pt x="536" y="1827"/>
                      <a:pt x="567" y="1922"/>
                    </a:cubicBezTo>
                    <a:cubicBezTo>
                      <a:pt x="189" y="2142"/>
                      <a:pt x="0" y="2489"/>
                      <a:pt x="0" y="2867"/>
                    </a:cubicBezTo>
                    <a:cubicBezTo>
                      <a:pt x="0" y="3308"/>
                      <a:pt x="189" y="3655"/>
                      <a:pt x="567" y="3812"/>
                    </a:cubicBezTo>
                    <a:cubicBezTo>
                      <a:pt x="536" y="3938"/>
                      <a:pt x="536" y="4033"/>
                      <a:pt x="536" y="4127"/>
                    </a:cubicBezTo>
                    <a:cubicBezTo>
                      <a:pt x="536" y="4411"/>
                      <a:pt x="630" y="4694"/>
                      <a:pt x="851" y="4883"/>
                    </a:cubicBezTo>
                    <a:cubicBezTo>
                      <a:pt x="1036" y="5092"/>
                      <a:pt x="1325" y="5216"/>
                      <a:pt x="1603" y="5216"/>
                    </a:cubicBezTo>
                    <a:cubicBezTo>
                      <a:pt x="1702" y="5216"/>
                      <a:pt x="1799" y="5200"/>
                      <a:pt x="1890" y="5167"/>
                    </a:cubicBezTo>
                    <a:cubicBezTo>
                      <a:pt x="2111" y="5513"/>
                      <a:pt x="2457" y="5766"/>
                      <a:pt x="2836" y="5766"/>
                    </a:cubicBezTo>
                    <a:cubicBezTo>
                      <a:pt x="3245" y="5766"/>
                      <a:pt x="3592" y="5513"/>
                      <a:pt x="3781" y="5167"/>
                    </a:cubicBezTo>
                    <a:cubicBezTo>
                      <a:pt x="3889" y="5203"/>
                      <a:pt x="3999" y="5221"/>
                      <a:pt x="4109" y="5221"/>
                    </a:cubicBezTo>
                    <a:cubicBezTo>
                      <a:pt x="4382" y="5221"/>
                      <a:pt x="4649" y="5108"/>
                      <a:pt x="4852" y="4883"/>
                    </a:cubicBezTo>
                    <a:cubicBezTo>
                      <a:pt x="5041" y="4694"/>
                      <a:pt x="5167" y="4411"/>
                      <a:pt x="5167" y="4127"/>
                    </a:cubicBezTo>
                    <a:cubicBezTo>
                      <a:pt x="5167" y="4033"/>
                      <a:pt x="5167" y="3938"/>
                      <a:pt x="5135" y="3812"/>
                    </a:cubicBezTo>
                    <a:cubicBezTo>
                      <a:pt x="5482" y="3623"/>
                      <a:pt x="5671" y="3277"/>
                      <a:pt x="5671" y="2867"/>
                    </a:cubicBezTo>
                    <a:cubicBezTo>
                      <a:pt x="5671" y="2489"/>
                      <a:pt x="5450" y="2142"/>
                      <a:pt x="5135" y="1922"/>
                    </a:cubicBezTo>
                    <a:cubicBezTo>
                      <a:pt x="5167" y="1827"/>
                      <a:pt x="5167" y="1733"/>
                      <a:pt x="5167" y="1607"/>
                    </a:cubicBezTo>
                    <a:cubicBezTo>
                      <a:pt x="5167" y="1355"/>
                      <a:pt x="5041" y="1071"/>
                      <a:pt x="4852" y="882"/>
                    </a:cubicBezTo>
                    <a:cubicBezTo>
                      <a:pt x="4643" y="673"/>
                      <a:pt x="4348" y="550"/>
                      <a:pt x="4069" y="550"/>
                    </a:cubicBezTo>
                    <a:cubicBezTo>
                      <a:pt x="3969" y="550"/>
                      <a:pt x="3872" y="566"/>
                      <a:pt x="3781" y="599"/>
                    </a:cubicBezTo>
                    <a:cubicBezTo>
                      <a:pt x="3592" y="252"/>
                      <a:pt x="3245" y="0"/>
                      <a:pt x="28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87" name="Google Shape;7587;p65"/>
              <p:cNvSpPr/>
              <p:nvPr/>
            </p:nvSpPr>
            <p:spPr>
              <a:xfrm>
                <a:off x="-20930075" y="4191325"/>
                <a:ext cx="269400" cy="178025"/>
              </a:xfrm>
              <a:custGeom>
                <a:avLst/>
                <a:gdLst/>
                <a:ahLst/>
                <a:cxnLst/>
                <a:rect l="l" t="t" r="r" b="b"/>
                <a:pathLst>
                  <a:path w="10776" h="7121" extrusionOk="0">
                    <a:moveTo>
                      <a:pt x="379" y="0"/>
                    </a:moveTo>
                    <a:cubicBezTo>
                      <a:pt x="253" y="0"/>
                      <a:pt x="190" y="32"/>
                      <a:pt x="95" y="95"/>
                    </a:cubicBezTo>
                    <a:cubicBezTo>
                      <a:pt x="32" y="189"/>
                      <a:pt x="1" y="252"/>
                      <a:pt x="1" y="378"/>
                    </a:cubicBezTo>
                    <a:cubicBezTo>
                      <a:pt x="1" y="473"/>
                      <a:pt x="190" y="2710"/>
                      <a:pt x="1103" y="3655"/>
                    </a:cubicBezTo>
                    <a:cubicBezTo>
                      <a:pt x="1513" y="4096"/>
                      <a:pt x="1922" y="4285"/>
                      <a:pt x="2364" y="4285"/>
                    </a:cubicBezTo>
                    <a:cubicBezTo>
                      <a:pt x="2679" y="4285"/>
                      <a:pt x="3025" y="4159"/>
                      <a:pt x="3340" y="3907"/>
                    </a:cubicBezTo>
                    <a:lnTo>
                      <a:pt x="4947" y="5514"/>
                    </a:lnTo>
                    <a:lnTo>
                      <a:pt x="4947" y="6427"/>
                    </a:lnTo>
                    <a:lnTo>
                      <a:pt x="2458" y="6427"/>
                    </a:lnTo>
                    <a:cubicBezTo>
                      <a:pt x="2269" y="6427"/>
                      <a:pt x="2112" y="6585"/>
                      <a:pt x="2112" y="6774"/>
                    </a:cubicBezTo>
                    <a:cubicBezTo>
                      <a:pt x="2112" y="6963"/>
                      <a:pt x="2269" y="7120"/>
                      <a:pt x="2458" y="7120"/>
                    </a:cubicBezTo>
                    <a:lnTo>
                      <a:pt x="8192" y="7120"/>
                    </a:lnTo>
                    <a:cubicBezTo>
                      <a:pt x="8381" y="7120"/>
                      <a:pt x="8539" y="6963"/>
                      <a:pt x="8539" y="6774"/>
                    </a:cubicBezTo>
                    <a:cubicBezTo>
                      <a:pt x="8539" y="6585"/>
                      <a:pt x="8381" y="6427"/>
                      <a:pt x="8192" y="6427"/>
                    </a:cubicBezTo>
                    <a:lnTo>
                      <a:pt x="5672" y="6427"/>
                    </a:lnTo>
                    <a:lnTo>
                      <a:pt x="5672" y="6207"/>
                    </a:lnTo>
                    <a:lnTo>
                      <a:pt x="7278" y="4600"/>
                    </a:lnTo>
                    <a:cubicBezTo>
                      <a:pt x="7751" y="4884"/>
                      <a:pt x="8066" y="5010"/>
                      <a:pt x="8413" y="5010"/>
                    </a:cubicBezTo>
                    <a:cubicBezTo>
                      <a:pt x="8854" y="5010"/>
                      <a:pt x="9232" y="4789"/>
                      <a:pt x="9673" y="4380"/>
                    </a:cubicBezTo>
                    <a:cubicBezTo>
                      <a:pt x="10586" y="3466"/>
                      <a:pt x="10775" y="1229"/>
                      <a:pt x="10775" y="1103"/>
                    </a:cubicBezTo>
                    <a:cubicBezTo>
                      <a:pt x="10775" y="977"/>
                      <a:pt x="10744" y="883"/>
                      <a:pt x="10649" y="820"/>
                    </a:cubicBezTo>
                    <a:cubicBezTo>
                      <a:pt x="10586" y="757"/>
                      <a:pt x="10492" y="693"/>
                      <a:pt x="10397" y="693"/>
                    </a:cubicBezTo>
                    <a:cubicBezTo>
                      <a:pt x="10303" y="693"/>
                      <a:pt x="8066" y="883"/>
                      <a:pt x="7121" y="1796"/>
                    </a:cubicBezTo>
                    <a:cubicBezTo>
                      <a:pt x="6365" y="2552"/>
                      <a:pt x="6302" y="3308"/>
                      <a:pt x="6869" y="4033"/>
                    </a:cubicBezTo>
                    <a:lnTo>
                      <a:pt x="5735" y="5167"/>
                    </a:lnTo>
                    <a:lnTo>
                      <a:pt x="5735" y="1324"/>
                    </a:lnTo>
                    <a:cubicBezTo>
                      <a:pt x="5609" y="1387"/>
                      <a:pt x="5514" y="1387"/>
                      <a:pt x="5388" y="1387"/>
                    </a:cubicBezTo>
                    <a:cubicBezTo>
                      <a:pt x="5262" y="1387"/>
                      <a:pt x="5136" y="1387"/>
                      <a:pt x="5041" y="1324"/>
                    </a:cubicBezTo>
                    <a:lnTo>
                      <a:pt x="5041" y="4443"/>
                    </a:lnTo>
                    <a:lnTo>
                      <a:pt x="3876" y="3340"/>
                    </a:lnTo>
                    <a:cubicBezTo>
                      <a:pt x="4474" y="2584"/>
                      <a:pt x="4411" y="1828"/>
                      <a:pt x="3655" y="1103"/>
                    </a:cubicBezTo>
                    <a:cubicBezTo>
                      <a:pt x="2742" y="189"/>
                      <a:pt x="505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88" name="Google Shape;7588;p65"/>
            <p:cNvGrpSpPr/>
            <p:nvPr/>
          </p:nvGrpSpPr>
          <p:grpSpPr>
            <a:xfrm>
              <a:off x="2449624" y="2082977"/>
              <a:ext cx="192945" cy="232441"/>
              <a:chOff x="-18994100" y="3334775"/>
              <a:chExt cx="252075" cy="303675"/>
            </a:xfrm>
            <a:grpFill/>
          </p:grpSpPr>
          <p:sp>
            <p:nvSpPr>
              <p:cNvPr id="7589" name="Google Shape;7589;p65"/>
              <p:cNvSpPr/>
              <p:nvPr/>
            </p:nvSpPr>
            <p:spPr>
              <a:xfrm>
                <a:off x="-18967300" y="3424975"/>
                <a:ext cx="198500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7940" h="8286" extrusionOk="0">
                    <a:moveTo>
                      <a:pt x="2552" y="3592"/>
                    </a:moveTo>
                    <a:cubicBezTo>
                      <a:pt x="2772" y="3592"/>
                      <a:pt x="2930" y="3749"/>
                      <a:pt x="2930" y="3938"/>
                    </a:cubicBezTo>
                    <a:cubicBezTo>
                      <a:pt x="2930" y="4096"/>
                      <a:pt x="2772" y="4316"/>
                      <a:pt x="2552" y="4316"/>
                    </a:cubicBezTo>
                    <a:cubicBezTo>
                      <a:pt x="2363" y="4316"/>
                      <a:pt x="2205" y="4159"/>
                      <a:pt x="2205" y="3938"/>
                    </a:cubicBezTo>
                    <a:cubicBezTo>
                      <a:pt x="2205" y="3749"/>
                      <a:pt x="2363" y="3592"/>
                      <a:pt x="2552" y="3592"/>
                    </a:cubicBezTo>
                    <a:close/>
                    <a:moveTo>
                      <a:pt x="5387" y="3592"/>
                    </a:moveTo>
                    <a:cubicBezTo>
                      <a:pt x="5608" y="3592"/>
                      <a:pt x="5765" y="3749"/>
                      <a:pt x="5765" y="3938"/>
                    </a:cubicBezTo>
                    <a:cubicBezTo>
                      <a:pt x="5765" y="4096"/>
                      <a:pt x="5608" y="4316"/>
                      <a:pt x="5387" y="4316"/>
                    </a:cubicBezTo>
                    <a:cubicBezTo>
                      <a:pt x="5198" y="4316"/>
                      <a:pt x="5041" y="4159"/>
                      <a:pt x="5041" y="3938"/>
                    </a:cubicBezTo>
                    <a:cubicBezTo>
                      <a:pt x="5041" y="3749"/>
                      <a:pt x="5198" y="3592"/>
                      <a:pt x="5387" y="3592"/>
                    </a:cubicBezTo>
                    <a:close/>
                    <a:moveTo>
                      <a:pt x="3623" y="0"/>
                    </a:moveTo>
                    <a:cubicBezTo>
                      <a:pt x="3277" y="63"/>
                      <a:pt x="2930" y="126"/>
                      <a:pt x="2583" y="315"/>
                    </a:cubicBezTo>
                    <a:cubicBezTo>
                      <a:pt x="1733" y="725"/>
                      <a:pt x="1166" y="1418"/>
                      <a:pt x="882" y="2332"/>
                    </a:cubicBezTo>
                    <a:cubicBezTo>
                      <a:pt x="882" y="2363"/>
                      <a:pt x="851" y="2363"/>
                      <a:pt x="851" y="2426"/>
                    </a:cubicBezTo>
                    <a:cubicBezTo>
                      <a:pt x="756" y="2741"/>
                      <a:pt x="725" y="3056"/>
                      <a:pt x="725" y="3371"/>
                    </a:cubicBezTo>
                    <a:lnTo>
                      <a:pt x="725" y="3466"/>
                    </a:lnTo>
                    <a:cubicBezTo>
                      <a:pt x="725" y="3749"/>
                      <a:pt x="599" y="4001"/>
                      <a:pt x="410" y="4253"/>
                    </a:cubicBezTo>
                    <a:cubicBezTo>
                      <a:pt x="126" y="4600"/>
                      <a:pt x="0" y="4978"/>
                      <a:pt x="0" y="5356"/>
                    </a:cubicBezTo>
                    <a:cubicBezTo>
                      <a:pt x="0" y="6144"/>
                      <a:pt x="599" y="6900"/>
                      <a:pt x="1575" y="7372"/>
                    </a:cubicBezTo>
                    <a:cubicBezTo>
                      <a:pt x="1733" y="7782"/>
                      <a:pt x="2111" y="8034"/>
                      <a:pt x="2520" y="8286"/>
                    </a:cubicBezTo>
                    <a:lnTo>
                      <a:pt x="3592" y="6711"/>
                    </a:lnTo>
                    <a:lnTo>
                      <a:pt x="3592" y="6238"/>
                    </a:lnTo>
                    <a:lnTo>
                      <a:pt x="2993" y="5640"/>
                    </a:lnTo>
                    <a:cubicBezTo>
                      <a:pt x="2835" y="5482"/>
                      <a:pt x="2835" y="5293"/>
                      <a:pt x="2993" y="5136"/>
                    </a:cubicBezTo>
                    <a:cubicBezTo>
                      <a:pt x="3072" y="5057"/>
                      <a:pt x="3166" y="5017"/>
                      <a:pt x="3261" y="5017"/>
                    </a:cubicBezTo>
                    <a:cubicBezTo>
                      <a:pt x="3355" y="5017"/>
                      <a:pt x="3450" y="5057"/>
                      <a:pt x="3529" y="5136"/>
                    </a:cubicBezTo>
                    <a:lnTo>
                      <a:pt x="4001" y="5608"/>
                    </a:lnTo>
                    <a:lnTo>
                      <a:pt x="4474" y="5136"/>
                    </a:lnTo>
                    <a:cubicBezTo>
                      <a:pt x="4553" y="5057"/>
                      <a:pt x="4639" y="5017"/>
                      <a:pt x="4726" y="5017"/>
                    </a:cubicBezTo>
                    <a:cubicBezTo>
                      <a:pt x="4812" y="5017"/>
                      <a:pt x="4899" y="5057"/>
                      <a:pt x="4978" y="5136"/>
                    </a:cubicBezTo>
                    <a:cubicBezTo>
                      <a:pt x="5135" y="5293"/>
                      <a:pt x="5135" y="5482"/>
                      <a:pt x="4978" y="5640"/>
                    </a:cubicBezTo>
                    <a:lnTo>
                      <a:pt x="4379" y="6238"/>
                    </a:lnTo>
                    <a:lnTo>
                      <a:pt x="4379" y="6711"/>
                    </a:lnTo>
                    <a:lnTo>
                      <a:pt x="5450" y="8286"/>
                    </a:lnTo>
                    <a:cubicBezTo>
                      <a:pt x="5891" y="8097"/>
                      <a:pt x="6238" y="7782"/>
                      <a:pt x="6396" y="7372"/>
                    </a:cubicBezTo>
                    <a:cubicBezTo>
                      <a:pt x="7372" y="6900"/>
                      <a:pt x="7939" y="6144"/>
                      <a:pt x="7939" y="5356"/>
                    </a:cubicBezTo>
                    <a:cubicBezTo>
                      <a:pt x="7939" y="4978"/>
                      <a:pt x="7813" y="4631"/>
                      <a:pt x="7530" y="4253"/>
                    </a:cubicBezTo>
                    <a:cubicBezTo>
                      <a:pt x="7278" y="4001"/>
                      <a:pt x="7183" y="3718"/>
                      <a:pt x="7183" y="3466"/>
                    </a:cubicBezTo>
                    <a:lnTo>
                      <a:pt x="7183" y="3371"/>
                    </a:lnTo>
                    <a:cubicBezTo>
                      <a:pt x="7183" y="3025"/>
                      <a:pt x="7120" y="2710"/>
                      <a:pt x="7057" y="2426"/>
                    </a:cubicBezTo>
                    <a:cubicBezTo>
                      <a:pt x="7057" y="2363"/>
                      <a:pt x="7057" y="2363"/>
                      <a:pt x="7026" y="2332"/>
                    </a:cubicBezTo>
                    <a:cubicBezTo>
                      <a:pt x="6742" y="1418"/>
                      <a:pt x="6144" y="725"/>
                      <a:pt x="5324" y="315"/>
                    </a:cubicBezTo>
                    <a:cubicBezTo>
                      <a:pt x="5009" y="158"/>
                      <a:pt x="4631" y="63"/>
                      <a:pt x="425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90" name="Google Shape;7590;p65"/>
              <p:cNvSpPr/>
              <p:nvPr/>
            </p:nvSpPr>
            <p:spPr>
              <a:xfrm>
                <a:off x="-18885400" y="3610050"/>
                <a:ext cx="35475" cy="284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136" extrusionOk="0">
                    <a:moveTo>
                      <a:pt x="694" y="1"/>
                    </a:moveTo>
                    <a:lnTo>
                      <a:pt x="1" y="1072"/>
                    </a:lnTo>
                    <a:cubicBezTo>
                      <a:pt x="221" y="1104"/>
                      <a:pt x="473" y="1135"/>
                      <a:pt x="694" y="1135"/>
                    </a:cubicBezTo>
                    <a:cubicBezTo>
                      <a:pt x="946" y="1135"/>
                      <a:pt x="1166" y="1104"/>
                      <a:pt x="1418" y="1072"/>
                    </a:cubicBezTo>
                    <a:lnTo>
                      <a:pt x="6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91" name="Google Shape;7591;p65"/>
              <p:cNvSpPr/>
              <p:nvPr/>
            </p:nvSpPr>
            <p:spPr>
              <a:xfrm>
                <a:off x="-18994100" y="3334775"/>
                <a:ext cx="96900" cy="140625"/>
              </a:xfrm>
              <a:custGeom>
                <a:avLst/>
                <a:gdLst/>
                <a:ahLst/>
                <a:cxnLst/>
                <a:rect l="l" t="t" r="r" b="b"/>
                <a:pathLst>
                  <a:path w="3876" h="5625" extrusionOk="0">
                    <a:moveTo>
                      <a:pt x="855" y="1"/>
                    </a:moveTo>
                    <a:cubicBezTo>
                      <a:pt x="804" y="1"/>
                      <a:pt x="757" y="17"/>
                      <a:pt x="725" y="48"/>
                    </a:cubicBezTo>
                    <a:cubicBezTo>
                      <a:pt x="631" y="80"/>
                      <a:pt x="568" y="143"/>
                      <a:pt x="536" y="237"/>
                    </a:cubicBezTo>
                    <a:cubicBezTo>
                      <a:pt x="1" y="1529"/>
                      <a:pt x="1" y="2978"/>
                      <a:pt x="536" y="4301"/>
                    </a:cubicBezTo>
                    <a:cubicBezTo>
                      <a:pt x="725" y="4774"/>
                      <a:pt x="1009" y="5183"/>
                      <a:pt x="1324" y="5625"/>
                    </a:cubicBezTo>
                    <a:cubicBezTo>
                      <a:pt x="1702" y="4553"/>
                      <a:pt x="2427" y="3734"/>
                      <a:pt x="3372" y="3262"/>
                    </a:cubicBezTo>
                    <a:cubicBezTo>
                      <a:pt x="3529" y="3199"/>
                      <a:pt x="3718" y="3104"/>
                      <a:pt x="3876" y="3073"/>
                    </a:cubicBezTo>
                    <a:cubicBezTo>
                      <a:pt x="3876" y="3041"/>
                      <a:pt x="3844" y="2947"/>
                      <a:pt x="3844" y="2915"/>
                    </a:cubicBezTo>
                    <a:cubicBezTo>
                      <a:pt x="3277" y="1623"/>
                      <a:pt x="2301" y="584"/>
                      <a:pt x="1009" y="48"/>
                    </a:cubicBezTo>
                    <a:cubicBezTo>
                      <a:pt x="962" y="17"/>
                      <a:pt x="907" y="1"/>
                      <a:pt x="85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92" name="Google Shape;7592;p65"/>
              <p:cNvSpPr/>
              <p:nvPr/>
            </p:nvSpPr>
            <p:spPr>
              <a:xfrm>
                <a:off x="-18838150" y="3334775"/>
                <a:ext cx="96125" cy="139850"/>
              </a:xfrm>
              <a:custGeom>
                <a:avLst/>
                <a:gdLst/>
                <a:ahLst/>
                <a:cxnLst/>
                <a:rect l="l" t="t" r="r" b="b"/>
                <a:pathLst>
                  <a:path w="3845" h="5594" extrusionOk="0">
                    <a:moveTo>
                      <a:pt x="3010" y="1"/>
                    </a:moveTo>
                    <a:cubicBezTo>
                      <a:pt x="2962" y="1"/>
                      <a:pt x="2915" y="17"/>
                      <a:pt x="2868" y="48"/>
                    </a:cubicBezTo>
                    <a:cubicBezTo>
                      <a:pt x="1576" y="584"/>
                      <a:pt x="536" y="1623"/>
                      <a:pt x="32" y="2915"/>
                    </a:cubicBezTo>
                    <a:cubicBezTo>
                      <a:pt x="1" y="2947"/>
                      <a:pt x="1" y="3041"/>
                      <a:pt x="1" y="3073"/>
                    </a:cubicBezTo>
                    <a:cubicBezTo>
                      <a:pt x="190" y="3104"/>
                      <a:pt x="347" y="3167"/>
                      <a:pt x="568" y="3262"/>
                    </a:cubicBezTo>
                    <a:cubicBezTo>
                      <a:pt x="1513" y="3703"/>
                      <a:pt x="2206" y="4553"/>
                      <a:pt x="2553" y="5593"/>
                    </a:cubicBezTo>
                    <a:cubicBezTo>
                      <a:pt x="2868" y="5183"/>
                      <a:pt x="3151" y="4742"/>
                      <a:pt x="3340" y="4238"/>
                    </a:cubicBezTo>
                    <a:cubicBezTo>
                      <a:pt x="3813" y="3041"/>
                      <a:pt x="3844" y="1497"/>
                      <a:pt x="3340" y="237"/>
                    </a:cubicBezTo>
                    <a:cubicBezTo>
                      <a:pt x="3309" y="143"/>
                      <a:pt x="3214" y="80"/>
                      <a:pt x="3151" y="48"/>
                    </a:cubicBezTo>
                    <a:cubicBezTo>
                      <a:pt x="3104" y="17"/>
                      <a:pt x="3057" y="1"/>
                      <a:pt x="30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93" name="Google Shape;7593;p65"/>
            <p:cNvGrpSpPr/>
            <p:nvPr/>
          </p:nvGrpSpPr>
          <p:grpSpPr>
            <a:xfrm>
              <a:off x="2457164" y="2370385"/>
              <a:ext cx="177866" cy="231522"/>
              <a:chOff x="-18983850" y="3710075"/>
              <a:chExt cx="232375" cy="302475"/>
            </a:xfrm>
            <a:grpFill/>
          </p:grpSpPr>
          <p:sp>
            <p:nvSpPr>
              <p:cNvPr id="7594" name="Google Shape;7594;p65"/>
              <p:cNvSpPr/>
              <p:nvPr/>
            </p:nvSpPr>
            <p:spPr>
              <a:xfrm>
                <a:off x="-18840500" y="3874700"/>
                <a:ext cx="89025" cy="119750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4790" extrusionOk="0">
                    <a:moveTo>
                      <a:pt x="2300" y="0"/>
                    </a:moveTo>
                    <a:cubicBezTo>
                      <a:pt x="1796" y="883"/>
                      <a:pt x="945" y="1513"/>
                      <a:pt x="0" y="1796"/>
                    </a:cubicBezTo>
                    <a:lnTo>
                      <a:pt x="0" y="1954"/>
                    </a:lnTo>
                    <a:cubicBezTo>
                      <a:pt x="0" y="3529"/>
                      <a:pt x="1324" y="4789"/>
                      <a:pt x="2836" y="4789"/>
                    </a:cubicBezTo>
                    <a:lnTo>
                      <a:pt x="3560" y="4789"/>
                    </a:lnTo>
                    <a:lnTo>
                      <a:pt x="3560" y="4033"/>
                    </a:lnTo>
                    <a:cubicBezTo>
                      <a:pt x="3434" y="4065"/>
                      <a:pt x="3308" y="4065"/>
                      <a:pt x="3214" y="4065"/>
                    </a:cubicBezTo>
                    <a:cubicBezTo>
                      <a:pt x="2993" y="4065"/>
                      <a:pt x="2836" y="4033"/>
                      <a:pt x="2773" y="4033"/>
                    </a:cubicBezTo>
                    <a:cubicBezTo>
                      <a:pt x="1985" y="3844"/>
                      <a:pt x="1418" y="3119"/>
                      <a:pt x="1418" y="2300"/>
                    </a:cubicBezTo>
                    <a:cubicBezTo>
                      <a:pt x="1387" y="2143"/>
                      <a:pt x="1544" y="1985"/>
                      <a:pt x="1733" y="1985"/>
                    </a:cubicBezTo>
                    <a:cubicBezTo>
                      <a:pt x="1954" y="1985"/>
                      <a:pt x="2111" y="2143"/>
                      <a:pt x="2111" y="2332"/>
                    </a:cubicBezTo>
                    <a:cubicBezTo>
                      <a:pt x="2111" y="2804"/>
                      <a:pt x="2426" y="3245"/>
                      <a:pt x="2930" y="3371"/>
                    </a:cubicBezTo>
                    <a:cubicBezTo>
                      <a:pt x="3000" y="3383"/>
                      <a:pt x="3069" y="3390"/>
                      <a:pt x="3141" y="3390"/>
                    </a:cubicBezTo>
                    <a:cubicBezTo>
                      <a:pt x="3266" y="3390"/>
                      <a:pt x="3401" y="3368"/>
                      <a:pt x="3560" y="3308"/>
                    </a:cubicBezTo>
                    <a:lnTo>
                      <a:pt x="3560" y="1954"/>
                    </a:lnTo>
                    <a:cubicBezTo>
                      <a:pt x="3560" y="1072"/>
                      <a:pt x="3056" y="316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95" name="Google Shape;7595;p65"/>
              <p:cNvSpPr/>
              <p:nvPr/>
            </p:nvSpPr>
            <p:spPr>
              <a:xfrm>
                <a:off x="-18983850" y="3901475"/>
                <a:ext cx="208750" cy="111075"/>
              </a:xfrm>
              <a:custGeom>
                <a:avLst/>
                <a:gdLst/>
                <a:ahLst/>
                <a:cxnLst/>
                <a:rect l="l" t="t" r="r" b="b"/>
                <a:pathLst>
                  <a:path w="8350" h="4443" extrusionOk="0">
                    <a:moveTo>
                      <a:pt x="2111" y="1"/>
                    </a:moveTo>
                    <a:lnTo>
                      <a:pt x="2111" y="1261"/>
                    </a:lnTo>
                    <a:cubicBezTo>
                      <a:pt x="2111" y="2300"/>
                      <a:pt x="2584" y="3151"/>
                      <a:pt x="3340" y="3750"/>
                    </a:cubicBezTo>
                    <a:lnTo>
                      <a:pt x="2017" y="3750"/>
                    </a:lnTo>
                    <a:lnTo>
                      <a:pt x="1387" y="2521"/>
                    </a:lnTo>
                    <a:cubicBezTo>
                      <a:pt x="1317" y="2404"/>
                      <a:pt x="1177" y="2339"/>
                      <a:pt x="1046" y="2339"/>
                    </a:cubicBezTo>
                    <a:cubicBezTo>
                      <a:pt x="1000" y="2339"/>
                      <a:pt x="955" y="2347"/>
                      <a:pt x="914" y="2363"/>
                    </a:cubicBezTo>
                    <a:cubicBezTo>
                      <a:pt x="757" y="2458"/>
                      <a:pt x="662" y="2679"/>
                      <a:pt x="757" y="2836"/>
                    </a:cubicBezTo>
                    <a:lnTo>
                      <a:pt x="1229" y="3750"/>
                    </a:lnTo>
                    <a:lnTo>
                      <a:pt x="347" y="3750"/>
                    </a:lnTo>
                    <a:cubicBezTo>
                      <a:pt x="158" y="3750"/>
                      <a:pt x="0" y="3907"/>
                      <a:pt x="0" y="4096"/>
                    </a:cubicBezTo>
                    <a:cubicBezTo>
                      <a:pt x="0" y="4285"/>
                      <a:pt x="158" y="4443"/>
                      <a:pt x="347" y="4443"/>
                    </a:cubicBezTo>
                    <a:lnTo>
                      <a:pt x="8223" y="4443"/>
                    </a:lnTo>
                    <a:cubicBezTo>
                      <a:pt x="8255" y="4443"/>
                      <a:pt x="8318" y="4443"/>
                      <a:pt x="8349" y="4411"/>
                    </a:cubicBezTo>
                    <a:cubicBezTo>
                      <a:pt x="6459" y="4348"/>
                      <a:pt x="5010" y="2805"/>
                      <a:pt x="5010" y="914"/>
                    </a:cubicBezTo>
                    <a:lnTo>
                      <a:pt x="4632" y="914"/>
                    </a:lnTo>
                    <a:cubicBezTo>
                      <a:pt x="3970" y="914"/>
                      <a:pt x="3340" y="757"/>
                      <a:pt x="2741" y="442"/>
                    </a:cubicBezTo>
                    <a:cubicBezTo>
                      <a:pt x="2521" y="316"/>
                      <a:pt x="2332" y="158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96" name="Google Shape;7596;p65"/>
              <p:cNvSpPr/>
              <p:nvPr/>
            </p:nvSpPr>
            <p:spPr>
              <a:xfrm>
                <a:off x="-18947625" y="3710075"/>
                <a:ext cx="159925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6397" h="2711" extrusionOk="0">
                    <a:moveTo>
                      <a:pt x="1765" y="1"/>
                    </a:moveTo>
                    <a:cubicBezTo>
                      <a:pt x="788" y="1"/>
                      <a:pt x="1" y="789"/>
                      <a:pt x="1" y="1765"/>
                    </a:cubicBezTo>
                    <a:lnTo>
                      <a:pt x="1" y="2301"/>
                    </a:lnTo>
                    <a:cubicBezTo>
                      <a:pt x="410" y="1954"/>
                      <a:pt x="883" y="1765"/>
                      <a:pt x="1450" y="1765"/>
                    </a:cubicBezTo>
                    <a:cubicBezTo>
                      <a:pt x="2175" y="1765"/>
                      <a:pt x="2805" y="2143"/>
                      <a:pt x="3183" y="2710"/>
                    </a:cubicBezTo>
                    <a:cubicBezTo>
                      <a:pt x="3592" y="2112"/>
                      <a:pt x="4222" y="1765"/>
                      <a:pt x="4978" y="1765"/>
                    </a:cubicBezTo>
                    <a:cubicBezTo>
                      <a:pt x="5514" y="1765"/>
                      <a:pt x="5987" y="1954"/>
                      <a:pt x="6396" y="2301"/>
                    </a:cubicBezTo>
                    <a:lnTo>
                      <a:pt x="6396" y="1765"/>
                    </a:lnTo>
                    <a:cubicBezTo>
                      <a:pt x="6396" y="789"/>
                      <a:pt x="5609" y="1"/>
                      <a:pt x="4600" y="1"/>
                    </a:cubicBezTo>
                    <a:cubicBezTo>
                      <a:pt x="4411" y="1"/>
                      <a:pt x="4254" y="158"/>
                      <a:pt x="4254" y="348"/>
                    </a:cubicBezTo>
                    <a:cubicBezTo>
                      <a:pt x="4254" y="537"/>
                      <a:pt x="4096" y="694"/>
                      <a:pt x="3907" y="694"/>
                    </a:cubicBezTo>
                    <a:lnTo>
                      <a:pt x="2490" y="694"/>
                    </a:lnTo>
                    <a:cubicBezTo>
                      <a:pt x="2301" y="694"/>
                      <a:pt x="2143" y="537"/>
                      <a:pt x="2143" y="348"/>
                    </a:cubicBezTo>
                    <a:cubicBezTo>
                      <a:pt x="2143" y="158"/>
                      <a:pt x="1985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597" name="Google Shape;7597;p65"/>
              <p:cNvSpPr/>
              <p:nvPr/>
            </p:nvSpPr>
            <p:spPr>
              <a:xfrm>
                <a:off x="-18949200" y="3773100"/>
                <a:ext cx="159125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5357" extrusionOk="0">
                    <a:moveTo>
                      <a:pt x="1828" y="1040"/>
                    </a:moveTo>
                    <a:cubicBezTo>
                      <a:pt x="2048" y="1040"/>
                      <a:pt x="2206" y="1198"/>
                      <a:pt x="2206" y="1387"/>
                    </a:cubicBezTo>
                    <a:cubicBezTo>
                      <a:pt x="2206" y="1607"/>
                      <a:pt x="2048" y="1765"/>
                      <a:pt x="1828" y="1765"/>
                    </a:cubicBezTo>
                    <a:cubicBezTo>
                      <a:pt x="1639" y="1765"/>
                      <a:pt x="1481" y="1607"/>
                      <a:pt x="1481" y="1387"/>
                    </a:cubicBezTo>
                    <a:cubicBezTo>
                      <a:pt x="1481" y="1198"/>
                      <a:pt x="1639" y="1040"/>
                      <a:pt x="1828" y="1040"/>
                    </a:cubicBezTo>
                    <a:close/>
                    <a:moveTo>
                      <a:pt x="4663" y="1040"/>
                    </a:moveTo>
                    <a:cubicBezTo>
                      <a:pt x="4884" y="1040"/>
                      <a:pt x="5041" y="1198"/>
                      <a:pt x="5041" y="1387"/>
                    </a:cubicBezTo>
                    <a:cubicBezTo>
                      <a:pt x="5041" y="1607"/>
                      <a:pt x="4884" y="1765"/>
                      <a:pt x="4663" y="1765"/>
                    </a:cubicBezTo>
                    <a:cubicBezTo>
                      <a:pt x="4474" y="1765"/>
                      <a:pt x="4317" y="1607"/>
                      <a:pt x="4317" y="1387"/>
                    </a:cubicBezTo>
                    <a:cubicBezTo>
                      <a:pt x="4317" y="1198"/>
                      <a:pt x="4474" y="1040"/>
                      <a:pt x="4663" y="1040"/>
                    </a:cubicBezTo>
                    <a:close/>
                    <a:moveTo>
                      <a:pt x="2887" y="2126"/>
                    </a:moveTo>
                    <a:cubicBezTo>
                      <a:pt x="3056" y="2126"/>
                      <a:pt x="3188" y="2239"/>
                      <a:pt x="3214" y="2395"/>
                    </a:cubicBezTo>
                    <a:cubicBezTo>
                      <a:pt x="3297" y="2230"/>
                      <a:pt x="3451" y="2137"/>
                      <a:pt x="3594" y="2137"/>
                    </a:cubicBezTo>
                    <a:cubicBezTo>
                      <a:pt x="3615" y="2137"/>
                      <a:pt x="3635" y="2139"/>
                      <a:pt x="3655" y="2143"/>
                    </a:cubicBezTo>
                    <a:cubicBezTo>
                      <a:pt x="3844" y="2237"/>
                      <a:pt x="3939" y="2426"/>
                      <a:pt x="3876" y="2584"/>
                    </a:cubicBezTo>
                    <a:lnTo>
                      <a:pt x="3529" y="3655"/>
                    </a:lnTo>
                    <a:cubicBezTo>
                      <a:pt x="3498" y="3812"/>
                      <a:pt x="3340" y="3875"/>
                      <a:pt x="3183" y="3875"/>
                    </a:cubicBezTo>
                    <a:cubicBezTo>
                      <a:pt x="3025" y="3875"/>
                      <a:pt x="2899" y="3812"/>
                      <a:pt x="2836" y="3655"/>
                    </a:cubicBezTo>
                    <a:lnTo>
                      <a:pt x="2458" y="2584"/>
                    </a:lnTo>
                    <a:cubicBezTo>
                      <a:pt x="2521" y="2426"/>
                      <a:pt x="2584" y="2237"/>
                      <a:pt x="2773" y="2143"/>
                    </a:cubicBezTo>
                    <a:cubicBezTo>
                      <a:pt x="2812" y="2132"/>
                      <a:pt x="2850" y="2126"/>
                      <a:pt x="2887" y="2126"/>
                    </a:cubicBezTo>
                    <a:close/>
                    <a:moveTo>
                      <a:pt x="1418" y="0"/>
                    </a:moveTo>
                    <a:cubicBezTo>
                      <a:pt x="631" y="0"/>
                      <a:pt x="1" y="630"/>
                      <a:pt x="1" y="1418"/>
                    </a:cubicBezTo>
                    <a:lnTo>
                      <a:pt x="1" y="1481"/>
                    </a:lnTo>
                    <a:lnTo>
                      <a:pt x="1" y="2111"/>
                    </a:lnTo>
                    <a:cubicBezTo>
                      <a:pt x="1" y="2269"/>
                      <a:pt x="1" y="2458"/>
                      <a:pt x="32" y="2615"/>
                    </a:cubicBezTo>
                    <a:cubicBezTo>
                      <a:pt x="95" y="2678"/>
                      <a:pt x="95" y="2741"/>
                      <a:pt x="95" y="2773"/>
                    </a:cubicBezTo>
                    <a:cubicBezTo>
                      <a:pt x="158" y="2899"/>
                      <a:pt x="158" y="3025"/>
                      <a:pt x="190" y="3151"/>
                    </a:cubicBezTo>
                    <a:cubicBezTo>
                      <a:pt x="190" y="3182"/>
                      <a:pt x="221" y="3214"/>
                      <a:pt x="221" y="3245"/>
                    </a:cubicBezTo>
                    <a:cubicBezTo>
                      <a:pt x="253" y="3371"/>
                      <a:pt x="347" y="3529"/>
                      <a:pt x="379" y="3655"/>
                    </a:cubicBezTo>
                    <a:cubicBezTo>
                      <a:pt x="379" y="3686"/>
                      <a:pt x="410" y="3686"/>
                      <a:pt x="410" y="3718"/>
                    </a:cubicBezTo>
                    <a:cubicBezTo>
                      <a:pt x="505" y="3875"/>
                      <a:pt x="631" y="4033"/>
                      <a:pt x="694" y="4159"/>
                    </a:cubicBezTo>
                    <a:cubicBezTo>
                      <a:pt x="977" y="4474"/>
                      <a:pt x="1292" y="4758"/>
                      <a:pt x="1639" y="4947"/>
                    </a:cubicBezTo>
                    <a:cubicBezTo>
                      <a:pt x="2111" y="5230"/>
                      <a:pt x="2647" y="5356"/>
                      <a:pt x="3183" y="5356"/>
                    </a:cubicBezTo>
                    <a:cubicBezTo>
                      <a:pt x="4285" y="5356"/>
                      <a:pt x="5262" y="4789"/>
                      <a:pt x="5829" y="3938"/>
                    </a:cubicBezTo>
                    <a:cubicBezTo>
                      <a:pt x="5829" y="3938"/>
                      <a:pt x="5829" y="3875"/>
                      <a:pt x="5861" y="3875"/>
                    </a:cubicBezTo>
                    <a:cubicBezTo>
                      <a:pt x="5955" y="3718"/>
                      <a:pt x="6018" y="3623"/>
                      <a:pt x="6081" y="3434"/>
                    </a:cubicBezTo>
                    <a:cubicBezTo>
                      <a:pt x="6144" y="3403"/>
                      <a:pt x="6144" y="3340"/>
                      <a:pt x="6176" y="3277"/>
                    </a:cubicBezTo>
                    <a:cubicBezTo>
                      <a:pt x="6207" y="3182"/>
                      <a:pt x="6270" y="3025"/>
                      <a:pt x="6302" y="2899"/>
                    </a:cubicBezTo>
                    <a:cubicBezTo>
                      <a:pt x="6302" y="2867"/>
                      <a:pt x="6333" y="2773"/>
                      <a:pt x="6333" y="2741"/>
                    </a:cubicBezTo>
                    <a:cubicBezTo>
                      <a:pt x="6365" y="2552"/>
                      <a:pt x="6365" y="2363"/>
                      <a:pt x="6365" y="2143"/>
                    </a:cubicBezTo>
                    <a:lnTo>
                      <a:pt x="6365" y="1292"/>
                    </a:lnTo>
                    <a:cubicBezTo>
                      <a:pt x="6302" y="567"/>
                      <a:pt x="5703" y="0"/>
                      <a:pt x="4947" y="0"/>
                    </a:cubicBezTo>
                    <a:cubicBezTo>
                      <a:pt x="4159" y="0"/>
                      <a:pt x="3529" y="630"/>
                      <a:pt x="3529" y="1418"/>
                    </a:cubicBezTo>
                    <a:cubicBezTo>
                      <a:pt x="3529" y="1607"/>
                      <a:pt x="3372" y="1765"/>
                      <a:pt x="3183" y="1765"/>
                    </a:cubicBezTo>
                    <a:cubicBezTo>
                      <a:pt x="2994" y="1765"/>
                      <a:pt x="2836" y="1607"/>
                      <a:pt x="2836" y="1418"/>
                    </a:cubicBezTo>
                    <a:cubicBezTo>
                      <a:pt x="2836" y="630"/>
                      <a:pt x="2206" y="0"/>
                      <a:pt x="14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598" name="Google Shape;7598;p65"/>
            <p:cNvGrpSpPr/>
            <p:nvPr/>
          </p:nvGrpSpPr>
          <p:grpSpPr>
            <a:xfrm>
              <a:off x="2429436" y="2656644"/>
              <a:ext cx="233321" cy="232135"/>
              <a:chOff x="-19020075" y="4084200"/>
              <a:chExt cx="304825" cy="303275"/>
            </a:xfrm>
            <a:grpFill/>
          </p:grpSpPr>
          <p:sp>
            <p:nvSpPr>
              <p:cNvPr id="7599" name="Google Shape;7599;p65"/>
              <p:cNvSpPr/>
              <p:nvPr/>
            </p:nvSpPr>
            <p:spPr>
              <a:xfrm>
                <a:off x="-18962575" y="4274800"/>
                <a:ext cx="103975" cy="94550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3782" extrusionOk="0">
                    <a:moveTo>
                      <a:pt x="3403" y="1"/>
                    </a:moveTo>
                    <a:cubicBezTo>
                      <a:pt x="3151" y="1356"/>
                      <a:pt x="1985" y="2364"/>
                      <a:pt x="599" y="2364"/>
                    </a:cubicBezTo>
                    <a:cubicBezTo>
                      <a:pt x="410" y="2364"/>
                      <a:pt x="221" y="2332"/>
                      <a:pt x="0" y="2301"/>
                    </a:cubicBezTo>
                    <a:lnTo>
                      <a:pt x="0" y="2301"/>
                    </a:lnTo>
                    <a:cubicBezTo>
                      <a:pt x="284" y="3151"/>
                      <a:pt x="1071" y="3781"/>
                      <a:pt x="2048" y="3781"/>
                    </a:cubicBezTo>
                    <a:cubicBezTo>
                      <a:pt x="3214" y="3781"/>
                      <a:pt x="4159" y="2836"/>
                      <a:pt x="4159" y="1671"/>
                    </a:cubicBezTo>
                    <a:cubicBezTo>
                      <a:pt x="4159" y="978"/>
                      <a:pt x="3875" y="410"/>
                      <a:pt x="34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0" name="Google Shape;7600;p65"/>
              <p:cNvSpPr/>
              <p:nvPr/>
            </p:nvSpPr>
            <p:spPr>
              <a:xfrm>
                <a:off x="-18883025" y="4281900"/>
                <a:ext cx="78000" cy="105575"/>
              </a:xfrm>
              <a:custGeom>
                <a:avLst/>
                <a:gdLst/>
                <a:ahLst/>
                <a:cxnLst/>
                <a:rect l="l" t="t" r="r" b="b"/>
                <a:pathLst>
                  <a:path w="3120" h="4223" extrusionOk="0">
                    <a:moveTo>
                      <a:pt x="1323" y="0"/>
                    </a:moveTo>
                    <a:lnTo>
                      <a:pt x="1323" y="0"/>
                    </a:lnTo>
                    <a:cubicBezTo>
                      <a:pt x="1544" y="442"/>
                      <a:pt x="1670" y="914"/>
                      <a:pt x="1670" y="1387"/>
                    </a:cubicBezTo>
                    <a:cubicBezTo>
                      <a:pt x="1670" y="2552"/>
                      <a:pt x="977" y="3529"/>
                      <a:pt x="0" y="3970"/>
                    </a:cubicBezTo>
                    <a:cubicBezTo>
                      <a:pt x="284" y="4128"/>
                      <a:pt x="599" y="4222"/>
                      <a:pt x="977" y="4222"/>
                    </a:cubicBezTo>
                    <a:cubicBezTo>
                      <a:pt x="2142" y="4222"/>
                      <a:pt x="3088" y="3277"/>
                      <a:pt x="3088" y="2080"/>
                    </a:cubicBezTo>
                    <a:cubicBezTo>
                      <a:pt x="3119" y="1072"/>
                      <a:pt x="2331" y="189"/>
                      <a:pt x="13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1" name="Google Shape;7601;p65"/>
              <p:cNvSpPr/>
              <p:nvPr/>
            </p:nvSpPr>
            <p:spPr>
              <a:xfrm>
                <a:off x="-18809000" y="4281100"/>
                <a:ext cx="57525" cy="88250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3530" extrusionOk="0">
                    <a:moveTo>
                      <a:pt x="536" y="1"/>
                    </a:moveTo>
                    <a:cubicBezTo>
                      <a:pt x="316" y="1"/>
                      <a:pt x="158" y="32"/>
                      <a:pt x="1" y="64"/>
                    </a:cubicBezTo>
                    <a:cubicBezTo>
                      <a:pt x="568" y="568"/>
                      <a:pt x="883" y="1324"/>
                      <a:pt x="883" y="2112"/>
                    </a:cubicBezTo>
                    <a:cubicBezTo>
                      <a:pt x="883" y="2616"/>
                      <a:pt x="725" y="3088"/>
                      <a:pt x="473" y="3529"/>
                    </a:cubicBezTo>
                    <a:lnTo>
                      <a:pt x="536" y="3529"/>
                    </a:lnTo>
                    <a:cubicBezTo>
                      <a:pt x="1513" y="3529"/>
                      <a:pt x="2300" y="2742"/>
                      <a:pt x="2300" y="1765"/>
                    </a:cubicBezTo>
                    <a:cubicBezTo>
                      <a:pt x="2300" y="820"/>
                      <a:pt x="1513" y="1"/>
                      <a:pt x="5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2" name="Google Shape;7602;p65"/>
              <p:cNvSpPr/>
              <p:nvPr/>
            </p:nvSpPr>
            <p:spPr>
              <a:xfrm>
                <a:off x="-18770400" y="4263000"/>
                <a:ext cx="55150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679" extrusionOk="0">
                    <a:moveTo>
                      <a:pt x="756" y="0"/>
                    </a:moveTo>
                    <a:cubicBezTo>
                      <a:pt x="473" y="0"/>
                      <a:pt x="189" y="95"/>
                      <a:pt x="0" y="252"/>
                    </a:cubicBezTo>
                    <a:cubicBezTo>
                      <a:pt x="882" y="630"/>
                      <a:pt x="1450" y="1513"/>
                      <a:pt x="1450" y="2521"/>
                    </a:cubicBezTo>
                    <a:lnTo>
                      <a:pt x="1450" y="2678"/>
                    </a:lnTo>
                    <a:cubicBezTo>
                      <a:pt x="1891" y="2458"/>
                      <a:pt x="2206" y="1985"/>
                      <a:pt x="2206" y="1450"/>
                    </a:cubicBezTo>
                    <a:cubicBezTo>
                      <a:pt x="2174" y="662"/>
                      <a:pt x="1544" y="0"/>
                      <a:pt x="7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3" name="Google Shape;7603;p65"/>
              <p:cNvSpPr/>
              <p:nvPr/>
            </p:nvSpPr>
            <p:spPr>
              <a:xfrm>
                <a:off x="-18768050" y="4227550"/>
                <a:ext cx="52025" cy="315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1261" extrusionOk="0">
                    <a:moveTo>
                      <a:pt x="1009" y="1"/>
                    </a:moveTo>
                    <a:cubicBezTo>
                      <a:pt x="505" y="1"/>
                      <a:pt x="64" y="347"/>
                      <a:pt x="1" y="820"/>
                    </a:cubicBezTo>
                    <a:cubicBezTo>
                      <a:pt x="221" y="757"/>
                      <a:pt x="410" y="725"/>
                      <a:pt x="662" y="725"/>
                    </a:cubicBezTo>
                    <a:cubicBezTo>
                      <a:pt x="1198" y="725"/>
                      <a:pt x="1671" y="946"/>
                      <a:pt x="2080" y="1261"/>
                    </a:cubicBezTo>
                    <a:lnTo>
                      <a:pt x="2080" y="1072"/>
                    </a:lnTo>
                    <a:cubicBezTo>
                      <a:pt x="2080" y="473"/>
                      <a:pt x="1608" y="1"/>
                      <a:pt x="10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4" name="Google Shape;7604;p65"/>
              <p:cNvSpPr/>
              <p:nvPr/>
            </p:nvSpPr>
            <p:spPr>
              <a:xfrm>
                <a:off x="-19000400" y="4262200"/>
                <a:ext cx="10635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112" extrusionOk="0">
                    <a:moveTo>
                      <a:pt x="1" y="1"/>
                    </a:moveTo>
                    <a:cubicBezTo>
                      <a:pt x="1" y="1167"/>
                      <a:pt x="946" y="2112"/>
                      <a:pt x="2112" y="2112"/>
                    </a:cubicBezTo>
                    <a:cubicBezTo>
                      <a:pt x="3309" y="2112"/>
                      <a:pt x="4254" y="1230"/>
                      <a:pt x="4254" y="32"/>
                    </a:cubicBezTo>
                    <a:lnTo>
                      <a:pt x="4254" y="32"/>
                    </a:lnTo>
                    <a:cubicBezTo>
                      <a:pt x="3655" y="473"/>
                      <a:pt x="2899" y="757"/>
                      <a:pt x="2112" y="757"/>
                    </a:cubicBezTo>
                    <a:cubicBezTo>
                      <a:pt x="1324" y="757"/>
                      <a:pt x="568" y="473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5" name="Google Shape;7605;p65"/>
              <p:cNvSpPr/>
              <p:nvPr/>
            </p:nvSpPr>
            <p:spPr>
              <a:xfrm>
                <a:off x="-18912175" y="4173200"/>
                <a:ext cx="1812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1419" extrusionOk="0">
                    <a:moveTo>
                      <a:pt x="378" y="1"/>
                    </a:moveTo>
                    <a:cubicBezTo>
                      <a:pt x="189" y="1"/>
                      <a:pt x="0" y="284"/>
                      <a:pt x="0" y="725"/>
                    </a:cubicBezTo>
                    <a:cubicBezTo>
                      <a:pt x="0" y="1166"/>
                      <a:pt x="189" y="1418"/>
                      <a:pt x="378" y="1418"/>
                    </a:cubicBezTo>
                    <a:cubicBezTo>
                      <a:pt x="536" y="1418"/>
                      <a:pt x="725" y="1166"/>
                      <a:pt x="725" y="725"/>
                    </a:cubicBezTo>
                    <a:cubicBezTo>
                      <a:pt x="725" y="284"/>
                      <a:pt x="536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6" name="Google Shape;7606;p65"/>
              <p:cNvSpPr/>
              <p:nvPr/>
            </p:nvSpPr>
            <p:spPr>
              <a:xfrm>
                <a:off x="-19001975" y="4173200"/>
                <a:ext cx="1815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1419" extrusionOk="0">
                    <a:moveTo>
                      <a:pt x="379" y="1"/>
                    </a:moveTo>
                    <a:cubicBezTo>
                      <a:pt x="221" y="1"/>
                      <a:pt x="1" y="284"/>
                      <a:pt x="1" y="725"/>
                    </a:cubicBezTo>
                    <a:cubicBezTo>
                      <a:pt x="1" y="1166"/>
                      <a:pt x="221" y="1418"/>
                      <a:pt x="379" y="1418"/>
                    </a:cubicBezTo>
                    <a:cubicBezTo>
                      <a:pt x="536" y="1418"/>
                      <a:pt x="725" y="1166"/>
                      <a:pt x="725" y="725"/>
                    </a:cubicBezTo>
                    <a:cubicBezTo>
                      <a:pt x="725" y="284"/>
                      <a:pt x="536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07" name="Google Shape;7607;p65"/>
              <p:cNvSpPr/>
              <p:nvPr/>
            </p:nvSpPr>
            <p:spPr>
              <a:xfrm>
                <a:off x="-19020075" y="4084200"/>
                <a:ext cx="143375" cy="17802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7121" extrusionOk="0">
                    <a:moveTo>
                      <a:pt x="1418" y="1"/>
                    </a:moveTo>
                    <a:cubicBezTo>
                      <a:pt x="630" y="1"/>
                      <a:pt x="0" y="662"/>
                      <a:pt x="0" y="1450"/>
                    </a:cubicBezTo>
                    <a:cubicBezTo>
                      <a:pt x="0" y="1923"/>
                      <a:pt x="221" y="2301"/>
                      <a:pt x="567" y="2584"/>
                    </a:cubicBezTo>
                    <a:cubicBezTo>
                      <a:pt x="315" y="2962"/>
                      <a:pt x="95" y="3435"/>
                      <a:pt x="32" y="3907"/>
                    </a:cubicBezTo>
                    <a:cubicBezTo>
                      <a:pt x="158" y="3277"/>
                      <a:pt x="536" y="2868"/>
                      <a:pt x="1040" y="2868"/>
                    </a:cubicBezTo>
                    <a:cubicBezTo>
                      <a:pt x="1638" y="2868"/>
                      <a:pt x="2111" y="3498"/>
                      <a:pt x="2111" y="4285"/>
                    </a:cubicBezTo>
                    <a:cubicBezTo>
                      <a:pt x="2111" y="5073"/>
                      <a:pt x="1638" y="5703"/>
                      <a:pt x="1040" y="5703"/>
                    </a:cubicBezTo>
                    <a:cubicBezTo>
                      <a:pt x="567" y="5703"/>
                      <a:pt x="158" y="5262"/>
                      <a:pt x="32" y="4632"/>
                    </a:cubicBezTo>
                    <a:lnTo>
                      <a:pt x="32" y="4632"/>
                    </a:lnTo>
                    <a:cubicBezTo>
                      <a:pt x="189" y="6050"/>
                      <a:pt x="1418" y="7121"/>
                      <a:pt x="2867" y="7121"/>
                    </a:cubicBezTo>
                    <a:cubicBezTo>
                      <a:pt x="4316" y="7121"/>
                      <a:pt x="5514" y="6018"/>
                      <a:pt x="5703" y="4632"/>
                    </a:cubicBezTo>
                    <a:lnTo>
                      <a:pt x="5703" y="4632"/>
                    </a:lnTo>
                    <a:cubicBezTo>
                      <a:pt x="5577" y="5262"/>
                      <a:pt x="5199" y="5703"/>
                      <a:pt x="4694" y="5703"/>
                    </a:cubicBezTo>
                    <a:cubicBezTo>
                      <a:pt x="4096" y="5703"/>
                      <a:pt x="3623" y="5073"/>
                      <a:pt x="3623" y="4285"/>
                    </a:cubicBezTo>
                    <a:cubicBezTo>
                      <a:pt x="3623" y="3498"/>
                      <a:pt x="4096" y="2868"/>
                      <a:pt x="4694" y="2868"/>
                    </a:cubicBezTo>
                    <a:cubicBezTo>
                      <a:pt x="5199" y="2868"/>
                      <a:pt x="5577" y="3277"/>
                      <a:pt x="5703" y="3907"/>
                    </a:cubicBezTo>
                    <a:cubicBezTo>
                      <a:pt x="5608" y="3403"/>
                      <a:pt x="5419" y="2962"/>
                      <a:pt x="5136" y="2584"/>
                    </a:cubicBezTo>
                    <a:cubicBezTo>
                      <a:pt x="5514" y="2301"/>
                      <a:pt x="5734" y="1923"/>
                      <a:pt x="5734" y="1450"/>
                    </a:cubicBezTo>
                    <a:cubicBezTo>
                      <a:pt x="5734" y="662"/>
                      <a:pt x="5104" y="1"/>
                      <a:pt x="4316" y="1"/>
                    </a:cubicBezTo>
                    <a:cubicBezTo>
                      <a:pt x="4127" y="1"/>
                      <a:pt x="3970" y="127"/>
                      <a:pt x="3970" y="347"/>
                    </a:cubicBezTo>
                    <a:cubicBezTo>
                      <a:pt x="3970" y="536"/>
                      <a:pt x="4127" y="694"/>
                      <a:pt x="4316" y="694"/>
                    </a:cubicBezTo>
                    <a:cubicBezTo>
                      <a:pt x="4726" y="694"/>
                      <a:pt x="5041" y="1040"/>
                      <a:pt x="5041" y="1450"/>
                    </a:cubicBezTo>
                    <a:cubicBezTo>
                      <a:pt x="5041" y="1702"/>
                      <a:pt x="4883" y="1954"/>
                      <a:pt x="4631" y="2080"/>
                    </a:cubicBezTo>
                    <a:cubicBezTo>
                      <a:pt x="4159" y="1670"/>
                      <a:pt x="3529" y="1450"/>
                      <a:pt x="2867" y="1450"/>
                    </a:cubicBezTo>
                    <a:cubicBezTo>
                      <a:pt x="2206" y="1450"/>
                      <a:pt x="1607" y="1670"/>
                      <a:pt x="1103" y="2080"/>
                    </a:cubicBezTo>
                    <a:cubicBezTo>
                      <a:pt x="851" y="1954"/>
                      <a:pt x="693" y="1702"/>
                      <a:pt x="693" y="1450"/>
                    </a:cubicBezTo>
                    <a:cubicBezTo>
                      <a:pt x="693" y="1040"/>
                      <a:pt x="1008" y="694"/>
                      <a:pt x="1418" y="694"/>
                    </a:cubicBezTo>
                    <a:cubicBezTo>
                      <a:pt x="1607" y="694"/>
                      <a:pt x="1764" y="536"/>
                      <a:pt x="1764" y="347"/>
                    </a:cubicBezTo>
                    <a:cubicBezTo>
                      <a:pt x="1764" y="127"/>
                      <a:pt x="1607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08" name="Google Shape;7608;p65"/>
            <p:cNvGrpSpPr/>
            <p:nvPr/>
          </p:nvGrpSpPr>
          <p:grpSpPr>
            <a:xfrm>
              <a:off x="3888636" y="2082537"/>
              <a:ext cx="205593" cy="233321"/>
              <a:chOff x="-17149475" y="3309200"/>
              <a:chExt cx="268600" cy="304825"/>
            </a:xfrm>
            <a:grpFill/>
          </p:grpSpPr>
          <p:sp>
            <p:nvSpPr>
              <p:cNvPr id="7609" name="Google Shape;7609;p65"/>
              <p:cNvSpPr/>
              <p:nvPr/>
            </p:nvSpPr>
            <p:spPr>
              <a:xfrm>
                <a:off x="-17021100" y="3309200"/>
                <a:ext cx="102425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2899" extrusionOk="0">
                    <a:moveTo>
                      <a:pt x="1639" y="0"/>
                    </a:moveTo>
                    <a:cubicBezTo>
                      <a:pt x="914" y="0"/>
                      <a:pt x="284" y="441"/>
                      <a:pt x="1" y="1071"/>
                    </a:cubicBezTo>
                    <a:cubicBezTo>
                      <a:pt x="631" y="1418"/>
                      <a:pt x="1103" y="2111"/>
                      <a:pt x="1230" y="2898"/>
                    </a:cubicBezTo>
                    <a:cubicBezTo>
                      <a:pt x="1356" y="2867"/>
                      <a:pt x="1482" y="2835"/>
                      <a:pt x="1639" y="2835"/>
                    </a:cubicBezTo>
                    <a:cubicBezTo>
                      <a:pt x="2994" y="2835"/>
                      <a:pt x="4096" y="1733"/>
                      <a:pt x="4096" y="347"/>
                    </a:cubicBezTo>
                    <a:cubicBezTo>
                      <a:pt x="4096" y="158"/>
                      <a:pt x="3939" y="0"/>
                      <a:pt x="37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0" name="Google Shape;7610;p65"/>
              <p:cNvSpPr/>
              <p:nvPr/>
            </p:nvSpPr>
            <p:spPr>
              <a:xfrm>
                <a:off x="-17149475" y="3346200"/>
                <a:ext cx="268600" cy="267825"/>
              </a:xfrm>
              <a:custGeom>
                <a:avLst/>
                <a:gdLst/>
                <a:ahLst/>
                <a:cxnLst/>
                <a:rect l="l" t="t" r="r" b="b"/>
                <a:pathLst>
                  <a:path w="10744" h="10713" extrusionOk="0">
                    <a:moveTo>
                      <a:pt x="3939" y="1"/>
                    </a:moveTo>
                    <a:cubicBezTo>
                      <a:pt x="3718" y="1"/>
                      <a:pt x="3561" y="158"/>
                      <a:pt x="3561" y="379"/>
                    </a:cubicBezTo>
                    <a:cubicBezTo>
                      <a:pt x="3561" y="568"/>
                      <a:pt x="3718" y="725"/>
                      <a:pt x="3939" y="725"/>
                    </a:cubicBezTo>
                    <a:cubicBezTo>
                      <a:pt x="4506" y="725"/>
                      <a:pt x="4978" y="1198"/>
                      <a:pt x="4978" y="1797"/>
                    </a:cubicBezTo>
                    <a:lnTo>
                      <a:pt x="4978" y="2364"/>
                    </a:lnTo>
                    <a:cubicBezTo>
                      <a:pt x="4569" y="2206"/>
                      <a:pt x="4096" y="2143"/>
                      <a:pt x="3592" y="2143"/>
                    </a:cubicBezTo>
                    <a:cubicBezTo>
                      <a:pt x="1418" y="2143"/>
                      <a:pt x="1" y="3561"/>
                      <a:pt x="1" y="5735"/>
                    </a:cubicBezTo>
                    <a:cubicBezTo>
                      <a:pt x="1" y="8034"/>
                      <a:pt x="1576" y="10712"/>
                      <a:pt x="3592" y="10712"/>
                    </a:cubicBezTo>
                    <a:cubicBezTo>
                      <a:pt x="3813" y="10712"/>
                      <a:pt x="4002" y="10681"/>
                      <a:pt x="4254" y="10649"/>
                    </a:cubicBezTo>
                    <a:cubicBezTo>
                      <a:pt x="4632" y="10523"/>
                      <a:pt x="5002" y="10460"/>
                      <a:pt x="5372" y="10460"/>
                    </a:cubicBezTo>
                    <a:cubicBezTo>
                      <a:pt x="5742" y="10460"/>
                      <a:pt x="6112" y="10523"/>
                      <a:pt x="6491" y="10649"/>
                    </a:cubicBezTo>
                    <a:cubicBezTo>
                      <a:pt x="6680" y="10712"/>
                      <a:pt x="6932" y="10712"/>
                      <a:pt x="7152" y="10712"/>
                    </a:cubicBezTo>
                    <a:cubicBezTo>
                      <a:pt x="9168" y="10712"/>
                      <a:pt x="10744" y="8034"/>
                      <a:pt x="10744" y="5735"/>
                    </a:cubicBezTo>
                    <a:cubicBezTo>
                      <a:pt x="10649" y="3529"/>
                      <a:pt x="9294" y="2143"/>
                      <a:pt x="7121" y="2143"/>
                    </a:cubicBezTo>
                    <a:cubicBezTo>
                      <a:pt x="6617" y="2143"/>
                      <a:pt x="6144" y="2206"/>
                      <a:pt x="5703" y="2364"/>
                    </a:cubicBezTo>
                    <a:lnTo>
                      <a:pt x="5703" y="1797"/>
                    </a:lnTo>
                    <a:cubicBezTo>
                      <a:pt x="5703" y="788"/>
                      <a:pt x="4915" y="1"/>
                      <a:pt x="39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11" name="Google Shape;7611;p65"/>
            <p:cNvGrpSpPr/>
            <p:nvPr/>
          </p:nvGrpSpPr>
          <p:grpSpPr>
            <a:xfrm>
              <a:off x="3875068" y="2377313"/>
              <a:ext cx="232728" cy="217668"/>
              <a:chOff x="-17168375" y="3692750"/>
              <a:chExt cx="304050" cy="284375"/>
            </a:xfrm>
            <a:grpFill/>
          </p:grpSpPr>
          <p:sp>
            <p:nvSpPr>
              <p:cNvPr id="7612" name="Google Shape;7612;p65"/>
              <p:cNvSpPr/>
              <p:nvPr/>
            </p:nvSpPr>
            <p:spPr>
              <a:xfrm>
                <a:off x="-16963600" y="3694325"/>
                <a:ext cx="99275" cy="92175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3687" extrusionOk="0">
                    <a:moveTo>
                      <a:pt x="1859" y="1"/>
                    </a:moveTo>
                    <a:cubicBezTo>
                      <a:pt x="1072" y="1"/>
                      <a:pt x="379" y="410"/>
                      <a:pt x="1" y="1041"/>
                    </a:cubicBezTo>
                    <a:cubicBezTo>
                      <a:pt x="1387" y="1482"/>
                      <a:pt x="2553" y="2458"/>
                      <a:pt x="3277" y="3687"/>
                    </a:cubicBezTo>
                    <a:cubicBezTo>
                      <a:pt x="3687" y="3277"/>
                      <a:pt x="3970" y="2710"/>
                      <a:pt x="3970" y="2112"/>
                    </a:cubicBezTo>
                    <a:cubicBezTo>
                      <a:pt x="3970" y="915"/>
                      <a:pt x="3025" y="1"/>
                      <a:pt x="18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3" name="Google Shape;7613;p65"/>
              <p:cNvSpPr/>
              <p:nvPr/>
            </p:nvSpPr>
            <p:spPr>
              <a:xfrm>
                <a:off x="-17102225" y="3817525"/>
                <a:ext cx="61475" cy="69650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2786" extrusionOk="0">
                    <a:moveTo>
                      <a:pt x="1293" y="1437"/>
                    </a:moveTo>
                    <a:cubicBezTo>
                      <a:pt x="1482" y="1437"/>
                      <a:pt x="1639" y="1594"/>
                      <a:pt x="1639" y="1783"/>
                    </a:cubicBezTo>
                    <a:cubicBezTo>
                      <a:pt x="1639" y="2004"/>
                      <a:pt x="1482" y="2161"/>
                      <a:pt x="1293" y="2161"/>
                    </a:cubicBezTo>
                    <a:cubicBezTo>
                      <a:pt x="1103" y="2161"/>
                      <a:pt x="946" y="2004"/>
                      <a:pt x="946" y="1783"/>
                    </a:cubicBezTo>
                    <a:cubicBezTo>
                      <a:pt x="946" y="1594"/>
                      <a:pt x="1103" y="1437"/>
                      <a:pt x="1293" y="1437"/>
                    </a:cubicBezTo>
                    <a:close/>
                    <a:moveTo>
                      <a:pt x="1452" y="0"/>
                    </a:moveTo>
                    <a:cubicBezTo>
                      <a:pt x="939" y="0"/>
                      <a:pt x="434" y="473"/>
                      <a:pt x="221" y="1059"/>
                    </a:cubicBezTo>
                    <a:cubicBezTo>
                      <a:pt x="1" y="1720"/>
                      <a:pt x="158" y="2539"/>
                      <a:pt x="725" y="2729"/>
                    </a:cubicBezTo>
                    <a:cubicBezTo>
                      <a:pt x="818" y="2768"/>
                      <a:pt x="916" y="2786"/>
                      <a:pt x="1017" y="2786"/>
                    </a:cubicBezTo>
                    <a:cubicBezTo>
                      <a:pt x="1157" y="2786"/>
                      <a:pt x="1304" y="2752"/>
                      <a:pt x="1450" y="2697"/>
                    </a:cubicBezTo>
                    <a:cubicBezTo>
                      <a:pt x="1576" y="2508"/>
                      <a:pt x="1734" y="2287"/>
                      <a:pt x="1923" y="2098"/>
                    </a:cubicBezTo>
                    <a:cubicBezTo>
                      <a:pt x="1986" y="2004"/>
                      <a:pt x="2112" y="1909"/>
                      <a:pt x="2206" y="1846"/>
                    </a:cubicBezTo>
                    <a:cubicBezTo>
                      <a:pt x="2458" y="1153"/>
                      <a:pt x="2364" y="271"/>
                      <a:pt x="1734" y="51"/>
                    </a:cubicBezTo>
                    <a:cubicBezTo>
                      <a:pt x="1641" y="16"/>
                      <a:pt x="1546" y="0"/>
                      <a:pt x="14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4" name="Google Shape;7614;p65"/>
              <p:cNvSpPr/>
              <p:nvPr/>
            </p:nvSpPr>
            <p:spPr>
              <a:xfrm>
                <a:off x="-17064400" y="3870925"/>
                <a:ext cx="93750" cy="106200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4248" extrusionOk="0">
                    <a:moveTo>
                      <a:pt x="1992" y="0"/>
                    </a:moveTo>
                    <a:cubicBezTo>
                      <a:pt x="1596" y="0"/>
                      <a:pt x="1195" y="152"/>
                      <a:pt x="945" y="435"/>
                    </a:cubicBezTo>
                    <a:cubicBezTo>
                      <a:pt x="221" y="1286"/>
                      <a:pt x="0" y="1727"/>
                      <a:pt x="284" y="4090"/>
                    </a:cubicBezTo>
                    <a:cubicBezTo>
                      <a:pt x="567" y="4216"/>
                      <a:pt x="914" y="4247"/>
                      <a:pt x="1229" y="4247"/>
                    </a:cubicBezTo>
                    <a:lnTo>
                      <a:pt x="1575" y="4247"/>
                    </a:lnTo>
                    <a:lnTo>
                      <a:pt x="1575" y="2609"/>
                    </a:lnTo>
                    <a:lnTo>
                      <a:pt x="1008" y="2010"/>
                    </a:lnTo>
                    <a:cubicBezTo>
                      <a:pt x="914" y="1947"/>
                      <a:pt x="882" y="1853"/>
                      <a:pt x="882" y="1790"/>
                    </a:cubicBezTo>
                    <a:cubicBezTo>
                      <a:pt x="882" y="1191"/>
                      <a:pt x="1355" y="719"/>
                      <a:pt x="1953" y="719"/>
                    </a:cubicBezTo>
                    <a:cubicBezTo>
                      <a:pt x="2552" y="719"/>
                      <a:pt x="3025" y="1191"/>
                      <a:pt x="3025" y="1790"/>
                    </a:cubicBezTo>
                    <a:cubicBezTo>
                      <a:pt x="3025" y="1853"/>
                      <a:pt x="2962" y="1979"/>
                      <a:pt x="2898" y="2010"/>
                    </a:cubicBezTo>
                    <a:lnTo>
                      <a:pt x="2300" y="2609"/>
                    </a:lnTo>
                    <a:lnTo>
                      <a:pt x="2300" y="4247"/>
                    </a:lnTo>
                    <a:lnTo>
                      <a:pt x="2489" y="4247"/>
                    </a:lnTo>
                    <a:cubicBezTo>
                      <a:pt x="2930" y="4247"/>
                      <a:pt x="3277" y="4216"/>
                      <a:pt x="3655" y="4090"/>
                    </a:cubicBezTo>
                    <a:cubicBezTo>
                      <a:pt x="3749" y="2483"/>
                      <a:pt x="3749" y="1664"/>
                      <a:pt x="3434" y="1065"/>
                    </a:cubicBezTo>
                    <a:cubicBezTo>
                      <a:pt x="3308" y="845"/>
                      <a:pt x="3119" y="593"/>
                      <a:pt x="2930" y="372"/>
                    </a:cubicBezTo>
                    <a:cubicBezTo>
                      <a:pt x="2693" y="120"/>
                      <a:pt x="2344" y="0"/>
                      <a:pt x="19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5" name="Google Shape;7615;p65"/>
              <p:cNvSpPr/>
              <p:nvPr/>
            </p:nvSpPr>
            <p:spPr>
              <a:xfrm>
                <a:off x="-17025025" y="3907200"/>
                <a:ext cx="15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631" h="528" extrusionOk="0">
                    <a:moveTo>
                      <a:pt x="327" y="0"/>
                    </a:moveTo>
                    <a:cubicBezTo>
                      <a:pt x="189" y="0"/>
                      <a:pt x="48" y="71"/>
                      <a:pt x="0" y="213"/>
                    </a:cubicBezTo>
                    <a:lnTo>
                      <a:pt x="315" y="528"/>
                    </a:lnTo>
                    <a:lnTo>
                      <a:pt x="630" y="213"/>
                    </a:lnTo>
                    <a:cubicBezTo>
                      <a:pt x="599" y="71"/>
                      <a:pt x="465" y="0"/>
                      <a:pt x="3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6" name="Google Shape;7616;p65"/>
              <p:cNvSpPr/>
              <p:nvPr/>
            </p:nvSpPr>
            <p:spPr>
              <a:xfrm>
                <a:off x="-16995100" y="3817825"/>
                <a:ext cx="63025" cy="6990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796" extrusionOk="0">
                    <a:moveTo>
                      <a:pt x="1292" y="1425"/>
                    </a:moveTo>
                    <a:cubicBezTo>
                      <a:pt x="1481" y="1425"/>
                      <a:pt x="1670" y="1582"/>
                      <a:pt x="1670" y="1771"/>
                    </a:cubicBezTo>
                    <a:cubicBezTo>
                      <a:pt x="1639" y="1992"/>
                      <a:pt x="1481" y="2149"/>
                      <a:pt x="1292" y="2149"/>
                    </a:cubicBezTo>
                    <a:cubicBezTo>
                      <a:pt x="1103" y="2149"/>
                      <a:pt x="946" y="1992"/>
                      <a:pt x="946" y="1771"/>
                    </a:cubicBezTo>
                    <a:cubicBezTo>
                      <a:pt x="946" y="1582"/>
                      <a:pt x="1103" y="1425"/>
                      <a:pt x="1292" y="1425"/>
                    </a:cubicBezTo>
                    <a:close/>
                    <a:moveTo>
                      <a:pt x="1017" y="0"/>
                    </a:moveTo>
                    <a:cubicBezTo>
                      <a:pt x="931" y="0"/>
                      <a:pt x="844" y="12"/>
                      <a:pt x="757" y="39"/>
                    </a:cubicBezTo>
                    <a:cubicBezTo>
                      <a:pt x="158" y="259"/>
                      <a:pt x="0" y="1047"/>
                      <a:pt x="190" y="1708"/>
                    </a:cubicBezTo>
                    <a:cubicBezTo>
                      <a:pt x="347" y="1771"/>
                      <a:pt x="505" y="1897"/>
                      <a:pt x="631" y="2023"/>
                    </a:cubicBezTo>
                    <a:cubicBezTo>
                      <a:pt x="851" y="2244"/>
                      <a:pt x="1072" y="2496"/>
                      <a:pt x="1229" y="2748"/>
                    </a:cubicBezTo>
                    <a:cubicBezTo>
                      <a:pt x="1308" y="2780"/>
                      <a:pt x="1395" y="2795"/>
                      <a:pt x="1481" y="2795"/>
                    </a:cubicBezTo>
                    <a:cubicBezTo>
                      <a:pt x="1568" y="2795"/>
                      <a:pt x="1654" y="2780"/>
                      <a:pt x="1733" y="2748"/>
                    </a:cubicBezTo>
                    <a:cubicBezTo>
                      <a:pt x="2269" y="2527"/>
                      <a:pt x="2521" y="1771"/>
                      <a:pt x="2237" y="1047"/>
                    </a:cubicBezTo>
                    <a:cubicBezTo>
                      <a:pt x="2047" y="477"/>
                      <a:pt x="1553" y="0"/>
                      <a:pt x="10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7" name="Google Shape;7617;p65"/>
              <p:cNvSpPr/>
              <p:nvPr/>
            </p:nvSpPr>
            <p:spPr>
              <a:xfrm>
                <a:off x="-17150275" y="3728200"/>
                <a:ext cx="267825" cy="236300"/>
              </a:xfrm>
              <a:custGeom>
                <a:avLst/>
                <a:gdLst/>
                <a:ahLst/>
                <a:cxnLst/>
                <a:rect l="l" t="t" r="r" b="b"/>
                <a:pathLst>
                  <a:path w="10713" h="9452" extrusionOk="0">
                    <a:moveTo>
                      <a:pt x="5325" y="1"/>
                    </a:moveTo>
                    <a:cubicBezTo>
                      <a:pt x="2395" y="1"/>
                      <a:pt x="1" y="2269"/>
                      <a:pt x="1" y="5010"/>
                    </a:cubicBezTo>
                    <a:cubicBezTo>
                      <a:pt x="1" y="6900"/>
                      <a:pt x="1135" y="8601"/>
                      <a:pt x="2899" y="9452"/>
                    </a:cubicBezTo>
                    <a:cubicBezTo>
                      <a:pt x="2773" y="8412"/>
                      <a:pt x="2773" y="7688"/>
                      <a:pt x="2994" y="7089"/>
                    </a:cubicBezTo>
                    <a:lnTo>
                      <a:pt x="2931" y="7089"/>
                    </a:lnTo>
                    <a:cubicBezTo>
                      <a:pt x="2742" y="7089"/>
                      <a:pt x="2584" y="7058"/>
                      <a:pt x="2427" y="7026"/>
                    </a:cubicBezTo>
                    <a:cubicBezTo>
                      <a:pt x="1482" y="6680"/>
                      <a:pt x="1104" y="5482"/>
                      <a:pt x="1482" y="4380"/>
                    </a:cubicBezTo>
                    <a:cubicBezTo>
                      <a:pt x="1822" y="3490"/>
                      <a:pt x="2596" y="2883"/>
                      <a:pt x="3390" y="2883"/>
                    </a:cubicBezTo>
                    <a:cubicBezTo>
                      <a:pt x="3553" y="2883"/>
                      <a:pt x="3716" y="2909"/>
                      <a:pt x="3876" y="2962"/>
                    </a:cubicBezTo>
                    <a:cubicBezTo>
                      <a:pt x="4601" y="3214"/>
                      <a:pt x="5105" y="4002"/>
                      <a:pt x="4947" y="5041"/>
                    </a:cubicBezTo>
                    <a:cubicBezTo>
                      <a:pt x="5073" y="5010"/>
                      <a:pt x="5231" y="5010"/>
                      <a:pt x="5388" y="5010"/>
                    </a:cubicBezTo>
                    <a:cubicBezTo>
                      <a:pt x="5451" y="5010"/>
                      <a:pt x="5546" y="5010"/>
                      <a:pt x="5672" y="5041"/>
                    </a:cubicBezTo>
                    <a:cubicBezTo>
                      <a:pt x="5546" y="4002"/>
                      <a:pt x="6018" y="3246"/>
                      <a:pt x="6712" y="2962"/>
                    </a:cubicBezTo>
                    <a:cubicBezTo>
                      <a:pt x="6883" y="2899"/>
                      <a:pt x="7058" y="2870"/>
                      <a:pt x="7233" y="2870"/>
                    </a:cubicBezTo>
                    <a:cubicBezTo>
                      <a:pt x="8023" y="2870"/>
                      <a:pt x="8802" y="3477"/>
                      <a:pt x="9137" y="4380"/>
                    </a:cubicBezTo>
                    <a:cubicBezTo>
                      <a:pt x="9515" y="5482"/>
                      <a:pt x="9074" y="6680"/>
                      <a:pt x="8161" y="7026"/>
                    </a:cubicBezTo>
                    <a:cubicBezTo>
                      <a:pt x="8003" y="7058"/>
                      <a:pt x="7877" y="7089"/>
                      <a:pt x="7751" y="7089"/>
                    </a:cubicBezTo>
                    <a:cubicBezTo>
                      <a:pt x="7909" y="7688"/>
                      <a:pt x="7909" y="8444"/>
                      <a:pt x="7783" y="9452"/>
                    </a:cubicBezTo>
                    <a:cubicBezTo>
                      <a:pt x="9547" y="8633"/>
                      <a:pt x="10713" y="6900"/>
                      <a:pt x="10713" y="5010"/>
                    </a:cubicBezTo>
                    <a:cubicBezTo>
                      <a:pt x="10681" y="2269"/>
                      <a:pt x="8287" y="1"/>
                      <a:pt x="53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18" name="Google Shape;7618;p65"/>
              <p:cNvSpPr/>
              <p:nvPr/>
            </p:nvSpPr>
            <p:spPr>
              <a:xfrm>
                <a:off x="-17168375" y="3692750"/>
                <a:ext cx="99250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3970" h="3719" extrusionOk="0">
                    <a:moveTo>
                      <a:pt x="2111" y="1"/>
                    </a:moveTo>
                    <a:cubicBezTo>
                      <a:pt x="946" y="1"/>
                      <a:pt x="0" y="946"/>
                      <a:pt x="0" y="2143"/>
                    </a:cubicBezTo>
                    <a:cubicBezTo>
                      <a:pt x="0" y="2773"/>
                      <a:pt x="284" y="3309"/>
                      <a:pt x="693" y="3718"/>
                    </a:cubicBezTo>
                    <a:cubicBezTo>
                      <a:pt x="1418" y="2521"/>
                      <a:pt x="2552" y="1545"/>
                      <a:pt x="3970" y="1072"/>
                    </a:cubicBezTo>
                    <a:cubicBezTo>
                      <a:pt x="3623" y="442"/>
                      <a:pt x="2899" y="1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19" name="Google Shape;7619;p65"/>
            <p:cNvGrpSpPr/>
            <p:nvPr/>
          </p:nvGrpSpPr>
          <p:grpSpPr>
            <a:xfrm>
              <a:off x="3873260" y="2656348"/>
              <a:ext cx="236344" cy="232728"/>
              <a:chOff x="-17170750" y="4058800"/>
              <a:chExt cx="308775" cy="304050"/>
            </a:xfrm>
            <a:grpFill/>
          </p:grpSpPr>
          <p:sp>
            <p:nvSpPr>
              <p:cNvPr id="7620" name="Google Shape;7620;p65"/>
              <p:cNvSpPr/>
              <p:nvPr/>
            </p:nvSpPr>
            <p:spPr>
              <a:xfrm>
                <a:off x="-17041575" y="4058800"/>
                <a:ext cx="49650" cy="49850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1994" extrusionOk="0">
                    <a:moveTo>
                      <a:pt x="989" y="1"/>
                    </a:moveTo>
                    <a:cubicBezTo>
                      <a:pt x="859" y="1"/>
                      <a:pt x="725" y="56"/>
                      <a:pt x="662" y="166"/>
                    </a:cubicBezTo>
                    <a:lnTo>
                      <a:pt x="1" y="1521"/>
                    </a:lnTo>
                    <a:lnTo>
                      <a:pt x="32" y="1521"/>
                    </a:lnTo>
                    <a:lnTo>
                      <a:pt x="977" y="1993"/>
                    </a:lnTo>
                    <a:lnTo>
                      <a:pt x="1954" y="1521"/>
                    </a:lnTo>
                    <a:lnTo>
                      <a:pt x="1985" y="1521"/>
                    </a:lnTo>
                    <a:lnTo>
                      <a:pt x="1292" y="166"/>
                    </a:lnTo>
                    <a:cubicBezTo>
                      <a:pt x="1245" y="56"/>
                      <a:pt x="1119" y="1"/>
                      <a:pt x="9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1" name="Google Shape;7621;p65"/>
              <p:cNvSpPr/>
              <p:nvPr/>
            </p:nvSpPr>
            <p:spPr>
              <a:xfrm>
                <a:off x="-17041575" y="4312625"/>
                <a:ext cx="49650" cy="50225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2009" extrusionOk="0">
                    <a:moveTo>
                      <a:pt x="977" y="0"/>
                    </a:moveTo>
                    <a:lnTo>
                      <a:pt x="32" y="473"/>
                    </a:lnTo>
                    <a:lnTo>
                      <a:pt x="1" y="473"/>
                    </a:lnTo>
                    <a:lnTo>
                      <a:pt x="662" y="1796"/>
                    </a:lnTo>
                    <a:cubicBezTo>
                      <a:pt x="757" y="1938"/>
                      <a:pt x="891" y="2009"/>
                      <a:pt x="1013" y="2009"/>
                    </a:cubicBezTo>
                    <a:cubicBezTo>
                      <a:pt x="1135" y="2009"/>
                      <a:pt x="1245" y="1938"/>
                      <a:pt x="1292" y="1796"/>
                    </a:cubicBezTo>
                    <a:lnTo>
                      <a:pt x="1985" y="473"/>
                    </a:lnTo>
                    <a:lnTo>
                      <a:pt x="1954" y="473"/>
                    </a:lnTo>
                    <a:lnTo>
                      <a:pt x="9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2" name="Google Shape;7622;p65"/>
              <p:cNvSpPr/>
              <p:nvPr/>
            </p:nvSpPr>
            <p:spPr>
              <a:xfrm>
                <a:off x="-17170750" y="4186600"/>
                <a:ext cx="5280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1923" extrusionOk="0">
                    <a:moveTo>
                      <a:pt x="1639" y="0"/>
                    </a:moveTo>
                    <a:lnTo>
                      <a:pt x="284" y="630"/>
                    </a:lnTo>
                    <a:cubicBezTo>
                      <a:pt x="1" y="788"/>
                      <a:pt x="1" y="1135"/>
                      <a:pt x="284" y="1261"/>
                    </a:cubicBezTo>
                    <a:lnTo>
                      <a:pt x="1639" y="1922"/>
                    </a:lnTo>
                    <a:lnTo>
                      <a:pt x="1639" y="1891"/>
                    </a:lnTo>
                    <a:lnTo>
                      <a:pt x="2112" y="946"/>
                    </a:lnTo>
                    <a:lnTo>
                      <a:pt x="163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3" name="Google Shape;7623;p65"/>
              <p:cNvSpPr/>
              <p:nvPr/>
            </p:nvSpPr>
            <p:spPr>
              <a:xfrm>
                <a:off x="-16914775" y="4185025"/>
                <a:ext cx="52800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1986" extrusionOk="0">
                    <a:moveTo>
                      <a:pt x="474" y="0"/>
                    </a:moveTo>
                    <a:lnTo>
                      <a:pt x="474" y="63"/>
                    </a:lnTo>
                    <a:lnTo>
                      <a:pt x="1" y="1009"/>
                    </a:lnTo>
                    <a:lnTo>
                      <a:pt x="474" y="1954"/>
                    </a:lnTo>
                    <a:lnTo>
                      <a:pt x="474" y="1985"/>
                    </a:lnTo>
                    <a:lnTo>
                      <a:pt x="1828" y="1324"/>
                    </a:lnTo>
                    <a:cubicBezTo>
                      <a:pt x="2112" y="1198"/>
                      <a:pt x="2112" y="851"/>
                      <a:pt x="1828" y="693"/>
                    </a:cubicBezTo>
                    <a:lnTo>
                      <a:pt x="47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4" name="Google Shape;7624;p65"/>
              <p:cNvSpPr/>
              <p:nvPr/>
            </p:nvSpPr>
            <p:spPr>
              <a:xfrm>
                <a:off x="-17127800" y="4273225"/>
                <a:ext cx="47650" cy="46500"/>
              </a:xfrm>
              <a:custGeom>
                <a:avLst/>
                <a:gdLst/>
                <a:ahLst/>
                <a:cxnLst/>
                <a:rect l="l" t="t" r="r" b="b"/>
                <a:pathLst>
                  <a:path w="1906" h="1860" extrusionOk="0">
                    <a:moveTo>
                      <a:pt x="551" y="1"/>
                    </a:moveTo>
                    <a:lnTo>
                      <a:pt x="79" y="1419"/>
                    </a:lnTo>
                    <a:cubicBezTo>
                      <a:pt x="0" y="1628"/>
                      <a:pt x="183" y="1859"/>
                      <a:pt x="373" y="1859"/>
                    </a:cubicBezTo>
                    <a:cubicBezTo>
                      <a:pt x="412" y="1859"/>
                      <a:pt x="451" y="1850"/>
                      <a:pt x="488" y="1828"/>
                    </a:cubicBezTo>
                    <a:lnTo>
                      <a:pt x="1906" y="1356"/>
                    </a:lnTo>
                    <a:lnTo>
                      <a:pt x="1906" y="1324"/>
                    </a:lnTo>
                    <a:lnTo>
                      <a:pt x="1591" y="347"/>
                    </a:lnTo>
                    <a:lnTo>
                      <a:pt x="58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5" name="Google Shape;7625;p65"/>
              <p:cNvSpPr/>
              <p:nvPr/>
            </p:nvSpPr>
            <p:spPr>
              <a:xfrm>
                <a:off x="-16952575" y="4100775"/>
                <a:ext cx="47675" cy="47250"/>
              </a:xfrm>
              <a:custGeom>
                <a:avLst/>
                <a:gdLst/>
                <a:ahLst/>
                <a:cxnLst/>
                <a:rect l="l" t="t" r="r" b="b"/>
                <a:pathLst>
                  <a:path w="1907" h="1890" extrusionOk="0">
                    <a:moveTo>
                      <a:pt x="1544" y="0"/>
                    </a:moveTo>
                    <a:cubicBezTo>
                      <a:pt x="1503" y="0"/>
                      <a:pt x="1461" y="10"/>
                      <a:pt x="1418" y="31"/>
                    </a:cubicBezTo>
                    <a:lnTo>
                      <a:pt x="1" y="503"/>
                    </a:lnTo>
                    <a:lnTo>
                      <a:pt x="1" y="535"/>
                    </a:lnTo>
                    <a:lnTo>
                      <a:pt x="316" y="1543"/>
                    </a:lnTo>
                    <a:lnTo>
                      <a:pt x="1324" y="1890"/>
                    </a:lnTo>
                    <a:lnTo>
                      <a:pt x="1355" y="1890"/>
                    </a:lnTo>
                    <a:lnTo>
                      <a:pt x="1828" y="472"/>
                    </a:lnTo>
                    <a:cubicBezTo>
                      <a:pt x="1907" y="236"/>
                      <a:pt x="1745" y="0"/>
                      <a:pt x="15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6" name="Google Shape;7626;p65"/>
              <p:cNvSpPr/>
              <p:nvPr/>
            </p:nvSpPr>
            <p:spPr>
              <a:xfrm>
                <a:off x="-16954150" y="4273225"/>
                <a:ext cx="49200" cy="47800"/>
              </a:xfrm>
              <a:custGeom>
                <a:avLst/>
                <a:gdLst/>
                <a:ahLst/>
                <a:cxnLst/>
                <a:rect l="l" t="t" r="r" b="b"/>
                <a:pathLst>
                  <a:path w="1968" h="1912" extrusionOk="0">
                    <a:moveTo>
                      <a:pt x="1387" y="1"/>
                    </a:moveTo>
                    <a:lnTo>
                      <a:pt x="379" y="347"/>
                    </a:lnTo>
                    <a:lnTo>
                      <a:pt x="1" y="1356"/>
                    </a:lnTo>
                    <a:lnTo>
                      <a:pt x="1" y="1419"/>
                    </a:lnTo>
                    <a:lnTo>
                      <a:pt x="1418" y="1891"/>
                    </a:lnTo>
                    <a:cubicBezTo>
                      <a:pt x="1460" y="1905"/>
                      <a:pt x="1501" y="1911"/>
                      <a:pt x="1541" y="1911"/>
                    </a:cubicBezTo>
                    <a:cubicBezTo>
                      <a:pt x="1776" y="1911"/>
                      <a:pt x="1967" y="1692"/>
                      <a:pt x="1860" y="1450"/>
                    </a:cubicBezTo>
                    <a:lnTo>
                      <a:pt x="138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7" name="Google Shape;7627;p65"/>
              <p:cNvSpPr/>
              <p:nvPr/>
            </p:nvSpPr>
            <p:spPr>
              <a:xfrm>
                <a:off x="-17128625" y="4101275"/>
                <a:ext cx="48475" cy="46750"/>
              </a:xfrm>
              <a:custGeom>
                <a:avLst/>
                <a:gdLst/>
                <a:ahLst/>
                <a:cxnLst/>
                <a:rect l="l" t="t" r="r" b="b"/>
                <a:pathLst>
                  <a:path w="1939" h="1870" extrusionOk="0">
                    <a:moveTo>
                      <a:pt x="433" y="0"/>
                    </a:moveTo>
                    <a:cubicBezTo>
                      <a:pt x="209" y="0"/>
                      <a:pt x="0" y="201"/>
                      <a:pt x="112" y="452"/>
                    </a:cubicBezTo>
                    <a:lnTo>
                      <a:pt x="584" y="1870"/>
                    </a:lnTo>
                    <a:lnTo>
                      <a:pt x="1592" y="1523"/>
                    </a:lnTo>
                    <a:lnTo>
                      <a:pt x="1939" y="483"/>
                    </a:lnTo>
                    <a:lnTo>
                      <a:pt x="521" y="11"/>
                    </a:lnTo>
                    <a:cubicBezTo>
                      <a:pt x="492" y="4"/>
                      <a:pt x="462" y="0"/>
                      <a:pt x="4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8" name="Google Shape;7628;p65"/>
              <p:cNvSpPr/>
              <p:nvPr/>
            </p:nvSpPr>
            <p:spPr>
              <a:xfrm>
                <a:off x="-17043150" y="41834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0" y="0"/>
                    </a:moveTo>
                    <a:cubicBezTo>
                      <a:pt x="473" y="0"/>
                      <a:pt x="1" y="473"/>
                      <a:pt x="1" y="1072"/>
                    </a:cubicBezTo>
                    <a:cubicBezTo>
                      <a:pt x="1" y="1639"/>
                      <a:pt x="473" y="2111"/>
                      <a:pt x="1040" y="2111"/>
                    </a:cubicBezTo>
                    <a:cubicBezTo>
                      <a:pt x="1639" y="2111"/>
                      <a:pt x="2112" y="1639"/>
                      <a:pt x="2112" y="1072"/>
                    </a:cubicBezTo>
                    <a:cubicBezTo>
                      <a:pt x="2112" y="504"/>
                      <a:pt x="163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29" name="Google Shape;7629;p65"/>
              <p:cNvSpPr/>
              <p:nvPr/>
            </p:nvSpPr>
            <p:spPr>
              <a:xfrm>
                <a:off x="-17070725" y="4111975"/>
                <a:ext cx="44925" cy="60475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2419" extrusionOk="0">
                    <a:moveTo>
                      <a:pt x="722" y="0"/>
                    </a:moveTo>
                    <a:cubicBezTo>
                      <a:pt x="663" y="0"/>
                      <a:pt x="600" y="8"/>
                      <a:pt x="537" y="24"/>
                    </a:cubicBezTo>
                    <a:cubicBezTo>
                      <a:pt x="411" y="55"/>
                      <a:pt x="348" y="150"/>
                      <a:pt x="316" y="244"/>
                    </a:cubicBezTo>
                    <a:lnTo>
                      <a:pt x="1" y="1253"/>
                    </a:lnTo>
                    <a:lnTo>
                      <a:pt x="1167" y="2418"/>
                    </a:lnTo>
                    <a:cubicBezTo>
                      <a:pt x="1356" y="2355"/>
                      <a:pt x="1576" y="2229"/>
                      <a:pt x="1797" y="2198"/>
                    </a:cubicBezTo>
                    <a:lnTo>
                      <a:pt x="1797" y="496"/>
                    </a:lnTo>
                    <a:lnTo>
                      <a:pt x="883" y="24"/>
                    </a:lnTo>
                    <a:cubicBezTo>
                      <a:pt x="836" y="8"/>
                      <a:pt x="781" y="0"/>
                      <a:pt x="7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0" name="Google Shape;7630;p65"/>
              <p:cNvSpPr/>
              <p:nvPr/>
            </p:nvSpPr>
            <p:spPr>
              <a:xfrm>
                <a:off x="-16979350" y="4156675"/>
                <a:ext cx="60675" cy="45700"/>
              </a:xfrm>
              <a:custGeom>
                <a:avLst/>
                <a:gdLst/>
                <a:ahLst/>
                <a:cxnLst/>
                <a:rect l="l" t="t" r="r" b="b"/>
                <a:pathLst>
                  <a:path w="2427" h="1828" extrusionOk="0">
                    <a:moveTo>
                      <a:pt x="1166" y="0"/>
                    </a:moveTo>
                    <a:lnTo>
                      <a:pt x="1" y="1166"/>
                    </a:lnTo>
                    <a:cubicBezTo>
                      <a:pt x="127" y="1386"/>
                      <a:pt x="190" y="1575"/>
                      <a:pt x="284" y="1827"/>
                    </a:cubicBezTo>
                    <a:lnTo>
                      <a:pt x="1954" y="1827"/>
                    </a:lnTo>
                    <a:lnTo>
                      <a:pt x="2426" y="914"/>
                    </a:lnTo>
                    <a:cubicBezTo>
                      <a:pt x="2426" y="756"/>
                      <a:pt x="2426" y="630"/>
                      <a:pt x="2395" y="567"/>
                    </a:cubicBezTo>
                    <a:cubicBezTo>
                      <a:pt x="2363" y="441"/>
                      <a:pt x="2269" y="347"/>
                      <a:pt x="2174" y="315"/>
                    </a:cubicBezTo>
                    <a:lnTo>
                      <a:pt x="116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1" name="Google Shape;7631;p65"/>
              <p:cNvSpPr/>
              <p:nvPr/>
            </p:nvSpPr>
            <p:spPr>
              <a:xfrm>
                <a:off x="-17116400" y="4155875"/>
                <a:ext cx="630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1765" extrusionOk="0">
                    <a:moveTo>
                      <a:pt x="1292" y="1"/>
                    </a:moveTo>
                    <a:lnTo>
                      <a:pt x="316" y="316"/>
                    </a:lnTo>
                    <a:cubicBezTo>
                      <a:pt x="190" y="347"/>
                      <a:pt x="127" y="442"/>
                      <a:pt x="95" y="536"/>
                    </a:cubicBezTo>
                    <a:cubicBezTo>
                      <a:pt x="32" y="662"/>
                      <a:pt x="1" y="788"/>
                      <a:pt x="95" y="851"/>
                    </a:cubicBezTo>
                    <a:lnTo>
                      <a:pt x="568" y="1765"/>
                    </a:lnTo>
                    <a:lnTo>
                      <a:pt x="2238" y="1765"/>
                    </a:lnTo>
                    <a:cubicBezTo>
                      <a:pt x="2301" y="1544"/>
                      <a:pt x="2364" y="1324"/>
                      <a:pt x="2521" y="1135"/>
                    </a:cubicBezTo>
                    <a:lnTo>
                      <a:pt x="129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2" name="Google Shape;7632;p65"/>
              <p:cNvSpPr/>
              <p:nvPr/>
            </p:nvSpPr>
            <p:spPr>
              <a:xfrm>
                <a:off x="-17007700" y="4112450"/>
                <a:ext cx="44925" cy="60775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2431" extrusionOk="0">
                    <a:moveTo>
                      <a:pt x="1042" y="0"/>
                    </a:moveTo>
                    <a:cubicBezTo>
                      <a:pt x="989" y="0"/>
                      <a:pt x="936" y="10"/>
                      <a:pt x="883" y="36"/>
                    </a:cubicBezTo>
                    <a:lnTo>
                      <a:pt x="0" y="509"/>
                    </a:lnTo>
                    <a:lnTo>
                      <a:pt x="0" y="2179"/>
                    </a:lnTo>
                    <a:cubicBezTo>
                      <a:pt x="221" y="2210"/>
                      <a:pt x="410" y="2273"/>
                      <a:pt x="630" y="2431"/>
                    </a:cubicBezTo>
                    <a:lnTo>
                      <a:pt x="1796" y="1265"/>
                    </a:lnTo>
                    <a:lnTo>
                      <a:pt x="1481" y="288"/>
                    </a:lnTo>
                    <a:cubicBezTo>
                      <a:pt x="1450" y="162"/>
                      <a:pt x="1355" y="68"/>
                      <a:pt x="1261" y="36"/>
                    </a:cubicBezTo>
                    <a:cubicBezTo>
                      <a:pt x="1188" y="18"/>
                      <a:pt x="1115" y="0"/>
                      <a:pt x="10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3" name="Google Shape;7633;p65"/>
              <p:cNvSpPr/>
              <p:nvPr/>
            </p:nvSpPr>
            <p:spPr>
              <a:xfrm>
                <a:off x="-17007700" y="4248025"/>
                <a:ext cx="44925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2459" extrusionOk="0">
                    <a:moveTo>
                      <a:pt x="630" y="1"/>
                    </a:moveTo>
                    <a:cubicBezTo>
                      <a:pt x="473" y="95"/>
                      <a:pt x="221" y="221"/>
                      <a:pt x="0" y="253"/>
                    </a:cubicBezTo>
                    <a:lnTo>
                      <a:pt x="0" y="1954"/>
                    </a:lnTo>
                    <a:lnTo>
                      <a:pt x="883" y="2427"/>
                    </a:lnTo>
                    <a:cubicBezTo>
                      <a:pt x="946" y="2458"/>
                      <a:pt x="1009" y="2458"/>
                      <a:pt x="1040" y="2458"/>
                    </a:cubicBezTo>
                    <a:cubicBezTo>
                      <a:pt x="1135" y="2458"/>
                      <a:pt x="1198" y="2427"/>
                      <a:pt x="1261" y="2364"/>
                    </a:cubicBezTo>
                    <a:cubicBezTo>
                      <a:pt x="1324" y="2332"/>
                      <a:pt x="1450" y="2269"/>
                      <a:pt x="1481" y="2175"/>
                    </a:cubicBezTo>
                    <a:lnTo>
                      <a:pt x="1796" y="1198"/>
                    </a:lnTo>
                    <a:lnTo>
                      <a:pt x="63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4" name="Google Shape;7634;p65"/>
              <p:cNvSpPr/>
              <p:nvPr/>
            </p:nvSpPr>
            <p:spPr>
              <a:xfrm>
                <a:off x="-16980125" y="4219675"/>
                <a:ext cx="61450" cy="45700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1828" extrusionOk="0">
                    <a:moveTo>
                      <a:pt x="252" y="1"/>
                    </a:moveTo>
                    <a:cubicBezTo>
                      <a:pt x="221" y="253"/>
                      <a:pt x="158" y="442"/>
                      <a:pt x="0" y="631"/>
                    </a:cubicBezTo>
                    <a:lnTo>
                      <a:pt x="1166" y="1828"/>
                    </a:lnTo>
                    <a:lnTo>
                      <a:pt x="2142" y="1513"/>
                    </a:lnTo>
                    <a:cubicBezTo>
                      <a:pt x="2268" y="1450"/>
                      <a:pt x="2363" y="1387"/>
                      <a:pt x="2394" y="1261"/>
                    </a:cubicBezTo>
                    <a:cubicBezTo>
                      <a:pt x="2426" y="1135"/>
                      <a:pt x="2457" y="1009"/>
                      <a:pt x="2394" y="946"/>
                    </a:cubicBezTo>
                    <a:lnTo>
                      <a:pt x="195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5" name="Google Shape;7635;p65"/>
              <p:cNvSpPr/>
              <p:nvPr/>
            </p:nvSpPr>
            <p:spPr>
              <a:xfrm>
                <a:off x="-17070725" y="4247250"/>
                <a:ext cx="44925" cy="61300"/>
              </a:xfrm>
              <a:custGeom>
                <a:avLst/>
                <a:gdLst/>
                <a:ahLst/>
                <a:cxnLst/>
                <a:rect l="l" t="t" r="r" b="b"/>
                <a:pathLst>
                  <a:path w="1797" h="2452" extrusionOk="0">
                    <a:moveTo>
                      <a:pt x="1167" y="0"/>
                    </a:moveTo>
                    <a:lnTo>
                      <a:pt x="1" y="1197"/>
                    </a:lnTo>
                    <a:lnTo>
                      <a:pt x="316" y="2174"/>
                    </a:lnTo>
                    <a:cubicBezTo>
                      <a:pt x="348" y="2300"/>
                      <a:pt x="411" y="2332"/>
                      <a:pt x="505" y="2363"/>
                    </a:cubicBezTo>
                    <a:cubicBezTo>
                      <a:pt x="578" y="2418"/>
                      <a:pt x="641" y="2452"/>
                      <a:pt x="711" y="2452"/>
                    </a:cubicBezTo>
                    <a:cubicBezTo>
                      <a:pt x="762" y="2452"/>
                      <a:pt x="817" y="2434"/>
                      <a:pt x="883" y="2395"/>
                    </a:cubicBezTo>
                    <a:lnTo>
                      <a:pt x="1797" y="1922"/>
                    </a:lnTo>
                    <a:lnTo>
                      <a:pt x="1797" y="284"/>
                    </a:lnTo>
                    <a:cubicBezTo>
                      <a:pt x="1576" y="221"/>
                      <a:pt x="1356" y="158"/>
                      <a:pt x="11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6" name="Google Shape;7636;p65"/>
              <p:cNvSpPr/>
              <p:nvPr/>
            </p:nvSpPr>
            <p:spPr>
              <a:xfrm>
                <a:off x="-17115600" y="4218900"/>
                <a:ext cx="61450" cy="44900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1796" extrusionOk="0">
                    <a:moveTo>
                      <a:pt x="536" y="0"/>
                    </a:moveTo>
                    <a:lnTo>
                      <a:pt x="536" y="32"/>
                    </a:lnTo>
                    <a:lnTo>
                      <a:pt x="63" y="945"/>
                    </a:lnTo>
                    <a:cubicBezTo>
                      <a:pt x="0" y="1071"/>
                      <a:pt x="0" y="1166"/>
                      <a:pt x="63" y="1260"/>
                    </a:cubicBezTo>
                    <a:cubicBezTo>
                      <a:pt x="95" y="1386"/>
                      <a:pt x="158" y="1449"/>
                      <a:pt x="284" y="1481"/>
                    </a:cubicBezTo>
                    <a:lnTo>
                      <a:pt x="1260" y="1796"/>
                    </a:lnTo>
                    <a:lnTo>
                      <a:pt x="2458" y="630"/>
                    </a:lnTo>
                    <a:cubicBezTo>
                      <a:pt x="2332" y="441"/>
                      <a:pt x="2269" y="221"/>
                      <a:pt x="21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37" name="Google Shape;7637;p65"/>
            <p:cNvGrpSpPr/>
            <p:nvPr/>
          </p:nvGrpSpPr>
          <p:grpSpPr>
            <a:xfrm>
              <a:off x="5022336" y="2370385"/>
              <a:ext cx="233321" cy="231522"/>
              <a:chOff x="-15688425" y="3707725"/>
              <a:chExt cx="304825" cy="302475"/>
            </a:xfrm>
            <a:grpFill/>
          </p:grpSpPr>
          <p:sp>
            <p:nvSpPr>
              <p:cNvPr id="7638" name="Google Shape;7638;p65"/>
              <p:cNvSpPr/>
              <p:nvPr/>
            </p:nvSpPr>
            <p:spPr>
              <a:xfrm>
                <a:off x="-15687650" y="3884950"/>
                <a:ext cx="30405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5010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851" y="725"/>
                    </a:lnTo>
                    <a:lnTo>
                      <a:pt x="1481" y="1922"/>
                    </a:lnTo>
                    <a:cubicBezTo>
                      <a:pt x="1576" y="2048"/>
                      <a:pt x="1702" y="2142"/>
                      <a:pt x="1796" y="2142"/>
                    </a:cubicBezTo>
                    <a:lnTo>
                      <a:pt x="3057" y="2142"/>
                    </a:lnTo>
                    <a:lnTo>
                      <a:pt x="3624" y="2835"/>
                    </a:lnTo>
                    <a:lnTo>
                      <a:pt x="6113" y="2835"/>
                    </a:lnTo>
                    <a:cubicBezTo>
                      <a:pt x="6302" y="2835"/>
                      <a:pt x="6459" y="2993"/>
                      <a:pt x="6459" y="3182"/>
                    </a:cubicBezTo>
                    <a:cubicBezTo>
                      <a:pt x="6459" y="3403"/>
                      <a:pt x="6302" y="3560"/>
                      <a:pt x="6113" y="3560"/>
                    </a:cubicBezTo>
                    <a:lnTo>
                      <a:pt x="4128" y="3560"/>
                    </a:lnTo>
                    <a:lnTo>
                      <a:pt x="5073" y="4852"/>
                    </a:lnTo>
                    <a:cubicBezTo>
                      <a:pt x="5168" y="4915"/>
                      <a:pt x="5231" y="5009"/>
                      <a:pt x="5357" y="5009"/>
                    </a:cubicBezTo>
                    <a:lnTo>
                      <a:pt x="6774" y="5009"/>
                    </a:lnTo>
                    <a:cubicBezTo>
                      <a:pt x="6900" y="5009"/>
                      <a:pt x="7058" y="4915"/>
                      <a:pt x="7089" y="4820"/>
                    </a:cubicBezTo>
                    <a:lnTo>
                      <a:pt x="7719" y="3560"/>
                    </a:lnTo>
                    <a:lnTo>
                      <a:pt x="8948" y="3560"/>
                    </a:lnTo>
                    <a:cubicBezTo>
                      <a:pt x="9043" y="3560"/>
                      <a:pt x="9169" y="3497"/>
                      <a:pt x="9200" y="3403"/>
                    </a:cubicBezTo>
                    <a:lnTo>
                      <a:pt x="10145" y="2079"/>
                    </a:lnTo>
                    <a:lnTo>
                      <a:pt x="8948" y="2079"/>
                    </a:lnTo>
                    <a:lnTo>
                      <a:pt x="8948" y="2142"/>
                    </a:lnTo>
                    <a:cubicBezTo>
                      <a:pt x="8728" y="2142"/>
                      <a:pt x="8570" y="1985"/>
                      <a:pt x="8570" y="1764"/>
                    </a:cubicBezTo>
                    <a:cubicBezTo>
                      <a:pt x="8570" y="1575"/>
                      <a:pt x="8728" y="1418"/>
                      <a:pt x="8948" y="1418"/>
                    </a:cubicBezTo>
                    <a:lnTo>
                      <a:pt x="10712" y="1418"/>
                    </a:lnTo>
                    <a:lnTo>
                      <a:pt x="11248" y="725"/>
                    </a:lnTo>
                    <a:lnTo>
                      <a:pt x="11815" y="725"/>
                    </a:lnTo>
                    <a:cubicBezTo>
                      <a:pt x="12004" y="725"/>
                      <a:pt x="12162" y="567"/>
                      <a:pt x="12162" y="347"/>
                    </a:cubicBezTo>
                    <a:cubicBezTo>
                      <a:pt x="12162" y="158"/>
                      <a:pt x="12004" y="0"/>
                      <a:pt x="118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39" name="Google Shape;7639;p65"/>
              <p:cNvSpPr/>
              <p:nvPr/>
            </p:nvSpPr>
            <p:spPr>
              <a:xfrm>
                <a:off x="-15634875" y="3956600"/>
                <a:ext cx="496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8"/>
                    </a:cubicBezTo>
                    <a:cubicBezTo>
                      <a:pt x="1" y="568"/>
                      <a:pt x="158" y="726"/>
                      <a:pt x="379" y="726"/>
                    </a:cubicBezTo>
                    <a:lnTo>
                      <a:pt x="1985" y="726"/>
                    </a:lnTo>
                    <a:lnTo>
                      <a:pt x="141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40" name="Google Shape;7640;p65"/>
              <p:cNvSpPr/>
              <p:nvPr/>
            </p:nvSpPr>
            <p:spPr>
              <a:xfrm>
                <a:off x="-15434025" y="3920375"/>
                <a:ext cx="315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261" h="726" extrusionOk="0">
                    <a:moveTo>
                      <a:pt x="567" y="1"/>
                    </a:moveTo>
                    <a:lnTo>
                      <a:pt x="0" y="725"/>
                    </a:lnTo>
                    <a:lnTo>
                      <a:pt x="914" y="725"/>
                    </a:lnTo>
                    <a:cubicBezTo>
                      <a:pt x="1103" y="725"/>
                      <a:pt x="1261" y="568"/>
                      <a:pt x="1261" y="347"/>
                    </a:cubicBezTo>
                    <a:cubicBezTo>
                      <a:pt x="1261" y="158"/>
                      <a:pt x="1103" y="1"/>
                      <a:pt x="9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41" name="Google Shape;7641;p65"/>
              <p:cNvSpPr/>
              <p:nvPr/>
            </p:nvSpPr>
            <p:spPr>
              <a:xfrm>
                <a:off x="-15436400" y="3974725"/>
                <a:ext cx="528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lnTo>
                      <a:pt x="1765" y="694"/>
                    </a:lnTo>
                    <a:cubicBezTo>
                      <a:pt x="1954" y="694"/>
                      <a:pt x="2112" y="536"/>
                      <a:pt x="2112" y="347"/>
                    </a:cubicBezTo>
                    <a:cubicBezTo>
                      <a:pt x="2112" y="158"/>
                      <a:pt x="1954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42" name="Google Shape;7642;p65"/>
              <p:cNvSpPr/>
              <p:nvPr/>
            </p:nvSpPr>
            <p:spPr>
              <a:xfrm>
                <a:off x="-15688425" y="3992050"/>
                <a:ext cx="543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726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lnTo>
                      <a:pt x="1796" y="725"/>
                    </a:lnTo>
                    <a:cubicBezTo>
                      <a:pt x="1985" y="725"/>
                      <a:pt x="2174" y="568"/>
                      <a:pt x="2174" y="379"/>
                    </a:cubicBezTo>
                    <a:cubicBezTo>
                      <a:pt x="2174" y="158"/>
                      <a:pt x="1985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43" name="Google Shape;7643;p65"/>
              <p:cNvSpPr/>
              <p:nvPr/>
            </p:nvSpPr>
            <p:spPr>
              <a:xfrm>
                <a:off x="-15664800" y="3707725"/>
                <a:ext cx="252850" cy="161475"/>
              </a:xfrm>
              <a:custGeom>
                <a:avLst/>
                <a:gdLst/>
                <a:ahLst/>
                <a:cxnLst/>
                <a:rect l="l" t="t" r="r" b="b"/>
                <a:pathLst>
                  <a:path w="10114" h="6459" extrusionOk="0">
                    <a:moveTo>
                      <a:pt x="4443" y="0"/>
                    </a:moveTo>
                    <a:cubicBezTo>
                      <a:pt x="4285" y="0"/>
                      <a:pt x="4159" y="95"/>
                      <a:pt x="4096" y="252"/>
                    </a:cubicBezTo>
                    <a:lnTo>
                      <a:pt x="3686" y="1450"/>
                    </a:lnTo>
                    <a:lnTo>
                      <a:pt x="5136" y="1450"/>
                    </a:lnTo>
                    <a:cubicBezTo>
                      <a:pt x="5356" y="1450"/>
                      <a:pt x="5514" y="1607"/>
                      <a:pt x="5514" y="1828"/>
                    </a:cubicBezTo>
                    <a:cubicBezTo>
                      <a:pt x="5514" y="2017"/>
                      <a:pt x="5356" y="2174"/>
                      <a:pt x="5136" y="2174"/>
                    </a:cubicBezTo>
                    <a:lnTo>
                      <a:pt x="2993" y="2174"/>
                    </a:lnTo>
                    <a:cubicBezTo>
                      <a:pt x="2867" y="2174"/>
                      <a:pt x="2710" y="2237"/>
                      <a:pt x="2678" y="2363"/>
                    </a:cubicBezTo>
                    <a:lnTo>
                      <a:pt x="1985" y="3718"/>
                    </a:lnTo>
                    <a:lnTo>
                      <a:pt x="662" y="4380"/>
                    </a:lnTo>
                    <a:cubicBezTo>
                      <a:pt x="567" y="4411"/>
                      <a:pt x="504" y="4506"/>
                      <a:pt x="473" y="4600"/>
                    </a:cubicBezTo>
                    <a:lnTo>
                      <a:pt x="0" y="6459"/>
                    </a:lnTo>
                    <a:lnTo>
                      <a:pt x="3497" y="6459"/>
                    </a:lnTo>
                    <a:lnTo>
                      <a:pt x="4096" y="3813"/>
                    </a:lnTo>
                    <a:cubicBezTo>
                      <a:pt x="4122" y="3657"/>
                      <a:pt x="4255" y="3544"/>
                      <a:pt x="4406" y="3544"/>
                    </a:cubicBezTo>
                    <a:cubicBezTo>
                      <a:pt x="4439" y="3544"/>
                      <a:pt x="4472" y="3549"/>
                      <a:pt x="4506" y="3560"/>
                    </a:cubicBezTo>
                    <a:cubicBezTo>
                      <a:pt x="4726" y="3592"/>
                      <a:pt x="4821" y="3781"/>
                      <a:pt x="4789" y="3970"/>
                    </a:cubicBezTo>
                    <a:lnTo>
                      <a:pt x="4317" y="6427"/>
                    </a:lnTo>
                    <a:lnTo>
                      <a:pt x="5860" y="6427"/>
                    </a:lnTo>
                    <a:lnTo>
                      <a:pt x="5545" y="5482"/>
                    </a:lnTo>
                    <a:cubicBezTo>
                      <a:pt x="5451" y="5293"/>
                      <a:pt x="5577" y="5073"/>
                      <a:pt x="5766" y="5041"/>
                    </a:cubicBezTo>
                    <a:cubicBezTo>
                      <a:pt x="5811" y="5028"/>
                      <a:pt x="5855" y="5022"/>
                      <a:pt x="5896" y="5022"/>
                    </a:cubicBezTo>
                    <a:cubicBezTo>
                      <a:pt x="6057" y="5022"/>
                      <a:pt x="6182" y="5118"/>
                      <a:pt x="6207" y="5293"/>
                    </a:cubicBezTo>
                    <a:lnTo>
                      <a:pt x="6616" y="6459"/>
                    </a:lnTo>
                    <a:lnTo>
                      <a:pt x="10113" y="6459"/>
                    </a:lnTo>
                    <a:lnTo>
                      <a:pt x="9042" y="3813"/>
                    </a:lnTo>
                    <a:cubicBezTo>
                      <a:pt x="9011" y="3750"/>
                      <a:pt x="8979" y="3655"/>
                      <a:pt x="8885" y="3623"/>
                    </a:cubicBezTo>
                    <a:lnTo>
                      <a:pt x="7562" y="2962"/>
                    </a:lnTo>
                    <a:lnTo>
                      <a:pt x="6175" y="189"/>
                    </a:lnTo>
                    <a:cubicBezTo>
                      <a:pt x="6081" y="95"/>
                      <a:pt x="5986" y="0"/>
                      <a:pt x="58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44" name="Google Shape;7644;p65"/>
            <p:cNvGrpSpPr/>
            <p:nvPr/>
          </p:nvGrpSpPr>
          <p:grpSpPr>
            <a:xfrm>
              <a:off x="1286649" y="2083284"/>
              <a:ext cx="233933" cy="231828"/>
              <a:chOff x="-20572500" y="3319025"/>
              <a:chExt cx="305625" cy="302875"/>
            </a:xfrm>
            <a:grpFill/>
          </p:grpSpPr>
          <p:sp>
            <p:nvSpPr>
              <p:cNvPr id="7645" name="Google Shape;7645;p65"/>
              <p:cNvSpPr/>
              <p:nvPr/>
            </p:nvSpPr>
            <p:spPr>
              <a:xfrm>
                <a:off x="-20429150" y="3569900"/>
                <a:ext cx="181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080" extrusionOk="0">
                    <a:moveTo>
                      <a:pt x="347" y="0"/>
                    </a:moveTo>
                    <a:lnTo>
                      <a:pt x="1" y="126"/>
                    </a:lnTo>
                    <a:lnTo>
                      <a:pt x="1" y="1733"/>
                    </a:lnTo>
                    <a:cubicBezTo>
                      <a:pt x="1" y="1922"/>
                      <a:pt x="158" y="2079"/>
                      <a:pt x="347" y="2079"/>
                    </a:cubicBezTo>
                    <a:cubicBezTo>
                      <a:pt x="568" y="2079"/>
                      <a:pt x="725" y="1922"/>
                      <a:pt x="725" y="1733"/>
                    </a:cubicBezTo>
                    <a:lnTo>
                      <a:pt x="725" y="126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46" name="Google Shape;7646;p65"/>
              <p:cNvSpPr/>
              <p:nvPr/>
            </p:nvSpPr>
            <p:spPr>
              <a:xfrm>
                <a:off x="-20572500" y="3319025"/>
                <a:ext cx="305625" cy="267350"/>
              </a:xfrm>
              <a:custGeom>
                <a:avLst/>
                <a:gdLst/>
                <a:ahLst/>
                <a:cxnLst/>
                <a:rect l="l" t="t" r="r" b="b"/>
                <a:pathLst>
                  <a:path w="12225" h="10694" extrusionOk="0">
                    <a:moveTo>
                      <a:pt x="6097" y="1"/>
                    </a:moveTo>
                    <a:cubicBezTo>
                      <a:pt x="5979" y="1"/>
                      <a:pt x="5861" y="48"/>
                      <a:pt x="5798" y="143"/>
                    </a:cubicBezTo>
                    <a:lnTo>
                      <a:pt x="5168" y="1119"/>
                    </a:lnTo>
                    <a:cubicBezTo>
                      <a:pt x="4758" y="1749"/>
                      <a:pt x="4034" y="2159"/>
                      <a:pt x="3246" y="2159"/>
                    </a:cubicBezTo>
                    <a:cubicBezTo>
                      <a:pt x="2931" y="2159"/>
                      <a:pt x="2773" y="2537"/>
                      <a:pt x="3025" y="2757"/>
                    </a:cubicBezTo>
                    <a:cubicBezTo>
                      <a:pt x="3593" y="3388"/>
                      <a:pt x="3813" y="4900"/>
                      <a:pt x="3403" y="5813"/>
                    </a:cubicBezTo>
                    <a:cubicBezTo>
                      <a:pt x="2931" y="5656"/>
                      <a:pt x="2490" y="5372"/>
                      <a:pt x="2143" y="5057"/>
                    </a:cubicBezTo>
                    <a:cubicBezTo>
                      <a:pt x="2080" y="4994"/>
                      <a:pt x="2006" y="4966"/>
                      <a:pt x="1932" y="4966"/>
                    </a:cubicBezTo>
                    <a:cubicBezTo>
                      <a:pt x="1823" y="4966"/>
                      <a:pt x="1714" y="5026"/>
                      <a:pt x="1639" y="5120"/>
                    </a:cubicBezTo>
                    <a:cubicBezTo>
                      <a:pt x="1293" y="5624"/>
                      <a:pt x="789" y="6034"/>
                      <a:pt x="221" y="6286"/>
                    </a:cubicBezTo>
                    <a:cubicBezTo>
                      <a:pt x="64" y="6381"/>
                      <a:pt x="1" y="6570"/>
                      <a:pt x="64" y="6759"/>
                    </a:cubicBezTo>
                    <a:cubicBezTo>
                      <a:pt x="284" y="7326"/>
                      <a:pt x="411" y="7956"/>
                      <a:pt x="379" y="8523"/>
                    </a:cubicBezTo>
                    <a:cubicBezTo>
                      <a:pt x="379" y="8743"/>
                      <a:pt x="537" y="8932"/>
                      <a:pt x="726" y="8932"/>
                    </a:cubicBezTo>
                    <a:lnTo>
                      <a:pt x="883" y="8932"/>
                    </a:lnTo>
                    <a:cubicBezTo>
                      <a:pt x="1293" y="8932"/>
                      <a:pt x="1671" y="8964"/>
                      <a:pt x="2049" y="9121"/>
                    </a:cubicBezTo>
                    <a:lnTo>
                      <a:pt x="1482" y="10193"/>
                    </a:lnTo>
                    <a:cubicBezTo>
                      <a:pt x="1349" y="10432"/>
                      <a:pt x="1530" y="10694"/>
                      <a:pt x="1779" y="10694"/>
                    </a:cubicBezTo>
                    <a:cubicBezTo>
                      <a:pt x="1825" y="10694"/>
                      <a:pt x="1874" y="10685"/>
                      <a:pt x="1923" y="10665"/>
                    </a:cubicBezTo>
                    <a:lnTo>
                      <a:pt x="5735" y="9405"/>
                    </a:lnTo>
                    <a:lnTo>
                      <a:pt x="5735" y="9153"/>
                    </a:lnTo>
                    <a:lnTo>
                      <a:pt x="2395" y="7830"/>
                    </a:lnTo>
                    <a:cubicBezTo>
                      <a:pt x="2206" y="7735"/>
                      <a:pt x="2112" y="7546"/>
                      <a:pt x="2206" y="7357"/>
                    </a:cubicBezTo>
                    <a:cubicBezTo>
                      <a:pt x="2252" y="7219"/>
                      <a:pt x="2366" y="7131"/>
                      <a:pt x="2498" y="7131"/>
                    </a:cubicBezTo>
                    <a:cubicBezTo>
                      <a:pt x="2546" y="7131"/>
                      <a:pt x="2597" y="7143"/>
                      <a:pt x="2647" y="7168"/>
                    </a:cubicBezTo>
                    <a:lnTo>
                      <a:pt x="5735" y="8397"/>
                    </a:lnTo>
                    <a:lnTo>
                      <a:pt x="5735" y="3923"/>
                    </a:lnTo>
                    <a:cubicBezTo>
                      <a:pt x="5735" y="3734"/>
                      <a:pt x="5892" y="3577"/>
                      <a:pt x="6081" y="3577"/>
                    </a:cubicBezTo>
                    <a:cubicBezTo>
                      <a:pt x="6302" y="3577"/>
                      <a:pt x="6459" y="3734"/>
                      <a:pt x="6459" y="3923"/>
                    </a:cubicBezTo>
                    <a:lnTo>
                      <a:pt x="6459" y="8397"/>
                    </a:lnTo>
                    <a:lnTo>
                      <a:pt x="9515" y="7168"/>
                    </a:lnTo>
                    <a:cubicBezTo>
                      <a:pt x="9566" y="7143"/>
                      <a:pt x="9619" y="7131"/>
                      <a:pt x="9671" y="7131"/>
                    </a:cubicBezTo>
                    <a:cubicBezTo>
                      <a:pt x="9811" y="7131"/>
                      <a:pt x="9942" y="7219"/>
                      <a:pt x="9988" y="7357"/>
                    </a:cubicBezTo>
                    <a:cubicBezTo>
                      <a:pt x="10083" y="7546"/>
                      <a:pt x="9988" y="7735"/>
                      <a:pt x="9799" y="7830"/>
                    </a:cubicBezTo>
                    <a:lnTo>
                      <a:pt x="6459" y="9153"/>
                    </a:lnTo>
                    <a:lnTo>
                      <a:pt x="6459" y="9405"/>
                    </a:lnTo>
                    <a:lnTo>
                      <a:pt x="10272" y="10665"/>
                    </a:lnTo>
                    <a:cubicBezTo>
                      <a:pt x="10311" y="10685"/>
                      <a:pt x="10352" y="10694"/>
                      <a:pt x="10394" y="10694"/>
                    </a:cubicBezTo>
                    <a:cubicBezTo>
                      <a:pt x="10619" y="10694"/>
                      <a:pt x="10841" y="10432"/>
                      <a:pt x="10681" y="10193"/>
                    </a:cubicBezTo>
                    <a:lnTo>
                      <a:pt x="10146" y="9121"/>
                    </a:lnTo>
                    <a:cubicBezTo>
                      <a:pt x="10492" y="8995"/>
                      <a:pt x="10902" y="8932"/>
                      <a:pt x="11280" y="8932"/>
                    </a:cubicBezTo>
                    <a:lnTo>
                      <a:pt x="11437" y="8932"/>
                    </a:lnTo>
                    <a:cubicBezTo>
                      <a:pt x="11658" y="8932"/>
                      <a:pt x="11847" y="8806"/>
                      <a:pt x="11847" y="8523"/>
                    </a:cubicBezTo>
                    <a:cubicBezTo>
                      <a:pt x="11815" y="7956"/>
                      <a:pt x="11910" y="7326"/>
                      <a:pt x="12162" y="6759"/>
                    </a:cubicBezTo>
                    <a:cubicBezTo>
                      <a:pt x="12225" y="6570"/>
                      <a:pt x="12162" y="6381"/>
                      <a:pt x="12004" y="6286"/>
                    </a:cubicBezTo>
                    <a:cubicBezTo>
                      <a:pt x="11437" y="6034"/>
                      <a:pt x="10933" y="5624"/>
                      <a:pt x="10587" y="5120"/>
                    </a:cubicBezTo>
                    <a:cubicBezTo>
                      <a:pt x="10518" y="5001"/>
                      <a:pt x="10404" y="4946"/>
                      <a:pt x="10293" y="4946"/>
                    </a:cubicBezTo>
                    <a:cubicBezTo>
                      <a:pt x="10200" y="4946"/>
                      <a:pt x="10109" y="4985"/>
                      <a:pt x="10051" y="5057"/>
                    </a:cubicBezTo>
                    <a:cubicBezTo>
                      <a:pt x="9704" y="5372"/>
                      <a:pt x="9263" y="5656"/>
                      <a:pt x="8791" y="5813"/>
                    </a:cubicBezTo>
                    <a:cubicBezTo>
                      <a:pt x="8413" y="4900"/>
                      <a:pt x="8602" y="3325"/>
                      <a:pt x="9200" y="2757"/>
                    </a:cubicBezTo>
                    <a:cubicBezTo>
                      <a:pt x="9421" y="2537"/>
                      <a:pt x="9263" y="2159"/>
                      <a:pt x="8948" y="2159"/>
                    </a:cubicBezTo>
                    <a:cubicBezTo>
                      <a:pt x="8161" y="2159"/>
                      <a:pt x="7468" y="1749"/>
                      <a:pt x="7027" y="1119"/>
                    </a:cubicBezTo>
                    <a:lnTo>
                      <a:pt x="6396" y="143"/>
                    </a:lnTo>
                    <a:cubicBezTo>
                      <a:pt x="6333" y="48"/>
                      <a:pt x="6215" y="1"/>
                      <a:pt x="60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47" name="Google Shape;7647;p65"/>
            <p:cNvGrpSpPr/>
            <p:nvPr/>
          </p:nvGrpSpPr>
          <p:grpSpPr>
            <a:xfrm>
              <a:off x="1287251" y="2401806"/>
              <a:ext cx="232728" cy="168680"/>
              <a:chOff x="-20571700" y="3722875"/>
              <a:chExt cx="304050" cy="220375"/>
            </a:xfrm>
            <a:grpFill/>
          </p:grpSpPr>
          <p:sp>
            <p:nvSpPr>
              <p:cNvPr id="7648" name="Google Shape;7648;p65"/>
              <p:cNvSpPr/>
              <p:nvPr/>
            </p:nvSpPr>
            <p:spPr>
              <a:xfrm>
                <a:off x="-20333850" y="3728200"/>
                <a:ext cx="66200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2648" h="1419" extrusionOk="0">
                    <a:moveTo>
                      <a:pt x="2301" y="1"/>
                    </a:moveTo>
                    <a:cubicBezTo>
                      <a:pt x="1324" y="1"/>
                      <a:pt x="411" y="599"/>
                      <a:pt x="1" y="1418"/>
                    </a:cubicBezTo>
                    <a:lnTo>
                      <a:pt x="820" y="1418"/>
                    </a:lnTo>
                    <a:cubicBezTo>
                      <a:pt x="1135" y="1040"/>
                      <a:pt x="1702" y="725"/>
                      <a:pt x="2301" y="725"/>
                    </a:cubicBezTo>
                    <a:cubicBezTo>
                      <a:pt x="2490" y="725"/>
                      <a:pt x="2647" y="568"/>
                      <a:pt x="2647" y="379"/>
                    </a:cubicBezTo>
                    <a:cubicBezTo>
                      <a:pt x="2647" y="158"/>
                      <a:pt x="2490" y="1"/>
                      <a:pt x="230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49" name="Google Shape;7649;p65"/>
              <p:cNvSpPr/>
              <p:nvPr/>
            </p:nvSpPr>
            <p:spPr>
              <a:xfrm>
                <a:off x="-20571700" y="3782550"/>
                <a:ext cx="49650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2049" extrusionOk="0">
                    <a:moveTo>
                      <a:pt x="379" y="0"/>
                    </a:moveTo>
                    <a:cubicBezTo>
                      <a:pt x="189" y="0"/>
                      <a:pt x="32" y="158"/>
                      <a:pt x="32" y="347"/>
                    </a:cubicBezTo>
                    <a:cubicBezTo>
                      <a:pt x="0" y="473"/>
                      <a:pt x="0" y="599"/>
                      <a:pt x="32" y="725"/>
                    </a:cubicBezTo>
                    <a:cubicBezTo>
                      <a:pt x="158" y="1355"/>
                      <a:pt x="662" y="1891"/>
                      <a:pt x="1292" y="2048"/>
                    </a:cubicBezTo>
                    <a:lnTo>
                      <a:pt x="198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0" name="Google Shape;7650;p65"/>
              <p:cNvSpPr/>
              <p:nvPr/>
            </p:nvSpPr>
            <p:spPr>
              <a:xfrm>
                <a:off x="-20320450" y="37825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040" y="0"/>
                    </a:moveTo>
                    <a:cubicBezTo>
                      <a:pt x="442" y="0"/>
                      <a:pt x="1" y="473"/>
                      <a:pt x="1" y="1072"/>
                    </a:cubicBezTo>
                    <a:cubicBezTo>
                      <a:pt x="1" y="1670"/>
                      <a:pt x="442" y="2111"/>
                      <a:pt x="1040" y="2111"/>
                    </a:cubicBezTo>
                    <a:cubicBezTo>
                      <a:pt x="1639" y="2111"/>
                      <a:pt x="2111" y="1670"/>
                      <a:pt x="2111" y="1072"/>
                    </a:cubicBezTo>
                    <a:cubicBezTo>
                      <a:pt x="2111" y="473"/>
                      <a:pt x="1639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1" name="Google Shape;7651;p65"/>
              <p:cNvSpPr/>
              <p:nvPr/>
            </p:nvSpPr>
            <p:spPr>
              <a:xfrm>
                <a:off x="-20571700" y="3722875"/>
                <a:ext cx="178025" cy="220375"/>
              </a:xfrm>
              <a:custGeom>
                <a:avLst/>
                <a:gdLst/>
                <a:ahLst/>
                <a:cxnLst/>
                <a:rect l="l" t="t" r="r" b="b"/>
                <a:pathLst>
                  <a:path w="7121" h="8815" extrusionOk="0">
                    <a:moveTo>
                      <a:pt x="4017" y="1"/>
                    </a:moveTo>
                    <a:cubicBezTo>
                      <a:pt x="3729" y="1"/>
                      <a:pt x="3444" y="168"/>
                      <a:pt x="3340" y="497"/>
                    </a:cubicBezTo>
                    <a:lnTo>
                      <a:pt x="820" y="8090"/>
                    </a:lnTo>
                    <a:lnTo>
                      <a:pt x="347" y="8090"/>
                    </a:lnTo>
                    <a:cubicBezTo>
                      <a:pt x="158" y="8090"/>
                      <a:pt x="0" y="8247"/>
                      <a:pt x="0" y="8436"/>
                    </a:cubicBezTo>
                    <a:cubicBezTo>
                      <a:pt x="0" y="8657"/>
                      <a:pt x="158" y="8814"/>
                      <a:pt x="347" y="8814"/>
                    </a:cubicBezTo>
                    <a:lnTo>
                      <a:pt x="1040" y="8814"/>
                    </a:lnTo>
                    <a:cubicBezTo>
                      <a:pt x="1198" y="8814"/>
                      <a:pt x="1324" y="8720"/>
                      <a:pt x="1418" y="8562"/>
                    </a:cubicBezTo>
                    <a:lnTo>
                      <a:pt x="3781" y="1442"/>
                    </a:lnTo>
                    <a:lnTo>
                      <a:pt x="4285" y="5002"/>
                    </a:lnTo>
                    <a:cubicBezTo>
                      <a:pt x="4348" y="5664"/>
                      <a:pt x="4884" y="6199"/>
                      <a:pt x="5545" y="6294"/>
                    </a:cubicBezTo>
                    <a:cubicBezTo>
                      <a:pt x="5583" y="6297"/>
                      <a:pt x="5620" y="6298"/>
                      <a:pt x="5657" y="6298"/>
                    </a:cubicBezTo>
                    <a:cubicBezTo>
                      <a:pt x="6459" y="6298"/>
                      <a:pt x="7121" y="5659"/>
                      <a:pt x="7121" y="4876"/>
                    </a:cubicBezTo>
                    <a:cubicBezTo>
                      <a:pt x="7121" y="4593"/>
                      <a:pt x="7026" y="4372"/>
                      <a:pt x="6932" y="4120"/>
                    </a:cubicBezTo>
                    <a:lnTo>
                      <a:pt x="4632" y="340"/>
                    </a:lnTo>
                    <a:cubicBezTo>
                      <a:pt x="4490" y="113"/>
                      <a:pt x="4252" y="1"/>
                      <a:pt x="401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2" name="Google Shape;7652;p65"/>
              <p:cNvSpPr/>
              <p:nvPr/>
            </p:nvSpPr>
            <p:spPr>
              <a:xfrm>
                <a:off x="-20404725" y="3782550"/>
                <a:ext cx="283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135" h="1671" extrusionOk="0">
                    <a:moveTo>
                      <a:pt x="0" y="0"/>
                    </a:moveTo>
                    <a:lnTo>
                      <a:pt x="820" y="1387"/>
                    </a:lnTo>
                    <a:cubicBezTo>
                      <a:pt x="914" y="1450"/>
                      <a:pt x="914" y="1576"/>
                      <a:pt x="946" y="1670"/>
                    </a:cubicBezTo>
                    <a:cubicBezTo>
                      <a:pt x="1072" y="1513"/>
                      <a:pt x="1135" y="1292"/>
                      <a:pt x="1135" y="1072"/>
                    </a:cubicBezTo>
                    <a:lnTo>
                      <a:pt x="11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3" name="Google Shape;7653;p65"/>
              <p:cNvSpPr/>
              <p:nvPr/>
            </p:nvSpPr>
            <p:spPr>
              <a:xfrm>
                <a:off x="-20502400" y="3887300"/>
                <a:ext cx="16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64" h="1" extrusionOk="0">
                    <a:moveTo>
                      <a:pt x="64" y="1"/>
                    </a:moveTo>
                    <a:cubicBezTo>
                      <a:pt x="1" y="1"/>
                      <a:pt x="1" y="1"/>
                      <a:pt x="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4" name="Google Shape;7654;p65"/>
              <p:cNvSpPr/>
              <p:nvPr/>
            </p:nvSpPr>
            <p:spPr>
              <a:xfrm>
                <a:off x="-20500825" y="3782550"/>
                <a:ext cx="220575" cy="159125"/>
              </a:xfrm>
              <a:custGeom>
                <a:avLst/>
                <a:gdLst/>
                <a:ahLst/>
                <a:cxnLst/>
                <a:rect l="l" t="t" r="r" b="b"/>
                <a:pathLst>
                  <a:path w="8823" h="6365" extrusionOk="0">
                    <a:moveTo>
                      <a:pt x="5703" y="0"/>
                    </a:moveTo>
                    <a:lnTo>
                      <a:pt x="5703" y="1072"/>
                    </a:lnTo>
                    <a:cubicBezTo>
                      <a:pt x="5703" y="1670"/>
                      <a:pt x="5420" y="2174"/>
                      <a:pt x="4979" y="2489"/>
                    </a:cubicBezTo>
                    <a:cubicBezTo>
                      <a:pt x="4979" y="3655"/>
                      <a:pt x="4034" y="4600"/>
                      <a:pt x="2868" y="4600"/>
                    </a:cubicBezTo>
                    <a:cubicBezTo>
                      <a:pt x="1828" y="4600"/>
                      <a:pt x="946" y="3875"/>
                      <a:pt x="789" y="2836"/>
                    </a:cubicBezTo>
                    <a:cubicBezTo>
                      <a:pt x="694" y="2489"/>
                      <a:pt x="694" y="2395"/>
                      <a:pt x="662" y="2111"/>
                    </a:cubicBezTo>
                    <a:cubicBezTo>
                      <a:pt x="631" y="2206"/>
                      <a:pt x="32" y="4065"/>
                      <a:pt x="1" y="4159"/>
                    </a:cubicBezTo>
                    <a:cubicBezTo>
                      <a:pt x="473" y="4632"/>
                      <a:pt x="1104" y="4947"/>
                      <a:pt x="1797" y="4947"/>
                    </a:cubicBezTo>
                    <a:lnTo>
                      <a:pt x="3971" y="4947"/>
                    </a:lnTo>
                    <a:lnTo>
                      <a:pt x="3687" y="5671"/>
                    </a:lnTo>
                    <a:lnTo>
                      <a:pt x="3214" y="5671"/>
                    </a:lnTo>
                    <a:cubicBezTo>
                      <a:pt x="3025" y="5671"/>
                      <a:pt x="2868" y="5829"/>
                      <a:pt x="2868" y="6018"/>
                    </a:cubicBezTo>
                    <a:cubicBezTo>
                      <a:pt x="2868" y="6207"/>
                      <a:pt x="3025" y="6364"/>
                      <a:pt x="3214" y="6364"/>
                    </a:cubicBezTo>
                    <a:lnTo>
                      <a:pt x="3939" y="6364"/>
                    </a:lnTo>
                    <a:cubicBezTo>
                      <a:pt x="4097" y="6364"/>
                      <a:pt x="4191" y="6301"/>
                      <a:pt x="4254" y="6144"/>
                    </a:cubicBezTo>
                    <a:lnTo>
                      <a:pt x="4727" y="4915"/>
                    </a:lnTo>
                    <a:lnTo>
                      <a:pt x="5924" y="4915"/>
                    </a:lnTo>
                    <a:lnTo>
                      <a:pt x="6396" y="6144"/>
                    </a:lnTo>
                    <a:cubicBezTo>
                      <a:pt x="6459" y="6270"/>
                      <a:pt x="6617" y="6364"/>
                      <a:pt x="6711" y="6364"/>
                    </a:cubicBezTo>
                    <a:lnTo>
                      <a:pt x="7436" y="6364"/>
                    </a:lnTo>
                    <a:cubicBezTo>
                      <a:pt x="7625" y="6364"/>
                      <a:pt x="7783" y="6207"/>
                      <a:pt x="7783" y="6018"/>
                    </a:cubicBezTo>
                    <a:cubicBezTo>
                      <a:pt x="7783" y="5829"/>
                      <a:pt x="7625" y="5671"/>
                      <a:pt x="7436" y="5671"/>
                    </a:cubicBezTo>
                    <a:lnTo>
                      <a:pt x="6963" y="5671"/>
                    </a:lnTo>
                    <a:lnTo>
                      <a:pt x="6680" y="4947"/>
                    </a:lnTo>
                    <a:lnTo>
                      <a:pt x="6743" y="4947"/>
                    </a:lnTo>
                    <a:cubicBezTo>
                      <a:pt x="7310" y="4947"/>
                      <a:pt x="7846" y="4632"/>
                      <a:pt x="8066" y="4128"/>
                    </a:cubicBezTo>
                    <a:lnTo>
                      <a:pt x="8822" y="2710"/>
                    </a:lnTo>
                    <a:lnTo>
                      <a:pt x="8822" y="2710"/>
                    </a:lnTo>
                    <a:cubicBezTo>
                      <a:pt x="8633" y="2804"/>
                      <a:pt x="8381" y="2836"/>
                      <a:pt x="8192" y="2836"/>
                    </a:cubicBezTo>
                    <a:cubicBezTo>
                      <a:pt x="7279" y="2836"/>
                      <a:pt x="6491" y="2048"/>
                      <a:pt x="6491" y="1072"/>
                    </a:cubicBezTo>
                    <a:cubicBezTo>
                      <a:pt x="6491" y="662"/>
                      <a:pt x="6648" y="284"/>
                      <a:pt x="68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55" name="Google Shape;7655;p65"/>
            <p:cNvGrpSpPr/>
            <p:nvPr/>
          </p:nvGrpSpPr>
          <p:grpSpPr>
            <a:xfrm>
              <a:off x="1286955" y="2656051"/>
              <a:ext cx="233321" cy="233321"/>
              <a:chOff x="-20571700" y="4066875"/>
              <a:chExt cx="304825" cy="304825"/>
            </a:xfrm>
            <a:grpFill/>
          </p:grpSpPr>
          <p:sp>
            <p:nvSpPr>
              <p:cNvPr id="7656" name="Google Shape;7656;p65"/>
              <p:cNvSpPr/>
              <p:nvPr/>
            </p:nvSpPr>
            <p:spPr>
              <a:xfrm>
                <a:off x="-20385825" y="4211025"/>
                <a:ext cx="118950" cy="160675"/>
              </a:xfrm>
              <a:custGeom>
                <a:avLst/>
                <a:gdLst/>
                <a:ahLst/>
                <a:cxnLst/>
                <a:rect l="l" t="t" r="r" b="b"/>
                <a:pathLst>
                  <a:path w="4758" h="6427" extrusionOk="0">
                    <a:moveTo>
                      <a:pt x="757" y="0"/>
                    </a:moveTo>
                    <a:cubicBezTo>
                      <a:pt x="473" y="0"/>
                      <a:pt x="221" y="63"/>
                      <a:pt x="1" y="189"/>
                    </a:cubicBezTo>
                    <a:lnTo>
                      <a:pt x="2836" y="6427"/>
                    </a:lnTo>
                    <a:lnTo>
                      <a:pt x="4380" y="6427"/>
                    </a:lnTo>
                    <a:cubicBezTo>
                      <a:pt x="4474" y="6427"/>
                      <a:pt x="4600" y="6332"/>
                      <a:pt x="4695" y="6269"/>
                    </a:cubicBezTo>
                    <a:cubicBezTo>
                      <a:pt x="4758" y="6143"/>
                      <a:pt x="4758" y="6017"/>
                      <a:pt x="4695" y="5891"/>
                    </a:cubicBezTo>
                    <a:lnTo>
                      <a:pt x="2111" y="819"/>
                    </a:lnTo>
                    <a:cubicBezTo>
                      <a:pt x="1891" y="315"/>
                      <a:pt x="1387" y="0"/>
                      <a:pt x="7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7" name="Google Shape;7657;p65"/>
              <p:cNvSpPr/>
              <p:nvPr/>
            </p:nvSpPr>
            <p:spPr>
              <a:xfrm>
                <a:off x="-20412600" y="4084875"/>
                <a:ext cx="109500" cy="89925"/>
              </a:xfrm>
              <a:custGeom>
                <a:avLst/>
                <a:gdLst/>
                <a:ahLst/>
                <a:cxnLst/>
                <a:rect l="l" t="t" r="r" b="b"/>
                <a:pathLst>
                  <a:path w="4380" h="3597" extrusionOk="0">
                    <a:moveTo>
                      <a:pt x="2203" y="0"/>
                    </a:moveTo>
                    <a:cubicBezTo>
                      <a:pt x="2118" y="0"/>
                      <a:pt x="2029" y="10"/>
                      <a:pt x="1922" y="37"/>
                    </a:cubicBezTo>
                    <a:cubicBezTo>
                      <a:pt x="1261" y="194"/>
                      <a:pt x="788" y="824"/>
                      <a:pt x="788" y="1486"/>
                    </a:cubicBezTo>
                    <a:cubicBezTo>
                      <a:pt x="284" y="1707"/>
                      <a:pt x="0" y="2211"/>
                      <a:pt x="126" y="2715"/>
                    </a:cubicBezTo>
                    <a:cubicBezTo>
                      <a:pt x="252" y="3219"/>
                      <a:pt x="694" y="3597"/>
                      <a:pt x="1198" y="3597"/>
                    </a:cubicBezTo>
                    <a:lnTo>
                      <a:pt x="3308" y="3597"/>
                    </a:lnTo>
                    <a:cubicBezTo>
                      <a:pt x="3876" y="3597"/>
                      <a:pt x="4380" y="3124"/>
                      <a:pt x="4380" y="2526"/>
                    </a:cubicBezTo>
                    <a:cubicBezTo>
                      <a:pt x="4380" y="2179"/>
                      <a:pt x="4222" y="1801"/>
                      <a:pt x="3813" y="1580"/>
                    </a:cubicBezTo>
                    <a:cubicBezTo>
                      <a:pt x="3718" y="1549"/>
                      <a:pt x="3655" y="1423"/>
                      <a:pt x="3624" y="1297"/>
                    </a:cubicBezTo>
                    <a:cubicBezTo>
                      <a:pt x="3561" y="635"/>
                      <a:pt x="3119" y="194"/>
                      <a:pt x="2552" y="37"/>
                    </a:cubicBezTo>
                    <a:cubicBezTo>
                      <a:pt x="2425" y="19"/>
                      <a:pt x="2319" y="0"/>
                      <a:pt x="22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8" name="Google Shape;7658;p65"/>
              <p:cNvSpPr/>
              <p:nvPr/>
            </p:nvSpPr>
            <p:spPr>
              <a:xfrm>
                <a:off x="-20332275" y="4066875"/>
                <a:ext cx="64625" cy="8037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3215" extrusionOk="0">
                    <a:moveTo>
                      <a:pt x="820" y="1"/>
                    </a:moveTo>
                    <a:cubicBezTo>
                      <a:pt x="505" y="1"/>
                      <a:pt x="221" y="95"/>
                      <a:pt x="1" y="253"/>
                    </a:cubicBezTo>
                    <a:cubicBezTo>
                      <a:pt x="253" y="379"/>
                      <a:pt x="505" y="568"/>
                      <a:pt x="726" y="851"/>
                    </a:cubicBezTo>
                    <a:cubicBezTo>
                      <a:pt x="915" y="1103"/>
                      <a:pt x="1072" y="1418"/>
                      <a:pt x="1135" y="1733"/>
                    </a:cubicBezTo>
                    <a:cubicBezTo>
                      <a:pt x="1356" y="1891"/>
                      <a:pt x="1608" y="2174"/>
                      <a:pt x="1702" y="2490"/>
                    </a:cubicBezTo>
                    <a:cubicBezTo>
                      <a:pt x="1797" y="2679"/>
                      <a:pt x="1860" y="2962"/>
                      <a:pt x="1860" y="3214"/>
                    </a:cubicBezTo>
                    <a:cubicBezTo>
                      <a:pt x="2301" y="2899"/>
                      <a:pt x="2584" y="2363"/>
                      <a:pt x="2584" y="1796"/>
                    </a:cubicBezTo>
                    <a:cubicBezTo>
                      <a:pt x="2584" y="788"/>
                      <a:pt x="1797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59" name="Google Shape;7659;p65"/>
              <p:cNvSpPr/>
              <p:nvPr/>
            </p:nvSpPr>
            <p:spPr>
              <a:xfrm>
                <a:off x="-20553575" y="4103900"/>
                <a:ext cx="107925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4317" h="3561" extrusionOk="0">
                    <a:moveTo>
                      <a:pt x="2174" y="0"/>
                    </a:moveTo>
                    <a:cubicBezTo>
                      <a:pt x="1386" y="0"/>
                      <a:pt x="756" y="630"/>
                      <a:pt x="756" y="1418"/>
                    </a:cubicBezTo>
                    <a:lnTo>
                      <a:pt x="756" y="1481"/>
                    </a:lnTo>
                    <a:cubicBezTo>
                      <a:pt x="284" y="1639"/>
                      <a:pt x="63" y="2048"/>
                      <a:pt x="63" y="2458"/>
                    </a:cubicBezTo>
                    <a:cubicBezTo>
                      <a:pt x="0" y="3088"/>
                      <a:pt x="473" y="3560"/>
                      <a:pt x="1071" y="3560"/>
                    </a:cubicBezTo>
                    <a:lnTo>
                      <a:pt x="3214" y="3560"/>
                    </a:lnTo>
                    <a:cubicBezTo>
                      <a:pt x="3686" y="3560"/>
                      <a:pt x="4159" y="3214"/>
                      <a:pt x="4253" y="2710"/>
                    </a:cubicBezTo>
                    <a:cubicBezTo>
                      <a:pt x="4253" y="2615"/>
                      <a:pt x="4316" y="2552"/>
                      <a:pt x="4316" y="2521"/>
                    </a:cubicBezTo>
                    <a:cubicBezTo>
                      <a:pt x="4316" y="2080"/>
                      <a:pt x="4033" y="1670"/>
                      <a:pt x="3592" y="1481"/>
                    </a:cubicBezTo>
                    <a:cubicBezTo>
                      <a:pt x="3592" y="1135"/>
                      <a:pt x="3529" y="819"/>
                      <a:pt x="3308" y="536"/>
                    </a:cubicBezTo>
                    <a:cubicBezTo>
                      <a:pt x="3056" y="189"/>
                      <a:pt x="2646" y="0"/>
                      <a:pt x="217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60" name="Google Shape;7660;p65"/>
              <p:cNvSpPr/>
              <p:nvPr/>
            </p:nvSpPr>
            <p:spPr>
              <a:xfrm>
                <a:off x="-20515000" y="4168475"/>
                <a:ext cx="119750" cy="91400"/>
              </a:xfrm>
              <a:custGeom>
                <a:avLst/>
                <a:gdLst/>
                <a:ahLst/>
                <a:cxnLst/>
                <a:rect l="l" t="t" r="r" b="b"/>
                <a:pathLst>
                  <a:path w="4790" h="3656" extrusionOk="0">
                    <a:moveTo>
                      <a:pt x="3435" y="1"/>
                    </a:moveTo>
                    <a:cubicBezTo>
                      <a:pt x="3435" y="316"/>
                      <a:pt x="3372" y="599"/>
                      <a:pt x="3151" y="914"/>
                    </a:cubicBezTo>
                    <a:cubicBezTo>
                      <a:pt x="2773" y="1450"/>
                      <a:pt x="2206" y="1702"/>
                      <a:pt x="1671" y="1702"/>
                    </a:cubicBezTo>
                    <a:lnTo>
                      <a:pt x="473" y="1702"/>
                    </a:lnTo>
                    <a:lnTo>
                      <a:pt x="1" y="2710"/>
                    </a:lnTo>
                    <a:lnTo>
                      <a:pt x="946" y="3655"/>
                    </a:lnTo>
                    <a:lnTo>
                      <a:pt x="2143" y="2490"/>
                    </a:lnTo>
                    <a:cubicBezTo>
                      <a:pt x="2222" y="2411"/>
                      <a:pt x="2309" y="2371"/>
                      <a:pt x="2395" y="2371"/>
                    </a:cubicBezTo>
                    <a:cubicBezTo>
                      <a:pt x="2482" y="2371"/>
                      <a:pt x="2568" y="2411"/>
                      <a:pt x="2647" y="2490"/>
                    </a:cubicBezTo>
                    <a:lnTo>
                      <a:pt x="3844" y="3655"/>
                    </a:lnTo>
                    <a:lnTo>
                      <a:pt x="4790" y="2710"/>
                    </a:lnTo>
                    <a:lnTo>
                      <a:pt x="3718" y="410"/>
                    </a:lnTo>
                    <a:cubicBezTo>
                      <a:pt x="3624" y="253"/>
                      <a:pt x="3561" y="127"/>
                      <a:pt x="34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61" name="Google Shape;7661;p65"/>
              <p:cNvSpPr/>
              <p:nvPr/>
            </p:nvSpPr>
            <p:spPr>
              <a:xfrm>
                <a:off x="-20571700" y="4250400"/>
                <a:ext cx="23395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9358" h="4821" extrusionOk="0">
                    <a:moveTo>
                      <a:pt x="4695" y="0"/>
                    </a:moveTo>
                    <a:lnTo>
                      <a:pt x="3497" y="1166"/>
                    </a:lnTo>
                    <a:cubicBezTo>
                      <a:pt x="3419" y="1245"/>
                      <a:pt x="3332" y="1284"/>
                      <a:pt x="3245" y="1284"/>
                    </a:cubicBezTo>
                    <a:cubicBezTo>
                      <a:pt x="3159" y="1284"/>
                      <a:pt x="3072" y="1245"/>
                      <a:pt x="2993" y="1166"/>
                    </a:cubicBezTo>
                    <a:lnTo>
                      <a:pt x="1954" y="158"/>
                    </a:lnTo>
                    <a:lnTo>
                      <a:pt x="32" y="4316"/>
                    </a:lnTo>
                    <a:cubicBezTo>
                      <a:pt x="0" y="4442"/>
                      <a:pt x="0" y="4568"/>
                      <a:pt x="63" y="4694"/>
                    </a:cubicBezTo>
                    <a:cubicBezTo>
                      <a:pt x="158" y="4789"/>
                      <a:pt x="252" y="4820"/>
                      <a:pt x="379" y="4820"/>
                    </a:cubicBezTo>
                    <a:lnTo>
                      <a:pt x="8979" y="4820"/>
                    </a:lnTo>
                    <a:cubicBezTo>
                      <a:pt x="9105" y="4820"/>
                      <a:pt x="9200" y="4757"/>
                      <a:pt x="9294" y="4694"/>
                    </a:cubicBezTo>
                    <a:cubicBezTo>
                      <a:pt x="9357" y="4568"/>
                      <a:pt x="9357" y="4442"/>
                      <a:pt x="9326" y="4316"/>
                    </a:cubicBezTo>
                    <a:lnTo>
                      <a:pt x="7341" y="158"/>
                    </a:lnTo>
                    <a:lnTo>
                      <a:pt x="6333" y="1166"/>
                    </a:lnTo>
                    <a:cubicBezTo>
                      <a:pt x="6270" y="1260"/>
                      <a:pt x="6175" y="1292"/>
                      <a:pt x="6112" y="1292"/>
                    </a:cubicBezTo>
                    <a:cubicBezTo>
                      <a:pt x="6018" y="1292"/>
                      <a:pt x="5892" y="1260"/>
                      <a:pt x="5860" y="1166"/>
                    </a:cubicBezTo>
                    <a:lnTo>
                      <a:pt x="469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62" name="Google Shape;7662;p65"/>
            <p:cNvGrpSpPr/>
            <p:nvPr/>
          </p:nvGrpSpPr>
          <p:grpSpPr>
            <a:xfrm>
              <a:off x="2719967" y="2082154"/>
              <a:ext cx="235139" cy="234086"/>
              <a:chOff x="-18645175" y="3334200"/>
              <a:chExt cx="307200" cy="305825"/>
            </a:xfrm>
            <a:grpFill/>
          </p:grpSpPr>
          <p:sp>
            <p:nvSpPr>
              <p:cNvPr id="7663" name="Google Shape;7663;p65"/>
              <p:cNvSpPr/>
              <p:nvPr/>
            </p:nvSpPr>
            <p:spPr>
              <a:xfrm>
                <a:off x="-18627850" y="3424975"/>
                <a:ext cx="289875" cy="215050"/>
              </a:xfrm>
              <a:custGeom>
                <a:avLst/>
                <a:gdLst/>
                <a:ahLst/>
                <a:cxnLst/>
                <a:rect l="l" t="t" r="r" b="b"/>
                <a:pathLst>
                  <a:path w="11595" h="8602" extrusionOk="0">
                    <a:moveTo>
                      <a:pt x="7530" y="2111"/>
                    </a:moveTo>
                    <a:cubicBezTo>
                      <a:pt x="7719" y="2111"/>
                      <a:pt x="7877" y="2269"/>
                      <a:pt x="7877" y="2458"/>
                    </a:cubicBezTo>
                    <a:lnTo>
                      <a:pt x="7877" y="4568"/>
                    </a:lnTo>
                    <a:cubicBezTo>
                      <a:pt x="7877" y="4789"/>
                      <a:pt x="7719" y="4946"/>
                      <a:pt x="7530" y="4946"/>
                    </a:cubicBezTo>
                    <a:cubicBezTo>
                      <a:pt x="7341" y="4946"/>
                      <a:pt x="7184" y="4789"/>
                      <a:pt x="7184" y="4568"/>
                    </a:cubicBezTo>
                    <a:lnTo>
                      <a:pt x="7184" y="2458"/>
                    </a:lnTo>
                    <a:cubicBezTo>
                      <a:pt x="7184" y="2269"/>
                      <a:pt x="7341" y="2111"/>
                      <a:pt x="7530" y="2111"/>
                    </a:cubicBezTo>
                    <a:close/>
                    <a:moveTo>
                      <a:pt x="2584" y="0"/>
                    </a:moveTo>
                    <a:cubicBezTo>
                      <a:pt x="2364" y="0"/>
                      <a:pt x="2206" y="158"/>
                      <a:pt x="2206" y="347"/>
                    </a:cubicBezTo>
                    <a:lnTo>
                      <a:pt x="2206" y="1764"/>
                    </a:lnTo>
                    <a:lnTo>
                      <a:pt x="2206" y="2489"/>
                    </a:lnTo>
                    <a:cubicBezTo>
                      <a:pt x="2206" y="2678"/>
                      <a:pt x="2364" y="2836"/>
                      <a:pt x="2584" y="2836"/>
                    </a:cubicBezTo>
                    <a:lnTo>
                      <a:pt x="3624" y="2836"/>
                    </a:lnTo>
                    <a:cubicBezTo>
                      <a:pt x="4821" y="2836"/>
                      <a:pt x="5766" y="3781"/>
                      <a:pt x="5766" y="4978"/>
                    </a:cubicBezTo>
                    <a:cubicBezTo>
                      <a:pt x="5766" y="6144"/>
                      <a:pt x="4821" y="7089"/>
                      <a:pt x="3624" y="7089"/>
                    </a:cubicBezTo>
                    <a:lnTo>
                      <a:pt x="3277" y="7089"/>
                    </a:lnTo>
                    <a:cubicBezTo>
                      <a:pt x="2616" y="7089"/>
                      <a:pt x="1986" y="6931"/>
                      <a:pt x="1387" y="6711"/>
                    </a:cubicBezTo>
                    <a:cubicBezTo>
                      <a:pt x="1072" y="7183"/>
                      <a:pt x="694" y="7593"/>
                      <a:pt x="221" y="7908"/>
                    </a:cubicBezTo>
                    <a:cubicBezTo>
                      <a:pt x="95" y="8002"/>
                      <a:pt x="1" y="8160"/>
                      <a:pt x="64" y="8317"/>
                    </a:cubicBezTo>
                    <a:cubicBezTo>
                      <a:pt x="95" y="8475"/>
                      <a:pt x="253" y="8538"/>
                      <a:pt x="410" y="8538"/>
                    </a:cubicBezTo>
                    <a:lnTo>
                      <a:pt x="3624" y="8538"/>
                    </a:lnTo>
                    <a:lnTo>
                      <a:pt x="3624" y="8191"/>
                    </a:lnTo>
                    <a:cubicBezTo>
                      <a:pt x="3624" y="8002"/>
                      <a:pt x="3781" y="7845"/>
                      <a:pt x="4002" y="7845"/>
                    </a:cubicBezTo>
                    <a:cubicBezTo>
                      <a:pt x="4191" y="7845"/>
                      <a:pt x="4348" y="8002"/>
                      <a:pt x="4348" y="8191"/>
                    </a:cubicBezTo>
                    <a:lnTo>
                      <a:pt x="4348" y="8538"/>
                    </a:lnTo>
                    <a:lnTo>
                      <a:pt x="6522" y="8538"/>
                    </a:lnTo>
                    <a:lnTo>
                      <a:pt x="6522" y="6049"/>
                    </a:lnTo>
                    <a:cubicBezTo>
                      <a:pt x="6522" y="5829"/>
                      <a:pt x="6680" y="5671"/>
                      <a:pt x="6869" y="5671"/>
                    </a:cubicBezTo>
                    <a:cubicBezTo>
                      <a:pt x="7058" y="5671"/>
                      <a:pt x="7215" y="5829"/>
                      <a:pt x="7215" y="6049"/>
                    </a:cubicBezTo>
                    <a:lnTo>
                      <a:pt x="7215" y="8601"/>
                    </a:lnTo>
                    <a:lnTo>
                      <a:pt x="11153" y="8601"/>
                    </a:lnTo>
                    <a:cubicBezTo>
                      <a:pt x="11468" y="8538"/>
                      <a:pt x="11595" y="8128"/>
                      <a:pt x="11311" y="7939"/>
                    </a:cubicBezTo>
                    <a:cubicBezTo>
                      <a:pt x="10208" y="7215"/>
                      <a:pt x="9547" y="5986"/>
                      <a:pt x="9389" y="4726"/>
                    </a:cubicBezTo>
                    <a:lnTo>
                      <a:pt x="10681" y="3434"/>
                    </a:lnTo>
                    <a:cubicBezTo>
                      <a:pt x="10775" y="3371"/>
                      <a:pt x="10807" y="3277"/>
                      <a:pt x="10807" y="3182"/>
                    </a:cubicBezTo>
                    <a:lnTo>
                      <a:pt x="10807" y="1764"/>
                    </a:lnTo>
                    <a:cubicBezTo>
                      <a:pt x="10807" y="1563"/>
                      <a:pt x="10625" y="1422"/>
                      <a:pt x="10440" y="1422"/>
                    </a:cubicBezTo>
                    <a:cubicBezTo>
                      <a:pt x="10394" y="1422"/>
                      <a:pt x="10347" y="1431"/>
                      <a:pt x="10303" y="1449"/>
                    </a:cubicBezTo>
                    <a:lnTo>
                      <a:pt x="9389" y="1922"/>
                    </a:lnTo>
                    <a:lnTo>
                      <a:pt x="9389" y="347"/>
                    </a:lnTo>
                    <a:cubicBezTo>
                      <a:pt x="9389" y="158"/>
                      <a:pt x="9232" y="0"/>
                      <a:pt x="9043" y="0"/>
                    </a:cubicBezTo>
                    <a:lnTo>
                      <a:pt x="6522" y="0"/>
                    </a:lnTo>
                    <a:lnTo>
                      <a:pt x="6522" y="3245"/>
                    </a:lnTo>
                    <a:cubicBezTo>
                      <a:pt x="6522" y="3434"/>
                      <a:pt x="6365" y="3592"/>
                      <a:pt x="6144" y="3592"/>
                    </a:cubicBezTo>
                    <a:cubicBezTo>
                      <a:pt x="5955" y="3592"/>
                      <a:pt x="5798" y="3434"/>
                      <a:pt x="5798" y="3245"/>
                    </a:cubicBezTo>
                    <a:lnTo>
                      <a:pt x="5798" y="0"/>
                    </a:lnTo>
                    <a:lnTo>
                      <a:pt x="4348" y="0"/>
                    </a:lnTo>
                    <a:lnTo>
                      <a:pt x="4348" y="1764"/>
                    </a:lnTo>
                    <a:cubicBezTo>
                      <a:pt x="4348" y="1985"/>
                      <a:pt x="4191" y="2143"/>
                      <a:pt x="4002" y="2143"/>
                    </a:cubicBezTo>
                    <a:cubicBezTo>
                      <a:pt x="3781" y="2143"/>
                      <a:pt x="3624" y="1985"/>
                      <a:pt x="3624" y="1764"/>
                    </a:cubicBezTo>
                    <a:lnTo>
                      <a:pt x="362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64" name="Google Shape;7664;p65"/>
              <p:cNvSpPr/>
              <p:nvPr/>
            </p:nvSpPr>
            <p:spPr>
              <a:xfrm>
                <a:off x="-18645175" y="3424975"/>
                <a:ext cx="141800" cy="159900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6396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2489"/>
                    </a:lnTo>
                    <a:cubicBezTo>
                      <a:pt x="1" y="4600"/>
                      <a:pt x="1733" y="6396"/>
                      <a:pt x="3907" y="6396"/>
                    </a:cubicBezTo>
                    <a:lnTo>
                      <a:pt x="4254" y="6396"/>
                    </a:lnTo>
                    <a:cubicBezTo>
                      <a:pt x="5041" y="6396"/>
                      <a:pt x="5671" y="5766"/>
                      <a:pt x="5671" y="4978"/>
                    </a:cubicBezTo>
                    <a:cubicBezTo>
                      <a:pt x="5671" y="4190"/>
                      <a:pt x="5041" y="3560"/>
                      <a:pt x="4254" y="3560"/>
                    </a:cubicBezTo>
                    <a:lnTo>
                      <a:pt x="3183" y="3560"/>
                    </a:lnTo>
                    <a:cubicBezTo>
                      <a:pt x="2584" y="3560"/>
                      <a:pt x="2111" y="3088"/>
                      <a:pt x="2111" y="2489"/>
                    </a:cubicBezTo>
                    <a:lnTo>
                      <a:pt x="2111" y="1764"/>
                    </a:lnTo>
                    <a:cubicBezTo>
                      <a:pt x="2111" y="788"/>
                      <a:pt x="1324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65" name="Google Shape;7665;p65"/>
              <p:cNvSpPr/>
              <p:nvPr/>
            </p:nvSpPr>
            <p:spPr>
              <a:xfrm>
                <a:off x="-18466375" y="3334200"/>
                <a:ext cx="54350" cy="71100"/>
              </a:xfrm>
              <a:custGeom>
                <a:avLst/>
                <a:gdLst/>
                <a:ahLst/>
                <a:cxnLst/>
                <a:rect l="l" t="t" r="r" b="b"/>
                <a:pathLst>
                  <a:path w="2174" h="2844" extrusionOk="0">
                    <a:moveTo>
                      <a:pt x="1449" y="0"/>
                    </a:moveTo>
                    <a:cubicBezTo>
                      <a:pt x="1371" y="0"/>
                      <a:pt x="1292" y="24"/>
                      <a:pt x="1229" y="71"/>
                    </a:cubicBezTo>
                    <a:cubicBezTo>
                      <a:pt x="1197" y="103"/>
                      <a:pt x="0" y="953"/>
                      <a:pt x="0" y="2150"/>
                    </a:cubicBezTo>
                    <a:cubicBezTo>
                      <a:pt x="0" y="2403"/>
                      <a:pt x="95" y="2623"/>
                      <a:pt x="158" y="2844"/>
                    </a:cubicBezTo>
                    <a:lnTo>
                      <a:pt x="756" y="2844"/>
                    </a:lnTo>
                    <a:cubicBezTo>
                      <a:pt x="882" y="1898"/>
                      <a:pt x="1386" y="1048"/>
                      <a:pt x="2174" y="544"/>
                    </a:cubicBezTo>
                    <a:cubicBezTo>
                      <a:pt x="1954" y="260"/>
                      <a:pt x="1701" y="71"/>
                      <a:pt x="1670" y="71"/>
                    </a:cubicBezTo>
                    <a:cubicBezTo>
                      <a:pt x="1607" y="24"/>
                      <a:pt x="1528" y="0"/>
                      <a:pt x="14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66" name="Google Shape;7666;p65"/>
              <p:cNvSpPr/>
              <p:nvPr/>
            </p:nvSpPr>
            <p:spPr>
              <a:xfrm>
                <a:off x="-18428575" y="3352500"/>
                <a:ext cx="8745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498" h="3309" extrusionOk="0">
                    <a:moveTo>
                      <a:pt x="2426" y="1"/>
                    </a:moveTo>
                    <a:cubicBezTo>
                      <a:pt x="1166" y="1"/>
                      <a:pt x="158" y="946"/>
                      <a:pt x="0" y="2112"/>
                    </a:cubicBezTo>
                    <a:lnTo>
                      <a:pt x="1009" y="2112"/>
                    </a:lnTo>
                    <a:cubicBezTo>
                      <a:pt x="1607" y="2112"/>
                      <a:pt x="2080" y="2584"/>
                      <a:pt x="2080" y="3183"/>
                    </a:cubicBezTo>
                    <a:lnTo>
                      <a:pt x="2080" y="3309"/>
                    </a:lnTo>
                    <a:cubicBezTo>
                      <a:pt x="2899" y="2899"/>
                      <a:pt x="3497" y="2049"/>
                      <a:pt x="3497" y="1072"/>
                    </a:cubicBezTo>
                    <a:lnTo>
                      <a:pt x="3497" y="347"/>
                    </a:lnTo>
                    <a:cubicBezTo>
                      <a:pt x="3497" y="158"/>
                      <a:pt x="3340" y="1"/>
                      <a:pt x="31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67" name="Google Shape;7667;p65"/>
              <p:cNvSpPr/>
              <p:nvPr/>
            </p:nvSpPr>
            <p:spPr>
              <a:xfrm>
                <a:off x="-18645175" y="3334400"/>
                <a:ext cx="7090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36" extrusionOk="0">
                    <a:moveTo>
                      <a:pt x="1765" y="0"/>
                    </a:moveTo>
                    <a:cubicBezTo>
                      <a:pt x="788" y="0"/>
                      <a:pt x="1" y="788"/>
                      <a:pt x="1" y="1796"/>
                    </a:cubicBezTo>
                    <a:lnTo>
                      <a:pt x="1" y="2489"/>
                    </a:lnTo>
                    <a:cubicBezTo>
                      <a:pt x="1" y="2678"/>
                      <a:pt x="158" y="2836"/>
                      <a:pt x="347" y="2836"/>
                    </a:cubicBezTo>
                    <a:lnTo>
                      <a:pt x="1072" y="2836"/>
                    </a:lnTo>
                    <a:cubicBezTo>
                      <a:pt x="2048" y="2836"/>
                      <a:pt x="2836" y="2048"/>
                      <a:pt x="2836" y="1071"/>
                    </a:cubicBezTo>
                    <a:lnTo>
                      <a:pt x="2836" y="347"/>
                    </a:lnTo>
                    <a:cubicBezTo>
                      <a:pt x="2836" y="158"/>
                      <a:pt x="2679" y="0"/>
                      <a:pt x="24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68" name="Google Shape;7668;p65"/>
            <p:cNvGrpSpPr/>
            <p:nvPr/>
          </p:nvGrpSpPr>
          <p:grpSpPr>
            <a:xfrm>
              <a:off x="2720273" y="2369476"/>
              <a:ext cx="234527" cy="233340"/>
              <a:chOff x="-18645175" y="3708500"/>
              <a:chExt cx="306400" cy="304850"/>
            </a:xfrm>
            <a:grpFill/>
          </p:grpSpPr>
          <p:sp>
            <p:nvSpPr>
              <p:cNvPr id="7669" name="Google Shape;7669;p65"/>
              <p:cNvSpPr/>
              <p:nvPr/>
            </p:nvSpPr>
            <p:spPr>
              <a:xfrm>
                <a:off x="-18555375" y="38172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0" name="Google Shape;7670;p65"/>
              <p:cNvSpPr/>
              <p:nvPr/>
            </p:nvSpPr>
            <p:spPr>
              <a:xfrm>
                <a:off x="-18501825" y="3894000"/>
                <a:ext cx="18150" cy="169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78" extrusionOk="0">
                    <a:moveTo>
                      <a:pt x="351" y="0"/>
                    </a:moveTo>
                    <a:cubicBezTo>
                      <a:pt x="197" y="0"/>
                      <a:pt x="48" y="79"/>
                      <a:pt x="0" y="237"/>
                    </a:cubicBezTo>
                    <a:lnTo>
                      <a:pt x="379" y="678"/>
                    </a:lnTo>
                    <a:lnTo>
                      <a:pt x="725" y="237"/>
                    </a:lnTo>
                    <a:cubicBezTo>
                      <a:pt x="662" y="79"/>
                      <a:pt x="505" y="0"/>
                      <a:pt x="3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1" name="Google Shape;7671;p65"/>
              <p:cNvSpPr/>
              <p:nvPr/>
            </p:nvSpPr>
            <p:spPr>
              <a:xfrm>
                <a:off x="-18546725" y="3835325"/>
                <a:ext cx="108725" cy="124450"/>
              </a:xfrm>
              <a:custGeom>
                <a:avLst/>
                <a:gdLst/>
                <a:ahLst/>
                <a:cxnLst/>
                <a:rect l="l" t="t" r="r" b="b"/>
                <a:pathLst>
                  <a:path w="4349" h="4978" extrusionOk="0">
                    <a:moveTo>
                      <a:pt x="2175" y="0"/>
                    </a:moveTo>
                    <a:cubicBezTo>
                      <a:pt x="1481" y="0"/>
                      <a:pt x="914" y="473"/>
                      <a:pt x="757" y="1134"/>
                    </a:cubicBezTo>
                    <a:lnTo>
                      <a:pt x="221" y="3151"/>
                    </a:lnTo>
                    <a:cubicBezTo>
                      <a:pt x="1" y="4096"/>
                      <a:pt x="725" y="4978"/>
                      <a:pt x="1639" y="4978"/>
                    </a:cubicBezTo>
                    <a:lnTo>
                      <a:pt x="1796" y="4978"/>
                    </a:lnTo>
                    <a:lnTo>
                      <a:pt x="1796" y="3686"/>
                    </a:lnTo>
                    <a:lnTo>
                      <a:pt x="1198" y="2899"/>
                    </a:lnTo>
                    <a:cubicBezTo>
                      <a:pt x="1135" y="2804"/>
                      <a:pt x="1103" y="2741"/>
                      <a:pt x="1103" y="2647"/>
                    </a:cubicBezTo>
                    <a:cubicBezTo>
                      <a:pt x="1103" y="2048"/>
                      <a:pt x="1576" y="1575"/>
                      <a:pt x="2175" y="1575"/>
                    </a:cubicBezTo>
                    <a:cubicBezTo>
                      <a:pt x="2773" y="1575"/>
                      <a:pt x="3246" y="2048"/>
                      <a:pt x="3246" y="2647"/>
                    </a:cubicBezTo>
                    <a:cubicBezTo>
                      <a:pt x="3246" y="2741"/>
                      <a:pt x="3183" y="2804"/>
                      <a:pt x="3151" y="2899"/>
                    </a:cubicBezTo>
                    <a:lnTo>
                      <a:pt x="2521" y="3686"/>
                    </a:lnTo>
                    <a:lnTo>
                      <a:pt x="2521" y="4978"/>
                    </a:lnTo>
                    <a:lnTo>
                      <a:pt x="2679" y="4978"/>
                    </a:lnTo>
                    <a:cubicBezTo>
                      <a:pt x="3624" y="4978"/>
                      <a:pt x="4348" y="4064"/>
                      <a:pt x="4096" y="3151"/>
                    </a:cubicBezTo>
                    <a:lnTo>
                      <a:pt x="3592" y="1134"/>
                    </a:lnTo>
                    <a:cubicBezTo>
                      <a:pt x="3435" y="441"/>
                      <a:pt x="2836" y="0"/>
                      <a:pt x="21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2" name="Google Shape;7672;p65"/>
              <p:cNvSpPr/>
              <p:nvPr/>
            </p:nvSpPr>
            <p:spPr>
              <a:xfrm>
                <a:off x="-18644375" y="3728200"/>
                <a:ext cx="305600" cy="285150"/>
              </a:xfrm>
              <a:custGeom>
                <a:avLst/>
                <a:gdLst/>
                <a:ahLst/>
                <a:cxnLst/>
                <a:rect l="l" t="t" r="r" b="b"/>
                <a:pathLst>
                  <a:path w="12224" h="11406" extrusionOk="0">
                    <a:moveTo>
                      <a:pt x="8128" y="2836"/>
                    </a:moveTo>
                    <a:cubicBezTo>
                      <a:pt x="8695" y="2836"/>
                      <a:pt x="9168" y="3309"/>
                      <a:pt x="9168" y="3907"/>
                    </a:cubicBezTo>
                    <a:cubicBezTo>
                      <a:pt x="9257" y="4501"/>
                      <a:pt x="8814" y="4984"/>
                      <a:pt x="8182" y="4984"/>
                    </a:cubicBezTo>
                    <a:cubicBezTo>
                      <a:pt x="8143" y="4984"/>
                      <a:pt x="8105" y="4982"/>
                      <a:pt x="8065" y="4978"/>
                    </a:cubicBezTo>
                    <a:lnTo>
                      <a:pt x="8065" y="4978"/>
                    </a:lnTo>
                    <a:cubicBezTo>
                      <a:pt x="8128" y="5041"/>
                      <a:pt x="8160" y="5136"/>
                      <a:pt x="8160" y="5199"/>
                    </a:cubicBezTo>
                    <a:lnTo>
                      <a:pt x="8664" y="7247"/>
                    </a:lnTo>
                    <a:cubicBezTo>
                      <a:pt x="9011" y="8633"/>
                      <a:pt x="7971" y="9988"/>
                      <a:pt x="6553" y="9988"/>
                    </a:cubicBezTo>
                    <a:lnTo>
                      <a:pt x="5513" y="9988"/>
                    </a:lnTo>
                    <a:cubicBezTo>
                      <a:pt x="4096" y="9988"/>
                      <a:pt x="3025" y="8633"/>
                      <a:pt x="3403" y="7247"/>
                    </a:cubicBezTo>
                    <a:lnTo>
                      <a:pt x="3907" y="5199"/>
                    </a:lnTo>
                    <a:cubicBezTo>
                      <a:pt x="3938" y="5136"/>
                      <a:pt x="3938" y="5041"/>
                      <a:pt x="3970" y="4978"/>
                    </a:cubicBezTo>
                    <a:lnTo>
                      <a:pt x="3970" y="4978"/>
                    </a:lnTo>
                    <a:cubicBezTo>
                      <a:pt x="3934" y="4982"/>
                      <a:pt x="3899" y="4983"/>
                      <a:pt x="3864" y="4983"/>
                    </a:cubicBezTo>
                    <a:cubicBezTo>
                      <a:pt x="3255" y="4983"/>
                      <a:pt x="2804" y="4473"/>
                      <a:pt x="2804" y="3907"/>
                    </a:cubicBezTo>
                    <a:cubicBezTo>
                      <a:pt x="2804" y="3309"/>
                      <a:pt x="3277" y="2836"/>
                      <a:pt x="3875" y="2836"/>
                    </a:cubicBezTo>
                    <a:cubicBezTo>
                      <a:pt x="4411" y="2836"/>
                      <a:pt x="4883" y="3277"/>
                      <a:pt x="4915" y="3844"/>
                    </a:cubicBezTo>
                    <a:cubicBezTo>
                      <a:pt x="5230" y="3624"/>
                      <a:pt x="5608" y="3561"/>
                      <a:pt x="5986" y="3561"/>
                    </a:cubicBezTo>
                    <a:cubicBezTo>
                      <a:pt x="6396" y="3561"/>
                      <a:pt x="6742" y="3687"/>
                      <a:pt x="7057" y="3844"/>
                    </a:cubicBezTo>
                    <a:cubicBezTo>
                      <a:pt x="7089" y="3277"/>
                      <a:pt x="7561" y="2836"/>
                      <a:pt x="8128" y="2836"/>
                    </a:cubicBezTo>
                    <a:close/>
                    <a:moveTo>
                      <a:pt x="4285" y="1"/>
                    </a:moveTo>
                    <a:cubicBezTo>
                      <a:pt x="2710" y="1"/>
                      <a:pt x="1449" y="946"/>
                      <a:pt x="1449" y="2143"/>
                    </a:cubicBezTo>
                    <a:lnTo>
                      <a:pt x="1449" y="2773"/>
                    </a:lnTo>
                    <a:cubicBezTo>
                      <a:pt x="1449" y="4380"/>
                      <a:pt x="945" y="5955"/>
                      <a:pt x="95" y="7310"/>
                    </a:cubicBezTo>
                    <a:cubicBezTo>
                      <a:pt x="0" y="7373"/>
                      <a:pt x="0" y="7530"/>
                      <a:pt x="32" y="7625"/>
                    </a:cubicBezTo>
                    <a:cubicBezTo>
                      <a:pt x="945" y="9893"/>
                      <a:pt x="3182" y="11405"/>
                      <a:pt x="5671" y="11405"/>
                    </a:cubicBezTo>
                    <a:lnTo>
                      <a:pt x="6553" y="11405"/>
                    </a:lnTo>
                    <a:cubicBezTo>
                      <a:pt x="9011" y="11405"/>
                      <a:pt x="11216" y="9893"/>
                      <a:pt x="12161" y="7625"/>
                    </a:cubicBezTo>
                    <a:cubicBezTo>
                      <a:pt x="12224" y="7499"/>
                      <a:pt x="12224" y="7373"/>
                      <a:pt x="12129" y="7310"/>
                    </a:cubicBezTo>
                    <a:cubicBezTo>
                      <a:pt x="11184" y="5955"/>
                      <a:pt x="10680" y="4380"/>
                      <a:pt x="10680" y="2773"/>
                    </a:cubicBezTo>
                    <a:lnTo>
                      <a:pt x="10680" y="2143"/>
                    </a:lnTo>
                    <a:cubicBezTo>
                      <a:pt x="10680" y="946"/>
                      <a:pt x="9420" y="1"/>
                      <a:pt x="7845" y="1"/>
                    </a:cubicBezTo>
                    <a:cubicBezTo>
                      <a:pt x="7183" y="1"/>
                      <a:pt x="6553" y="158"/>
                      <a:pt x="6081" y="473"/>
                    </a:cubicBezTo>
                    <a:cubicBezTo>
                      <a:pt x="5545" y="158"/>
                      <a:pt x="4915" y="1"/>
                      <a:pt x="42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3" name="Google Shape;7673;p65"/>
              <p:cNvSpPr/>
              <p:nvPr/>
            </p:nvSpPr>
            <p:spPr>
              <a:xfrm>
                <a:off x="-18448275" y="38172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725" y="536"/>
                      <a:pt x="725" y="347"/>
                    </a:cubicBezTo>
                    <a:cubicBezTo>
                      <a:pt x="694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4" name="Google Shape;7674;p65"/>
              <p:cNvSpPr/>
              <p:nvPr/>
            </p:nvSpPr>
            <p:spPr>
              <a:xfrm>
                <a:off x="-18645175" y="3708500"/>
                <a:ext cx="74050" cy="91400"/>
              </a:xfrm>
              <a:custGeom>
                <a:avLst/>
                <a:gdLst/>
                <a:ahLst/>
                <a:cxnLst/>
                <a:rect l="l" t="t" r="r" b="b"/>
                <a:pathLst>
                  <a:path w="2962" h="3656" extrusionOk="0">
                    <a:moveTo>
                      <a:pt x="2111" y="1"/>
                    </a:moveTo>
                    <a:cubicBezTo>
                      <a:pt x="946" y="1"/>
                      <a:pt x="1" y="946"/>
                      <a:pt x="1" y="2143"/>
                    </a:cubicBezTo>
                    <a:cubicBezTo>
                      <a:pt x="1" y="2710"/>
                      <a:pt x="221" y="3277"/>
                      <a:pt x="631" y="3656"/>
                    </a:cubicBezTo>
                    <a:lnTo>
                      <a:pt x="631" y="3498"/>
                    </a:lnTo>
                    <a:lnTo>
                      <a:pt x="631" y="2868"/>
                    </a:lnTo>
                    <a:cubicBezTo>
                      <a:pt x="631" y="1608"/>
                      <a:pt x="1576" y="600"/>
                      <a:pt x="2962" y="190"/>
                    </a:cubicBezTo>
                    <a:cubicBezTo>
                      <a:pt x="2679" y="95"/>
                      <a:pt x="2395" y="1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5" name="Google Shape;7675;p65"/>
              <p:cNvSpPr/>
              <p:nvPr/>
            </p:nvSpPr>
            <p:spPr>
              <a:xfrm>
                <a:off x="-18415975" y="3710075"/>
                <a:ext cx="74850" cy="92975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3719" extrusionOk="0">
                    <a:moveTo>
                      <a:pt x="883" y="1"/>
                    </a:moveTo>
                    <a:cubicBezTo>
                      <a:pt x="568" y="1"/>
                      <a:pt x="284" y="64"/>
                      <a:pt x="1" y="190"/>
                    </a:cubicBezTo>
                    <a:cubicBezTo>
                      <a:pt x="1292" y="568"/>
                      <a:pt x="2206" y="1608"/>
                      <a:pt x="2206" y="2836"/>
                    </a:cubicBezTo>
                    <a:lnTo>
                      <a:pt x="2206" y="3466"/>
                    </a:lnTo>
                    <a:cubicBezTo>
                      <a:pt x="2206" y="3529"/>
                      <a:pt x="2206" y="3656"/>
                      <a:pt x="2237" y="3719"/>
                    </a:cubicBezTo>
                    <a:cubicBezTo>
                      <a:pt x="2710" y="3340"/>
                      <a:pt x="2993" y="2742"/>
                      <a:pt x="2993" y="2112"/>
                    </a:cubicBezTo>
                    <a:cubicBezTo>
                      <a:pt x="2993" y="946"/>
                      <a:pt x="2048" y="1"/>
                      <a:pt x="8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76" name="Google Shape;7676;p65"/>
            <p:cNvGrpSpPr/>
            <p:nvPr/>
          </p:nvGrpSpPr>
          <p:grpSpPr>
            <a:xfrm>
              <a:off x="2719068" y="2655716"/>
              <a:ext cx="236937" cy="233991"/>
              <a:chOff x="-18647525" y="4082625"/>
              <a:chExt cx="309550" cy="305700"/>
            </a:xfrm>
            <a:grpFill/>
          </p:grpSpPr>
          <p:sp>
            <p:nvSpPr>
              <p:cNvPr id="7677" name="Google Shape;7677;p65"/>
              <p:cNvSpPr/>
              <p:nvPr/>
            </p:nvSpPr>
            <p:spPr>
              <a:xfrm>
                <a:off x="-18609725" y="4082625"/>
                <a:ext cx="123675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2459" extrusionOk="0">
                    <a:moveTo>
                      <a:pt x="2473" y="1"/>
                    </a:moveTo>
                    <a:cubicBezTo>
                      <a:pt x="2387" y="1"/>
                      <a:pt x="2300" y="32"/>
                      <a:pt x="2237" y="95"/>
                    </a:cubicBezTo>
                    <a:cubicBezTo>
                      <a:pt x="2206" y="127"/>
                      <a:pt x="1576" y="694"/>
                      <a:pt x="1450" y="1481"/>
                    </a:cubicBezTo>
                    <a:cubicBezTo>
                      <a:pt x="1324" y="1418"/>
                      <a:pt x="1166" y="1418"/>
                      <a:pt x="1071" y="1418"/>
                    </a:cubicBezTo>
                    <a:lnTo>
                      <a:pt x="347" y="1418"/>
                    </a:lnTo>
                    <a:cubicBezTo>
                      <a:pt x="158" y="1418"/>
                      <a:pt x="0" y="1576"/>
                      <a:pt x="0" y="1797"/>
                    </a:cubicBezTo>
                    <a:cubicBezTo>
                      <a:pt x="0" y="2017"/>
                      <a:pt x="32" y="2206"/>
                      <a:pt x="126" y="2427"/>
                    </a:cubicBezTo>
                    <a:cubicBezTo>
                      <a:pt x="1008" y="2175"/>
                      <a:pt x="1922" y="2175"/>
                      <a:pt x="2489" y="2175"/>
                    </a:cubicBezTo>
                    <a:cubicBezTo>
                      <a:pt x="3277" y="2175"/>
                      <a:pt x="4096" y="2206"/>
                      <a:pt x="4852" y="2458"/>
                    </a:cubicBezTo>
                    <a:cubicBezTo>
                      <a:pt x="4915" y="2269"/>
                      <a:pt x="4947" y="2017"/>
                      <a:pt x="4947" y="1797"/>
                    </a:cubicBezTo>
                    <a:cubicBezTo>
                      <a:pt x="4947" y="1576"/>
                      <a:pt x="4789" y="1418"/>
                      <a:pt x="4600" y="1418"/>
                    </a:cubicBezTo>
                    <a:lnTo>
                      <a:pt x="3907" y="1418"/>
                    </a:lnTo>
                    <a:cubicBezTo>
                      <a:pt x="3781" y="1418"/>
                      <a:pt x="3623" y="1418"/>
                      <a:pt x="3497" y="1481"/>
                    </a:cubicBezTo>
                    <a:cubicBezTo>
                      <a:pt x="3340" y="694"/>
                      <a:pt x="2710" y="127"/>
                      <a:pt x="2710" y="95"/>
                    </a:cubicBezTo>
                    <a:cubicBezTo>
                      <a:pt x="2647" y="32"/>
                      <a:pt x="2560" y="1"/>
                      <a:pt x="24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8" name="Google Shape;7678;p65"/>
              <p:cNvSpPr/>
              <p:nvPr/>
            </p:nvSpPr>
            <p:spPr>
              <a:xfrm>
                <a:off x="-18647525" y="4155875"/>
                <a:ext cx="148075" cy="195350"/>
              </a:xfrm>
              <a:custGeom>
                <a:avLst/>
                <a:gdLst/>
                <a:ahLst/>
                <a:cxnLst/>
                <a:rect l="l" t="t" r="r" b="b"/>
                <a:pathLst>
                  <a:path w="5923" h="7814" extrusionOk="0">
                    <a:moveTo>
                      <a:pt x="1859" y="2836"/>
                    </a:moveTo>
                    <a:cubicBezTo>
                      <a:pt x="2048" y="2836"/>
                      <a:pt x="2205" y="2994"/>
                      <a:pt x="2205" y="3183"/>
                    </a:cubicBezTo>
                    <a:lnTo>
                      <a:pt x="2205" y="3907"/>
                    </a:lnTo>
                    <a:cubicBezTo>
                      <a:pt x="2205" y="4096"/>
                      <a:pt x="2048" y="4254"/>
                      <a:pt x="1859" y="4254"/>
                    </a:cubicBezTo>
                    <a:cubicBezTo>
                      <a:pt x="1670" y="4254"/>
                      <a:pt x="1512" y="4096"/>
                      <a:pt x="1512" y="3907"/>
                    </a:cubicBezTo>
                    <a:lnTo>
                      <a:pt x="1512" y="3183"/>
                    </a:lnTo>
                    <a:cubicBezTo>
                      <a:pt x="1512" y="2994"/>
                      <a:pt x="1670" y="2836"/>
                      <a:pt x="1859" y="2836"/>
                    </a:cubicBezTo>
                    <a:close/>
                    <a:moveTo>
                      <a:pt x="3938" y="1"/>
                    </a:moveTo>
                    <a:cubicBezTo>
                      <a:pt x="2678" y="1"/>
                      <a:pt x="0" y="1"/>
                      <a:pt x="0" y="2836"/>
                    </a:cubicBezTo>
                    <a:cubicBezTo>
                      <a:pt x="0" y="4569"/>
                      <a:pt x="914" y="6774"/>
                      <a:pt x="2205" y="7814"/>
                    </a:cubicBezTo>
                    <a:cubicBezTo>
                      <a:pt x="2016" y="6995"/>
                      <a:pt x="1985" y="6018"/>
                      <a:pt x="2268" y="4915"/>
                    </a:cubicBezTo>
                    <a:cubicBezTo>
                      <a:pt x="2457" y="4222"/>
                      <a:pt x="2741" y="3466"/>
                      <a:pt x="3088" y="2805"/>
                    </a:cubicBezTo>
                    <a:cubicBezTo>
                      <a:pt x="2962" y="2710"/>
                      <a:pt x="2899" y="2647"/>
                      <a:pt x="2899" y="2490"/>
                    </a:cubicBezTo>
                    <a:lnTo>
                      <a:pt x="2899" y="1765"/>
                    </a:lnTo>
                    <a:cubicBezTo>
                      <a:pt x="2899" y="1576"/>
                      <a:pt x="3056" y="1418"/>
                      <a:pt x="3245" y="1418"/>
                    </a:cubicBezTo>
                    <a:cubicBezTo>
                      <a:pt x="3434" y="1418"/>
                      <a:pt x="3592" y="1576"/>
                      <a:pt x="3592" y="1765"/>
                    </a:cubicBezTo>
                    <a:lnTo>
                      <a:pt x="3592" y="1954"/>
                    </a:lnTo>
                    <a:cubicBezTo>
                      <a:pt x="3781" y="1702"/>
                      <a:pt x="4033" y="1450"/>
                      <a:pt x="4222" y="1229"/>
                    </a:cubicBezTo>
                    <a:cubicBezTo>
                      <a:pt x="4726" y="694"/>
                      <a:pt x="5324" y="347"/>
                      <a:pt x="5923" y="190"/>
                    </a:cubicBezTo>
                    <a:cubicBezTo>
                      <a:pt x="5293" y="32"/>
                      <a:pt x="4631" y="1"/>
                      <a:pt x="393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79" name="Google Shape;7679;p65"/>
              <p:cNvSpPr/>
              <p:nvPr/>
            </p:nvSpPr>
            <p:spPr>
              <a:xfrm>
                <a:off x="-18442750" y="4150575"/>
                <a:ext cx="102400" cy="100625"/>
              </a:xfrm>
              <a:custGeom>
                <a:avLst/>
                <a:gdLst/>
                <a:ahLst/>
                <a:cxnLst/>
                <a:rect l="l" t="t" r="r" b="b"/>
                <a:pathLst>
                  <a:path w="4096" h="4025" extrusionOk="0">
                    <a:moveTo>
                      <a:pt x="630" y="0"/>
                    </a:moveTo>
                    <a:cubicBezTo>
                      <a:pt x="544" y="0"/>
                      <a:pt x="457" y="39"/>
                      <a:pt x="378" y="118"/>
                    </a:cubicBezTo>
                    <a:cubicBezTo>
                      <a:pt x="221" y="276"/>
                      <a:pt x="95" y="496"/>
                      <a:pt x="0" y="685"/>
                    </a:cubicBezTo>
                    <a:cubicBezTo>
                      <a:pt x="851" y="1063"/>
                      <a:pt x="1481" y="1725"/>
                      <a:pt x="1891" y="2134"/>
                    </a:cubicBezTo>
                    <a:cubicBezTo>
                      <a:pt x="2300" y="2513"/>
                      <a:pt x="2962" y="3206"/>
                      <a:pt x="3371" y="4025"/>
                    </a:cubicBezTo>
                    <a:cubicBezTo>
                      <a:pt x="3560" y="3962"/>
                      <a:pt x="3749" y="3836"/>
                      <a:pt x="3907" y="3647"/>
                    </a:cubicBezTo>
                    <a:cubicBezTo>
                      <a:pt x="4096" y="3552"/>
                      <a:pt x="4096" y="3332"/>
                      <a:pt x="3938" y="3206"/>
                    </a:cubicBezTo>
                    <a:lnTo>
                      <a:pt x="3434" y="2702"/>
                    </a:lnTo>
                    <a:cubicBezTo>
                      <a:pt x="3371" y="2607"/>
                      <a:pt x="3245" y="2544"/>
                      <a:pt x="3119" y="2450"/>
                    </a:cubicBezTo>
                    <a:cubicBezTo>
                      <a:pt x="3560" y="1788"/>
                      <a:pt x="3529" y="937"/>
                      <a:pt x="3529" y="906"/>
                    </a:cubicBezTo>
                    <a:cubicBezTo>
                      <a:pt x="3529" y="717"/>
                      <a:pt x="3371" y="591"/>
                      <a:pt x="3151" y="559"/>
                    </a:cubicBezTo>
                    <a:cubicBezTo>
                      <a:pt x="3147" y="559"/>
                      <a:pt x="3130" y="559"/>
                      <a:pt x="3103" y="559"/>
                    </a:cubicBezTo>
                    <a:cubicBezTo>
                      <a:pt x="2910" y="559"/>
                      <a:pt x="2190" y="583"/>
                      <a:pt x="1639" y="969"/>
                    </a:cubicBezTo>
                    <a:cubicBezTo>
                      <a:pt x="1544" y="843"/>
                      <a:pt x="1481" y="748"/>
                      <a:pt x="1387" y="654"/>
                    </a:cubicBezTo>
                    <a:lnTo>
                      <a:pt x="882" y="118"/>
                    </a:lnTo>
                    <a:cubicBezTo>
                      <a:pt x="804" y="39"/>
                      <a:pt x="717" y="0"/>
                      <a:pt x="6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80" name="Google Shape;7680;p65"/>
              <p:cNvSpPr/>
              <p:nvPr/>
            </p:nvSpPr>
            <p:spPr>
              <a:xfrm>
                <a:off x="-18581375" y="4176775"/>
                <a:ext cx="243400" cy="211550"/>
              </a:xfrm>
              <a:custGeom>
                <a:avLst/>
                <a:gdLst/>
                <a:ahLst/>
                <a:cxnLst/>
                <a:rect l="l" t="t" r="r" b="b"/>
                <a:pathLst>
                  <a:path w="9736" h="8462" extrusionOk="0">
                    <a:moveTo>
                      <a:pt x="4191" y="1000"/>
                    </a:moveTo>
                    <a:cubicBezTo>
                      <a:pt x="4277" y="1000"/>
                      <a:pt x="4364" y="1039"/>
                      <a:pt x="4443" y="1118"/>
                    </a:cubicBezTo>
                    <a:cubicBezTo>
                      <a:pt x="4600" y="1275"/>
                      <a:pt x="4600" y="1465"/>
                      <a:pt x="4443" y="1654"/>
                    </a:cubicBezTo>
                    <a:lnTo>
                      <a:pt x="3939" y="2158"/>
                    </a:lnTo>
                    <a:cubicBezTo>
                      <a:pt x="3860" y="2236"/>
                      <a:pt x="3765" y="2276"/>
                      <a:pt x="3675" y="2276"/>
                    </a:cubicBezTo>
                    <a:cubicBezTo>
                      <a:pt x="3584" y="2276"/>
                      <a:pt x="3498" y="2236"/>
                      <a:pt x="3435" y="2158"/>
                    </a:cubicBezTo>
                    <a:cubicBezTo>
                      <a:pt x="3277" y="2000"/>
                      <a:pt x="3277" y="1811"/>
                      <a:pt x="3435" y="1654"/>
                    </a:cubicBezTo>
                    <a:lnTo>
                      <a:pt x="3939" y="1118"/>
                    </a:lnTo>
                    <a:cubicBezTo>
                      <a:pt x="4017" y="1039"/>
                      <a:pt x="4104" y="1000"/>
                      <a:pt x="4191" y="1000"/>
                    </a:cubicBezTo>
                    <a:close/>
                    <a:moveTo>
                      <a:pt x="5230" y="3048"/>
                    </a:moveTo>
                    <a:cubicBezTo>
                      <a:pt x="5317" y="3048"/>
                      <a:pt x="5404" y="3087"/>
                      <a:pt x="5482" y="3166"/>
                    </a:cubicBezTo>
                    <a:cubicBezTo>
                      <a:pt x="5640" y="3323"/>
                      <a:pt x="5640" y="3512"/>
                      <a:pt x="5482" y="3701"/>
                    </a:cubicBezTo>
                    <a:lnTo>
                      <a:pt x="4978" y="4205"/>
                    </a:lnTo>
                    <a:cubicBezTo>
                      <a:pt x="4900" y="4284"/>
                      <a:pt x="4805" y="4324"/>
                      <a:pt x="4710" y="4324"/>
                    </a:cubicBezTo>
                    <a:cubicBezTo>
                      <a:pt x="4616" y="4324"/>
                      <a:pt x="4521" y="4284"/>
                      <a:pt x="4443" y="4205"/>
                    </a:cubicBezTo>
                    <a:cubicBezTo>
                      <a:pt x="4285" y="4048"/>
                      <a:pt x="4285" y="3796"/>
                      <a:pt x="4443" y="3701"/>
                    </a:cubicBezTo>
                    <a:lnTo>
                      <a:pt x="4978" y="3166"/>
                    </a:lnTo>
                    <a:cubicBezTo>
                      <a:pt x="5057" y="3087"/>
                      <a:pt x="5144" y="3048"/>
                      <a:pt x="5230" y="3048"/>
                    </a:cubicBezTo>
                    <a:close/>
                    <a:moveTo>
                      <a:pt x="2674" y="3583"/>
                    </a:moveTo>
                    <a:cubicBezTo>
                      <a:pt x="2765" y="3583"/>
                      <a:pt x="2852" y="3623"/>
                      <a:pt x="2930" y="3701"/>
                    </a:cubicBezTo>
                    <a:cubicBezTo>
                      <a:pt x="3088" y="3796"/>
                      <a:pt x="3088" y="4048"/>
                      <a:pt x="2930" y="4205"/>
                    </a:cubicBezTo>
                    <a:lnTo>
                      <a:pt x="2395" y="4710"/>
                    </a:lnTo>
                    <a:cubicBezTo>
                      <a:pt x="2316" y="4788"/>
                      <a:pt x="2229" y="4828"/>
                      <a:pt x="2143" y="4828"/>
                    </a:cubicBezTo>
                    <a:cubicBezTo>
                      <a:pt x="2056" y="4828"/>
                      <a:pt x="1970" y="4788"/>
                      <a:pt x="1891" y="4710"/>
                    </a:cubicBezTo>
                    <a:cubicBezTo>
                      <a:pt x="1733" y="4552"/>
                      <a:pt x="1733" y="4363"/>
                      <a:pt x="1891" y="4205"/>
                    </a:cubicBezTo>
                    <a:lnTo>
                      <a:pt x="2395" y="3701"/>
                    </a:lnTo>
                    <a:cubicBezTo>
                      <a:pt x="2489" y="3623"/>
                      <a:pt x="2584" y="3583"/>
                      <a:pt x="2674" y="3583"/>
                    </a:cubicBezTo>
                    <a:close/>
                    <a:moveTo>
                      <a:pt x="7207" y="4087"/>
                    </a:moveTo>
                    <a:cubicBezTo>
                      <a:pt x="7302" y="4087"/>
                      <a:pt x="7388" y="4127"/>
                      <a:pt x="7436" y="4205"/>
                    </a:cubicBezTo>
                    <a:cubicBezTo>
                      <a:pt x="7625" y="4363"/>
                      <a:pt x="7625" y="4552"/>
                      <a:pt x="7436" y="4710"/>
                    </a:cubicBezTo>
                    <a:lnTo>
                      <a:pt x="6932" y="5214"/>
                    </a:lnTo>
                    <a:cubicBezTo>
                      <a:pt x="6853" y="5292"/>
                      <a:pt x="6766" y="5332"/>
                      <a:pt x="6680" y="5332"/>
                    </a:cubicBezTo>
                    <a:cubicBezTo>
                      <a:pt x="6593" y="5332"/>
                      <a:pt x="6506" y="5292"/>
                      <a:pt x="6427" y="5214"/>
                    </a:cubicBezTo>
                    <a:cubicBezTo>
                      <a:pt x="6270" y="5056"/>
                      <a:pt x="6270" y="4867"/>
                      <a:pt x="6427" y="4710"/>
                    </a:cubicBezTo>
                    <a:lnTo>
                      <a:pt x="6932" y="4205"/>
                    </a:lnTo>
                    <a:cubicBezTo>
                      <a:pt x="7010" y="4127"/>
                      <a:pt x="7113" y="4087"/>
                      <a:pt x="7207" y="4087"/>
                    </a:cubicBezTo>
                    <a:close/>
                    <a:moveTo>
                      <a:pt x="5388" y="4875"/>
                    </a:moveTo>
                    <a:cubicBezTo>
                      <a:pt x="5474" y="4875"/>
                      <a:pt x="5561" y="4914"/>
                      <a:pt x="5640" y="4993"/>
                    </a:cubicBezTo>
                    <a:cubicBezTo>
                      <a:pt x="5797" y="5151"/>
                      <a:pt x="5797" y="5340"/>
                      <a:pt x="5640" y="5497"/>
                    </a:cubicBezTo>
                    <a:lnTo>
                      <a:pt x="5136" y="6001"/>
                    </a:lnTo>
                    <a:cubicBezTo>
                      <a:pt x="5057" y="6080"/>
                      <a:pt x="4963" y="6119"/>
                      <a:pt x="4868" y="6119"/>
                    </a:cubicBezTo>
                    <a:cubicBezTo>
                      <a:pt x="4773" y="6119"/>
                      <a:pt x="4679" y="6080"/>
                      <a:pt x="4600" y="6001"/>
                    </a:cubicBezTo>
                    <a:cubicBezTo>
                      <a:pt x="4443" y="5844"/>
                      <a:pt x="4443" y="5655"/>
                      <a:pt x="4600" y="5497"/>
                    </a:cubicBezTo>
                    <a:lnTo>
                      <a:pt x="5136" y="4993"/>
                    </a:lnTo>
                    <a:cubicBezTo>
                      <a:pt x="5215" y="4914"/>
                      <a:pt x="5301" y="4875"/>
                      <a:pt x="5388" y="4875"/>
                    </a:cubicBezTo>
                    <a:close/>
                    <a:moveTo>
                      <a:pt x="2674" y="5568"/>
                    </a:moveTo>
                    <a:cubicBezTo>
                      <a:pt x="2765" y="5568"/>
                      <a:pt x="2852" y="5607"/>
                      <a:pt x="2930" y="5686"/>
                    </a:cubicBezTo>
                    <a:cubicBezTo>
                      <a:pt x="3088" y="5844"/>
                      <a:pt x="3088" y="6064"/>
                      <a:pt x="2930" y="6222"/>
                    </a:cubicBezTo>
                    <a:lnTo>
                      <a:pt x="2395" y="6726"/>
                    </a:lnTo>
                    <a:cubicBezTo>
                      <a:pt x="2316" y="6805"/>
                      <a:pt x="2229" y="6844"/>
                      <a:pt x="2143" y="6844"/>
                    </a:cubicBezTo>
                    <a:cubicBezTo>
                      <a:pt x="2056" y="6844"/>
                      <a:pt x="1970" y="6805"/>
                      <a:pt x="1891" y="6726"/>
                    </a:cubicBezTo>
                    <a:cubicBezTo>
                      <a:pt x="1733" y="6568"/>
                      <a:pt x="1733" y="6379"/>
                      <a:pt x="1891" y="6222"/>
                    </a:cubicBezTo>
                    <a:lnTo>
                      <a:pt x="2395" y="5686"/>
                    </a:lnTo>
                    <a:cubicBezTo>
                      <a:pt x="2489" y="5607"/>
                      <a:pt x="2584" y="5568"/>
                      <a:pt x="2674" y="5568"/>
                    </a:cubicBezTo>
                    <a:close/>
                    <a:moveTo>
                      <a:pt x="4065" y="1"/>
                    </a:moveTo>
                    <a:cubicBezTo>
                      <a:pt x="3468" y="1"/>
                      <a:pt x="2828" y="244"/>
                      <a:pt x="2174" y="897"/>
                    </a:cubicBezTo>
                    <a:cubicBezTo>
                      <a:pt x="1355" y="1717"/>
                      <a:pt x="662" y="2977"/>
                      <a:pt x="347" y="4268"/>
                    </a:cubicBezTo>
                    <a:cubicBezTo>
                      <a:pt x="0" y="5781"/>
                      <a:pt x="190" y="7009"/>
                      <a:pt x="914" y="7702"/>
                    </a:cubicBezTo>
                    <a:cubicBezTo>
                      <a:pt x="1466" y="8255"/>
                      <a:pt x="2204" y="8461"/>
                      <a:pt x="2972" y="8461"/>
                    </a:cubicBezTo>
                    <a:cubicBezTo>
                      <a:pt x="3430" y="8461"/>
                      <a:pt x="3900" y="8387"/>
                      <a:pt x="4348" y="8270"/>
                    </a:cubicBezTo>
                    <a:cubicBezTo>
                      <a:pt x="5608" y="7955"/>
                      <a:pt x="6900" y="7230"/>
                      <a:pt x="7719" y="6442"/>
                    </a:cubicBezTo>
                    <a:cubicBezTo>
                      <a:pt x="9736" y="4426"/>
                      <a:pt x="7845" y="2536"/>
                      <a:pt x="6963" y="1654"/>
                    </a:cubicBezTo>
                    <a:cubicBezTo>
                      <a:pt x="6367" y="1057"/>
                      <a:pt x="5310" y="1"/>
                      <a:pt x="40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81" name="Google Shape;7681;p65"/>
            <p:cNvGrpSpPr/>
            <p:nvPr/>
          </p:nvGrpSpPr>
          <p:grpSpPr>
            <a:xfrm>
              <a:off x="4174704" y="2082844"/>
              <a:ext cx="204981" cy="232708"/>
              <a:chOff x="-16775350" y="3309200"/>
              <a:chExt cx="267800" cy="304025"/>
            </a:xfrm>
            <a:grpFill/>
          </p:grpSpPr>
          <p:sp>
            <p:nvSpPr>
              <p:cNvPr id="7682" name="Google Shape;7682;p65"/>
              <p:cNvSpPr/>
              <p:nvPr/>
            </p:nvSpPr>
            <p:spPr>
              <a:xfrm>
                <a:off x="-16775350" y="3309200"/>
                <a:ext cx="267800" cy="160675"/>
              </a:xfrm>
              <a:custGeom>
                <a:avLst/>
                <a:gdLst/>
                <a:ahLst/>
                <a:cxnLst/>
                <a:rect l="l" t="t" r="r" b="b"/>
                <a:pathLst>
                  <a:path w="10712" h="6427" extrusionOk="0">
                    <a:moveTo>
                      <a:pt x="4978" y="1418"/>
                    </a:moveTo>
                    <a:cubicBezTo>
                      <a:pt x="5388" y="1418"/>
                      <a:pt x="5703" y="1733"/>
                      <a:pt x="5703" y="2111"/>
                    </a:cubicBezTo>
                    <a:cubicBezTo>
                      <a:pt x="5703" y="2520"/>
                      <a:pt x="5388" y="2835"/>
                      <a:pt x="4978" y="2835"/>
                    </a:cubicBezTo>
                    <a:cubicBezTo>
                      <a:pt x="4600" y="2835"/>
                      <a:pt x="4285" y="2520"/>
                      <a:pt x="4285" y="2111"/>
                    </a:cubicBezTo>
                    <a:cubicBezTo>
                      <a:pt x="4285" y="1733"/>
                      <a:pt x="4600" y="1418"/>
                      <a:pt x="4978" y="1418"/>
                    </a:cubicBezTo>
                    <a:close/>
                    <a:moveTo>
                      <a:pt x="3182" y="2867"/>
                    </a:moveTo>
                    <a:cubicBezTo>
                      <a:pt x="3781" y="2867"/>
                      <a:pt x="4254" y="3340"/>
                      <a:pt x="4254" y="3938"/>
                    </a:cubicBezTo>
                    <a:cubicBezTo>
                      <a:pt x="4285" y="4505"/>
                      <a:pt x="3781" y="5009"/>
                      <a:pt x="3182" y="5009"/>
                    </a:cubicBezTo>
                    <a:cubicBezTo>
                      <a:pt x="2584" y="5009"/>
                      <a:pt x="2111" y="4537"/>
                      <a:pt x="2111" y="3938"/>
                    </a:cubicBezTo>
                    <a:cubicBezTo>
                      <a:pt x="2111" y="3340"/>
                      <a:pt x="2584" y="2867"/>
                      <a:pt x="3182" y="2867"/>
                    </a:cubicBezTo>
                    <a:close/>
                    <a:moveTo>
                      <a:pt x="5356" y="0"/>
                    </a:moveTo>
                    <a:cubicBezTo>
                      <a:pt x="2395" y="0"/>
                      <a:pt x="0" y="2394"/>
                      <a:pt x="0" y="5356"/>
                    </a:cubicBezTo>
                    <a:cubicBezTo>
                      <a:pt x="0" y="5954"/>
                      <a:pt x="473" y="6427"/>
                      <a:pt x="1040" y="6427"/>
                    </a:cubicBezTo>
                    <a:lnTo>
                      <a:pt x="9609" y="6427"/>
                    </a:lnTo>
                    <a:cubicBezTo>
                      <a:pt x="10208" y="6427"/>
                      <a:pt x="10681" y="5954"/>
                      <a:pt x="10681" y="5356"/>
                    </a:cubicBezTo>
                    <a:cubicBezTo>
                      <a:pt x="10712" y="2394"/>
                      <a:pt x="8286" y="0"/>
                      <a:pt x="53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83" name="Google Shape;7683;p65"/>
              <p:cNvSpPr/>
              <p:nvPr/>
            </p:nvSpPr>
            <p:spPr>
              <a:xfrm>
                <a:off x="-16704475" y="3398975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1" y="127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94" y="127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84" name="Google Shape;7684;p65"/>
              <p:cNvSpPr/>
              <p:nvPr/>
            </p:nvSpPr>
            <p:spPr>
              <a:xfrm>
                <a:off x="-16707625" y="3487200"/>
                <a:ext cx="129200" cy="126025"/>
              </a:xfrm>
              <a:custGeom>
                <a:avLst/>
                <a:gdLst/>
                <a:ahLst/>
                <a:cxnLst/>
                <a:rect l="l" t="t" r="r" b="b"/>
                <a:pathLst>
                  <a:path w="5168" h="5041" extrusionOk="0">
                    <a:moveTo>
                      <a:pt x="1135" y="0"/>
                    </a:moveTo>
                    <a:cubicBezTo>
                      <a:pt x="1072" y="725"/>
                      <a:pt x="914" y="1449"/>
                      <a:pt x="631" y="2079"/>
                    </a:cubicBezTo>
                    <a:cubicBezTo>
                      <a:pt x="1" y="3592"/>
                      <a:pt x="1103" y="5041"/>
                      <a:pt x="2584" y="5041"/>
                    </a:cubicBezTo>
                    <a:cubicBezTo>
                      <a:pt x="3939" y="5041"/>
                      <a:pt x="5168" y="3875"/>
                      <a:pt x="4632" y="2237"/>
                    </a:cubicBezTo>
                    <a:cubicBezTo>
                      <a:pt x="4411" y="1449"/>
                      <a:pt x="4222" y="725"/>
                      <a:pt x="4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85" name="Google Shape;7685;p65"/>
            <p:cNvGrpSpPr/>
            <p:nvPr/>
          </p:nvGrpSpPr>
          <p:grpSpPr>
            <a:xfrm>
              <a:off x="4174704" y="2368873"/>
              <a:ext cx="204981" cy="234546"/>
              <a:chOff x="-16775350" y="3683300"/>
              <a:chExt cx="267800" cy="306425"/>
            </a:xfrm>
            <a:grpFill/>
          </p:grpSpPr>
          <p:sp>
            <p:nvSpPr>
              <p:cNvPr id="7686" name="Google Shape;7686;p65"/>
              <p:cNvSpPr/>
              <p:nvPr/>
            </p:nvSpPr>
            <p:spPr>
              <a:xfrm>
                <a:off x="-16775350" y="3683300"/>
                <a:ext cx="267800" cy="306425"/>
              </a:xfrm>
              <a:custGeom>
                <a:avLst/>
                <a:gdLst/>
                <a:ahLst/>
                <a:cxnLst/>
                <a:rect l="l" t="t" r="r" b="b"/>
                <a:pathLst>
                  <a:path w="10712" h="12257" extrusionOk="0">
                    <a:moveTo>
                      <a:pt x="5356" y="1"/>
                    </a:moveTo>
                    <a:cubicBezTo>
                      <a:pt x="2395" y="1"/>
                      <a:pt x="0" y="2395"/>
                      <a:pt x="0" y="5357"/>
                    </a:cubicBezTo>
                    <a:lnTo>
                      <a:pt x="0" y="11847"/>
                    </a:lnTo>
                    <a:cubicBezTo>
                      <a:pt x="0" y="12036"/>
                      <a:pt x="158" y="12193"/>
                      <a:pt x="347" y="12193"/>
                    </a:cubicBezTo>
                    <a:lnTo>
                      <a:pt x="1418" y="12193"/>
                    </a:lnTo>
                    <a:lnTo>
                      <a:pt x="1418" y="11153"/>
                    </a:lnTo>
                    <a:cubicBezTo>
                      <a:pt x="1418" y="10303"/>
                      <a:pt x="1702" y="9578"/>
                      <a:pt x="2206" y="8917"/>
                    </a:cubicBezTo>
                    <a:lnTo>
                      <a:pt x="2741" y="8224"/>
                    </a:lnTo>
                    <a:lnTo>
                      <a:pt x="2017" y="7121"/>
                    </a:lnTo>
                    <a:cubicBezTo>
                      <a:pt x="1607" y="6522"/>
                      <a:pt x="1418" y="5829"/>
                      <a:pt x="1418" y="5136"/>
                    </a:cubicBezTo>
                    <a:cubicBezTo>
                      <a:pt x="1418" y="4128"/>
                      <a:pt x="2080" y="3183"/>
                      <a:pt x="3025" y="2994"/>
                    </a:cubicBezTo>
                    <a:cubicBezTo>
                      <a:pt x="3197" y="2953"/>
                      <a:pt x="3371" y="2933"/>
                      <a:pt x="3544" y="2933"/>
                    </a:cubicBezTo>
                    <a:cubicBezTo>
                      <a:pt x="4034" y="2933"/>
                      <a:pt x="4511" y="3092"/>
                      <a:pt x="4884" y="3372"/>
                    </a:cubicBezTo>
                    <a:cubicBezTo>
                      <a:pt x="5041" y="3529"/>
                      <a:pt x="5199" y="3687"/>
                      <a:pt x="5293" y="3844"/>
                    </a:cubicBezTo>
                    <a:cubicBezTo>
                      <a:pt x="5388" y="3687"/>
                      <a:pt x="5514" y="3561"/>
                      <a:pt x="5671" y="3466"/>
                    </a:cubicBezTo>
                    <a:cubicBezTo>
                      <a:pt x="6052" y="3086"/>
                      <a:pt x="6649" y="2896"/>
                      <a:pt x="7187" y="2896"/>
                    </a:cubicBezTo>
                    <a:cubicBezTo>
                      <a:pt x="7228" y="2896"/>
                      <a:pt x="7269" y="2897"/>
                      <a:pt x="7310" y="2899"/>
                    </a:cubicBezTo>
                    <a:cubicBezTo>
                      <a:pt x="8412" y="3025"/>
                      <a:pt x="9263" y="4002"/>
                      <a:pt x="9263" y="5136"/>
                    </a:cubicBezTo>
                    <a:cubicBezTo>
                      <a:pt x="9263" y="5735"/>
                      <a:pt x="9137" y="6302"/>
                      <a:pt x="8885" y="6837"/>
                    </a:cubicBezTo>
                    <a:cubicBezTo>
                      <a:pt x="8664" y="7404"/>
                      <a:pt x="8349" y="7877"/>
                      <a:pt x="7940" y="8255"/>
                    </a:cubicBezTo>
                    <a:cubicBezTo>
                      <a:pt x="8349" y="8665"/>
                      <a:pt x="8664" y="9137"/>
                      <a:pt x="8885" y="9673"/>
                    </a:cubicBezTo>
                    <a:cubicBezTo>
                      <a:pt x="9137" y="10240"/>
                      <a:pt x="9263" y="10775"/>
                      <a:pt x="9263" y="11374"/>
                    </a:cubicBezTo>
                    <a:lnTo>
                      <a:pt x="9263" y="12256"/>
                    </a:lnTo>
                    <a:lnTo>
                      <a:pt x="10302" y="12256"/>
                    </a:lnTo>
                    <a:cubicBezTo>
                      <a:pt x="10523" y="12256"/>
                      <a:pt x="10681" y="12099"/>
                      <a:pt x="10681" y="11878"/>
                    </a:cubicBezTo>
                    <a:lnTo>
                      <a:pt x="10681" y="5420"/>
                    </a:lnTo>
                    <a:cubicBezTo>
                      <a:pt x="10712" y="2395"/>
                      <a:pt x="8286" y="1"/>
                      <a:pt x="5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87" name="Google Shape;7687;p65"/>
              <p:cNvSpPr/>
              <p:nvPr/>
            </p:nvSpPr>
            <p:spPr>
              <a:xfrm>
                <a:off x="-16648550" y="3847925"/>
                <a:ext cx="13425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537" h="851" extrusionOk="0">
                    <a:moveTo>
                      <a:pt x="284" y="0"/>
                    </a:moveTo>
                    <a:lnTo>
                      <a:pt x="1" y="252"/>
                    </a:lnTo>
                    <a:lnTo>
                      <a:pt x="284" y="851"/>
                    </a:lnTo>
                    <a:lnTo>
                      <a:pt x="536" y="252"/>
                    </a:lnTo>
                    <a:lnTo>
                      <a:pt x="28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88" name="Google Shape;7688;p65"/>
              <p:cNvSpPr/>
              <p:nvPr/>
            </p:nvSpPr>
            <p:spPr>
              <a:xfrm>
                <a:off x="-16722575" y="3771400"/>
                <a:ext cx="161475" cy="215950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8638" extrusionOk="0">
                    <a:moveTo>
                      <a:pt x="1827" y="1486"/>
                    </a:moveTo>
                    <a:cubicBezTo>
                      <a:pt x="2017" y="1486"/>
                      <a:pt x="2174" y="1644"/>
                      <a:pt x="2174" y="1833"/>
                    </a:cubicBezTo>
                    <a:cubicBezTo>
                      <a:pt x="2174" y="2022"/>
                      <a:pt x="2017" y="2179"/>
                      <a:pt x="1827" y="2179"/>
                    </a:cubicBezTo>
                    <a:cubicBezTo>
                      <a:pt x="1607" y="2179"/>
                      <a:pt x="1449" y="2022"/>
                      <a:pt x="1449" y="1833"/>
                    </a:cubicBezTo>
                    <a:cubicBezTo>
                      <a:pt x="1449" y="1644"/>
                      <a:pt x="1607" y="1486"/>
                      <a:pt x="1827" y="1486"/>
                    </a:cubicBezTo>
                    <a:close/>
                    <a:moveTo>
                      <a:pt x="4663" y="1486"/>
                    </a:moveTo>
                    <a:cubicBezTo>
                      <a:pt x="4852" y="1486"/>
                      <a:pt x="5009" y="1644"/>
                      <a:pt x="5009" y="1833"/>
                    </a:cubicBezTo>
                    <a:cubicBezTo>
                      <a:pt x="5009" y="2022"/>
                      <a:pt x="4852" y="2179"/>
                      <a:pt x="4663" y="2179"/>
                    </a:cubicBezTo>
                    <a:cubicBezTo>
                      <a:pt x="4442" y="2179"/>
                      <a:pt x="4285" y="2022"/>
                      <a:pt x="4285" y="1833"/>
                    </a:cubicBezTo>
                    <a:cubicBezTo>
                      <a:pt x="4285" y="1644"/>
                      <a:pt x="4442" y="1486"/>
                      <a:pt x="4663" y="1486"/>
                    </a:cubicBezTo>
                    <a:close/>
                    <a:moveTo>
                      <a:pt x="3257" y="2219"/>
                    </a:moveTo>
                    <a:cubicBezTo>
                      <a:pt x="3348" y="2219"/>
                      <a:pt x="3434" y="2258"/>
                      <a:pt x="3497" y="2337"/>
                    </a:cubicBezTo>
                    <a:lnTo>
                      <a:pt x="4222" y="3061"/>
                    </a:lnTo>
                    <a:cubicBezTo>
                      <a:pt x="4285" y="3124"/>
                      <a:pt x="4348" y="3282"/>
                      <a:pt x="4253" y="3439"/>
                    </a:cubicBezTo>
                    <a:lnTo>
                      <a:pt x="3560" y="4857"/>
                    </a:lnTo>
                    <a:cubicBezTo>
                      <a:pt x="3466" y="4983"/>
                      <a:pt x="3340" y="5046"/>
                      <a:pt x="3245" y="5046"/>
                    </a:cubicBezTo>
                    <a:cubicBezTo>
                      <a:pt x="3119" y="5046"/>
                      <a:pt x="2962" y="4983"/>
                      <a:pt x="2930" y="4857"/>
                    </a:cubicBezTo>
                    <a:lnTo>
                      <a:pt x="2206" y="3439"/>
                    </a:lnTo>
                    <a:cubicBezTo>
                      <a:pt x="2143" y="3313"/>
                      <a:pt x="2174" y="3124"/>
                      <a:pt x="2300" y="3061"/>
                    </a:cubicBezTo>
                    <a:lnTo>
                      <a:pt x="2993" y="2337"/>
                    </a:lnTo>
                    <a:cubicBezTo>
                      <a:pt x="3072" y="2258"/>
                      <a:pt x="3166" y="2219"/>
                      <a:pt x="3257" y="2219"/>
                    </a:cubicBezTo>
                    <a:close/>
                    <a:moveTo>
                      <a:pt x="5044" y="1"/>
                    </a:moveTo>
                    <a:cubicBezTo>
                      <a:pt x="4682" y="1"/>
                      <a:pt x="4348" y="125"/>
                      <a:pt x="4064" y="352"/>
                    </a:cubicBezTo>
                    <a:cubicBezTo>
                      <a:pt x="3749" y="635"/>
                      <a:pt x="3592" y="1045"/>
                      <a:pt x="3592" y="1423"/>
                    </a:cubicBezTo>
                    <a:cubicBezTo>
                      <a:pt x="3592" y="1612"/>
                      <a:pt x="3434" y="1770"/>
                      <a:pt x="3245" y="1770"/>
                    </a:cubicBezTo>
                    <a:cubicBezTo>
                      <a:pt x="3025" y="1770"/>
                      <a:pt x="2867" y="1612"/>
                      <a:pt x="2867" y="1423"/>
                    </a:cubicBezTo>
                    <a:cubicBezTo>
                      <a:pt x="2867" y="982"/>
                      <a:pt x="2678" y="604"/>
                      <a:pt x="2332" y="320"/>
                    </a:cubicBezTo>
                    <a:cubicBezTo>
                      <a:pt x="2072" y="108"/>
                      <a:pt x="1759" y="1"/>
                      <a:pt x="1419" y="1"/>
                    </a:cubicBezTo>
                    <a:cubicBezTo>
                      <a:pt x="1306" y="1"/>
                      <a:pt x="1190" y="13"/>
                      <a:pt x="1071" y="37"/>
                    </a:cubicBezTo>
                    <a:cubicBezTo>
                      <a:pt x="410" y="194"/>
                      <a:pt x="0" y="887"/>
                      <a:pt x="0" y="1549"/>
                    </a:cubicBezTo>
                    <a:cubicBezTo>
                      <a:pt x="0" y="2085"/>
                      <a:pt x="158" y="2652"/>
                      <a:pt x="473" y="3124"/>
                    </a:cubicBezTo>
                    <a:lnTo>
                      <a:pt x="1386" y="4448"/>
                    </a:lnTo>
                    <a:cubicBezTo>
                      <a:pt x="1449" y="4574"/>
                      <a:pt x="1449" y="4763"/>
                      <a:pt x="1386" y="4889"/>
                    </a:cubicBezTo>
                    <a:lnTo>
                      <a:pt x="662" y="5802"/>
                    </a:lnTo>
                    <a:cubicBezTo>
                      <a:pt x="284" y="6275"/>
                      <a:pt x="32" y="6905"/>
                      <a:pt x="32" y="7566"/>
                    </a:cubicBezTo>
                    <a:lnTo>
                      <a:pt x="32" y="8638"/>
                    </a:lnTo>
                    <a:lnTo>
                      <a:pt x="6459" y="8638"/>
                    </a:lnTo>
                    <a:lnTo>
                      <a:pt x="6459" y="7756"/>
                    </a:lnTo>
                    <a:cubicBezTo>
                      <a:pt x="6459" y="7283"/>
                      <a:pt x="6396" y="6779"/>
                      <a:pt x="6175" y="6338"/>
                    </a:cubicBezTo>
                    <a:cubicBezTo>
                      <a:pt x="5860" y="5708"/>
                      <a:pt x="5545" y="5424"/>
                      <a:pt x="5136" y="4920"/>
                    </a:cubicBezTo>
                    <a:cubicBezTo>
                      <a:pt x="4978" y="4794"/>
                      <a:pt x="4978" y="4574"/>
                      <a:pt x="5136" y="4416"/>
                    </a:cubicBezTo>
                    <a:cubicBezTo>
                      <a:pt x="5608" y="3943"/>
                      <a:pt x="5860" y="3691"/>
                      <a:pt x="6144" y="2967"/>
                    </a:cubicBezTo>
                    <a:cubicBezTo>
                      <a:pt x="6333" y="2526"/>
                      <a:pt x="6427" y="2022"/>
                      <a:pt x="6427" y="1549"/>
                    </a:cubicBezTo>
                    <a:cubicBezTo>
                      <a:pt x="6427" y="793"/>
                      <a:pt x="5860" y="100"/>
                      <a:pt x="5167" y="5"/>
                    </a:cubicBezTo>
                    <a:cubicBezTo>
                      <a:pt x="5126" y="2"/>
                      <a:pt x="5085" y="1"/>
                      <a:pt x="504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689" name="Google Shape;7689;p65"/>
            <p:cNvGrpSpPr/>
            <p:nvPr/>
          </p:nvGrpSpPr>
          <p:grpSpPr>
            <a:xfrm>
              <a:off x="4160228" y="2656358"/>
              <a:ext cx="233933" cy="232708"/>
              <a:chOff x="-16794250" y="4058225"/>
              <a:chExt cx="305625" cy="304025"/>
            </a:xfrm>
            <a:grpFill/>
          </p:grpSpPr>
          <p:sp>
            <p:nvSpPr>
              <p:cNvPr id="7690" name="Google Shape;7690;p65"/>
              <p:cNvSpPr/>
              <p:nvPr/>
            </p:nvSpPr>
            <p:spPr>
              <a:xfrm>
                <a:off x="-16793475" y="4309475"/>
                <a:ext cx="709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2490" y="693"/>
                    </a:lnTo>
                    <a:cubicBezTo>
                      <a:pt x="2679" y="693"/>
                      <a:pt x="2836" y="536"/>
                      <a:pt x="2836" y="347"/>
                    </a:cubicBezTo>
                    <a:cubicBezTo>
                      <a:pt x="2836" y="158"/>
                      <a:pt x="2679" y="0"/>
                      <a:pt x="249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1" name="Google Shape;7691;p65"/>
              <p:cNvSpPr/>
              <p:nvPr/>
            </p:nvSpPr>
            <p:spPr>
              <a:xfrm>
                <a:off x="-16758025" y="4344900"/>
                <a:ext cx="898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lnTo>
                      <a:pt x="3245" y="694"/>
                    </a:lnTo>
                    <a:cubicBezTo>
                      <a:pt x="3435" y="694"/>
                      <a:pt x="3592" y="536"/>
                      <a:pt x="3592" y="347"/>
                    </a:cubicBezTo>
                    <a:cubicBezTo>
                      <a:pt x="3592" y="158"/>
                      <a:pt x="3435" y="1"/>
                      <a:pt x="32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2" name="Google Shape;7692;p65"/>
              <p:cNvSpPr/>
              <p:nvPr/>
            </p:nvSpPr>
            <p:spPr>
              <a:xfrm>
                <a:off x="-16615475" y="4344900"/>
                <a:ext cx="898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694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lnTo>
                      <a:pt x="3246" y="694"/>
                    </a:lnTo>
                    <a:cubicBezTo>
                      <a:pt x="3435" y="694"/>
                      <a:pt x="3592" y="536"/>
                      <a:pt x="3592" y="347"/>
                    </a:cubicBezTo>
                    <a:cubicBezTo>
                      <a:pt x="3592" y="158"/>
                      <a:pt x="3435" y="1"/>
                      <a:pt x="32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3" name="Google Shape;7693;p65"/>
              <p:cNvSpPr/>
              <p:nvPr/>
            </p:nvSpPr>
            <p:spPr>
              <a:xfrm>
                <a:off x="-16561900" y="4309475"/>
                <a:ext cx="7170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lnTo>
                      <a:pt x="2521" y="693"/>
                    </a:lnTo>
                    <a:cubicBezTo>
                      <a:pt x="2710" y="693"/>
                      <a:pt x="2867" y="536"/>
                      <a:pt x="2867" y="347"/>
                    </a:cubicBezTo>
                    <a:cubicBezTo>
                      <a:pt x="2867" y="158"/>
                      <a:pt x="2710" y="0"/>
                      <a:pt x="25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4" name="Google Shape;7694;p65"/>
              <p:cNvSpPr/>
              <p:nvPr/>
            </p:nvSpPr>
            <p:spPr>
              <a:xfrm>
                <a:off x="-16704475" y="4309475"/>
                <a:ext cx="1252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5011" h="694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3"/>
                      <a:pt x="347" y="693"/>
                    </a:cubicBezTo>
                    <a:lnTo>
                      <a:pt x="4632" y="693"/>
                    </a:lnTo>
                    <a:cubicBezTo>
                      <a:pt x="4821" y="693"/>
                      <a:pt x="5010" y="536"/>
                      <a:pt x="5010" y="347"/>
                    </a:cubicBezTo>
                    <a:cubicBezTo>
                      <a:pt x="5010" y="158"/>
                      <a:pt x="4821" y="0"/>
                      <a:pt x="46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5" name="Google Shape;7695;p65"/>
              <p:cNvSpPr/>
              <p:nvPr/>
            </p:nvSpPr>
            <p:spPr>
              <a:xfrm>
                <a:off x="-16704475" y="4074750"/>
                <a:ext cx="126050" cy="165425"/>
              </a:xfrm>
              <a:custGeom>
                <a:avLst/>
                <a:gdLst/>
                <a:ahLst/>
                <a:cxnLst/>
                <a:rect l="l" t="t" r="r" b="b"/>
                <a:pathLst>
                  <a:path w="5042" h="6617" extrusionOk="0">
                    <a:moveTo>
                      <a:pt x="1072" y="2931"/>
                    </a:moveTo>
                    <a:cubicBezTo>
                      <a:pt x="1261" y="2931"/>
                      <a:pt x="1419" y="3088"/>
                      <a:pt x="1419" y="3277"/>
                    </a:cubicBezTo>
                    <a:lnTo>
                      <a:pt x="1419" y="5483"/>
                    </a:lnTo>
                    <a:cubicBezTo>
                      <a:pt x="1419" y="5672"/>
                      <a:pt x="1261" y="5829"/>
                      <a:pt x="1072" y="5829"/>
                    </a:cubicBezTo>
                    <a:cubicBezTo>
                      <a:pt x="851" y="5829"/>
                      <a:pt x="694" y="5672"/>
                      <a:pt x="694" y="5483"/>
                    </a:cubicBezTo>
                    <a:lnTo>
                      <a:pt x="694" y="3277"/>
                    </a:lnTo>
                    <a:cubicBezTo>
                      <a:pt x="694" y="3088"/>
                      <a:pt x="851" y="2931"/>
                      <a:pt x="1072" y="2931"/>
                    </a:cubicBezTo>
                    <a:close/>
                    <a:moveTo>
                      <a:pt x="3939" y="2931"/>
                    </a:moveTo>
                    <a:cubicBezTo>
                      <a:pt x="4128" y="2931"/>
                      <a:pt x="4285" y="3088"/>
                      <a:pt x="4285" y="3277"/>
                    </a:cubicBezTo>
                    <a:lnTo>
                      <a:pt x="4285" y="5483"/>
                    </a:lnTo>
                    <a:cubicBezTo>
                      <a:pt x="4285" y="5672"/>
                      <a:pt x="4128" y="5829"/>
                      <a:pt x="3939" y="5829"/>
                    </a:cubicBezTo>
                    <a:cubicBezTo>
                      <a:pt x="3718" y="5829"/>
                      <a:pt x="3561" y="5672"/>
                      <a:pt x="3561" y="5483"/>
                    </a:cubicBezTo>
                    <a:lnTo>
                      <a:pt x="3561" y="3277"/>
                    </a:lnTo>
                    <a:cubicBezTo>
                      <a:pt x="3561" y="3088"/>
                      <a:pt x="3718" y="2931"/>
                      <a:pt x="3939" y="2931"/>
                    </a:cubicBezTo>
                    <a:close/>
                    <a:moveTo>
                      <a:pt x="1" y="1"/>
                    </a:moveTo>
                    <a:lnTo>
                      <a:pt x="1" y="6554"/>
                    </a:lnTo>
                    <a:cubicBezTo>
                      <a:pt x="116" y="6542"/>
                      <a:pt x="240" y="6535"/>
                      <a:pt x="366" y="6535"/>
                    </a:cubicBezTo>
                    <a:cubicBezTo>
                      <a:pt x="584" y="6535"/>
                      <a:pt x="809" y="6557"/>
                      <a:pt x="1009" y="6617"/>
                    </a:cubicBezTo>
                    <a:cubicBezTo>
                      <a:pt x="1293" y="6207"/>
                      <a:pt x="1671" y="5924"/>
                      <a:pt x="2143" y="5829"/>
                    </a:cubicBezTo>
                    <a:lnTo>
                      <a:pt x="2143" y="3939"/>
                    </a:lnTo>
                    <a:cubicBezTo>
                      <a:pt x="2143" y="3750"/>
                      <a:pt x="2332" y="3592"/>
                      <a:pt x="2521" y="3592"/>
                    </a:cubicBezTo>
                    <a:cubicBezTo>
                      <a:pt x="2710" y="3592"/>
                      <a:pt x="2868" y="3750"/>
                      <a:pt x="2868" y="3939"/>
                    </a:cubicBezTo>
                    <a:lnTo>
                      <a:pt x="2868" y="5829"/>
                    </a:lnTo>
                    <a:cubicBezTo>
                      <a:pt x="3340" y="5955"/>
                      <a:pt x="3750" y="6239"/>
                      <a:pt x="4002" y="6617"/>
                    </a:cubicBezTo>
                    <a:cubicBezTo>
                      <a:pt x="4207" y="6555"/>
                      <a:pt x="4439" y="6507"/>
                      <a:pt x="4672" y="6507"/>
                    </a:cubicBezTo>
                    <a:cubicBezTo>
                      <a:pt x="4796" y="6507"/>
                      <a:pt x="4921" y="6521"/>
                      <a:pt x="5042" y="6554"/>
                    </a:cubicBezTo>
                    <a:lnTo>
                      <a:pt x="5042" y="1"/>
                    </a:lnTo>
                    <a:lnTo>
                      <a:pt x="4285" y="1"/>
                    </a:lnTo>
                    <a:lnTo>
                      <a:pt x="4285" y="1796"/>
                    </a:lnTo>
                    <a:cubicBezTo>
                      <a:pt x="4285" y="1985"/>
                      <a:pt x="4128" y="2143"/>
                      <a:pt x="3939" y="2143"/>
                    </a:cubicBezTo>
                    <a:cubicBezTo>
                      <a:pt x="3718" y="2143"/>
                      <a:pt x="3561" y="1985"/>
                      <a:pt x="3561" y="1796"/>
                    </a:cubicBezTo>
                    <a:lnTo>
                      <a:pt x="3561" y="1"/>
                    </a:lnTo>
                    <a:lnTo>
                      <a:pt x="2868" y="1"/>
                    </a:lnTo>
                    <a:lnTo>
                      <a:pt x="2868" y="2490"/>
                    </a:lnTo>
                    <a:cubicBezTo>
                      <a:pt x="2868" y="2679"/>
                      <a:pt x="2710" y="2836"/>
                      <a:pt x="2521" y="2836"/>
                    </a:cubicBezTo>
                    <a:cubicBezTo>
                      <a:pt x="2301" y="2836"/>
                      <a:pt x="2143" y="2679"/>
                      <a:pt x="2143" y="2490"/>
                    </a:cubicBezTo>
                    <a:lnTo>
                      <a:pt x="2143" y="1"/>
                    </a:lnTo>
                    <a:lnTo>
                      <a:pt x="1450" y="1"/>
                    </a:lnTo>
                    <a:lnTo>
                      <a:pt x="1450" y="1796"/>
                    </a:lnTo>
                    <a:cubicBezTo>
                      <a:pt x="1450" y="1985"/>
                      <a:pt x="1293" y="2143"/>
                      <a:pt x="1103" y="2143"/>
                    </a:cubicBezTo>
                    <a:cubicBezTo>
                      <a:pt x="883" y="2143"/>
                      <a:pt x="725" y="1985"/>
                      <a:pt x="725" y="1796"/>
                    </a:cubicBezTo>
                    <a:lnTo>
                      <a:pt x="72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6" name="Google Shape;7696;p65"/>
              <p:cNvSpPr/>
              <p:nvPr/>
            </p:nvSpPr>
            <p:spPr>
              <a:xfrm>
                <a:off x="-16725725" y="4237800"/>
                <a:ext cx="164625" cy="53575"/>
              </a:xfrm>
              <a:custGeom>
                <a:avLst/>
                <a:gdLst/>
                <a:ahLst/>
                <a:cxnLst/>
                <a:rect l="l" t="t" r="r" b="b"/>
                <a:pathLst>
                  <a:path w="6585" h="2143" extrusionOk="0">
                    <a:moveTo>
                      <a:pt x="3308" y="0"/>
                    </a:moveTo>
                    <a:cubicBezTo>
                      <a:pt x="2867" y="0"/>
                      <a:pt x="2458" y="252"/>
                      <a:pt x="2300" y="693"/>
                    </a:cubicBezTo>
                    <a:cubicBezTo>
                      <a:pt x="2232" y="830"/>
                      <a:pt x="2082" y="933"/>
                      <a:pt x="1921" y="933"/>
                    </a:cubicBezTo>
                    <a:cubicBezTo>
                      <a:pt x="1859" y="933"/>
                      <a:pt x="1795" y="917"/>
                      <a:pt x="1733" y="882"/>
                    </a:cubicBezTo>
                    <a:cubicBezTo>
                      <a:pt x="1570" y="774"/>
                      <a:pt x="1377" y="721"/>
                      <a:pt x="1181" y="721"/>
                    </a:cubicBezTo>
                    <a:cubicBezTo>
                      <a:pt x="809" y="721"/>
                      <a:pt x="427" y="910"/>
                      <a:pt x="221" y="1260"/>
                    </a:cubicBezTo>
                    <a:cubicBezTo>
                      <a:pt x="63" y="1512"/>
                      <a:pt x="0" y="1827"/>
                      <a:pt x="126" y="2143"/>
                    </a:cubicBezTo>
                    <a:lnTo>
                      <a:pt x="6522" y="2143"/>
                    </a:lnTo>
                    <a:cubicBezTo>
                      <a:pt x="6585" y="1890"/>
                      <a:pt x="6585" y="1575"/>
                      <a:pt x="6459" y="1292"/>
                    </a:cubicBezTo>
                    <a:cubicBezTo>
                      <a:pt x="6292" y="918"/>
                      <a:pt x="5893" y="708"/>
                      <a:pt x="5487" y="708"/>
                    </a:cubicBezTo>
                    <a:cubicBezTo>
                      <a:pt x="5278" y="708"/>
                      <a:pt x="5066" y="764"/>
                      <a:pt x="4883" y="882"/>
                    </a:cubicBezTo>
                    <a:cubicBezTo>
                      <a:pt x="4820" y="924"/>
                      <a:pt x="4747" y="945"/>
                      <a:pt x="4675" y="945"/>
                    </a:cubicBezTo>
                    <a:cubicBezTo>
                      <a:pt x="4530" y="945"/>
                      <a:pt x="4390" y="861"/>
                      <a:pt x="4348" y="693"/>
                    </a:cubicBezTo>
                    <a:cubicBezTo>
                      <a:pt x="4190" y="252"/>
                      <a:pt x="3781" y="0"/>
                      <a:pt x="33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7" name="Google Shape;7697;p65"/>
              <p:cNvSpPr/>
              <p:nvPr/>
            </p:nvSpPr>
            <p:spPr>
              <a:xfrm>
                <a:off x="-16559550" y="4058225"/>
                <a:ext cx="70925" cy="233150"/>
              </a:xfrm>
              <a:custGeom>
                <a:avLst/>
                <a:gdLst/>
                <a:ahLst/>
                <a:cxnLst/>
                <a:rect l="l" t="t" r="r" b="b"/>
                <a:pathLst>
                  <a:path w="2837" h="9326" extrusionOk="0">
                    <a:moveTo>
                      <a:pt x="694" y="0"/>
                    </a:moveTo>
                    <a:cubicBezTo>
                      <a:pt x="284" y="0"/>
                      <a:pt x="1" y="315"/>
                      <a:pt x="1" y="725"/>
                    </a:cubicBezTo>
                    <a:lnTo>
                      <a:pt x="1" y="7530"/>
                    </a:lnTo>
                    <a:cubicBezTo>
                      <a:pt x="127" y="7719"/>
                      <a:pt x="347" y="7908"/>
                      <a:pt x="442" y="8160"/>
                    </a:cubicBezTo>
                    <a:cubicBezTo>
                      <a:pt x="662" y="8506"/>
                      <a:pt x="694" y="8947"/>
                      <a:pt x="599" y="9326"/>
                    </a:cubicBezTo>
                    <a:lnTo>
                      <a:pt x="2458" y="9326"/>
                    </a:lnTo>
                    <a:cubicBezTo>
                      <a:pt x="2647" y="9326"/>
                      <a:pt x="2836" y="9168"/>
                      <a:pt x="2836" y="8979"/>
                    </a:cubicBezTo>
                    <a:lnTo>
                      <a:pt x="2836" y="2520"/>
                    </a:lnTo>
                    <a:cubicBezTo>
                      <a:pt x="2836" y="2048"/>
                      <a:pt x="2521" y="1670"/>
                      <a:pt x="2112" y="1512"/>
                    </a:cubicBezTo>
                    <a:lnTo>
                      <a:pt x="2112" y="6112"/>
                    </a:lnTo>
                    <a:cubicBezTo>
                      <a:pt x="2112" y="6301"/>
                      <a:pt x="1954" y="6459"/>
                      <a:pt x="1765" y="6459"/>
                    </a:cubicBezTo>
                    <a:cubicBezTo>
                      <a:pt x="1576" y="6459"/>
                      <a:pt x="1387" y="6301"/>
                      <a:pt x="1387" y="6112"/>
                    </a:cubicBezTo>
                    <a:lnTo>
                      <a:pt x="1387" y="725"/>
                    </a:lnTo>
                    <a:cubicBezTo>
                      <a:pt x="1387" y="315"/>
                      <a:pt x="1040" y="0"/>
                      <a:pt x="6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698" name="Google Shape;7698;p65"/>
              <p:cNvSpPr/>
              <p:nvPr/>
            </p:nvSpPr>
            <p:spPr>
              <a:xfrm>
                <a:off x="-16794250" y="4059000"/>
                <a:ext cx="70900" cy="23237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9295" extrusionOk="0">
                    <a:moveTo>
                      <a:pt x="2111" y="1"/>
                    </a:moveTo>
                    <a:cubicBezTo>
                      <a:pt x="1733" y="1"/>
                      <a:pt x="1418" y="316"/>
                      <a:pt x="1418" y="725"/>
                    </a:cubicBezTo>
                    <a:lnTo>
                      <a:pt x="1418" y="6113"/>
                    </a:lnTo>
                    <a:cubicBezTo>
                      <a:pt x="1418" y="6302"/>
                      <a:pt x="1260" y="6459"/>
                      <a:pt x="1071" y="6459"/>
                    </a:cubicBezTo>
                    <a:cubicBezTo>
                      <a:pt x="851" y="6459"/>
                      <a:pt x="693" y="6302"/>
                      <a:pt x="693" y="6113"/>
                    </a:cubicBezTo>
                    <a:lnTo>
                      <a:pt x="693" y="1513"/>
                    </a:lnTo>
                    <a:cubicBezTo>
                      <a:pt x="284" y="1670"/>
                      <a:pt x="0" y="2048"/>
                      <a:pt x="0" y="2521"/>
                    </a:cubicBezTo>
                    <a:lnTo>
                      <a:pt x="0" y="8979"/>
                    </a:lnTo>
                    <a:cubicBezTo>
                      <a:pt x="0" y="9137"/>
                      <a:pt x="158" y="9295"/>
                      <a:pt x="347" y="9295"/>
                    </a:cubicBezTo>
                    <a:lnTo>
                      <a:pt x="2174" y="9295"/>
                    </a:lnTo>
                    <a:cubicBezTo>
                      <a:pt x="2080" y="8885"/>
                      <a:pt x="2111" y="8444"/>
                      <a:pt x="2363" y="8034"/>
                    </a:cubicBezTo>
                    <a:cubicBezTo>
                      <a:pt x="2489" y="7845"/>
                      <a:pt x="2647" y="7688"/>
                      <a:pt x="2836" y="7530"/>
                    </a:cubicBezTo>
                    <a:lnTo>
                      <a:pt x="2836" y="725"/>
                    </a:lnTo>
                    <a:cubicBezTo>
                      <a:pt x="2836" y="316"/>
                      <a:pt x="2489" y="1"/>
                      <a:pt x="21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699" name="Google Shape;7699;p65"/>
            <p:cNvSpPr/>
            <p:nvPr/>
          </p:nvSpPr>
          <p:spPr>
            <a:xfrm>
              <a:off x="5021408" y="2656169"/>
              <a:ext cx="234527" cy="233321"/>
            </a:xfrm>
            <a:custGeom>
              <a:avLst/>
              <a:gdLst/>
              <a:ahLst/>
              <a:cxnLst/>
              <a:rect l="l" t="t" r="r" b="b"/>
              <a:pathLst>
                <a:path w="12256" h="12193" extrusionOk="0">
                  <a:moveTo>
                    <a:pt x="5324" y="2899"/>
                  </a:moveTo>
                  <a:cubicBezTo>
                    <a:pt x="5513" y="2899"/>
                    <a:pt x="5671" y="3056"/>
                    <a:pt x="5671" y="3245"/>
                  </a:cubicBezTo>
                  <a:lnTo>
                    <a:pt x="5671" y="3970"/>
                  </a:lnTo>
                  <a:cubicBezTo>
                    <a:pt x="5671" y="4159"/>
                    <a:pt x="5513" y="4316"/>
                    <a:pt x="5324" y="4316"/>
                  </a:cubicBezTo>
                  <a:cubicBezTo>
                    <a:pt x="5104" y="4316"/>
                    <a:pt x="4946" y="4159"/>
                    <a:pt x="4946" y="3970"/>
                  </a:cubicBezTo>
                  <a:lnTo>
                    <a:pt x="4946" y="3245"/>
                  </a:lnTo>
                  <a:cubicBezTo>
                    <a:pt x="4946" y="3056"/>
                    <a:pt x="5104" y="2899"/>
                    <a:pt x="5324" y="2899"/>
                  </a:cubicBezTo>
                  <a:close/>
                  <a:moveTo>
                    <a:pt x="6742" y="2899"/>
                  </a:moveTo>
                  <a:cubicBezTo>
                    <a:pt x="6931" y="2899"/>
                    <a:pt x="7089" y="3056"/>
                    <a:pt x="7089" y="3245"/>
                  </a:cubicBezTo>
                  <a:lnTo>
                    <a:pt x="7089" y="3970"/>
                  </a:lnTo>
                  <a:cubicBezTo>
                    <a:pt x="7089" y="4159"/>
                    <a:pt x="6931" y="4316"/>
                    <a:pt x="6742" y="4316"/>
                  </a:cubicBezTo>
                  <a:cubicBezTo>
                    <a:pt x="6522" y="4316"/>
                    <a:pt x="6364" y="4159"/>
                    <a:pt x="6364" y="3970"/>
                  </a:cubicBezTo>
                  <a:lnTo>
                    <a:pt x="6364" y="3245"/>
                  </a:lnTo>
                  <a:cubicBezTo>
                    <a:pt x="6364" y="3056"/>
                    <a:pt x="6522" y="2899"/>
                    <a:pt x="6742" y="2899"/>
                  </a:cubicBezTo>
                  <a:close/>
                  <a:moveTo>
                    <a:pt x="6017" y="5041"/>
                  </a:moveTo>
                  <a:cubicBezTo>
                    <a:pt x="6206" y="5041"/>
                    <a:pt x="6364" y="5198"/>
                    <a:pt x="6364" y="5387"/>
                  </a:cubicBezTo>
                  <a:lnTo>
                    <a:pt x="6364" y="6081"/>
                  </a:lnTo>
                  <a:cubicBezTo>
                    <a:pt x="6364" y="6301"/>
                    <a:pt x="6206" y="6427"/>
                    <a:pt x="6017" y="6427"/>
                  </a:cubicBezTo>
                  <a:cubicBezTo>
                    <a:pt x="5828" y="6427"/>
                    <a:pt x="5671" y="6301"/>
                    <a:pt x="5671" y="6081"/>
                  </a:cubicBezTo>
                  <a:lnTo>
                    <a:pt x="5671" y="5387"/>
                  </a:lnTo>
                  <a:cubicBezTo>
                    <a:pt x="5671" y="5198"/>
                    <a:pt x="5828" y="5041"/>
                    <a:pt x="6017" y="5041"/>
                  </a:cubicBezTo>
                  <a:close/>
                  <a:moveTo>
                    <a:pt x="5324" y="7183"/>
                  </a:moveTo>
                  <a:cubicBezTo>
                    <a:pt x="5513" y="7183"/>
                    <a:pt x="5671" y="7341"/>
                    <a:pt x="5671" y="7561"/>
                  </a:cubicBezTo>
                  <a:lnTo>
                    <a:pt x="5671" y="8254"/>
                  </a:lnTo>
                  <a:cubicBezTo>
                    <a:pt x="5671" y="8443"/>
                    <a:pt x="5513" y="8601"/>
                    <a:pt x="5324" y="8601"/>
                  </a:cubicBezTo>
                  <a:cubicBezTo>
                    <a:pt x="5104" y="8601"/>
                    <a:pt x="4946" y="8443"/>
                    <a:pt x="4946" y="8254"/>
                  </a:cubicBezTo>
                  <a:lnTo>
                    <a:pt x="4946" y="7561"/>
                  </a:lnTo>
                  <a:cubicBezTo>
                    <a:pt x="4946" y="7341"/>
                    <a:pt x="5104" y="7183"/>
                    <a:pt x="5324" y="7183"/>
                  </a:cubicBezTo>
                  <a:close/>
                  <a:moveTo>
                    <a:pt x="6742" y="7183"/>
                  </a:moveTo>
                  <a:cubicBezTo>
                    <a:pt x="6931" y="7183"/>
                    <a:pt x="7089" y="7341"/>
                    <a:pt x="7089" y="7561"/>
                  </a:cubicBezTo>
                  <a:lnTo>
                    <a:pt x="7089" y="8254"/>
                  </a:lnTo>
                  <a:cubicBezTo>
                    <a:pt x="7089" y="8443"/>
                    <a:pt x="6931" y="8601"/>
                    <a:pt x="6742" y="8601"/>
                  </a:cubicBezTo>
                  <a:cubicBezTo>
                    <a:pt x="6522" y="8601"/>
                    <a:pt x="6364" y="8443"/>
                    <a:pt x="6364" y="8254"/>
                  </a:cubicBezTo>
                  <a:lnTo>
                    <a:pt x="6364" y="7561"/>
                  </a:lnTo>
                  <a:cubicBezTo>
                    <a:pt x="6364" y="7341"/>
                    <a:pt x="6522" y="7183"/>
                    <a:pt x="6742" y="7183"/>
                  </a:cubicBezTo>
                  <a:close/>
                  <a:moveTo>
                    <a:pt x="6017" y="9326"/>
                  </a:moveTo>
                  <a:cubicBezTo>
                    <a:pt x="6206" y="9326"/>
                    <a:pt x="6364" y="9483"/>
                    <a:pt x="6364" y="9672"/>
                  </a:cubicBezTo>
                  <a:lnTo>
                    <a:pt x="6364" y="10397"/>
                  </a:lnTo>
                  <a:cubicBezTo>
                    <a:pt x="6364" y="10586"/>
                    <a:pt x="6206" y="10743"/>
                    <a:pt x="6017" y="10743"/>
                  </a:cubicBezTo>
                  <a:cubicBezTo>
                    <a:pt x="5828" y="10743"/>
                    <a:pt x="5671" y="10586"/>
                    <a:pt x="5671" y="10397"/>
                  </a:cubicBezTo>
                  <a:lnTo>
                    <a:pt x="5671" y="9672"/>
                  </a:lnTo>
                  <a:cubicBezTo>
                    <a:pt x="5671" y="9483"/>
                    <a:pt x="5828" y="9326"/>
                    <a:pt x="6017" y="9326"/>
                  </a:cubicBezTo>
                  <a:close/>
                  <a:moveTo>
                    <a:pt x="1418" y="0"/>
                  </a:moveTo>
                  <a:cubicBezTo>
                    <a:pt x="630" y="0"/>
                    <a:pt x="0" y="630"/>
                    <a:pt x="0" y="1418"/>
                  </a:cubicBezTo>
                  <a:lnTo>
                    <a:pt x="0" y="4631"/>
                  </a:lnTo>
                  <a:cubicBezTo>
                    <a:pt x="0" y="6396"/>
                    <a:pt x="1449" y="7876"/>
                    <a:pt x="3245" y="7876"/>
                  </a:cubicBezTo>
                  <a:lnTo>
                    <a:pt x="3623" y="7876"/>
                  </a:lnTo>
                  <a:lnTo>
                    <a:pt x="3623" y="11499"/>
                  </a:lnTo>
                  <a:lnTo>
                    <a:pt x="2552" y="11499"/>
                  </a:lnTo>
                  <a:cubicBezTo>
                    <a:pt x="2363" y="11499"/>
                    <a:pt x="2205" y="11657"/>
                    <a:pt x="2205" y="11846"/>
                  </a:cubicBezTo>
                  <a:cubicBezTo>
                    <a:pt x="2205" y="12035"/>
                    <a:pt x="2363" y="12193"/>
                    <a:pt x="2552" y="12193"/>
                  </a:cubicBezTo>
                  <a:lnTo>
                    <a:pt x="9704" y="12193"/>
                  </a:lnTo>
                  <a:cubicBezTo>
                    <a:pt x="9893" y="12193"/>
                    <a:pt x="10050" y="12035"/>
                    <a:pt x="10050" y="11846"/>
                  </a:cubicBezTo>
                  <a:cubicBezTo>
                    <a:pt x="10050" y="11657"/>
                    <a:pt x="9893" y="11499"/>
                    <a:pt x="9704" y="11499"/>
                  </a:cubicBezTo>
                  <a:lnTo>
                    <a:pt x="8632" y="11499"/>
                  </a:lnTo>
                  <a:lnTo>
                    <a:pt x="8632" y="10743"/>
                  </a:lnTo>
                  <a:lnTo>
                    <a:pt x="9010" y="10743"/>
                  </a:lnTo>
                  <a:cubicBezTo>
                    <a:pt x="10775" y="10743"/>
                    <a:pt x="12255" y="9294"/>
                    <a:pt x="12255" y="7498"/>
                  </a:cubicBezTo>
                  <a:lnTo>
                    <a:pt x="12255" y="5041"/>
                  </a:lnTo>
                  <a:cubicBezTo>
                    <a:pt x="12129" y="4253"/>
                    <a:pt x="11499" y="3623"/>
                    <a:pt x="10712" y="3623"/>
                  </a:cubicBezTo>
                  <a:cubicBezTo>
                    <a:pt x="9924" y="3623"/>
                    <a:pt x="9294" y="4253"/>
                    <a:pt x="9294" y="5041"/>
                  </a:cubicBezTo>
                  <a:lnTo>
                    <a:pt x="9294" y="7498"/>
                  </a:lnTo>
                  <a:cubicBezTo>
                    <a:pt x="9294" y="7719"/>
                    <a:pt x="9136" y="7876"/>
                    <a:pt x="8947" y="7876"/>
                  </a:cubicBezTo>
                  <a:lnTo>
                    <a:pt x="8538" y="7876"/>
                  </a:lnTo>
                  <a:lnTo>
                    <a:pt x="8538" y="3214"/>
                  </a:lnTo>
                  <a:cubicBezTo>
                    <a:pt x="8538" y="1827"/>
                    <a:pt x="7435" y="725"/>
                    <a:pt x="6049" y="725"/>
                  </a:cubicBezTo>
                  <a:cubicBezTo>
                    <a:pt x="4694" y="725"/>
                    <a:pt x="3592" y="1827"/>
                    <a:pt x="3592" y="3214"/>
                  </a:cubicBezTo>
                  <a:lnTo>
                    <a:pt x="3592" y="4978"/>
                  </a:lnTo>
                  <a:lnTo>
                    <a:pt x="3182" y="4978"/>
                  </a:lnTo>
                  <a:cubicBezTo>
                    <a:pt x="2993" y="4978"/>
                    <a:pt x="2835" y="4820"/>
                    <a:pt x="2835" y="4631"/>
                  </a:cubicBezTo>
                  <a:lnTo>
                    <a:pt x="2835" y="1418"/>
                  </a:lnTo>
                  <a:cubicBezTo>
                    <a:pt x="2835" y="630"/>
                    <a:pt x="2205" y="0"/>
                    <a:pt x="14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700" name="Google Shape;7700;p65"/>
            <p:cNvGrpSpPr/>
            <p:nvPr/>
          </p:nvGrpSpPr>
          <p:grpSpPr>
            <a:xfrm>
              <a:off x="1571215" y="2082833"/>
              <a:ext cx="236937" cy="232728"/>
              <a:chOff x="-20199150" y="3317850"/>
              <a:chExt cx="309550" cy="304050"/>
            </a:xfrm>
            <a:grpFill/>
          </p:grpSpPr>
          <p:sp>
            <p:nvSpPr>
              <p:cNvPr id="7701" name="Google Shape;7701;p65"/>
              <p:cNvSpPr/>
              <p:nvPr/>
            </p:nvSpPr>
            <p:spPr>
              <a:xfrm>
                <a:off x="-20161350" y="3507675"/>
                <a:ext cx="68550" cy="43325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1733" extrusionOk="0">
                    <a:moveTo>
                      <a:pt x="2647" y="0"/>
                    </a:moveTo>
                    <a:cubicBezTo>
                      <a:pt x="2174" y="158"/>
                      <a:pt x="1639" y="284"/>
                      <a:pt x="1072" y="284"/>
                    </a:cubicBezTo>
                    <a:cubicBezTo>
                      <a:pt x="788" y="284"/>
                      <a:pt x="505" y="252"/>
                      <a:pt x="221" y="221"/>
                    </a:cubicBezTo>
                    <a:cubicBezTo>
                      <a:pt x="64" y="567"/>
                      <a:pt x="1" y="945"/>
                      <a:pt x="1" y="1386"/>
                    </a:cubicBezTo>
                    <a:cubicBezTo>
                      <a:pt x="1" y="1575"/>
                      <a:pt x="158" y="1733"/>
                      <a:pt x="347" y="1733"/>
                    </a:cubicBezTo>
                    <a:cubicBezTo>
                      <a:pt x="1292" y="1733"/>
                      <a:pt x="2174" y="1292"/>
                      <a:pt x="2741" y="630"/>
                    </a:cubicBezTo>
                    <a:cubicBezTo>
                      <a:pt x="2710" y="441"/>
                      <a:pt x="2678" y="189"/>
                      <a:pt x="26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02" name="Google Shape;7702;p65"/>
              <p:cNvSpPr/>
              <p:nvPr/>
            </p:nvSpPr>
            <p:spPr>
              <a:xfrm>
                <a:off x="-20161350" y="3389525"/>
                <a:ext cx="68550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173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757"/>
                      <a:pt x="64" y="1166"/>
                      <a:pt x="221" y="1544"/>
                    </a:cubicBezTo>
                    <a:cubicBezTo>
                      <a:pt x="505" y="1513"/>
                      <a:pt x="788" y="1481"/>
                      <a:pt x="1072" y="1481"/>
                    </a:cubicBezTo>
                    <a:cubicBezTo>
                      <a:pt x="1639" y="1481"/>
                      <a:pt x="2174" y="1576"/>
                      <a:pt x="2647" y="1733"/>
                    </a:cubicBezTo>
                    <a:cubicBezTo>
                      <a:pt x="2678" y="1544"/>
                      <a:pt x="2741" y="1292"/>
                      <a:pt x="2741" y="1103"/>
                    </a:cubicBezTo>
                    <a:cubicBezTo>
                      <a:pt x="2174" y="442"/>
                      <a:pt x="1292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03" name="Google Shape;7703;p65"/>
              <p:cNvSpPr/>
              <p:nvPr/>
            </p:nvSpPr>
            <p:spPr>
              <a:xfrm>
                <a:off x="-20199150" y="3443075"/>
                <a:ext cx="97675" cy="53225"/>
              </a:xfrm>
              <a:custGeom>
                <a:avLst/>
                <a:gdLst/>
                <a:ahLst/>
                <a:cxnLst/>
                <a:rect l="l" t="t" r="r" b="b"/>
                <a:pathLst>
                  <a:path w="3907" h="2129" extrusionOk="0">
                    <a:moveTo>
                      <a:pt x="2584" y="1"/>
                    </a:moveTo>
                    <a:cubicBezTo>
                      <a:pt x="1260" y="1"/>
                      <a:pt x="252" y="725"/>
                      <a:pt x="221" y="788"/>
                    </a:cubicBezTo>
                    <a:cubicBezTo>
                      <a:pt x="0" y="914"/>
                      <a:pt x="0" y="1230"/>
                      <a:pt x="221" y="1324"/>
                    </a:cubicBezTo>
                    <a:cubicBezTo>
                      <a:pt x="252" y="1387"/>
                      <a:pt x="1260" y="2112"/>
                      <a:pt x="2584" y="2112"/>
                    </a:cubicBezTo>
                    <a:cubicBezTo>
                      <a:pt x="2669" y="2123"/>
                      <a:pt x="2754" y="2128"/>
                      <a:pt x="2839" y="2128"/>
                    </a:cubicBezTo>
                    <a:cubicBezTo>
                      <a:pt x="3224" y="2128"/>
                      <a:pt x="3597" y="2020"/>
                      <a:pt x="3907" y="1891"/>
                    </a:cubicBezTo>
                    <a:cubicBezTo>
                      <a:pt x="3844" y="1639"/>
                      <a:pt x="3718" y="1450"/>
                      <a:pt x="3592" y="1230"/>
                    </a:cubicBezTo>
                    <a:cubicBezTo>
                      <a:pt x="3560" y="1103"/>
                      <a:pt x="3560" y="1009"/>
                      <a:pt x="3592" y="914"/>
                    </a:cubicBezTo>
                    <a:cubicBezTo>
                      <a:pt x="3718" y="662"/>
                      <a:pt x="3844" y="473"/>
                      <a:pt x="3907" y="221"/>
                    </a:cubicBezTo>
                    <a:cubicBezTo>
                      <a:pt x="3529" y="127"/>
                      <a:pt x="3088" y="1"/>
                      <a:pt x="25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04" name="Google Shape;7704;p65"/>
              <p:cNvSpPr/>
              <p:nvPr/>
            </p:nvSpPr>
            <p:spPr>
              <a:xfrm>
                <a:off x="-20091250" y="3479325"/>
                <a:ext cx="92175" cy="142575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5703" extrusionOk="0">
                    <a:moveTo>
                      <a:pt x="190" y="0"/>
                    </a:moveTo>
                    <a:cubicBezTo>
                      <a:pt x="946" y="1638"/>
                      <a:pt x="883" y="3592"/>
                      <a:pt x="95" y="5198"/>
                    </a:cubicBezTo>
                    <a:cubicBezTo>
                      <a:pt x="0" y="5450"/>
                      <a:pt x="158" y="5702"/>
                      <a:pt x="442" y="5702"/>
                    </a:cubicBezTo>
                    <a:lnTo>
                      <a:pt x="3245" y="5702"/>
                    </a:lnTo>
                    <a:cubicBezTo>
                      <a:pt x="3529" y="5702"/>
                      <a:pt x="3687" y="5450"/>
                      <a:pt x="3592" y="5198"/>
                    </a:cubicBezTo>
                    <a:cubicBezTo>
                      <a:pt x="2741" y="3592"/>
                      <a:pt x="2741" y="1607"/>
                      <a:pt x="34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05" name="Google Shape;7705;p65"/>
              <p:cNvSpPr/>
              <p:nvPr/>
            </p:nvSpPr>
            <p:spPr>
              <a:xfrm>
                <a:off x="-20090475" y="3317850"/>
                <a:ext cx="91400" cy="142575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5703" extrusionOk="0">
                    <a:moveTo>
                      <a:pt x="411" y="1"/>
                    </a:moveTo>
                    <a:cubicBezTo>
                      <a:pt x="285" y="1"/>
                      <a:pt x="159" y="95"/>
                      <a:pt x="64" y="158"/>
                    </a:cubicBezTo>
                    <a:cubicBezTo>
                      <a:pt x="1" y="284"/>
                      <a:pt x="1" y="410"/>
                      <a:pt x="64" y="505"/>
                    </a:cubicBezTo>
                    <a:cubicBezTo>
                      <a:pt x="915" y="2143"/>
                      <a:pt x="915" y="4096"/>
                      <a:pt x="159" y="5703"/>
                    </a:cubicBezTo>
                    <a:lnTo>
                      <a:pt x="3467" y="5703"/>
                    </a:lnTo>
                    <a:cubicBezTo>
                      <a:pt x="2710" y="4065"/>
                      <a:pt x="2710" y="2143"/>
                      <a:pt x="3530" y="505"/>
                    </a:cubicBezTo>
                    <a:cubicBezTo>
                      <a:pt x="3656" y="284"/>
                      <a:pt x="3467" y="1"/>
                      <a:pt x="32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06" name="Google Shape;7706;p65"/>
              <p:cNvSpPr/>
              <p:nvPr/>
            </p:nvSpPr>
            <p:spPr>
              <a:xfrm>
                <a:off x="-19984925" y="3389525"/>
                <a:ext cx="94550" cy="107925"/>
              </a:xfrm>
              <a:custGeom>
                <a:avLst/>
                <a:gdLst/>
                <a:ahLst/>
                <a:cxnLst/>
                <a:rect l="l" t="t" r="r" b="b"/>
                <a:pathLst>
                  <a:path w="3782" h="4317" extrusionOk="0">
                    <a:moveTo>
                      <a:pt x="473" y="1"/>
                    </a:moveTo>
                    <a:cubicBezTo>
                      <a:pt x="190" y="1"/>
                      <a:pt x="1" y="316"/>
                      <a:pt x="158" y="568"/>
                    </a:cubicBezTo>
                    <a:cubicBezTo>
                      <a:pt x="946" y="1702"/>
                      <a:pt x="946" y="3119"/>
                      <a:pt x="253" y="4317"/>
                    </a:cubicBezTo>
                    <a:lnTo>
                      <a:pt x="3529" y="4317"/>
                    </a:lnTo>
                    <a:cubicBezTo>
                      <a:pt x="2868" y="3151"/>
                      <a:pt x="2868" y="1702"/>
                      <a:pt x="3624" y="568"/>
                    </a:cubicBezTo>
                    <a:cubicBezTo>
                      <a:pt x="3781" y="316"/>
                      <a:pt x="3624" y="1"/>
                      <a:pt x="33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07" name="Google Shape;7707;p65"/>
              <p:cNvSpPr/>
              <p:nvPr/>
            </p:nvSpPr>
            <p:spPr>
              <a:xfrm>
                <a:off x="-19984125" y="3514750"/>
                <a:ext cx="94525" cy="107150"/>
              </a:xfrm>
              <a:custGeom>
                <a:avLst/>
                <a:gdLst/>
                <a:ahLst/>
                <a:cxnLst/>
                <a:rect l="l" t="t" r="r" b="b"/>
                <a:pathLst>
                  <a:path w="3781" h="4286" extrusionOk="0">
                    <a:moveTo>
                      <a:pt x="221" y="1"/>
                    </a:moveTo>
                    <a:cubicBezTo>
                      <a:pt x="914" y="1135"/>
                      <a:pt x="914" y="2647"/>
                      <a:pt x="158" y="3750"/>
                    </a:cubicBezTo>
                    <a:cubicBezTo>
                      <a:pt x="0" y="3970"/>
                      <a:pt x="158" y="4285"/>
                      <a:pt x="473" y="4285"/>
                    </a:cubicBezTo>
                    <a:lnTo>
                      <a:pt x="3308" y="4285"/>
                    </a:lnTo>
                    <a:cubicBezTo>
                      <a:pt x="3592" y="4285"/>
                      <a:pt x="3781" y="3970"/>
                      <a:pt x="3623" y="3750"/>
                    </a:cubicBezTo>
                    <a:cubicBezTo>
                      <a:pt x="2836" y="2584"/>
                      <a:pt x="2804" y="1135"/>
                      <a:pt x="34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08" name="Google Shape;7708;p65"/>
            <p:cNvGrpSpPr/>
            <p:nvPr/>
          </p:nvGrpSpPr>
          <p:grpSpPr>
            <a:xfrm>
              <a:off x="1572420" y="2369409"/>
              <a:ext cx="234527" cy="233474"/>
              <a:chOff x="-20199150" y="3693150"/>
              <a:chExt cx="306400" cy="305025"/>
            </a:xfrm>
            <a:grpFill/>
          </p:grpSpPr>
          <p:sp>
            <p:nvSpPr>
              <p:cNvPr id="7709" name="Google Shape;7709;p65"/>
              <p:cNvSpPr/>
              <p:nvPr/>
            </p:nvSpPr>
            <p:spPr>
              <a:xfrm>
                <a:off x="-20182625" y="3762250"/>
                <a:ext cx="227650" cy="212650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8506" extrusionOk="0">
                    <a:moveTo>
                      <a:pt x="1862" y="1"/>
                    </a:moveTo>
                    <a:cubicBezTo>
                      <a:pt x="1462" y="1"/>
                      <a:pt x="1056" y="148"/>
                      <a:pt x="726" y="466"/>
                    </a:cubicBezTo>
                    <a:cubicBezTo>
                      <a:pt x="1" y="1222"/>
                      <a:pt x="158" y="2514"/>
                      <a:pt x="1104" y="3018"/>
                    </a:cubicBezTo>
                    <a:lnTo>
                      <a:pt x="4097" y="4687"/>
                    </a:lnTo>
                    <a:lnTo>
                      <a:pt x="5735" y="7680"/>
                    </a:lnTo>
                    <a:cubicBezTo>
                      <a:pt x="6024" y="8223"/>
                      <a:pt x="6562" y="8506"/>
                      <a:pt x="7117" y="8506"/>
                    </a:cubicBezTo>
                    <a:cubicBezTo>
                      <a:pt x="7529" y="8506"/>
                      <a:pt x="7951" y="8349"/>
                      <a:pt x="8287" y="8027"/>
                    </a:cubicBezTo>
                    <a:cubicBezTo>
                      <a:pt x="9106" y="7239"/>
                      <a:pt x="8854" y="5853"/>
                      <a:pt x="7783" y="5412"/>
                    </a:cubicBezTo>
                    <a:lnTo>
                      <a:pt x="4632" y="4152"/>
                    </a:lnTo>
                    <a:lnTo>
                      <a:pt x="3372" y="1001"/>
                    </a:lnTo>
                    <a:cubicBezTo>
                      <a:pt x="3102" y="366"/>
                      <a:pt x="2491" y="1"/>
                      <a:pt x="186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0" name="Google Shape;7710;p65"/>
              <p:cNvSpPr/>
              <p:nvPr/>
            </p:nvSpPr>
            <p:spPr>
              <a:xfrm>
                <a:off x="-20077075" y="3785225"/>
                <a:ext cx="97700" cy="91075"/>
              </a:xfrm>
              <a:custGeom>
                <a:avLst/>
                <a:gdLst/>
                <a:ahLst/>
                <a:cxnLst/>
                <a:rect l="l" t="t" r="r" b="b"/>
                <a:pathLst>
                  <a:path w="3908" h="3643" extrusionOk="0">
                    <a:moveTo>
                      <a:pt x="1187" y="1"/>
                    </a:moveTo>
                    <a:cubicBezTo>
                      <a:pt x="799" y="1"/>
                      <a:pt x="395" y="94"/>
                      <a:pt x="1" y="303"/>
                    </a:cubicBezTo>
                    <a:lnTo>
                      <a:pt x="946" y="2697"/>
                    </a:lnTo>
                    <a:lnTo>
                      <a:pt x="3372" y="3642"/>
                    </a:lnTo>
                    <a:cubicBezTo>
                      <a:pt x="3907" y="2571"/>
                      <a:pt x="3624" y="1469"/>
                      <a:pt x="2931" y="713"/>
                    </a:cubicBezTo>
                    <a:cubicBezTo>
                      <a:pt x="2473" y="275"/>
                      <a:pt x="1852" y="1"/>
                      <a:pt x="118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1" name="Google Shape;7711;p65"/>
              <p:cNvSpPr/>
              <p:nvPr/>
            </p:nvSpPr>
            <p:spPr>
              <a:xfrm>
                <a:off x="-20051875" y="3693150"/>
                <a:ext cx="159125" cy="1768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7074" extrusionOk="0">
                    <a:moveTo>
                      <a:pt x="3159" y="1"/>
                    </a:moveTo>
                    <a:cubicBezTo>
                      <a:pt x="3104" y="1"/>
                      <a:pt x="3057" y="16"/>
                      <a:pt x="3025" y="48"/>
                    </a:cubicBezTo>
                    <a:lnTo>
                      <a:pt x="190" y="1466"/>
                    </a:lnTo>
                    <a:cubicBezTo>
                      <a:pt x="64" y="1529"/>
                      <a:pt x="1" y="1655"/>
                      <a:pt x="1" y="1781"/>
                    </a:cubicBezTo>
                    <a:lnTo>
                      <a:pt x="1" y="2978"/>
                    </a:lnTo>
                    <a:cubicBezTo>
                      <a:pt x="54" y="2975"/>
                      <a:pt x="107" y="2974"/>
                      <a:pt x="159" y="2974"/>
                    </a:cubicBezTo>
                    <a:cubicBezTo>
                      <a:pt x="727" y="2974"/>
                      <a:pt x="1246" y="3128"/>
                      <a:pt x="1765" y="3387"/>
                    </a:cubicBezTo>
                    <a:lnTo>
                      <a:pt x="2206" y="2631"/>
                    </a:lnTo>
                    <a:cubicBezTo>
                      <a:pt x="2249" y="2524"/>
                      <a:pt x="2379" y="2461"/>
                      <a:pt x="2507" y="2461"/>
                    </a:cubicBezTo>
                    <a:cubicBezTo>
                      <a:pt x="2568" y="2461"/>
                      <a:pt x="2628" y="2475"/>
                      <a:pt x="2679" y="2505"/>
                    </a:cubicBezTo>
                    <a:cubicBezTo>
                      <a:pt x="2836" y="2600"/>
                      <a:pt x="2899" y="2820"/>
                      <a:pt x="2773" y="2978"/>
                    </a:cubicBezTo>
                    <a:lnTo>
                      <a:pt x="2301" y="3828"/>
                    </a:lnTo>
                    <a:cubicBezTo>
                      <a:pt x="2553" y="4017"/>
                      <a:pt x="2679" y="4080"/>
                      <a:pt x="2899" y="4490"/>
                    </a:cubicBezTo>
                    <a:lnTo>
                      <a:pt x="3813" y="4238"/>
                    </a:lnTo>
                    <a:cubicBezTo>
                      <a:pt x="3832" y="4235"/>
                      <a:pt x="3852" y="4233"/>
                      <a:pt x="3872" y="4233"/>
                    </a:cubicBezTo>
                    <a:cubicBezTo>
                      <a:pt x="4045" y="4233"/>
                      <a:pt x="4226" y="4352"/>
                      <a:pt x="4254" y="4522"/>
                    </a:cubicBezTo>
                    <a:cubicBezTo>
                      <a:pt x="4285" y="4711"/>
                      <a:pt x="4159" y="4931"/>
                      <a:pt x="3970" y="4963"/>
                    </a:cubicBezTo>
                    <a:lnTo>
                      <a:pt x="3183" y="5152"/>
                    </a:lnTo>
                    <a:cubicBezTo>
                      <a:pt x="3372" y="5750"/>
                      <a:pt x="3435" y="6412"/>
                      <a:pt x="3214" y="7073"/>
                    </a:cubicBezTo>
                    <a:cubicBezTo>
                      <a:pt x="3340" y="7042"/>
                      <a:pt x="6050" y="5719"/>
                      <a:pt x="6176" y="5624"/>
                    </a:cubicBezTo>
                    <a:cubicBezTo>
                      <a:pt x="6302" y="5561"/>
                      <a:pt x="6365" y="5435"/>
                      <a:pt x="6365" y="5309"/>
                    </a:cubicBezTo>
                    <a:lnTo>
                      <a:pt x="6365" y="1718"/>
                    </a:lnTo>
                    <a:cubicBezTo>
                      <a:pt x="6365" y="1623"/>
                      <a:pt x="6302" y="1497"/>
                      <a:pt x="6176" y="1466"/>
                    </a:cubicBezTo>
                    <a:lnTo>
                      <a:pt x="3340" y="48"/>
                    </a:lnTo>
                    <a:cubicBezTo>
                      <a:pt x="3277" y="16"/>
                      <a:pt x="3214" y="1"/>
                      <a:pt x="31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2" name="Google Shape;7712;p65"/>
              <p:cNvSpPr/>
              <p:nvPr/>
            </p:nvSpPr>
            <p:spPr>
              <a:xfrm>
                <a:off x="-20155825" y="3861300"/>
                <a:ext cx="92950" cy="92175"/>
              </a:xfrm>
              <a:custGeom>
                <a:avLst/>
                <a:gdLst/>
                <a:ahLst/>
                <a:cxnLst/>
                <a:rect l="l" t="t" r="r" b="b"/>
                <a:pathLst>
                  <a:path w="3718" h="3687" extrusionOk="0">
                    <a:moveTo>
                      <a:pt x="221" y="1"/>
                    </a:moveTo>
                    <a:lnTo>
                      <a:pt x="63" y="158"/>
                    </a:lnTo>
                    <a:lnTo>
                      <a:pt x="0" y="190"/>
                    </a:lnTo>
                    <a:lnTo>
                      <a:pt x="3529" y="3687"/>
                    </a:lnTo>
                    <a:lnTo>
                      <a:pt x="3560" y="3655"/>
                    </a:lnTo>
                    <a:lnTo>
                      <a:pt x="3718" y="3498"/>
                    </a:lnTo>
                    <a:lnTo>
                      <a:pt x="2457" y="1230"/>
                    </a:lnTo>
                    <a:lnTo>
                      <a:pt x="22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3" name="Google Shape;7713;p65"/>
              <p:cNvSpPr/>
              <p:nvPr/>
            </p:nvSpPr>
            <p:spPr>
              <a:xfrm>
                <a:off x="-20199150" y="3918025"/>
                <a:ext cx="81150" cy="80150"/>
              </a:xfrm>
              <a:custGeom>
                <a:avLst/>
                <a:gdLst/>
                <a:ahLst/>
                <a:cxnLst/>
                <a:rect l="l" t="t" r="r" b="b"/>
                <a:pathLst>
                  <a:path w="3246" h="3206" extrusionOk="0">
                    <a:moveTo>
                      <a:pt x="851" y="0"/>
                    </a:moveTo>
                    <a:lnTo>
                      <a:pt x="851" y="0"/>
                    </a:lnTo>
                    <a:cubicBezTo>
                      <a:pt x="756" y="536"/>
                      <a:pt x="851" y="1134"/>
                      <a:pt x="1071" y="1670"/>
                    </a:cubicBezTo>
                    <a:lnTo>
                      <a:pt x="158" y="2584"/>
                    </a:lnTo>
                    <a:cubicBezTo>
                      <a:pt x="0" y="2741"/>
                      <a:pt x="0" y="2930"/>
                      <a:pt x="158" y="3088"/>
                    </a:cubicBezTo>
                    <a:cubicBezTo>
                      <a:pt x="237" y="3166"/>
                      <a:pt x="331" y="3206"/>
                      <a:pt x="426" y="3206"/>
                    </a:cubicBezTo>
                    <a:cubicBezTo>
                      <a:pt x="520" y="3206"/>
                      <a:pt x="615" y="3166"/>
                      <a:pt x="693" y="3088"/>
                    </a:cubicBezTo>
                    <a:lnTo>
                      <a:pt x="1607" y="2174"/>
                    </a:lnTo>
                    <a:cubicBezTo>
                      <a:pt x="2017" y="2332"/>
                      <a:pt x="2458" y="2458"/>
                      <a:pt x="2899" y="2458"/>
                    </a:cubicBezTo>
                    <a:cubicBezTo>
                      <a:pt x="3025" y="2458"/>
                      <a:pt x="3119" y="2426"/>
                      <a:pt x="3245" y="2426"/>
                    </a:cubicBezTo>
                    <a:lnTo>
                      <a:pt x="85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4" name="Google Shape;7714;p65"/>
              <p:cNvSpPr/>
              <p:nvPr/>
            </p:nvSpPr>
            <p:spPr>
              <a:xfrm>
                <a:off x="-20173950" y="3880200"/>
                <a:ext cx="92175" cy="92200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3688" extrusionOk="0">
                    <a:moveTo>
                      <a:pt x="316" y="1"/>
                    </a:moveTo>
                    <a:cubicBezTo>
                      <a:pt x="189" y="222"/>
                      <a:pt x="63" y="442"/>
                      <a:pt x="0" y="663"/>
                    </a:cubicBezTo>
                    <a:lnTo>
                      <a:pt x="3025" y="3687"/>
                    </a:lnTo>
                    <a:cubicBezTo>
                      <a:pt x="3245" y="3624"/>
                      <a:pt x="3498" y="3498"/>
                      <a:pt x="3687" y="3372"/>
                    </a:cubicBezTo>
                    <a:lnTo>
                      <a:pt x="31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15" name="Google Shape;7715;p65"/>
            <p:cNvGrpSpPr/>
            <p:nvPr/>
          </p:nvGrpSpPr>
          <p:grpSpPr>
            <a:xfrm>
              <a:off x="1572717" y="2655745"/>
              <a:ext cx="233933" cy="233933"/>
              <a:chOff x="-20197575" y="4066875"/>
              <a:chExt cx="305625" cy="305625"/>
            </a:xfrm>
            <a:grpFill/>
          </p:grpSpPr>
          <p:sp>
            <p:nvSpPr>
              <p:cNvPr id="7716" name="Google Shape;7716;p65"/>
              <p:cNvSpPr/>
              <p:nvPr/>
            </p:nvSpPr>
            <p:spPr>
              <a:xfrm>
                <a:off x="-20089675" y="4066875"/>
                <a:ext cx="89025" cy="92175"/>
              </a:xfrm>
              <a:custGeom>
                <a:avLst/>
                <a:gdLst/>
                <a:ahLst/>
                <a:cxnLst/>
                <a:rect l="l" t="t" r="r" b="b"/>
                <a:pathLst>
                  <a:path w="3561" h="3687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68"/>
                      <a:pt x="158" y="725"/>
                      <a:pt x="347" y="725"/>
                    </a:cubicBezTo>
                    <a:cubicBezTo>
                      <a:pt x="946" y="725"/>
                      <a:pt x="1418" y="1229"/>
                      <a:pt x="1418" y="1828"/>
                    </a:cubicBezTo>
                    <a:lnTo>
                      <a:pt x="1418" y="3687"/>
                    </a:lnTo>
                    <a:cubicBezTo>
                      <a:pt x="1544" y="3624"/>
                      <a:pt x="1670" y="3592"/>
                      <a:pt x="1765" y="3592"/>
                    </a:cubicBezTo>
                    <a:cubicBezTo>
                      <a:pt x="1891" y="3592"/>
                      <a:pt x="2017" y="3624"/>
                      <a:pt x="2143" y="3687"/>
                    </a:cubicBezTo>
                    <a:lnTo>
                      <a:pt x="2143" y="1828"/>
                    </a:lnTo>
                    <a:cubicBezTo>
                      <a:pt x="2143" y="1229"/>
                      <a:pt x="2615" y="725"/>
                      <a:pt x="3182" y="725"/>
                    </a:cubicBezTo>
                    <a:cubicBezTo>
                      <a:pt x="3403" y="725"/>
                      <a:pt x="3561" y="568"/>
                      <a:pt x="3561" y="379"/>
                    </a:cubicBezTo>
                    <a:cubicBezTo>
                      <a:pt x="3561" y="158"/>
                      <a:pt x="3403" y="1"/>
                      <a:pt x="3182" y="1"/>
                    </a:cubicBezTo>
                    <a:cubicBezTo>
                      <a:pt x="2615" y="1"/>
                      <a:pt x="2080" y="284"/>
                      <a:pt x="1765" y="725"/>
                    </a:cubicBezTo>
                    <a:cubicBezTo>
                      <a:pt x="1450" y="284"/>
                      <a:pt x="94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7" name="Google Shape;7717;p65"/>
              <p:cNvSpPr/>
              <p:nvPr/>
            </p:nvSpPr>
            <p:spPr>
              <a:xfrm>
                <a:off x="-20024300" y="4085775"/>
                <a:ext cx="13235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5294" h="5010" extrusionOk="0">
                    <a:moveTo>
                      <a:pt x="2741" y="2175"/>
                    </a:moveTo>
                    <a:cubicBezTo>
                      <a:pt x="2930" y="2175"/>
                      <a:pt x="3119" y="2332"/>
                      <a:pt x="3119" y="2521"/>
                    </a:cubicBezTo>
                    <a:cubicBezTo>
                      <a:pt x="3119" y="2710"/>
                      <a:pt x="2930" y="2868"/>
                      <a:pt x="2741" y="2868"/>
                    </a:cubicBezTo>
                    <a:cubicBezTo>
                      <a:pt x="2552" y="2868"/>
                      <a:pt x="2395" y="2710"/>
                      <a:pt x="2395" y="2521"/>
                    </a:cubicBezTo>
                    <a:cubicBezTo>
                      <a:pt x="2395" y="2332"/>
                      <a:pt x="2552" y="2175"/>
                      <a:pt x="2741" y="2175"/>
                    </a:cubicBezTo>
                    <a:close/>
                    <a:moveTo>
                      <a:pt x="1985" y="3592"/>
                    </a:moveTo>
                    <a:cubicBezTo>
                      <a:pt x="2206" y="3592"/>
                      <a:pt x="2363" y="3750"/>
                      <a:pt x="2363" y="3939"/>
                    </a:cubicBezTo>
                    <a:cubicBezTo>
                      <a:pt x="2395" y="4128"/>
                      <a:pt x="2206" y="4285"/>
                      <a:pt x="1985" y="4285"/>
                    </a:cubicBezTo>
                    <a:cubicBezTo>
                      <a:pt x="1796" y="4285"/>
                      <a:pt x="1639" y="4128"/>
                      <a:pt x="1639" y="3939"/>
                    </a:cubicBezTo>
                    <a:cubicBezTo>
                      <a:pt x="1639" y="3750"/>
                      <a:pt x="1796" y="3592"/>
                      <a:pt x="1985" y="3592"/>
                    </a:cubicBezTo>
                    <a:close/>
                    <a:moveTo>
                      <a:pt x="4915" y="1"/>
                    </a:moveTo>
                    <a:cubicBezTo>
                      <a:pt x="2710" y="1"/>
                      <a:pt x="820" y="1355"/>
                      <a:pt x="0" y="3246"/>
                    </a:cubicBezTo>
                    <a:cubicBezTo>
                      <a:pt x="158" y="3435"/>
                      <a:pt x="252" y="3655"/>
                      <a:pt x="252" y="3939"/>
                    </a:cubicBezTo>
                    <a:lnTo>
                      <a:pt x="252" y="5010"/>
                    </a:lnTo>
                    <a:lnTo>
                      <a:pt x="2899" y="5010"/>
                    </a:lnTo>
                    <a:cubicBezTo>
                      <a:pt x="3340" y="5010"/>
                      <a:pt x="3718" y="4695"/>
                      <a:pt x="3812" y="4254"/>
                    </a:cubicBezTo>
                    <a:cubicBezTo>
                      <a:pt x="4632" y="4096"/>
                      <a:pt x="5293" y="3403"/>
                      <a:pt x="5293" y="2490"/>
                    </a:cubicBezTo>
                    <a:lnTo>
                      <a:pt x="5293" y="347"/>
                    </a:lnTo>
                    <a:cubicBezTo>
                      <a:pt x="5262" y="158"/>
                      <a:pt x="5104" y="1"/>
                      <a:pt x="49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8" name="Google Shape;7718;p65"/>
              <p:cNvSpPr/>
              <p:nvPr/>
            </p:nvSpPr>
            <p:spPr>
              <a:xfrm>
                <a:off x="-19983350" y="4263775"/>
                <a:ext cx="189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57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725" y="568"/>
                      <a:pt x="725" y="347"/>
                    </a:cubicBezTo>
                    <a:cubicBezTo>
                      <a:pt x="757" y="221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19" name="Google Shape;7719;p65"/>
              <p:cNvSpPr/>
              <p:nvPr/>
            </p:nvSpPr>
            <p:spPr>
              <a:xfrm>
                <a:off x="-20035325" y="4228350"/>
                <a:ext cx="125250" cy="143350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5734" extrusionOk="0">
                    <a:moveTo>
                      <a:pt x="2426" y="756"/>
                    </a:moveTo>
                    <a:cubicBezTo>
                      <a:pt x="3025" y="756"/>
                      <a:pt x="3497" y="1229"/>
                      <a:pt x="3497" y="1827"/>
                    </a:cubicBezTo>
                    <a:cubicBezTo>
                      <a:pt x="3560" y="2363"/>
                      <a:pt x="3025" y="2899"/>
                      <a:pt x="2426" y="2899"/>
                    </a:cubicBezTo>
                    <a:cubicBezTo>
                      <a:pt x="1859" y="2899"/>
                      <a:pt x="1387" y="2426"/>
                      <a:pt x="1387" y="1827"/>
                    </a:cubicBezTo>
                    <a:cubicBezTo>
                      <a:pt x="1387" y="1229"/>
                      <a:pt x="1859" y="756"/>
                      <a:pt x="2426" y="756"/>
                    </a:cubicBezTo>
                    <a:close/>
                    <a:moveTo>
                      <a:pt x="693" y="0"/>
                    </a:moveTo>
                    <a:lnTo>
                      <a:pt x="693" y="2489"/>
                    </a:lnTo>
                    <a:cubicBezTo>
                      <a:pt x="693" y="2962"/>
                      <a:pt x="378" y="3371"/>
                      <a:pt x="0" y="3529"/>
                    </a:cubicBezTo>
                    <a:lnTo>
                      <a:pt x="0" y="4663"/>
                    </a:lnTo>
                    <a:cubicBezTo>
                      <a:pt x="0" y="5261"/>
                      <a:pt x="473" y="5734"/>
                      <a:pt x="1071" y="5734"/>
                    </a:cubicBezTo>
                    <a:cubicBezTo>
                      <a:pt x="1639" y="5734"/>
                      <a:pt x="2111" y="5261"/>
                      <a:pt x="2111" y="4663"/>
                    </a:cubicBezTo>
                    <a:cubicBezTo>
                      <a:pt x="2111" y="4474"/>
                      <a:pt x="2269" y="4316"/>
                      <a:pt x="2489" y="4316"/>
                    </a:cubicBezTo>
                    <a:cubicBezTo>
                      <a:pt x="3182" y="4316"/>
                      <a:pt x="3812" y="4033"/>
                      <a:pt x="4285" y="3529"/>
                    </a:cubicBezTo>
                    <a:cubicBezTo>
                      <a:pt x="4758" y="2993"/>
                      <a:pt x="5010" y="2331"/>
                      <a:pt x="4947" y="1670"/>
                    </a:cubicBezTo>
                    <a:cubicBezTo>
                      <a:pt x="4884" y="725"/>
                      <a:pt x="4127" y="0"/>
                      <a:pt x="32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0" name="Google Shape;7720;p65"/>
              <p:cNvSpPr/>
              <p:nvPr/>
            </p:nvSpPr>
            <p:spPr>
              <a:xfrm>
                <a:off x="-20054225" y="4175575"/>
                <a:ext cx="18125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5010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lnTo>
                      <a:pt x="0" y="4632"/>
                    </a:lnTo>
                    <a:cubicBezTo>
                      <a:pt x="0" y="4852"/>
                      <a:pt x="158" y="5010"/>
                      <a:pt x="347" y="5010"/>
                    </a:cubicBezTo>
                    <a:cubicBezTo>
                      <a:pt x="567" y="5010"/>
                      <a:pt x="725" y="4852"/>
                      <a:pt x="725" y="4632"/>
                    </a:cubicBezTo>
                    <a:lnTo>
                      <a:pt x="725" y="347"/>
                    </a:ln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1" name="Google Shape;7721;p65"/>
              <p:cNvSpPr/>
              <p:nvPr/>
            </p:nvSpPr>
            <p:spPr>
              <a:xfrm>
                <a:off x="-20197575" y="4085775"/>
                <a:ext cx="13235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5294" h="5010" extrusionOk="0">
                    <a:moveTo>
                      <a:pt x="2521" y="2175"/>
                    </a:moveTo>
                    <a:cubicBezTo>
                      <a:pt x="2710" y="2175"/>
                      <a:pt x="2867" y="2332"/>
                      <a:pt x="2867" y="2521"/>
                    </a:cubicBezTo>
                    <a:cubicBezTo>
                      <a:pt x="2867" y="2710"/>
                      <a:pt x="2710" y="2868"/>
                      <a:pt x="2521" y="2868"/>
                    </a:cubicBezTo>
                    <a:cubicBezTo>
                      <a:pt x="2300" y="2868"/>
                      <a:pt x="2143" y="2710"/>
                      <a:pt x="2143" y="2521"/>
                    </a:cubicBezTo>
                    <a:cubicBezTo>
                      <a:pt x="2174" y="2332"/>
                      <a:pt x="2300" y="2175"/>
                      <a:pt x="2521" y="2175"/>
                    </a:cubicBezTo>
                    <a:close/>
                    <a:moveTo>
                      <a:pt x="3245" y="3592"/>
                    </a:moveTo>
                    <a:cubicBezTo>
                      <a:pt x="3466" y="3592"/>
                      <a:pt x="3623" y="3750"/>
                      <a:pt x="3623" y="3939"/>
                    </a:cubicBezTo>
                    <a:cubicBezTo>
                      <a:pt x="3623" y="4128"/>
                      <a:pt x="3466" y="4285"/>
                      <a:pt x="3245" y="4285"/>
                    </a:cubicBezTo>
                    <a:cubicBezTo>
                      <a:pt x="3056" y="4285"/>
                      <a:pt x="2899" y="4128"/>
                      <a:pt x="2899" y="3939"/>
                    </a:cubicBezTo>
                    <a:cubicBezTo>
                      <a:pt x="2867" y="3750"/>
                      <a:pt x="3056" y="3592"/>
                      <a:pt x="3245" y="3592"/>
                    </a:cubicBezTo>
                    <a:close/>
                    <a:moveTo>
                      <a:pt x="378" y="1"/>
                    </a:moveTo>
                    <a:cubicBezTo>
                      <a:pt x="189" y="1"/>
                      <a:pt x="32" y="158"/>
                      <a:pt x="32" y="347"/>
                    </a:cubicBezTo>
                    <a:lnTo>
                      <a:pt x="32" y="2490"/>
                    </a:lnTo>
                    <a:cubicBezTo>
                      <a:pt x="0" y="3403"/>
                      <a:pt x="662" y="4096"/>
                      <a:pt x="1481" y="4254"/>
                    </a:cubicBezTo>
                    <a:cubicBezTo>
                      <a:pt x="1576" y="4695"/>
                      <a:pt x="1954" y="5010"/>
                      <a:pt x="2395" y="5010"/>
                    </a:cubicBezTo>
                    <a:lnTo>
                      <a:pt x="5041" y="5010"/>
                    </a:lnTo>
                    <a:lnTo>
                      <a:pt x="5041" y="3939"/>
                    </a:lnTo>
                    <a:cubicBezTo>
                      <a:pt x="5041" y="3655"/>
                      <a:pt x="5136" y="3435"/>
                      <a:pt x="5293" y="3246"/>
                    </a:cubicBezTo>
                    <a:cubicBezTo>
                      <a:pt x="4474" y="1355"/>
                      <a:pt x="2584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2" name="Google Shape;7722;p65"/>
              <p:cNvSpPr/>
              <p:nvPr/>
            </p:nvSpPr>
            <p:spPr>
              <a:xfrm>
                <a:off x="-20179475" y="4229925"/>
                <a:ext cx="125275" cy="142575"/>
              </a:xfrm>
              <a:custGeom>
                <a:avLst/>
                <a:gdLst/>
                <a:ahLst/>
                <a:cxnLst/>
                <a:rect l="l" t="t" r="r" b="b"/>
                <a:pathLst>
                  <a:path w="5011" h="5703" extrusionOk="0">
                    <a:moveTo>
                      <a:pt x="2521" y="693"/>
                    </a:moveTo>
                    <a:cubicBezTo>
                      <a:pt x="3120" y="693"/>
                      <a:pt x="3592" y="1166"/>
                      <a:pt x="3592" y="1764"/>
                    </a:cubicBezTo>
                    <a:cubicBezTo>
                      <a:pt x="3592" y="2300"/>
                      <a:pt x="3120" y="2836"/>
                      <a:pt x="2521" y="2836"/>
                    </a:cubicBezTo>
                    <a:cubicBezTo>
                      <a:pt x="1954" y="2836"/>
                      <a:pt x="1482" y="2363"/>
                      <a:pt x="1482" y="1764"/>
                    </a:cubicBezTo>
                    <a:cubicBezTo>
                      <a:pt x="1482" y="1166"/>
                      <a:pt x="1954" y="693"/>
                      <a:pt x="2521" y="693"/>
                    </a:cubicBezTo>
                    <a:close/>
                    <a:moveTo>
                      <a:pt x="1797" y="0"/>
                    </a:moveTo>
                    <a:cubicBezTo>
                      <a:pt x="883" y="0"/>
                      <a:pt x="95" y="693"/>
                      <a:pt x="64" y="1638"/>
                    </a:cubicBezTo>
                    <a:cubicBezTo>
                      <a:pt x="1" y="2363"/>
                      <a:pt x="253" y="2962"/>
                      <a:pt x="726" y="3497"/>
                    </a:cubicBezTo>
                    <a:cubicBezTo>
                      <a:pt x="1198" y="4001"/>
                      <a:pt x="1828" y="4285"/>
                      <a:pt x="2521" y="4285"/>
                    </a:cubicBezTo>
                    <a:cubicBezTo>
                      <a:pt x="2742" y="4285"/>
                      <a:pt x="2899" y="4442"/>
                      <a:pt x="2899" y="4631"/>
                    </a:cubicBezTo>
                    <a:cubicBezTo>
                      <a:pt x="2899" y="5230"/>
                      <a:pt x="3372" y="5702"/>
                      <a:pt x="3939" y="5702"/>
                    </a:cubicBezTo>
                    <a:cubicBezTo>
                      <a:pt x="4538" y="5702"/>
                      <a:pt x="5010" y="5230"/>
                      <a:pt x="5010" y="4631"/>
                    </a:cubicBezTo>
                    <a:lnTo>
                      <a:pt x="5010" y="3497"/>
                    </a:lnTo>
                    <a:cubicBezTo>
                      <a:pt x="4601" y="3340"/>
                      <a:pt x="4317" y="2899"/>
                      <a:pt x="4317" y="2458"/>
                    </a:cubicBezTo>
                    <a:lnTo>
                      <a:pt x="431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3" name="Google Shape;7723;p65"/>
              <p:cNvSpPr/>
              <p:nvPr/>
            </p:nvSpPr>
            <p:spPr>
              <a:xfrm>
                <a:off x="-20125125" y="4263775"/>
                <a:ext cx="18150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cubicBezTo>
                      <a:pt x="568" y="725"/>
                      <a:pt x="725" y="568"/>
                      <a:pt x="725" y="347"/>
                    </a:cubicBezTo>
                    <a:cubicBezTo>
                      <a:pt x="725" y="221"/>
                      <a:pt x="568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24" name="Google Shape;7724;p65"/>
            <p:cNvGrpSpPr/>
            <p:nvPr/>
          </p:nvGrpSpPr>
          <p:grpSpPr>
            <a:xfrm>
              <a:off x="3013765" y="2081771"/>
              <a:ext cx="232728" cy="234852"/>
              <a:chOff x="-18271050" y="3333200"/>
              <a:chExt cx="304050" cy="306825"/>
            </a:xfrm>
            <a:grpFill/>
          </p:grpSpPr>
          <p:sp>
            <p:nvSpPr>
              <p:cNvPr id="7725" name="Google Shape;7725;p65"/>
              <p:cNvSpPr/>
              <p:nvPr/>
            </p:nvSpPr>
            <p:spPr>
              <a:xfrm>
                <a:off x="-18271050" y="3407650"/>
                <a:ext cx="63025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3183" extrusionOk="0">
                    <a:moveTo>
                      <a:pt x="1765" y="0"/>
                    </a:moveTo>
                    <a:cubicBezTo>
                      <a:pt x="788" y="0"/>
                      <a:pt x="0" y="788"/>
                      <a:pt x="0" y="1764"/>
                    </a:cubicBezTo>
                    <a:cubicBezTo>
                      <a:pt x="0" y="2363"/>
                      <a:pt x="284" y="2867"/>
                      <a:pt x="694" y="3182"/>
                    </a:cubicBezTo>
                    <a:cubicBezTo>
                      <a:pt x="694" y="1733"/>
                      <a:pt x="1544" y="567"/>
                      <a:pt x="2521" y="158"/>
                    </a:cubicBezTo>
                    <a:cubicBezTo>
                      <a:pt x="2300" y="32"/>
                      <a:pt x="2048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6" name="Google Shape;7726;p65"/>
              <p:cNvSpPr/>
              <p:nvPr/>
            </p:nvSpPr>
            <p:spPr>
              <a:xfrm>
                <a:off x="-18030050" y="3406850"/>
                <a:ext cx="63050" cy="79575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3183" extrusionOk="0">
                    <a:moveTo>
                      <a:pt x="757" y="1"/>
                    </a:moveTo>
                    <a:cubicBezTo>
                      <a:pt x="474" y="1"/>
                      <a:pt x="253" y="64"/>
                      <a:pt x="1" y="158"/>
                    </a:cubicBezTo>
                    <a:cubicBezTo>
                      <a:pt x="978" y="568"/>
                      <a:pt x="1828" y="1733"/>
                      <a:pt x="1828" y="3183"/>
                    </a:cubicBezTo>
                    <a:cubicBezTo>
                      <a:pt x="2238" y="2868"/>
                      <a:pt x="2521" y="2332"/>
                      <a:pt x="2521" y="1765"/>
                    </a:cubicBezTo>
                    <a:cubicBezTo>
                      <a:pt x="2521" y="788"/>
                      <a:pt x="1734" y="1"/>
                      <a:pt x="7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7" name="Google Shape;7727;p65"/>
              <p:cNvSpPr/>
              <p:nvPr/>
            </p:nvSpPr>
            <p:spPr>
              <a:xfrm>
                <a:off x="-18136375" y="3549400"/>
                <a:ext cx="35475" cy="3232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293" extrusionOk="0">
                    <a:moveTo>
                      <a:pt x="725" y="1"/>
                    </a:moveTo>
                    <a:cubicBezTo>
                      <a:pt x="347" y="1"/>
                      <a:pt x="95" y="222"/>
                      <a:pt x="1" y="600"/>
                    </a:cubicBezTo>
                    <a:lnTo>
                      <a:pt x="725" y="1293"/>
                    </a:lnTo>
                    <a:lnTo>
                      <a:pt x="1419" y="600"/>
                    </a:lnTo>
                    <a:cubicBezTo>
                      <a:pt x="1355" y="285"/>
                      <a:pt x="1072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8" name="Google Shape;7728;p65"/>
              <p:cNvSpPr/>
              <p:nvPr/>
            </p:nvSpPr>
            <p:spPr>
              <a:xfrm>
                <a:off x="-18233250" y="3423625"/>
                <a:ext cx="230800" cy="216400"/>
              </a:xfrm>
              <a:custGeom>
                <a:avLst/>
                <a:gdLst/>
                <a:ahLst/>
                <a:cxnLst/>
                <a:rect l="l" t="t" r="r" b="b"/>
                <a:pathLst>
                  <a:path w="9232" h="8656" extrusionOk="0">
                    <a:moveTo>
                      <a:pt x="2427" y="2890"/>
                    </a:moveTo>
                    <a:cubicBezTo>
                      <a:pt x="2616" y="2890"/>
                      <a:pt x="2773" y="3047"/>
                      <a:pt x="2773" y="3268"/>
                    </a:cubicBezTo>
                    <a:cubicBezTo>
                      <a:pt x="2773" y="3457"/>
                      <a:pt x="2616" y="3614"/>
                      <a:pt x="2427" y="3614"/>
                    </a:cubicBezTo>
                    <a:cubicBezTo>
                      <a:pt x="2238" y="3614"/>
                      <a:pt x="2080" y="3457"/>
                      <a:pt x="2080" y="3268"/>
                    </a:cubicBezTo>
                    <a:cubicBezTo>
                      <a:pt x="2080" y="3047"/>
                      <a:pt x="2238" y="2890"/>
                      <a:pt x="2427" y="2890"/>
                    </a:cubicBezTo>
                    <a:close/>
                    <a:moveTo>
                      <a:pt x="6711" y="2890"/>
                    </a:moveTo>
                    <a:cubicBezTo>
                      <a:pt x="6900" y="2890"/>
                      <a:pt x="7089" y="3047"/>
                      <a:pt x="7089" y="3268"/>
                    </a:cubicBezTo>
                    <a:cubicBezTo>
                      <a:pt x="7058" y="3457"/>
                      <a:pt x="6900" y="3614"/>
                      <a:pt x="6711" y="3614"/>
                    </a:cubicBezTo>
                    <a:cubicBezTo>
                      <a:pt x="6522" y="3614"/>
                      <a:pt x="6365" y="3457"/>
                      <a:pt x="6365" y="3268"/>
                    </a:cubicBezTo>
                    <a:cubicBezTo>
                      <a:pt x="6365" y="3047"/>
                      <a:pt x="6522" y="2890"/>
                      <a:pt x="6711" y="2890"/>
                    </a:cubicBezTo>
                    <a:close/>
                    <a:moveTo>
                      <a:pt x="2066" y="0"/>
                    </a:moveTo>
                    <a:cubicBezTo>
                      <a:pt x="1647" y="0"/>
                      <a:pt x="1224" y="147"/>
                      <a:pt x="883" y="464"/>
                    </a:cubicBezTo>
                    <a:cubicBezTo>
                      <a:pt x="316" y="999"/>
                      <a:pt x="1" y="1724"/>
                      <a:pt x="1" y="2543"/>
                    </a:cubicBezTo>
                    <a:cubicBezTo>
                      <a:pt x="1" y="4528"/>
                      <a:pt x="1765" y="8308"/>
                      <a:pt x="4285" y="8655"/>
                    </a:cubicBezTo>
                    <a:lnTo>
                      <a:pt x="4285" y="6985"/>
                    </a:lnTo>
                    <a:lnTo>
                      <a:pt x="3372" y="6103"/>
                    </a:lnTo>
                    <a:lnTo>
                      <a:pt x="3340" y="6040"/>
                    </a:lnTo>
                    <a:cubicBezTo>
                      <a:pt x="3246" y="5977"/>
                      <a:pt x="3214" y="5883"/>
                      <a:pt x="3214" y="5820"/>
                    </a:cubicBezTo>
                    <a:cubicBezTo>
                      <a:pt x="3214" y="5032"/>
                      <a:pt x="3844" y="4402"/>
                      <a:pt x="4632" y="4402"/>
                    </a:cubicBezTo>
                    <a:cubicBezTo>
                      <a:pt x="5420" y="4402"/>
                      <a:pt x="6050" y="5032"/>
                      <a:pt x="6050" y="5820"/>
                    </a:cubicBezTo>
                    <a:cubicBezTo>
                      <a:pt x="6050" y="5883"/>
                      <a:pt x="6018" y="6009"/>
                      <a:pt x="5924" y="6040"/>
                    </a:cubicBezTo>
                    <a:lnTo>
                      <a:pt x="4947" y="6985"/>
                    </a:lnTo>
                    <a:lnTo>
                      <a:pt x="4947" y="8655"/>
                    </a:lnTo>
                    <a:cubicBezTo>
                      <a:pt x="7436" y="8340"/>
                      <a:pt x="9232" y="4559"/>
                      <a:pt x="9232" y="2543"/>
                    </a:cubicBezTo>
                    <a:cubicBezTo>
                      <a:pt x="9232" y="1724"/>
                      <a:pt x="8917" y="999"/>
                      <a:pt x="8349" y="464"/>
                    </a:cubicBezTo>
                    <a:cubicBezTo>
                      <a:pt x="7984" y="157"/>
                      <a:pt x="7553" y="14"/>
                      <a:pt x="7131" y="14"/>
                    </a:cubicBezTo>
                    <a:cubicBezTo>
                      <a:pt x="6425" y="14"/>
                      <a:pt x="5747" y="415"/>
                      <a:pt x="5451" y="1125"/>
                    </a:cubicBezTo>
                    <a:lnTo>
                      <a:pt x="5230" y="1755"/>
                    </a:lnTo>
                    <a:cubicBezTo>
                      <a:pt x="5104" y="2039"/>
                      <a:pt x="4852" y="2197"/>
                      <a:pt x="4600" y="2197"/>
                    </a:cubicBezTo>
                    <a:cubicBezTo>
                      <a:pt x="4317" y="2197"/>
                      <a:pt x="4033" y="2039"/>
                      <a:pt x="3970" y="1755"/>
                    </a:cubicBezTo>
                    <a:lnTo>
                      <a:pt x="3718" y="1125"/>
                    </a:lnTo>
                    <a:cubicBezTo>
                      <a:pt x="3461" y="414"/>
                      <a:pt x="2771" y="0"/>
                      <a:pt x="20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29" name="Google Shape;7729;p65"/>
              <p:cNvSpPr/>
              <p:nvPr/>
            </p:nvSpPr>
            <p:spPr>
              <a:xfrm>
                <a:off x="-18231675" y="3333200"/>
                <a:ext cx="220575" cy="125650"/>
              </a:xfrm>
              <a:custGeom>
                <a:avLst/>
                <a:gdLst/>
                <a:ahLst/>
                <a:cxnLst/>
                <a:rect l="l" t="t" r="r" b="b"/>
                <a:pathLst>
                  <a:path w="8823" h="5026" extrusionOk="0">
                    <a:moveTo>
                      <a:pt x="3088" y="1088"/>
                    </a:moveTo>
                    <a:cubicBezTo>
                      <a:pt x="3277" y="1088"/>
                      <a:pt x="3435" y="1245"/>
                      <a:pt x="3435" y="1434"/>
                    </a:cubicBezTo>
                    <a:lnTo>
                      <a:pt x="3435" y="2159"/>
                    </a:lnTo>
                    <a:cubicBezTo>
                      <a:pt x="3435" y="2348"/>
                      <a:pt x="3277" y="2506"/>
                      <a:pt x="3088" y="2506"/>
                    </a:cubicBezTo>
                    <a:cubicBezTo>
                      <a:pt x="2868" y="2506"/>
                      <a:pt x="2710" y="2348"/>
                      <a:pt x="2710" y="2159"/>
                    </a:cubicBezTo>
                    <a:lnTo>
                      <a:pt x="2710" y="1434"/>
                    </a:lnTo>
                    <a:cubicBezTo>
                      <a:pt x="2710" y="1245"/>
                      <a:pt x="2868" y="1088"/>
                      <a:pt x="3088" y="1088"/>
                    </a:cubicBezTo>
                    <a:close/>
                    <a:moveTo>
                      <a:pt x="5955" y="1088"/>
                    </a:moveTo>
                    <a:cubicBezTo>
                      <a:pt x="6144" y="1088"/>
                      <a:pt x="6302" y="1245"/>
                      <a:pt x="6302" y="1434"/>
                    </a:cubicBezTo>
                    <a:lnTo>
                      <a:pt x="6302" y="2159"/>
                    </a:lnTo>
                    <a:cubicBezTo>
                      <a:pt x="6302" y="2348"/>
                      <a:pt x="6144" y="2506"/>
                      <a:pt x="5955" y="2506"/>
                    </a:cubicBezTo>
                    <a:cubicBezTo>
                      <a:pt x="5735" y="2506"/>
                      <a:pt x="5577" y="2348"/>
                      <a:pt x="5577" y="2159"/>
                    </a:cubicBezTo>
                    <a:lnTo>
                      <a:pt x="5577" y="1434"/>
                    </a:lnTo>
                    <a:cubicBezTo>
                      <a:pt x="5577" y="1245"/>
                      <a:pt x="5735" y="1088"/>
                      <a:pt x="5955" y="1088"/>
                    </a:cubicBezTo>
                    <a:close/>
                    <a:moveTo>
                      <a:pt x="4537" y="1781"/>
                    </a:moveTo>
                    <a:cubicBezTo>
                      <a:pt x="4726" y="1781"/>
                      <a:pt x="4884" y="1938"/>
                      <a:pt x="4884" y="2159"/>
                    </a:cubicBezTo>
                    <a:lnTo>
                      <a:pt x="4884" y="2852"/>
                    </a:lnTo>
                    <a:cubicBezTo>
                      <a:pt x="4884" y="3041"/>
                      <a:pt x="4726" y="3199"/>
                      <a:pt x="4537" y="3199"/>
                    </a:cubicBezTo>
                    <a:cubicBezTo>
                      <a:pt x="4317" y="3199"/>
                      <a:pt x="4159" y="3041"/>
                      <a:pt x="4159" y="2852"/>
                    </a:cubicBezTo>
                    <a:lnTo>
                      <a:pt x="4159" y="2159"/>
                    </a:lnTo>
                    <a:cubicBezTo>
                      <a:pt x="4159" y="1938"/>
                      <a:pt x="4317" y="1781"/>
                      <a:pt x="4537" y="1781"/>
                    </a:cubicBezTo>
                    <a:close/>
                    <a:moveTo>
                      <a:pt x="4427" y="1"/>
                    </a:moveTo>
                    <a:cubicBezTo>
                      <a:pt x="4372" y="1"/>
                      <a:pt x="4317" y="17"/>
                      <a:pt x="4254" y="48"/>
                    </a:cubicBezTo>
                    <a:lnTo>
                      <a:pt x="3655" y="395"/>
                    </a:lnTo>
                    <a:lnTo>
                      <a:pt x="2994" y="237"/>
                    </a:lnTo>
                    <a:cubicBezTo>
                      <a:pt x="2964" y="230"/>
                      <a:pt x="2934" y="226"/>
                      <a:pt x="2905" y="226"/>
                    </a:cubicBezTo>
                    <a:cubicBezTo>
                      <a:pt x="2810" y="226"/>
                      <a:pt x="2719" y="267"/>
                      <a:pt x="2647" y="363"/>
                    </a:cubicBezTo>
                    <a:lnTo>
                      <a:pt x="2175" y="836"/>
                    </a:lnTo>
                    <a:lnTo>
                      <a:pt x="1481" y="867"/>
                    </a:lnTo>
                    <a:cubicBezTo>
                      <a:pt x="1387" y="867"/>
                      <a:pt x="1261" y="962"/>
                      <a:pt x="1166" y="1088"/>
                    </a:cubicBezTo>
                    <a:lnTo>
                      <a:pt x="851" y="1655"/>
                    </a:lnTo>
                    <a:cubicBezTo>
                      <a:pt x="599" y="1749"/>
                      <a:pt x="127" y="1875"/>
                      <a:pt x="1" y="2096"/>
                    </a:cubicBezTo>
                    <a:cubicBezTo>
                      <a:pt x="851" y="2159"/>
                      <a:pt x="1450" y="2380"/>
                      <a:pt x="1922" y="2821"/>
                    </a:cubicBezTo>
                    <a:cubicBezTo>
                      <a:pt x="2994" y="2821"/>
                      <a:pt x="3907" y="3451"/>
                      <a:pt x="4285" y="4396"/>
                    </a:cubicBezTo>
                    <a:lnTo>
                      <a:pt x="4537" y="5026"/>
                    </a:lnTo>
                    <a:lnTo>
                      <a:pt x="4726" y="4396"/>
                    </a:lnTo>
                    <a:cubicBezTo>
                      <a:pt x="5104" y="3451"/>
                      <a:pt x="6018" y="2821"/>
                      <a:pt x="7058" y="2821"/>
                    </a:cubicBezTo>
                    <a:cubicBezTo>
                      <a:pt x="7486" y="2421"/>
                      <a:pt x="7992" y="2150"/>
                      <a:pt x="8623" y="2150"/>
                    </a:cubicBezTo>
                    <a:cubicBezTo>
                      <a:pt x="8688" y="2150"/>
                      <a:pt x="8754" y="2153"/>
                      <a:pt x="8822" y="2159"/>
                    </a:cubicBezTo>
                    <a:cubicBezTo>
                      <a:pt x="8791" y="2033"/>
                      <a:pt x="8696" y="1938"/>
                      <a:pt x="8633" y="1907"/>
                    </a:cubicBezTo>
                    <a:lnTo>
                      <a:pt x="8003" y="1655"/>
                    </a:lnTo>
                    <a:lnTo>
                      <a:pt x="7688" y="1088"/>
                    </a:lnTo>
                    <a:cubicBezTo>
                      <a:pt x="7656" y="962"/>
                      <a:pt x="7530" y="867"/>
                      <a:pt x="7373" y="867"/>
                    </a:cubicBezTo>
                    <a:lnTo>
                      <a:pt x="6711" y="836"/>
                    </a:lnTo>
                    <a:lnTo>
                      <a:pt x="6239" y="363"/>
                    </a:lnTo>
                    <a:cubicBezTo>
                      <a:pt x="6144" y="300"/>
                      <a:pt x="5987" y="237"/>
                      <a:pt x="5861" y="237"/>
                    </a:cubicBezTo>
                    <a:lnTo>
                      <a:pt x="5199" y="395"/>
                    </a:lnTo>
                    <a:lnTo>
                      <a:pt x="4600" y="48"/>
                    </a:lnTo>
                    <a:cubicBezTo>
                      <a:pt x="4537" y="17"/>
                      <a:pt x="4482" y="1"/>
                      <a:pt x="44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30" name="Google Shape;7730;p65"/>
            <p:cNvGrpSpPr/>
            <p:nvPr/>
          </p:nvGrpSpPr>
          <p:grpSpPr>
            <a:xfrm>
              <a:off x="3014062" y="2370087"/>
              <a:ext cx="232135" cy="232116"/>
              <a:chOff x="-18270275" y="3710875"/>
              <a:chExt cx="303275" cy="303250"/>
            </a:xfrm>
            <a:grpFill/>
          </p:grpSpPr>
          <p:sp>
            <p:nvSpPr>
              <p:cNvPr id="7731" name="Google Shape;7731;p65"/>
              <p:cNvSpPr/>
              <p:nvPr/>
            </p:nvSpPr>
            <p:spPr>
              <a:xfrm>
                <a:off x="-18240325" y="3896975"/>
                <a:ext cx="59875" cy="71475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2859" extrusionOk="0">
                    <a:moveTo>
                      <a:pt x="1520" y="0"/>
                    </a:moveTo>
                    <a:cubicBezTo>
                      <a:pt x="1300" y="0"/>
                      <a:pt x="1085" y="84"/>
                      <a:pt x="945" y="244"/>
                    </a:cubicBezTo>
                    <a:lnTo>
                      <a:pt x="0" y="1189"/>
                    </a:lnTo>
                    <a:cubicBezTo>
                      <a:pt x="725" y="1220"/>
                      <a:pt x="1418" y="1567"/>
                      <a:pt x="1827" y="2165"/>
                    </a:cubicBezTo>
                    <a:cubicBezTo>
                      <a:pt x="1827" y="2165"/>
                      <a:pt x="2048" y="2386"/>
                      <a:pt x="2395" y="2859"/>
                    </a:cubicBezTo>
                    <a:cubicBezTo>
                      <a:pt x="2395" y="2670"/>
                      <a:pt x="2363" y="2512"/>
                      <a:pt x="2363" y="2354"/>
                    </a:cubicBezTo>
                    <a:lnTo>
                      <a:pt x="2363" y="811"/>
                    </a:lnTo>
                    <a:cubicBezTo>
                      <a:pt x="2363" y="496"/>
                      <a:pt x="2205" y="244"/>
                      <a:pt x="1890" y="86"/>
                    </a:cubicBezTo>
                    <a:cubicBezTo>
                      <a:pt x="1775" y="28"/>
                      <a:pt x="1647" y="0"/>
                      <a:pt x="15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32" name="Google Shape;7732;p65"/>
              <p:cNvSpPr/>
              <p:nvPr/>
            </p:nvSpPr>
            <p:spPr>
              <a:xfrm>
                <a:off x="-18254500" y="3765100"/>
                <a:ext cx="267800" cy="249025"/>
              </a:xfrm>
              <a:custGeom>
                <a:avLst/>
                <a:gdLst/>
                <a:ahLst/>
                <a:cxnLst/>
                <a:rect l="l" t="t" r="r" b="b"/>
                <a:pathLst>
                  <a:path w="10712" h="9961" extrusionOk="0">
                    <a:moveTo>
                      <a:pt x="2583" y="2880"/>
                    </a:moveTo>
                    <a:cubicBezTo>
                      <a:pt x="2670" y="2880"/>
                      <a:pt x="2757" y="2919"/>
                      <a:pt x="2835" y="2998"/>
                    </a:cubicBezTo>
                    <a:lnTo>
                      <a:pt x="3560" y="3691"/>
                    </a:lnTo>
                    <a:cubicBezTo>
                      <a:pt x="3718" y="3849"/>
                      <a:pt x="3718" y="4038"/>
                      <a:pt x="3560" y="4195"/>
                    </a:cubicBezTo>
                    <a:cubicBezTo>
                      <a:pt x="3466" y="4290"/>
                      <a:pt x="3403" y="4321"/>
                      <a:pt x="3308" y="4321"/>
                    </a:cubicBezTo>
                    <a:cubicBezTo>
                      <a:pt x="3245" y="4321"/>
                      <a:pt x="3119" y="4290"/>
                      <a:pt x="3088" y="4195"/>
                    </a:cubicBezTo>
                    <a:lnTo>
                      <a:pt x="2363" y="3502"/>
                    </a:lnTo>
                    <a:cubicBezTo>
                      <a:pt x="2174" y="3345"/>
                      <a:pt x="2174" y="3093"/>
                      <a:pt x="2331" y="2998"/>
                    </a:cubicBezTo>
                    <a:cubicBezTo>
                      <a:pt x="2410" y="2919"/>
                      <a:pt x="2497" y="2880"/>
                      <a:pt x="2583" y="2880"/>
                    </a:cubicBezTo>
                    <a:close/>
                    <a:moveTo>
                      <a:pt x="8286" y="2880"/>
                    </a:moveTo>
                    <a:cubicBezTo>
                      <a:pt x="8372" y="2880"/>
                      <a:pt x="8459" y="2919"/>
                      <a:pt x="8538" y="2998"/>
                    </a:cubicBezTo>
                    <a:cubicBezTo>
                      <a:pt x="8695" y="3156"/>
                      <a:pt x="8695" y="3345"/>
                      <a:pt x="8538" y="3502"/>
                    </a:cubicBezTo>
                    <a:lnTo>
                      <a:pt x="7845" y="4195"/>
                    </a:lnTo>
                    <a:cubicBezTo>
                      <a:pt x="7750" y="4290"/>
                      <a:pt x="7687" y="4321"/>
                      <a:pt x="7593" y="4321"/>
                    </a:cubicBezTo>
                    <a:cubicBezTo>
                      <a:pt x="7530" y="4321"/>
                      <a:pt x="7404" y="4290"/>
                      <a:pt x="7372" y="4195"/>
                    </a:cubicBezTo>
                    <a:cubicBezTo>
                      <a:pt x="7183" y="4038"/>
                      <a:pt x="7183" y="3817"/>
                      <a:pt x="7341" y="3691"/>
                    </a:cubicBezTo>
                    <a:lnTo>
                      <a:pt x="8034" y="2998"/>
                    </a:lnTo>
                    <a:cubicBezTo>
                      <a:pt x="8113" y="2919"/>
                      <a:pt x="8199" y="2880"/>
                      <a:pt x="8286" y="2880"/>
                    </a:cubicBezTo>
                    <a:close/>
                    <a:moveTo>
                      <a:pt x="5272" y="0"/>
                    </a:moveTo>
                    <a:cubicBezTo>
                      <a:pt x="3911" y="0"/>
                      <a:pt x="2618" y="504"/>
                      <a:pt x="1607" y="1486"/>
                    </a:cubicBezTo>
                    <a:cubicBezTo>
                      <a:pt x="567" y="2526"/>
                      <a:pt x="0" y="3849"/>
                      <a:pt x="0" y="5361"/>
                    </a:cubicBezTo>
                    <a:lnTo>
                      <a:pt x="0" y="5897"/>
                    </a:lnTo>
                    <a:lnTo>
                      <a:pt x="977" y="4983"/>
                    </a:lnTo>
                    <a:cubicBezTo>
                      <a:pt x="1267" y="4693"/>
                      <a:pt x="1651" y="4534"/>
                      <a:pt x="2044" y="4534"/>
                    </a:cubicBezTo>
                    <a:cubicBezTo>
                      <a:pt x="2291" y="4534"/>
                      <a:pt x="2541" y="4597"/>
                      <a:pt x="2772" y="4731"/>
                    </a:cubicBezTo>
                    <a:cubicBezTo>
                      <a:pt x="3277" y="4983"/>
                      <a:pt x="3623" y="5519"/>
                      <a:pt x="3623" y="6086"/>
                    </a:cubicBezTo>
                    <a:lnTo>
                      <a:pt x="3623" y="7629"/>
                    </a:lnTo>
                    <a:cubicBezTo>
                      <a:pt x="3623" y="8575"/>
                      <a:pt x="4190" y="9709"/>
                      <a:pt x="5041" y="9961"/>
                    </a:cubicBezTo>
                    <a:lnTo>
                      <a:pt x="5041" y="8701"/>
                    </a:lnTo>
                    <a:lnTo>
                      <a:pt x="4411" y="7913"/>
                    </a:lnTo>
                    <a:cubicBezTo>
                      <a:pt x="4379" y="7818"/>
                      <a:pt x="4348" y="7755"/>
                      <a:pt x="4348" y="7661"/>
                    </a:cubicBezTo>
                    <a:cubicBezTo>
                      <a:pt x="4348" y="7062"/>
                      <a:pt x="4820" y="6590"/>
                      <a:pt x="5387" y="6590"/>
                    </a:cubicBezTo>
                    <a:cubicBezTo>
                      <a:pt x="5986" y="6590"/>
                      <a:pt x="6459" y="7062"/>
                      <a:pt x="6459" y="7661"/>
                    </a:cubicBezTo>
                    <a:cubicBezTo>
                      <a:pt x="6459" y="7755"/>
                      <a:pt x="6427" y="7818"/>
                      <a:pt x="6396" y="7913"/>
                    </a:cubicBezTo>
                    <a:lnTo>
                      <a:pt x="5765" y="8701"/>
                    </a:lnTo>
                    <a:lnTo>
                      <a:pt x="5765" y="9961"/>
                    </a:lnTo>
                    <a:cubicBezTo>
                      <a:pt x="6616" y="9709"/>
                      <a:pt x="7183" y="8575"/>
                      <a:pt x="7183" y="7629"/>
                    </a:cubicBezTo>
                    <a:lnTo>
                      <a:pt x="7183" y="6086"/>
                    </a:lnTo>
                    <a:cubicBezTo>
                      <a:pt x="7183" y="5519"/>
                      <a:pt x="7498" y="4983"/>
                      <a:pt x="8034" y="4731"/>
                    </a:cubicBezTo>
                    <a:cubicBezTo>
                      <a:pt x="8265" y="4597"/>
                      <a:pt x="8511" y="4534"/>
                      <a:pt x="8752" y="4534"/>
                    </a:cubicBezTo>
                    <a:cubicBezTo>
                      <a:pt x="9135" y="4534"/>
                      <a:pt x="9508" y="4693"/>
                      <a:pt x="9798" y="4983"/>
                    </a:cubicBezTo>
                    <a:lnTo>
                      <a:pt x="10712" y="5897"/>
                    </a:lnTo>
                    <a:lnTo>
                      <a:pt x="10712" y="5550"/>
                    </a:lnTo>
                    <a:cubicBezTo>
                      <a:pt x="10712" y="2557"/>
                      <a:pt x="8380" y="68"/>
                      <a:pt x="5513" y="5"/>
                    </a:cubicBezTo>
                    <a:cubicBezTo>
                      <a:pt x="5433" y="2"/>
                      <a:pt x="5352" y="0"/>
                      <a:pt x="52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33" name="Google Shape;7733;p65"/>
              <p:cNvSpPr/>
              <p:nvPr/>
            </p:nvSpPr>
            <p:spPr>
              <a:xfrm>
                <a:off x="-18057600" y="3896625"/>
                <a:ext cx="61450" cy="7182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2873" extrusionOk="0">
                    <a:moveTo>
                      <a:pt x="885" y="0"/>
                    </a:moveTo>
                    <a:cubicBezTo>
                      <a:pt x="760" y="0"/>
                      <a:pt x="630" y="32"/>
                      <a:pt x="504" y="100"/>
                    </a:cubicBezTo>
                    <a:cubicBezTo>
                      <a:pt x="252" y="258"/>
                      <a:pt x="32" y="510"/>
                      <a:pt x="32" y="825"/>
                    </a:cubicBezTo>
                    <a:lnTo>
                      <a:pt x="32" y="2368"/>
                    </a:lnTo>
                    <a:cubicBezTo>
                      <a:pt x="32" y="2526"/>
                      <a:pt x="32" y="2684"/>
                      <a:pt x="0" y="2873"/>
                    </a:cubicBezTo>
                    <a:lnTo>
                      <a:pt x="32" y="2841"/>
                    </a:lnTo>
                    <a:lnTo>
                      <a:pt x="567" y="2179"/>
                    </a:lnTo>
                    <a:cubicBezTo>
                      <a:pt x="630" y="2053"/>
                      <a:pt x="725" y="1959"/>
                      <a:pt x="819" y="1864"/>
                    </a:cubicBezTo>
                    <a:cubicBezTo>
                      <a:pt x="1260" y="1455"/>
                      <a:pt x="1828" y="1171"/>
                      <a:pt x="2458" y="1171"/>
                    </a:cubicBezTo>
                    <a:lnTo>
                      <a:pt x="1450" y="258"/>
                    </a:lnTo>
                    <a:cubicBezTo>
                      <a:pt x="1309" y="97"/>
                      <a:pt x="1104" y="0"/>
                      <a:pt x="8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34" name="Google Shape;7734;p65"/>
              <p:cNvSpPr/>
              <p:nvPr/>
            </p:nvSpPr>
            <p:spPr>
              <a:xfrm>
                <a:off x="-18127700" y="3949125"/>
                <a:ext cx="18125" cy="16975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79" extrusionOk="0">
                    <a:moveTo>
                      <a:pt x="351" y="1"/>
                    </a:moveTo>
                    <a:cubicBezTo>
                      <a:pt x="197" y="1"/>
                      <a:pt x="48" y="79"/>
                      <a:pt x="0" y="237"/>
                    </a:cubicBezTo>
                    <a:lnTo>
                      <a:pt x="378" y="678"/>
                    </a:lnTo>
                    <a:lnTo>
                      <a:pt x="725" y="237"/>
                    </a:lnTo>
                    <a:cubicBezTo>
                      <a:pt x="662" y="79"/>
                      <a:pt x="504" y="1"/>
                      <a:pt x="3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35" name="Google Shape;7735;p65"/>
              <p:cNvSpPr/>
              <p:nvPr/>
            </p:nvSpPr>
            <p:spPr>
              <a:xfrm>
                <a:off x="-18270275" y="3710875"/>
                <a:ext cx="107150" cy="98475"/>
              </a:xfrm>
              <a:custGeom>
                <a:avLst/>
                <a:gdLst/>
                <a:ahLst/>
                <a:cxnLst/>
                <a:rect l="l" t="t" r="r" b="b"/>
                <a:pathLst>
                  <a:path w="4286" h="3939" extrusionOk="0">
                    <a:moveTo>
                      <a:pt x="347" y="0"/>
                    </a:moveTo>
                    <a:cubicBezTo>
                      <a:pt x="158" y="0"/>
                      <a:pt x="32" y="189"/>
                      <a:pt x="32" y="379"/>
                    </a:cubicBezTo>
                    <a:lnTo>
                      <a:pt x="1" y="1103"/>
                    </a:lnTo>
                    <a:cubicBezTo>
                      <a:pt x="1" y="2174"/>
                      <a:pt x="474" y="3214"/>
                      <a:pt x="1230" y="3939"/>
                    </a:cubicBezTo>
                    <a:cubicBezTo>
                      <a:pt x="1387" y="3655"/>
                      <a:pt x="1576" y="3403"/>
                      <a:pt x="1860" y="3182"/>
                    </a:cubicBezTo>
                    <a:cubicBezTo>
                      <a:pt x="2553" y="2521"/>
                      <a:pt x="3403" y="2017"/>
                      <a:pt x="4286" y="1733"/>
                    </a:cubicBezTo>
                    <a:cubicBezTo>
                      <a:pt x="3593" y="694"/>
                      <a:pt x="2364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36" name="Google Shape;7736;p65"/>
              <p:cNvSpPr/>
              <p:nvPr/>
            </p:nvSpPr>
            <p:spPr>
              <a:xfrm>
                <a:off x="-18074925" y="3710875"/>
                <a:ext cx="107925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4317" h="3971" extrusionOk="0">
                    <a:moveTo>
                      <a:pt x="3245" y="0"/>
                    </a:moveTo>
                    <a:cubicBezTo>
                      <a:pt x="1953" y="0"/>
                      <a:pt x="725" y="662"/>
                      <a:pt x="0" y="1733"/>
                    </a:cubicBezTo>
                    <a:cubicBezTo>
                      <a:pt x="1197" y="2111"/>
                      <a:pt x="2269" y="2899"/>
                      <a:pt x="3056" y="3970"/>
                    </a:cubicBezTo>
                    <a:cubicBezTo>
                      <a:pt x="3844" y="3214"/>
                      <a:pt x="4316" y="2206"/>
                      <a:pt x="4316" y="1103"/>
                    </a:cubicBezTo>
                    <a:lnTo>
                      <a:pt x="4316" y="379"/>
                    </a:lnTo>
                    <a:cubicBezTo>
                      <a:pt x="4316" y="189"/>
                      <a:pt x="4159" y="0"/>
                      <a:pt x="39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37" name="Google Shape;7737;p65"/>
            <p:cNvGrpSpPr/>
            <p:nvPr/>
          </p:nvGrpSpPr>
          <p:grpSpPr>
            <a:xfrm>
              <a:off x="3041799" y="2656644"/>
              <a:ext cx="176660" cy="232135"/>
              <a:chOff x="-18234025" y="4084200"/>
              <a:chExt cx="230800" cy="303275"/>
            </a:xfrm>
            <a:grpFill/>
          </p:grpSpPr>
          <p:sp>
            <p:nvSpPr>
              <p:cNvPr id="7738" name="Google Shape;7738;p65"/>
              <p:cNvSpPr/>
              <p:nvPr/>
            </p:nvSpPr>
            <p:spPr>
              <a:xfrm>
                <a:off x="-18234025" y="4246450"/>
                <a:ext cx="230800" cy="141025"/>
              </a:xfrm>
              <a:custGeom>
                <a:avLst/>
                <a:gdLst/>
                <a:ahLst/>
                <a:cxnLst/>
                <a:rect l="l" t="t" r="r" b="b"/>
                <a:pathLst>
                  <a:path w="9232" h="5641" extrusionOk="0">
                    <a:moveTo>
                      <a:pt x="1796" y="1"/>
                    </a:moveTo>
                    <a:lnTo>
                      <a:pt x="0" y="851"/>
                    </a:lnTo>
                    <a:cubicBezTo>
                      <a:pt x="221" y="3687"/>
                      <a:pt x="2048" y="5640"/>
                      <a:pt x="4631" y="5640"/>
                    </a:cubicBezTo>
                    <a:cubicBezTo>
                      <a:pt x="7183" y="5640"/>
                      <a:pt x="9042" y="3687"/>
                      <a:pt x="9231" y="851"/>
                    </a:cubicBezTo>
                    <a:lnTo>
                      <a:pt x="7467" y="1"/>
                    </a:lnTo>
                    <a:lnTo>
                      <a:pt x="6207" y="631"/>
                    </a:lnTo>
                    <a:cubicBezTo>
                      <a:pt x="6144" y="647"/>
                      <a:pt x="6081" y="654"/>
                      <a:pt x="6025" y="654"/>
                    </a:cubicBezTo>
                    <a:cubicBezTo>
                      <a:pt x="5970" y="654"/>
                      <a:pt x="5923" y="647"/>
                      <a:pt x="5892" y="631"/>
                    </a:cubicBezTo>
                    <a:lnTo>
                      <a:pt x="4631" y="1"/>
                    </a:lnTo>
                    <a:lnTo>
                      <a:pt x="3371" y="631"/>
                    </a:lnTo>
                    <a:cubicBezTo>
                      <a:pt x="3308" y="647"/>
                      <a:pt x="3245" y="654"/>
                      <a:pt x="3190" y="654"/>
                    </a:cubicBezTo>
                    <a:cubicBezTo>
                      <a:pt x="3135" y="654"/>
                      <a:pt x="3088" y="647"/>
                      <a:pt x="3056" y="631"/>
                    </a:cubicBezTo>
                    <a:lnTo>
                      <a:pt x="179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39" name="Google Shape;7739;p65"/>
              <p:cNvSpPr/>
              <p:nvPr/>
            </p:nvSpPr>
            <p:spPr>
              <a:xfrm>
                <a:off x="-18200175" y="4156675"/>
                <a:ext cx="1615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6460" h="3498" extrusionOk="0">
                    <a:moveTo>
                      <a:pt x="2206" y="1040"/>
                    </a:moveTo>
                    <a:cubicBezTo>
                      <a:pt x="2395" y="1040"/>
                      <a:pt x="2553" y="1197"/>
                      <a:pt x="2553" y="1386"/>
                    </a:cubicBezTo>
                    <a:cubicBezTo>
                      <a:pt x="2553" y="1575"/>
                      <a:pt x="2395" y="1733"/>
                      <a:pt x="2206" y="1733"/>
                    </a:cubicBezTo>
                    <a:cubicBezTo>
                      <a:pt x="2017" y="1733"/>
                      <a:pt x="1860" y="1575"/>
                      <a:pt x="1860" y="1386"/>
                    </a:cubicBezTo>
                    <a:cubicBezTo>
                      <a:pt x="1860" y="1197"/>
                      <a:pt x="2017" y="1040"/>
                      <a:pt x="2206" y="1040"/>
                    </a:cubicBezTo>
                    <a:close/>
                    <a:moveTo>
                      <a:pt x="4317" y="1040"/>
                    </a:moveTo>
                    <a:cubicBezTo>
                      <a:pt x="4538" y="1040"/>
                      <a:pt x="4695" y="1197"/>
                      <a:pt x="4695" y="1386"/>
                    </a:cubicBezTo>
                    <a:cubicBezTo>
                      <a:pt x="4695" y="1575"/>
                      <a:pt x="4538" y="1733"/>
                      <a:pt x="4317" y="1733"/>
                    </a:cubicBezTo>
                    <a:cubicBezTo>
                      <a:pt x="4128" y="1733"/>
                      <a:pt x="3971" y="1575"/>
                      <a:pt x="3971" y="1386"/>
                    </a:cubicBezTo>
                    <a:cubicBezTo>
                      <a:pt x="3971" y="1197"/>
                      <a:pt x="4128" y="1040"/>
                      <a:pt x="4317" y="1040"/>
                    </a:cubicBezTo>
                    <a:close/>
                    <a:moveTo>
                      <a:pt x="1765" y="0"/>
                    </a:moveTo>
                    <a:lnTo>
                      <a:pt x="284" y="504"/>
                    </a:lnTo>
                    <a:cubicBezTo>
                      <a:pt x="127" y="914"/>
                      <a:pt x="1" y="1355"/>
                      <a:pt x="1" y="1764"/>
                    </a:cubicBezTo>
                    <a:cubicBezTo>
                      <a:pt x="1" y="2174"/>
                      <a:pt x="64" y="2521"/>
                      <a:pt x="190" y="2867"/>
                    </a:cubicBezTo>
                    <a:cubicBezTo>
                      <a:pt x="253" y="2851"/>
                      <a:pt x="300" y="2843"/>
                      <a:pt x="347" y="2843"/>
                    </a:cubicBezTo>
                    <a:cubicBezTo>
                      <a:pt x="395" y="2843"/>
                      <a:pt x="442" y="2851"/>
                      <a:pt x="505" y="2867"/>
                    </a:cubicBezTo>
                    <a:lnTo>
                      <a:pt x="1765" y="3497"/>
                    </a:lnTo>
                    <a:lnTo>
                      <a:pt x="2836" y="2962"/>
                    </a:lnTo>
                    <a:lnTo>
                      <a:pt x="2836" y="2458"/>
                    </a:lnTo>
                    <a:cubicBezTo>
                      <a:pt x="2836" y="2237"/>
                      <a:pt x="2994" y="2079"/>
                      <a:pt x="3183" y="2079"/>
                    </a:cubicBezTo>
                    <a:cubicBezTo>
                      <a:pt x="3403" y="2079"/>
                      <a:pt x="3561" y="2237"/>
                      <a:pt x="3561" y="2458"/>
                    </a:cubicBezTo>
                    <a:lnTo>
                      <a:pt x="3561" y="2962"/>
                    </a:lnTo>
                    <a:lnTo>
                      <a:pt x="4695" y="3497"/>
                    </a:lnTo>
                    <a:lnTo>
                      <a:pt x="5955" y="2867"/>
                    </a:lnTo>
                    <a:cubicBezTo>
                      <a:pt x="6003" y="2851"/>
                      <a:pt x="6050" y="2843"/>
                      <a:pt x="6101" y="2843"/>
                    </a:cubicBezTo>
                    <a:cubicBezTo>
                      <a:pt x="6152" y="2843"/>
                      <a:pt x="6207" y="2851"/>
                      <a:pt x="6270" y="2867"/>
                    </a:cubicBezTo>
                    <a:cubicBezTo>
                      <a:pt x="6365" y="2521"/>
                      <a:pt x="6459" y="2174"/>
                      <a:pt x="6459" y="1764"/>
                    </a:cubicBezTo>
                    <a:cubicBezTo>
                      <a:pt x="6459" y="1323"/>
                      <a:pt x="6365" y="914"/>
                      <a:pt x="6176" y="504"/>
                    </a:cubicBezTo>
                    <a:lnTo>
                      <a:pt x="4695" y="0"/>
                    </a:lnTo>
                    <a:lnTo>
                      <a:pt x="3372" y="630"/>
                    </a:lnTo>
                    <a:cubicBezTo>
                      <a:pt x="3325" y="646"/>
                      <a:pt x="3270" y="654"/>
                      <a:pt x="3214" y="654"/>
                    </a:cubicBezTo>
                    <a:cubicBezTo>
                      <a:pt x="3159" y="654"/>
                      <a:pt x="3104" y="646"/>
                      <a:pt x="3057" y="630"/>
                    </a:cubicBezTo>
                    <a:lnTo>
                      <a:pt x="17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0" name="Google Shape;7740;p65"/>
              <p:cNvSpPr/>
              <p:nvPr/>
            </p:nvSpPr>
            <p:spPr>
              <a:xfrm>
                <a:off x="-18211200" y="4084200"/>
                <a:ext cx="185125" cy="71700"/>
              </a:xfrm>
              <a:custGeom>
                <a:avLst/>
                <a:gdLst/>
                <a:ahLst/>
                <a:cxnLst/>
                <a:rect l="l" t="t" r="r" b="b"/>
                <a:pathLst>
                  <a:path w="7405" h="2868" extrusionOk="0">
                    <a:moveTo>
                      <a:pt x="3718" y="1"/>
                    </a:moveTo>
                    <a:cubicBezTo>
                      <a:pt x="2301" y="1"/>
                      <a:pt x="914" y="1040"/>
                      <a:pt x="1" y="2868"/>
                    </a:cubicBezTo>
                    <a:lnTo>
                      <a:pt x="2175" y="2143"/>
                    </a:lnTo>
                    <a:cubicBezTo>
                      <a:pt x="2206" y="2127"/>
                      <a:pt x="2246" y="2119"/>
                      <a:pt x="2293" y="2119"/>
                    </a:cubicBezTo>
                    <a:cubicBezTo>
                      <a:pt x="2340" y="2119"/>
                      <a:pt x="2395" y="2127"/>
                      <a:pt x="2458" y="2143"/>
                    </a:cubicBezTo>
                    <a:lnTo>
                      <a:pt x="3718" y="2773"/>
                    </a:lnTo>
                    <a:lnTo>
                      <a:pt x="4979" y="2143"/>
                    </a:lnTo>
                    <a:cubicBezTo>
                      <a:pt x="5010" y="2127"/>
                      <a:pt x="5057" y="2119"/>
                      <a:pt x="5105" y="2119"/>
                    </a:cubicBezTo>
                    <a:cubicBezTo>
                      <a:pt x="5152" y="2119"/>
                      <a:pt x="5199" y="2127"/>
                      <a:pt x="5231" y="2143"/>
                    </a:cubicBezTo>
                    <a:lnTo>
                      <a:pt x="7404" y="2868"/>
                    </a:lnTo>
                    <a:cubicBezTo>
                      <a:pt x="6491" y="1040"/>
                      <a:pt x="5136" y="1"/>
                      <a:pt x="37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41" name="Google Shape;7741;p65"/>
            <p:cNvGrpSpPr/>
            <p:nvPr/>
          </p:nvGrpSpPr>
          <p:grpSpPr>
            <a:xfrm>
              <a:off x="4447482" y="2082537"/>
              <a:ext cx="232728" cy="233321"/>
              <a:chOff x="-16419350" y="3308400"/>
              <a:chExt cx="304050" cy="304825"/>
            </a:xfrm>
            <a:grpFill/>
          </p:grpSpPr>
          <p:sp>
            <p:nvSpPr>
              <p:cNvPr id="7742" name="Google Shape;7742;p65"/>
              <p:cNvSpPr/>
              <p:nvPr/>
            </p:nvSpPr>
            <p:spPr>
              <a:xfrm>
                <a:off x="-16222450" y="3344625"/>
                <a:ext cx="536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711" extrusionOk="0">
                    <a:moveTo>
                      <a:pt x="1072" y="1"/>
                    </a:moveTo>
                    <a:cubicBezTo>
                      <a:pt x="473" y="1"/>
                      <a:pt x="1" y="473"/>
                      <a:pt x="1" y="1072"/>
                    </a:cubicBezTo>
                    <a:cubicBezTo>
                      <a:pt x="1" y="1576"/>
                      <a:pt x="284" y="1954"/>
                      <a:pt x="725" y="2112"/>
                    </a:cubicBezTo>
                    <a:lnTo>
                      <a:pt x="725" y="2710"/>
                    </a:lnTo>
                    <a:cubicBezTo>
                      <a:pt x="946" y="2584"/>
                      <a:pt x="1198" y="2521"/>
                      <a:pt x="1419" y="2427"/>
                    </a:cubicBezTo>
                    <a:lnTo>
                      <a:pt x="1419" y="2080"/>
                    </a:lnTo>
                    <a:cubicBezTo>
                      <a:pt x="1860" y="1923"/>
                      <a:pt x="2143" y="1544"/>
                      <a:pt x="2143" y="1072"/>
                    </a:cubicBezTo>
                    <a:cubicBezTo>
                      <a:pt x="2143" y="473"/>
                      <a:pt x="1671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3" name="Google Shape;7743;p65"/>
              <p:cNvSpPr/>
              <p:nvPr/>
            </p:nvSpPr>
            <p:spPr>
              <a:xfrm>
                <a:off x="-16365000" y="3346200"/>
                <a:ext cx="52800" cy="6697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679" extrusionOk="0">
                    <a:moveTo>
                      <a:pt x="1072" y="1"/>
                    </a:moveTo>
                    <a:cubicBezTo>
                      <a:pt x="473" y="1"/>
                      <a:pt x="0" y="473"/>
                      <a:pt x="0" y="1072"/>
                    </a:cubicBezTo>
                    <a:cubicBezTo>
                      <a:pt x="0" y="1513"/>
                      <a:pt x="284" y="1891"/>
                      <a:pt x="694" y="2049"/>
                    </a:cubicBezTo>
                    <a:lnTo>
                      <a:pt x="694" y="2395"/>
                    </a:lnTo>
                    <a:cubicBezTo>
                      <a:pt x="946" y="2490"/>
                      <a:pt x="1166" y="2553"/>
                      <a:pt x="1418" y="2679"/>
                    </a:cubicBezTo>
                    <a:lnTo>
                      <a:pt x="1418" y="2080"/>
                    </a:lnTo>
                    <a:cubicBezTo>
                      <a:pt x="1859" y="1923"/>
                      <a:pt x="2111" y="1544"/>
                      <a:pt x="2111" y="1072"/>
                    </a:cubicBezTo>
                    <a:cubicBezTo>
                      <a:pt x="2111" y="473"/>
                      <a:pt x="1639" y="1"/>
                      <a:pt x="107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4" name="Google Shape;7744;p65"/>
              <p:cNvSpPr/>
              <p:nvPr/>
            </p:nvSpPr>
            <p:spPr>
              <a:xfrm>
                <a:off x="-16419350" y="3417100"/>
                <a:ext cx="142575" cy="160700"/>
              </a:xfrm>
              <a:custGeom>
                <a:avLst/>
                <a:gdLst/>
                <a:ahLst/>
                <a:cxnLst/>
                <a:rect l="l" t="t" r="r" b="b"/>
                <a:pathLst>
                  <a:path w="5703" h="6428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lnTo>
                      <a:pt x="1" y="1071"/>
                    </a:lnTo>
                    <a:cubicBezTo>
                      <a:pt x="1" y="4033"/>
                      <a:pt x="2395" y="6427"/>
                      <a:pt x="5356" y="6427"/>
                    </a:cubicBezTo>
                    <a:lnTo>
                      <a:pt x="5703" y="6427"/>
                    </a:lnTo>
                    <a:lnTo>
                      <a:pt x="5703" y="4001"/>
                    </a:lnTo>
                    <a:cubicBezTo>
                      <a:pt x="5703" y="2773"/>
                      <a:pt x="5073" y="1575"/>
                      <a:pt x="4065" y="914"/>
                    </a:cubicBezTo>
                    <a:cubicBezTo>
                      <a:pt x="3277" y="378"/>
                      <a:pt x="2206" y="0"/>
                      <a:pt x="110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5" name="Google Shape;7745;p65"/>
              <p:cNvSpPr/>
              <p:nvPr/>
            </p:nvSpPr>
            <p:spPr>
              <a:xfrm>
                <a:off x="-16258675" y="3417100"/>
                <a:ext cx="143375" cy="1614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6459" extrusionOk="0">
                    <a:moveTo>
                      <a:pt x="4632" y="0"/>
                    </a:moveTo>
                    <a:cubicBezTo>
                      <a:pt x="3529" y="0"/>
                      <a:pt x="2521" y="347"/>
                      <a:pt x="1702" y="914"/>
                    </a:cubicBezTo>
                    <a:cubicBezTo>
                      <a:pt x="631" y="1575"/>
                      <a:pt x="1" y="2773"/>
                      <a:pt x="1" y="4033"/>
                    </a:cubicBezTo>
                    <a:lnTo>
                      <a:pt x="1" y="6459"/>
                    </a:lnTo>
                    <a:lnTo>
                      <a:pt x="347" y="6459"/>
                    </a:lnTo>
                    <a:cubicBezTo>
                      <a:pt x="3309" y="6459"/>
                      <a:pt x="5703" y="4064"/>
                      <a:pt x="5703" y="1103"/>
                    </a:cubicBezTo>
                    <a:lnTo>
                      <a:pt x="5703" y="410"/>
                    </a:lnTo>
                    <a:cubicBezTo>
                      <a:pt x="5735" y="158"/>
                      <a:pt x="5577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6" name="Google Shape;7746;p65"/>
              <p:cNvSpPr/>
              <p:nvPr/>
            </p:nvSpPr>
            <p:spPr>
              <a:xfrm>
                <a:off x="-16310650" y="3308400"/>
                <a:ext cx="86650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6239" extrusionOk="0">
                    <a:moveTo>
                      <a:pt x="1733" y="1"/>
                    </a:moveTo>
                    <a:cubicBezTo>
                      <a:pt x="1134" y="1"/>
                      <a:pt x="662" y="473"/>
                      <a:pt x="662" y="1040"/>
                    </a:cubicBezTo>
                    <a:cubicBezTo>
                      <a:pt x="662" y="1513"/>
                      <a:pt x="977" y="1922"/>
                      <a:pt x="1355" y="2080"/>
                    </a:cubicBezTo>
                    <a:lnTo>
                      <a:pt x="1355" y="3088"/>
                    </a:lnTo>
                    <a:cubicBezTo>
                      <a:pt x="1103" y="3340"/>
                      <a:pt x="504" y="3844"/>
                      <a:pt x="0" y="4600"/>
                    </a:cubicBezTo>
                    <a:cubicBezTo>
                      <a:pt x="662" y="5041"/>
                      <a:pt x="1260" y="5577"/>
                      <a:pt x="1733" y="6238"/>
                    </a:cubicBezTo>
                    <a:cubicBezTo>
                      <a:pt x="2206" y="5577"/>
                      <a:pt x="2773" y="5041"/>
                      <a:pt x="3466" y="4600"/>
                    </a:cubicBezTo>
                    <a:cubicBezTo>
                      <a:pt x="2930" y="3844"/>
                      <a:pt x="2363" y="3340"/>
                      <a:pt x="2080" y="3088"/>
                    </a:cubicBezTo>
                    <a:lnTo>
                      <a:pt x="2080" y="2080"/>
                    </a:lnTo>
                    <a:cubicBezTo>
                      <a:pt x="2521" y="1922"/>
                      <a:pt x="2773" y="1513"/>
                      <a:pt x="2773" y="1040"/>
                    </a:cubicBezTo>
                    <a:cubicBezTo>
                      <a:pt x="2773" y="473"/>
                      <a:pt x="2300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7" name="Google Shape;7747;p65"/>
              <p:cNvSpPr/>
              <p:nvPr/>
            </p:nvSpPr>
            <p:spPr>
              <a:xfrm>
                <a:off x="-16327975" y="3589575"/>
                <a:ext cx="51200" cy="2365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4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221" y="536"/>
                      <a:pt x="725" y="946"/>
                      <a:pt x="1355" y="946"/>
                    </a:cubicBezTo>
                    <a:lnTo>
                      <a:pt x="1481" y="946"/>
                    </a:lnTo>
                    <a:cubicBezTo>
                      <a:pt x="1827" y="914"/>
                      <a:pt x="2048" y="631"/>
                      <a:pt x="2048" y="316"/>
                    </a:cubicBezTo>
                    <a:lnTo>
                      <a:pt x="2048" y="253"/>
                    </a:lnTo>
                    <a:lnTo>
                      <a:pt x="1701" y="253"/>
                    </a:lnTo>
                    <a:cubicBezTo>
                      <a:pt x="1103" y="253"/>
                      <a:pt x="567" y="15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48" name="Google Shape;7748;p65"/>
              <p:cNvSpPr/>
              <p:nvPr/>
            </p:nvSpPr>
            <p:spPr>
              <a:xfrm>
                <a:off x="-16258675" y="3589575"/>
                <a:ext cx="51225" cy="23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946" extrusionOk="0">
                    <a:moveTo>
                      <a:pt x="2048" y="1"/>
                    </a:moveTo>
                    <a:lnTo>
                      <a:pt x="2048" y="1"/>
                    </a:lnTo>
                    <a:cubicBezTo>
                      <a:pt x="1481" y="158"/>
                      <a:pt x="946" y="253"/>
                      <a:pt x="347" y="253"/>
                    </a:cubicBezTo>
                    <a:lnTo>
                      <a:pt x="1" y="253"/>
                    </a:lnTo>
                    <a:cubicBezTo>
                      <a:pt x="1" y="631"/>
                      <a:pt x="284" y="946"/>
                      <a:pt x="662" y="946"/>
                    </a:cubicBezTo>
                    <a:lnTo>
                      <a:pt x="694" y="946"/>
                    </a:lnTo>
                    <a:cubicBezTo>
                      <a:pt x="1324" y="946"/>
                      <a:pt x="1859" y="568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49" name="Google Shape;7749;p65"/>
            <p:cNvGrpSpPr/>
            <p:nvPr/>
          </p:nvGrpSpPr>
          <p:grpSpPr>
            <a:xfrm>
              <a:off x="4461356" y="2368864"/>
              <a:ext cx="204981" cy="234565"/>
              <a:chOff x="-16401225" y="3683275"/>
              <a:chExt cx="267800" cy="306450"/>
            </a:xfrm>
            <a:grpFill/>
          </p:grpSpPr>
          <p:sp>
            <p:nvSpPr>
              <p:cNvPr id="7750" name="Google Shape;7750;p65"/>
              <p:cNvSpPr/>
              <p:nvPr/>
            </p:nvSpPr>
            <p:spPr>
              <a:xfrm>
                <a:off x="-16257875" y="3826650"/>
                <a:ext cx="70900" cy="725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900" extrusionOk="0">
                    <a:moveTo>
                      <a:pt x="567" y="1"/>
                    </a:moveTo>
                    <a:cubicBezTo>
                      <a:pt x="630" y="158"/>
                      <a:pt x="725" y="347"/>
                      <a:pt x="725" y="568"/>
                    </a:cubicBezTo>
                    <a:cubicBezTo>
                      <a:pt x="725" y="631"/>
                      <a:pt x="662" y="725"/>
                      <a:pt x="630" y="788"/>
                    </a:cubicBezTo>
                    <a:lnTo>
                      <a:pt x="0" y="1576"/>
                    </a:lnTo>
                    <a:cubicBezTo>
                      <a:pt x="32" y="2332"/>
                      <a:pt x="662" y="2899"/>
                      <a:pt x="1418" y="2899"/>
                    </a:cubicBezTo>
                    <a:cubicBezTo>
                      <a:pt x="2205" y="2899"/>
                      <a:pt x="2836" y="2269"/>
                      <a:pt x="2836" y="1481"/>
                    </a:cubicBezTo>
                    <a:cubicBezTo>
                      <a:pt x="2836" y="631"/>
                      <a:pt x="2205" y="1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1" name="Google Shape;7751;p65"/>
              <p:cNvSpPr/>
              <p:nvPr/>
            </p:nvSpPr>
            <p:spPr>
              <a:xfrm>
                <a:off x="-16275200" y="3832375"/>
                <a:ext cx="16550" cy="1635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54" extrusionOk="0">
                    <a:moveTo>
                      <a:pt x="319" y="0"/>
                    </a:moveTo>
                    <a:cubicBezTo>
                      <a:pt x="173" y="0"/>
                      <a:pt x="32" y="71"/>
                      <a:pt x="0" y="213"/>
                    </a:cubicBezTo>
                    <a:lnTo>
                      <a:pt x="347" y="654"/>
                    </a:lnTo>
                    <a:lnTo>
                      <a:pt x="662" y="213"/>
                    </a:lnTo>
                    <a:cubicBezTo>
                      <a:pt x="614" y="71"/>
                      <a:pt x="465" y="0"/>
                      <a:pt x="3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2" name="Google Shape;7752;p65"/>
              <p:cNvSpPr/>
              <p:nvPr/>
            </p:nvSpPr>
            <p:spPr>
              <a:xfrm>
                <a:off x="-16347675" y="3825875"/>
                <a:ext cx="70900" cy="70900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2836" extrusionOk="0">
                    <a:moveTo>
                      <a:pt x="1418" y="0"/>
                    </a:moveTo>
                    <a:cubicBezTo>
                      <a:pt x="631" y="0"/>
                      <a:pt x="1" y="630"/>
                      <a:pt x="1" y="1418"/>
                    </a:cubicBezTo>
                    <a:cubicBezTo>
                      <a:pt x="1" y="2205"/>
                      <a:pt x="631" y="2836"/>
                      <a:pt x="1418" y="2836"/>
                    </a:cubicBezTo>
                    <a:cubicBezTo>
                      <a:pt x="2174" y="2836"/>
                      <a:pt x="2773" y="2237"/>
                      <a:pt x="2836" y="1544"/>
                    </a:cubicBezTo>
                    <a:lnTo>
                      <a:pt x="2206" y="788"/>
                    </a:lnTo>
                    <a:cubicBezTo>
                      <a:pt x="2174" y="725"/>
                      <a:pt x="2143" y="630"/>
                      <a:pt x="2143" y="536"/>
                    </a:cubicBezTo>
                    <a:cubicBezTo>
                      <a:pt x="2143" y="347"/>
                      <a:pt x="2174" y="158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3" name="Google Shape;7753;p65"/>
              <p:cNvSpPr/>
              <p:nvPr/>
            </p:nvSpPr>
            <p:spPr>
              <a:xfrm>
                <a:off x="-16338225" y="3907775"/>
                <a:ext cx="35475" cy="819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3278" extrusionOk="0">
                    <a:moveTo>
                      <a:pt x="1" y="1"/>
                    </a:moveTo>
                    <a:lnTo>
                      <a:pt x="1" y="1796"/>
                    </a:lnTo>
                    <a:cubicBezTo>
                      <a:pt x="1" y="2206"/>
                      <a:pt x="158" y="2553"/>
                      <a:pt x="410" y="2836"/>
                    </a:cubicBezTo>
                    <a:cubicBezTo>
                      <a:pt x="694" y="3120"/>
                      <a:pt x="1040" y="3277"/>
                      <a:pt x="1418" y="3277"/>
                    </a:cubicBezTo>
                    <a:lnTo>
                      <a:pt x="1418" y="347"/>
                    </a:lnTo>
                    <a:cubicBezTo>
                      <a:pt x="1292" y="379"/>
                      <a:pt x="1166" y="379"/>
                      <a:pt x="1103" y="379"/>
                    </a:cubicBezTo>
                    <a:cubicBezTo>
                      <a:pt x="662" y="316"/>
                      <a:pt x="253" y="19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4" name="Google Shape;7754;p65"/>
              <p:cNvSpPr/>
              <p:nvPr/>
            </p:nvSpPr>
            <p:spPr>
              <a:xfrm>
                <a:off x="-16231900" y="3906200"/>
                <a:ext cx="35475" cy="81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3246" extrusionOk="0">
                    <a:moveTo>
                      <a:pt x="1419" y="1"/>
                    </a:moveTo>
                    <a:cubicBezTo>
                      <a:pt x="1135" y="253"/>
                      <a:pt x="725" y="379"/>
                      <a:pt x="347" y="379"/>
                    </a:cubicBezTo>
                    <a:cubicBezTo>
                      <a:pt x="221" y="379"/>
                      <a:pt x="95" y="379"/>
                      <a:pt x="1" y="316"/>
                    </a:cubicBezTo>
                    <a:lnTo>
                      <a:pt x="1" y="3246"/>
                    </a:lnTo>
                    <a:cubicBezTo>
                      <a:pt x="788" y="3246"/>
                      <a:pt x="1419" y="2584"/>
                      <a:pt x="1419" y="1796"/>
                    </a:cubicBezTo>
                    <a:lnTo>
                      <a:pt x="141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5" name="Google Shape;7755;p65"/>
              <p:cNvSpPr/>
              <p:nvPr/>
            </p:nvSpPr>
            <p:spPr>
              <a:xfrm>
                <a:off x="-16285450" y="3891250"/>
                <a:ext cx="35475" cy="598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2395" extrusionOk="0">
                    <a:moveTo>
                      <a:pt x="725" y="0"/>
                    </a:moveTo>
                    <a:cubicBezTo>
                      <a:pt x="505" y="252"/>
                      <a:pt x="284" y="504"/>
                      <a:pt x="0" y="662"/>
                    </a:cubicBezTo>
                    <a:lnTo>
                      <a:pt x="0" y="2268"/>
                    </a:lnTo>
                    <a:cubicBezTo>
                      <a:pt x="252" y="2363"/>
                      <a:pt x="473" y="2394"/>
                      <a:pt x="725" y="2394"/>
                    </a:cubicBezTo>
                    <a:cubicBezTo>
                      <a:pt x="946" y="2394"/>
                      <a:pt x="1198" y="2363"/>
                      <a:pt x="1418" y="2268"/>
                    </a:cubicBezTo>
                    <a:lnTo>
                      <a:pt x="1418" y="662"/>
                    </a:lnTo>
                    <a:cubicBezTo>
                      <a:pt x="1135" y="504"/>
                      <a:pt x="914" y="315"/>
                      <a:pt x="7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6" name="Google Shape;7756;p65"/>
              <p:cNvSpPr/>
              <p:nvPr/>
            </p:nvSpPr>
            <p:spPr>
              <a:xfrm>
                <a:off x="-16401225" y="3683275"/>
                <a:ext cx="267800" cy="249725"/>
              </a:xfrm>
              <a:custGeom>
                <a:avLst/>
                <a:gdLst/>
                <a:ahLst/>
                <a:cxnLst/>
                <a:rect l="l" t="t" r="r" b="b"/>
                <a:pathLst>
                  <a:path w="10712" h="9989" extrusionOk="0">
                    <a:moveTo>
                      <a:pt x="3214" y="2900"/>
                    </a:moveTo>
                    <a:cubicBezTo>
                      <a:pt x="3403" y="2900"/>
                      <a:pt x="3560" y="3058"/>
                      <a:pt x="3560" y="3278"/>
                    </a:cubicBezTo>
                    <a:cubicBezTo>
                      <a:pt x="3560" y="3467"/>
                      <a:pt x="3403" y="3625"/>
                      <a:pt x="3214" y="3625"/>
                    </a:cubicBezTo>
                    <a:cubicBezTo>
                      <a:pt x="3025" y="3625"/>
                      <a:pt x="2867" y="3467"/>
                      <a:pt x="2867" y="3278"/>
                    </a:cubicBezTo>
                    <a:cubicBezTo>
                      <a:pt x="2867" y="3058"/>
                      <a:pt x="3025" y="2900"/>
                      <a:pt x="3214" y="2900"/>
                    </a:cubicBezTo>
                    <a:close/>
                    <a:moveTo>
                      <a:pt x="7498" y="2900"/>
                    </a:moveTo>
                    <a:cubicBezTo>
                      <a:pt x="7719" y="2900"/>
                      <a:pt x="7876" y="3058"/>
                      <a:pt x="7876" y="3278"/>
                    </a:cubicBezTo>
                    <a:cubicBezTo>
                      <a:pt x="7876" y="3467"/>
                      <a:pt x="7719" y="3625"/>
                      <a:pt x="7498" y="3625"/>
                    </a:cubicBezTo>
                    <a:cubicBezTo>
                      <a:pt x="7309" y="3625"/>
                      <a:pt x="7152" y="3467"/>
                      <a:pt x="7152" y="3278"/>
                    </a:cubicBezTo>
                    <a:cubicBezTo>
                      <a:pt x="7152" y="3058"/>
                      <a:pt x="7309" y="2900"/>
                      <a:pt x="7498" y="2900"/>
                    </a:cubicBezTo>
                    <a:close/>
                    <a:moveTo>
                      <a:pt x="5322" y="0"/>
                    </a:moveTo>
                    <a:cubicBezTo>
                      <a:pt x="5281" y="0"/>
                      <a:pt x="5240" y="1"/>
                      <a:pt x="5199" y="2"/>
                    </a:cubicBezTo>
                    <a:cubicBezTo>
                      <a:pt x="2300" y="65"/>
                      <a:pt x="0" y="2585"/>
                      <a:pt x="0" y="5578"/>
                    </a:cubicBezTo>
                    <a:lnTo>
                      <a:pt x="0" y="8225"/>
                    </a:lnTo>
                    <a:cubicBezTo>
                      <a:pt x="0" y="9201"/>
                      <a:pt x="788" y="9989"/>
                      <a:pt x="1764" y="9989"/>
                    </a:cubicBezTo>
                    <a:lnTo>
                      <a:pt x="1764" y="8319"/>
                    </a:lnTo>
                    <a:cubicBezTo>
                      <a:pt x="1512" y="7941"/>
                      <a:pt x="1418" y="7563"/>
                      <a:pt x="1418" y="7122"/>
                    </a:cubicBezTo>
                    <a:cubicBezTo>
                      <a:pt x="1418" y="5956"/>
                      <a:pt x="2363" y="5011"/>
                      <a:pt x="3529" y="5011"/>
                    </a:cubicBezTo>
                    <a:lnTo>
                      <a:pt x="7089" y="5011"/>
                    </a:lnTo>
                    <a:cubicBezTo>
                      <a:pt x="8255" y="5011"/>
                      <a:pt x="9200" y="5956"/>
                      <a:pt x="9200" y="7122"/>
                    </a:cubicBezTo>
                    <a:cubicBezTo>
                      <a:pt x="9200" y="7563"/>
                      <a:pt x="9074" y="7941"/>
                      <a:pt x="8853" y="8319"/>
                    </a:cubicBezTo>
                    <a:lnTo>
                      <a:pt x="8853" y="9989"/>
                    </a:lnTo>
                    <a:cubicBezTo>
                      <a:pt x="9830" y="9989"/>
                      <a:pt x="10617" y="9201"/>
                      <a:pt x="10617" y="8225"/>
                    </a:cubicBezTo>
                    <a:lnTo>
                      <a:pt x="10617" y="5389"/>
                    </a:lnTo>
                    <a:cubicBezTo>
                      <a:pt x="10712" y="3940"/>
                      <a:pt x="10113" y="2554"/>
                      <a:pt x="9074" y="1546"/>
                    </a:cubicBezTo>
                    <a:cubicBezTo>
                      <a:pt x="8063" y="535"/>
                      <a:pt x="6754" y="0"/>
                      <a:pt x="53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57" name="Google Shape;7757;p65"/>
            <p:cNvGrpSpPr/>
            <p:nvPr/>
          </p:nvGrpSpPr>
          <p:grpSpPr>
            <a:xfrm>
              <a:off x="4447186" y="2656644"/>
              <a:ext cx="233321" cy="232135"/>
              <a:chOff x="-16419350" y="4058200"/>
              <a:chExt cx="304825" cy="303275"/>
            </a:xfrm>
            <a:grpFill/>
          </p:grpSpPr>
          <p:sp>
            <p:nvSpPr>
              <p:cNvPr id="7758" name="Google Shape;7758;p65"/>
              <p:cNvSpPr/>
              <p:nvPr/>
            </p:nvSpPr>
            <p:spPr>
              <a:xfrm>
                <a:off x="-16347675" y="420235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79" y="694"/>
                    </a:cubicBezTo>
                    <a:cubicBezTo>
                      <a:pt x="568" y="694"/>
                      <a:pt x="725" y="536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59" name="Google Shape;7759;p65"/>
              <p:cNvSpPr/>
              <p:nvPr/>
            </p:nvSpPr>
            <p:spPr>
              <a:xfrm>
                <a:off x="-16400450" y="416690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694" y="1"/>
                    </a:moveTo>
                    <a:cubicBezTo>
                      <a:pt x="316" y="1"/>
                      <a:pt x="1" y="316"/>
                      <a:pt x="1" y="694"/>
                    </a:cubicBezTo>
                    <a:cubicBezTo>
                      <a:pt x="1" y="1103"/>
                      <a:pt x="316" y="1418"/>
                      <a:pt x="694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6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0" name="Google Shape;7760;p65"/>
              <p:cNvSpPr/>
              <p:nvPr/>
            </p:nvSpPr>
            <p:spPr>
              <a:xfrm>
                <a:off x="-16389425" y="4058200"/>
                <a:ext cx="220575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8823" h="4278" extrusionOk="0">
                    <a:moveTo>
                      <a:pt x="6621" y="0"/>
                    </a:moveTo>
                    <a:cubicBezTo>
                      <a:pt x="6312" y="0"/>
                      <a:pt x="6008" y="97"/>
                      <a:pt x="5766" y="285"/>
                    </a:cubicBezTo>
                    <a:cubicBezTo>
                      <a:pt x="5703" y="348"/>
                      <a:pt x="5609" y="411"/>
                      <a:pt x="5546" y="474"/>
                    </a:cubicBezTo>
                    <a:cubicBezTo>
                      <a:pt x="5451" y="411"/>
                      <a:pt x="5388" y="316"/>
                      <a:pt x="5294" y="285"/>
                    </a:cubicBezTo>
                    <a:cubicBezTo>
                      <a:pt x="5057" y="111"/>
                      <a:pt x="4758" y="25"/>
                      <a:pt x="4459" y="25"/>
                    </a:cubicBezTo>
                    <a:cubicBezTo>
                      <a:pt x="4159" y="25"/>
                      <a:pt x="3860" y="111"/>
                      <a:pt x="3624" y="285"/>
                    </a:cubicBezTo>
                    <a:cubicBezTo>
                      <a:pt x="3529" y="348"/>
                      <a:pt x="3466" y="411"/>
                      <a:pt x="3372" y="474"/>
                    </a:cubicBezTo>
                    <a:cubicBezTo>
                      <a:pt x="3309" y="411"/>
                      <a:pt x="3214" y="316"/>
                      <a:pt x="3151" y="285"/>
                    </a:cubicBezTo>
                    <a:cubicBezTo>
                      <a:pt x="2915" y="101"/>
                      <a:pt x="2618" y="10"/>
                      <a:pt x="2316" y="10"/>
                    </a:cubicBezTo>
                    <a:cubicBezTo>
                      <a:pt x="1894" y="10"/>
                      <a:pt x="1460" y="188"/>
                      <a:pt x="1166" y="537"/>
                    </a:cubicBezTo>
                    <a:cubicBezTo>
                      <a:pt x="1103" y="631"/>
                      <a:pt x="1072" y="757"/>
                      <a:pt x="977" y="820"/>
                    </a:cubicBezTo>
                    <a:cubicBezTo>
                      <a:pt x="1" y="1356"/>
                      <a:pt x="1" y="2931"/>
                      <a:pt x="1103" y="3435"/>
                    </a:cubicBezTo>
                    <a:cubicBezTo>
                      <a:pt x="1166" y="3624"/>
                      <a:pt x="1356" y="3876"/>
                      <a:pt x="1513" y="3971"/>
                    </a:cubicBezTo>
                    <a:cubicBezTo>
                      <a:pt x="1781" y="4144"/>
                      <a:pt x="2088" y="4231"/>
                      <a:pt x="2387" y="4231"/>
                    </a:cubicBezTo>
                    <a:cubicBezTo>
                      <a:pt x="2687" y="4231"/>
                      <a:pt x="2978" y="4144"/>
                      <a:pt x="3214" y="3971"/>
                    </a:cubicBezTo>
                    <a:cubicBezTo>
                      <a:pt x="3277" y="3939"/>
                      <a:pt x="3356" y="3923"/>
                      <a:pt x="3435" y="3923"/>
                    </a:cubicBezTo>
                    <a:cubicBezTo>
                      <a:pt x="3514" y="3923"/>
                      <a:pt x="3592" y="3939"/>
                      <a:pt x="3655" y="3971"/>
                    </a:cubicBezTo>
                    <a:cubicBezTo>
                      <a:pt x="3907" y="4175"/>
                      <a:pt x="4215" y="4278"/>
                      <a:pt x="4518" y="4278"/>
                    </a:cubicBezTo>
                    <a:cubicBezTo>
                      <a:pt x="4821" y="4278"/>
                      <a:pt x="5120" y="4175"/>
                      <a:pt x="5357" y="3971"/>
                    </a:cubicBezTo>
                    <a:cubicBezTo>
                      <a:pt x="5404" y="3939"/>
                      <a:pt x="5483" y="3923"/>
                      <a:pt x="5561" y="3923"/>
                    </a:cubicBezTo>
                    <a:cubicBezTo>
                      <a:pt x="5640" y="3923"/>
                      <a:pt x="5719" y="3939"/>
                      <a:pt x="5766" y="3971"/>
                    </a:cubicBezTo>
                    <a:cubicBezTo>
                      <a:pt x="6018" y="4166"/>
                      <a:pt x="6312" y="4256"/>
                      <a:pt x="6604" y="4256"/>
                    </a:cubicBezTo>
                    <a:cubicBezTo>
                      <a:pt x="7114" y="4256"/>
                      <a:pt x="7616" y="3979"/>
                      <a:pt x="7877" y="3498"/>
                    </a:cubicBezTo>
                    <a:cubicBezTo>
                      <a:pt x="7909" y="3435"/>
                      <a:pt x="7940" y="3404"/>
                      <a:pt x="8035" y="3341"/>
                    </a:cubicBezTo>
                    <a:cubicBezTo>
                      <a:pt x="8507" y="3120"/>
                      <a:pt x="8822" y="2616"/>
                      <a:pt x="8728" y="1986"/>
                    </a:cubicBezTo>
                    <a:cubicBezTo>
                      <a:pt x="8696" y="1576"/>
                      <a:pt x="8507" y="1198"/>
                      <a:pt x="8129" y="946"/>
                    </a:cubicBezTo>
                    <a:cubicBezTo>
                      <a:pt x="8066" y="915"/>
                      <a:pt x="8035" y="883"/>
                      <a:pt x="7940" y="820"/>
                    </a:cubicBezTo>
                    <a:cubicBezTo>
                      <a:pt x="7909" y="694"/>
                      <a:pt x="7814" y="631"/>
                      <a:pt x="7751" y="537"/>
                    </a:cubicBezTo>
                    <a:cubicBezTo>
                      <a:pt x="7462" y="175"/>
                      <a:pt x="7038" y="0"/>
                      <a:pt x="66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1" name="Google Shape;7761;p65"/>
              <p:cNvSpPr/>
              <p:nvPr/>
            </p:nvSpPr>
            <p:spPr>
              <a:xfrm>
                <a:off x="-16298850" y="4178725"/>
                <a:ext cx="4100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1640" h="1891" extrusionOk="0">
                    <a:moveTo>
                      <a:pt x="1" y="0"/>
                    </a:moveTo>
                    <a:cubicBezTo>
                      <a:pt x="158" y="252"/>
                      <a:pt x="221" y="630"/>
                      <a:pt x="221" y="945"/>
                    </a:cubicBezTo>
                    <a:cubicBezTo>
                      <a:pt x="221" y="1292"/>
                      <a:pt x="158" y="1607"/>
                      <a:pt x="1" y="1891"/>
                    </a:cubicBezTo>
                    <a:cubicBezTo>
                      <a:pt x="473" y="1733"/>
                      <a:pt x="946" y="1670"/>
                      <a:pt x="1419" y="1670"/>
                    </a:cubicBezTo>
                    <a:cubicBezTo>
                      <a:pt x="1576" y="1450"/>
                      <a:pt x="1639" y="1197"/>
                      <a:pt x="1639" y="945"/>
                    </a:cubicBezTo>
                    <a:cubicBezTo>
                      <a:pt x="1639" y="662"/>
                      <a:pt x="1576" y="378"/>
                      <a:pt x="1419" y="158"/>
                    </a:cubicBezTo>
                    <a:cubicBezTo>
                      <a:pt x="1272" y="187"/>
                      <a:pt x="1120" y="201"/>
                      <a:pt x="967" y="201"/>
                    </a:cubicBezTo>
                    <a:cubicBezTo>
                      <a:pt x="626" y="201"/>
                      <a:pt x="284" y="13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2" name="Google Shape;7762;p65"/>
              <p:cNvSpPr/>
              <p:nvPr/>
            </p:nvSpPr>
            <p:spPr>
              <a:xfrm>
                <a:off x="-16246075" y="4178725"/>
                <a:ext cx="4177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220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8" y="252"/>
                      <a:pt x="253" y="630"/>
                      <a:pt x="253" y="945"/>
                    </a:cubicBezTo>
                    <a:cubicBezTo>
                      <a:pt x="253" y="1197"/>
                      <a:pt x="190" y="1481"/>
                      <a:pt x="95" y="1765"/>
                    </a:cubicBezTo>
                    <a:cubicBezTo>
                      <a:pt x="505" y="1828"/>
                      <a:pt x="914" y="1954"/>
                      <a:pt x="1292" y="2206"/>
                    </a:cubicBezTo>
                    <a:cubicBezTo>
                      <a:pt x="1576" y="1891"/>
                      <a:pt x="1670" y="1355"/>
                      <a:pt x="1670" y="945"/>
                    </a:cubicBezTo>
                    <a:cubicBezTo>
                      <a:pt x="1670" y="662"/>
                      <a:pt x="1576" y="378"/>
                      <a:pt x="1418" y="158"/>
                    </a:cubicBezTo>
                    <a:cubicBezTo>
                      <a:pt x="1261" y="189"/>
                      <a:pt x="1103" y="221"/>
                      <a:pt x="946" y="221"/>
                    </a:cubicBezTo>
                    <a:cubicBezTo>
                      <a:pt x="631" y="221"/>
                      <a:pt x="316" y="158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3" name="Google Shape;7763;p65"/>
              <p:cNvSpPr/>
              <p:nvPr/>
            </p:nvSpPr>
            <p:spPr>
              <a:xfrm>
                <a:off x="-16419350" y="4122000"/>
                <a:ext cx="304050" cy="188725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7549" extrusionOk="0">
                    <a:moveTo>
                      <a:pt x="10712" y="1"/>
                    </a:moveTo>
                    <a:cubicBezTo>
                      <a:pt x="10586" y="600"/>
                      <a:pt x="10271" y="1135"/>
                      <a:pt x="9736" y="1450"/>
                    </a:cubicBezTo>
                    <a:cubicBezTo>
                      <a:pt x="9578" y="1734"/>
                      <a:pt x="9326" y="1986"/>
                      <a:pt x="9074" y="2143"/>
                    </a:cubicBezTo>
                    <a:cubicBezTo>
                      <a:pt x="9263" y="2458"/>
                      <a:pt x="9326" y="2805"/>
                      <a:pt x="9326" y="3183"/>
                    </a:cubicBezTo>
                    <a:cubicBezTo>
                      <a:pt x="9326" y="4065"/>
                      <a:pt x="9011" y="4821"/>
                      <a:pt x="8507" y="5168"/>
                    </a:cubicBezTo>
                    <a:cubicBezTo>
                      <a:pt x="8444" y="5199"/>
                      <a:pt x="8373" y="5215"/>
                      <a:pt x="8306" y="5215"/>
                    </a:cubicBezTo>
                    <a:cubicBezTo>
                      <a:pt x="8239" y="5215"/>
                      <a:pt x="8176" y="5199"/>
                      <a:pt x="8129" y="5168"/>
                    </a:cubicBezTo>
                    <a:cubicBezTo>
                      <a:pt x="7515" y="4805"/>
                      <a:pt x="6814" y="4624"/>
                      <a:pt x="6124" y="4624"/>
                    </a:cubicBezTo>
                    <a:cubicBezTo>
                      <a:pt x="5435" y="4624"/>
                      <a:pt x="4758" y="4805"/>
                      <a:pt x="4191" y="5168"/>
                    </a:cubicBezTo>
                    <a:cubicBezTo>
                      <a:pt x="4134" y="5213"/>
                      <a:pt x="4077" y="5230"/>
                      <a:pt x="4022" y="5230"/>
                    </a:cubicBezTo>
                    <a:cubicBezTo>
                      <a:pt x="3924" y="5230"/>
                      <a:pt x="3830" y="5177"/>
                      <a:pt x="3750" y="5136"/>
                    </a:cubicBezTo>
                    <a:cubicBezTo>
                      <a:pt x="3163" y="4757"/>
                      <a:pt x="2501" y="4557"/>
                      <a:pt x="1831" y="4557"/>
                    </a:cubicBezTo>
                    <a:cubicBezTo>
                      <a:pt x="1277" y="4557"/>
                      <a:pt x="717" y="4694"/>
                      <a:pt x="190" y="4979"/>
                    </a:cubicBezTo>
                    <a:cubicBezTo>
                      <a:pt x="95" y="5042"/>
                      <a:pt x="1" y="5168"/>
                      <a:pt x="1" y="5294"/>
                    </a:cubicBezTo>
                    <a:lnTo>
                      <a:pt x="1" y="7436"/>
                    </a:lnTo>
                    <a:cubicBezTo>
                      <a:pt x="316" y="7405"/>
                      <a:pt x="725" y="7247"/>
                      <a:pt x="977" y="7027"/>
                    </a:cubicBezTo>
                    <a:cubicBezTo>
                      <a:pt x="1240" y="6826"/>
                      <a:pt x="1533" y="6723"/>
                      <a:pt x="1823" y="6723"/>
                    </a:cubicBezTo>
                    <a:cubicBezTo>
                      <a:pt x="2124" y="6723"/>
                      <a:pt x="2422" y="6833"/>
                      <a:pt x="2679" y="7058"/>
                    </a:cubicBezTo>
                    <a:cubicBezTo>
                      <a:pt x="3072" y="7373"/>
                      <a:pt x="3529" y="7531"/>
                      <a:pt x="3986" y="7531"/>
                    </a:cubicBezTo>
                    <a:cubicBezTo>
                      <a:pt x="4443" y="7531"/>
                      <a:pt x="4900" y="7373"/>
                      <a:pt x="5293" y="7058"/>
                    </a:cubicBezTo>
                    <a:cubicBezTo>
                      <a:pt x="5545" y="6869"/>
                      <a:pt x="5837" y="6775"/>
                      <a:pt x="6128" y="6775"/>
                    </a:cubicBezTo>
                    <a:cubicBezTo>
                      <a:pt x="6420" y="6775"/>
                      <a:pt x="6711" y="6869"/>
                      <a:pt x="6963" y="7058"/>
                    </a:cubicBezTo>
                    <a:cubicBezTo>
                      <a:pt x="7474" y="7358"/>
                      <a:pt x="7985" y="7549"/>
                      <a:pt x="8524" y="7549"/>
                    </a:cubicBezTo>
                    <a:cubicBezTo>
                      <a:pt x="8948" y="7549"/>
                      <a:pt x="9390" y="7430"/>
                      <a:pt x="9862" y="7153"/>
                    </a:cubicBezTo>
                    <a:cubicBezTo>
                      <a:pt x="11153" y="6428"/>
                      <a:pt x="12162" y="4821"/>
                      <a:pt x="12162" y="3151"/>
                    </a:cubicBezTo>
                    <a:cubicBezTo>
                      <a:pt x="12162" y="1923"/>
                      <a:pt x="11626" y="789"/>
                      <a:pt x="107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4" name="Google Shape;7764;p65"/>
              <p:cNvSpPr/>
              <p:nvPr/>
            </p:nvSpPr>
            <p:spPr>
              <a:xfrm>
                <a:off x="-16419350" y="4263775"/>
                <a:ext cx="304825" cy="97700"/>
              </a:xfrm>
              <a:custGeom>
                <a:avLst/>
                <a:gdLst/>
                <a:ahLst/>
                <a:cxnLst/>
                <a:rect l="l" t="t" r="r" b="b"/>
                <a:pathLst>
                  <a:path w="12193" h="3908" extrusionOk="0">
                    <a:moveTo>
                      <a:pt x="12193" y="1"/>
                    </a:moveTo>
                    <a:cubicBezTo>
                      <a:pt x="11689" y="914"/>
                      <a:pt x="10996" y="1639"/>
                      <a:pt x="10208" y="2112"/>
                    </a:cubicBezTo>
                    <a:cubicBezTo>
                      <a:pt x="9626" y="2424"/>
                      <a:pt x="9064" y="2570"/>
                      <a:pt x="8515" y="2570"/>
                    </a:cubicBezTo>
                    <a:cubicBezTo>
                      <a:pt x="7845" y="2570"/>
                      <a:pt x="7194" y="2352"/>
                      <a:pt x="6554" y="1954"/>
                    </a:cubicBezTo>
                    <a:cubicBezTo>
                      <a:pt x="6402" y="1819"/>
                      <a:pt x="6241" y="1756"/>
                      <a:pt x="6085" y="1756"/>
                    </a:cubicBezTo>
                    <a:cubicBezTo>
                      <a:pt x="5951" y="1756"/>
                      <a:pt x="5820" y="1803"/>
                      <a:pt x="5703" y="1891"/>
                    </a:cubicBezTo>
                    <a:cubicBezTo>
                      <a:pt x="5199" y="2316"/>
                      <a:pt x="4592" y="2529"/>
                      <a:pt x="3986" y="2529"/>
                    </a:cubicBezTo>
                    <a:cubicBezTo>
                      <a:pt x="3380" y="2529"/>
                      <a:pt x="2773" y="2316"/>
                      <a:pt x="2269" y="1891"/>
                    </a:cubicBezTo>
                    <a:cubicBezTo>
                      <a:pt x="2143" y="1797"/>
                      <a:pt x="2001" y="1749"/>
                      <a:pt x="1863" y="1749"/>
                    </a:cubicBezTo>
                    <a:cubicBezTo>
                      <a:pt x="1725" y="1749"/>
                      <a:pt x="1592" y="1797"/>
                      <a:pt x="1481" y="1891"/>
                    </a:cubicBezTo>
                    <a:cubicBezTo>
                      <a:pt x="1040" y="2269"/>
                      <a:pt x="505" y="2427"/>
                      <a:pt x="1" y="2490"/>
                    </a:cubicBezTo>
                    <a:lnTo>
                      <a:pt x="1" y="3561"/>
                    </a:lnTo>
                    <a:cubicBezTo>
                      <a:pt x="1" y="3750"/>
                      <a:pt x="158" y="3907"/>
                      <a:pt x="379" y="3907"/>
                    </a:cubicBezTo>
                    <a:lnTo>
                      <a:pt x="11815" y="3907"/>
                    </a:lnTo>
                    <a:cubicBezTo>
                      <a:pt x="12004" y="3907"/>
                      <a:pt x="12193" y="3750"/>
                      <a:pt x="12193" y="3561"/>
                    </a:cubicBezTo>
                    <a:lnTo>
                      <a:pt x="1219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65" name="Google Shape;7765;p65"/>
            <p:cNvGrpSpPr/>
            <p:nvPr/>
          </p:nvGrpSpPr>
          <p:grpSpPr>
            <a:xfrm>
              <a:off x="5309294" y="2083283"/>
              <a:ext cx="233340" cy="231828"/>
              <a:chOff x="-15296200" y="3326900"/>
              <a:chExt cx="304850" cy="302875"/>
            </a:xfrm>
            <a:grpFill/>
          </p:grpSpPr>
          <p:sp>
            <p:nvSpPr>
              <p:cNvPr id="7766" name="Google Shape;7766;p65"/>
              <p:cNvSpPr/>
              <p:nvPr/>
            </p:nvSpPr>
            <p:spPr>
              <a:xfrm>
                <a:off x="-15182775" y="3326900"/>
                <a:ext cx="77200" cy="157175"/>
              </a:xfrm>
              <a:custGeom>
                <a:avLst/>
                <a:gdLst/>
                <a:ahLst/>
                <a:cxnLst/>
                <a:rect l="l" t="t" r="r" b="b"/>
                <a:pathLst>
                  <a:path w="3088" h="6287" extrusionOk="0">
                    <a:moveTo>
                      <a:pt x="1556" y="1"/>
                    </a:moveTo>
                    <a:cubicBezTo>
                      <a:pt x="1434" y="1"/>
                      <a:pt x="1308" y="48"/>
                      <a:pt x="1229" y="143"/>
                    </a:cubicBezTo>
                    <a:cubicBezTo>
                      <a:pt x="1198" y="237"/>
                      <a:pt x="410" y="1560"/>
                      <a:pt x="0" y="3451"/>
                    </a:cubicBezTo>
                    <a:cubicBezTo>
                      <a:pt x="630" y="4333"/>
                      <a:pt x="1166" y="5278"/>
                      <a:pt x="1544" y="6286"/>
                    </a:cubicBezTo>
                    <a:cubicBezTo>
                      <a:pt x="1954" y="5309"/>
                      <a:pt x="2458" y="4364"/>
                      <a:pt x="3088" y="3451"/>
                    </a:cubicBezTo>
                    <a:cubicBezTo>
                      <a:pt x="2678" y="1529"/>
                      <a:pt x="1891" y="237"/>
                      <a:pt x="1859" y="143"/>
                    </a:cubicBezTo>
                    <a:cubicBezTo>
                      <a:pt x="1796" y="48"/>
                      <a:pt x="1678" y="1"/>
                      <a:pt x="15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7" name="Google Shape;7767;p65"/>
              <p:cNvSpPr/>
              <p:nvPr/>
            </p:nvSpPr>
            <p:spPr>
              <a:xfrm>
                <a:off x="-15260825" y="3363175"/>
                <a:ext cx="108800" cy="199650"/>
              </a:xfrm>
              <a:custGeom>
                <a:avLst/>
                <a:gdLst/>
                <a:ahLst/>
                <a:cxnLst/>
                <a:rect l="l" t="t" r="r" b="b"/>
                <a:pathLst>
                  <a:path w="4352" h="7986" extrusionOk="0">
                    <a:moveTo>
                      <a:pt x="432" y="1"/>
                    </a:moveTo>
                    <a:cubicBezTo>
                      <a:pt x="212" y="1"/>
                      <a:pt x="0" y="182"/>
                      <a:pt x="66" y="424"/>
                    </a:cubicBezTo>
                    <a:lnTo>
                      <a:pt x="949" y="3638"/>
                    </a:lnTo>
                    <a:cubicBezTo>
                      <a:pt x="1075" y="4047"/>
                      <a:pt x="1201" y="4520"/>
                      <a:pt x="1264" y="4961"/>
                    </a:cubicBezTo>
                    <a:cubicBezTo>
                      <a:pt x="1642" y="5497"/>
                      <a:pt x="2051" y="6001"/>
                      <a:pt x="2587" y="6410"/>
                    </a:cubicBezTo>
                    <a:cubicBezTo>
                      <a:pt x="3406" y="7072"/>
                      <a:pt x="3721" y="7292"/>
                      <a:pt x="4351" y="7986"/>
                    </a:cubicBezTo>
                    <a:lnTo>
                      <a:pt x="4351" y="6064"/>
                    </a:lnTo>
                    <a:cubicBezTo>
                      <a:pt x="4351" y="6001"/>
                      <a:pt x="4351" y="5938"/>
                      <a:pt x="4320" y="5906"/>
                    </a:cubicBezTo>
                    <a:cubicBezTo>
                      <a:pt x="3721" y="4205"/>
                      <a:pt x="2839" y="2693"/>
                      <a:pt x="1705" y="1338"/>
                    </a:cubicBezTo>
                    <a:lnTo>
                      <a:pt x="697" y="109"/>
                    </a:lnTo>
                    <a:cubicBezTo>
                      <a:pt x="621" y="34"/>
                      <a:pt x="526" y="1"/>
                      <a:pt x="43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8" name="Google Shape;7768;p65"/>
              <p:cNvSpPr/>
              <p:nvPr/>
            </p:nvSpPr>
            <p:spPr>
              <a:xfrm>
                <a:off x="-15135525" y="3362475"/>
                <a:ext cx="109325" cy="200350"/>
              </a:xfrm>
              <a:custGeom>
                <a:avLst/>
                <a:gdLst/>
                <a:ahLst/>
                <a:cxnLst/>
                <a:rect l="l" t="t" r="r" b="b"/>
                <a:pathLst>
                  <a:path w="4373" h="8014" extrusionOk="0">
                    <a:moveTo>
                      <a:pt x="3945" y="1"/>
                    </a:moveTo>
                    <a:cubicBezTo>
                      <a:pt x="3846" y="1"/>
                      <a:pt x="3742" y="41"/>
                      <a:pt x="3655" y="137"/>
                    </a:cubicBezTo>
                    <a:lnTo>
                      <a:pt x="2647" y="1366"/>
                    </a:lnTo>
                    <a:cubicBezTo>
                      <a:pt x="1513" y="2721"/>
                      <a:pt x="599" y="4296"/>
                      <a:pt x="32" y="5934"/>
                    </a:cubicBezTo>
                    <a:cubicBezTo>
                      <a:pt x="32" y="5966"/>
                      <a:pt x="1" y="6060"/>
                      <a:pt x="1" y="6092"/>
                    </a:cubicBezTo>
                    <a:lnTo>
                      <a:pt x="1" y="8014"/>
                    </a:lnTo>
                    <a:cubicBezTo>
                      <a:pt x="631" y="7320"/>
                      <a:pt x="914" y="7163"/>
                      <a:pt x="1765" y="6438"/>
                    </a:cubicBezTo>
                    <a:cubicBezTo>
                      <a:pt x="2301" y="6060"/>
                      <a:pt x="2710" y="5525"/>
                      <a:pt x="3088" y="4989"/>
                    </a:cubicBezTo>
                    <a:cubicBezTo>
                      <a:pt x="3151" y="4517"/>
                      <a:pt x="3246" y="4075"/>
                      <a:pt x="3403" y="3666"/>
                    </a:cubicBezTo>
                    <a:lnTo>
                      <a:pt x="4285" y="452"/>
                    </a:lnTo>
                    <a:cubicBezTo>
                      <a:pt x="4373" y="211"/>
                      <a:pt x="4171" y="1"/>
                      <a:pt x="39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69" name="Google Shape;7769;p65"/>
              <p:cNvSpPr/>
              <p:nvPr/>
            </p:nvSpPr>
            <p:spPr>
              <a:xfrm>
                <a:off x="-15296200" y="3416600"/>
                <a:ext cx="143375" cy="2131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8527" extrusionOk="0">
                    <a:moveTo>
                      <a:pt x="346" y="0"/>
                    </a:moveTo>
                    <a:cubicBezTo>
                      <a:pt x="170" y="0"/>
                      <a:pt x="1" y="123"/>
                      <a:pt x="1" y="335"/>
                    </a:cubicBezTo>
                    <a:lnTo>
                      <a:pt x="1" y="3171"/>
                    </a:lnTo>
                    <a:cubicBezTo>
                      <a:pt x="1" y="6132"/>
                      <a:pt x="2458" y="8526"/>
                      <a:pt x="5357" y="8526"/>
                    </a:cubicBezTo>
                    <a:lnTo>
                      <a:pt x="5735" y="8526"/>
                    </a:lnTo>
                    <a:lnTo>
                      <a:pt x="5735" y="7581"/>
                    </a:lnTo>
                    <a:cubicBezTo>
                      <a:pt x="5735" y="7172"/>
                      <a:pt x="5577" y="6731"/>
                      <a:pt x="5262" y="6384"/>
                    </a:cubicBezTo>
                    <a:cubicBezTo>
                      <a:pt x="4695" y="5723"/>
                      <a:pt x="4254" y="5471"/>
                      <a:pt x="3529" y="4840"/>
                    </a:cubicBezTo>
                    <a:cubicBezTo>
                      <a:pt x="2584" y="4084"/>
                      <a:pt x="1828" y="3108"/>
                      <a:pt x="1387" y="2005"/>
                    </a:cubicBezTo>
                    <a:lnTo>
                      <a:pt x="694" y="241"/>
                    </a:lnTo>
                    <a:cubicBezTo>
                      <a:pt x="625" y="75"/>
                      <a:pt x="483" y="0"/>
                      <a:pt x="3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70" name="Google Shape;7770;p65"/>
              <p:cNvSpPr/>
              <p:nvPr/>
            </p:nvSpPr>
            <p:spPr>
              <a:xfrm>
                <a:off x="-15134725" y="3416100"/>
                <a:ext cx="143375" cy="213675"/>
              </a:xfrm>
              <a:custGeom>
                <a:avLst/>
                <a:gdLst/>
                <a:ahLst/>
                <a:cxnLst/>
                <a:rect l="l" t="t" r="r" b="b"/>
                <a:pathLst>
                  <a:path w="5735" h="8547" extrusionOk="0">
                    <a:moveTo>
                      <a:pt x="5357" y="1"/>
                    </a:moveTo>
                    <a:cubicBezTo>
                      <a:pt x="5224" y="1"/>
                      <a:pt x="5094" y="71"/>
                      <a:pt x="5041" y="229"/>
                    </a:cubicBezTo>
                    <a:lnTo>
                      <a:pt x="4348" y="2025"/>
                    </a:lnTo>
                    <a:cubicBezTo>
                      <a:pt x="3907" y="3128"/>
                      <a:pt x="3151" y="4104"/>
                      <a:pt x="2206" y="4860"/>
                    </a:cubicBezTo>
                    <a:cubicBezTo>
                      <a:pt x="1481" y="5427"/>
                      <a:pt x="1040" y="5743"/>
                      <a:pt x="473" y="6341"/>
                    </a:cubicBezTo>
                    <a:cubicBezTo>
                      <a:pt x="158" y="6688"/>
                      <a:pt x="0" y="7129"/>
                      <a:pt x="0" y="7601"/>
                    </a:cubicBezTo>
                    <a:lnTo>
                      <a:pt x="0" y="8546"/>
                    </a:lnTo>
                    <a:lnTo>
                      <a:pt x="378" y="8546"/>
                    </a:lnTo>
                    <a:cubicBezTo>
                      <a:pt x="3308" y="8546"/>
                      <a:pt x="5734" y="6152"/>
                      <a:pt x="5734" y="3191"/>
                    </a:cubicBezTo>
                    <a:lnTo>
                      <a:pt x="5734" y="355"/>
                    </a:lnTo>
                    <a:cubicBezTo>
                      <a:pt x="5734" y="136"/>
                      <a:pt x="5543" y="1"/>
                      <a:pt x="53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71" name="Google Shape;7771;p65"/>
            <p:cNvGrpSpPr/>
            <p:nvPr/>
          </p:nvGrpSpPr>
          <p:grpSpPr>
            <a:xfrm>
              <a:off x="1846424" y="2091799"/>
              <a:ext cx="252016" cy="214797"/>
              <a:chOff x="-19835275" y="3330250"/>
              <a:chExt cx="329250" cy="280625"/>
            </a:xfrm>
            <a:grpFill/>
          </p:grpSpPr>
          <p:sp>
            <p:nvSpPr>
              <p:cNvPr id="7772" name="Google Shape;7772;p65"/>
              <p:cNvSpPr/>
              <p:nvPr/>
            </p:nvSpPr>
            <p:spPr>
              <a:xfrm>
                <a:off x="-19768325" y="3361750"/>
                <a:ext cx="197725" cy="249125"/>
              </a:xfrm>
              <a:custGeom>
                <a:avLst/>
                <a:gdLst/>
                <a:ahLst/>
                <a:cxnLst/>
                <a:rect l="l" t="t" r="r" b="b"/>
                <a:pathLst>
                  <a:path w="7909" h="9965" extrusionOk="0">
                    <a:moveTo>
                      <a:pt x="3927" y="1"/>
                    </a:moveTo>
                    <a:cubicBezTo>
                      <a:pt x="3797" y="1"/>
                      <a:pt x="3671" y="56"/>
                      <a:pt x="3624" y="166"/>
                    </a:cubicBezTo>
                    <a:lnTo>
                      <a:pt x="1103" y="5302"/>
                    </a:lnTo>
                    <a:cubicBezTo>
                      <a:pt x="1" y="7412"/>
                      <a:pt x="1607" y="9964"/>
                      <a:pt x="3970" y="9964"/>
                    </a:cubicBezTo>
                    <a:cubicBezTo>
                      <a:pt x="6333" y="9964"/>
                      <a:pt x="7908" y="7412"/>
                      <a:pt x="6837" y="5302"/>
                    </a:cubicBezTo>
                    <a:lnTo>
                      <a:pt x="4254" y="166"/>
                    </a:lnTo>
                    <a:cubicBezTo>
                      <a:pt x="4191" y="56"/>
                      <a:pt x="4057" y="1"/>
                      <a:pt x="39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73" name="Google Shape;7773;p65"/>
              <p:cNvSpPr/>
              <p:nvPr/>
            </p:nvSpPr>
            <p:spPr>
              <a:xfrm>
                <a:off x="-19622625" y="3330250"/>
                <a:ext cx="116600" cy="18925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7570" extrusionOk="0">
                    <a:moveTo>
                      <a:pt x="1683" y="1"/>
                    </a:moveTo>
                    <a:cubicBezTo>
                      <a:pt x="1553" y="1"/>
                      <a:pt x="1419" y="56"/>
                      <a:pt x="1356" y="166"/>
                    </a:cubicBezTo>
                    <a:lnTo>
                      <a:pt x="1" y="2939"/>
                    </a:lnTo>
                    <a:lnTo>
                      <a:pt x="1608" y="6215"/>
                    </a:lnTo>
                    <a:cubicBezTo>
                      <a:pt x="1828" y="6625"/>
                      <a:pt x="1954" y="7097"/>
                      <a:pt x="1986" y="7570"/>
                    </a:cubicBezTo>
                    <a:cubicBezTo>
                      <a:pt x="3687" y="7381"/>
                      <a:pt x="4664" y="5585"/>
                      <a:pt x="3876" y="4010"/>
                    </a:cubicBezTo>
                    <a:lnTo>
                      <a:pt x="1986" y="166"/>
                    </a:lnTo>
                    <a:cubicBezTo>
                      <a:pt x="1938" y="56"/>
                      <a:pt x="1812" y="1"/>
                      <a:pt x="16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74" name="Google Shape;7774;p65"/>
              <p:cNvSpPr/>
              <p:nvPr/>
            </p:nvSpPr>
            <p:spPr>
              <a:xfrm>
                <a:off x="-19835275" y="3330250"/>
                <a:ext cx="116600" cy="18925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7570" extrusionOk="0">
                    <a:moveTo>
                      <a:pt x="2982" y="1"/>
                    </a:moveTo>
                    <a:cubicBezTo>
                      <a:pt x="2852" y="1"/>
                      <a:pt x="2726" y="56"/>
                      <a:pt x="2679" y="166"/>
                    </a:cubicBezTo>
                    <a:lnTo>
                      <a:pt x="788" y="4010"/>
                    </a:lnTo>
                    <a:cubicBezTo>
                      <a:pt x="1" y="5522"/>
                      <a:pt x="977" y="7381"/>
                      <a:pt x="2679" y="7570"/>
                    </a:cubicBezTo>
                    <a:cubicBezTo>
                      <a:pt x="2710" y="7097"/>
                      <a:pt x="2868" y="6593"/>
                      <a:pt x="3057" y="6152"/>
                    </a:cubicBezTo>
                    <a:lnTo>
                      <a:pt x="4663" y="2876"/>
                    </a:lnTo>
                    <a:lnTo>
                      <a:pt x="3309" y="166"/>
                    </a:lnTo>
                    <a:cubicBezTo>
                      <a:pt x="3246" y="56"/>
                      <a:pt x="3112" y="1"/>
                      <a:pt x="29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75" name="Google Shape;7775;p65"/>
            <p:cNvGrpSpPr/>
            <p:nvPr/>
          </p:nvGrpSpPr>
          <p:grpSpPr>
            <a:xfrm>
              <a:off x="1855762" y="2369725"/>
              <a:ext cx="233340" cy="232843"/>
              <a:chOff x="-19822675" y="3692750"/>
              <a:chExt cx="304850" cy="304200"/>
            </a:xfrm>
            <a:grpFill/>
          </p:grpSpPr>
          <p:sp>
            <p:nvSpPr>
              <p:cNvPr id="7776" name="Google Shape;7776;p65"/>
              <p:cNvSpPr/>
              <p:nvPr/>
            </p:nvSpPr>
            <p:spPr>
              <a:xfrm>
                <a:off x="-19715550" y="3692750"/>
                <a:ext cx="906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3624" h="2427" extrusionOk="0">
                    <a:moveTo>
                      <a:pt x="441" y="1"/>
                    </a:moveTo>
                    <a:cubicBezTo>
                      <a:pt x="252" y="1"/>
                      <a:pt x="95" y="158"/>
                      <a:pt x="95" y="379"/>
                    </a:cubicBezTo>
                    <a:cubicBezTo>
                      <a:pt x="0" y="946"/>
                      <a:pt x="315" y="1482"/>
                      <a:pt x="756" y="1828"/>
                    </a:cubicBezTo>
                    <a:cubicBezTo>
                      <a:pt x="567" y="1986"/>
                      <a:pt x="347" y="2175"/>
                      <a:pt x="252" y="2427"/>
                    </a:cubicBezTo>
                    <a:cubicBezTo>
                      <a:pt x="756" y="2269"/>
                      <a:pt x="1261" y="2175"/>
                      <a:pt x="1828" y="2175"/>
                    </a:cubicBezTo>
                    <a:cubicBezTo>
                      <a:pt x="2363" y="2175"/>
                      <a:pt x="2867" y="2238"/>
                      <a:pt x="3403" y="2427"/>
                    </a:cubicBezTo>
                    <a:cubicBezTo>
                      <a:pt x="3277" y="2175"/>
                      <a:pt x="3088" y="1986"/>
                      <a:pt x="2867" y="1828"/>
                    </a:cubicBezTo>
                    <a:cubicBezTo>
                      <a:pt x="3308" y="1513"/>
                      <a:pt x="3623" y="946"/>
                      <a:pt x="3623" y="379"/>
                    </a:cubicBezTo>
                    <a:cubicBezTo>
                      <a:pt x="3623" y="158"/>
                      <a:pt x="3466" y="1"/>
                      <a:pt x="3277" y="1"/>
                    </a:cubicBezTo>
                    <a:cubicBezTo>
                      <a:pt x="3088" y="1"/>
                      <a:pt x="2930" y="158"/>
                      <a:pt x="2930" y="379"/>
                    </a:cubicBezTo>
                    <a:cubicBezTo>
                      <a:pt x="2930" y="946"/>
                      <a:pt x="2458" y="1482"/>
                      <a:pt x="1859" y="1482"/>
                    </a:cubicBezTo>
                    <a:cubicBezTo>
                      <a:pt x="1261" y="1482"/>
                      <a:pt x="788" y="946"/>
                      <a:pt x="788" y="379"/>
                    </a:cubicBezTo>
                    <a:cubicBezTo>
                      <a:pt x="788" y="158"/>
                      <a:pt x="630" y="1"/>
                      <a:pt x="4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77" name="Google Shape;7777;p65"/>
              <p:cNvSpPr/>
              <p:nvPr/>
            </p:nvSpPr>
            <p:spPr>
              <a:xfrm>
                <a:off x="-19660425" y="3766200"/>
                <a:ext cx="142600" cy="230750"/>
              </a:xfrm>
              <a:custGeom>
                <a:avLst/>
                <a:gdLst/>
                <a:ahLst/>
                <a:cxnLst/>
                <a:rect l="l" t="t" r="r" b="b"/>
                <a:pathLst>
                  <a:path w="5704" h="9230" extrusionOk="0">
                    <a:moveTo>
                      <a:pt x="1733" y="3521"/>
                    </a:moveTo>
                    <a:cubicBezTo>
                      <a:pt x="1922" y="3521"/>
                      <a:pt x="2080" y="3679"/>
                      <a:pt x="2080" y="3899"/>
                    </a:cubicBezTo>
                    <a:cubicBezTo>
                      <a:pt x="2080" y="4088"/>
                      <a:pt x="1922" y="4246"/>
                      <a:pt x="1733" y="4246"/>
                    </a:cubicBezTo>
                    <a:cubicBezTo>
                      <a:pt x="1544" y="4246"/>
                      <a:pt x="1387" y="4088"/>
                      <a:pt x="1387" y="3899"/>
                    </a:cubicBezTo>
                    <a:cubicBezTo>
                      <a:pt x="1387" y="3679"/>
                      <a:pt x="1544" y="3521"/>
                      <a:pt x="1733" y="3521"/>
                    </a:cubicBezTo>
                    <a:close/>
                    <a:moveTo>
                      <a:pt x="2080" y="4939"/>
                    </a:moveTo>
                    <a:cubicBezTo>
                      <a:pt x="2490" y="4939"/>
                      <a:pt x="2805" y="5254"/>
                      <a:pt x="2805" y="5664"/>
                    </a:cubicBezTo>
                    <a:cubicBezTo>
                      <a:pt x="2805" y="6042"/>
                      <a:pt x="2490" y="6357"/>
                      <a:pt x="2080" y="6357"/>
                    </a:cubicBezTo>
                    <a:cubicBezTo>
                      <a:pt x="1702" y="6357"/>
                      <a:pt x="1387" y="6042"/>
                      <a:pt x="1387" y="5664"/>
                    </a:cubicBezTo>
                    <a:cubicBezTo>
                      <a:pt x="1387" y="5254"/>
                      <a:pt x="1702" y="4939"/>
                      <a:pt x="2080" y="4939"/>
                    </a:cubicBezTo>
                    <a:close/>
                    <a:moveTo>
                      <a:pt x="5346" y="0"/>
                    </a:moveTo>
                    <a:cubicBezTo>
                      <a:pt x="5207" y="0"/>
                      <a:pt x="5057" y="65"/>
                      <a:pt x="5010" y="182"/>
                    </a:cubicBezTo>
                    <a:lnTo>
                      <a:pt x="4348" y="1474"/>
                    </a:lnTo>
                    <a:lnTo>
                      <a:pt x="3309" y="1883"/>
                    </a:lnTo>
                    <a:cubicBezTo>
                      <a:pt x="3088" y="1568"/>
                      <a:pt x="2805" y="1253"/>
                      <a:pt x="2490" y="1001"/>
                    </a:cubicBezTo>
                    <a:cubicBezTo>
                      <a:pt x="2017" y="1946"/>
                      <a:pt x="1103" y="2671"/>
                      <a:pt x="1" y="2797"/>
                    </a:cubicBezTo>
                    <a:lnTo>
                      <a:pt x="1387" y="8877"/>
                    </a:lnTo>
                    <a:cubicBezTo>
                      <a:pt x="2175" y="8562"/>
                      <a:pt x="2805" y="8027"/>
                      <a:pt x="3309" y="7365"/>
                    </a:cubicBezTo>
                    <a:lnTo>
                      <a:pt x="4348" y="7743"/>
                    </a:lnTo>
                    <a:lnTo>
                      <a:pt x="5010" y="9035"/>
                    </a:lnTo>
                    <a:cubicBezTo>
                      <a:pt x="5078" y="9149"/>
                      <a:pt x="5213" y="9230"/>
                      <a:pt x="5342" y="9230"/>
                    </a:cubicBezTo>
                    <a:cubicBezTo>
                      <a:pt x="5391" y="9230"/>
                      <a:pt x="5439" y="9218"/>
                      <a:pt x="5483" y="9192"/>
                    </a:cubicBezTo>
                    <a:cubicBezTo>
                      <a:pt x="5640" y="9129"/>
                      <a:pt x="5703" y="8877"/>
                      <a:pt x="5640" y="8720"/>
                    </a:cubicBezTo>
                    <a:lnTo>
                      <a:pt x="4915" y="7270"/>
                    </a:lnTo>
                    <a:cubicBezTo>
                      <a:pt x="4884" y="7207"/>
                      <a:pt x="4821" y="7113"/>
                      <a:pt x="4726" y="7113"/>
                    </a:cubicBezTo>
                    <a:lnTo>
                      <a:pt x="3718" y="6735"/>
                    </a:lnTo>
                    <a:cubicBezTo>
                      <a:pt x="4002" y="6168"/>
                      <a:pt x="4128" y="5569"/>
                      <a:pt x="4222" y="4939"/>
                    </a:cubicBezTo>
                    <a:lnTo>
                      <a:pt x="5325" y="4939"/>
                    </a:lnTo>
                    <a:cubicBezTo>
                      <a:pt x="5514" y="4939"/>
                      <a:pt x="5672" y="4782"/>
                      <a:pt x="5672" y="4592"/>
                    </a:cubicBezTo>
                    <a:cubicBezTo>
                      <a:pt x="5672" y="4403"/>
                      <a:pt x="5514" y="4246"/>
                      <a:pt x="5325" y="4246"/>
                    </a:cubicBezTo>
                    <a:lnTo>
                      <a:pt x="4222" y="4246"/>
                    </a:lnTo>
                    <a:cubicBezTo>
                      <a:pt x="4191" y="3616"/>
                      <a:pt x="4002" y="2986"/>
                      <a:pt x="3718" y="2482"/>
                    </a:cubicBezTo>
                    <a:lnTo>
                      <a:pt x="4726" y="2072"/>
                    </a:lnTo>
                    <a:cubicBezTo>
                      <a:pt x="4821" y="2041"/>
                      <a:pt x="4884" y="2009"/>
                      <a:pt x="4915" y="1915"/>
                    </a:cubicBezTo>
                    <a:lnTo>
                      <a:pt x="5640" y="497"/>
                    </a:lnTo>
                    <a:cubicBezTo>
                      <a:pt x="5703" y="339"/>
                      <a:pt x="5640" y="119"/>
                      <a:pt x="5483" y="24"/>
                    </a:cubicBezTo>
                    <a:cubicBezTo>
                      <a:pt x="5442" y="8"/>
                      <a:pt x="5395" y="0"/>
                      <a:pt x="534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78" name="Google Shape;7778;p65"/>
              <p:cNvSpPr/>
              <p:nvPr/>
            </p:nvSpPr>
            <p:spPr>
              <a:xfrm>
                <a:off x="-19728150" y="3763650"/>
                <a:ext cx="114225" cy="54375"/>
              </a:xfrm>
              <a:custGeom>
                <a:avLst/>
                <a:gdLst/>
                <a:ahLst/>
                <a:cxnLst/>
                <a:rect l="l" t="t" r="r" b="b"/>
                <a:pathLst>
                  <a:path w="4569" h="2175" extrusionOk="0">
                    <a:moveTo>
                      <a:pt x="2269" y="0"/>
                    </a:moveTo>
                    <a:cubicBezTo>
                      <a:pt x="1449" y="0"/>
                      <a:pt x="662" y="252"/>
                      <a:pt x="0" y="630"/>
                    </a:cubicBezTo>
                    <a:cubicBezTo>
                      <a:pt x="126" y="914"/>
                      <a:pt x="315" y="1197"/>
                      <a:pt x="504" y="1418"/>
                    </a:cubicBezTo>
                    <a:cubicBezTo>
                      <a:pt x="977" y="1891"/>
                      <a:pt x="1607" y="2174"/>
                      <a:pt x="2269" y="2174"/>
                    </a:cubicBezTo>
                    <a:cubicBezTo>
                      <a:pt x="3308" y="2174"/>
                      <a:pt x="4222" y="1544"/>
                      <a:pt x="4568" y="630"/>
                    </a:cubicBezTo>
                    <a:cubicBezTo>
                      <a:pt x="3907" y="252"/>
                      <a:pt x="3119" y="0"/>
                      <a:pt x="22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79" name="Google Shape;7779;p65"/>
              <p:cNvSpPr/>
              <p:nvPr/>
            </p:nvSpPr>
            <p:spPr>
              <a:xfrm>
                <a:off x="-19695075" y="3868400"/>
                <a:ext cx="48075" cy="110300"/>
              </a:xfrm>
              <a:custGeom>
                <a:avLst/>
                <a:gdLst/>
                <a:ahLst/>
                <a:cxnLst/>
                <a:rect l="l" t="t" r="r" b="b"/>
                <a:pathLst>
                  <a:path w="1923" h="4412" extrusionOk="0">
                    <a:moveTo>
                      <a:pt x="977" y="0"/>
                    </a:moveTo>
                    <a:lnTo>
                      <a:pt x="0" y="4285"/>
                    </a:lnTo>
                    <a:cubicBezTo>
                      <a:pt x="316" y="4380"/>
                      <a:pt x="631" y="4411"/>
                      <a:pt x="977" y="4411"/>
                    </a:cubicBezTo>
                    <a:cubicBezTo>
                      <a:pt x="1261" y="4411"/>
                      <a:pt x="1576" y="4380"/>
                      <a:pt x="1922" y="4285"/>
                    </a:cubicBezTo>
                    <a:lnTo>
                      <a:pt x="97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80" name="Google Shape;7780;p65"/>
              <p:cNvSpPr/>
              <p:nvPr/>
            </p:nvSpPr>
            <p:spPr>
              <a:xfrm>
                <a:off x="-19822675" y="3764250"/>
                <a:ext cx="142575" cy="229550"/>
              </a:xfrm>
              <a:custGeom>
                <a:avLst/>
                <a:gdLst/>
                <a:ahLst/>
                <a:cxnLst/>
                <a:rect l="l" t="t" r="r" b="b"/>
                <a:pathLst>
                  <a:path w="5703" h="9182" extrusionOk="0">
                    <a:moveTo>
                      <a:pt x="3939" y="3599"/>
                    </a:moveTo>
                    <a:cubicBezTo>
                      <a:pt x="4128" y="3599"/>
                      <a:pt x="4285" y="3757"/>
                      <a:pt x="4285" y="3977"/>
                    </a:cubicBezTo>
                    <a:cubicBezTo>
                      <a:pt x="4285" y="4166"/>
                      <a:pt x="4128" y="4324"/>
                      <a:pt x="3939" y="4324"/>
                    </a:cubicBezTo>
                    <a:cubicBezTo>
                      <a:pt x="3750" y="4324"/>
                      <a:pt x="3592" y="4166"/>
                      <a:pt x="3592" y="3977"/>
                    </a:cubicBezTo>
                    <a:cubicBezTo>
                      <a:pt x="3592" y="3757"/>
                      <a:pt x="3750" y="3599"/>
                      <a:pt x="3939" y="3599"/>
                    </a:cubicBezTo>
                    <a:close/>
                    <a:moveTo>
                      <a:pt x="3592" y="5017"/>
                    </a:moveTo>
                    <a:cubicBezTo>
                      <a:pt x="3970" y="5017"/>
                      <a:pt x="4285" y="5332"/>
                      <a:pt x="4285" y="5742"/>
                    </a:cubicBezTo>
                    <a:cubicBezTo>
                      <a:pt x="4285" y="6120"/>
                      <a:pt x="3970" y="6435"/>
                      <a:pt x="3592" y="6435"/>
                    </a:cubicBezTo>
                    <a:cubicBezTo>
                      <a:pt x="3183" y="6435"/>
                      <a:pt x="2868" y="6120"/>
                      <a:pt x="2868" y="5742"/>
                    </a:cubicBezTo>
                    <a:cubicBezTo>
                      <a:pt x="2868" y="5332"/>
                      <a:pt x="3183" y="5017"/>
                      <a:pt x="3592" y="5017"/>
                    </a:cubicBezTo>
                    <a:close/>
                    <a:moveTo>
                      <a:pt x="371" y="1"/>
                    </a:moveTo>
                    <a:cubicBezTo>
                      <a:pt x="318" y="1"/>
                      <a:pt x="266" y="12"/>
                      <a:pt x="221" y="39"/>
                    </a:cubicBezTo>
                    <a:cubicBezTo>
                      <a:pt x="64" y="102"/>
                      <a:pt x="1" y="354"/>
                      <a:pt x="64" y="480"/>
                    </a:cubicBezTo>
                    <a:lnTo>
                      <a:pt x="788" y="1930"/>
                    </a:lnTo>
                    <a:cubicBezTo>
                      <a:pt x="820" y="1993"/>
                      <a:pt x="914" y="2056"/>
                      <a:pt x="977" y="2056"/>
                    </a:cubicBezTo>
                    <a:lnTo>
                      <a:pt x="2017" y="2465"/>
                    </a:lnTo>
                    <a:cubicBezTo>
                      <a:pt x="1733" y="3001"/>
                      <a:pt x="1576" y="3599"/>
                      <a:pt x="1481" y="4229"/>
                    </a:cubicBezTo>
                    <a:lnTo>
                      <a:pt x="379" y="4229"/>
                    </a:lnTo>
                    <a:cubicBezTo>
                      <a:pt x="190" y="4229"/>
                      <a:pt x="32" y="4387"/>
                      <a:pt x="32" y="4576"/>
                    </a:cubicBezTo>
                    <a:cubicBezTo>
                      <a:pt x="32" y="4797"/>
                      <a:pt x="190" y="4954"/>
                      <a:pt x="379" y="4954"/>
                    </a:cubicBezTo>
                    <a:lnTo>
                      <a:pt x="1481" y="4954"/>
                    </a:lnTo>
                    <a:cubicBezTo>
                      <a:pt x="1544" y="5584"/>
                      <a:pt x="1733" y="6151"/>
                      <a:pt x="2017" y="6718"/>
                    </a:cubicBezTo>
                    <a:lnTo>
                      <a:pt x="977" y="7096"/>
                    </a:lnTo>
                    <a:cubicBezTo>
                      <a:pt x="914" y="7159"/>
                      <a:pt x="820" y="7191"/>
                      <a:pt x="788" y="7254"/>
                    </a:cubicBezTo>
                    <a:lnTo>
                      <a:pt x="64" y="8672"/>
                    </a:lnTo>
                    <a:cubicBezTo>
                      <a:pt x="1" y="8829"/>
                      <a:pt x="64" y="9081"/>
                      <a:pt x="221" y="9144"/>
                    </a:cubicBezTo>
                    <a:cubicBezTo>
                      <a:pt x="282" y="9170"/>
                      <a:pt x="340" y="9182"/>
                      <a:pt x="394" y="9182"/>
                    </a:cubicBezTo>
                    <a:cubicBezTo>
                      <a:pt x="536" y="9182"/>
                      <a:pt x="648" y="9101"/>
                      <a:pt x="694" y="8987"/>
                    </a:cubicBezTo>
                    <a:lnTo>
                      <a:pt x="1387" y="7695"/>
                    </a:lnTo>
                    <a:lnTo>
                      <a:pt x="2395" y="7317"/>
                    </a:lnTo>
                    <a:cubicBezTo>
                      <a:pt x="2868" y="7979"/>
                      <a:pt x="3529" y="8483"/>
                      <a:pt x="4317" y="8829"/>
                    </a:cubicBezTo>
                    <a:lnTo>
                      <a:pt x="5703" y="2749"/>
                    </a:lnTo>
                    <a:cubicBezTo>
                      <a:pt x="4947" y="2749"/>
                      <a:pt x="4285" y="2434"/>
                      <a:pt x="3813" y="1930"/>
                    </a:cubicBezTo>
                    <a:cubicBezTo>
                      <a:pt x="3529" y="1646"/>
                      <a:pt x="3340" y="1362"/>
                      <a:pt x="3214" y="1016"/>
                    </a:cubicBezTo>
                    <a:cubicBezTo>
                      <a:pt x="2899" y="1236"/>
                      <a:pt x="2647" y="1552"/>
                      <a:pt x="2395" y="1867"/>
                    </a:cubicBezTo>
                    <a:lnTo>
                      <a:pt x="1387" y="1489"/>
                    </a:lnTo>
                    <a:lnTo>
                      <a:pt x="694" y="165"/>
                    </a:lnTo>
                    <a:cubicBezTo>
                      <a:pt x="649" y="75"/>
                      <a:pt x="506" y="1"/>
                      <a:pt x="3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81" name="Google Shape;7781;p65"/>
            <p:cNvGrpSpPr/>
            <p:nvPr/>
          </p:nvGrpSpPr>
          <p:grpSpPr>
            <a:xfrm>
              <a:off x="1856068" y="2656051"/>
              <a:ext cx="232728" cy="233321"/>
              <a:chOff x="-19822675" y="4066875"/>
              <a:chExt cx="304050" cy="304825"/>
            </a:xfrm>
            <a:grpFill/>
          </p:grpSpPr>
          <p:sp>
            <p:nvSpPr>
              <p:cNvPr id="7782" name="Google Shape;7782;p65"/>
              <p:cNvSpPr/>
              <p:nvPr/>
            </p:nvSpPr>
            <p:spPr>
              <a:xfrm>
                <a:off x="-19803775" y="4086925"/>
                <a:ext cx="71700" cy="68975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759" extrusionOk="0">
                    <a:moveTo>
                      <a:pt x="1829" y="1"/>
                    </a:moveTo>
                    <a:cubicBezTo>
                      <a:pt x="1712" y="1"/>
                      <a:pt x="1595" y="17"/>
                      <a:pt x="1482" y="49"/>
                    </a:cubicBezTo>
                    <a:cubicBezTo>
                      <a:pt x="536" y="270"/>
                      <a:pt x="64" y="1467"/>
                      <a:pt x="1" y="2759"/>
                    </a:cubicBezTo>
                    <a:lnTo>
                      <a:pt x="2143" y="2759"/>
                    </a:lnTo>
                    <a:cubicBezTo>
                      <a:pt x="2238" y="1971"/>
                      <a:pt x="2458" y="1089"/>
                      <a:pt x="2868" y="364"/>
                    </a:cubicBezTo>
                    <a:cubicBezTo>
                      <a:pt x="2517" y="131"/>
                      <a:pt x="2167" y="1"/>
                      <a:pt x="1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83" name="Google Shape;7783;p65"/>
              <p:cNvSpPr/>
              <p:nvPr/>
            </p:nvSpPr>
            <p:spPr>
              <a:xfrm>
                <a:off x="-19822675" y="4174775"/>
                <a:ext cx="304050" cy="124475"/>
              </a:xfrm>
              <a:custGeom>
                <a:avLst/>
                <a:gdLst/>
                <a:ahLst/>
                <a:cxnLst/>
                <a:rect l="l" t="t" r="r" b="b"/>
                <a:pathLst>
                  <a:path w="12162" h="4979" extrusionOk="0">
                    <a:moveTo>
                      <a:pt x="3939" y="1450"/>
                    </a:moveTo>
                    <a:cubicBezTo>
                      <a:pt x="4128" y="1450"/>
                      <a:pt x="4285" y="1608"/>
                      <a:pt x="4285" y="1797"/>
                    </a:cubicBezTo>
                    <a:cubicBezTo>
                      <a:pt x="4285" y="1986"/>
                      <a:pt x="4128" y="2143"/>
                      <a:pt x="3939" y="2143"/>
                    </a:cubicBezTo>
                    <a:lnTo>
                      <a:pt x="2521" y="2143"/>
                    </a:lnTo>
                    <a:cubicBezTo>
                      <a:pt x="2332" y="2143"/>
                      <a:pt x="2175" y="1986"/>
                      <a:pt x="2175" y="1797"/>
                    </a:cubicBezTo>
                    <a:cubicBezTo>
                      <a:pt x="2175" y="1608"/>
                      <a:pt x="2332" y="1450"/>
                      <a:pt x="2521" y="1450"/>
                    </a:cubicBezTo>
                    <a:close/>
                    <a:moveTo>
                      <a:pt x="6774" y="1450"/>
                    </a:moveTo>
                    <a:cubicBezTo>
                      <a:pt x="6963" y="1450"/>
                      <a:pt x="7121" y="1608"/>
                      <a:pt x="7121" y="1797"/>
                    </a:cubicBezTo>
                    <a:cubicBezTo>
                      <a:pt x="7121" y="1986"/>
                      <a:pt x="6963" y="2143"/>
                      <a:pt x="6774" y="2143"/>
                    </a:cubicBezTo>
                    <a:lnTo>
                      <a:pt x="5357" y="2143"/>
                    </a:lnTo>
                    <a:cubicBezTo>
                      <a:pt x="5167" y="2143"/>
                      <a:pt x="5010" y="1986"/>
                      <a:pt x="5010" y="1797"/>
                    </a:cubicBezTo>
                    <a:cubicBezTo>
                      <a:pt x="5010" y="1608"/>
                      <a:pt x="5167" y="1450"/>
                      <a:pt x="5357" y="1450"/>
                    </a:cubicBezTo>
                    <a:close/>
                    <a:moveTo>
                      <a:pt x="9641" y="1450"/>
                    </a:moveTo>
                    <a:cubicBezTo>
                      <a:pt x="9830" y="1450"/>
                      <a:pt x="9988" y="1608"/>
                      <a:pt x="9988" y="1797"/>
                    </a:cubicBezTo>
                    <a:cubicBezTo>
                      <a:pt x="9988" y="1986"/>
                      <a:pt x="9830" y="2143"/>
                      <a:pt x="9641" y="2143"/>
                    </a:cubicBezTo>
                    <a:lnTo>
                      <a:pt x="8223" y="2143"/>
                    </a:lnTo>
                    <a:cubicBezTo>
                      <a:pt x="8034" y="2143"/>
                      <a:pt x="7877" y="1986"/>
                      <a:pt x="7877" y="1797"/>
                    </a:cubicBezTo>
                    <a:cubicBezTo>
                      <a:pt x="7877" y="1608"/>
                      <a:pt x="8034" y="1450"/>
                      <a:pt x="8223" y="1450"/>
                    </a:cubicBezTo>
                    <a:close/>
                    <a:moveTo>
                      <a:pt x="5357" y="2868"/>
                    </a:moveTo>
                    <a:cubicBezTo>
                      <a:pt x="5546" y="2868"/>
                      <a:pt x="5703" y="3025"/>
                      <a:pt x="5703" y="3214"/>
                    </a:cubicBezTo>
                    <a:cubicBezTo>
                      <a:pt x="5703" y="3403"/>
                      <a:pt x="5546" y="3561"/>
                      <a:pt x="5357" y="3561"/>
                    </a:cubicBezTo>
                    <a:lnTo>
                      <a:pt x="3939" y="3561"/>
                    </a:lnTo>
                    <a:cubicBezTo>
                      <a:pt x="3750" y="3561"/>
                      <a:pt x="3592" y="3403"/>
                      <a:pt x="3592" y="3214"/>
                    </a:cubicBezTo>
                    <a:cubicBezTo>
                      <a:pt x="3592" y="3025"/>
                      <a:pt x="3750" y="2868"/>
                      <a:pt x="3939" y="2868"/>
                    </a:cubicBezTo>
                    <a:close/>
                    <a:moveTo>
                      <a:pt x="8223" y="2868"/>
                    </a:moveTo>
                    <a:cubicBezTo>
                      <a:pt x="8412" y="2868"/>
                      <a:pt x="8570" y="3025"/>
                      <a:pt x="8570" y="3214"/>
                    </a:cubicBezTo>
                    <a:cubicBezTo>
                      <a:pt x="8570" y="3403"/>
                      <a:pt x="8412" y="3561"/>
                      <a:pt x="8223" y="3561"/>
                    </a:cubicBezTo>
                    <a:lnTo>
                      <a:pt x="6806" y="3561"/>
                    </a:lnTo>
                    <a:cubicBezTo>
                      <a:pt x="6617" y="3561"/>
                      <a:pt x="6459" y="3403"/>
                      <a:pt x="6459" y="3214"/>
                    </a:cubicBezTo>
                    <a:cubicBezTo>
                      <a:pt x="6459" y="3025"/>
                      <a:pt x="6617" y="2868"/>
                      <a:pt x="6806" y="2868"/>
                    </a:cubicBezTo>
                    <a:close/>
                    <a:moveTo>
                      <a:pt x="1072" y="1"/>
                    </a:moveTo>
                    <a:cubicBezTo>
                      <a:pt x="473" y="1"/>
                      <a:pt x="1" y="473"/>
                      <a:pt x="1" y="1040"/>
                    </a:cubicBezTo>
                    <a:cubicBezTo>
                      <a:pt x="1" y="3214"/>
                      <a:pt x="1765" y="4979"/>
                      <a:pt x="3939" y="4979"/>
                    </a:cubicBezTo>
                    <a:lnTo>
                      <a:pt x="8223" y="4979"/>
                    </a:lnTo>
                    <a:cubicBezTo>
                      <a:pt x="10397" y="4979"/>
                      <a:pt x="12162" y="3214"/>
                      <a:pt x="12162" y="1040"/>
                    </a:cubicBezTo>
                    <a:cubicBezTo>
                      <a:pt x="12162" y="473"/>
                      <a:pt x="11689" y="1"/>
                      <a:pt x="110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84" name="Google Shape;7784;p65"/>
              <p:cNvSpPr/>
              <p:nvPr/>
            </p:nvSpPr>
            <p:spPr>
              <a:xfrm>
                <a:off x="-19732100" y="4066875"/>
                <a:ext cx="122100" cy="8982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3593" extrusionOk="0">
                    <a:moveTo>
                      <a:pt x="2427" y="1"/>
                    </a:moveTo>
                    <a:cubicBezTo>
                      <a:pt x="1229" y="1"/>
                      <a:pt x="190" y="1796"/>
                      <a:pt x="1" y="3592"/>
                    </a:cubicBezTo>
                    <a:lnTo>
                      <a:pt x="4884" y="3592"/>
                    </a:lnTo>
                    <a:cubicBezTo>
                      <a:pt x="4695" y="1796"/>
                      <a:pt x="3687" y="1"/>
                      <a:pt x="24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85" name="Google Shape;7785;p65"/>
              <p:cNvSpPr/>
              <p:nvPr/>
            </p:nvSpPr>
            <p:spPr>
              <a:xfrm>
                <a:off x="-19609225" y="4087725"/>
                <a:ext cx="71700" cy="69750"/>
              </a:xfrm>
              <a:custGeom>
                <a:avLst/>
                <a:gdLst/>
                <a:ahLst/>
                <a:cxnLst/>
                <a:rect l="l" t="t" r="r" b="b"/>
                <a:pathLst>
                  <a:path w="2868" h="2790" extrusionOk="0">
                    <a:moveTo>
                      <a:pt x="1039" y="0"/>
                    </a:moveTo>
                    <a:cubicBezTo>
                      <a:pt x="701" y="0"/>
                      <a:pt x="351" y="130"/>
                      <a:pt x="1" y="364"/>
                    </a:cubicBezTo>
                    <a:cubicBezTo>
                      <a:pt x="410" y="1120"/>
                      <a:pt x="631" y="1971"/>
                      <a:pt x="725" y="2790"/>
                    </a:cubicBezTo>
                    <a:lnTo>
                      <a:pt x="2867" y="2790"/>
                    </a:lnTo>
                    <a:lnTo>
                      <a:pt x="2867" y="2758"/>
                    </a:lnTo>
                    <a:cubicBezTo>
                      <a:pt x="2804" y="1466"/>
                      <a:pt x="2332" y="269"/>
                      <a:pt x="1387" y="49"/>
                    </a:cubicBezTo>
                    <a:cubicBezTo>
                      <a:pt x="1273" y="16"/>
                      <a:pt x="1157" y="0"/>
                      <a:pt x="10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86" name="Google Shape;7786;p65"/>
              <p:cNvSpPr/>
              <p:nvPr/>
            </p:nvSpPr>
            <p:spPr>
              <a:xfrm>
                <a:off x="-19643875" y="4308675"/>
                <a:ext cx="7090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2836" h="1765" extrusionOk="0">
                    <a:moveTo>
                      <a:pt x="2836" y="1"/>
                    </a:moveTo>
                    <a:cubicBezTo>
                      <a:pt x="2300" y="221"/>
                      <a:pt x="1702" y="347"/>
                      <a:pt x="1071" y="347"/>
                    </a:cubicBezTo>
                    <a:lnTo>
                      <a:pt x="63" y="347"/>
                    </a:lnTo>
                    <a:cubicBezTo>
                      <a:pt x="0" y="473"/>
                      <a:pt x="0" y="568"/>
                      <a:pt x="0" y="694"/>
                    </a:cubicBezTo>
                    <a:lnTo>
                      <a:pt x="0" y="1387"/>
                    </a:lnTo>
                    <a:cubicBezTo>
                      <a:pt x="0" y="1607"/>
                      <a:pt x="189" y="1765"/>
                      <a:pt x="378" y="1765"/>
                    </a:cubicBezTo>
                    <a:lnTo>
                      <a:pt x="1071" y="1765"/>
                    </a:lnTo>
                    <a:cubicBezTo>
                      <a:pt x="2048" y="1765"/>
                      <a:pt x="2836" y="977"/>
                      <a:pt x="28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87" name="Google Shape;7787;p65"/>
              <p:cNvSpPr/>
              <p:nvPr/>
            </p:nvSpPr>
            <p:spPr>
              <a:xfrm>
                <a:off x="-19581650" y="4292925"/>
                <a:ext cx="63025" cy="787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3151" extrusionOk="0">
                    <a:moveTo>
                      <a:pt x="1418" y="1"/>
                    </a:moveTo>
                    <a:lnTo>
                      <a:pt x="1071" y="221"/>
                    </a:lnTo>
                    <a:lnTo>
                      <a:pt x="1071" y="631"/>
                    </a:lnTo>
                    <a:cubicBezTo>
                      <a:pt x="1071" y="1450"/>
                      <a:pt x="630" y="2206"/>
                      <a:pt x="0" y="2678"/>
                    </a:cubicBezTo>
                    <a:cubicBezTo>
                      <a:pt x="410" y="2930"/>
                      <a:pt x="945" y="3151"/>
                      <a:pt x="1449" y="3151"/>
                    </a:cubicBezTo>
                    <a:lnTo>
                      <a:pt x="2174" y="3151"/>
                    </a:lnTo>
                    <a:cubicBezTo>
                      <a:pt x="2363" y="3151"/>
                      <a:pt x="2521" y="2993"/>
                      <a:pt x="2521" y="2773"/>
                    </a:cubicBezTo>
                    <a:lnTo>
                      <a:pt x="2521" y="2080"/>
                    </a:lnTo>
                    <a:cubicBezTo>
                      <a:pt x="2521" y="1198"/>
                      <a:pt x="2048" y="473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88" name="Google Shape;7788;p65"/>
            <p:cNvGrpSpPr/>
            <p:nvPr/>
          </p:nvGrpSpPr>
          <p:grpSpPr>
            <a:xfrm>
              <a:off x="3311024" y="2082833"/>
              <a:ext cx="206818" cy="232728"/>
              <a:chOff x="-17878825" y="3334400"/>
              <a:chExt cx="270200" cy="304050"/>
            </a:xfrm>
            <a:grpFill/>
          </p:grpSpPr>
          <p:sp>
            <p:nvSpPr>
              <p:cNvPr id="7789" name="Google Shape;7789;p65"/>
              <p:cNvSpPr/>
              <p:nvPr/>
            </p:nvSpPr>
            <p:spPr>
              <a:xfrm>
                <a:off x="-17683475" y="3334400"/>
                <a:ext cx="74850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2962" extrusionOk="0">
                    <a:moveTo>
                      <a:pt x="1985" y="0"/>
                    </a:moveTo>
                    <a:cubicBezTo>
                      <a:pt x="1197" y="0"/>
                      <a:pt x="473" y="378"/>
                      <a:pt x="0" y="945"/>
                    </a:cubicBezTo>
                    <a:cubicBezTo>
                      <a:pt x="630" y="1481"/>
                      <a:pt x="1229" y="2174"/>
                      <a:pt x="1670" y="2962"/>
                    </a:cubicBezTo>
                    <a:lnTo>
                      <a:pt x="2867" y="473"/>
                    </a:lnTo>
                    <a:cubicBezTo>
                      <a:pt x="2993" y="252"/>
                      <a:pt x="2836" y="0"/>
                      <a:pt x="25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0" name="Google Shape;7790;p65"/>
              <p:cNvSpPr/>
              <p:nvPr/>
            </p:nvSpPr>
            <p:spPr>
              <a:xfrm>
                <a:off x="-17752000" y="3513975"/>
                <a:ext cx="16550" cy="1655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62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441"/>
                      <a:pt x="158" y="536"/>
                      <a:pt x="347" y="662"/>
                    </a:cubicBezTo>
                    <a:cubicBezTo>
                      <a:pt x="504" y="599"/>
                      <a:pt x="630" y="473"/>
                      <a:pt x="662" y="378"/>
                    </a:cubicBezTo>
                    <a:lnTo>
                      <a:pt x="662" y="284"/>
                    </a:lnTo>
                    <a:cubicBezTo>
                      <a:pt x="630" y="126"/>
                      <a:pt x="504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1" name="Google Shape;7791;p65"/>
              <p:cNvSpPr/>
              <p:nvPr/>
            </p:nvSpPr>
            <p:spPr>
              <a:xfrm>
                <a:off x="-17860700" y="3405275"/>
                <a:ext cx="107150" cy="206225"/>
              </a:xfrm>
              <a:custGeom>
                <a:avLst/>
                <a:gdLst/>
                <a:ahLst/>
                <a:cxnLst/>
                <a:rect l="l" t="t" r="r" b="b"/>
                <a:pathLst>
                  <a:path w="4286" h="8249" extrusionOk="0">
                    <a:moveTo>
                      <a:pt x="2521" y="2931"/>
                    </a:moveTo>
                    <a:cubicBezTo>
                      <a:pt x="2710" y="2931"/>
                      <a:pt x="2867" y="3088"/>
                      <a:pt x="2867" y="3277"/>
                    </a:cubicBezTo>
                    <a:cubicBezTo>
                      <a:pt x="2867" y="3466"/>
                      <a:pt x="2710" y="3624"/>
                      <a:pt x="2521" y="3624"/>
                    </a:cubicBezTo>
                    <a:cubicBezTo>
                      <a:pt x="2332" y="3624"/>
                      <a:pt x="2174" y="3466"/>
                      <a:pt x="2174" y="3277"/>
                    </a:cubicBezTo>
                    <a:cubicBezTo>
                      <a:pt x="2174" y="3088"/>
                      <a:pt x="2332" y="2931"/>
                      <a:pt x="2521" y="2931"/>
                    </a:cubicBezTo>
                    <a:close/>
                    <a:moveTo>
                      <a:pt x="1513" y="1"/>
                    </a:moveTo>
                    <a:cubicBezTo>
                      <a:pt x="568" y="1387"/>
                      <a:pt x="1" y="3246"/>
                      <a:pt x="1" y="4695"/>
                    </a:cubicBezTo>
                    <a:cubicBezTo>
                      <a:pt x="1" y="6113"/>
                      <a:pt x="473" y="7184"/>
                      <a:pt x="1450" y="7845"/>
                    </a:cubicBezTo>
                    <a:cubicBezTo>
                      <a:pt x="1859" y="8112"/>
                      <a:pt x="2328" y="8248"/>
                      <a:pt x="2801" y="8248"/>
                    </a:cubicBezTo>
                    <a:cubicBezTo>
                      <a:pt x="3166" y="8248"/>
                      <a:pt x="3533" y="8167"/>
                      <a:pt x="3876" y="8003"/>
                    </a:cubicBezTo>
                    <a:cubicBezTo>
                      <a:pt x="4128" y="7845"/>
                      <a:pt x="4285" y="7562"/>
                      <a:pt x="4285" y="7310"/>
                    </a:cubicBezTo>
                    <a:lnTo>
                      <a:pt x="4285" y="5608"/>
                    </a:lnTo>
                    <a:cubicBezTo>
                      <a:pt x="4065" y="5451"/>
                      <a:pt x="3718" y="5199"/>
                      <a:pt x="3624" y="4852"/>
                    </a:cubicBezTo>
                    <a:cubicBezTo>
                      <a:pt x="3592" y="4821"/>
                      <a:pt x="3592" y="4726"/>
                      <a:pt x="3592" y="4695"/>
                    </a:cubicBezTo>
                    <a:lnTo>
                      <a:pt x="3592" y="2300"/>
                    </a:lnTo>
                    <a:cubicBezTo>
                      <a:pt x="3592" y="1670"/>
                      <a:pt x="3277" y="1103"/>
                      <a:pt x="2773" y="788"/>
                    </a:cubicBezTo>
                    <a:lnTo>
                      <a:pt x="15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2" name="Google Shape;7792;p65"/>
              <p:cNvSpPr/>
              <p:nvPr/>
            </p:nvSpPr>
            <p:spPr>
              <a:xfrm>
                <a:off x="-17735475" y="3405275"/>
                <a:ext cx="107150" cy="206475"/>
              </a:xfrm>
              <a:custGeom>
                <a:avLst/>
                <a:gdLst/>
                <a:ahLst/>
                <a:cxnLst/>
                <a:rect l="l" t="t" r="r" b="b"/>
                <a:pathLst>
                  <a:path w="4286" h="8259" extrusionOk="0">
                    <a:moveTo>
                      <a:pt x="1797" y="2931"/>
                    </a:moveTo>
                    <a:cubicBezTo>
                      <a:pt x="2017" y="2931"/>
                      <a:pt x="2175" y="3088"/>
                      <a:pt x="2175" y="3277"/>
                    </a:cubicBezTo>
                    <a:cubicBezTo>
                      <a:pt x="2175" y="3466"/>
                      <a:pt x="2017" y="3624"/>
                      <a:pt x="1797" y="3624"/>
                    </a:cubicBezTo>
                    <a:cubicBezTo>
                      <a:pt x="1608" y="3624"/>
                      <a:pt x="1450" y="3466"/>
                      <a:pt x="1450" y="3277"/>
                    </a:cubicBezTo>
                    <a:cubicBezTo>
                      <a:pt x="1450" y="3088"/>
                      <a:pt x="1608" y="2931"/>
                      <a:pt x="1797" y="2931"/>
                    </a:cubicBezTo>
                    <a:close/>
                    <a:moveTo>
                      <a:pt x="2805" y="1"/>
                    </a:moveTo>
                    <a:lnTo>
                      <a:pt x="1545" y="788"/>
                    </a:lnTo>
                    <a:cubicBezTo>
                      <a:pt x="1009" y="1103"/>
                      <a:pt x="694" y="1702"/>
                      <a:pt x="694" y="2300"/>
                    </a:cubicBezTo>
                    <a:lnTo>
                      <a:pt x="694" y="4506"/>
                    </a:lnTo>
                    <a:lnTo>
                      <a:pt x="694" y="4695"/>
                    </a:lnTo>
                    <a:cubicBezTo>
                      <a:pt x="694" y="4789"/>
                      <a:pt x="694" y="4852"/>
                      <a:pt x="662" y="4947"/>
                    </a:cubicBezTo>
                    <a:lnTo>
                      <a:pt x="662" y="4978"/>
                    </a:lnTo>
                    <a:cubicBezTo>
                      <a:pt x="568" y="5293"/>
                      <a:pt x="253" y="5514"/>
                      <a:pt x="1" y="5640"/>
                    </a:cubicBezTo>
                    <a:lnTo>
                      <a:pt x="1" y="7310"/>
                    </a:lnTo>
                    <a:cubicBezTo>
                      <a:pt x="1" y="7562"/>
                      <a:pt x="158" y="7845"/>
                      <a:pt x="442" y="8003"/>
                    </a:cubicBezTo>
                    <a:cubicBezTo>
                      <a:pt x="777" y="8174"/>
                      <a:pt x="1139" y="8258"/>
                      <a:pt x="1503" y="8258"/>
                    </a:cubicBezTo>
                    <a:cubicBezTo>
                      <a:pt x="2884" y="8258"/>
                      <a:pt x="4285" y="7039"/>
                      <a:pt x="4285" y="4695"/>
                    </a:cubicBezTo>
                    <a:cubicBezTo>
                      <a:pt x="4285" y="3246"/>
                      <a:pt x="3750" y="1418"/>
                      <a:pt x="28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3" name="Google Shape;7793;p65"/>
              <p:cNvSpPr/>
              <p:nvPr/>
            </p:nvSpPr>
            <p:spPr>
              <a:xfrm>
                <a:off x="-17812650" y="3353300"/>
                <a:ext cx="136275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5766" extrusionOk="0">
                    <a:moveTo>
                      <a:pt x="2741" y="0"/>
                    </a:moveTo>
                    <a:cubicBezTo>
                      <a:pt x="1702" y="0"/>
                      <a:pt x="756" y="599"/>
                      <a:pt x="0" y="1513"/>
                    </a:cubicBezTo>
                    <a:lnTo>
                      <a:pt x="1229" y="2300"/>
                    </a:lnTo>
                    <a:cubicBezTo>
                      <a:pt x="1954" y="2741"/>
                      <a:pt x="2363" y="3529"/>
                      <a:pt x="2363" y="4379"/>
                    </a:cubicBezTo>
                    <a:lnTo>
                      <a:pt x="2363" y="5766"/>
                    </a:lnTo>
                    <a:cubicBezTo>
                      <a:pt x="2489" y="5703"/>
                      <a:pt x="2615" y="5671"/>
                      <a:pt x="2773" y="5671"/>
                    </a:cubicBezTo>
                    <a:cubicBezTo>
                      <a:pt x="2899" y="5671"/>
                      <a:pt x="2993" y="5703"/>
                      <a:pt x="3088" y="5766"/>
                    </a:cubicBezTo>
                    <a:lnTo>
                      <a:pt x="3088" y="4379"/>
                    </a:lnTo>
                    <a:cubicBezTo>
                      <a:pt x="3088" y="3497"/>
                      <a:pt x="3529" y="2710"/>
                      <a:pt x="4222" y="2300"/>
                    </a:cubicBezTo>
                    <a:lnTo>
                      <a:pt x="5451" y="1513"/>
                    </a:lnTo>
                    <a:cubicBezTo>
                      <a:pt x="4695" y="599"/>
                      <a:pt x="3749" y="0"/>
                      <a:pt x="27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4" name="Google Shape;7794;p65"/>
              <p:cNvSpPr/>
              <p:nvPr/>
            </p:nvSpPr>
            <p:spPr>
              <a:xfrm>
                <a:off x="-17770900" y="3614000"/>
                <a:ext cx="52775" cy="2445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978" extrusionOk="0">
                    <a:moveTo>
                      <a:pt x="1071" y="0"/>
                    </a:moveTo>
                    <a:cubicBezTo>
                      <a:pt x="756" y="252"/>
                      <a:pt x="378" y="410"/>
                      <a:pt x="0" y="536"/>
                    </a:cubicBezTo>
                    <a:lnTo>
                      <a:pt x="0" y="630"/>
                    </a:lnTo>
                    <a:cubicBezTo>
                      <a:pt x="0" y="851"/>
                      <a:pt x="158" y="977"/>
                      <a:pt x="347" y="977"/>
                    </a:cubicBezTo>
                    <a:lnTo>
                      <a:pt x="1764" y="977"/>
                    </a:lnTo>
                    <a:cubicBezTo>
                      <a:pt x="1953" y="977"/>
                      <a:pt x="2111" y="851"/>
                      <a:pt x="2111" y="630"/>
                    </a:cubicBezTo>
                    <a:lnTo>
                      <a:pt x="2111" y="536"/>
                    </a:lnTo>
                    <a:cubicBezTo>
                      <a:pt x="1733" y="410"/>
                      <a:pt x="1386" y="252"/>
                      <a:pt x="10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5" name="Google Shape;7795;p65"/>
              <p:cNvSpPr/>
              <p:nvPr/>
            </p:nvSpPr>
            <p:spPr>
              <a:xfrm>
                <a:off x="-17878825" y="3334400"/>
                <a:ext cx="74075" cy="74050"/>
              </a:xfrm>
              <a:custGeom>
                <a:avLst/>
                <a:gdLst/>
                <a:ahLst/>
                <a:cxnLst/>
                <a:rect l="l" t="t" r="r" b="b"/>
                <a:pathLst>
                  <a:path w="2963" h="2962" extrusionOk="0">
                    <a:moveTo>
                      <a:pt x="410" y="0"/>
                    </a:moveTo>
                    <a:cubicBezTo>
                      <a:pt x="127" y="0"/>
                      <a:pt x="1" y="284"/>
                      <a:pt x="95" y="536"/>
                    </a:cubicBezTo>
                    <a:lnTo>
                      <a:pt x="1324" y="2962"/>
                    </a:lnTo>
                    <a:cubicBezTo>
                      <a:pt x="1765" y="2174"/>
                      <a:pt x="2301" y="1512"/>
                      <a:pt x="2962" y="945"/>
                    </a:cubicBezTo>
                    <a:cubicBezTo>
                      <a:pt x="2490" y="378"/>
                      <a:pt x="1797" y="0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796" name="Google Shape;7796;p65"/>
            <p:cNvGrpSpPr/>
            <p:nvPr/>
          </p:nvGrpSpPr>
          <p:grpSpPr>
            <a:xfrm>
              <a:off x="3297466" y="2369180"/>
              <a:ext cx="233933" cy="233933"/>
              <a:chOff x="-17896150" y="3709300"/>
              <a:chExt cx="305625" cy="305625"/>
            </a:xfrm>
            <a:grpFill/>
          </p:grpSpPr>
          <p:sp>
            <p:nvSpPr>
              <p:cNvPr id="7797" name="Google Shape;7797;p65"/>
              <p:cNvSpPr/>
              <p:nvPr/>
            </p:nvSpPr>
            <p:spPr>
              <a:xfrm>
                <a:off x="-17896150" y="3709300"/>
                <a:ext cx="543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3088" extrusionOk="0">
                    <a:moveTo>
                      <a:pt x="1072" y="0"/>
                    </a:moveTo>
                    <a:cubicBezTo>
                      <a:pt x="473" y="0"/>
                      <a:pt x="1" y="473"/>
                      <a:pt x="1" y="1072"/>
                    </a:cubicBezTo>
                    <a:cubicBezTo>
                      <a:pt x="1" y="1670"/>
                      <a:pt x="473" y="2143"/>
                      <a:pt x="1072" y="2143"/>
                    </a:cubicBezTo>
                    <a:lnTo>
                      <a:pt x="1103" y="2143"/>
                    </a:lnTo>
                    <a:lnTo>
                      <a:pt x="1513" y="3088"/>
                    </a:lnTo>
                    <a:cubicBezTo>
                      <a:pt x="1702" y="3025"/>
                      <a:pt x="1891" y="2930"/>
                      <a:pt x="2080" y="2899"/>
                    </a:cubicBezTo>
                    <a:lnTo>
                      <a:pt x="2175" y="2899"/>
                    </a:lnTo>
                    <a:lnTo>
                      <a:pt x="1765" y="1859"/>
                    </a:lnTo>
                    <a:cubicBezTo>
                      <a:pt x="2017" y="1670"/>
                      <a:pt x="2143" y="1387"/>
                      <a:pt x="2143" y="1072"/>
                    </a:cubicBezTo>
                    <a:cubicBezTo>
                      <a:pt x="2143" y="473"/>
                      <a:pt x="1671" y="0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8" name="Google Shape;7798;p65"/>
              <p:cNvSpPr/>
              <p:nvPr/>
            </p:nvSpPr>
            <p:spPr>
              <a:xfrm>
                <a:off x="-17877250" y="3801075"/>
                <a:ext cx="286725" cy="213850"/>
              </a:xfrm>
              <a:custGeom>
                <a:avLst/>
                <a:gdLst/>
                <a:ahLst/>
                <a:cxnLst/>
                <a:rect l="l" t="t" r="r" b="b"/>
                <a:pathLst>
                  <a:path w="11469" h="8554" extrusionOk="0">
                    <a:moveTo>
                      <a:pt x="1765" y="1339"/>
                    </a:moveTo>
                    <a:cubicBezTo>
                      <a:pt x="1954" y="1339"/>
                      <a:pt x="2112" y="1496"/>
                      <a:pt x="2112" y="1717"/>
                    </a:cubicBezTo>
                    <a:cubicBezTo>
                      <a:pt x="2112" y="1906"/>
                      <a:pt x="1954" y="2063"/>
                      <a:pt x="1765" y="2063"/>
                    </a:cubicBezTo>
                    <a:cubicBezTo>
                      <a:pt x="1576" y="2063"/>
                      <a:pt x="1419" y="1906"/>
                      <a:pt x="1419" y="1717"/>
                    </a:cubicBezTo>
                    <a:cubicBezTo>
                      <a:pt x="1419" y="1496"/>
                      <a:pt x="1576" y="1339"/>
                      <a:pt x="1765" y="1339"/>
                    </a:cubicBezTo>
                    <a:close/>
                    <a:moveTo>
                      <a:pt x="1829" y="0"/>
                    </a:moveTo>
                    <a:cubicBezTo>
                      <a:pt x="913" y="0"/>
                      <a:pt x="1" y="710"/>
                      <a:pt x="1" y="1811"/>
                    </a:cubicBezTo>
                    <a:lnTo>
                      <a:pt x="1" y="5308"/>
                    </a:lnTo>
                    <a:cubicBezTo>
                      <a:pt x="1" y="7104"/>
                      <a:pt x="1450" y="8553"/>
                      <a:pt x="3214" y="8553"/>
                    </a:cubicBezTo>
                    <a:lnTo>
                      <a:pt x="11091" y="8553"/>
                    </a:lnTo>
                    <a:cubicBezTo>
                      <a:pt x="11311" y="8553"/>
                      <a:pt x="11469" y="8396"/>
                      <a:pt x="11469" y="8207"/>
                    </a:cubicBezTo>
                    <a:cubicBezTo>
                      <a:pt x="11411" y="8061"/>
                      <a:pt x="11325" y="7566"/>
                      <a:pt x="11338" y="7566"/>
                    </a:cubicBezTo>
                    <a:lnTo>
                      <a:pt x="11338" y="7566"/>
                    </a:lnTo>
                    <a:cubicBezTo>
                      <a:pt x="11338" y="7566"/>
                      <a:pt x="11338" y="7566"/>
                      <a:pt x="11338" y="7566"/>
                    </a:cubicBezTo>
                    <a:lnTo>
                      <a:pt x="11338" y="7566"/>
                    </a:lnTo>
                    <a:cubicBezTo>
                      <a:pt x="11340" y="7574"/>
                      <a:pt x="11341" y="7580"/>
                      <a:pt x="11342" y="7580"/>
                    </a:cubicBezTo>
                    <a:cubicBezTo>
                      <a:pt x="11343" y="7580"/>
                      <a:pt x="11343" y="7579"/>
                      <a:pt x="11343" y="7577"/>
                    </a:cubicBezTo>
                    <a:cubicBezTo>
                      <a:pt x="11333" y="7529"/>
                      <a:pt x="11329" y="7513"/>
                      <a:pt x="11329" y="7513"/>
                    </a:cubicBezTo>
                    <a:lnTo>
                      <a:pt x="11329" y="7513"/>
                    </a:lnTo>
                    <a:cubicBezTo>
                      <a:pt x="11328" y="7513"/>
                      <a:pt x="11330" y="7523"/>
                      <a:pt x="11332" y="7534"/>
                    </a:cubicBezTo>
                    <a:lnTo>
                      <a:pt x="11332" y="7534"/>
                    </a:lnTo>
                    <a:cubicBezTo>
                      <a:pt x="11201" y="7046"/>
                      <a:pt x="10923" y="6591"/>
                      <a:pt x="10555" y="6285"/>
                    </a:cubicBezTo>
                    <a:cubicBezTo>
                      <a:pt x="9893" y="6789"/>
                      <a:pt x="9043" y="7073"/>
                      <a:pt x="8192" y="7073"/>
                    </a:cubicBezTo>
                    <a:cubicBezTo>
                      <a:pt x="7090" y="7073"/>
                      <a:pt x="6050" y="6506"/>
                      <a:pt x="5514" y="5655"/>
                    </a:cubicBezTo>
                    <a:lnTo>
                      <a:pt x="5514" y="5592"/>
                    </a:lnTo>
                    <a:cubicBezTo>
                      <a:pt x="5483" y="5592"/>
                      <a:pt x="5420" y="5655"/>
                      <a:pt x="5388" y="5655"/>
                    </a:cubicBezTo>
                    <a:lnTo>
                      <a:pt x="4632" y="5655"/>
                    </a:lnTo>
                    <a:cubicBezTo>
                      <a:pt x="4065" y="5655"/>
                      <a:pt x="3592" y="5182"/>
                      <a:pt x="3592" y="4584"/>
                    </a:cubicBezTo>
                    <a:lnTo>
                      <a:pt x="3592" y="1748"/>
                    </a:lnTo>
                    <a:cubicBezTo>
                      <a:pt x="3592" y="1433"/>
                      <a:pt x="3498" y="1150"/>
                      <a:pt x="3340" y="929"/>
                    </a:cubicBezTo>
                    <a:cubicBezTo>
                      <a:pt x="2987" y="283"/>
                      <a:pt x="2407" y="0"/>
                      <a:pt x="18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799" name="Google Shape;7799;p65"/>
              <p:cNvSpPr/>
              <p:nvPr/>
            </p:nvSpPr>
            <p:spPr>
              <a:xfrm>
                <a:off x="-17783500" y="3763075"/>
                <a:ext cx="191400" cy="194350"/>
              </a:xfrm>
              <a:custGeom>
                <a:avLst/>
                <a:gdLst/>
                <a:ahLst/>
                <a:cxnLst/>
                <a:rect l="l" t="t" r="r" b="b"/>
                <a:pathLst>
                  <a:path w="7656" h="7774" extrusionOk="0">
                    <a:moveTo>
                      <a:pt x="3368" y="1"/>
                    </a:moveTo>
                    <a:cubicBezTo>
                      <a:pt x="3223" y="1"/>
                      <a:pt x="3077" y="8"/>
                      <a:pt x="2930" y="23"/>
                    </a:cubicBezTo>
                    <a:cubicBezTo>
                      <a:pt x="1764" y="149"/>
                      <a:pt x="693" y="779"/>
                      <a:pt x="0" y="1725"/>
                    </a:cubicBezTo>
                    <a:cubicBezTo>
                      <a:pt x="315" y="2166"/>
                      <a:pt x="504" y="2670"/>
                      <a:pt x="504" y="3237"/>
                    </a:cubicBezTo>
                    <a:lnTo>
                      <a:pt x="504" y="6041"/>
                    </a:lnTo>
                    <a:cubicBezTo>
                      <a:pt x="504" y="6261"/>
                      <a:pt x="662" y="6419"/>
                      <a:pt x="851" y="6419"/>
                    </a:cubicBezTo>
                    <a:lnTo>
                      <a:pt x="1418" y="6419"/>
                    </a:lnTo>
                    <a:cubicBezTo>
                      <a:pt x="1418" y="6419"/>
                      <a:pt x="1418" y="6356"/>
                      <a:pt x="1386" y="6356"/>
                    </a:cubicBezTo>
                    <a:cubicBezTo>
                      <a:pt x="1260" y="6041"/>
                      <a:pt x="1197" y="5694"/>
                      <a:pt x="1197" y="5348"/>
                    </a:cubicBezTo>
                    <a:lnTo>
                      <a:pt x="1197" y="4749"/>
                    </a:lnTo>
                    <a:cubicBezTo>
                      <a:pt x="1197" y="3363"/>
                      <a:pt x="2268" y="2197"/>
                      <a:pt x="3560" y="2166"/>
                    </a:cubicBezTo>
                    <a:cubicBezTo>
                      <a:pt x="3634" y="2159"/>
                      <a:pt x="3707" y="2156"/>
                      <a:pt x="3779" y="2156"/>
                    </a:cubicBezTo>
                    <a:cubicBezTo>
                      <a:pt x="4417" y="2156"/>
                      <a:pt x="4997" y="2403"/>
                      <a:pt x="5450" y="2827"/>
                    </a:cubicBezTo>
                    <a:cubicBezTo>
                      <a:pt x="5986" y="3300"/>
                      <a:pt x="6238" y="3930"/>
                      <a:pt x="6238" y="4623"/>
                    </a:cubicBezTo>
                    <a:lnTo>
                      <a:pt x="6238" y="5001"/>
                    </a:lnTo>
                    <a:cubicBezTo>
                      <a:pt x="6238" y="5789"/>
                      <a:pt x="5639" y="6419"/>
                      <a:pt x="4852" y="6419"/>
                    </a:cubicBezTo>
                    <a:cubicBezTo>
                      <a:pt x="4064" y="6419"/>
                      <a:pt x="3371" y="5789"/>
                      <a:pt x="3371" y="5001"/>
                    </a:cubicBezTo>
                    <a:lnTo>
                      <a:pt x="3371" y="4623"/>
                    </a:lnTo>
                    <a:cubicBezTo>
                      <a:pt x="3371" y="4434"/>
                      <a:pt x="3529" y="4276"/>
                      <a:pt x="3749" y="4276"/>
                    </a:cubicBezTo>
                    <a:cubicBezTo>
                      <a:pt x="3938" y="4276"/>
                      <a:pt x="4096" y="4434"/>
                      <a:pt x="4096" y="4623"/>
                    </a:cubicBezTo>
                    <a:lnTo>
                      <a:pt x="4096" y="5001"/>
                    </a:lnTo>
                    <a:cubicBezTo>
                      <a:pt x="4096" y="5379"/>
                      <a:pt x="4442" y="5694"/>
                      <a:pt x="4852" y="5694"/>
                    </a:cubicBezTo>
                    <a:cubicBezTo>
                      <a:pt x="5230" y="5694"/>
                      <a:pt x="5545" y="5379"/>
                      <a:pt x="5545" y="5001"/>
                    </a:cubicBezTo>
                    <a:lnTo>
                      <a:pt x="5545" y="4623"/>
                    </a:lnTo>
                    <a:cubicBezTo>
                      <a:pt x="5545" y="4119"/>
                      <a:pt x="5356" y="3678"/>
                      <a:pt x="5009" y="3331"/>
                    </a:cubicBezTo>
                    <a:cubicBezTo>
                      <a:pt x="4631" y="2985"/>
                      <a:pt x="4127" y="2827"/>
                      <a:pt x="3655" y="2827"/>
                    </a:cubicBezTo>
                    <a:cubicBezTo>
                      <a:pt x="2709" y="2859"/>
                      <a:pt x="1953" y="3741"/>
                      <a:pt x="1953" y="4717"/>
                    </a:cubicBezTo>
                    <a:lnTo>
                      <a:pt x="1953" y="5316"/>
                    </a:lnTo>
                    <a:cubicBezTo>
                      <a:pt x="1953" y="5946"/>
                      <a:pt x="2205" y="6576"/>
                      <a:pt x="2583" y="6954"/>
                    </a:cubicBezTo>
                    <a:cubicBezTo>
                      <a:pt x="3056" y="7458"/>
                      <a:pt x="3749" y="7773"/>
                      <a:pt x="4474" y="7773"/>
                    </a:cubicBezTo>
                    <a:cubicBezTo>
                      <a:pt x="5104" y="7773"/>
                      <a:pt x="5702" y="7584"/>
                      <a:pt x="6175" y="7269"/>
                    </a:cubicBezTo>
                    <a:cubicBezTo>
                      <a:pt x="7089" y="6734"/>
                      <a:pt x="7656" y="5726"/>
                      <a:pt x="7656" y="4560"/>
                    </a:cubicBezTo>
                    <a:lnTo>
                      <a:pt x="7656" y="4213"/>
                    </a:lnTo>
                    <a:cubicBezTo>
                      <a:pt x="7656" y="3111"/>
                      <a:pt x="7152" y="1914"/>
                      <a:pt x="6238" y="1126"/>
                    </a:cubicBezTo>
                    <a:cubicBezTo>
                      <a:pt x="5461" y="405"/>
                      <a:pt x="4440" y="1"/>
                      <a:pt x="33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0" name="Google Shape;7800;p65"/>
              <p:cNvSpPr/>
              <p:nvPr/>
            </p:nvSpPr>
            <p:spPr>
              <a:xfrm>
                <a:off x="-17825250" y="3710075"/>
                <a:ext cx="54375" cy="7642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3057" extrusionOk="0">
                    <a:moveTo>
                      <a:pt x="1103" y="1"/>
                    </a:moveTo>
                    <a:cubicBezTo>
                      <a:pt x="504" y="1"/>
                      <a:pt x="32" y="474"/>
                      <a:pt x="32" y="1041"/>
                    </a:cubicBezTo>
                    <a:cubicBezTo>
                      <a:pt x="32" y="1356"/>
                      <a:pt x="189" y="1639"/>
                      <a:pt x="410" y="1828"/>
                    </a:cubicBezTo>
                    <a:lnTo>
                      <a:pt x="0" y="2868"/>
                    </a:lnTo>
                    <a:cubicBezTo>
                      <a:pt x="252" y="2899"/>
                      <a:pt x="473" y="2931"/>
                      <a:pt x="662" y="3057"/>
                    </a:cubicBezTo>
                    <a:lnTo>
                      <a:pt x="1071" y="2112"/>
                    </a:lnTo>
                    <a:lnTo>
                      <a:pt x="1103" y="2112"/>
                    </a:lnTo>
                    <a:cubicBezTo>
                      <a:pt x="1702" y="2112"/>
                      <a:pt x="2174" y="1639"/>
                      <a:pt x="2174" y="1041"/>
                    </a:cubicBezTo>
                    <a:cubicBezTo>
                      <a:pt x="2174" y="474"/>
                      <a:pt x="1702" y="1"/>
                      <a:pt x="110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01" name="Google Shape;7801;p65"/>
            <p:cNvGrpSpPr/>
            <p:nvPr/>
          </p:nvGrpSpPr>
          <p:grpSpPr>
            <a:xfrm>
              <a:off x="3311933" y="2655745"/>
              <a:ext cx="205000" cy="233933"/>
              <a:chOff x="-17878025" y="4082625"/>
              <a:chExt cx="267825" cy="305625"/>
            </a:xfrm>
            <a:grpFill/>
          </p:grpSpPr>
          <p:sp>
            <p:nvSpPr>
              <p:cNvPr id="7802" name="Google Shape;7802;p65"/>
              <p:cNvSpPr/>
              <p:nvPr/>
            </p:nvSpPr>
            <p:spPr>
              <a:xfrm>
                <a:off x="-17660650" y="4191325"/>
                <a:ext cx="504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080" extrusionOk="0">
                    <a:moveTo>
                      <a:pt x="946" y="0"/>
                    </a:moveTo>
                    <a:cubicBezTo>
                      <a:pt x="599" y="0"/>
                      <a:pt x="284" y="126"/>
                      <a:pt x="1" y="284"/>
                    </a:cubicBezTo>
                    <a:cubicBezTo>
                      <a:pt x="316" y="788"/>
                      <a:pt x="505" y="1418"/>
                      <a:pt x="536" y="2080"/>
                    </a:cubicBezTo>
                    <a:cubicBezTo>
                      <a:pt x="1387" y="1922"/>
                      <a:pt x="2017" y="1229"/>
                      <a:pt x="2017" y="347"/>
                    </a:cubicBezTo>
                    <a:cubicBezTo>
                      <a:pt x="2017" y="158"/>
                      <a:pt x="1860" y="0"/>
                      <a:pt x="16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3" name="Google Shape;7803;p65"/>
              <p:cNvSpPr/>
              <p:nvPr/>
            </p:nvSpPr>
            <p:spPr>
              <a:xfrm>
                <a:off x="-17716575" y="4084200"/>
                <a:ext cx="88250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3530" h="4128" extrusionOk="0">
                    <a:moveTo>
                      <a:pt x="3183" y="1"/>
                    </a:moveTo>
                    <a:cubicBezTo>
                      <a:pt x="2994" y="1"/>
                      <a:pt x="2836" y="158"/>
                      <a:pt x="2836" y="347"/>
                    </a:cubicBezTo>
                    <a:lnTo>
                      <a:pt x="2836" y="1040"/>
                    </a:lnTo>
                    <a:cubicBezTo>
                      <a:pt x="2836" y="1261"/>
                      <a:pt x="2679" y="1418"/>
                      <a:pt x="2458" y="1418"/>
                    </a:cubicBezTo>
                    <a:lnTo>
                      <a:pt x="2112" y="1418"/>
                    </a:lnTo>
                    <a:lnTo>
                      <a:pt x="2112" y="1040"/>
                    </a:lnTo>
                    <a:cubicBezTo>
                      <a:pt x="2112" y="851"/>
                      <a:pt x="1954" y="694"/>
                      <a:pt x="1765" y="694"/>
                    </a:cubicBezTo>
                    <a:cubicBezTo>
                      <a:pt x="1576" y="694"/>
                      <a:pt x="1419" y="851"/>
                      <a:pt x="1419" y="1040"/>
                    </a:cubicBezTo>
                    <a:lnTo>
                      <a:pt x="1419" y="2112"/>
                    </a:lnTo>
                    <a:lnTo>
                      <a:pt x="1041" y="2112"/>
                    </a:lnTo>
                    <a:cubicBezTo>
                      <a:pt x="852" y="2112"/>
                      <a:pt x="694" y="1954"/>
                      <a:pt x="694" y="1765"/>
                    </a:cubicBezTo>
                    <a:lnTo>
                      <a:pt x="694" y="1040"/>
                    </a:lnTo>
                    <a:cubicBezTo>
                      <a:pt x="694" y="851"/>
                      <a:pt x="537" y="694"/>
                      <a:pt x="347" y="694"/>
                    </a:cubicBezTo>
                    <a:cubicBezTo>
                      <a:pt x="158" y="694"/>
                      <a:pt x="1" y="851"/>
                      <a:pt x="1" y="1040"/>
                    </a:cubicBezTo>
                    <a:lnTo>
                      <a:pt x="1" y="1765"/>
                    </a:lnTo>
                    <a:cubicBezTo>
                      <a:pt x="1" y="2364"/>
                      <a:pt x="474" y="2836"/>
                      <a:pt x="1041" y="2836"/>
                    </a:cubicBezTo>
                    <a:lnTo>
                      <a:pt x="1419" y="2836"/>
                    </a:lnTo>
                    <a:lnTo>
                      <a:pt x="1419" y="3466"/>
                    </a:lnTo>
                    <a:cubicBezTo>
                      <a:pt x="1419" y="3498"/>
                      <a:pt x="1356" y="3529"/>
                      <a:pt x="1356" y="3624"/>
                    </a:cubicBezTo>
                    <a:cubicBezTo>
                      <a:pt x="1576" y="3781"/>
                      <a:pt x="1734" y="3939"/>
                      <a:pt x="1923" y="4128"/>
                    </a:cubicBezTo>
                    <a:cubicBezTo>
                      <a:pt x="2049" y="3939"/>
                      <a:pt x="2143" y="3718"/>
                      <a:pt x="2143" y="3498"/>
                    </a:cubicBezTo>
                    <a:lnTo>
                      <a:pt x="2143" y="2112"/>
                    </a:lnTo>
                    <a:lnTo>
                      <a:pt x="2521" y="2112"/>
                    </a:lnTo>
                    <a:cubicBezTo>
                      <a:pt x="3057" y="2112"/>
                      <a:pt x="3529" y="1639"/>
                      <a:pt x="3529" y="1040"/>
                    </a:cubicBezTo>
                    <a:lnTo>
                      <a:pt x="3529" y="347"/>
                    </a:lnTo>
                    <a:cubicBezTo>
                      <a:pt x="3529" y="158"/>
                      <a:pt x="3372" y="1"/>
                      <a:pt x="31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4" name="Google Shape;7804;p65"/>
              <p:cNvSpPr/>
              <p:nvPr/>
            </p:nvSpPr>
            <p:spPr>
              <a:xfrm>
                <a:off x="-17860700" y="4082625"/>
                <a:ext cx="9060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3624" h="4160" extrusionOk="0">
                    <a:moveTo>
                      <a:pt x="442" y="1"/>
                    </a:moveTo>
                    <a:cubicBezTo>
                      <a:pt x="253" y="1"/>
                      <a:pt x="95" y="158"/>
                      <a:pt x="95" y="379"/>
                    </a:cubicBezTo>
                    <a:lnTo>
                      <a:pt x="95" y="1072"/>
                    </a:lnTo>
                    <a:cubicBezTo>
                      <a:pt x="1" y="1702"/>
                      <a:pt x="505" y="2175"/>
                      <a:pt x="1103" y="2175"/>
                    </a:cubicBezTo>
                    <a:lnTo>
                      <a:pt x="1450" y="2175"/>
                    </a:lnTo>
                    <a:lnTo>
                      <a:pt x="1450" y="3529"/>
                    </a:lnTo>
                    <a:cubicBezTo>
                      <a:pt x="1450" y="3750"/>
                      <a:pt x="1544" y="4002"/>
                      <a:pt x="1702" y="4159"/>
                    </a:cubicBezTo>
                    <a:cubicBezTo>
                      <a:pt x="1859" y="3939"/>
                      <a:pt x="2048" y="3781"/>
                      <a:pt x="2237" y="3624"/>
                    </a:cubicBezTo>
                    <a:cubicBezTo>
                      <a:pt x="2206" y="3592"/>
                      <a:pt x="2206" y="3561"/>
                      <a:pt x="2206" y="3466"/>
                    </a:cubicBezTo>
                    <a:lnTo>
                      <a:pt x="2206" y="2836"/>
                    </a:lnTo>
                    <a:lnTo>
                      <a:pt x="2584" y="2836"/>
                    </a:lnTo>
                    <a:cubicBezTo>
                      <a:pt x="3151" y="2836"/>
                      <a:pt x="3624" y="2364"/>
                      <a:pt x="3624" y="1797"/>
                    </a:cubicBezTo>
                    <a:lnTo>
                      <a:pt x="3624" y="1072"/>
                    </a:lnTo>
                    <a:cubicBezTo>
                      <a:pt x="3624" y="883"/>
                      <a:pt x="3466" y="725"/>
                      <a:pt x="3277" y="725"/>
                    </a:cubicBezTo>
                    <a:cubicBezTo>
                      <a:pt x="3088" y="725"/>
                      <a:pt x="2930" y="883"/>
                      <a:pt x="2930" y="1072"/>
                    </a:cubicBezTo>
                    <a:lnTo>
                      <a:pt x="2930" y="1797"/>
                    </a:lnTo>
                    <a:cubicBezTo>
                      <a:pt x="2930" y="1986"/>
                      <a:pt x="2773" y="2143"/>
                      <a:pt x="2552" y="2143"/>
                    </a:cubicBezTo>
                    <a:lnTo>
                      <a:pt x="2206" y="2143"/>
                    </a:lnTo>
                    <a:lnTo>
                      <a:pt x="2206" y="1072"/>
                    </a:lnTo>
                    <a:cubicBezTo>
                      <a:pt x="2206" y="883"/>
                      <a:pt x="2048" y="725"/>
                      <a:pt x="1859" y="725"/>
                    </a:cubicBezTo>
                    <a:cubicBezTo>
                      <a:pt x="1670" y="725"/>
                      <a:pt x="1513" y="883"/>
                      <a:pt x="1513" y="1072"/>
                    </a:cubicBezTo>
                    <a:lnTo>
                      <a:pt x="1513" y="1418"/>
                    </a:lnTo>
                    <a:lnTo>
                      <a:pt x="1135" y="1418"/>
                    </a:lnTo>
                    <a:cubicBezTo>
                      <a:pt x="946" y="1418"/>
                      <a:pt x="788" y="1261"/>
                      <a:pt x="788" y="1072"/>
                    </a:cubicBezTo>
                    <a:lnTo>
                      <a:pt x="788" y="379"/>
                    </a:lnTo>
                    <a:cubicBezTo>
                      <a:pt x="788" y="158"/>
                      <a:pt x="631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5" name="Google Shape;7805;p65"/>
              <p:cNvSpPr/>
              <p:nvPr/>
            </p:nvSpPr>
            <p:spPr>
              <a:xfrm>
                <a:off x="-17752000" y="4281300"/>
                <a:ext cx="16550" cy="1637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655" extrusionOk="0">
                    <a:moveTo>
                      <a:pt x="319" y="1"/>
                    </a:moveTo>
                    <a:cubicBezTo>
                      <a:pt x="173" y="1"/>
                      <a:pt x="32" y="72"/>
                      <a:pt x="0" y="213"/>
                    </a:cubicBezTo>
                    <a:lnTo>
                      <a:pt x="347" y="655"/>
                    </a:lnTo>
                    <a:lnTo>
                      <a:pt x="662" y="213"/>
                    </a:lnTo>
                    <a:cubicBezTo>
                      <a:pt x="615" y="72"/>
                      <a:pt x="465" y="1"/>
                      <a:pt x="3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6" name="Google Shape;7806;p65"/>
              <p:cNvSpPr/>
              <p:nvPr/>
            </p:nvSpPr>
            <p:spPr>
              <a:xfrm>
                <a:off x="-17825250" y="4173200"/>
                <a:ext cx="161475" cy="161500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6460" extrusionOk="0">
                    <a:moveTo>
                      <a:pt x="1828" y="2175"/>
                    </a:moveTo>
                    <a:cubicBezTo>
                      <a:pt x="2017" y="2175"/>
                      <a:pt x="2174" y="2332"/>
                      <a:pt x="2174" y="2521"/>
                    </a:cubicBezTo>
                    <a:cubicBezTo>
                      <a:pt x="2174" y="2742"/>
                      <a:pt x="2017" y="2899"/>
                      <a:pt x="1828" y="2899"/>
                    </a:cubicBezTo>
                    <a:cubicBezTo>
                      <a:pt x="1607" y="2899"/>
                      <a:pt x="1449" y="2742"/>
                      <a:pt x="1449" y="2521"/>
                    </a:cubicBezTo>
                    <a:cubicBezTo>
                      <a:pt x="1449" y="2332"/>
                      <a:pt x="1607" y="2175"/>
                      <a:pt x="1828" y="2175"/>
                    </a:cubicBezTo>
                    <a:close/>
                    <a:moveTo>
                      <a:pt x="4663" y="2175"/>
                    </a:moveTo>
                    <a:cubicBezTo>
                      <a:pt x="4852" y="2175"/>
                      <a:pt x="5010" y="2332"/>
                      <a:pt x="5010" y="2521"/>
                    </a:cubicBezTo>
                    <a:cubicBezTo>
                      <a:pt x="5041" y="2742"/>
                      <a:pt x="4852" y="2899"/>
                      <a:pt x="4663" y="2899"/>
                    </a:cubicBezTo>
                    <a:cubicBezTo>
                      <a:pt x="4442" y="2899"/>
                      <a:pt x="4285" y="2742"/>
                      <a:pt x="4285" y="2521"/>
                    </a:cubicBezTo>
                    <a:cubicBezTo>
                      <a:pt x="4285" y="2332"/>
                      <a:pt x="4442" y="2175"/>
                      <a:pt x="4663" y="2175"/>
                    </a:cubicBezTo>
                    <a:close/>
                    <a:moveTo>
                      <a:pt x="3245" y="1"/>
                    </a:moveTo>
                    <a:cubicBezTo>
                      <a:pt x="1260" y="1"/>
                      <a:pt x="0" y="1229"/>
                      <a:pt x="0" y="3246"/>
                    </a:cubicBezTo>
                    <a:cubicBezTo>
                      <a:pt x="0" y="4348"/>
                      <a:pt x="410" y="5546"/>
                      <a:pt x="1040" y="6459"/>
                    </a:cubicBezTo>
                    <a:lnTo>
                      <a:pt x="1229" y="5325"/>
                    </a:lnTo>
                    <a:cubicBezTo>
                      <a:pt x="1386" y="4348"/>
                      <a:pt x="2237" y="3624"/>
                      <a:pt x="3245" y="3624"/>
                    </a:cubicBezTo>
                    <a:cubicBezTo>
                      <a:pt x="4222" y="3624"/>
                      <a:pt x="5073" y="4348"/>
                      <a:pt x="5230" y="5325"/>
                    </a:cubicBezTo>
                    <a:lnTo>
                      <a:pt x="5451" y="6459"/>
                    </a:lnTo>
                    <a:cubicBezTo>
                      <a:pt x="6081" y="5546"/>
                      <a:pt x="6459" y="4348"/>
                      <a:pt x="6459" y="3246"/>
                    </a:cubicBezTo>
                    <a:cubicBezTo>
                      <a:pt x="6459" y="1229"/>
                      <a:pt x="5230" y="1"/>
                      <a:pt x="32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7" name="Google Shape;7807;p65"/>
              <p:cNvSpPr/>
              <p:nvPr/>
            </p:nvSpPr>
            <p:spPr>
              <a:xfrm>
                <a:off x="-17787450" y="4293725"/>
                <a:ext cx="84300" cy="9452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3781" extrusionOk="0">
                    <a:moveTo>
                      <a:pt x="662" y="0"/>
                    </a:moveTo>
                    <a:cubicBezTo>
                      <a:pt x="536" y="158"/>
                      <a:pt x="442" y="378"/>
                      <a:pt x="379" y="599"/>
                    </a:cubicBezTo>
                    <a:lnTo>
                      <a:pt x="32" y="2741"/>
                    </a:lnTo>
                    <a:cubicBezTo>
                      <a:pt x="0" y="2961"/>
                      <a:pt x="63" y="3182"/>
                      <a:pt x="221" y="3308"/>
                    </a:cubicBezTo>
                    <a:cubicBezTo>
                      <a:pt x="631" y="3623"/>
                      <a:pt x="1072" y="3781"/>
                      <a:pt x="1544" y="3781"/>
                    </a:cubicBezTo>
                    <a:lnTo>
                      <a:pt x="1859" y="3781"/>
                    </a:lnTo>
                    <a:cubicBezTo>
                      <a:pt x="2332" y="3781"/>
                      <a:pt x="2804" y="3623"/>
                      <a:pt x="3182" y="3308"/>
                    </a:cubicBezTo>
                    <a:cubicBezTo>
                      <a:pt x="3340" y="3182"/>
                      <a:pt x="3372" y="2993"/>
                      <a:pt x="3372" y="2772"/>
                    </a:cubicBezTo>
                    <a:lnTo>
                      <a:pt x="3025" y="630"/>
                    </a:lnTo>
                    <a:cubicBezTo>
                      <a:pt x="3025" y="347"/>
                      <a:pt x="2899" y="158"/>
                      <a:pt x="2773" y="0"/>
                    </a:cubicBezTo>
                    <a:cubicBezTo>
                      <a:pt x="2773" y="32"/>
                      <a:pt x="2741" y="32"/>
                      <a:pt x="2741" y="63"/>
                    </a:cubicBezTo>
                    <a:lnTo>
                      <a:pt x="2111" y="851"/>
                    </a:lnTo>
                    <a:lnTo>
                      <a:pt x="2111" y="1134"/>
                    </a:lnTo>
                    <a:lnTo>
                      <a:pt x="2710" y="1733"/>
                    </a:lnTo>
                    <a:cubicBezTo>
                      <a:pt x="2867" y="1890"/>
                      <a:pt x="2867" y="2079"/>
                      <a:pt x="2710" y="2237"/>
                    </a:cubicBezTo>
                    <a:cubicBezTo>
                      <a:pt x="2631" y="2316"/>
                      <a:pt x="2545" y="2355"/>
                      <a:pt x="2458" y="2355"/>
                    </a:cubicBezTo>
                    <a:cubicBezTo>
                      <a:pt x="2371" y="2355"/>
                      <a:pt x="2285" y="2316"/>
                      <a:pt x="2206" y="2237"/>
                    </a:cubicBezTo>
                    <a:lnTo>
                      <a:pt x="1733" y="1764"/>
                    </a:lnTo>
                    <a:lnTo>
                      <a:pt x="1261" y="2237"/>
                    </a:lnTo>
                    <a:cubicBezTo>
                      <a:pt x="1182" y="2316"/>
                      <a:pt x="1087" y="2355"/>
                      <a:pt x="997" y="2355"/>
                    </a:cubicBezTo>
                    <a:cubicBezTo>
                      <a:pt x="906" y="2355"/>
                      <a:pt x="820" y="2316"/>
                      <a:pt x="757" y="2237"/>
                    </a:cubicBezTo>
                    <a:cubicBezTo>
                      <a:pt x="568" y="2079"/>
                      <a:pt x="568" y="1890"/>
                      <a:pt x="757" y="1733"/>
                    </a:cubicBezTo>
                    <a:lnTo>
                      <a:pt x="1324" y="1134"/>
                    </a:lnTo>
                    <a:lnTo>
                      <a:pt x="1324" y="851"/>
                    </a:lnTo>
                    <a:lnTo>
                      <a:pt x="694" y="63"/>
                    </a:lnTo>
                    <a:cubicBezTo>
                      <a:pt x="694" y="32"/>
                      <a:pt x="662" y="32"/>
                      <a:pt x="6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08" name="Google Shape;7808;p65"/>
              <p:cNvSpPr/>
              <p:nvPr/>
            </p:nvSpPr>
            <p:spPr>
              <a:xfrm>
                <a:off x="-17878025" y="4191325"/>
                <a:ext cx="49650" cy="52000"/>
              </a:xfrm>
              <a:custGeom>
                <a:avLst/>
                <a:gdLst/>
                <a:ahLst/>
                <a:cxnLst/>
                <a:rect l="l" t="t" r="r" b="b"/>
                <a:pathLst>
                  <a:path w="1986" h="2080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1229"/>
                      <a:pt x="631" y="1954"/>
                      <a:pt x="1450" y="2080"/>
                    </a:cubicBezTo>
                    <a:cubicBezTo>
                      <a:pt x="1481" y="1355"/>
                      <a:pt x="1670" y="788"/>
                      <a:pt x="1985" y="252"/>
                    </a:cubicBezTo>
                    <a:cubicBezTo>
                      <a:pt x="1733" y="95"/>
                      <a:pt x="1418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09" name="Google Shape;7809;p65"/>
            <p:cNvGrpSpPr/>
            <p:nvPr/>
          </p:nvGrpSpPr>
          <p:grpSpPr>
            <a:xfrm>
              <a:off x="4733847" y="2089465"/>
              <a:ext cx="233340" cy="219466"/>
              <a:chOff x="-16044450" y="3317850"/>
              <a:chExt cx="304850" cy="286725"/>
            </a:xfrm>
            <a:grpFill/>
          </p:grpSpPr>
          <p:sp>
            <p:nvSpPr>
              <p:cNvPr id="7810" name="Google Shape;7810;p65"/>
              <p:cNvSpPr/>
              <p:nvPr/>
            </p:nvSpPr>
            <p:spPr>
              <a:xfrm>
                <a:off x="-15873525" y="3317850"/>
                <a:ext cx="133925" cy="115025"/>
              </a:xfrm>
              <a:custGeom>
                <a:avLst/>
                <a:gdLst/>
                <a:ahLst/>
                <a:cxnLst/>
                <a:rect l="l" t="t" r="r" b="b"/>
                <a:pathLst>
                  <a:path w="5357" h="4601" extrusionOk="0">
                    <a:moveTo>
                      <a:pt x="2458" y="1"/>
                    </a:moveTo>
                    <a:cubicBezTo>
                      <a:pt x="1418" y="1"/>
                      <a:pt x="473" y="599"/>
                      <a:pt x="1" y="1513"/>
                    </a:cubicBezTo>
                    <a:cubicBezTo>
                      <a:pt x="1670" y="1765"/>
                      <a:pt x="3088" y="3025"/>
                      <a:pt x="3876" y="4600"/>
                    </a:cubicBezTo>
                    <a:cubicBezTo>
                      <a:pt x="3939" y="4159"/>
                      <a:pt x="3876" y="3718"/>
                      <a:pt x="3718" y="3277"/>
                    </a:cubicBezTo>
                    <a:lnTo>
                      <a:pt x="3718" y="3277"/>
                    </a:lnTo>
                    <a:cubicBezTo>
                      <a:pt x="4002" y="3466"/>
                      <a:pt x="4254" y="3750"/>
                      <a:pt x="4443" y="4096"/>
                    </a:cubicBezTo>
                    <a:cubicBezTo>
                      <a:pt x="4506" y="4222"/>
                      <a:pt x="4632" y="4285"/>
                      <a:pt x="4758" y="4285"/>
                    </a:cubicBezTo>
                    <a:cubicBezTo>
                      <a:pt x="4884" y="4285"/>
                      <a:pt x="5010" y="4222"/>
                      <a:pt x="5073" y="4096"/>
                    </a:cubicBezTo>
                    <a:cubicBezTo>
                      <a:pt x="5262" y="3718"/>
                      <a:pt x="5356" y="3309"/>
                      <a:pt x="5356" y="2868"/>
                    </a:cubicBezTo>
                    <a:cubicBezTo>
                      <a:pt x="5293" y="1292"/>
                      <a:pt x="4033" y="1"/>
                      <a:pt x="2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11" name="Google Shape;7811;p65"/>
              <p:cNvSpPr/>
              <p:nvPr/>
            </p:nvSpPr>
            <p:spPr>
              <a:xfrm>
                <a:off x="-15915275" y="3459625"/>
                <a:ext cx="44125" cy="54375"/>
              </a:xfrm>
              <a:custGeom>
                <a:avLst/>
                <a:gdLst/>
                <a:ahLst/>
                <a:cxnLst/>
                <a:rect l="l" t="t" r="r" b="b"/>
                <a:pathLst>
                  <a:path w="1765" h="2175" extrusionOk="0">
                    <a:moveTo>
                      <a:pt x="883" y="0"/>
                    </a:moveTo>
                    <a:cubicBezTo>
                      <a:pt x="631" y="0"/>
                      <a:pt x="410" y="158"/>
                      <a:pt x="316" y="441"/>
                    </a:cubicBezTo>
                    <a:lnTo>
                      <a:pt x="32" y="1450"/>
                    </a:lnTo>
                    <a:cubicBezTo>
                      <a:pt x="1" y="1859"/>
                      <a:pt x="284" y="2174"/>
                      <a:pt x="631" y="2174"/>
                    </a:cubicBezTo>
                    <a:lnTo>
                      <a:pt x="1135" y="2174"/>
                    </a:lnTo>
                    <a:cubicBezTo>
                      <a:pt x="1513" y="2174"/>
                      <a:pt x="1765" y="1828"/>
                      <a:pt x="1702" y="1450"/>
                    </a:cubicBezTo>
                    <a:lnTo>
                      <a:pt x="1419" y="441"/>
                    </a:lnTo>
                    <a:cubicBezTo>
                      <a:pt x="1355" y="189"/>
                      <a:pt x="1135" y="0"/>
                      <a:pt x="88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12" name="Google Shape;7812;p65"/>
              <p:cNvSpPr/>
              <p:nvPr/>
            </p:nvSpPr>
            <p:spPr>
              <a:xfrm>
                <a:off x="-16009000" y="3372200"/>
                <a:ext cx="232375" cy="232375"/>
              </a:xfrm>
              <a:custGeom>
                <a:avLst/>
                <a:gdLst/>
                <a:ahLst/>
                <a:cxnLst/>
                <a:rect l="l" t="t" r="r" b="b"/>
                <a:pathLst>
                  <a:path w="9295" h="9295" extrusionOk="0">
                    <a:moveTo>
                      <a:pt x="2490" y="3592"/>
                    </a:moveTo>
                    <a:cubicBezTo>
                      <a:pt x="2679" y="3592"/>
                      <a:pt x="2836" y="3749"/>
                      <a:pt x="2836" y="3938"/>
                    </a:cubicBezTo>
                    <a:cubicBezTo>
                      <a:pt x="2836" y="4128"/>
                      <a:pt x="2679" y="4285"/>
                      <a:pt x="2490" y="4285"/>
                    </a:cubicBezTo>
                    <a:cubicBezTo>
                      <a:pt x="2301" y="4285"/>
                      <a:pt x="2143" y="4128"/>
                      <a:pt x="2143" y="3938"/>
                    </a:cubicBezTo>
                    <a:cubicBezTo>
                      <a:pt x="2143" y="3749"/>
                      <a:pt x="2301" y="3592"/>
                      <a:pt x="2490" y="3592"/>
                    </a:cubicBezTo>
                    <a:close/>
                    <a:moveTo>
                      <a:pt x="6774" y="3592"/>
                    </a:moveTo>
                    <a:cubicBezTo>
                      <a:pt x="6995" y="3592"/>
                      <a:pt x="7152" y="3749"/>
                      <a:pt x="7152" y="3938"/>
                    </a:cubicBezTo>
                    <a:cubicBezTo>
                      <a:pt x="7152" y="4128"/>
                      <a:pt x="6995" y="4285"/>
                      <a:pt x="6774" y="4285"/>
                    </a:cubicBezTo>
                    <a:cubicBezTo>
                      <a:pt x="6585" y="4285"/>
                      <a:pt x="6428" y="4128"/>
                      <a:pt x="6428" y="3938"/>
                    </a:cubicBezTo>
                    <a:cubicBezTo>
                      <a:pt x="6428" y="3749"/>
                      <a:pt x="6585" y="3592"/>
                      <a:pt x="6774" y="3592"/>
                    </a:cubicBezTo>
                    <a:close/>
                    <a:moveTo>
                      <a:pt x="4663" y="2867"/>
                    </a:moveTo>
                    <a:cubicBezTo>
                      <a:pt x="5262" y="2867"/>
                      <a:pt x="5766" y="3277"/>
                      <a:pt x="5892" y="3812"/>
                    </a:cubicBezTo>
                    <a:lnTo>
                      <a:pt x="6144" y="4852"/>
                    </a:lnTo>
                    <a:cubicBezTo>
                      <a:pt x="6365" y="5640"/>
                      <a:pt x="5766" y="6427"/>
                      <a:pt x="4947" y="6427"/>
                    </a:cubicBezTo>
                    <a:lnTo>
                      <a:pt x="4411" y="6427"/>
                    </a:lnTo>
                    <a:cubicBezTo>
                      <a:pt x="3561" y="6427"/>
                      <a:pt x="2962" y="5640"/>
                      <a:pt x="3151" y="4852"/>
                    </a:cubicBezTo>
                    <a:lnTo>
                      <a:pt x="3435" y="3812"/>
                    </a:lnTo>
                    <a:cubicBezTo>
                      <a:pt x="3592" y="3277"/>
                      <a:pt x="4065" y="2867"/>
                      <a:pt x="4663" y="2867"/>
                    </a:cubicBezTo>
                    <a:close/>
                    <a:moveTo>
                      <a:pt x="6090" y="6899"/>
                    </a:moveTo>
                    <a:cubicBezTo>
                      <a:pt x="6239" y="6899"/>
                      <a:pt x="6379" y="7007"/>
                      <a:pt x="6428" y="7152"/>
                    </a:cubicBezTo>
                    <a:cubicBezTo>
                      <a:pt x="6459" y="7373"/>
                      <a:pt x="6396" y="7562"/>
                      <a:pt x="6207" y="7593"/>
                    </a:cubicBezTo>
                    <a:cubicBezTo>
                      <a:pt x="5640" y="7782"/>
                      <a:pt x="5041" y="7845"/>
                      <a:pt x="4663" y="7845"/>
                    </a:cubicBezTo>
                    <a:cubicBezTo>
                      <a:pt x="4254" y="7845"/>
                      <a:pt x="3687" y="7782"/>
                      <a:pt x="3120" y="7593"/>
                    </a:cubicBezTo>
                    <a:cubicBezTo>
                      <a:pt x="2931" y="7530"/>
                      <a:pt x="2836" y="7310"/>
                      <a:pt x="2899" y="7152"/>
                    </a:cubicBezTo>
                    <a:cubicBezTo>
                      <a:pt x="2952" y="6994"/>
                      <a:pt x="3093" y="6924"/>
                      <a:pt x="3267" y="6924"/>
                    </a:cubicBezTo>
                    <a:cubicBezTo>
                      <a:pt x="3301" y="6924"/>
                      <a:pt x="3336" y="6926"/>
                      <a:pt x="3372" y="6931"/>
                    </a:cubicBezTo>
                    <a:cubicBezTo>
                      <a:pt x="3844" y="7089"/>
                      <a:pt x="4348" y="7120"/>
                      <a:pt x="4663" y="7120"/>
                    </a:cubicBezTo>
                    <a:cubicBezTo>
                      <a:pt x="4978" y="7120"/>
                      <a:pt x="5483" y="7089"/>
                      <a:pt x="5955" y="6931"/>
                    </a:cubicBezTo>
                    <a:cubicBezTo>
                      <a:pt x="5999" y="6909"/>
                      <a:pt x="6045" y="6899"/>
                      <a:pt x="6090" y="6899"/>
                    </a:cubicBezTo>
                    <a:close/>
                    <a:moveTo>
                      <a:pt x="4663" y="0"/>
                    </a:moveTo>
                    <a:cubicBezTo>
                      <a:pt x="2049" y="0"/>
                      <a:pt x="1" y="2867"/>
                      <a:pt x="1" y="5356"/>
                    </a:cubicBezTo>
                    <a:cubicBezTo>
                      <a:pt x="1" y="7751"/>
                      <a:pt x="1828" y="9294"/>
                      <a:pt x="4663" y="9294"/>
                    </a:cubicBezTo>
                    <a:cubicBezTo>
                      <a:pt x="7499" y="9294"/>
                      <a:pt x="9295" y="7751"/>
                      <a:pt x="9295" y="5356"/>
                    </a:cubicBezTo>
                    <a:cubicBezTo>
                      <a:pt x="9263" y="2867"/>
                      <a:pt x="7247" y="0"/>
                      <a:pt x="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13" name="Google Shape;7813;p65"/>
              <p:cNvSpPr/>
              <p:nvPr/>
            </p:nvSpPr>
            <p:spPr>
              <a:xfrm>
                <a:off x="-16044450" y="3317850"/>
                <a:ext cx="133150" cy="115025"/>
              </a:xfrm>
              <a:custGeom>
                <a:avLst/>
                <a:gdLst/>
                <a:ahLst/>
                <a:cxnLst/>
                <a:rect l="l" t="t" r="r" b="b"/>
                <a:pathLst>
                  <a:path w="5326" h="4601" extrusionOk="0">
                    <a:moveTo>
                      <a:pt x="2836" y="1"/>
                    </a:moveTo>
                    <a:cubicBezTo>
                      <a:pt x="1261" y="1"/>
                      <a:pt x="1" y="1292"/>
                      <a:pt x="1" y="2836"/>
                    </a:cubicBezTo>
                    <a:cubicBezTo>
                      <a:pt x="1" y="3277"/>
                      <a:pt x="95" y="3655"/>
                      <a:pt x="285" y="4065"/>
                    </a:cubicBezTo>
                    <a:cubicBezTo>
                      <a:pt x="348" y="4206"/>
                      <a:pt x="474" y="4277"/>
                      <a:pt x="600" y="4277"/>
                    </a:cubicBezTo>
                    <a:cubicBezTo>
                      <a:pt x="726" y="4277"/>
                      <a:pt x="852" y="4206"/>
                      <a:pt x="915" y="4065"/>
                    </a:cubicBezTo>
                    <a:cubicBezTo>
                      <a:pt x="1072" y="3718"/>
                      <a:pt x="1324" y="3435"/>
                      <a:pt x="1639" y="3246"/>
                    </a:cubicBezTo>
                    <a:lnTo>
                      <a:pt x="1639" y="3246"/>
                    </a:lnTo>
                    <a:cubicBezTo>
                      <a:pt x="1419" y="3718"/>
                      <a:pt x="1387" y="4128"/>
                      <a:pt x="1419" y="4600"/>
                    </a:cubicBezTo>
                    <a:cubicBezTo>
                      <a:pt x="2206" y="3025"/>
                      <a:pt x="3624" y="1765"/>
                      <a:pt x="5325" y="1513"/>
                    </a:cubicBezTo>
                    <a:cubicBezTo>
                      <a:pt x="4853" y="599"/>
                      <a:pt x="3908" y="1"/>
                      <a:pt x="28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814" name="Google Shape;7814;p65"/>
            <p:cNvSpPr/>
            <p:nvPr/>
          </p:nvSpPr>
          <p:spPr>
            <a:xfrm>
              <a:off x="4734116" y="2369583"/>
              <a:ext cx="232135" cy="233340"/>
            </a:xfrm>
            <a:custGeom>
              <a:avLst/>
              <a:gdLst/>
              <a:ahLst/>
              <a:cxnLst/>
              <a:rect l="l" t="t" r="r" b="b"/>
              <a:pathLst>
                <a:path w="12131" h="12194" extrusionOk="0">
                  <a:moveTo>
                    <a:pt x="5798" y="1639"/>
                  </a:moveTo>
                  <a:lnTo>
                    <a:pt x="5798" y="2395"/>
                  </a:lnTo>
                  <a:lnTo>
                    <a:pt x="3782" y="3214"/>
                  </a:lnTo>
                  <a:lnTo>
                    <a:pt x="3214" y="2679"/>
                  </a:lnTo>
                  <a:lnTo>
                    <a:pt x="5798" y="1639"/>
                  </a:lnTo>
                  <a:close/>
                  <a:moveTo>
                    <a:pt x="6491" y="1639"/>
                  </a:moveTo>
                  <a:lnTo>
                    <a:pt x="9043" y="2679"/>
                  </a:lnTo>
                  <a:lnTo>
                    <a:pt x="8507" y="3214"/>
                  </a:lnTo>
                  <a:lnTo>
                    <a:pt x="6491" y="2395"/>
                  </a:lnTo>
                  <a:lnTo>
                    <a:pt x="6491" y="1639"/>
                  </a:lnTo>
                  <a:close/>
                  <a:moveTo>
                    <a:pt x="5798" y="3151"/>
                  </a:moveTo>
                  <a:lnTo>
                    <a:pt x="5798" y="3939"/>
                  </a:lnTo>
                  <a:lnTo>
                    <a:pt x="4853" y="4285"/>
                  </a:lnTo>
                  <a:lnTo>
                    <a:pt x="4286" y="3718"/>
                  </a:lnTo>
                  <a:lnTo>
                    <a:pt x="5798" y="3151"/>
                  </a:lnTo>
                  <a:close/>
                  <a:moveTo>
                    <a:pt x="6491" y="3183"/>
                  </a:moveTo>
                  <a:lnTo>
                    <a:pt x="8003" y="3781"/>
                  </a:lnTo>
                  <a:lnTo>
                    <a:pt x="7436" y="4317"/>
                  </a:lnTo>
                  <a:lnTo>
                    <a:pt x="6491" y="3970"/>
                  </a:lnTo>
                  <a:lnTo>
                    <a:pt x="6491" y="3183"/>
                  </a:lnTo>
                  <a:close/>
                  <a:moveTo>
                    <a:pt x="5798" y="4695"/>
                  </a:moveTo>
                  <a:lnTo>
                    <a:pt x="5798" y="5231"/>
                  </a:lnTo>
                  <a:lnTo>
                    <a:pt x="5388" y="4853"/>
                  </a:lnTo>
                  <a:lnTo>
                    <a:pt x="5798" y="4695"/>
                  </a:lnTo>
                  <a:close/>
                  <a:moveTo>
                    <a:pt x="6491" y="4727"/>
                  </a:moveTo>
                  <a:lnTo>
                    <a:pt x="6901" y="4884"/>
                  </a:lnTo>
                  <a:lnTo>
                    <a:pt x="6491" y="5262"/>
                  </a:lnTo>
                  <a:lnTo>
                    <a:pt x="6491" y="4727"/>
                  </a:lnTo>
                  <a:close/>
                  <a:moveTo>
                    <a:pt x="2679" y="3183"/>
                  </a:moveTo>
                  <a:lnTo>
                    <a:pt x="3214" y="3718"/>
                  </a:lnTo>
                  <a:lnTo>
                    <a:pt x="2395" y="5735"/>
                  </a:lnTo>
                  <a:lnTo>
                    <a:pt x="1608" y="5735"/>
                  </a:lnTo>
                  <a:lnTo>
                    <a:pt x="2679" y="3183"/>
                  </a:lnTo>
                  <a:close/>
                  <a:moveTo>
                    <a:pt x="3782" y="4254"/>
                  </a:moveTo>
                  <a:lnTo>
                    <a:pt x="4317" y="4790"/>
                  </a:lnTo>
                  <a:lnTo>
                    <a:pt x="3971" y="5735"/>
                  </a:lnTo>
                  <a:lnTo>
                    <a:pt x="3183" y="5735"/>
                  </a:lnTo>
                  <a:lnTo>
                    <a:pt x="3782" y="4254"/>
                  </a:lnTo>
                  <a:close/>
                  <a:moveTo>
                    <a:pt x="4884" y="5357"/>
                  </a:moveTo>
                  <a:lnTo>
                    <a:pt x="5262" y="5735"/>
                  </a:lnTo>
                  <a:lnTo>
                    <a:pt x="4727" y="5735"/>
                  </a:lnTo>
                  <a:lnTo>
                    <a:pt x="4884" y="5357"/>
                  </a:lnTo>
                  <a:close/>
                  <a:moveTo>
                    <a:pt x="7405" y="5357"/>
                  </a:moveTo>
                  <a:lnTo>
                    <a:pt x="7562" y="5735"/>
                  </a:lnTo>
                  <a:lnTo>
                    <a:pt x="6995" y="5735"/>
                  </a:lnTo>
                  <a:lnTo>
                    <a:pt x="7405" y="5357"/>
                  </a:lnTo>
                  <a:close/>
                  <a:moveTo>
                    <a:pt x="8507" y="4254"/>
                  </a:moveTo>
                  <a:lnTo>
                    <a:pt x="9106" y="5735"/>
                  </a:lnTo>
                  <a:lnTo>
                    <a:pt x="8318" y="5735"/>
                  </a:lnTo>
                  <a:lnTo>
                    <a:pt x="7940" y="4790"/>
                  </a:lnTo>
                  <a:lnTo>
                    <a:pt x="8507" y="4254"/>
                  </a:lnTo>
                  <a:close/>
                  <a:moveTo>
                    <a:pt x="9578" y="3183"/>
                  </a:moveTo>
                  <a:lnTo>
                    <a:pt x="10587" y="5735"/>
                  </a:lnTo>
                  <a:lnTo>
                    <a:pt x="9831" y="5735"/>
                  </a:lnTo>
                  <a:lnTo>
                    <a:pt x="9011" y="3718"/>
                  </a:lnTo>
                  <a:lnTo>
                    <a:pt x="9578" y="3183"/>
                  </a:lnTo>
                  <a:close/>
                  <a:moveTo>
                    <a:pt x="5262" y="6459"/>
                  </a:moveTo>
                  <a:lnTo>
                    <a:pt x="4884" y="6837"/>
                  </a:lnTo>
                  <a:lnTo>
                    <a:pt x="4727" y="6459"/>
                  </a:lnTo>
                  <a:close/>
                  <a:moveTo>
                    <a:pt x="7531" y="6459"/>
                  </a:moveTo>
                  <a:lnTo>
                    <a:pt x="7373" y="6837"/>
                  </a:lnTo>
                  <a:lnTo>
                    <a:pt x="6964" y="6459"/>
                  </a:lnTo>
                  <a:close/>
                  <a:moveTo>
                    <a:pt x="5798" y="6932"/>
                  </a:moveTo>
                  <a:lnTo>
                    <a:pt x="5798" y="7467"/>
                  </a:lnTo>
                  <a:lnTo>
                    <a:pt x="5388" y="7310"/>
                  </a:lnTo>
                  <a:lnTo>
                    <a:pt x="5798" y="6932"/>
                  </a:lnTo>
                  <a:close/>
                  <a:moveTo>
                    <a:pt x="6491" y="6963"/>
                  </a:moveTo>
                  <a:lnTo>
                    <a:pt x="6901" y="7373"/>
                  </a:lnTo>
                  <a:lnTo>
                    <a:pt x="6491" y="7530"/>
                  </a:lnTo>
                  <a:lnTo>
                    <a:pt x="6491" y="6963"/>
                  </a:lnTo>
                  <a:close/>
                  <a:moveTo>
                    <a:pt x="3971" y="6459"/>
                  </a:moveTo>
                  <a:lnTo>
                    <a:pt x="4317" y="7404"/>
                  </a:lnTo>
                  <a:lnTo>
                    <a:pt x="3782" y="7940"/>
                  </a:lnTo>
                  <a:lnTo>
                    <a:pt x="3183" y="6459"/>
                  </a:lnTo>
                  <a:close/>
                  <a:moveTo>
                    <a:pt x="9043" y="6459"/>
                  </a:moveTo>
                  <a:lnTo>
                    <a:pt x="8476" y="7940"/>
                  </a:lnTo>
                  <a:lnTo>
                    <a:pt x="7909" y="7404"/>
                  </a:lnTo>
                  <a:lnTo>
                    <a:pt x="8255" y="6459"/>
                  </a:lnTo>
                  <a:close/>
                  <a:moveTo>
                    <a:pt x="2427" y="6459"/>
                  </a:moveTo>
                  <a:lnTo>
                    <a:pt x="3277" y="8476"/>
                  </a:lnTo>
                  <a:lnTo>
                    <a:pt x="2710" y="9011"/>
                  </a:lnTo>
                  <a:lnTo>
                    <a:pt x="1639" y="6459"/>
                  </a:lnTo>
                  <a:close/>
                  <a:moveTo>
                    <a:pt x="4853" y="7877"/>
                  </a:moveTo>
                  <a:lnTo>
                    <a:pt x="5798" y="8224"/>
                  </a:lnTo>
                  <a:lnTo>
                    <a:pt x="5798" y="9011"/>
                  </a:lnTo>
                  <a:lnTo>
                    <a:pt x="4286" y="8413"/>
                  </a:lnTo>
                  <a:lnTo>
                    <a:pt x="4853" y="7877"/>
                  </a:lnTo>
                  <a:close/>
                  <a:moveTo>
                    <a:pt x="7436" y="7908"/>
                  </a:moveTo>
                  <a:lnTo>
                    <a:pt x="8003" y="8444"/>
                  </a:lnTo>
                  <a:lnTo>
                    <a:pt x="6491" y="9043"/>
                  </a:lnTo>
                  <a:lnTo>
                    <a:pt x="6491" y="8255"/>
                  </a:lnTo>
                  <a:lnTo>
                    <a:pt x="7436" y="7908"/>
                  </a:lnTo>
                  <a:close/>
                  <a:moveTo>
                    <a:pt x="10618" y="6491"/>
                  </a:moveTo>
                  <a:lnTo>
                    <a:pt x="9578" y="9043"/>
                  </a:lnTo>
                  <a:lnTo>
                    <a:pt x="9011" y="8507"/>
                  </a:lnTo>
                  <a:lnTo>
                    <a:pt x="9831" y="6491"/>
                  </a:lnTo>
                  <a:close/>
                  <a:moveTo>
                    <a:pt x="3782" y="8980"/>
                  </a:moveTo>
                  <a:lnTo>
                    <a:pt x="5798" y="9799"/>
                  </a:lnTo>
                  <a:lnTo>
                    <a:pt x="5798" y="10555"/>
                  </a:lnTo>
                  <a:lnTo>
                    <a:pt x="3214" y="9515"/>
                  </a:lnTo>
                  <a:lnTo>
                    <a:pt x="3782" y="8980"/>
                  </a:lnTo>
                  <a:close/>
                  <a:moveTo>
                    <a:pt x="8507" y="8917"/>
                  </a:moveTo>
                  <a:lnTo>
                    <a:pt x="9043" y="9484"/>
                  </a:lnTo>
                  <a:lnTo>
                    <a:pt x="6491" y="10555"/>
                  </a:lnTo>
                  <a:lnTo>
                    <a:pt x="6491" y="9767"/>
                  </a:lnTo>
                  <a:lnTo>
                    <a:pt x="8507" y="8917"/>
                  </a:lnTo>
                  <a:close/>
                  <a:moveTo>
                    <a:pt x="6113" y="1"/>
                  </a:moveTo>
                  <a:cubicBezTo>
                    <a:pt x="5892" y="1"/>
                    <a:pt x="5735" y="158"/>
                    <a:pt x="5735" y="347"/>
                  </a:cubicBezTo>
                  <a:lnTo>
                    <a:pt x="5735" y="851"/>
                  </a:lnTo>
                  <a:lnTo>
                    <a:pt x="2647" y="2112"/>
                  </a:lnTo>
                  <a:lnTo>
                    <a:pt x="2332" y="1797"/>
                  </a:lnTo>
                  <a:cubicBezTo>
                    <a:pt x="2254" y="1718"/>
                    <a:pt x="2159" y="1678"/>
                    <a:pt x="2065" y="1678"/>
                  </a:cubicBezTo>
                  <a:cubicBezTo>
                    <a:pt x="1970" y="1678"/>
                    <a:pt x="1875" y="1718"/>
                    <a:pt x="1797" y="1797"/>
                  </a:cubicBezTo>
                  <a:cubicBezTo>
                    <a:pt x="1639" y="1954"/>
                    <a:pt x="1639" y="2143"/>
                    <a:pt x="1797" y="2332"/>
                  </a:cubicBezTo>
                  <a:lnTo>
                    <a:pt x="2112" y="2647"/>
                  </a:lnTo>
                  <a:lnTo>
                    <a:pt x="852" y="5735"/>
                  </a:lnTo>
                  <a:lnTo>
                    <a:pt x="348" y="5735"/>
                  </a:lnTo>
                  <a:cubicBezTo>
                    <a:pt x="158" y="5735"/>
                    <a:pt x="1" y="5892"/>
                    <a:pt x="1" y="6081"/>
                  </a:cubicBezTo>
                  <a:cubicBezTo>
                    <a:pt x="1" y="6302"/>
                    <a:pt x="158" y="6459"/>
                    <a:pt x="348" y="6459"/>
                  </a:cubicBezTo>
                  <a:lnTo>
                    <a:pt x="852" y="6459"/>
                  </a:lnTo>
                  <a:lnTo>
                    <a:pt x="2112" y="9547"/>
                  </a:lnTo>
                  <a:lnTo>
                    <a:pt x="1797" y="9862"/>
                  </a:lnTo>
                  <a:cubicBezTo>
                    <a:pt x="1639" y="10019"/>
                    <a:pt x="1639" y="10240"/>
                    <a:pt x="1797" y="10397"/>
                  </a:cubicBezTo>
                  <a:cubicBezTo>
                    <a:pt x="1891" y="10460"/>
                    <a:pt x="1954" y="10492"/>
                    <a:pt x="2049" y="10492"/>
                  </a:cubicBezTo>
                  <a:cubicBezTo>
                    <a:pt x="2112" y="10492"/>
                    <a:pt x="2238" y="10460"/>
                    <a:pt x="2269" y="10397"/>
                  </a:cubicBezTo>
                  <a:lnTo>
                    <a:pt x="2584" y="10082"/>
                  </a:lnTo>
                  <a:lnTo>
                    <a:pt x="5703" y="11343"/>
                  </a:lnTo>
                  <a:lnTo>
                    <a:pt x="5703" y="11847"/>
                  </a:lnTo>
                  <a:cubicBezTo>
                    <a:pt x="5703" y="12036"/>
                    <a:pt x="5861" y="12193"/>
                    <a:pt x="6050" y="12193"/>
                  </a:cubicBezTo>
                  <a:cubicBezTo>
                    <a:pt x="6270" y="12193"/>
                    <a:pt x="6428" y="12036"/>
                    <a:pt x="6428" y="11847"/>
                  </a:cubicBezTo>
                  <a:lnTo>
                    <a:pt x="6428" y="11343"/>
                  </a:lnTo>
                  <a:lnTo>
                    <a:pt x="9515" y="10082"/>
                  </a:lnTo>
                  <a:lnTo>
                    <a:pt x="9831" y="10397"/>
                  </a:lnTo>
                  <a:cubicBezTo>
                    <a:pt x="9925" y="10460"/>
                    <a:pt x="9988" y="10492"/>
                    <a:pt x="10083" y="10492"/>
                  </a:cubicBezTo>
                  <a:cubicBezTo>
                    <a:pt x="10146" y="10492"/>
                    <a:pt x="10272" y="10460"/>
                    <a:pt x="10303" y="10397"/>
                  </a:cubicBezTo>
                  <a:cubicBezTo>
                    <a:pt x="10461" y="10240"/>
                    <a:pt x="10461" y="10019"/>
                    <a:pt x="10303" y="9862"/>
                  </a:cubicBezTo>
                  <a:lnTo>
                    <a:pt x="9988" y="9547"/>
                  </a:lnTo>
                  <a:lnTo>
                    <a:pt x="11248" y="6459"/>
                  </a:lnTo>
                  <a:lnTo>
                    <a:pt x="11784" y="6459"/>
                  </a:lnTo>
                  <a:cubicBezTo>
                    <a:pt x="11973" y="6459"/>
                    <a:pt x="12130" y="6302"/>
                    <a:pt x="12130" y="6081"/>
                  </a:cubicBezTo>
                  <a:cubicBezTo>
                    <a:pt x="12130" y="5892"/>
                    <a:pt x="12036" y="5735"/>
                    <a:pt x="11847" y="5735"/>
                  </a:cubicBezTo>
                  <a:lnTo>
                    <a:pt x="11343" y="5735"/>
                  </a:lnTo>
                  <a:lnTo>
                    <a:pt x="10083" y="2647"/>
                  </a:lnTo>
                  <a:lnTo>
                    <a:pt x="10398" y="2332"/>
                  </a:lnTo>
                  <a:cubicBezTo>
                    <a:pt x="10555" y="2175"/>
                    <a:pt x="10555" y="1954"/>
                    <a:pt x="10398" y="1797"/>
                  </a:cubicBezTo>
                  <a:cubicBezTo>
                    <a:pt x="10319" y="1718"/>
                    <a:pt x="10232" y="1678"/>
                    <a:pt x="10146" y="1678"/>
                  </a:cubicBezTo>
                  <a:cubicBezTo>
                    <a:pt x="10059" y="1678"/>
                    <a:pt x="9972" y="1718"/>
                    <a:pt x="9894" y="1797"/>
                  </a:cubicBezTo>
                  <a:lnTo>
                    <a:pt x="9578" y="2112"/>
                  </a:lnTo>
                  <a:lnTo>
                    <a:pt x="6459" y="851"/>
                  </a:lnTo>
                  <a:lnTo>
                    <a:pt x="6459" y="347"/>
                  </a:lnTo>
                  <a:cubicBezTo>
                    <a:pt x="6459" y="158"/>
                    <a:pt x="6302" y="1"/>
                    <a:pt x="611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815" name="Google Shape;7815;p65"/>
            <p:cNvGrpSpPr/>
            <p:nvPr/>
          </p:nvGrpSpPr>
          <p:grpSpPr>
            <a:xfrm>
              <a:off x="4753748" y="2656425"/>
              <a:ext cx="193538" cy="232575"/>
              <a:chOff x="-16018450" y="4058400"/>
              <a:chExt cx="252850" cy="303850"/>
            </a:xfrm>
            <a:grpFill/>
          </p:grpSpPr>
          <p:sp>
            <p:nvSpPr>
              <p:cNvPr id="7816" name="Google Shape;7816;p65"/>
              <p:cNvSpPr/>
              <p:nvPr/>
            </p:nvSpPr>
            <p:spPr>
              <a:xfrm>
                <a:off x="-15927875" y="4129900"/>
                <a:ext cx="88250" cy="89025"/>
              </a:xfrm>
              <a:custGeom>
                <a:avLst/>
                <a:gdLst/>
                <a:ahLst/>
                <a:cxnLst/>
                <a:rect l="l" t="t" r="r" b="b"/>
                <a:pathLst>
                  <a:path w="3530" h="3561" extrusionOk="0">
                    <a:moveTo>
                      <a:pt x="1765" y="0"/>
                    </a:moveTo>
                    <a:cubicBezTo>
                      <a:pt x="788" y="0"/>
                      <a:pt x="1" y="788"/>
                      <a:pt x="1" y="1764"/>
                    </a:cubicBezTo>
                    <a:cubicBezTo>
                      <a:pt x="1" y="2772"/>
                      <a:pt x="788" y="3560"/>
                      <a:pt x="1765" y="3560"/>
                    </a:cubicBezTo>
                    <a:cubicBezTo>
                      <a:pt x="2742" y="3560"/>
                      <a:pt x="3529" y="2772"/>
                      <a:pt x="3529" y="1764"/>
                    </a:cubicBezTo>
                    <a:cubicBezTo>
                      <a:pt x="3529" y="788"/>
                      <a:pt x="2742" y="0"/>
                      <a:pt x="176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17" name="Google Shape;7817;p65"/>
              <p:cNvSpPr/>
              <p:nvPr/>
            </p:nvSpPr>
            <p:spPr>
              <a:xfrm>
                <a:off x="-16002700" y="4058400"/>
                <a:ext cx="237100" cy="233575"/>
              </a:xfrm>
              <a:custGeom>
                <a:avLst/>
                <a:gdLst/>
                <a:ahLst/>
                <a:cxnLst/>
                <a:rect l="l" t="t" r="r" b="b"/>
                <a:pathLst>
                  <a:path w="9484" h="9343" extrusionOk="0">
                    <a:moveTo>
                      <a:pt x="4758" y="2167"/>
                    </a:moveTo>
                    <a:cubicBezTo>
                      <a:pt x="6144" y="2167"/>
                      <a:pt x="7247" y="3270"/>
                      <a:pt x="7247" y="4656"/>
                    </a:cubicBezTo>
                    <a:cubicBezTo>
                      <a:pt x="7247" y="6010"/>
                      <a:pt x="6144" y="7113"/>
                      <a:pt x="4758" y="7113"/>
                    </a:cubicBezTo>
                    <a:cubicBezTo>
                      <a:pt x="3372" y="7113"/>
                      <a:pt x="2269" y="6010"/>
                      <a:pt x="2269" y="4656"/>
                    </a:cubicBezTo>
                    <a:cubicBezTo>
                      <a:pt x="2269" y="3270"/>
                      <a:pt x="3372" y="2167"/>
                      <a:pt x="4758" y="2167"/>
                    </a:cubicBezTo>
                    <a:close/>
                    <a:moveTo>
                      <a:pt x="4742" y="1"/>
                    </a:moveTo>
                    <a:cubicBezTo>
                      <a:pt x="4648" y="1"/>
                      <a:pt x="4553" y="40"/>
                      <a:pt x="4474" y="119"/>
                    </a:cubicBezTo>
                    <a:cubicBezTo>
                      <a:pt x="4159" y="434"/>
                      <a:pt x="3939" y="781"/>
                      <a:pt x="3813" y="1222"/>
                    </a:cubicBezTo>
                    <a:cubicBezTo>
                      <a:pt x="3498" y="938"/>
                      <a:pt x="3120" y="686"/>
                      <a:pt x="2679" y="623"/>
                    </a:cubicBezTo>
                    <a:cubicBezTo>
                      <a:pt x="2655" y="619"/>
                      <a:pt x="2630" y="617"/>
                      <a:pt x="2606" y="617"/>
                    </a:cubicBezTo>
                    <a:cubicBezTo>
                      <a:pt x="2437" y="617"/>
                      <a:pt x="2265" y="710"/>
                      <a:pt x="2238" y="875"/>
                    </a:cubicBezTo>
                    <a:cubicBezTo>
                      <a:pt x="2112" y="1285"/>
                      <a:pt x="2112" y="1726"/>
                      <a:pt x="2206" y="2135"/>
                    </a:cubicBezTo>
                    <a:cubicBezTo>
                      <a:pt x="2001" y="2092"/>
                      <a:pt x="1797" y="2068"/>
                      <a:pt x="1595" y="2068"/>
                    </a:cubicBezTo>
                    <a:cubicBezTo>
                      <a:pt x="1362" y="2068"/>
                      <a:pt x="1134" y="2099"/>
                      <a:pt x="914" y="2167"/>
                    </a:cubicBezTo>
                    <a:cubicBezTo>
                      <a:pt x="694" y="2198"/>
                      <a:pt x="599" y="2387"/>
                      <a:pt x="662" y="2608"/>
                    </a:cubicBezTo>
                    <a:cubicBezTo>
                      <a:pt x="788" y="3018"/>
                      <a:pt x="977" y="3396"/>
                      <a:pt x="1261" y="3742"/>
                    </a:cubicBezTo>
                    <a:cubicBezTo>
                      <a:pt x="851" y="3868"/>
                      <a:pt x="473" y="4089"/>
                      <a:pt x="158" y="4404"/>
                    </a:cubicBezTo>
                    <a:cubicBezTo>
                      <a:pt x="1" y="4561"/>
                      <a:pt x="1" y="4750"/>
                      <a:pt x="158" y="4908"/>
                    </a:cubicBezTo>
                    <a:cubicBezTo>
                      <a:pt x="473" y="5223"/>
                      <a:pt x="820" y="5475"/>
                      <a:pt x="1261" y="5601"/>
                    </a:cubicBezTo>
                    <a:cubicBezTo>
                      <a:pt x="977" y="5916"/>
                      <a:pt x="757" y="6294"/>
                      <a:pt x="662" y="6735"/>
                    </a:cubicBezTo>
                    <a:cubicBezTo>
                      <a:pt x="631" y="6924"/>
                      <a:pt x="757" y="7113"/>
                      <a:pt x="914" y="7176"/>
                    </a:cubicBezTo>
                    <a:cubicBezTo>
                      <a:pt x="1140" y="7228"/>
                      <a:pt x="1375" y="7252"/>
                      <a:pt x="1614" y="7252"/>
                    </a:cubicBezTo>
                    <a:cubicBezTo>
                      <a:pt x="1810" y="7252"/>
                      <a:pt x="2008" y="7236"/>
                      <a:pt x="2206" y="7208"/>
                    </a:cubicBezTo>
                    <a:lnTo>
                      <a:pt x="2206" y="7208"/>
                    </a:lnTo>
                    <a:cubicBezTo>
                      <a:pt x="2112" y="7649"/>
                      <a:pt x="2112" y="8058"/>
                      <a:pt x="2238" y="8468"/>
                    </a:cubicBezTo>
                    <a:cubicBezTo>
                      <a:pt x="2262" y="8613"/>
                      <a:pt x="2397" y="8721"/>
                      <a:pt x="2544" y="8721"/>
                    </a:cubicBezTo>
                    <a:cubicBezTo>
                      <a:pt x="2589" y="8721"/>
                      <a:pt x="2634" y="8711"/>
                      <a:pt x="2679" y="8688"/>
                    </a:cubicBezTo>
                    <a:cubicBezTo>
                      <a:pt x="3120" y="8594"/>
                      <a:pt x="3466" y="8373"/>
                      <a:pt x="3813" y="8121"/>
                    </a:cubicBezTo>
                    <a:cubicBezTo>
                      <a:pt x="3939" y="8499"/>
                      <a:pt x="4159" y="8909"/>
                      <a:pt x="4474" y="9224"/>
                    </a:cubicBezTo>
                    <a:cubicBezTo>
                      <a:pt x="4553" y="9303"/>
                      <a:pt x="4648" y="9342"/>
                      <a:pt x="4742" y="9342"/>
                    </a:cubicBezTo>
                    <a:cubicBezTo>
                      <a:pt x="4837" y="9342"/>
                      <a:pt x="4931" y="9303"/>
                      <a:pt x="5010" y="9224"/>
                    </a:cubicBezTo>
                    <a:cubicBezTo>
                      <a:pt x="5325" y="8909"/>
                      <a:pt x="5546" y="8531"/>
                      <a:pt x="5672" y="8121"/>
                    </a:cubicBezTo>
                    <a:cubicBezTo>
                      <a:pt x="5987" y="8342"/>
                      <a:pt x="6365" y="8594"/>
                      <a:pt x="6806" y="8688"/>
                    </a:cubicBezTo>
                    <a:cubicBezTo>
                      <a:pt x="6840" y="8700"/>
                      <a:pt x="6875" y="8705"/>
                      <a:pt x="6910" y="8705"/>
                    </a:cubicBezTo>
                    <a:cubicBezTo>
                      <a:pt x="7068" y="8705"/>
                      <a:pt x="7221" y="8597"/>
                      <a:pt x="7247" y="8468"/>
                    </a:cubicBezTo>
                    <a:cubicBezTo>
                      <a:pt x="7373" y="8027"/>
                      <a:pt x="7373" y="7586"/>
                      <a:pt x="7278" y="7208"/>
                    </a:cubicBezTo>
                    <a:lnTo>
                      <a:pt x="7278" y="7208"/>
                    </a:lnTo>
                    <a:cubicBezTo>
                      <a:pt x="7477" y="7236"/>
                      <a:pt x="7675" y="7252"/>
                      <a:pt x="7870" y="7252"/>
                    </a:cubicBezTo>
                    <a:cubicBezTo>
                      <a:pt x="8110" y="7252"/>
                      <a:pt x="8345" y="7228"/>
                      <a:pt x="8570" y="7176"/>
                    </a:cubicBezTo>
                    <a:cubicBezTo>
                      <a:pt x="8791" y="7113"/>
                      <a:pt x="8885" y="6924"/>
                      <a:pt x="8822" y="6735"/>
                    </a:cubicBezTo>
                    <a:cubicBezTo>
                      <a:pt x="8696" y="6294"/>
                      <a:pt x="8507" y="5947"/>
                      <a:pt x="8224" y="5601"/>
                    </a:cubicBezTo>
                    <a:cubicBezTo>
                      <a:pt x="8633" y="5475"/>
                      <a:pt x="9011" y="5223"/>
                      <a:pt x="9326" y="4908"/>
                    </a:cubicBezTo>
                    <a:cubicBezTo>
                      <a:pt x="9484" y="4750"/>
                      <a:pt x="9484" y="4561"/>
                      <a:pt x="9326" y="4404"/>
                    </a:cubicBezTo>
                    <a:cubicBezTo>
                      <a:pt x="9011" y="4089"/>
                      <a:pt x="8665" y="3868"/>
                      <a:pt x="8224" y="3742"/>
                    </a:cubicBezTo>
                    <a:cubicBezTo>
                      <a:pt x="8507" y="3427"/>
                      <a:pt x="8728" y="3018"/>
                      <a:pt x="8822" y="2608"/>
                    </a:cubicBezTo>
                    <a:cubicBezTo>
                      <a:pt x="8854" y="2387"/>
                      <a:pt x="8728" y="2198"/>
                      <a:pt x="8570" y="2167"/>
                    </a:cubicBezTo>
                    <a:cubicBezTo>
                      <a:pt x="8351" y="2099"/>
                      <a:pt x="8122" y="2068"/>
                      <a:pt x="7889" y="2068"/>
                    </a:cubicBezTo>
                    <a:cubicBezTo>
                      <a:pt x="7688" y="2068"/>
                      <a:pt x="7483" y="2092"/>
                      <a:pt x="7278" y="2135"/>
                    </a:cubicBezTo>
                    <a:cubicBezTo>
                      <a:pt x="7373" y="1694"/>
                      <a:pt x="7373" y="1253"/>
                      <a:pt x="7247" y="875"/>
                    </a:cubicBezTo>
                    <a:cubicBezTo>
                      <a:pt x="7223" y="705"/>
                      <a:pt x="7086" y="591"/>
                      <a:pt x="6938" y="591"/>
                    </a:cubicBezTo>
                    <a:cubicBezTo>
                      <a:pt x="6894" y="591"/>
                      <a:pt x="6849" y="602"/>
                      <a:pt x="6806" y="623"/>
                    </a:cubicBezTo>
                    <a:cubicBezTo>
                      <a:pt x="6365" y="749"/>
                      <a:pt x="6018" y="938"/>
                      <a:pt x="5672" y="1222"/>
                    </a:cubicBezTo>
                    <a:cubicBezTo>
                      <a:pt x="5546" y="812"/>
                      <a:pt x="5325" y="434"/>
                      <a:pt x="5010" y="119"/>
                    </a:cubicBezTo>
                    <a:cubicBezTo>
                      <a:pt x="4931" y="40"/>
                      <a:pt x="4837" y="1"/>
                      <a:pt x="47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18" name="Google Shape;7818;p65"/>
              <p:cNvSpPr/>
              <p:nvPr/>
            </p:nvSpPr>
            <p:spPr>
              <a:xfrm>
                <a:off x="-16018450" y="4253550"/>
                <a:ext cx="129200" cy="108700"/>
              </a:xfrm>
              <a:custGeom>
                <a:avLst/>
                <a:gdLst/>
                <a:ahLst/>
                <a:cxnLst/>
                <a:rect l="l" t="t" r="r" b="b"/>
                <a:pathLst>
                  <a:path w="5168" h="4348" extrusionOk="0">
                    <a:moveTo>
                      <a:pt x="1009" y="0"/>
                    </a:moveTo>
                    <a:cubicBezTo>
                      <a:pt x="410" y="693"/>
                      <a:pt x="1" y="1607"/>
                      <a:pt x="1" y="2615"/>
                    </a:cubicBezTo>
                    <a:lnTo>
                      <a:pt x="1" y="4001"/>
                    </a:lnTo>
                    <a:lnTo>
                      <a:pt x="32" y="4001"/>
                    </a:lnTo>
                    <a:cubicBezTo>
                      <a:pt x="32" y="4190"/>
                      <a:pt x="190" y="4348"/>
                      <a:pt x="410" y="4348"/>
                    </a:cubicBezTo>
                    <a:lnTo>
                      <a:pt x="1796" y="4348"/>
                    </a:lnTo>
                    <a:cubicBezTo>
                      <a:pt x="3214" y="4348"/>
                      <a:pt x="4443" y="3560"/>
                      <a:pt x="5167" y="2426"/>
                    </a:cubicBezTo>
                    <a:cubicBezTo>
                      <a:pt x="4915" y="2237"/>
                      <a:pt x="4411" y="1733"/>
                      <a:pt x="4159" y="1355"/>
                    </a:cubicBezTo>
                    <a:cubicBezTo>
                      <a:pt x="3750" y="1576"/>
                      <a:pt x="3309" y="1670"/>
                      <a:pt x="2836" y="1796"/>
                    </a:cubicBezTo>
                    <a:cubicBezTo>
                      <a:pt x="2805" y="1801"/>
                      <a:pt x="2774" y="1804"/>
                      <a:pt x="2743" y="1804"/>
                    </a:cubicBezTo>
                    <a:cubicBezTo>
                      <a:pt x="2580" y="1804"/>
                      <a:pt x="2421" y="1734"/>
                      <a:pt x="2395" y="1576"/>
                    </a:cubicBezTo>
                    <a:cubicBezTo>
                      <a:pt x="2269" y="1040"/>
                      <a:pt x="2111" y="662"/>
                      <a:pt x="2080" y="189"/>
                    </a:cubicBezTo>
                    <a:cubicBezTo>
                      <a:pt x="1702" y="158"/>
                      <a:pt x="1418" y="63"/>
                      <a:pt x="100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19" name="Google Shape;7819;p65"/>
              <p:cNvSpPr/>
              <p:nvPr/>
            </p:nvSpPr>
            <p:spPr>
              <a:xfrm>
                <a:off x="-15876675" y="4254325"/>
                <a:ext cx="107925" cy="90600"/>
              </a:xfrm>
              <a:custGeom>
                <a:avLst/>
                <a:gdLst/>
                <a:ahLst/>
                <a:cxnLst/>
                <a:rect l="l" t="t" r="r" b="b"/>
                <a:pathLst>
                  <a:path w="4317" h="3624" extrusionOk="0">
                    <a:moveTo>
                      <a:pt x="3750" y="1"/>
                    </a:moveTo>
                    <a:cubicBezTo>
                      <a:pt x="3466" y="64"/>
                      <a:pt x="3277" y="127"/>
                      <a:pt x="2993" y="127"/>
                    </a:cubicBezTo>
                    <a:cubicBezTo>
                      <a:pt x="2962" y="599"/>
                      <a:pt x="2836" y="977"/>
                      <a:pt x="2678" y="1482"/>
                    </a:cubicBezTo>
                    <a:cubicBezTo>
                      <a:pt x="2653" y="1657"/>
                      <a:pt x="2509" y="1753"/>
                      <a:pt x="2355" y="1753"/>
                    </a:cubicBezTo>
                    <a:cubicBezTo>
                      <a:pt x="2316" y="1753"/>
                      <a:pt x="2276" y="1746"/>
                      <a:pt x="2237" y="1734"/>
                    </a:cubicBezTo>
                    <a:cubicBezTo>
                      <a:pt x="1733" y="1608"/>
                      <a:pt x="1292" y="1482"/>
                      <a:pt x="914" y="1292"/>
                    </a:cubicBezTo>
                    <a:cubicBezTo>
                      <a:pt x="631" y="1702"/>
                      <a:pt x="347" y="1923"/>
                      <a:pt x="1" y="2269"/>
                    </a:cubicBezTo>
                    <a:cubicBezTo>
                      <a:pt x="599" y="3057"/>
                      <a:pt x="1481" y="3592"/>
                      <a:pt x="2552" y="3592"/>
                    </a:cubicBezTo>
                    <a:lnTo>
                      <a:pt x="3970" y="3592"/>
                    </a:lnTo>
                    <a:lnTo>
                      <a:pt x="3970" y="3624"/>
                    </a:lnTo>
                    <a:cubicBezTo>
                      <a:pt x="4159" y="3624"/>
                      <a:pt x="4317" y="3466"/>
                      <a:pt x="4317" y="3277"/>
                    </a:cubicBezTo>
                    <a:lnTo>
                      <a:pt x="4317" y="1860"/>
                    </a:lnTo>
                    <a:cubicBezTo>
                      <a:pt x="4317" y="1166"/>
                      <a:pt x="4096" y="536"/>
                      <a:pt x="37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820" name="Google Shape;7820;p65"/>
            <p:cNvSpPr/>
            <p:nvPr/>
          </p:nvSpPr>
          <p:spPr>
            <a:xfrm>
              <a:off x="5309292" y="2370195"/>
              <a:ext cx="232708" cy="232116"/>
            </a:xfrm>
            <a:custGeom>
              <a:avLst/>
              <a:gdLst/>
              <a:ahLst/>
              <a:cxnLst/>
              <a:rect l="l" t="t" r="r" b="b"/>
              <a:pathLst>
                <a:path w="12161" h="12130" extrusionOk="0">
                  <a:moveTo>
                    <a:pt x="3245" y="0"/>
                  </a:moveTo>
                  <a:cubicBezTo>
                    <a:pt x="3245" y="0"/>
                    <a:pt x="2174" y="820"/>
                    <a:pt x="2174" y="1765"/>
                  </a:cubicBezTo>
                  <a:cubicBezTo>
                    <a:pt x="2174" y="2363"/>
                    <a:pt x="2552" y="2930"/>
                    <a:pt x="2867" y="3245"/>
                  </a:cubicBezTo>
                  <a:lnTo>
                    <a:pt x="2867" y="4254"/>
                  </a:lnTo>
                  <a:cubicBezTo>
                    <a:pt x="2867" y="3466"/>
                    <a:pt x="2237" y="2836"/>
                    <a:pt x="1449" y="2836"/>
                  </a:cubicBezTo>
                  <a:lnTo>
                    <a:pt x="756" y="2836"/>
                  </a:lnTo>
                  <a:lnTo>
                    <a:pt x="756" y="3560"/>
                  </a:lnTo>
                  <a:cubicBezTo>
                    <a:pt x="756" y="4348"/>
                    <a:pt x="1386" y="4978"/>
                    <a:pt x="2174" y="4978"/>
                  </a:cubicBezTo>
                  <a:lnTo>
                    <a:pt x="2867" y="4978"/>
                  </a:lnTo>
                  <a:lnTo>
                    <a:pt x="2867" y="6742"/>
                  </a:lnTo>
                  <a:cubicBezTo>
                    <a:pt x="2867" y="5955"/>
                    <a:pt x="2237" y="5325"/>
                    <a:pt x="1449" y="5325"/>
                  </a:cubicBezTo>
                  <a:lnTo>
                    <a:pt x="756" y="5325"/>
                  </a:lnTo>
                  <a:lnTo>
                    <a:pt x="756" y="6018"/>
                  </a:lnTo>
                  <a:cubicBezTo>
                    <a:pt x="756" y="6805"/>
                    <a:pt x="1386" y="7467"/>
                    <a:pt x="2174" y="7467"/>
                  </a:cubicBezTo>
                  <a:lnTo>
                    <a:pt x="2867" y="7467"/>
                  </a:lnTo>
                  <a:lnTo>
                    <a:pt x="2867" y="9263"/>
                  </a:lnTo>
                  <a:cubicBezTo>
                    <a:pt x="2867" y="8475"/>
                    <a:pt x="2237" y="7845"/>
                    <a:pt x="1449" y="7845"/>
                  </a:cubicBezTo>
                  <a:lnTo>
                    <a:pt x="756" y="7845"/>
                  </a:lnTo>
                  <a:lnTo>
                    <a:pt x="756" y="8570"/>
                  </a:lnTo>
                  <a:cubicBezTo>
                    <a:pt x="756" y="9357"/>
                    <a:pt x="1386" y="9987"/>
                    <a:pt x="2174" y="9987"/>
                  </a:cubicBezTo>
                  <a:lnTo>
                    <a:pt x="2867" y="9987"/>
                  </a:lnTo>
                  <a:lnTo>
                    <a:pt x="2867" y="11437"/>
                  </a:lnTo>
                  <a:lnTo>
                    <a:pt x="347" y="11437"/>
                  </a:lnTo>
                  <a:cubicBezTo>
                    <a:pt x="158" y="11437"/>
                    <a:pt x="0" y="11594"/>
                    <a:pt x="0" y="11783"/>
                  </a:cubicBezTo>
                  <a:cubicBezTo>
                    <a:pt x="0" y="11972"/>
                    <a:pt x="158" y="12130"/>
                    <a:pt x="347" y="12130"/>
                  </a:cubicBezTo>
                  <a:lnTo>
                    <a:pt x="11814" y="12130"/>
                  </a:lnTo>
                  <a:cubicBezTo>
                    <a:pt x="12004" y="12130"/>
                    <a:pt x="12161" y="11972"/>
                    <a:pt x="12161" y="11783"/>
                  </a:cubicBezTo>
                  <a:cubicBezTo>
                    <a:pt x="12161" y="11594"/>
                    <a:pt x="12004" y="11437"/>
                    <a:pt x="11814" y="11437"/>
                  </a:cubicBezTo>
                  <a:lnTo>
                    <a:pt x="9294" y="11437"/>
                  </a:lnTo>
                  <a:lnTo>
                    <a:pt x="9294" y="9987"/>
                  </a:lnTo>
                  <a:lnTo>
                    <a:pt x="10019" y="9987"/>
                  </a:lnTo>
                  <a:cubicBezTo>
                    <a:pt x="10806" y="9987"/>
                    <a:pt x="11436" y="9357"/>
                    <a:pt x="11436" y="8570"/>
                  </a:cubicBezTo>
                  <a:lnTo>
                    <a:pt x="11436" y="7845"/>
                  </a:lnTo>
                  <a:lnTo>
                    <a:pt x="10712" y="7845"/>
                  </a:lnTo>
                  <a:cubicBezTo>
                    <a:pt x="9924" y="7845"/>
                    <a:pt x="9294" y="8475"/>
                    <a:pt x="9294" y="9263"/>
                  </a:cubicBezTo>
                  <a:lnTo>
                    <a:pt x="9294" y="7467"/>
                  </a:lnTo>
                  <a:lnTo>
                    <a:pt x="10019" y="7467"/>
                  </a:lnTo>
                  <a:cubicBezTo>
                    <a:pt x="10806" y="7467"/>
                    <a:pt x="11436" y="6805"/>
                    <a:pt x="11436" y="6018"/>
                  </a:cubicBezTo>
                  <a:lnTo>
                    <a:pt x="11436" y="5325"/>
                  </a:lnTo>
                  <a:lnTo>
                    <a:pt x="10712" y="5325"/>
                  </a:lnTo>
                  <a:cubicBezTo>
                    <a:pt x="9924" y="5325"/>
                    <a:pt x="9294" y="5955"/>
                    <a:pt x="9294" y="6742"/>
                  </a:cubicBezTo>
                  <a:lnTo>
                    <a:pt x="9294" y="4978"/>
                  </a:lnTo>
                  <a:lnTo>
                    <a:pt x="10019" y="4978"/>
                  </a:lnTo>
                  <a:cubicBezTo>
                    <a:pt x="10806" y="4978"/>
                    <a:pt x="11436" y="4348"/>
                    <a:pt x="11436" y="3560"/>
                  </a:cubicBezTo>
                  <a:lnTo>
                    <a:pt x="11436" y="2836"/>
                  </a:lnTo>
                  <a:lnTo>
                    <a:pt x="10712" y="2836"/>
                  </a:lnTo>
                  <a:cubicBezTo>
                    <a:pt x="9924" y="2836"/>
                    <a:pt x="9294" y="3466"/>
                    <a:pt x="9294" y="4254"/>
                  </a:cubicBezTo>
                  <a:lnTo>
                    <a:pt x="9294" y="3245"/>
                  </a:lnTo>
                  <a:cubicBezTo>
                    <a:pt x="9609" y="2930"/>
                    <a:pt x="10019" y="2363"/>
                    <a:pt x="10019" y="1765"/>
                  </a:cubicBezTo>
                  <a:cubicBezTo>
                    <a:pt x="10019" y="788"/>
                    <a:pt x="8948" y="0"/>
                    <a:pt x="8948" y="0"/>
                  </a:cubicBezTo>
                  <a:cubicBezTo>
                    <a:pt x="8948" y="0"/>
                    <a:pt x="7876" y="820"/>
                    <a:pt x="7876" y="1765"/>
                  </a:cubicBezTo>
                  <a:cubicBezTo>
                    <a:pt x="7876" y="2363"/>
                    <a:pt x="8286" y="2930"/>
                    <a:pt x="8601" y="3245"/>
                  </a:cubicBezTo>
                  <a:lnTo>
                    <a:pt x="8601" y="4254"/>
                  </a:lnTo>
                  <a:cubicBezTo>
                    <a:pt x="8601" y="3466"/>
                    <a:pt x="7971" y="2836"/>
                    <a:pt x="7183" y="2836"/>
                  </a:cubicBezTo>
                  <a:lnTo>
                    <a:pt x="6459" y="2836"/>
                  </a:lnTo>
                  <a:lnTo>
                    <a:pt x="6459" y="3560"/>
                  </a:lnTo>
                  <a:cubicBezTo>
                    <a:pt x="6459" y="4348"/>
                    <a:pt x="7089" y="4978"/>
                    <a:pt x="7876" y="4978"/>
                  </a:cubicBezTo>
                  <a:lnTo>
                    <a:pt x="8601" y="4978"/>
                  </a:lnTo>
                  <a:lnTo>
                    <a:pt x="8601" y="6742"/>
                  </a:lnTo>
                  <a:cubicBezTo>
                    <a:pt x="8601" y="5955"/>
                    <a:pt x="7971" y="5325"/>
                    <a:pt x="7183" y="5325"/>
                  </a:cubicBezTo>
                  <a:lnTo>
                    <a:pt x="6459" y="5325"/>
                  </a:lnTo>
                  <a:lnTo>
                    <a:pt x="6459" y="6018"/>
                  </a:lnTo>
                  <a:cubicBezTo>
                    <a:pt x="6459" y="6805"/>
                    <a:pt x="7089" y="7467"/>
                    <a:pt x="7876" y="7467"/>
                  </a:cubicBezTo>
                  <a:lnTo>
                    <a:pt x="8601" y="7467"/>
                  </a:lnTo>
                  <a:lnTo>
                    <a:pt x="8601" y="9263"/>
                  </a:lnTo>
                  <a:cubicBezTo>
                    <a:pt x="8601" y="8475"/>
                    <a:pt x="7971" y="7845"/>
                    <a:pt x="7183" y="7845"/>
                  </a:cubicBezTo>
                  <a:lnTo>
                    <a:pt x="6459" y="7845"/>
                  </a:lnTo>
                  <a:lnTo>
                    <a:pt x="6459" y="8570"/>
                  </a:lnTo>
                  <a:cubicBezTo>
                    <a:pt x="6459" y="9357"/>
                    <a:pt x="7089" y="9987"/>
                    <a:pt x="7876" y="9987"/>
                  </a:cubicBezTo>
                  <a:lnTo>
                    <a:pt x="8601" y="9987"/>
                  </a:lnTo>
                  <a:lnTo>
                    <a:pt x="8601" y="11437"/>
                  </a:lnTo>
                  <a:lnTo>
                    <a:pt x="3592" y="11437"/>
                  </a:lnTo>
                  <a:lnTo>
                    <a:pt x="3592" y="9987"/>
                  </a:lnTo>
                  <a:lnTo>
                    <a:pt x="4285" y="9987"/>
                  </a:lnTo>
                  <a:cubicBezTo>
                    <a:pt x="5072" y="9987"/>
                    <a:pt x="5703" y="9357"/>
                    <a:pt x="5703" y="8570"/>
                  </a:cubicBezTo>
                  <a:lnTo>
                    <a:pt x="5703" y="7845"/>
                  </a:lnTo>
                  <a:lnTo>
                    <a:pt x="5009" y="7845"/>
                  </a:lnTo>
                  <a:cubicBezTo>
                    <a:pt x="4222" y="7845"/>
                    <a:pt x="3592" y="8475"/>
                    <a:pt x="3592" y="9263"/>
                  </a:cubicBezTo>
                  <a:lnTo>
                    <a:pt x="3592" y="7467"/>
                  </a:lnTo>
                  <a:lnTo>
                    <a:pt x="4285" y="7467"/>
                  </a:lnTo>
                  <a:cubicBezTo>
                    <a:pt x="5072" y="7467"/>
                    <a:pt x="5703" y="6805"/>
                    <a:pt x="5703" y="6018"/>
                  </a:cubicBezTo>
                  <a:lnTo>
                    <a:pt x="5703" y="5325"/>
                  </a:lnTo>
                  <a:lnTo>
                    <a:pt x="5009" y="5325"/>
                  </a:lnTo>
                  <a:cubicBezTo>
                    <a:pt x="4222" y="5325"/>
                    <a:pt x="3592" y="5955"/>
                    <a:pt x="3592" y="6742"/>
                  </a:cubicBezTo>
                  <a:lnTo>
                    <a:pt x="3592" y="4978"/>
                  </a:lnTo>
                  <a:lnTo>
                    <a:pt x="4285" y="4978"/>
                  </a:lnTo>
                  <a:cubicBezTo>
                    <a:pt x="5072" y="4978"/>
                    <a:pt x="5703" y="4348"/>
                    <a:pt x="5703" y="3560"/>
                  </a:cubicBezTo>
                  <a:lnTo>
                    <a:pt x="5703" y="2836"/>
                  </a:lnTo>
                  <a:lnTo>
                    <a:pt x="5009" y="2836"/>
                  </a:lnTo>
                  <a:cubicBezTo>
                    <a:pt x="4222" y="2836"/>
                    <a:pt x="3592" y="3466"/>
                    <a:pt x="3592" y="4254"/>
                  </a:cubicBezTo>
                  <a:lnTo>
                    <a:pt x="3592" y="3245"/>
                  </a:lnTo>
                  <a:cubicBezTo>
                    <a:pt x="3907" y="2930"/>
                    <a:pt x="4285" y="2363"/>
                    <a:pt x="4285" y="1765"/>
                  </a:cubicBezTo>
                  <a:cubicBezTo>
                    <a:pt x="4285" y="788"/>
                    <a:pt x="3245" y="0"/>
                    <a:pt x="32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821" name="Google Shape;7821;p65"/>
            <p:cNvGrpSpPr/>
            <p:nvPr/>
          </p:nvGrpSpPr>
          <p:grpSpPr>
            <a:xfrm>
              <a:off x="4193733" y="1450265"/>
              <a:ext cx="181367" cy="206454"/>
              <a:chOff x="4995050" y="3245650"/>
              <a:chExt cx="236950" cy="269725"/>
            </a:xfrm>
            <a:grpFill/>
          </p:grpSpPr>
          <p:sp>
            <p:nvSpPr>
              <p:cNvPr id="7822" name="Google Shape;7822;p65"/>
              <p:cNvSpPr/>
              <p:nvPr/>
            </p:nvSpPr>
            <p:spPr>
              <a:xfrm>
                <a:off x="5074475" y="3356450"/>
                <a:ext cx="16050" cy="16050"/>
              </a:xfrm>
              <a:custGeom>
                <a:avLst/>
                <a:gdLst/>
                <a:ahLst/>
                <a:cxnLst/>
                <a:rect l="l" t="t" r="r" b="b"/>
                <a:pathLst>
                  <a:path w="642" h="642" extrusionOk="0">
                    <a:moveTo>
                      <a:pt x="307" y="1"/>
                    </a:moveTo>
                    <a:cubicBezTo>
                      <a:pt x="140" y="1"/>
                      <a:pt x="1" y="140"/>
                      <a:pt x="1" y="307"/>
                    </a:cubicBezTo>
                    <a:cubicBezTo>
                      <a:pt x="1" y="502"/>
                      <a:pt x="140" y="642"/>
                      <a:pt x="307" y="642"/>
                    </a:cubicBezTo>
                    <a:cubicBezTo>
                      <a:pt x="503" y="642"/>
                      <a:pt x="642" y="502"/>
                      <a:pt x="642" y="307"/>
                    </a:cubicBezTo>
                    <a:cubicBezTo>
                      <a:pt x="642" y="140"/>
                      <a:pt x="503" y="1"/>
                      <a:pt x="3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23" name="Google Shape;7823;p65"/>
              <p:cNvSpPr/>
              <p:nvPr/>
            </p:nvSpPr>
            <p:spPr>
              <a:xfrm>
                <a:off x="5137200" y="3356450"/>
                <a:ext cx="16050" cy="16050"/>
              </a:xfrm>
              <a:custGeom>
                <a:avLst/>
                <a:gdLst/>
                <a:ahLst/>
                <a:cxnLst/>
                <a:rect l="l" t="t" r="r" b="b"/>
                <a:pathLst>
                  <a:path w="642" h="642" extrusionOk="0">
                    <a:moveTo>
                      <a:pt x="307" y="1"/>
                    </a:moveTo>
                    <a:cubicBezTo>
                      <a:pt x="140" y="1"/>
                      <a:pt x="1" y="140"/>
                      <a:pt x="1" y="307"/>
                    </a:cubicBezTo>
                    <a:cubicBezTo>
                      <a:pt x="1" y="502"/>
                      <a:pt x="140" y="642"/>
                      <a:pt x="307" y="642"/>
                    </a:cubicBezTo>
                    <a:cubicBezTo>
                      <a:pt x="474" y="642"/>
                      <a:pt x="614" y="502"/>
                      <a:pt x="614" y="307"/>
                    </a:cubicBezTo>
                    <a:cubicBezTo>
                      <a:pt x="642" y="140"/>
                      <a:pt x="474" y="1"/>
                      <a:pt x="3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24" name="Google Shape;7824;p65"/>
              <p:cNvSpPr/>
              <p:nvPr/>
            </p:nvSpPr>
            <p:spPr>
              <a:xfrm>
                <a:off x="5089125" y="3371950"/>
                <a:ext cx="48100" cy="63100"/>
              </a:xfrm>
              <a:custGeom>
                <a:avLst/>
                <a:gdLst/>
                <a:ahLst/>
                <a:cxnLst/>
                <a:rect l="l" t="t" r="r" b="b"/>
                <a:pathLst>
                  <a:path w="1924" h="2524" extrusionOk="0">
                    <a:moveTo>
                      <a:pt x="976" y="774"/>
                    </a:moveTo>
                    <a:lnTo>
                      <a:pt x="1227" y="1025"/>
                    </a:lnTo>
                    <a:lnTo>
                      <a:pt x="976" y="1499"/>
                    </a:lnTo>
                    <a:lnTo>
                      <a:pt x="753" y="1025"/>
                    </a:lnTo>
                    <a:lnTo>
                      <a:pt x="976" y="774"/>
                    </a:lnTo>
                    <a:close/>
                    <a:moveTo>
                      <a:pt x="976" y="1"/>
                    </a:moveTo>
                    <a:cubicBezTo>
                      <a:pt x="899" y="1"/>
                      <a:pt x="822" y="36"/>
                      <a:pt x="753" y="105"/>
                    </a:cubicBezTo>
                    <a:lnTo>
                      <a:pt x="112" y="747"/>
                    </a:lnTo>
                    <a:cubicBezTo>
                      <a:pt x="0" y="858"/>
                      <a:pt x="0" y="997"/>
                      <a:pt x="56" y="1081"/>
                    </a:cubicBezTo>
                    <a:lnTo>
                      <a:pt x="669" y="2335"/>
                    </a:lnTo>
                    <a:cubicBezTo>
                      <a:pt x="725" y="2461"/>
                      <a:pt x="836" y="2524"/>
                      <a:pt x="948" y="2524"/>
                    </a:cubicBezTo>
                    <a:cubicBezTo>
                      <a:pt x="1059" y="2524"/>
                      <a:pt x="1171" y="2461"/>
                      <a:pt x="1227" y="2335"/>
                    </a:cubicBezTo>
                    <a:lnTo>
                      <a:pt x="1840" y="1081"/>
                    </a:lnTo>
                    <a:cubicBezTo>
                      <a:pt x="1924" y="997"/>
                      <a:pt x="1896" y="802"/>
                      <a:pt x="1784" y="747"/>
                    </a:cubicBezTo>
                    <a:lnTo>
                      <a:pt x="1199" y="105"/>
                    </a:lnTo>
                    <a:cubicBezTo>
                      <a:pt x="1129" y="36"/>
                      <a:pt x="1052" y="1"/>
                      <a:pt x="97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grpSp>
            <p:nvGrpSpPr>
              <p:cNvPr id="7825" name="Google Shape;7825;p65"/>
              <p:cNvGrpSpPr/>
              <p:nvPr/>
            </p:nvGrpSpPr>
            <p:grpSpPr>
              <a:xfrm>
                <a:off x="4995050" y="3245650"/>
                <a:ext cx="236950" cy="269725"/>
                <a:chOff x="4995050" y="3245650"/>
                <a:chExt cx="236950" cy="269725"/>
              </a:xfrm>
              <a:grpFill/>
            </p:grpSpPr>
            <p:sp>
              <p:nvSpPr>
                <p:cNvPr id="7826" name="Google Shape;7826;p65"/>
                <p:cNvSpPr/>
                <p:nvPr/>
              </p:nvSpPr>
              <p:spPr>
                <a:xfrm>
                  <a:off x="4995050" y="3245650"/>
                  <a:ext cx="236950" cy="26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78" h="10789" extrusionOk="0">
                      <a:moveTo>
                        <a:pt x="4822" y="614"/>
                      </a:moveTo>
                      <a:cubicBezTo>
                        <a:pt x="7080" y="614"/>
                        <a:pt x="8920" y="2454"/>
                        <a:pt x="8920" y="4711"/>
                      </a:cubicBezTo>
                      <a:lnTo>
                        <a:pt x="8920" y="10147"/>
                      </a:lnTo>
                      <a:lnTo>
                        <a:pt x="8223" y="10147"/>
                      </a:lnTo>
                      <a:cubicBezTo>
                        <a:pt x="8223" y="8976"/>
                        <a:pt x="7805" y="8001"/>
                        <a:pt x="7108" y="7304"/>
                      </a:cubicBezTo>
                      <a:cubicBezTo>
                        <a:pt x="7471" y="6941"/>
                        <a:pt x="7749" y="6495"/>
                        <a:pt x="7944" y="6049"/>
                      </a:cubicBezTo>
                      <a:cubicBezTo>
                        <a:pt x="8167" y="5548"/>
                        <a:pt x="8251" y="5074"/>
                        <a:pt x="8251" y="4544"/>
                      </a:cubicBezTo>
                      <a:cubicBezTo>
                        <a:pt x="8251" y="3569"/>
                        <a:pt x="7526" y="2649"/>
                        <a:pt x="6551" y="2565"/>
                      </a:cubicBezTo>
                      <a:cubicBezTo>
                        <a:pt x="6475" y="2556"/>
                        <a:pt x="6400" y="2552"/>
                        <a:pt x="6324" y="2552"/>
                      </a:cubicBezTo>
                      <a:cubicBezTo>
                        <a:pt x="5706" y="2552"/>
                        <a:pt x="5115" y="2855"/>
                        <a:pt x="4767" y="3401"/>
                      </a:cubicBezTo>
                      <a:cubicBezTo>
                        <a:pt x="4424" y="2853"/>
                        <a:pt x="3838" y="2548"/>
                        <a:pt x="3192" y="2548"/>
                      </a:cubicBezTo>
                      <a:cubicBezTo>
                        <a:pt x="3050" y="2548"/>
                        <a:pt x="2905" y="2563"/>
                        <a:pt x="2760" y="2593"/>
                      </a:cubicBezTo>
                      <a:cubicBezTo>
                        <a:pt x="1923" y="2788"/>
                        <a:pt x="1338" y="3596"/>
                        <a:pt x="1338" y="4516"/>
                      </a:cubicBezTo>
                      <a:cubicBezTo>
                        <a:pt x="1338" y="5130"/>
                        <a:pt x="1505" y="5715"/>
                        <a:pt x="1868" y="6245"/>
                      </a:cubicBezTo>
                      <a:lnTo>
                        <a:pt x="2509" y="7220"/>
                      </a:lnTo>
                      <a:lnTo>
                        <a:pt x="2035" y="7861"/>
                      </a:lnTo>
                      <a:cubicBezTo>
                        <a:pt x="1589" y="8419"/>
                        <a:pt x="1338" y="9116"/>
                        <a:pt x="1338" y="9841"/>
                      </a:cubicBezTo>
                      <a:lnTo>
                        <a:pt x="1338" y="10119"/>
                      </a:lnTo>
                      <a:lnTo>
                        <a:pt x="697" y="10119"/>
                      </a:lnTo>
                      <a:lnTo>
                        <a:pt x="697" y="4711"/>
                      </a:lnTo>
                      <a:cubicBezTo>
                        <a:pt x="697" y="2454"/>
                        <a:pt x="2565" y="614"/>
                        <a:pt x="4822" y="614"/>
                      </a:cubicBezTo>
                      <a:close/>
                      <a:moveTo>
                        <a:pt x="6241" y="3171"/>
                      </a:moveTo>
                      <a:cubicBezTo>
                        <a:pt x="6288" y="3171"/>
                        <a:pt x="6335" y="3173"/>
                        <a:pt x="6383" y="3178"/>
                      </a:cubicBezTo>
                      <a:cubicBezTo>
                        <a:pt x="6997" y="3234"/>
                        <a:pt x="7498" y="3847"/>
                        <a:pt x="7498" y="4544"/>
                      </a:cubicBezTo>
                      <a:cubicBezTo>
                        <a:pt x="7498" y="5408"/>
                        <a:pt x="7164" y="6245"/>
                        <a:pt x="6523" y="6858"/>
                      </a:cubicBezTo>
                      <a:lnTo>
                        <a:pt x="6328" y="7081"/>
                      </a:lnTo>
                      <a:cubicBezTo>
                        <a:pt x="6188" y="7220"/>
                        <a:pt x="6188" y="7387"/>
                        <a:pt x="6328" y="7527"/>
                      </a:cubicBezTo>
                      <a:cubicBezTo>
                        <a:pt x="6634" y="7834"/>
                        <a:pt x="7498" y="8614"/>
                        <a:pt x="7498" y="10175"/>
                      </a:cubicBezTo>
                      <a:lnTo>
                        <a:pt x="1896" y="10175"/>
                      </a:lnTo>
                      <a:lnTo>
                        <a:pt x="1896" y="10147"/>
                      </a:lnTo>
                      <a:cubicBezTo>
                        <a:pt x="1896" y="9813"/>
                        <a:pt x="1868" y="9032"/>
                        <a:pt x="2453" y="8307"/>
                      </a:cubicBezTo>
                      <a:lnTo>
                        <a:pt x="3066" y="7499"/>
                      </a:lnTo>
                      <a:cubicBezTo>
                        <a:pt x="3150" y="7387"/>
                        <a:pt x="3178" y="7248"/>
                        <a:pt x="3066" y="7109"/>
                      </a:cubicBezTo>
                      <a:lnTo>
                        <a:pt x="2286" y="5938"/>
                      </a:lnTo>
                      <a:cubicBezTo>
                        <a:pt x="2007" y="5520"/>
                        <a:pt x="1868" y="5018"/>
                        <a:pt x="1868" y="4544"/>
                      </a:cubicBezTo>
                      <a:cubicBezTo>
                        <a:pt x="1868" y="3903"/>
                        <a:pt x="2286" y="3346"/>
                        <a:pt x="2788" y="3206"/>
                      </a:cubicBezTo>
                      <a:cubicBezTo>
                        <a:pt x="2884" y="3187"/>
                        <a:pt x="2980" y="3178"/>
                        <a:pt x="3074" y="3178"/>
                      </a:cubicBezTo>
                      <a:cubicBezTo>
                        <a:pt x="3788" y="3178"/>
                        <a:pt x="4376" y="3718"/>
                        <a:pt x="4376" y="4433"/>
                      </a:cubicBezTo>
                      <a:cubicBezTo>
                        <a:pt x="4376" y="4600"/>
                        <a:pt x="4516" y="4739"/>
                        <a:pt x="4683" y="4739"/>
                      </a:cubicBezTo>
                      <a:cubicBezTo>
                        <a:pt x="4850" y="4739"/>
                        <a:pt x="4990" y="4600"/>
                        <a:pt x="4990" y="4433"/>
                      </a:cubicBezTo>
                      <a:cubicBezTo>
                        <a:pt x="4990" y="3753"/>
                        <a:pt x="5530" y="3171"/>
                        <a:pt x="6241" y="3171"/>
                      </a:cubicBezTo>
                      <a:close/>
                      <a:moveTo>
                        <a:pt x="4739" y="1"/>
                      </a:moveTo>
                      <a:cubicBezTo>
                        <a:pt x="2146" y="1"/>
                        <a:pt x="0" y="2147"/>
                        <a:pt x="0" y="4739"/>
                      </a:cubicBezTo>
                      <a:lnTo>
                        <a:pt x="0" y="10454"/>
                      </a:lnTo>
                      <a:cubicBezTo>
                        <a:pt x="0" y="10649"/>
                        <a:pt x="139" y="10788"/>
                        <a:pt x="335" y="10788"/>
                      </a:cubicBezTo>
                      <a:lnTo>
                        <a:pt x="9171" y="10788"/>
                      </a:lnTo>
                      <a:cubicBezTo>
                        <a:pt x="9338" y="10788"/>
                        <a:pt x="9478" y="10649"/>
                        <a:pt x="9478" y="10454"/>
                      </a:cubicBezTo>
                      <a:lnTo>
                        <a:pt x="9478" y="4739"/>
                      </a:lnTo>
                      <a:cubicBezTo>
                        <a:pt x="9478" y="2147"/>
                        <a:pt x="7359" y="1"/>
                        <a:pt x="473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  <p:sp>
              <p:nvSpPr>
                <p:cNvPr id="7827" name="Google Shape;7827;p65"/>
                <p:cNvSpPr/>
                <p:nvPr/>
              </p:nvSpPr>
              <p:spPr>
                <a:xfrm flipH="1">
                  <a:off x="4995050" y="3245650"/>
                  <a:ext cx="236950" cy="26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78" h="10789" extrusionOk="0">
                      <a:moveTo>
                        <a:pt x="4822" y="614"/>
                      </a:moveTo>
                      <a:cubicBezTo>
                        <a:pt x="7080" y="614"/>
                        <a:pt x="8920" y="2454"/>
                        <a:pt x="8920" y="4711"/>
                      </a:cubicBezTo>
                      <a:lnTo>
                        <a:pt x="8920" y="10147"/>
                      </a:lnTo>
                      <a:lnTo>
                        <a:pt x="8223" y="10147"/>
                      </a:lnTo>
                      <a:cubicBezTo>
                        <a:pt x="8223" y="8976"/>
                        <a:pt x="7805" y="8001"/>
                        <a:pt x="7108" y="7304"/>
                      </a:cubicBezTo>
                      <a:cubicBezTo>
                        <a:pt x="7471" y="6941"/>
                        <a:pt x="7749" y="6495"/>
                        <a:pt x="7944" y="6049"/>
                      </a:cubicBezTo>
                      <a:cubicBezTo>
                        <a:pt x="8167" y="5548"/>
                        <a:pt x="8251" y="5074"/>
                        <a:pt x="8251" y="4544"/>
                      </a:cubicBezTo>
                      <a:cubicBezTo>
                        <a:pt x="8251" y="3569"/>
                        <a:pt x="7526" y="2649"/>
                        <a:pt x="6551" y="2565"/>
                      </a:cubicBezTo>
                      <a:cubicBezTo>
                        <a:pt x="6475" y="2556"/>
                        <a:pt x="6400" y="2552"/>
                        <a:pt x="6324" y="2552"/>
                      </a:cubicBezTo>
                      <a:cubicBezTo>
                        <a:pt x="5706" y="2552"/>
                        <a:pt x="5115" y="2855"/>
                        <a:pt x="4767" y="3401"/>
                      </a:cubicBezTo>
                      <a:cubicBezTo>
                        <a:pt x="4424" y="2853"/>
                        <a:pt x="3838" y="2548"/>
                        <a:pt x="3192" y="2548"/>
                      </a:cubicBezTo>
                      <a:cubicBezTo>
                        <a:pt x="3050" y="2548"/>
                        <a:pt x="2905" y="2563"/>
                        <a:pt x="2760" y="2593"/>
                      </a:cubicBezTo>
                      <a:cubicBezTo>
                        <a:pt x="1923" y="2788"/>
                        <a:pt x="1338" y="3596"/>
                        <a:pt x="1338" y="4516"/>
                      </a:cubicBezTo>
                      <a:cubicBezTo>
                        <a:pt x="1338" y="5130"/>
                        <a:pt x="1505" y="5715"/>
                        <a:pt x="1868" y="6245"/>
                      </a:cubicBezTo>
                      <a:lnTo>
                        <a:pt x="2509" y="7220"/>
                      </a:lnTo>
                      <a:lnTo>
                        <a:pt x="2035" y="7861"/>
                      </a:lnTo>
                      <a:cubicBezTo>
                        <a:pt x="1589" y="8419"/>
                        <a:pt x="1338" y="9116"/>
                        <a:pt x="1338" y="9841"/>
                      </a:cubicBezTo>
                      <a:lnTo>
                        <a:pt x="1338" y="10119"/>
                      </a:lnTo>
                      <a:lnTo>
                        <a:pt x="697" y="10119"/>
                      </a:lnTo>
                      <a:lnTo>
                        <a:pt x="697" y="4711"/>
                      </a:lnTo>
                      <a:cubicBezTo>
                        <a:pt x="697" y="2454"/>
                        <a:pt x="2565" y="614"/>
                        <a:pt x="4822" y="614"/>
                      </a:cubicBezTo>
                      <a:close/>
                      <a:moveTo>
                        <a:pt x="6241" y="3171"/>
                      </a:moveTo>
                      <a:cubicBezTo>
                        <a:pt x="6288" y="3171"/>
                        <a:pt x="6335" y="3173"/>
                        <a:pt x="6383" y="3178"/>
                      </a:cubicBezTo>
                      <a:cubicBezTo>
                        <a:pt x="6997" y="3234"/>
                        <a:pt x="7498" y="3847"/>
                        <a:pt x="7498" y="4544"/>
                      </a:cubicBezTo>
                      <a:cubicBezTo>
                        <a:pt x="7498" y="5408"/>
                        <a:pt x="7164" y="6245"/>
                        <a:pt x="6523" y="6858"/>
                      </a:cubicBezTo>
                      <a:lnTo>
                        <a:pt x="6328" y="7081"/>
                      </a:lnTo>
                      <a:cubicBezTo>
                        <a:pt x="6188" y="7220"/>
                        <a:pt x="6188" y="7387"/>
                        <a:pt x="6328" y="7527"/>
                      </a:cubicBezTo>
                      <a:cubicBezTo>
                        <a:pt x="6634" y="7834"/>
                        <a:pt x="7498" y="8614"/>
                        <a:pt x="7498" y="10175"/>
                      </a:cubicBezTo>
                      <a:lnTo>
                        <a:pt x="1896" y="10175"/>
                      </a:lnTo>
                      <a:lnTo>
                        <a:pt x="1896" y="10147"/>
                      </a:lnTo>
                      <a:cubicBezTo>
                        <a:pt x="1896" y="9813"/>
                        <a:pt x="1868" y="9032"/>
                        <a:pt x="2453" y="8307"/>
                      </a:cubicBezTo>
                      <a:lnTo>
                        <a:pt x="3066" y="7499"/>
                      </a:lnTo>
                      <a:cubicBezTo>
                        <a:pt x="3150" y="7387"/>
                        <a:pt x="3178" y="7248"/>
                        <a:pt x="3066" y="7109"/>
                      </a:cubicBezTo>
                      <a:lnTo>
                        <a:pt x="2286" y="5938"/>
                      </a:lnTo>
                      <a:cubicBezTo>
                        <a:pt x="2007" y="5520"/>
                        <a:pt x="1868" y="5018"/>
                        <a:pt x="1868" y="4544"/>
                      </a:cubicBezTo>
                      <a:cubicBezTo>
                        <a:pt x="1868" y="3903"/>
                        <a:pt x="2286" y="3346"/>
                        <a:pt x="2788" y="3206"/>
                      </a:cubicBezTo>
                      <a:cubicBezTo>
                        <a:pt x="2884" y="3187"/>
                        <a:pt x="2980" y="3178"/>
                        <a:pt x="3074" y="3178"/>
                      </a:cubicBezTo>
                      <a:cubicBezTo>
                        <a:pt x="3788" y="3178"/>
                        <a:pt x="4376" y="3718"/>
                        <a:pt x="4376" y="4433"/>
                      </a:cubicBezTo>
                      <a:cubicBezTo>
                        <a:pt x="4376" y="4600"/>
                        <a:pt x="4516" y="4739"/>
                        <a:pt x="4683" y="4739"/>
                      </a:cubicBezTo>
                      <a:cubicBezTo>
                        <a:pt x="4850" y="4739"/>
                        <a:pt x="4990" y="4600"/>
                        <a:pt x="4990" y="4433"/>
                      </a:cubicBezTo>
                      <a:cubicBezTo>
                        <a:pt x="4990" y="3753"/>
                        <a:pt x="5530" y="3171"/>
                        <a:pt x="6241" y="3171"/>
                      </a:cubicBezTo>
                      <a:close/>
                      <a:moveTo>
                        <a:pt x="4739" y="1"/>
                      </a:moveTo>
                      <a:cubicBezTo>
                        <a:pt x="2146" y="1"/>
                        <a:pt x="0" y="2147"/>
                        <a:pt x="0" y="4739"/>
                      </a:cubicBezTo>
                      <a:lnTo>
                        <a:pt x="0" y="10454"/>
                      </a:lnTo>
                      <a:cubicBezTo>
                        <a:pt x="0" y="10649"/>
                        <a:pt x="139" y="10788"/>
                        <a:pt x="335" y="10788"/>
                      </a:cubicBezTo>
                      <a:lnTo>
                        <a:pt x="9171" y="10788"/>
                      </a:lnTo>
                      <a:cubicBezTo>
                        <a:pt x="9338" y="10788"/>
                        <a:pt x="9478" y="10649"/>
                        <a:pt x="9478" y="10454"/>
                      </a:cubicBezTo>
                      <a:lnTo>
                        <a:pt x="9478" y="4739"/>
                      </a:lnTo>
                      <a:cubicBezTo>
                        <a:pt x="9478" y="2147"/>
                        <a:pt x="7359" y="1"/>
                        <a:pt x="473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62728" tIns="62728" rIns="62728" bIns="62728" anchor="ctr" anchorCtr="0">
                  <a:noAutofit/>
                </a:bodyPr>
                <a:lstStyle/>
                <a:p>
                  <a:endParaRPr sz="764"/>
                </a:p>
              </p:txBody>
            </p:sp>
          </p:grpSp>
        </p:grpSp>
        <p:grpSp>
          <p:nvGrpSpPr>
            <p:cNvPr id="7828" name="Google Shape;7828;p65"/>
            <p:cNvGrpSpPr/>
            <p:nvPr/>
          </p:nvGrpSpPr>
          <p:grpSpPr>
            <a:xfrm>
              <a:off x="3011793" y="1150796"/>
              <a:ext cx="238169" cy="236959"/>
              <a:chOff x="4724650" y="2885700"/>
              <a:chExt cx="270750" cy="269375"/>
            </a:xfrm>
            <a:grpFill/>
          </p:grpSpPr>
          <p:sp>
            <p:nvSpPr>
              <p:cNvPr id="7829" name="Google Shape;7829;p65"/>
              <p:cNvSpPr/>
              <p:nvPr/>
            </p:nvSpPr>
            <p:spPr>
              <a:xfrm flipH="1">
                <a:off x="4725000" y="2885700"/>
                <a:ext cx="270400" cy="269375"/>
              </a:xfrm>
              <a:custGeom>
                <a:avLst/>
                <a:gdLst/>
                <a:ahLst/>
                <a:cxnLst/>
                <a:rect l="l" t="t" r="r" b="b"/>
                <a:pathLst>
                  <a:path w="10816" h="10775" extrusionOk="0">
                    <a:moveTo>
                      <a:pt x="1655" y="3145"/>
                    </a:moveTo>
                    <a:cubicBezTo>
                      <a:pt x="1870" y="3145"/>
                      <a:pt x="2092" y="3219"/>
                      <a:pt x="2286" y="3388"/>
                    </a:cubicBezTo>
                    <a:cubicBezTo>
                      <a:pt x="1840" y="3722"/>
                      <a:pt x="1450" y="4308"/>
                      <a:pt x="1338" y="5005"/>
                    </a:cubicBezTo>
                    <a:cubicBezTo>
                      <a:pt x="948" y="4865"/>
                      <a:pt x="697" y="4503"/>
                      <a:pt x="697" y="4085"/>
                    </a:cubicBezTo>
                    <a:cubicBezTo>
                      <a:pt x="697" y="3540"/>
                      <a:pt x="1158" y="3145"/>
                      <a:pt x="1655" y="3145"/>
                    </a:cubicBezTo>
                    <a:close/>
                    <a:moveTo>
                      <a:pt x="9227" y="3165"/>
                    </a:moveTo>
                    <a:cubicBezTo>
                      <a:pt x="9757" y="3165"/>
                      <a:pt x="10203" y="3555"/>
                      <a:pt x="10203" y="4085"/>
                    </a:cubicBezTo>
                    <a:cubicBezTo>
                      <a:pt x="10203" y="4503"/>
                      <a:pt x="9924" y="4865"/>
                      <a:pt x="9534" y="5005"/>
                    </a:cubicBezTo>
                    <a:cubicBezTo>
                      <a:pt x="9450" y="4419"/>
                      <a:pt x="9199" y="3917"/>
                      <a:pt x="8725" y="3499"/>
                    </a:cubicBezTo>
                    <a:cubicBezTo>
                      <a:pt x="8697" y="3471"/>
                      <a:pt x="8642" y="3444"/>
                      <a:pt x="8586" y="3388"/>
                    </a:cubicBezTo>
                    <a:cubicBezTo>
                      <a:pt x="8781" y="3248"/>
                      <a:pt x="8976" y="3165"/>
                      <a:pt x="9227" y="3165"/>
                    </a:cubicBezTo>
                    <a:close/>
                    <a:moveTo>
                      <a:pt x="5436" y="712"/>
                    </a:moveTo>
                    <a:lnTo>
                      <a:pt x="5882" y="991"/>
                    </a:lnTo>
                    <a:cubicBezTo>
                      <a:pt x="5921" y="1010"/>
                      <a:pt x="5972" y="1042"/>
                      <a:pt x="6037" y="1042"/>
                    </a:cubicBezTo>
                    <a:cubicBezTo>
                      <a:pt x="6066" y="1042"/>
                      <a:pt x="6098" y="1036"/>
                      <a:pt x="6133" y="1018"/>
                    </a:cubicBezTo>
                    <a:lnTo>
                      <a:pt x="6635" y="879"/>
                    </a:lnTo>
                    <a:lnTo>
                      <a:pt x="7025" y="1269"/>
                    </a:lnTo>
                    <a:cubicBezTo>
                      <a:pt x="7109" y="1325"/>
                      <a:pt x="7164" y="1381"/>
                      <a:pt x="7248" y="1381"/>
                    </a:cubicBezTo>
                    <a:lnTo>
                      <a:pt x="7805" y="1409"/>
                    </a:lnTo>
                    <a:lnTo>
                      <a:pt x="8028" y="1910"/>
                    </a:lnTo>
                    <a:cubicBezTo>
                      <a:pt x="8084" y="1966"/>
                      <a:pt x="8140" y="2050"/>
                      <a:pt x="8224" y="2050"/>
                    </a:cubicBezTo>
                    <a:lnTo>
                      <a:pt x="8725" y="2217"/>
                    </a:lnTo>
                    <a:lnTo>
                      <a:pt x="8809" y="2552"/>
                    </a:lnTo>
                    <a:cubicBezTo>
                      <a:pt x="8502" y="2663"/>
                      <a:pt x="8168" y="2830"/>
                      <a:pt x="7973" y="3109"/>
                    </a:cubicBezTo>
                    <a:cubicBezTo>
                      <a:pt x="7879" y="3091"/>
                      <a:pt x="7785" y="3082"/>
                      <a:pt x="7692" y="3082"/>
                    </a:cubicBezTo>
                    <a:cubicBezTo>
                      <a:pt x="7061" y="3082"/>
                      <a:pt x="6459" y="3478"/>
                      <a:pt x="6217" y="4085"/>
                    </a:cubicBezTo>
                    <a:lnTo>
                      <a:pt x="6021" y="4642"/>
                    </a:lnTo>
                    <a:cubicBezTo>
                      <a:pt x="5910" y="4893"/>
                      <a:pt x="5715" y="5032"/>
                      <a:pt x="5464" y="5032"/>
                    </a:cubicBezTo>
                    <a:cubicBezTo>
                      <a:pt x="5213" y="5032"/>
                      <a:pt x="4962" y="4893"/>
                      <a:pt x="4906" y="4642"/>
                    </a:cubicBezTo>
                    <a:lnTo>
                      <a:pt x="4683" y="4085"/>
                    </a:lnTo>
                    <a:cubicBezTo>
                      <a:pt x="4441" y="3478"/>
                      <a:pt x="3839" y="3082"/>
                      <a:pt x="3227" y="3082"/>
                    </a:cubicBezTo>
                    <a:cubicBezTo>
                      <a:pt x="3136" y="3082"/>
                      <a:pt x="3045" y="3091"/>
                      <a:pt x="2955" y="3109"/>
                    </a:cubicBezTo>
                    <a:cubicBezTo>
                      <a:pt x="2732" y="2830"/>
                      <a:pt x="2453" y="2635"/>
                      <a:pt x="2119" y="2552"/>
                    </a:cubicBezTo>
                    <a:lnTo>
                      <a:pt x="2175" y="2217"/>
                    </a:lnTo>
                    <a:lnTo>
                      <a:pt x="2649" y="2050"/>
                    </a:lnTo>
                    <a:cubicBezTo>
                      <a:pt x="2704" y="1994"/>
                      <a:pt x="2788" y="1966"/>
                      <a:pt x="2816" y="1910"/>
                    </a:cubicBezTo>
                    <a:lnTo>
                      <a:pt x="3067" y="1409"/>
                    </a:lnTo>
                    <a:lnTo>
                      <a:pt x="3624" y="1381"/>
                    </a:lnTo>
                    <a:cubicBezTo>
                      <a:pt x="3680" y="1381"/>
                      <a:pt x="3764" y="1353"/>
                      <a:pt x="3819" y="1269"/>
                    </a:cubicBezTo>
                    <a:lnTo>
                      <a:pt x="4210" y="879"/>
                    </a:lnTo>
                    <a:lnTo>
                      <a:pt x="4739" y="1018"/>
                    </a:lnTo>
                    <a:cubicBezTo>
                      <a:pt x="4756" y="1036"/>
                      <a:pt x="4779" y="1042"/>
                      <a:pt x="4804" y="1042"/>
                    </a:cubicBezTo>
                    <a:cubicBezTo>
                      <a:pt x="4859" y="1042"/>
                      <a:pt x="4924" y="1010"/>
                      <a:pt x="4962" y="991"/>
                    </a:cubicBezTo>
                    <a:lnTo>
                      <a:pt x="5436" y="712"/>
                    </a:lnTo>
                    <a:close/>
                    <a:moveTo>
                      <a:pt x="5436" y="7625"/>
                    </a:moveTo>
                    <a:cubicBezTo>
                      <a:pt x="5603" y="7625"/>
                      <a:pt x="5743" y="7681"/>
                      <a:pt x="5882" y="7792"/>
                    </a:cubicBezTo>
                    <a:cubicBezTo>
                      <a:pt x="5966" y="7904"/>
                      <a:pt x="6021" y="7987"/>
                      <a:pt x="6049" y="8099"/>
                    </a:cubicBezTo>
                    <a:cubicBezTo>
                      <a:pt x="5826" y="8350"/>
                      <a:pt x="5603" y="8600"/>
                      <a:pt x="5436" y="8768"/>
                    </a:cubicBezTo>
                    <a:lnTo>
                      <a:pt x="4795" y="8127"/>
                    </a:lnTo>
                    <a:cubicBezTo>
                      <a:pt x="4879" y="7848"/>
                      <a:pt x="5102" y="7625"/>
                      <a:pt x="5436" y="7625"/>
                    </a:cubicBezTo>
                    <a:close/>
                    <a:moveTo>
                      <a:pt x="3226" y="3711"/>
                    </a:moveTo>
                    <a:cubicBezTo>
                      <a:pt x="3600" y="3711"/>
                      <a:pt x="3965" y="3943"/>
                      <a:pt x="4126" y="4336"/>
                    </a:cubicBezTo>
                    <a:lnTo>
                      <a:pt x="4349" y="4893"/>
                    </a:lnTo>
                    <a:cubicBezTo>
                      <a:pt x="4516" y="5395"/>
                      <a:pt x="4990" y="5701"/>
                      <a:pt x="5492" y="5701"/>
                    </a:cubicBezTo>
                    <a:cubicBezTo>
                      <a:pt x="6021" y="5701"/>
                      <a:pt x="6467" y="5395"/>
                      <a:pt x="6635" y="4893"/>
                    </a:cubicBezTo>
                    <a:lnTo>
                      <a:pt x="6858" y="4336"/>
                    </a:lnTo>
                    <a:cubicBezTo>
                      <a:pt x="7002" y="3957"/>
                      <a:pt x="7379" y="3730"/>
                      <a:pt x="7756" y="3730"/>
                    </a:cubicBezTo>
                    <a:cubicBezTo>
                      <a:pt x="7962" y="3730"/>
                      <a:pt x="8168" y="3798"/>
                      <a:pt x="8335" y="3945"/>
                    </a:cubicBezTo>
                    <a:cubicBezTo>
                      <a:pt x="8725" y="4308"/>
                      <a:pt x="8948" y="4782"/>
                      <a:pt x="8948" y="5339"/>
                    </a:cubicBezTo>
                    <a:cubicBezTo>
                      <a:pt x="8920" y="6175"/>
                      <a:pt x="8502" y="7430"/>
                      <a:pt x="7861" y="8405"/>
                    </a:cubicBezTo>
                    <a:cubicBezTo>
                      <a:pt x="7248" y="9381"/>
                      <a:pt x="6467" y="10022"/>
                      <a:pt x="5771" y="10161"/>
                    </a:cubicBezTo>
                    <a:lnTo>
                      <a:pt x="5771" y="9353"/>
                    </a:lnTo>
                    <a:cubicBezTo>
                      <a:pt x="5938" y="9186"/>
                      <a:pt x="6328" y="8796"/>
                      <a:pt x="6635" y="8517"/>
                    </a:cubicBezTo>
                    <a:cubicBezTo>
                      <a:pt x="6718" y="8461"/>
                      <a:pt x="6746" y="8377"/>
                      <a:pt x="6746" y="8322"/>
                    </a:cubicBezTo>
                    <a:cubicBezTo>
                      <a:pt x="6746" y="7959"/>
                      <a:pt x="6607" y="7653"/>
                      <a:pt x="6356" y="7402"/>
                    </a:cubicBezTo>
                    <a:cubicBezTo>
                      <a:pt x="6105" y="7151"/>
                      <a:pt x="5798" y="7012"/>
                      <a:pt x="5464" y="7012"/>
                    </a:cubicBezTo>
                    <a:cubicBezTo>
                      <a:pt x="4767" y="7012"/>
                      <a:pt x="4210" y="7569"/>
                      <a:pt x="4210" y="8266"/>
                    </a:cubicBezTo>
                    <a:cubicBezTo>
                      <a:pt x="4210" y="8350"/>
                      <a:pt x="4237" y="8461"/>
                      <a:pt x="4293" y="8489"/>
                    </a:cubicBezTo>
                    <a:lnTo>
                      <a:pt x="5185" y="9353"/>
                    </a:lnTo>
                    <a:lnTo>
                      <a:pt x="5185" y="10161"/>
                    </a:lnTo>
                    <a:cubicBezTo>
                      <a:pt x="4433" y="10022"/>
                      <a:pt x="3708" y="9381"/>
                      <a:pt x="3095" y="8405"/>
                    </a:cubicBezTo>
                    <a:cubicBezTo>
                      <a:pt x="2453" y="7430"/>
                      <a:pt x="2035" y="6231"/>
                      <a:pt x="2035" y="5339"/>
                    </a:cubicBezTo>
                    <a:cubicBezTo>
                      <a:pt x="2035" y="4782"/>
                      <a:pt x="2258" y="4336"/>
                      <a:pt x="2621" y="3945"/>
                    </a:cubicBezTo>
                    <a:cubicBezTo>
                      <a:pt x="2801" y="3785"/>
                      <a:pt x="3015" y="3711"/>
                      <a:pt x="3226" y="3711"/>
                    </a:cubicBezTo>
                    <a:close/>
                    <a:moveTo>
                      <a:pt x="5408" y="1"/>
                    </a:moveTo>
                    <a:cubicBezTo>
                      <a:pt x="5352" y="1"/>
                      <a:pt x="5297" y="15"/>
                      <a:pt x="5241" y="43"/>
                    </a:cubicBezTo>
                    <a:lnTo>
                      <a:pt x="4739" y="377"/>
                    </a:lnTo>
                    <a:lnTo>
                      <a:pt x="4126" y="238"/>
                    </a:lnTo>
                    <a:cubicBezTo>
                      <a:pt x="4103" y="222"/>
                      <a:pt x="4077" y="215"/>
                      <a:pt x="4050" y="215"/>
                    </a:cubicBezTo>
                    <a:cubicBezTo>
                      <a:pt x="3980" y="215"/>
                      <a:pt x="3900" y="261"/>
                      <a:pt x="3819" y="322"/>
                    </a:cubicBezTo>
                    <a:lnTo>
                      <a:pt x="3401" y="740"/>
                    </a:lnTo>
                    <a:lnTo>
                      <a:pt x="2816" y="795"/>
                    </a:lnTo>
                    <a:cubicBezTo>
                      <a:pt x="2704" y="795"/>
                      <a:pt x="2593" y="851"/>
                      <a:pt x="2537" y="963"/>
                    </a:cubicBezTo>
                    <a:lnTo>
                      <a:pt x="2258" y="1492"/>
                    </a:lnTo>
                    <a:lnTo>
                      <a:pt x="1701" y="1687"/>
                    </a:lnTo>
                    <a:cubicBezTo>
                      <a:pt x="1589" y="1715"/>
                      <a:pt x="1534" y="1827"/>
                      <a:pt x="1478" y="1938"/>
                    </a:cubicBezTo>
                    <a:lnTo>
                      <a:pt x="1394" y="2524"/>
                    </a:lnTo>
                    <a:cubicBezTo>
                      <a:pt x="1032" y="2552"/>
                      <a:pt x="725" y="2747"/>
                      <a:pt x="474" y="2970"/>
                    </a:cubicBezTo>
                    <a:cubicBezTo>
                      <a:pt x="168" y="3304"/>
                      <a:pt x="0" y="3667"/>
                      <a:pt x="0" y="4085"/>
                    </a:cubicBezTo>
                    <a:cubicBezTo>
                      <a:pt x="0" y="4865"/>
                      <a:pt x="586" y="5534"/>
                      <a:pt x="1283" y="5618"/>
                    </a:cubicBezTo>
                    <a:cubicBezTo>
                      <a:pt x="1338" y="6566"/>
                      <a:pt x="1812" y="7764"/>
                      <a:pt x="2426" y="8740"/>
                    </a:cubicBezTo>
                    <a:cubicBezTo>
                      <a:pt x="3290" y="10050"/>
                      <a:pt x="4349" y="10775"/>
                      <a:pt x="5352" y="10775"/>
                    </a:cubicBezTo>
                    <a:cubicBezTo>
                      <a:pt x="6412" y="10775"/>
                      <a:pt x="7443" y="10050"/>
                      <a:pt x="8279" y="8740"/>
                    </a:cubicBezTo>
                    <a:cubicBezTo>
                      <a:pt x="8893" y="7764"/>
                      <a:pt x="9366" y="6566"/>
                      <a:pt x="9422" y="5618"/>
                    </a:cubicBezTo>
                    <a:cubicBezTo>
                      <a:pt x="9729" y="5562"/>
                      <a:pt x="10008" y="5423"/>
                      <a:pt x="10258" y="5200"/>
                    </a:cubicBezTo>
                    <a:cubicBezTo>
                      <a:pt x="10649" y="4921"/>
                      <a:pt x="10816" y="4503"/>
                      <a:pt x="10816" y="4085"/>
                    </a:cubicBezTo>
                    <a:cubicBezTo>
                      <a:pt x="10816" y="3667"/>
                      <a:pt x="10649" y="3248"/>
                      <a:pt x="10342" y="2970"/>
                    </a:cubicBezTo>
                    <a:cubicBezTo>
                      <a:pt x="10091" y="2747"/>
                      <a:pt x="9785" y="2607"/>
                      <a:pt x="9422" y="2524"/>
                    </a:cubicBezTo>
                    <a:lnTo>
                      <a:pt x="9339" y="1938"/>
                    </a:lnTo>
                    <a:cubicBezTo>
                      <a:pt x="9283" y="1827"/>
                      <a:pt x="9227" y="1715"/>
                      <a:pt x="9116" y="1687"/>
                    </a:cubicBezTo>
                    <a:lnTo>
                      <a:pt x="8558" y="1492"/>
                    </a:lnTo>
                    <a:lnTo>
                      <a:pt x="8279" y="963"/>
                    </a:lnTo>
                    <a:cubicBezTo>
                      <a:pt x="8251" y="851"/>
                      <a:pt x="8140" y="795"/>
                      <a:pt x="8001" y="795"/>
                    </a:cubicBezTo>
                    <a:lnTo>
                      <a:pt x="7415" y="740"/>
                    </a:lnTo>
                    <a:lnTo>
                      <a:pt x="6997" y="322"/>
                    </a:lnTo>
                    <a:cubicBezTo>
                      <a:pt x="6913" y="266"/>
                      <a:pt x="6774" y="238"/>
                      <a:pt x="6690" y="238"/>
                    </a:cubicBezTo>
                    <a:lnTo>
                      <a:pt x="6077" y="377"/>
                    </a:lnTo>
                    <a:lnTo>
                      <a:pt x="5575" y="43"/>
                    </a:lnTo>
                    <a:cubicBezTo>
                      <a:pt x="5520" y="15"/>
                      <a:pt x="5464" y="1"/>
                      <a:pt x="54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0" name="Google Shape;7830;p65"/>
              <p:cNvSpPr/>
              <p:nvPr/>
            </p:nvSpPr>
            <p:spPr>
              <a:xfrm>
                <a:off x="4724650" y="2885700"/>
                <a:ext cx="270400" cy="269375"/>
              </a:xfrm>
              <a:custGeom>
                <a:avLst/>
                <a:gdLst/>
                <a:ahLst/>
                <a:cxnLst/>
                <a:rect l="l" t="t" r="r" b="b"/>
                <a:pathLst>
                  <a:path w="10816" h="10775" extrusionOk="0">
                    <a:moveTo>
                      <a:pt x="1655" y="3145"/>
                    </a:moveTo>
                    <a:cubicBezTo>
                      <a:pt x="1870" y="3145"/>
                      <a:pt x="2092" y="3219"/>
                      <a:pt x="2286" y="3388"/>
                    </a:cubicBezTo>
                    <a:cubicBezTo>
                      <a:pt x="1840" y="3722"/>
                      <a:pt x="1450" y="4308"/>
                      <a:pt x="1338" y="5005"/>
                    </a:cubicBezTo>
                    <a:cubicBezTo>
                      <a:pt x="948" y="4865"/>
                      <a:pt x="697" y="4503"/>
                      <a:pt x="697" y="4085"/>
                    </a:cubicBezTo>
                    <a:cubicBezTo>
                      <a:pt x="697" y="3540"/>
                      <a:pt x="1158" y="3145"/>
                      <a:pt x="1655" y="3145"/>
                    </a:cubicBezTo>
                    <a:close/>
                    <a:moveTo>
                      <a:pt x="9227" y="3165"/>
                    </a:moveTo>
                    <a:cubicBezTo>
                      <a:pt x="9757" y="3165"/>
                      <a:pt x="10203" y="3555"/>
                      <a:pt x="10203" y="4085"/>
                    </a:cubicBezTo>
                    <a:cubicBezTo>
                      <a:pt x="10203" y="4503"/>
                      <a:pt x="9924" y="4865"/>
                      <a:pt x="9534" y="5005"/>
                    </a:cubicBezTo>
                    <a:cubicBezTo>
                      <a:pt x="9450" y="4419"/>
                      <a:pt x="9199" y="3917"/>
                      <a:pt x="8725" y="3499"/>
                    </a:cubicBezTo>
                    <a:cubicBezTo>
                      <a:pt x="8697" y="3471"/>
                      <a:pt x="8642" y="3444"/>
                      <a:pt x="8586" y="3388"/>
                    </a:cubicBezTo>
                    <a:cubicBezTo>
                      <a:pt x="8781" y="3248"/>
                      <a:pt x="8976" y="3165"/>
                      <a:pt x="9227" y="3165"/>
                    </a:cubicBezTo>
                    <a:close/>
                    <a:moveTo>
                      <a:pt x="5436" y="712"/>
                    </a:moveTo>
                    <a:lnTo>
                      <a:pt x="5882" y="991"/>
                    </a:lnTo>
                    <a:cubicBezTo>
                      <a:pt x="5921" y="1010"/>
                      <a:pt x="5972" y="1042"/>
                      <a:pt x="6037" y="1042"/>
                    </a:cubicBezTo>
                    <a:cubicBezTo>
                      <a:pt x="6066" y="1042"/>
                      <a:pt x="6098" y="1036"/>
                      <a:pt x="6133" y="1018"/>
                    </a:cubicBezTo>
                    <a:lnTo>
                      <a:pt x="6635" y="879"/>
                    </a:lnTo>
                    <a:lnTo>
                      <a:pt x="7025" y="1269"/>
                    </a:lnTo>
                    <a:cubicBezTo>
                      <a:pt x="7109" y="1325"/>
                      <a:pt x="7164" y="1381"/>
                      <a:pt x="7248" y="1381"/>
                    </a:cubicBezTo>
                    <a:lnTo>
                      <a:pt x="7805" y="1409"/>
                    </a:lnTo>
                    <a:lnTo>
                      <a:pt x="8028" y="1910"/>
                    </a:lnTo>
                    <a:cubicBezTo>
                      <a:pt x="8084" y="1966"/>
                      <a:pt x="8140" y="2050"/>
                      <a:pt x="8224" y="2050"/>
                    </a:cubicBezTo>
                    <a:lnTo>
                      <a:pt x="8725" y="2217"/>
                    </a:lnTo>
                    <a:lnTo>
                      <a:pt x="8809" y="2552"/>
                    </a:lnTo>
                    <a:cubicBezTo>
                      <a:pt x="8502" y="2663"/>
                      <a:pt x="8168" y="2830"/>
                      <a:pt x="7973" y="3109"/>
                    </a:cubicBezTo>
                    <a:cubicBezTo>
                      <a:pt x="7879" y="3091"/>
                      <a:pt x="7785" y="3082"/>
                      <a:pt x="7692" y="3082"/>
                    </a:cubicBezTo>
                    <a:cubicBezTo>
                      <a:pt x="7061" y="3082"/>
                      <a:pt x="6459" y="3478"/>
                      <a:pt x="6217" y="4085"/>
                    </a:cubicBezTo>
                    <a:lnTo>
                      <a:pt x="6021" y="4642"/>
                    </a:lnTo>
                    <a:cubicBezTo>
                      <a:pt x="5910" y="4893"/>
                      <a:pt x="5715" y="5032"/>
                      <a:pt x="5464" y="5032"/>
                    </a:cubicBezTo>
                    <a:cubicBezTo>
                      <a:pt x="5213" y="5032"/>
                      <a:pt x="4962" y="4893"/>
                      <a:pt x="4906" y="4642"/>
                    </a:cubicBezTo>
                    <a:lnTo>
                      <a:pt x="4683" y="4085"/>
                    </a:lnTo>
                    <a:cubicBezTo>
                      <a:pt x="4441" y="3478"/>
                      <a:pt x="3839" y="3082"/>
                      <a:pt x="3227" y="3082"/>
                    </a:cubicBezTo>
                    <a:cubicBezTo>
                      <a:pt x="3136" y="3082"/>
                      <a:pt x="3045" y="3091"/>
                      <a:pt x="2955" y="3109"/>
                    </a:cubicBezTo>
                    <a:cubicBezTo>
                      <a:pt x="2732" y="2830"/>
                      <a:pt x="2453" y="2635"/>
                      <a:pt x="2119" y="2552"/>
                    </a:cubicBezTo>
                    <a:lnTo>
                      <a:pt x="2175" y="2217"/>
                    </a:lnTo>
                    <a:lnTo>
                      <a:pt x="2649" y="2050"/>
                    </a:lnTo>
                    <a:cubicBezTo>
                      <a:pt x="2704" y="1994"/>
                      <a:pt x="2788" y="1966"/>
                      <a:pt x="2816" y="1910"/>
                    </a:cubicBezTo>
                    <a:lnTo>
                      <a:pt x="3067" y="1409"/>
                    </a:lnTo>
                    <a:lnTo>
                      <a:pt x="3624" y="1381"/>
                    </a:lnTo>
                    <a:cubicBezTo>
                      <a:pt x="3680" y="1381"/>
                      <a:pt x="3764" y="1353"/>
                      <a:pt x="3819" y="1269"/>
                    </a:cubicBezTo>
                    <a:lnTo>
                      <a:pt x="4210" y="879"/>
                    </a:lnTo>
                    <a:lnTo>
                      <a:pt x="4739" y="1018"/>
                    </a:lnTo>
                    <a:cubicBezTo>
                      <a:pt x="4756" y="1036"/>
                      <a:pt x="4779" y="1042"/>
                      <a:pt x="4804" y="1042"/>
                    </a:cubicBezTo>
                    <a:cubicBezTo>
                      <a:pt x="4859" y="1042"/>
                      <a:pt x="4924" y="1010"/>
                      <a:pt x="4962" y="991"/>
                    </a:cubicBezTo>
                    <a:lnTo>
                      <a:pt x="5436" y="712"/>
                    </a:lnTo>
                    <a:close/>
                    <a:moveTo>
                      <a:pt x="5436" y="7625"/>
                    </a:moveTo>
                    <a:cubicBezTo>
                      <a:pt x="5603" y="7625"/>
                      <a:pt x="5743" y="7681"/>
                      <a:pt x="5882" y="7792"/>
                    </a:cubicBezTo>
                    <a:cubicBezTo>
                      <a:pt x="5966" y="7904"/>
                      <a:pt x="6021" y="7987"/>
                      <a:pt x="6049" y="8099"/>
                    </a:cubicBezTo>
                    <a:cubicBezTo>
                      <a:pt x="5826" y="8350"/>
                      <a:pt x="5603" y="8600"/>
                      <a:pt x="5436" y="8768"/>
                    </a:cubicBezTo>
                    <a:lnTo>
                      <a:pt x="4795" y="8127"/>
                    </a:lnTo>
                    <a:cubicBezTo>
                      <a:pt x="4879" y="7848"/>
                      <a:pt x="5102" y="7625"/>
                      <a:pt x="5436" y="7625"/>
                    </a:cubicBezTo>
                    <a:close/>
                    <a:moveTo>
                      <a:pt x="3226" y="3711"/>
                    </a:moveTo>
                    <a:cubicBezTo>
                      <a:pt x="3600" y="3711"/>
                      <a:pt x="3965" y="3943"/>
                      <a:pt x="4126" y="4336"/>
                    </a:cubicBezTo>
                    <a:lnTo>
                      <a:pt x="4349" y="4893"/>
                    </a:lnTo>
                    <a:cubicBezTo>
                      <a:pt x="4516" y="5395"/>
                      <a:pt x="4990" y="5701"/>
                      <a:pt x="5492" y="5701"/>
                    </a:cubicBezTo>
                    <a:cubicBezTo>
                      <a:pt x="6021" y="5701"/>
                      <a:pt x="6467" y="5395"/>
                      <a:pt x="6635" y="4893"/>
                    </a:cubicBezTo>
                    <a:lnTo>
                      <a:pt x="6858" y="4336"/>
                    </a:lnTo>
                    <a:cubicBezTo>
                      <a:pt x="7002" y="3957"/>
                      <a:pt x="7379" y="3730"/>
                      <a:pt x="7756" y="3730"/>
                    </a:cubicBezTo>
                    <a:cubicBezTo>
                      <a:pt x="7962" y="3730"/>
                      <a:pt x="8168" y="3798"/>
                      <a:pt x="8335" y="3945"/>
                    </a:cubicBezTo>
                    <a:cubicBezTo>
                      <a:pt x="8725" y="4308"/>
                      <a:pt x="8948" y="4782"/>
                      <a:pt x="8948" y="5339"/>
                    </a:cubicBezTo>
                    <a:cubicBezTo>
                      <a:pt x="8920" y="6175"/>
                      <a:pt x="8502" y="7430"/>
                      <a:pt x="7861" y="8405"/>
                    </a:cubicBezTo>
                    <a:cubicBezTo>
                      <a:pt x="7248" y="9381"/>
                      <a:pt x="6467" y="10022"/>
                      <a:pt x="5771" y="10161"/>
                    </a:cubicBezTo>
                    <a:lnTo>
                      <a:pt x="5771" y="9353"/>
                    </a:lnTo>
                    <a:cubicBezTo>
                      <a:pt x="5938" y="9186"/>
                      <a:pt x="6328" y="8796"/>
                      <a:pt x="6635" y="8517"/>
                    </a:cubicBezTo>
                    <a:cubicBezTo>
                      <a:pt x="6718" y="8461"/>
                      <a:pt x="6746" y="8377"/>
                      <a:pt x="6746" y="8322"/>
                    </a:cubicBezTo>
                    <a:cubicBezTo>
                      <a:pt x="6746" y="7959"/>
                      <a:pt x="6607" y="7653"/>
                      <a:pt x="6356" y="7402"/>
                    </a:cubicBezTo>
                    <a:cubicBezTo>
                      <a:pt x="6105" y="7151"/>
                      <a:pt x="5798" y="7012"/>
                      <a:pt x="5464" y="7012"/>
                    </a:cubicBezTo>
                    <a:cubicBezTo>
                      <a:pt x="4767" y="7012"/>
                      <a:pt x="4210" y="7569"/>
                      <a:pt x="4210" y="8266"/>
                    </a:cubicBezTo>
                    <a:cubicBezTo>
                      <a:pt x="4210" y="8350"/>
                      <a:pt x="4237" y="8461"/>
                      <a:pt x="4293" y="8489"/>
                    </a:cubicBezTo>
                    <a:lnTo>
                      <a:pt x="5185" y="9353"/>
                    </a:lnTo>
                    <a:lnTo>
                      <a:pt x="5185" y="10161"/>
                    </a:lnTo>
                    <a:cubicBezTo>
                      <a:pt x="4433" y="10022"/>
                      <a:pt x="3708" y="9381"/>
                      <a:pt x="3095" y="8405"/>
                    </a:cubicBezTo>
                    <a:cubicBezTo>
                      <a:pt x="2453" y="7430"/>
                      <a:pt x="2035" y="6231"/>
                      <a:pt x="2035" y="5339"/>
                    </a:cubicBezTo>
                    <a:cubicBezTo>
                      <a:pt x="2035" y="4782"/>
                      <a:pt x="2258" y="4336"/>
                      <a:pt x="2621" y="3945"/>
                    </a:cubicBezTo>
                    <a:cubicBezTo>
                      <a:pt x="2801" y="3785"/>
                      <a:pt x="3015" y="3711"/>
                      <a:pt x="3226" y="3711"/>
                    </a:cubicBezTo>
                    <a:close/>
                    <a:moveTo>
                      <a:pt x="5408" y="1"/>
                    </a:moveTo>
                    <a:cubicBezTo>
                      <a:pt x="5352" y="1"/>
                      <a:pt x="5297" y="15"/>
                      <a:pt x="5241" y="43"/>
                    </a:cubicBezTo>
                    <a:lnTo>
                      <a:pt x="4739" y="377"/>
                    </a:lnTo>
                    <a:lnTo>
                      <a:pt x="4126" y="238"/>
                    </a:lnTo>
                    <a:cubicBezTo>
                      <a:pt x="4103" y="222"/>
                      <a:pt x="4077" y="215"/>
                      <a:pt x="4050" y="215"/>
                    </a:cubicBezTo>
                    <a:cubicBezTo>
                      <a:pt x="3980" y="215"/>
                      <a:pt x="3900" y="261"/>
                      <a:pt x="3819" y="322"/>
                    </a:cubicBezTo>
                    <a:lnTo>
                      <a:pt x="3401" y="740"/>
                    </a:lnTo>
                    <a:lnTo>
                      <a:pt x="2816" y="795"/>
                    </a:lnTo>
                    <a:cubicBezTo>
                      <a:pt x="2704" y="795"/>
                      <a:pt x="2593" y="851"/>
                      <a:pt x="2537" y="963"/>
                    </a:cubicBezTo>
                    <a:lnTo>
                      <a:pt x="2258" y="1492"/>
                    </a:lnTo>
                    <a:lnTo>
                      <a:pt x="1701" y="1687"/>
                    </a:lnTo>
                    <a:cubicBezTo>
                      <a:pt x="1589" y="1715"/>
                      <a:pt x="1534" y="1827"/>
                      <a:pt x="1478" y="1938"/>
                    </a:cubicBezTo>
                    <a:lnTo>
                      <a:pt x="1394" y="2524"/>
                    </a:lnTo>
                    <a:cubicBezTo>
                      <a:pt x="1032" y="2552"/>
                      <a:pt x="725" y="2747"/>
                      <a:pt x="474" y="2970"/>
                    </a:cubicBezTo>
                    <a:cubicBezTo>
                      <a:pt x="168" y="3304"/>
                      <a:pt x="0" y="3667"/>
                      <a:pt x="0" y="4085"/>
                    </a:cubicBezTo>
                    <a:cubicBezTo>
                      <a:pt x="0" y="4865"/>
                      <a:pt x="586" y="5534"/>
                      <a:pt x="1283" y="5618"/>
                    </a:cubicBezTo>
                    <a:cubicBezTo>
                      <a:pt x="1338" y="6566"/>
                      <a:pt x="1812" y="7764"/>
                      <a:pt x="2426" y="8740"/>
                    </a:cubicBezTo>
                    <a:cubicBezTo>
                      <a:pt x="3290" y="10050"/>
                      <a:pt x="4349" y="10775"/>
                      <a:pt x="5352" y="10775"/>
                    </a:cubicBezTo>
                    <a:cubicBezTo>
                      <a:pt x="6412" y="10775"/>
                      <a:pt x="7443" y="10050"/>
                      <a:pt x="8279" y="8740"/>
                    </a:cubicBezTo>
                    <a:cubicBezTo>
                      <a:pt x="8893" y="7764"/>
                      <a:pt x="9366" y="6566"/>
                      <a:pt x="9422" y="5618"/>
                    </a:cubicBezTo>
                    <a:cubicBezTo>
                      <a:pt x="9729" y="5562"/>
                      <a:pt x="10008" y="5423"/>
                      <a:pt x="10258" y="5200"/>
                    </a:cubicBezTo>
                    <a:cubicBezTo>
                      <a:pt x="10649" y="4921"/>
                      <a:pt x="10816" y="4503"/>
                      <a:pt x="10816" y="4085"/>
                    </a:cubicBezTo>
                    <a:cubicBezTo>
                      <a:pt x="10816" y="3667"/>
                      <a:pt x="10649" y="3248"/>
                      <a:pt x="10342" y="2970"/>
                    </a:cubicBezTo>
                    <a:cubicBezTo>
                      <a:pt x="10091" y="2747"/>
                      <a:pt x="9785" y="2607"/>
                      <a:pt x="9422" y="2524"/>
                    </a:cubicBezTo>
                    <a:lnTo>
                      <a:pt x="9339" y="1938"/>
                    </a:lnTo>
                    <a:cubicBezTo>
                      <a:pt x="9283" y="1827"/>
                      <a:pt x="9227" y="1715"/>
                      <a:pt x="9116" y="1687"/>
                    </a:cubicBezTo>
                    <a:lnTo>
                      <a:pt x="8558" y="1492"/>
                    </a:lnTo>
                    <a:lnTo>
                      <a:pt x="8279" y="963"/>
                    </a:lnTo>
                    <a:cubicBezTo>
                      <a:pt x="8251" y="851"/>
                      <a:pt x="8140" y="795"/>
                      <a:pt x="8001" y="795"/>
                    </a:cubicBezTo>
                    <a:lnTo>
                      <a:pt x="7415" y="740"/>
                    </a:lnTo>
                    <a:lnTo>
                      <a:pt x="6997" y="322"/>
                    </a:lnTo>
                    <a:cubicBezTo>
                      <a:pt x="6913" y="266"/>
                      <a:pt x="6774" y="238"/>
                      <a:pt x="6690" y="238"/>
                    </a:cubicBezTo>
                    <a:lnTo>
                      <a:pt x="6077" y="377"/>
                    </a:lnTo>
                    <a:lnTo>
                      <a:pt x="5575" y="43"/>
                    </a:lnTo>
                    <a:cubicBezTo>
                      <a:pt x="5520" y="15"/>
                      <a:pt x="5464" y="1"/>
                      <a:pt x="54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1" name="Google Shape;7831;p65"/>
              <p:cNvSpPr/>
              <p:nvPr/>
            </p:nvSpPr>
            <p:spPr>
              <a:xfrm>
                <a:off x="4900250" y="3027525"/>
                <a:ext cx="1607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643" h="614" extrusionOk="0">
                    <a:moveTo>
                      <a:pt x="308" y="1"/>
                    </a:moveTo>
                    <a:cubicBezTo>
                      <a:pt x="140" y="1"/>
                      <a:pt x="1" y="140"/>
                      <a:pt x="1" y="307"/>
                    </a:cubicBezTo>
                    <a:cubicBezTo>
                      <a:pt x="1" y="474"/>
                      <a:pt x="140" y="614"/>
                      <a:pt x="308" y="614"/>
                    </a:cubicBezTo>
                    <a:cubicBezTo>
                      <a:pt x="503" y="614"/>
                      <a:pt x="642" y="474"/>
                      <a:pt x="642" y="307"/>
                    </a:cubicBezTo>
                    <a:cubicBezTo>
                      <a:pt x="642" y="140"/>
                      <a:pt x="503" y="1"/>
                      <a:pt x="3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2" name="Google Shape;7832;p65"/>
              <p:cNvSpPr/>
              <p:nvPr/>
            </p:nvSpPr>
            <p:spPr>
              <a:xfrm>
                <a:off x="4805475" y="3027525"/>
                <a:ext cx="1537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615" h="614" extrusionOk="0">
                    <a:moveTo>
                      <a:pt x="308" y="1"/>
                    </a:moveTo>
                    <a:cubicBezTo>
                      <a:pt x="140" y="1"/>
                      <a:pt x="1" y="140"/>
                      <a:pt x="1" y="307"/>
                    </a:cubicBezTo>
                    <a:cubicBezTo>
                      <a:pt x="1" y="474"/>
                      <a:pt x="140" y="614"/>
                      <a:pt x="308" y="614"/>
                    </a:cubicBezTo>
                    <a:cubicBezTo>
                      <a:pt x="475" y="614"/>
                      <a:pt x="614" y="474"/>
                      <a:pt x="614" y="307"/>
                    </a:cubicBezTo>
                    <a:cubicBezTo>
                      <a:pt x="614" y="140"/>
                      <a:pt x="475" y="1"/>
                      <a:pt x="3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3" name="Google Shape;7833;p65"/>
              <p:cNvSpPr/>
              <p:nvPr/>
            </p:nvSpPr>
            <p:spPr>
              <a:xfrm>
                <a:off x="4820825" y="2932750"/>
                <a:ext cx="16050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642" h="1283" extrusionOk="0">
                    <a:moveTo>
                      <a:pt x="335" y="1"/>
                    </a:moveTo>
                    <a:cubicBezTo>
                      <a:pt x="140" y="1"/>
                      <a:pt x="0" y="140"/>
                      <a:pt x="0" y="335"/>
                    </a:cubicBezTo>
                    <a:lnTo>
                      <a:pt x="0" y="948"/>
                    </a:lnTo>
                    <a:cubicBezTo>
                      <a:pt x="0" y="1143"/>
                      <a:pt x="140" y="1283"/>
                      <a:pt x="335" y="1283"/>
                    </a:cubicBezTo>
                    <a:cubicBezTo>
                      <a:pt x="502" y="1283"/>
                      <a:pt x="641" y="1143"/>
                      <a:pt x="641" y="948"/>
                    </a:cubicBezTo>
                    <a:lnTo>
                      <a:pt x="641" y="335"/>
                    </a:lnTo>
                    <a:cubicBezTo>
                      <a:pt x="641" y="140"/>
                      <a:pt x="502" y="1"/>
                      <a:pt x="3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4" name="Google Shape;7834;p65"/>
              <p:cNvSpPr/>
              <p:nvPr/>
            </p:nvSpPr>
            <p:spPr>
              <a:xfrm>
                <a:off x="4884925" y="2932750"/>
                <a:ext cx="15350" cy="32075"/>
              </a:xfrm>
              <a:custGeom>
                <a:avLst/>
                <a:gdLst/>
                <a:ahLst/>
                <a:cxnLst/>
                <a:rect l="l" t="t" r="r" b="b"/>
                <a:pathLst>
                  <a:path w="614" h="1283" extrusionOk="0">
                    <a:moveTo>
                      <a:pt x="307" y="1"/>
                    </a:moveTo>
                    <a:cubicBezTo>
                      <a:pt x="112" y="1"/>
                      <a:pt x="1" y="140"/>
                      <a:pt x="1" y="335"/>
                    </a:cubicBezTo>
                    <a:lnTo>
                      <a:pt x="1" y="948"/>
                    </a:lnTo>
                    <a:cubicBezTo>
                      <a:pt x="1" y="1143"/>
                      <a:pt x="112" y="1283"/>
                      <a:pt x="307" y="1283"/>
                    </a:cubicBezTo>
                    <a:cubicBezTo>
                      <a:pt x="475" y="1283"/>
                      <a:pt x="614" y="1143"/>
                      <a:pt x="614" y="948"/>
                    </a:cubicBezTo>
                    <a:lnTo>
                      <a:pt x="614" y="335"/>
                    </a:lnTo>
                    <a:cubicBezTo>
                      <a:pt x="614" y="140"/>
                      <a:pt x="475" y="1"/>
                      <a:pt x="30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5" name="Google Shape;7835;p65"/>
              <p:cNvSpPr/>
              <p:nvPr/>
            </p:nvSpPr>
            <p:spPr>
              <a:xfrm>
                <a:off x="4852175" y="2948775"/>
                <a:ext cx="16050" cy="31400"/>
              </a:xfrm>
              <a:custGeom>
                <a:avLst/>
                <a:gdLst/>
                <a:ahLst/>
                <a:cxnLst/>
                <a:rect l="l" t="t" r="r" b="b"/>
                <a:pathLst>
                  <a:path w="642" h="1256" extrusionOk="0">
                    <a:moveTo>
                      <a:pt x="335" y="1"/>
                    </a:moveTo>
                    <a:cubicBezTo>
                      <a:pt x="140" y="1"/>
                      <a:pt x="1" y="140"/>
                      <a:pt x="1" y="307"/>
                    </a:cubicBezTo>
                    <a:lnTo>
                      <a:pt x="1" y="948"/>
                    </a:lnTo>
                    <a:cubicBezTo>
                      <a:pt x="1" y="1116"/>
                      <a:pt x="140" y="1255"/>
                      <a:pt x="335" y="1255"/>
                    </a:cubicBezTo>
                    <a:cubicBezTo>
                      <a:pt x="502" y="1255"/>
                      <a:pt x="642" y="1116"/>
                      <a:pt x="642" y="948"/>
                    </a:cubicBezTo>
                    <a:lnTo>
                      <a:pt x="642" y="307"/>
                    </a:lnTo>
                    <a:cubicBezTo>
                      <a:pt x="642" y="140"/>
                      <a:pt x="502" y="1"/>
                      <a:pt x="33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36" name="Google Shape;7836;p65"/>
            <p:cNvGrpSpPr/>
            <p:nvPr/>
          </p:nvGrpSpPr>
          <p:grpSpPr>
            <a:xfrm>
              <a:off x="2454272" y="1148071"/>
              <a:ext cx="191742" cy="230343"/>
              <a:chOff x="4459350" y="2882125"/>
              <a:chExt cx="228375" cy="274350"/>
            </a:xfrm>
            <a:grpFill/>
          </p:grpSpPr>
          <p:sp>
            <p:nvSpPr>
              <p:cNvPr id="7837" name="Google Shape;7837;p65"/>
              <p:cNvSpPr/>
              <p:nvPr/>
            </p:nvSpPr>
            <p:spPr>
              <a:xfrm>
                <a:off x="4537175" y="3045650"/>
                <a:ext cx="1537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615" h="614" extrusionOk="0">
                    <a:moveTo>
                      <a:pt x="308" y="0"/>
                    </a:moveTo>
                    <a:cubicBezTo>
                      <a:pt x="140" y="0"/>
                      <a:pt x="1" y="140"/>
                      <a:pt x="1" y="307"/>
                    </a:cubicBezTo>
                    <a:cubicBezTo>
                      <a:pt x="1" y="474"/>
                      <a:pt x="140" y="614"/>
                      <a:pt x="308" y="614"/>
                    </a:cubicBezTo>
                    <a:cubicBezTo>
                      <a:pt x="475" y="614"/>
                      <a:pt x="614" y="474"/>
                      <a:pt x="614" y="307"/>
                    </a:cubicBezTo>
                    <a:cubicBezTo>
                      <a:pt x="614" y="140"/>
                      <a:pt x="475" y="0"/>
                      <a:pt x="3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8" name="Google Shape;7838;p65"/>
              <p:cNvSpPr/>
              <p:nvPr/>
            </p:nvSpPr>
            <p:spPr>
              <a:xfrm>
                <a:off x="4599900" y="3045650"/>
                <a:ext cx="15350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614" extrusionOk="0">
                    <a:moveTo>
                      <a:pt x="307" y="0"/>
                    </a:moveTo>
                    <a:cubicBezTo>
                      <a:pt x="140" y="0"/>
                      <a:pt x="1" y="140"/>
                      <a:pt x="1" y="307"/>
                    </a:cubicBezTo>
                    <a:cubicBezTo>
                      <a:pt x="1" y="474"/>
                      <a:pt x="140" y="614"/>
                      <a:pt x="307" y="614"/>
                    </a:cubicBezTo>
                    <a:cubicBezTo>
                      <a:pt x="475" y="614"/>
                      <a:pt x="614" y="474"/>
                      <a:pt x="614" y="307"/>
                    </a:cubicBezTo>
                    <a:cubicBezTo>
                      <a:pt x="614" y="140"/>
                      <a:pt x="475" y="0"/>
                      <a:pt x="30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39" name="Google Shape;7839;p65"/>
              <p:cNvSpPr/>
              <p:nvPr/>
            </p:nvSpPr>
            <p:spPr>
              <a:xfrm>
                <a:off x="4464700" y="2886250"/>
                <a:ext cx="223025" cy="270225"/>
              </a:xfrm>
              <a:custGeom>
                <a:avLst/>
                <a:gdLst/>
                <a:ahLst/>
                <a:cxnLst/>
                <a:rect l="l" t="t" r="r" b="b"/>
                <a:pathLst>
                  <a:path w="8921" h="10809" extrusionOk="0">
                    <a:moveTo>
                      <a:pt x="921" y="773"/>
                    </a:moveTo>
                    <a:cubicBezTo>
                      <a:pt x="1757" y="1219"/>
                      <a:pt x="2398" y="1916"/>
                      <a:pt x="2788" y="2808"/>
                    </a:cubicBezTo>
                    <a:cubicBezTo>
                      <a:pt x="2900" y="3059"/>
                      <a:pt x="2956" y="3310"/>
                      <a:pt x="3039" y="3589"/>
                    </a:cubicBezTo>
                    <a:cubicBezTo>
                      <a:pt x="2538" y="3868"/>
                      <a:pt x="2175" y="4314"/>
                      <a:pt x="1924" y="4843"/>
                    </a:cubicBezTo>
                    <a:cubicBezTo>
                      <a:pt x="1534" y="4481"/>
                      <a:pt x="1255" y="4035"/>
                      <a:pt x="1060" y="3561"/>
                    </a:cubicBezTo>
                    <a:cubicBezTo>
                      <a:pt x="670" y="2641"/>
                      <a:pt x="642" y="1665"/>
                      <a:pt x="921" y="773"/>
                    </a:cubicBezTo>
                    <a:close/>
                    <a:moveTo>
                      <a:pt x="8029" y="773"/>
                    </a:moveTo>
                    <a:lnTo>
                      <a:pt x="8029" y="773"/>
                    </a:lnTo>
                    <a:cubicBezTo>
                      <a:pt x="8308" y="1665"/>
                      <a:pt x="8252" y="2641"/>
                      <a:pt x="7890" y="3561"/>
                    </a:cubicBezTo>
                    <a:cubicBezTo>
                      <a:pt x="7667" y="4035"/>
                      <a:pt x="7388" y="4481"/>
                      <a:pt x="6998" y="4843"/>
                    </a:cubicBezTo>
                    <a:cubicBezTo>
                      <a:pt x="6775" y="4314"/>
                      <a:pt x="6356" y="3868"/>
                      <a:pt x="5883" y="3589"/>
                    </a:cubicBezTo>
                    <a:cubicBezTo>
                      <a:pt x="5966" y="3310"/>
                      <a:pt x="6022" y="3031"/>
                      <a:pt x="6133" y="2808"/>
                    </a:cubicBezTo>
                    <a:cubicBezTo>
                      <a:pt x="6496" y="1944"/>
                      <a:pt x="7137" y="1219"/>
                      <a:pt x="8029" y="773"/>
                    </a:cubicBezTo>
                    <a:close/>
                    <a:moveTo>
                      <a:pt x="4545" y="3840"/>
                    </a:moveTo>
                    <a:cubicBezTo>
                      <a:pt x="5660" y="3923"/>
                      <a:pt x="6524" y="4983"/>
                      <a:pt x="6524" y="6153"/>
                    </a:cubicBezTo>
                    <a:lnTo>
                      <a:pt x="6524" y="6265"/>
                    </a:lnTo>
                    <a:cubicBezTo>
                      <a:pt x="6524" y="6655"/>
                      <a:pt x="6663" y="6990"/>
                      <a:pt x="6942" y="7352"/>
                    </a:cubicBezTo>
                    <a:cubicBezTo>
                      <a:pt x="7081" y="7547"/>
                      <a:pt x="7165" y="7742"/>
                      <a:pt x="7165" y="7937"/>
                    </a:cubicBezTo>
                    <a:cubicBezTo>
                      <a:pt x="7276" y="8300"/>
                      <a:pt x="7053" y="8662"/>
                      <a:pt x="6635" y="8941"/>
                    </a:cubicBezTo>
                    <a:cubicBezTo>
                      <a:pt x="6579" y="8774"/>
                      <a:pt x="6496" y="8578"/>
                      <a:pt x="6356" y="8383"/>
                    </a:cubicBezTo>
                    <a:cubicBezTo>
                      <a:pt x="6291" y="8302"/>
                      <a:pt x="6189" y="8259"/>
                      <a:pt x="6087" y="8259"/>
                    </a:cubicBezTo>
                    <a:cubicBezTo>
                      <a:pt x="6014" y="8259"/>
                      <a:pt x="5941" y="8281"/>
                      <a:pt x="5883" y="8328"/>
                    </a:cubicBezTo>
                    <a:cubicBezTo>
                      <a:pt x="5743" y="8439"/>
                      <a:pt x="5715" y="8634"/>
                      <a:pt x="5827" y="8774"/>
                    </a:cubicBezTo>
                    <a:cubicBezTo>
                      <a:pt x="5994" y="9024"/>
                      <a:pt x="6022" y="9275"/>
                      <a:pt x="5938" y="9470"/>
                    </a:cubicBezTo>
                    <a:cubicBezTo>
                      <a:pt x="5827" y="9693"/>
                      <a:pt x="5604" y="9861"/>
                      <a:pt x="5297" y="10000"/>
                    </a:cubicBezTo>
                    <a:lnTo>
                      <a:pt x="4712" y="9136"/>
                    </a:lnTo>
                    <a:lnTo>
                      <a:pt x="4712" y="8718"/>
                    </a:lnTo>
                    <a:lnTo>
                      <a:pt x="5241" y="8188"/>
                    </a:lnTo>
                    <a:cubicBezTo>
                      <a:pt x="5381" y="8049"/>
                      <a:pt x="5381" y="7882"/>
                      <a:pt x="5241" y="7742"/>
                    </a:cubicBezTo>
                    <a:cubicBezTo>
                      <a:pt x="5172" y="7673"/>
                      <a:pt x="5088" y="7638"/>
                      <a:pt x="5005" y="7638"/>
                    </a:cubicBezTo>
                    <a:cubicBezTo>
                      <a:pt x="4921" y="7638"/>
                      <a:pt x="4837" y="7673"/>
                      <a:pt x="4768" y="7742"/>
                    </a:cubicBezTo>
                    <a:lnTo>
                      <a:pt x="4349" y="8160"/>
                    </a:lnTo>
                    <a:lnTo>
                      <a:pt x="3931" y="7742"/>
                    </a:lnTo>
                    <a:cubicBezTo>
                      <a:pt x="3862" y="7673"/>
                      <a:pt x="3785" y="7638"/>
                      <a:pt x="3708" y="7638"/>
                    </a:cubicBezTo>
                    <a:cubicBezTo>
                      <a:pt x="3632" y="7638"/>
                      <a:pt x="3555" y="7673"/>
                      <a:pt x="3485" y="7742"/>
                    </a:cubicBezTo>
                    <a:cubicBezTo>
                      <a:pt x="3346" y="7882"/>
                      <a:pt x="3346" y="8049"/>
                      <a:pt x="3485" y="8188"/>
                    </a:cubicBezTo>
                    <a:lnTo>
                      <a:pt x="4015" y="8718"/>
                    </a:lnTo>
                    <a:lnTo>
                      <a:pt x="4015" y="9136"/>
                    </a:lnTo>
                    <a:lnTo>
                      <a:pt x="3430" y="10000"/>
                    </a:lnTo>
                    <a:cubicBezTo>
                      <a:pt x="3151" y="9889"/>
                      <a:pt x="2900" y="9693"/>
                      <a:pt x="2788" y="9470"/>
                    </a:cubicBezTo>
                    <a:cubicBezTo>
                      <a:pt x="2677" y="9275"/>
                      <a:pt x="2733" y="9024"/>
                      <a:pt x="2900" y="8774"/>
                    </a:cubicBezTo>
                    <a:cubicBezTo>
                      <a:pt x="3011" y="8634"/>
                      <a:pt x="2956" y="8439"/>
                      <a:pt x="2816" y="8328"/>
                    </a:cubicBezTo>
                    <a:cubicBezTo>
                      <a:pt x="2758" y="8281"/>
                      <a:pt x="2690" y="8259"/>
                      <a:pt x="2623" y="8259"/>
                    </a:cubicBezTo>
                    <a:cubicBezTo>
                      <a:pt x="2529" y="8259"/>
                      <a:pt x="2435" y="8302"/>
                      <a:pt x="2370" y="8383"/>
                    </a:cubicBezTo>
                    <a:cubicBezTo>
                      <a:pt x="2231" y="8578"/>
                      <a:pt x="2175" y="8774"/>
                      <a:pt x="2092" y="8941"/>
                    </a:cubicBezTo>
                    <a:cubicBezTo>
                      <a:pt x="1673" y="8662"/>
                      <a:pt x="1423" y="8328"/>
                      <a:pt x="1423" y="7937"/>
                    </a:cubicBezTo>
                    <a:cubicBezTo>
                      <a:pt x="1423" y="7742"/>
                      <a:pt x="1506" y="7519"/>
                      <a:pt x="1673" y="7352"/>
                    </a:cubicBezTo>
                    <a:cubicBezTo>
                      <a:pt x="1952" y="6990"/>
                      <a:pt x="2092" y="6655"/>
                      <a:pt x="2092" y="6265"/>
                    </a:cubicBezTo>
                    <a:lnTo>
                      <a:pt x="2092" y="6153"/>
                    </a:lnTo>
                    <a:cubicBezTo>
                      <a:pt x="2092" y="4983"/>
                      <a:pt x="2956" y="3923"/>
                      <a:pt x="4071" y="3840"/>
                    </a:cubicBezTo>
                    <a:close/>
                    <a:moveTo>
                      <a:pt x="4461" y="9749"/>
                    </a:moveTo>
                    <a:lnTo>
                      <a:pt x="4712" y="10139"/>
                    </a:lnTo>
                    <a:lnTo>
                      <a:pt x="4461" y="10139"/>
                    </a:lnTo>
                    <a:cubicBezTo>
                      <a:pt x="4405" y="10153"/>
                      <a:pt x="4363" y="10160"/>
                      <a:pt x="4325" y="10160"/>
                    </a:cubicBezTo>
                    <a:cubicBezTo>
                      <a:pt x="4287" y="10160"/>
                      <a:pt x="4252" y="10153"/>
                      <a:pt x="4210" y="10139"/>
                    </a:cubicBezTo>
                    <a:lnTo>
                      <a:pt x="4461" y="9749"/>
                    </a:lnTo>
                    <a:close/>
                    <a:moveTo>
                      <a:pt x="744" y="0"/>
                    </a:moveTo>
                    <a:cubicBezTo>
                      <a:pt x="622" y="0"/>
                      <a:pt x="510" y="68"/>
                      <a:pt x="447" y="216"/>
                    </a:cubicBezTo>
                    <a:cubicBezTo>
                      <a:pt x="1" y="1359"/>
                      <a:pt x="1" y="2641"/>
                      <a:pt x="503" y="3784"/>
                    </a:cubicBezTo>
                    <a:cubicBezTo>
                      <a:pt x="781" y="4453"/>
                      <a:pt x="1200" y="5038"/>
                      <a:pt x="1701" y="5512"/>
                    </a:cubicBezTo>
                    <a:cubicBezTo>
                      <a:pt x="1646" y="5847"/>
                      <a:pt x="1646" y="6098"/>
                      <a:pt x="1646" y="6265"/>
                    </a:cubicBezTo>
                    <a:cubicBezTo>
                      <a:pt x="1646" y="6516"/>
                      <a:pt x="1534" y="6711"/>
                      <a:pt x="1367" y="6962"/>
                    </a:cubicBezTo>
                    <a:cubicBezTo>
                      <a:pt x="1116" y="7268"/>
                      <a:pt x="1004" y="7603"/>
                      <a:pt x="1004" y="7937"/>
                    </a:cubicBezTo>
                    <a:cubicBezTo>
                      <a:pt x="1004" y="8746"/>
                      <a:pt x="1646" y="9359"/>
                      <a:pt x="2370" y="9721"/>
                    </a:cubicBezTo>
                    <a:cubicBezTo>
                      <a:pt x="2677" y="10390"/>
                      <a:pt x="3569" y="10809"/>
                      <a:pt x="4461" y="10809"/>
                    </a:cubicBezTo>
                    <a:cubicBezTo>
                      <a:pt x="5381" y="10809"/>
                      <a:pt x="6217" y="10418"/>
                      <a:pt x="6552" y="9749"/>
                    </a:cubicBezTo>
                    <a:cubicBezTo>
                      <a:pt x="6552" y="9749"/>
                      <a:pt x="6552" y="9721"/>
                      <a:pt x="6579" y="9721"/>
                    </a:cubicBezTo>
                    <a:cubicBezTo>
                      <a:pt x="7332" y="9359"/>
                      <a:pt x="7945" y="8746"/>
                      <a:pt x="7945" y="7937"/>
                    </a:cubicBezTo>
                    <a:cubicBezTo>
                      <a:pt x="7945" y="7603"/>
                      <a:pt x="7834" y="7268"/>
                      <a:pt x="7611" y="6962"/>
                    </a:cubicBezTo>
                    <a:cubicBezTo>
                      <a:pt x="7416" y="6711"/>
                      <a:pt x="7332" y="6516"/>
                      <a:pt x="7332" y="6265"/>
                    </a:cubicBezTo>
                    <a:cubicBezTo>
                      <a:pt x="7332" y="6125"/>
                      <a:pt x="7332" y="5847"/>
                      <a:pt x="7248" y="5512"/>
                    </a:cubicBezTo>
                    <a:cubicBezTo>
                      <a:pt x="7750" y="5038"/>
                      <a:pt x="8168" y="4453"/>
                      <a:pt x="8447" y="3784"/>
                    </a:cubicBezTo>
                    <a:cubicBezTo>
                      <a:pt x="8921" y="2641"/>
                      <a:pt x="8921" y="1359"/>
                      <a:pt x="8475" y="216"/>
                    </a:cubicBezTo>
                    <a:cubicBezTo>
                      <a:pt x="8412" y="68"/>
                      <a:pt x="8300" y="0"/>
                      <a:pt x="8177" y="0"/>
                    </a:cubicBezTo>
                    <a:cubicBezTo>
                      <a:pt x="8138" y="0"/>
                      <a:pt x="8097" y="7"/>
                      <a:pt x="8057" y="21"/>
                    </a:cubicBezTo>
                    <a:cubicBezTo>
                      <a:pt x="6914" y="523"/>
                      <a:pt x="5994" y="1415"/>
                      <a:pt x="5548" y="2530"/>
                    </a:cubicBezTo>
                    <a:cubicBezTo>
                      <a:pt x="5437" y="2780"/>
                      <a:pt x="5381" y="3031"/>
                      <a:pt x="5297" y="3310"/>
                    </a:cubicBezTo>
                    <a:cubicBezTo>
                      <a:pt x="5130" y="3226"/>
                      <a:pt x="4963" y="3199"/>
                      <a:pt x="4740" y="3199"/>
                    </a:cubicBezTo>
                    <a:cubicBezTo>
                      <a:pt x="4656" y="3185"/>
                      <a:pt x="4558" y="3178"/>
                      <a:pt x="4461" y="3178"/>
                    </a:cubicBezTo>
                    <a:cubicBezTo>
                      <a:pt x="4363" y="3178"/>
                      <a:pt x="4266" y="3185"/>
                      <a:pt x="4182" y="3199"/>
                    </a:cubicBezTo>
                    <a:cubicBezTo>
                      <a:pt x="4015" y="3226"/>
                      <a:pt x="3792" y="3254"/>
                      <a:pt x="3625" y="3310"/>
                    </a:cubicBezTo>
                    <a:cubicBezTo>
                      <a:pt x="3569" y="3031"/>
                      <a:pt x="3485" y="2780"/>
                      <a:pt x="3374" y="2530"/>
                    </a:cubicBezTo>
                    <a:cubicBezTo>
                      <a:pt x="2928" y="1387"/>
                      <a:pt x="2036" y="523"/>
                      <a:pt x="865" y="21"/>
                    </a:cubicBezTo>
                    <a:cubicBezTo>
                      <a:pt x="824" y="7"/>
                      <a:pt x="784" y="0"/>
                      <a:pt x="7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40" name="Google Shape;7840;p65"/>
              <p:cNvSpPr/>
              <p:nvPr/>
            </p:nvSpPr>
            <p:spPr>
              <a:xfrm flipH="1">
                <a:off x="4459350" y="2886250"/>
                <a:ext cx="223025" cy="270225"/>
              </a:xfrm>
              <a:custGeom>
                <a:avLst/>
                <a:gdLst/>
                <a:ahLst/>
                <a:cxnLst/>
                <a:rect l="l" t="t" r="r" b="b"/>
                <a:pathLst>
                  <a:path w="8921" h="10809" extrusionOk="0">
                    <a:moveTo>
                      <a:pt x="921" y="773"/>
                    </a:moveTo>
                    <a:cubicBezTo>
                      <a:pt x="1757" y="1219"/>
                      <a:pt x="2398" y="1916"/>
                      <a:pt x="2788" y="2808"/>
                    </a:cubicBezTo>
                    <a:cubicBezTo>
                      <a:pt x="2900" y="3059"/>
                      <a:pt x="2956" y="3310"/>
                      <a:pt x="3039" y="3589"/>
                    </a:cubicBezTo>
                    <a:cubicBezTo>
                      <a:pt x="2538" y="3868"/>
                      <a:pt x="2175" y="4314"/>
                      <a:pt x="1924" y="4843"/>
                    </a:cubicBezTo>
                    <a:cubicBezTo>
                      <a:pt x="1534" y="4481"/>
                      <a:pt x="1255" y="4035"/>
                      <a:pt x="1060" y="3561"/>
                    </a:cubicBezTo>
                    <a:cubicBezTo>
                      <a:pt x="670" y="2641"/>
                      <a:pt x="642" y="1665"/>
                      <a:pt x="921" y="773"/>
                    </a:cubicBezTo>
                    <a:close/>
                    <a:moveTo>
                      <a:pt x="8029" y="773"/>
                    </a:moveTo>
                    <a:lnTo>
                      <a:pt x="8029" y="773"/>
                    </a:lnTo>
                    <a:cubicBezTo>
                      <a:pt x="8308" y="1665"/>
                      <a:pt x="8252" y="2641"/>
                      <a:pt x="7890" y="3561"/>
                    </a:cubicBezTo>
                    <a:cubicBezTo>
                      <a:pt x="7667" y="4035"/>
                      <a:pt x="7388" y="4481"/>
                      <a:pt x="6998" y="4843"/>
                    </a:cubicBezTo>
                    <a:cubicBezTo>
                      <a:pt x="6775" y="4314"/>
                      <a:pt x="6356" y="3868"/>
                      <a:pt x="5883" y="3589"/>
                    </a:cubicBezTo>
                    <a:cubicBezTo>
                      <a:pt x="5966" y="3310"/>
                      <a:pt x="6022" y="3031"/>
                      <a:pt x="6133" y="2808"/>
                    </a:cubicBezTo>
                    <a:cubicBezTo>
                      <a:pt x="6496" y="1944"/>
                      <a:pt x="7137" y="1219"/>
                      <a:pt x="8029" y="773"/>
                    </a:cubicBezTo>
                    <a:close/>
                    <a:moveTo>
                      <a:pt x="4545" y="3840"/>
                    </a:moveTo>
                    <a:cubicBezTo>
                      <a:pt x="5660" y="3923"/>
                      <a:pt x="6524" y="4983"/>
                      <a:pt x="6524" y="6153"/>
                    </a:cubicBezTo>
                    <a:lnTo>
                      <a:pt x="6524" y="6265"/>
                    </a:lnTo>
                    <a:cubicBezTo>
                      <a:pt x="6524" y="6655"/>
                      <a:pt x="6663" y="6990"/>
                      <a:pt x="6942" y="7352"/>
                    </a:cubicBezTo>
                    <a:cubicBezTo>
                      <a:pt x="7081" y="7547"/>
                      <a:pt x="7165" y="7742"/>
                      <a:pt x="7165" y="7937"/>
                    </a:cubicBezTo>
                    <a:cubicBezTo>
                      <a:pt x="7276" y="8300"/>
                      <a:pt x="7053" y="8662"/>
                      <a:pt x="6635" y="8941"/>
                    </a:cubicBezTo>
                    <a:cubicBezTo>
                      <a:pt x="6579" y="8774"/>
                      <a:pt x="6496" y="8578"/>
                      <a:pt x="6356" y="8383"/>
                    </a:cubicBezTo>
                    <a:cubicBezTo>
                      <a:pt x="6291" y="8302"/>
                      <a:pt x="6189" y="8259"/>
                      <a:pt x="6087" y="8259"/>
                    </a:cubicBezTo>
                    <a:cubicBezTo>
                      <a:pt x="6014" y="8259"/>
                      <a:pt x="5941" y="8281"/>
                      <a:pt x="5883" y="8328"/>
                    </a:cubicBezTo>
                    <a:cubicBezTo>
                      <a:pt x="5743" y="8439"/>
                      <a:pt x="5715" y="8634"/>
                      <a:pt x="5827" y="8774"/>
                    </a:cubicBezTo>
                    <a:cubicBezTo>
                      <a:pt x="5994" y="9024"/>
                      <a:pt x="6022" y="9275"/>
                      <a:pt x="5938" y="9470"/>
                    </a:cubicBezTo>
                    <a:cubicBezTo>
                      <a:pt x="5827" y="9693"/>
                      <a:pt x="5604" y="9861"/>
                      <a:pt x="5297" y="10000"/>
                    </a:cubicBezTo>
                    <a:lnTo>
                      <a:pt x="4712" y="9136"/>
                    </a:lnTo>
                    <a:lnTo>
                      <a:pt x="4712" y="8718"/>
                    </a:lnTo>
                    <a:lnTo>
                      <a:pt x="5241" y="8188"/>
                    </a:lnTo>
                    <a:cubicBezTo>
                      <a:pt x="5381" y="8049"/>
                      <a:pt x="5381" y="7882"/>
                      <a:pt x="5241" y="7742"/>
                    </a:cubicBezTo>
                    <a:cubicBezTo>
                      <a:pt x="5172" y="7673"/>
                      <a:pt x="5088" y="7638"/>
                      <a:pt x="5005" y="7638"/>
                    </a:cubicBezTo>
                    <a:cubicBezTo>
                      <a:pt x="4921" y="7638"/>
                      <a:pt x="4837" y="7673"/>
                      <a:pt x="4768" y="7742"/>
                    </a:cubicBezTo>
                    <a:lnTo>
                      <a:pt x="4349" y="8160"/>
                    </a:lnTo>
                    <a:lnTo>
                      <a:pt x="3931" y="7742"/>
                    </a:lnTo>
                    <a:cubicBezTo>
                      <a:pt x="3862" y="7673"/>
                      <a:pt x="3785" y="7638"/>
                      <a:pt x="3708" y="7638"/>
                    </a:cubicBezTo>
                    <a:cubicBezTo>
                      <a:pt x="3632" y="7638"/>
                      <a:pt x="3555" y="7673"/>
                      <a:pt x="3485" y="7742"/>
                    </a:cubicBezTo>
                    <a:cubicBezTo>
                      <a:pt x="3346" y="7882"/>
                      <a:pt x="3346" y="8049"/>
                      <a:pt x="3485" y="8188"/>
                    </a:cubicBezTo>
                    <a:lnTo>
                      <a:pt x="4015" y="8718"/>
                    </a:lnTo>
                    <a:lnTo>
                      <a:pt x="4015" y="9136"/>
                    </a:lnTo>
                    <a:lnTo>
                      <a:pt x="3430" y="10000"/>
                    </a:lnTo>
                    <a:cubicBezTo>
                      <a:pt x="3151" y="9889"/>
                      <a:pt x="2900" y="9693"/>
                      <a:pt x="2788" y="9470"/>
                    </a:cubicBezTo>
                    <a:cubicBezTo>
                      <a:pt x="2677" y="9275"/>
                      <a:pt x="2733" y="9024"/>
                      <a:pt x="2900" y="8774"/>
                    </a:cubicBezTo>
                    <a:cubicBezTo>
                      <a:pt x="3011" y="8634"/>
                      <a:pt x="2956" y="8439"/>
                      <a:pt x="2816" y="8328"/>
                    </a:cubicBezTo>
                    <a:cubicBezTo>
                      <a:pt x="2758" y="8281"/>
                      <a:pt x="2690" y="8259"/>
                      <a:pt x="2623" y="8259"/>
                    </a:cubicBezTo>
                    <a:cubicBezTo>
                      <a:pt x="2529" y="8259"/>
                      <a:pt x="2435" y="8302"/>
                      <a:pt x="2370" y="8383"/>
                    </a:cubicBezTo>
                    <a:cubicBezTo>
                      <a:pt x="2231" y="8578"/>
                      <a:pt x="2175" y="8774"/>
                      <a:pt x="2092" y="8941"/>
                    </a:cubicBezTo>
                    <a:cubicBezTo>
                      <a:pt x="1673" y="8662"/>
                      <a:pt x="1423" y="8328"/>
                      <a:pt x="1423" y="7937"/>
                    </a:cubicBezTo>
                    <a:cubicBezTo>
                      <a:pt x="1423" y="7742"/>
                      <a:pt x="1506" y="7519"/>
                      <a:pt x="1673" y="7352"/>
                    </a:cubicBezTo>
                    <a:cubicBezTo>
                      <a:pt x="1952" y="6990"/>
                      <a:pt x="2092" y="6655"/>
                      <a:pt x="2092" y="6265"/>
                    </a:cubicBezTo>
                    <a:lnTo>
                      <a:pt x="2092" y="6153"/>
                    </a:lnTo>
                    <a:cubicBezTo>
                      <a:pt x="2092" y="4983"/>
                      <a:pt x="2956" y="3923"/>
                      <a:pt x="4071" y="3840"/>
                    </a:cubicBezTo>
                    <a:close/>
                    <a:moveTo>
                      <a:pt x="4461" y="9749"/>
                    </a:moveTo>
                    <a:lnTo>
                      <a:pt x="4712" y="10139"/>
                    </a:lnTo>
                    <a:lnTo>
                      <a:pt x="4461" y="10139"/>
                    </a:lnTo>
                    <a:cubicBezTo>
                      <a:pt x="4405" y="10153"/>
                      <a:pt x="4363" y="10160"/>
                      <a:pt x="4325" y="10160"/>
                    </a:cubicBezTo>
                    <a:cubicBezTo>
                      <a:pt x="4287" y="10160"/>
                      <a:pt x="4252" y="10153"/>
                      <a:pt x="4210" y="10139"/>
                    </a:cubicBezTo>
                    <a:lnTo>
                      <a:pt x="4461" y="9749"/>
                    </a:lnTo>
                    <a:close/>
                    <a:moveTo>
                      <a:pt x="744" y="0"/>
                    </a:moveTo>
                    <a:cubicBezTo>
                      <a:pt x="622" y="0"/>
                      <a:pt x="510" y="68"/>
                      <a:pt x="447" y="216"/>
                    </a:cubicBezTo>
                    <a:cubicBezTo>
                      <a:pt x="1" y="1359"/>
                      <a:pt x="1" y="2641"/>
                      <a:pt x="503" y="3784"/>
                    </a:cubicBezTo>
                    <a:cubicBezTo>
                      <a:pt x="781" y="4453"/>
                      <a:pt x="1200" y="5038"/>
                      <a:pt x="1701" y="5512"/>
                    </a:cubicBezTo>
                    <a:cubicBezTo>
                      <a:pt x="1646" y="5847"/>
                      <a:pt x="1646" y="6098"/>
                      <a:pt x="1646" y="6265"/>
                    </a:cubicBezTo>
                    <a:cubicBezTo>
                      <a:pt x="1646" y="6516"/>
                      <a:pt x="1534" y="6711"/>
                      <a:pt x="1367" y="6962"/>
                    </a:cubicBezTo>
                    <a:cubicBezTo>
                      <a:pt x="1116" y="7268"/>
                      <a:pt x="1004" y="7603"/>
                      <a:pt x="1004" y="7937"/>
                    </a:cubicBezTo>
                    <a:cubicBezTo>
                      <a:pt x="1004" y="8746"/>
                      <a:pt x="1646" y="9359"/>
                      <a:pt x="2370" y="9721"/>
                    </a:cubicBezTo>
                    <a:cubicBezTo>
                      <a:pt x="2677" y="10390"/>
                      <a:pt x="3569" y="10809"/>
                      <a:pt x="4461" y="10809"/>
                    </a:cubicBezTo>
                    <a:cubicBezTo>
                      <a:pt x="5381" y="10809"/>
                      <a:pt x="6217" y="10418"/>
                      <a:pt x="6552" y="9749"/>
                    </a:cubicBezTo>
                    <a:cubicBezTo>
                      <a:pt x="6552" y="9749"/>
                      <a:pt x="6552" y="9721"/>
                      <a:pt x="6579" y="9721"/>
                    </a:cubicBezTo>
                    <a:cubicBezTo>
                      <a:pt x="7332" y="9359"/>
                      <a:pt x="7945" y="8746"/>
                      <a:pt x="7945" y="7937"/>
                    </a:cubicBezTo>
                    <a:cubicBezTo>
                      <a:pt x="7945" y="7603"/>
                      <a:pt x="7834" y="7268"/>
                      <a:pt x="7611" y="6962"/>
                    </a:cubicBezTo>
                    <a:cubicBezTo>
                      <a:pt x="7416" y="6711"/>
                      <a:pt x="7332" y="6516"/>
                      <a:pt x="7332" y="6265"/>
                    </a:cubicBezTo>
                    <a:cubicBezTo>
                      <a:pt x="7332" y="6125"/>
                      <a:pt x="7332" y="5847"/>
                      <a:pt x="7248" y="5512"/>
                    </a:cubicBezTo>
                    <a:cubicBezTo>
                      <a:pt x="7750" y="5038"/>
                      <a:pt x="8168" y="4453"/>
                      <a:pt x="8447" y="3784"/>
                    </a:cubicBezTo>
                    <a:cubicBezTo>
                      <a:pt x="8921" y="2641"/>
                      <a:pt x="8921" y="1359"/>
                      <a:pt x="8475" y="216"/>
                    </a:cubicBezTo>
                    <a:cubicBezTo>
                      <a:pt x="8412" y="68"/>
                      <a:pt x="8300" y="0"/>
                      <a:pt x="8177" y="0"/>
                    </a:cubicBezTo>
                    <a:cubicBezTo>
                      <a:pt x="8138" y="0"/>
                      <a:pt x="8097" y="7"/>
                      <a:pt x="8057" y="21"/>
                    </a:cubicBezTo>
                    <a:cubicBezTo>
                      <a:pt x="6914" y="523"/>
                      <a:pt x="5994" y="1415"/>
                      <a:pt x="5548" y="2530"/>
                    </a:cubicBezTo>
                    <a:cubicBezTo>
                      <a:pt x="5437" y="2780"/>
                      <a:pt x="5381" y="3031"/>
                      <a:pt x="5297" y="3310"/>
                    </a:cubicBezTo>
                    <a:cubicBezTo>
                      <a:pt x="5130" y="3226"/>
                      <a:pt x="4963" y="3199"/>
                      <a:pt x="4740" y="3199"/>
                    </a:cubicBezTo>
                    <a:cubicBezTo>
                      <a:pt x="4656" y="3185"/>
                      <a:pt x="4558" y="3178"/>
                      <a:pt x="4461" y="3178"/>
                    </a:cubicBezTo>
                    <a:cubicBezTo>
                      <a:pt x="4363" y="3178"/>
                      <a:pt x="4266" y="3185"/>
                      <a:pt x="4182" y="3199"/>
                    </a:cubicBezTo>
                    <a:cubicBezTo>
                      <a:pt x="4015" y="3226"/>
                      <a:pt x="3792" y="3254"/>
                      <a:pt x="3625" y="3310"/>
                    </a:cubicBezTo>
                    <a:cubicBezTo>
                      <a:pt x="3569" y="3031"/>
                      <a:pt x="3485" y="2780"/>
                      <a:pt x="3374" y="2530"/>
                    </a:cubicBezTo>
                    <a:cubicBezTo>
                      <a:pt x="2928" y="1387"/>
                      <a:pt x="2036" y="523"/>
                      <a:pt x="865" y="21"/>
                    </a:cubicBezTo>
                    <a:cubicBezTo>
                      <a:pt x="824" y="7"/>
                      <a:pt x="784" y="0"/>
                      <a:pt x="74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41" name="Google Shape;7841;p65"/>
              <p:cNvSpPr/>
              <p:nvPr/>
            </p:nvSpPr>
            <p:spPr>
              <a:xfrm rot="-537108">
                <a:off x="4468759" y="2883937"/>
                <a:ext cx="24732" cy="18476"/>
              </a:xfrm>
              <a:custGeom>
                <a:avLst/>
                <a:gdLst/>
                <a:ahLst/>
                <a:cxnLst/>
                <a:rect l="l" t="t" r="r" b="b"/>
                <a:pathLst>
                  <a:path w="1081" h="721" extrusionOk="0">
                    <a:moveTo>
                      <a:pt x="17" y="657"/>
                    </a:moveTo>
                    <a:cubicBezTo>
                      <a:pt x="-46" y="550"/>
                      <a:pt x="128" y="70"/>
                      <a:pt x="303" y="14"/>
                    </a:cubicBezTo>
                    <a:cubicBezTo>
                      <a:pt x="478" y="-41"/>
                      <a:pt x="1002" y="217"/>
                      <a:pt x="1065" y="324"/>
                    </a:cubicBezTo>
                    <a:cubicBezTo>
                      <a:pt x="1129" y="431"/>
                      <a:pt x="859" y="602"/>
                      <a:pt x="684" y="657"/>
                    </a:cubicBezTo>
                    <a:cubicBezTo>
                      <a:pt x="509" y="713"/>
                      <a:pt x="81" y="764"/>
                      <a:pt x="17" y="6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7842" name="Google Shape;7842;p65"/>
              <p:cNvSpPr/>
              <p:nvPr/>
            </p:nvSpPr>
            <p:spPr>
              <a:xfrm rot="537108" flipH="1">
                <a:off x="4653897" y="2883937"/>
                <a:ext cx="24732" cy="18476"/>
              </a:xfrm>
              <a:custGeom>
                <a:avLst/>
                <a:gdLst/>
                <a:ahLst/>
                <a:cxnLst/>
                <a:rect l="l" t="t" r="r" b="b"/>
                <a:pathLst>
                  <a:path w="1081" h="721" extrusionOk="0">
                    <a:moveTo>
                      <a:pt x="17" y="657"/>
                    </a:moveTo>
                    <a:cubicBezTo>
                      <a:pt x="-46" y="550"/>
                      <a:pt x="128" y="70"/>
                      <a:pt x="303" y="14"/>
                    </a:cubicBezTo>
                    <a:cubicBezTo>
                      <a:pt x="478" y="-41"/>
                      <a:pt x="1002" y="217"/>
                      <a:pt x="1065" y="324"/>
                    </a:cubicBezTo>
                    <a:cubicBezTo>
                      <a:pt x="1129" y="431"/>
                      <a:pt x="859" y="602"/>
                      <a:pt x="684" y="657"/>
                    </a:cubicBezTo>
                    <a:cubicBezTo>
                      <a:pt x="509" y="713"/>
                      <a:pt x="81" y="764"/>
                      <a:pt x="17" y="6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</p:grpSp>
    </p:spTree>
    <p:extLst>
      <p:ext uri="{BB962C8B-B14F-4D97-AF65-F5344CB8AC3E}">
        <p14:creationId xmlns:p14="http://schemas.microsoft.com/office/powerpoint/2010/main" val="4043883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13003" y="885162"/>
            <a:ext cx="4047794" cy="1758689"/>
            <a:chOff x="1114537" y="1144791"/>
            <a:chExt cx="4047794" cy="1758689"/>
          </a:xfrm>
          <a:solidFill>
            <a:schemeClr val="tx1"/>
          </a:solidFill>
        </p:grpSpPr>
        <p:grpSp>
          <p:nvGrpSpPr>
            <p:cNvPr id="7848" name="Google Shape;7848;p66"/>
            <p:cNvGrpSpPr/>
            <p:nvPr/>
          </p:nvGrpSpPr>
          <p:grpSpPr>
            <a:xfrm>
              <a:off x="1114537" y="1146184"/>
              <a:ext cx="234875" cy="233136"/>
              <a:chOff x="-13966675" y="1639700"/>
              <a:chExt cx="354450" cy="351825"/>
            </a:xfrm>
            <a:grpFill/>
          </p:grpSpPr>
          <p:sp>
            <p:nvSpPr>
              <p:cNvPr id="7849" name="Google Shape;7849;p66"/>
              <p:cNvSpPr/>
              <p:nvPr/>
            </p:nvSpPr>
            <p:spPr>
              <a:xfrm>
                <a:off x="-13776875" y="1888525"/>
                <a:ext cx="104775" cy="376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505" extrusionOk="0">
                    <a:moveTo>
                      <a:pt x="442" y="0"/>
                    </a:moveTo>
                    <a:cubicBezTo>
                      <a:pt x="339" y="0"/>
                      <a:pt x="237" y="40"/>
                      <a:pt x="158" y="118"/>
                    </a:cubicBezTo>
                    <a:cubicBezTo>
                      <a:pt x="1" y="276"/>
                      <a:pt x="1" y="559"/>
                      <a:pt x="158" y="717"/>
                    </a:cubicBezTo>
                    <a:cubicBezTo>
                      <a:pt x="725" y="1253"/>
                      <a:pt x="1418" y="1505"/>
                      <a:pt x="2112" y="1505"/>
                    </a:cubicBezTo>
                    <a:cubicBezTo>
                      <a:pt x="2805" y="1505"/>
                      <a:pt x="3498" y="1221"/>
                      <a:pt x="4033" y="717"/>
                    </a:cubicBezTo>
                    <a:cubicBezTo>
                      <a:pt x="4191" y="559"/>
                      <a:pt x="4191" y="276"/>
                      <a:pt x="4033" y="118"/>
                    </a:cubicBezTo>
                    <a:cubicBezTo>
                      <a:pt x="3955" y="40"/>
                      <a:pt x="3844" y="0"/>
                      <a:pt x="3734" y="0"/>
                    </a:cubicBezTo>
                    <a:cubicBezTo>
                      <a:pt x="3624" y="0"/>
                      <a:pt x="3514" y="40"/>
                      <a:pt x="3435" y="118"/>
                    </a:cubicBezTo>
                    <a:cubicBezTo>
                      <a:pt x="3057" y="496"/>
                      <a:pt x="2568" y="685"/>
                      <a:pt x="2080" y="685"/>
                    </a:cubicBezTo>
                    <a:cubicBezTo>
                      <a:pt x="1592" y="685"/>
                      <a:pt x="1103" y="496"/>
                      <a:pt x="725" y="118"/>
                    </a:cubicBezTo>
                    <a:cubicBezTo>
                      <a:pt x="647" y="40"/>
                      <a:pt x="544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50" name="Google Shape;7850;p66"/>
              <p:cNvSpPr/>
              <p:nvPr/>
            </p:nvSpPr>
            <p:spPr>
              <a:xfrm>
                <a:off x="-13966675" y="1639700"/>
                <a:ext cx="354450" cy="351825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14073" extrusionOk="0">
                    <a:moveTo>
                      <a:pt x="8412" y="998"/>
                    </a:moveTo>
                    <a:lnTo>
                      <a:pt x="8412" y="4085"/>
                    </a:lnTo>
                    <a:cubicBezTo>
                      <a:pt x="7467" y="3959"/>
                      <a:pt x="6585" y="3739"/>
                      <a:pt x="5671" y="3361"/>
                    </a:cubicBezTo>
                    <a:cubicBezTo>
                      <a:pt x="5625" y="3349"/>
                      <a:pt x="5574" y="3342"/>
                      <a:pt x="5523" y="3342"/>
                    </a:cubicBezTo>
                    <a:cubicBezTo>
                      <a:pt x="5434" y="3342"/>
                      <a:pt x="5341" y="3364"/>
                      <a:pt x="5261" y="3424"/>
                    </a:cubicBezTo>
                    <a:cubicBezTo>
                      <a:pt x="5167" y="3487"/>
                      <a:pt x="5072" y="3613"/>
                      <a:pt x="5072" y="3770"/>
                    </a:cubicBezTo>
                    <a:lnTo>
                      <a:pt x="5072" y="6669"/>
                    </a:lnTo>
                    <a:cubicBezTo>
                      <a:pt x="4957" y="6656"/>
                      <a:pt x="4841" y="6650"/>
                      <a:pt x="4724" y="6650"/>
                    </a:cubicBezTo>
                    <a:cubicBezTo>
                      <a:pt x="3979" y="6650"/>
                      <a:pt x="3223" y="6912"/>
                      <a:pt x="2678" y="7456"/>
                    </a:cubicBezTo>
                    <a:cubicBezTo>
                      <a:pt x="2520" y="7614"/>
                      <a:pt x="2520" y="7898"/>
                      <a:pt x="2678" y="8055"/>
                    </a:cubicBezTo>
                    <a:cubicBezTo>
                      <a:pt x="2757" y="8134"/>
                      <a:pt x="2867" y="8173"/>
                      <a:pt x="2977" y="8173"/>
                    </a:cubicBezTo>
                    <a:cubicBezTo>
                      <a:pt x="3088" y="8173"/>
                      <a:pt x="3198" y="8134"/>
                      <a:pt x="3277" y="8055"/>
                    </a:cubicBezTo>
                    <a:cubicBezTo>
                      <a:pt x="3639" y="7692"/>
                      <a:pt x="4132" y="7497"/>
                      <a:pt x="4627" y="7497"/>
                    </a:cubicBezTo>
                    <a:cubicBezTo>
                      <a:pt x="4776" y="7497"/>
                      <a:pt x="4926" y="7514"/>
                      <a:pt x="5072" y="7551"/>
                    </a:cubicBezTo>
                    <a:lnTo>
                      <a:pt x="5072" y="8654"/>
                    </a:lnTo>
                    <a:cubicBezTo>
                      <a:pt x="5072" y="9032"/>
                      <a:pt x="5104" y="9441"/>
                      <a:pt x="5198" y="9788"/>
                    </a:cubicBezTo>
                    <a:cubicBezTo>
                      <a:pt x="5041" y="9819"/>
                      <a:pt x="4852" y="9914"/>
                      <a:pt x="4631" y="9945"/>
                    </a:cubicBezTo>
                    <a:cubicBezTo>
                      <a:pt x="2489" y="9473"/>
                      <a:pt x="914" y="7551"/>
                      <a:pt x="914" y="5346"/>
                    </a:cubicBezTo>
                    <a:lnTo>
                      <a:pt x="914" y="998"/>
                    </a:lnTo>
                    <a:lnTo>
                      <a:pt x="945" y="998"/>
                    </a:lnTo>
                    <a:cubicBezTo>
                      <a:pt x="2111" y="1408"/>
                      <a:pt x="3434" y="1628"/>
                      <a:pt x="4694" y="1628"/>
                    </a:cubicBezTo>
                    <a:cubicBezTo>
                      <a:pt x="5954" y="1628"/>
                      <a:pt x="7246" y="1439"/>
                      <a:pt x="8412" y="998"/>
                    </a:cubicBezTo>
                    <a:close/>
                    <a:moveTo>
                      <a:pt x="13421" y="4369"/>
                    </a:moveTo>
                    <a:lnTo>
                      <a:pt x="13421" y="8654"/>
                    </a:lnTo>
                    <a:cubicBezTo>
                      <a:pt x="13421" y="10890"/>
                      <a:pt x="11846" y="12812"/>
                      <a:pt x="9672" y="13285"/>
                    </a:cubicBezTo>
                    <a:cubicBezTo>
                      <a:pt x="7530" y="12812"/>
                      <a:pt x="5986" y="10859"/>
                      <a:pt x="5986" y="8654"/>
                    </a:cubicBezTo>
                    <a:lnTo>
                      <a:pt x="5986" y="4369"/>
                    </a:lnTo>
                    <a:cubicBezTo>
                      <a:pt x="7215" y="4779"/>
                      <a:pt x="8475" y="4999"/>
                      <a:pt x="9672" y="4999"/>
                    </a:cubicBezTo>
                    <a:cubicBezTo>
                      <a:pt x="10932" y="4936"/>
                      <a:pt x="12192" y="4747"/>
                      <a:pt x="13421" y="4369"/>
                    </a:cubicBezTo>
                    <a:close/>
                    <a:moveTo>
                      <a:pt x="430" y="1"/>
                    </a:moveTo>
                    <a:cubicBezTo>
                      <a:pt x="348" y="1"/>
                      <a:pt x="263" y="16"/>
                      <a:pt x="189" y="53"/>
                    </a:cubicBezTo>
                    <a:cubicBezTo>
                      <a:pt x="95" y="147"/>
                      <a:pt x="0" y="273"/>
                      <a:pt x="0" y="431"/>
                    </a:cubicBezTo>
                    <a:lnTo>
                      <a:pt x="0" y="5346"/>
                    </a:lnTo>
                    <a:cubicBezTo>
                      <a:pt x="126" y="7929"/>
                      <a:pt x="2016" y="10260"/>
                      <a:pt x="4600" y="10764"/>
                    </a:cubicBezTo>
                    <a:lnTo>
                      <a:pt x="4757" y="10764"/>
                    </a:lnTo>
                    <a:cubicBezTo>
                      <a:pt x="5009" y="10733"/>
                      <a:pt x="5230" y="10670"/>
                      <a:pt x="5482" y="10575"/>
                    </a:cubicBezTo>
                    <a:cubicBezTo>
                      <a:pt x="6144" y="12340"/>
                      <a:pt x="7687" y="13726"/>
                      <a:pt x="9578" y="14072"/>
                    </a:cubicBezTo>
                    <a:lnTo>
                      <a:pt x="9735" y="14072"/>
                    </a:lnTo>
                    <a:cubicBezTo>
                      <a:pt x="12318" y="13568"/>
                      <a:pt x="14177" y="11237"/>
                      <a:pt x="14177" y="8622"/>
                    </a:cubicBezTo>
                    <a:lnTo>
                      <a:pt x="14177" y="3770"/>
                    </a:lnTo>
                    <a:cubicBezTo>
                      <a:pt x="14177" y="3644"/>
                      <a:pt x="14114" y="3487"/>
                      <a:pt x="13988" y="3424"/>
                    </a:cubicBezTo>
                    <a:cubicBezTo>
                      <a:pt x="13908" y="3364"/>
                      <a:pt x="13816" y="3342"/>
                      <a:pt x="13727" y="3342"/>
                    </a:cubicBezTo>
                    <a:cubicBezTo>
                      <a:pt x="13675" y="3342"/>
                      <a:pt x="13625" y="3349"/>
                      <a:pt x="13579" y="3361"/>
                    </a:cubicBezTo>
                    <a:cubicBezTo>
                      <a:pt x="12318" y="3896"/>
                      <a:pt x="10995" y="4117"/>
                      <a:pt x="9609" y="4117"/>
                    </a:cubicBezTo>
                    <a:lnTo>
                      <a:pt x="9231" y="4117"/>
                    </a:lnTo>
                    <a:lnTo>
                      <a:pt x="9231" y="431"/>
                    </a:lnTo>
                    <a:cubicBezTo>
                      <a:pt x="9231" y="305"/>
                      <a:pt x="9136" y="147"/>
                      <a:pt x="9010" y="53"/>
                    </a:cubicBezTo>
                    <a:cubicBezTo>
                      <a:pt x="8955" y="16"/>
                      <a:pt x="8878" y="1"/>
                      <a:pt x="8799" y="1"/>
                    </a:cubicBezTo>
                    <a:cubicBezTo>
                      <a:pt x="8742" y="1"/>
                      <a:pt x="8685" y="8"/>
                      <a:pt x="8632" y="21"/>
                    </a:cubicBezTo>
                    <a:cubicBezTo>
                      <a:pt x="7372" y="525"/>
                      <a:pt x="5986" y="777"/>
                      <a:pt x="4600" y="777"/>
                    </a:cubicBezTo>
                    <a:cubicBezTo>
                      <a:pt x="3245" y="777"/>
                      <a:pt x="1859" y="494"/>
                      <a:pt x="599" y="21"/>
                    </a:cubicBezTo>
                    <a:cubicBezTo>
                      <a:pt x="546" y="8"/>
                      <a:pt x="489" y="1"/>
                      <a:pt x="4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51" name="Google Shape;7851;p66"/>
              <p:cNvSpPr/>
              <p:nvPr/>
            </p:nvSpPr>
            <p:spPr>
              <a:xfrm>
                <a:off x="-13923375" y="1723125"/>
                <a:ext cx="64625" cy="4092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637" extrusionOk="0">
                    <a:moveTo>
                      <a:pt x="2113" y="1"/>
                    </a:moveTo>
                    <a:cubicBezTo>
                      <a:pt x="2061" y="1"/>
                      <a:pt x="2008" y="9"/>
                      <a:pt x="1954" y="24"/>
                    </a:cubicBezTo>
                    <a:lnTo>
                      <a:pt x="284" y="843"/>
                    </a:lnTo>
                    <a:cubicBezTo>
                      <a:pt x="64" y="969"/>
                      <a:pt x="1" y="1221"/>
                      <a:pt x="64" y="1410"/>
                    </a:cubicBezTo>
                    <a:cubicBezTo>
                      <a:pt x="156" y="1548"/>
                      <a:pt x="316" y="1636"/>
                      <a:pt x="469" y="1636"/>
                    </a:cubicBezTo>
                    <a:cubicBezTo>
                      <a:pt x="525" y="1636"/>
                      <a:pt x="580" y="1624"/>
                      <a:pt x="631" y="1599"/>
                    </a:cubicBezTo>
                    <a:lnTo>
                      <a:pt x="2332" y="780"/>
                    </a:lnTo>
                    <a:cubicBezTo>
                      <a:pt x="2521" y="654"/>
                      <a:pt x="2584" y="433"/>
                      <a:pt x="2521" y="244"/>
                    </a:cubicBezTo>
                    <a:cubicBezTo>
                      <a:pt x="2426" y="77"/>
                      <a:pt x="2276" y="1"/>
                      <a:pt x="21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52" name="Google Shape;7852;p66"/>
              <p:cNvSpPr/>
              <p:nvPr/>
            </p:nvSpPr>
            <p:spPr>
              <a:xfrm>
                <a:off x="-13798125" y="1805500"/>
                <a:ext cx="66175" cy="41575"/>
              </a:xfrm>
              <a:custGeom>
                <a:avLst/>
                <a:gdLst/>
                <a:ahLst/>
                <a:cxnLst/>
                <a:rect l="l" t="t" r="r" b="b"/>
                <a:pathLst>
                  <a:path w="2647" h="1663" extrusionOk="0">
                    <a:moveTo>
                      <a:pt x="504" y="0"/>
                    </a:moveTo>
                    <a:cubicBezTo>
                      <a:pt x="350" y="0"/>
                      <a:pt x="188" y="94"/>
                      <a:pt x="95" y="257"/>
                    </a:cubicBezTo>
                    <a:cubicBezTo>
                      <a:pt x="0" y="446"/>
                      <a:pt x="95" y="667"/>
                      <a:pt x="315" y="793"/>
                    </a:cubicBezTo>
                    <a:lnTo>
                      <a:pt x="1953" y="1612"/>
                    </a:lnTo>
                    <a:cubicBezTo>
                      <a:pt x="2006" y="1647"/>
                      <a:pt x="2064" y="1663"/>
                      <a:pt x="2122" y="1663"/>
                    </a:cubicBezTo>
                    <a:cubicBezTo>
                      <a:pt x="2273" y="1663"/>
                      <a:pt x="2430" y="1559"/>
                      <a:pt x="2521" y="1423"/>
                    </a:cubicBezTo>
                    <a:cubicBezTo>
                      <a:pt x="2647" y="1234"/>
                      <a:pt x="2521" y="982"/>
                      <a:pt x="2300" y="887"/>
                    </a:cubicBezTo>
                    <a:lnTo>
                      <a:pt x="662" y="37"/>
                    </a:lnTo>
                    <a:cubicBezTo>
                      <a:pt x="612" y="12"/>
                      <a:pt x="559" y="0"/>
                      <a:pt x="5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53" name="Google Shape;7853;p66"/>
              <p:cNvSpPr/>
              <p:nvPr/>
            </p:nvSpPr>
            <p:spPr>
              <a:xfrm>
                <a:off x="-13714650" y="1805825"/>
                <a:ext cx="63825" cy="41250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1650" extrusionOk="0">
                    <a:moveTo>
                      <a:pt x="2068" y="1"/>
                    </a:moveTo>
                    <a:cubicBezTo>
                      <a:pt x="2018" y="1"/>
                      <a:pt x="1968" y="9"/>
                      <a:pt x="1922" y="24"/>
                    </a:cubicBezTo>
                    <a:lnTo>
                      <a:pt x="284" y="874"/>
                    </a:lnTo>
                    <a:cubicBezTo>
                      <a:pt x="64" y="969"/>
                      <a:pt x="1" y="1221"/>
                      <a:pt x="64" y="1410"/>
                    </a:cubicBezTo>
                    <a:cubicBezTo>
                      <a:pt x="132" y="1546"/>
                      <a:pt x="298" y="1650"/>
                      <a:pt x="456" y="1650"/>
                    </a:cubicBezTo>
                    <a:cubicBezTo>
                      <a:pt x="518" y="1650"/>
                      <a:pt x="578" y="1634"/>
                      <a:pt x="631" y="1599"/>
                    </a:cubicBezTo>
                    <a:lnTo>
                      <a:pt x="2269" y="780"/>
                    </a:lnTo>
                    <a:cubicBezTo>
                      <a:pt x="2490" y="654"/>
                      <a:pt x="2553" y="433"/>
                      <a:pt x="2490" y="244"/>
                    </a:cubicBezTo>
                    <a:cubicBezTo>
                      <a:pt x="2394" y="77"/>
                      <a:pt x="2226" y="1"/>
                      <a:pt x="20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854" name="Google Shape;7854;p66"/>
            <p:cNvSpPr/>
            <p:nvPr/>
          </p:nvSpPr>
          <p:spPr>
            <a:xfrm>
              <a:off x="1115072" y="1425384"/>
              <a:ext cx="233831" cy="234361"/>
            </a:xfrm>
            <a:custGeom>
              <a:avLst/>
              <a:gdLst/>
              <a:ahLst/>
              <a:cxnLst/>
              <a:rect l="l" t="t" r="r" b="b"/>
              <a:pathLst>
                <a:path w="14115" h="14147" extrusionOk="0">
                  <a:moveTo>
                    <a:pt x="8349" y="883"/>
                  </a:moveTo>
                  <a:lnTo>
                    <a:pt x="8349" y="2080"/>
                  </a:lnTo>
                  <a:cubicBezTo>
                    <a:pt x="7971" y="2364"/>
                    <a:pt x="7498" y="2521"/>
                    <a:pt x="7089" y="2521"/>
                  </a:cubicBezTo>
                  <a:cubicBezTo>
                    <a:pt x="6616" y="2521"/>
                    <a:pt x="6175" y="2364"/>
                    <a:pt x="5828" y="2080"/>
                  </a:cubicBezTo>
                  <a:lnTo>
                    <a:pt x="5828" y="883"/>
                  </a:lnTo>
                  <a:close/>
                  <a:moveTo>
                    <a:pt x="4946" y="820"/>
                  </a:moveTo>
                  <a:lnTo>
                    <a:pt x="4946" y="2931"/>
                  </a:lnTo>
                  <a:cubicBezTo>
                    <a:pt x="4946" y="4380"/>
                    <a:pt x="3844" y="5609"/>
                    <a:pt x="2457" y="5798"/>
                  </a:cubicBezTo>
                  <a:cubicBezTo>
                    <a:pt x="2993" y="5294"/>
                    <a:pt x="3308" y="4538"/>
                    <a:pt x="3308" y="3750"/>
                  </a:cubicBezTo>
                  <a:lnTo>
                    <a:pt x="3308" y="2080"/>
                  </a:lnTo>
                  <a:cubicBezTo>
                    <a:pt x="3308" y="1860"/>
                    <a:pt x="3088" y="1671"/>
                    <a:pt x="2899" y="1671"/>
                  </a:cubicBezTo>
                  <a:cubicBezTo>
                    <a:pt x="2678" y="1671"/>
                    <a:pt x="2457" y="1860"/>
                    <a:pt x="2457" y="2080"/>
                  </a:cubicBezTo>
                  <a:lnTo>
                    <a:pt x="2457" y="3750"/>
                  </a:lnTo>
                  <a:cubicBezTo>
                    <a:pt x="2457" y="4727"/>
                    <a:pt x="1764" y="5609"/>
                    <a:pt x="819" y="5766"/>
                  </a:cubicBezTo>
                  <a:lnTo>
                    <a:pt x="819" y="820"/>
                  </a:lnTo>
                  <a:close/>
                  <a:moveTo>
                    <a:pt x="13295" y="820"/>
                  </a:moveTo>
                  <a:lnTo>
                    <a:pt x="13295" y="5766"/>
                  </a:lnTo>
                  <a:cubicBezTo>
                    <a:pt x="12350" y="5546"/>
                    <a:pt x="11657" y="4727"/>
                    <a:pt x="11657" y="3750"/>
                  </a:cubicBezTo>
                  <a:lnTo>
                    <a:pt x="11657" y="2080"/>
                  </a:lnTo>
                  <a:cubicBezTo>
                    <a:pt x="11657" y="1860"/>
                    <a:pt x="11436" y="1671"/>
                    <a:pt x="11247" y="1671"/>
                  </a:cubicBezTo>
                  <a:cubicBezTo>
                    <a:pt x="11027" y="1671"/>
                    <a:pt x="10806" y="1860"/>
                    <a:pt x="10806" y="2080"/>
                  </a:cubicBezTo>
                  <a:lnTo>
                    <a:pt x="10806" y="3750"/>
                  </a:lnTo>
                  <a:cubicBezTo>
                    <a:pt x="10806" y="4538"/>
                    <a:pt x="11121" y="5294"/>
                    <a:pt x="11657" y="5798"/>
                  </a:cubicBezTo>
                  <a:cubicBezTo>
                    <a:pt x="10239" y="5609"/>
                    <a:pt x="9168" y="4380"/>
                    <a:pt x="9168" y="2899"/>
                  </a:cubicBezTo>
                  <a:lnTo>
                    <a:pt x="9168" y="820"/>
                  </a:lnTo>
                  <a:close/>
                  <a:moveTo>
                    <a:pt x="8286" y="3025"/>
                  </a:moveTo>
                  <a:cubicBezTo>
                    <a:pt x="8349" y="4538"/>
                    <a:pt x="9326" y="5829"/>
                    <a:pt x="10649" y="6396"/>
                  </a:cubicBezTo>
                  <a:lnTo>
                    <a:pt x="9704" y="8318"/>
                  </a:lnTo>
                  <a:lnTo>
                    <a:pt x="4411" y="8318"/>
                  </a:lnTo>
                  <a:lnTo>
                    <a:pt x="3466" y="6396"/>
                  </a:lnTo>
                  <a:cubicBezTo>
                    <a:pt x="4757" y="5829"/>
                    <a:pt x="5734" y="4569"/>
                    <a:pt x="5765" y="3025"/>
                  </a:cubicBezTo>
                  <a:cubicBezTo>
                    <a:pt x="6175" y="3246"/>
                    <a:pt x="6616" y="3309"/>
                    <a:pt x="7026" y="3309"/>
                  </a:cubicBezTo>
                  <a:cubicBezTo>
                    <a:pt x="7467" y="3309"/>
                    <a:pt x="7908" y="3183"/>
                    <a:pt x="8286" y="3025"/>
                  </a:cubicBezTo>
                  <a:close/>
                  <a:moveTo>
                    <a:pt x="13295" y="6617"/>
                  </a:moveTo>
                  <a:lnTo>
                    <a:pt x="13295" y="10555"/>
                  </a:lnTo>
                  <a:cubicBezTo>
                    <a:pt x="13169" y="10681"/>
                    <a:pt x="13012" y="10744"/>
                    <a:pt x="12854" y="10744"/>
                  </a:cubicBezTo>
                  <a:cubicBezTo>
                    <a:pt x="12665" y="10744"/>
                    <a:pt x="12508" y="10681"/>
                    <a:pt x="12382" y="10492"/>
                  </a:cubicBezTo>
                  <a:cubicBezTo>
                    <a:pt x="12129" y="10083"/>
                    <a:pt x="11688" y="9862"/>
                    <a:pt x="11216" y="9862"/>
                  </a:cubicBezTo>
                  <a:cubicBezTo>
                    <a:pt x="10743" y="9862"/>
                    <a:pt x="10302" y="10083"/>
                    <a:pt x="10019" y="10492"/>
                  </a:cubicBezTo>
                  <a:cubicBezTo>
                    <a:pt x="9956" y="10650"/>
                    <a:pt x="9798" y="10713"/>
                    <a:pt x="9609" y="10713"/>
                  </a:cubicBezTo>
                  <a:lnTo>
                    <a:pt x="9389" y="10713"/>
                  </a:lnTo>
                  <a:lnTo>
                    <a:pt x="11499" y="6617"/>
                  </a:lnTo>
                  <a:close/>
                  <a:moveTo>
                    <a:pt x="2615" y="6617"/>
                  </a:moveTo>
                  <a:lnTo>
                    <a:pt x="4663" y="10744"/>
                  </a:lnTo>
                  <a:lnTo>
                    <a:pt x="4474" y="10744"/>
                  </a:lnTo>
                  <a:cubicBezTo>
                    <a:pt x="4316" y="10713"/>
                    <a:pt x="4159" y="10618"/>
                    <a:pt x="4033" y="10524"/>
                  </a:cubicBezTo>
                  <a:cubicBezTo>
                    <a:pt x="3781" y="10114"/>
                    <a:pt x="3340" y="9893"/>
                    <a:pt x="2867" y="9893"/>
                  </a:cubicBezTo>
                  <a:cubicBezTo>
                    <a:pt x="2394" y="9893"/>
                    <a:pt x="1953" y="10114"/>
                    <a:pt x="1670" y="10524"/>
                  </a:cubicBezTo>
                  <a:cubicBezTo>
                    <a:pt x="1575" y="10681"/>
                    <a:pt x="1418" y="10776"/>
                    <a:pt x="1197" y="10776"/>
                  </a:cubicBezTo>
                  <a:cubicBezTo>
                    <a:pt x="1040" y="10776"/>
                    <a:pt x="882" y="10713"/>
                    <a:pt x="788" y="10587"/>
                  </a:cubicBezTo>
                  <a:lnTo>
                    <a:pt x="788" y="6617"/>
                  </a:lnTo>
                  <a:close/>
                  <a:moveTo>
                    <a:pt x="9263" y="9169"/>
                  </a:moveTo>
                  <a:lnTo>
                    <a:pt x="8412" y="10776"/>
                  </a:lnTo>
                  <a:cubicBezTo>
                    <a:pt x="8349" y="10933"/>
                    <a:pt x="8380" y="11154"/>
                    <a:pt x="8506" y="11248"/>
                  </a:cubicBezTo>
                  <a:cubicBezTo>
                    <a:pt x="8790" y="11500"/>
                    <a:pt x="9105" y="11626"/>
                    <a:pt x="9452" y="11626"/>
                  </a:cubicBezTo>
                  <a:cubicBezTo>
                    <a:pt x="9924" y="11626"/>
                    <a:pt x="10365" y="11374"/>
                    <a:pt x="10617" y="10996"/>
                  </a:cubicBezTo>
                  <a:cubicBezTo>
                    <a:pt x="10743" y="10839"/>
                    <a:pt x="10901" y="10713"/>
                    <a:pt x="11090" y="10713"/>
                  </a:cubicBezTo>
                  <a:cubicBezTo>
                    <a:pt x="11310" y="10713"/>
                    <a:pt x="11468" y="10776"/>
                    <a:pt x="11562" y="10996"/>
                  </a:cubicBezTo>
                  <a:cubicBezTo>
                    <a:pt x="11846" y="11374"/>
                    <a:pt x="12287" y="11626"/>
                    <a:pt x="12760" y="11626"/>
                  </a:cubicBezTo>
                  <a:cubicBezTo>
                    <a:pt x="12917" y="11626"/>
                    <a:pt x="13075" y="11563"/>
                    <a:pt x="13201" y="11532"/>
                  </a:cubicBezTo>
                  <a:lnTo>
                    <a:pt x="13201" y="13296"/>
                  </a:lnTo>
                  <a:lnTo>
                    <a:pt x="819" y="13296"/>
                  </a:lnTo>
                  <a:lnTo>
                    <a:pt x="819" y="11532"/>
                  </a:lnTo>
                  <a:cubicBezTo>
                    <a:pt x="977" y="11563"/>
                    <a:pt x="1103" y="11626"/>
                    <a:pt x="1260" y="11626"/>
                  </a:cubicBezTo>
                  <a:cubicBezTo>
                    <a:pt x="1733" y="11626"/>
                    <a:pt x="2142" y="11374"/>
                    <a:pt x="2426" y="10996"/>
                  </a:cubicBezTo>
                  <a:cubicBezTo>
                    <a:pt x="2552" y="10839"/>
                    <a:pt x="2709" y="10713"/>
                    <a:pt x="2899" y="10713"/>
                  </a:cubicBezTo>
                  <a:cubicBezTo>
                    <a:pt x="3088" y="10713"/>
                    <a:pt x="3245" y="10776"/>
                    <a:pt x="3371" y="10996"/>
                  </a:cubicBezTo>
                  <a:cubicBezTo>
                    <a:pt x="3655" y="11374"/>
                    <a:pt x="4096" y="11626"/>
                    <a:pt x="4568" y="11626"/>
                  </a:cubicBezTo>
                  <a:cubicBezTo>
                    <a:pt x="4915" y="11626"/>
                    <a:pt x="5261" y="11500"/>
                    <a:pt x="5513" y="11248"/>
                  </a:cubicBezTo>
                  <a:cubicBezTo>
                    <a:pt x="5608" y="11154"/>
                    <a:pt x="5671" y="10933"/>
                    <a:pt x="5576" y="10776"/>
                  </a:cubicBezTo>
                  <a:lnTo>
                    <a:pt x="4757" y="9169"/>
                  </a:lnTo>
                  <a:close/>
                  <a:moveTo>
                    <a:pt x="410" y="1"/>
                  </a:moveTo>
                  <a:cubicBezTo>
                    <a:pt x="189" y="1"/>
                    <a:pt x="0" y="190"/>
                    <a:pt x="0" y="442"/>
                  </a:cubicBezTo>
                  <a:lnTo>
                    <a:pt x="0" y="13706"/>
                  </a:lnTo>
                  <a:cubicBezTo>
                    <a:pt x="0" y="13958"/>
                    <a:pt x="189" y="14147"/>
                    <a:pt x="410" y="14147"/>
                  </a:cubicBezTo>
                  <a:lnTo>
                    <a:pt x="13705" y="14147"/>
                  </a:lnTo>
                  <a:cubicBezTo>
                    <a:pt x="13925" y="14147"/>
                    <a:pt x="14114" y="13958"/>
                    <a:pt x="14114" y="13706"/>
                  </a:cubicBezTo>
                  <a:lnTo>
                    <a:pt x="14114" y="442"/>
                  </a:lnTo>
                  <a:cubicBezTo>
                    <a:pt x="14114" y="190"/>
                    <a:pt x="13925" y="1"/>
                    <a:pt x="137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855" name="Google Shape;7855;p66"/>
            <p:cNvSpPr/>
            <p:nvPr/>
          </p:nvSpPr>
          <p:spPr>
            <a:xfrm>
              <a:off x="1447747" y="1721321"/>
              <a:ext cx="150851" cy="232788"/>
            </a:xfrm>
            <a:custGeom>
              <a:avLst/>
              <a:gdLst/>
              <a:ahLst/>
              <a:cxnLst/>
              <a:rect l="l" t="t" r="r" b="b"/>
              <a:pathLst>
                <a:path w="9106" h="14052" extrusionOk="0">
                  <a:moveTo>
                    <a:pt x="1230" y="4096"/>
                  </a:moveTo>
                  <a:cubicBezTo>
                    <a:pt x="1450" y="4096"/>
                    <a:pt x="1608" y="4285"/>
                    <a:pt x="1608" y="4474"/>
                  </a:cubicBezTo>
                  <a:cubicBezTo>
                    <a:pt x="1608" y="4726"/>
                    <a:pt x="1419" y="4915"/>
                    <a:pt x="1230" y="4915"/>
                  </a:cubicBezTo>
                  <a:cubicBezTo>
                    <a:pt x="978" y="4915"/>
                    <a:pt x="789" y="4726"/>
                    <a:pt x="789" y="4474"/>
                  </a:cubicBezTo>
                  <a:cubicBezTo>
                    <a:pt x="820" y="4285"/>
                    <a:pt x="978" y="4096"/>
                    <a:pt x="1230" y="4096"/>
                  </a:cubicBezTo>
                  <a:close/>
                  <a:moveTo>
                    <a:pt x="7846" y="4096"/>
                  </a:moveTo>
                  <a:cubicBezTo>
                    <a:pt x="8066" y="4096"/>
                    <a:pt x="8255" y="4285"/>
                    <a:pt x="8255" y="4474"/>
                  </a:cubicBezTo>
                  <a:cubicBezTo>
                    <a:pt x="8255" y="4726"/>
                    <a:pt x="8066" y="4915"/>
                    <a:pt x="7846" y="4915"/>
                  </a:cubicBezTo>
                  <a:cubicBezTo>
                    <a:pt x="7594" y="4915"/>
                    <a:pt x="7436" y="4726"/>
                    <a:pt x="7436" y="4474"/>
                  </a:cubicBezTo>
                  <a:cubicBezTo>
                    <a:pt x="7436" y="4285"/>
                    <a:pt x="7594" y="4096"/>
                    <a:pt x="7846" y="4096"/>
                  </a:cubicBezTo>
                  <a:close/>
                  <a:moveTo>
                    <a:pt x="4538" y="788"/>
                  </a:moveTo>
                  <a:cubicBezTo>
                    <a:pt x="5514" y="788"/>
                    <a:pt x="6365" y="1481"/>
                    <a:pt x="6523" y="2427"/>
                  </a:cubicBezTo>
                  <a:lnTo>
                    <a:pt x="5357" y="2427"/>
                  </a:lnTo>
                  <a:cubicBezTo>
                    <a:pt x="5105" y="2427"/>
                    <a:pt x="4916" y="2616"/>
                    <a:pt x="4916" y="2868"/>
                  </a:cubicBezTo>
                  <a:cubicBezTo>
                    <a:pt x="4916" y="3088"/>
                    <a:pt x="5105" y="3309"/>
                    <a:pt x="5357" y="3309"/>
                  </a:cubicBezTo>
                  <a:lnTo>
                    <a:pt x="6617" y="3309"/>
                  </a:lnTo>
                  <a:lnTo>
                    <a:pt x="6617" y="4128"/>
                  </a:lnTo>
                  <a:lnTo>
                    <a:pt x="5357" y="4128"/>
                  </a:lnTo>
                  <a:cubicBezTo>
                    <a:pt x="5105" y="4128"/>
                    <a:pt x="4916" y="4317"/>
                    <a:pt x="4916" y="4506"/>
                  </a:cubicBezTo>
                  <a:cubicBezTo>
                    <a:pt x="4916" y="4758"/>
                    <a:pt x="5105" y="4947"/>
                    <a:pt x="5357" y="4947"/>
                  </a:cubicBezTo>
                  <a:lnTo>
                    <a:pt x="6617" y="4947"/>
                  </a:lnTo>
                  <a:lnTo>
                    <a:pt x="6617" y="5766"/>
                  </a:lnTo>
                  <a:lnTo>
                    <a:pt x="5357" y="5766"/>
                  </a:lnTo>
                  <a:cubicBezTo>
                    <a:pt x="5105" y="5766"/>
                    <a:pt x="4916" y="5987"/>
                    <a:pt x="4916" y="6207"/>
                  </a:cubicBezTo>
                  <a:cubicBezTo>
                    <a:pt x="4916" y="6459"/>
                    <a:pt x="5105" y="6617"/>
                    <a:pt x="5357" y="6617"/>
                  </a:cubicBezTo>
                  <a:lnTo>
                    <a:pt x="6523" y="6617"/>
                  </a:lnTo>
                  <a:cubicBezTo>
                    <a:pt x="6333" y="7562"/>
                    <a:pt x="5514" y="8255"/>
                    <a:pt x="4538" y="8255"/>
                  </a:cubicBezTo>
                  <a:cubicBezTo>
                    <a:pt x="3530" y="8255"/>
                    <a:pt x="2679" y="7562"/>
                    <a:pt x="2521" y="6617"/>
                  </a:cubicBezTo>
                  <a:lnTo>
                    <a:pt x="3687" y="6617"/>
                  </a:lnTo>
                  <a:cubicBezTo>
                    <a:pt x="3939" y="6617"/>
                    <a:pt x="4128" y="6396"/>
                    <a:pt x="4128" y="6207"/>
                  </a:cubicBezTo>
                  <a:cubicBezTo>
                    <a:pt x="4128" y="5987"/>
                    <a:pt x="3939" y="5766"/>
                    <a:pt x="3687" y="5766"/>
                  </a:cubicBezTo>
                  <a:lnTo>
                    <a:pt x="2490" y="5766"/>
                  </a:lnTo>
                  <a:lnTo>
                    <a:pt x="2490" y="4947"/>
                  </a:lnTo>
                  <a:lnTo>
                    <a:pt x="3687" y="4947"/>
                  </a:lnTo>
                  <a:cubicBezTo>
                    <a:pt x="3939" y="4947"/>
                    <a:pt x="4128" y="4758"/>
                    <a:pt x="4128" y="4506"/>
                  </a:cubicBezTo>
                  <a:cubicBezTo>
                    <a:pt x="4128" y="4285"/>
                    <a:pt x="3939" y="4128"/>
                    <a:pt x="3687" y="4128"/>
                  </a:cubicBezTo>
                  <a:lnTo>
                    <a:pt x="2490" y="4128"/>
                  </a:lnTo>
                  <a:lnTo>
                    <a:pt x="2490" y="3277"/>
                  </a:lnTo>
                  <a:lnTo>
                    <a:pt x="3687" y="3277"/>
                  </a:lnTo>
                  <a:cubicBezTo>
                    <a:pt x="3939" y="3277"/>
                    <a:pt x="4128" y="3057"/>
                    <a:pt x="4128" y="2836"/>
                  </a:cubicBezTo>
                  <a:cubicBezTo>
                    <a:pt x="4128" y="2584"/>
                    <a:pt x="3939" y="2395"/>
                    <a:pt x="3687" y="2395"/>
                  </a:cubicBezTo>
                  <a:lnTo>
                    <a:pt x="2521" y="2395"/>
                  </a:lnTo>
                  <a:cubicBezTo>
                    <a:pt x="2710" y="1481"/>
                    <a:pt x="3530" y="788"/>
                    <a:pt x="4538" y="788"/>
                  </a:cubicBezTo>
                  <a:close/>
                  <a:moveTo>
                    <a:pt x="8255" y="5671"/>
                  </a:moveTo>
                  <a:lnTo>
                    <a:pt x="8255" y="6144"/>
                  </a:lnTo>
                  <a:cubicBezTo>
                    <a:pt x="8255" y="8066"/>
                    <a:pt x="6806" y="9641"/>
                    <a:pt x="4947" y="9830"/>
                  </a:cubicBezTo>
                  <a:lnTo>
                    <a:pt x="4947" y="9011"/>
                  </a:lnTo>
                  <a:cubicBezTo>
                    <a:pt x="6365" y="8822"/>
                    <a:pt x="7436" y="7593"/>
                    <a:pt x="7436" y="6144"/>
                  </a:cubicBezTo>
                  <a:lnTo>
                    <a:pt x="7436" y="5671"/>
                  </a:lnTo>
                  <a:cubicBezTo>
                    <a:pt x="7562" y="5703"/>
                    <a:pt x="7720" y="5735"/>
                    <a:pt x="7846" y="5735"/>
                  </a:cubicBezTo>
                  <a:cubicBezTo>
                    <a:pt x="7940" y="5735"/>
                    <a:pt x="8098" y="5703"/>
                    <a:pt x="8255" y="5671"/>
                  </a:cubicBezTo>
                  <a:close/>
                  <a:moveTo>
                    <a:pt x="1639" y="5703"/>
                  </a:moveTo>
                  <a:lnTo>
                    <a:pt x="1639" y="6176"/>
                  </a:lnTo>
                  <a:cubicBezTo>
                    <a:pt x="1639" y="7625"/>
                    <a:pt x="2710" y="8853"/>
                    <a:pt x="4128" y="9043"/>
                  </a:cubicBezTo>
                  <a:lnTo>
                    <a:pt x="4128" y="9893"/>
                  </a:lnTo>
                  <a:cubicBezTo>
                    <a:pt x="2238" y="9641"/>
                    <a:pt x="820" y="8066"/>
                    <a:pt x="820" y="6176"/>
                  </a:cubicBezTo>
                  <a:lnTo>
                    <a:pt x="820" y="5703"/>
                  </a:lnTo>
                  <a:cubicBezTo>
                    <a:pt x="946" y="5735"/>
                    <a:pt x="1104" y="5798"/>
                    <a:pt x="1261" y="5798"/>
                  </a:cubicBezTo>
                  <a:cubicBezTo>
                    <a:pt x="1419" y="5798"/>
                    <a:pt x="1545" y="5735"/>
                    <a:pt x="1639" y="5703"/>
                  </a:cubicBezTo>
                  <a:close/>
                  <a:moveTo>
                    <a:pt x="4569" y="12414"/>
                  </a:moveTo>
                  <a:cubicBezTo>
                    <a:pt x="5073" y="12414"/>
                    <a:pt x="5546" y="12760"/>
                    <a:pt x="5703" y="13233"/>
                  </a:cubicBezTo>
                  <a:lnTo>
                    <a:pt x="3372" y="13233"/>
                  </a:lnTo>
                  <a:cubicBezTo>
                    <a:pt x="3530" y="12760"/>
                    <a:pt x="4002" y="12414"/>
                    <a:pt x="4569" y="12414"/>
                  </a:cubicBezTo>
                  <a:close/>
                  <a:moveTo>
                    <a:pt x="4569" y="1"/>
                  </a:moveTo>
                  <a:cubicBezTo>
                    <a:pt x="2962" y="1"/>
                    <a:pt x="1639" y="1292"/>
                    <a:pt x="1639" y="2868"/>
                  </a:cubicBezTo>
                  <a:lnTo>
                    <a:pt x="1639" y="3340"/>
                  </a:lnTo>
                  <a:cubicBezTo>
                    <a:pt x="1545" y="3309"/>
                    <a:pt x="1387" y="3277"/>
                    <a:pt x="1261" y="3277"/>
                  </a:cubicBezTo>
                  <a:cubicBezTo>
                    <a:pt x="600" y="3277"/>
                    <a:pt x="1" y="3813"/>
                    <a:pt x="1" y="4474"/>
                  </a:cubicBezTo>
                  <a:lnTo>
                    <a:pt x="1" y="6144"/>
                  </a:lnTo>
                  <a:cubicBezTo>
                    <a:pt x="1" y="8507"/>
                    <a:pt x="1797" y="10460"/>
                    <a:pt x="4128" y="10681"/>
                  </a:cubicBezTo>
                  <a:lnTo>
                    <a:pt x="4128" y="11626"/>
                  </a:lnTo>
                  <a:cubicBezTo>
                    <a:pt x="3183" y="11815"/>
                    <a:pt x="2490" y="12634"/>
                    <a:pt x="2490" y="13611"/>
                  </a:cubicBezTo>
                  <a:cubicBezTo>
                    <a:pt x="2490" y="13863"/>
                    <a:pt x="2679" y="14052"/>
                    <a:pt x="2868" y="14052"/>
                  </a:cubicBezTo>
                  <a:lnTo>
                    <a:pt x="6176" y="14052"/>
                  </a:lnTo>
                  <a:cubicBezTo>
                    <a:pt x="6428" y="14052"/>
                    <a:pt x="6617" y="13863"/>
                    <a:pt x="6617" y="13611"/>
                  </a:cubicBezTo>
                  <a:cubicBezTo>
                    <a:pt x="6617" y="12634"/>
                    <a:pt x="5892" y="11783"/>
                    <a:pt x="4947" y="11626"/>
                  </a:cubicBezTo>
                  <a:lnTo>
                    <a:pt x="4947" y="10681"/>
                  </a:lnTo>
                  <a:cubicBezTo>
                    <a:pt x="7247" y="10460"/>
                    <a:pt x="9106" y="8538"/>
                    <a:pt x="9106" y="6176"/>
                  </a:cubicBezTo>
                  <a:lnTo>
                    <a:pt x="9106" y="4537"/>
                  </a:lnTo>
                  <a:cubicBezTo>
                    <a:pt x="9106" y="3844"/>
                    <a:pt x="8539" y="3309"/>
                    <a:pt x="7846" y="3309"/>
                  </a:cubicBezTo>
                  <a:cubicBezTo>
                    <a:pt x="7688" y="3309"/>
                    <a:pt x="7562" y="3340"/>
                    <a:pt x="7436" y="3372"/>
                  </a:cubicBezTo>
                  <a:lnTo>
                    <a:pt x="7436" y="2868"/>
                  </a:lnTo>
                  <a:cubicBezTo>
                    <a:pt x="7436" y="1261"/>
                    <a:pt x="6144" y="1"/>
                    <a:pt x="456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856" name="Google Shape;7856;p66"/>
            <p:cNvGrpSpPr/>
            <p:nvPr/>
          </p:nvGrpSpPr>
          <p:grpSpPr>
            <a:xfrm>
              <a:off x="2288899" y="1145968"/>
              <a:ext cx="233301" cy="233566"/>
              <a:chOff x="-12199250" y="1662675"/>
              <a:chExt cx="352075" cy="352475"/>
            </a:xfrm>
            <a:grpFill/>
          </p:grpSpPr>
          <p:sp>
            <p:nvSpPr>
              <p:cNvPr id="7857" name="Google Shape;7857;p66"/>
              <p:cNvSpPr/>
              <p:nvPr/>
            </p:nvSpPr>
            <p:spPr>
              <a:xfrm>
                <a:off x="-12004725" y="1710325"/>
                <a:ext cx="116600" cy="76425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3057" extrusionOk="0">
                    <a:moveTo>
                      <a:pt x="2395" y="788"/>
                    </a:moveTo>
                    <a:cubicBezTo>
                      <a:pt x="2679" y="788"/>
                      <a:pt x="2962" y="819"/>
                      <a:pt x="3246" y="914"/>
                    </a:cubicBezTo>
                    <a:cubicBezTo>
                      <a:pt x="3435" y="945"/>
                      <a:pt x="3624" y="1008"/>
                      <a:pt x="3813" y="1008"/>
                    </a:cubicBezTo>
                    <a:cubicBezTo>
                      <a:pt x="3781" y="1702"/>
                      <a:pt x="3246" y="2206"/>
                      <a:pt x="2616" y="2206"/>
                    </a:cubicBezTo>
                    <a:lnTo>
                      <a:pt x="1986" y="2206"/>
                    </a:lnTo>
                    <a:cubicBezTo>
                      <a:pt x="1608" y="2206"/>
                      <a:pt x="1261" y="2017"/>
                      <a:pt x="1104" y="1702"/>
                    </a:cubicBezTo>
                    <a:lnTo>
                      <a:pt x="946" y="1386"/>
                    </a:lnTo>
                    <a:lnTo>
                      <a:pt x="1041" y="1292"/>
                    </a:lnTo>
                    <a:cubicBezTo>
                      <a:pt x="1450" y="851"/>
                      <a:pt x="2017" y="788"/>
                      <a:pt x="2395" y="788"/>
                    </a:cubicBezTo>
                    <a:close/>
                    <a:moveTo>
                      <a:pt x="2458" y="0"/>
                    </a:moveTo>
                    <a:cubicBezTo>
                      <a:pt x="2017" y="0"/>
                      <a:pt x="1167" y="63"/>
                      <a:pt x="473" y="756"/>
                    </a:cubicBezTo>
                    <a:lnTo>
                      <a:pt x="158" y="1071"/>
                    </a:lnTo>
                    <a:cubicBezTo>
                      <a:pt x="64" y="1166"/>
                      <a:pt x="1" y="1386"/>
                      <a:pt x="95" y="1544"/>
                    </a:cubicBezTo>
                    <a:lnTo>
                      <a:pt x="379" y="2080"/>
                    </a:lnTo>
                    <a:cubicBezTo>
                      <a:pt x="631" y="2678"/>
                      <a:pt x="1261" y="3056"/>
                      <a:pt x="1954" y="3056"/>
                    </a:cubicBezTo>
                    <a:lnTo>
                      <a:pt x="2553" y="3056"/>
                    </a:lnTo>
                    <a:cubicBezTo>
                      <a:pt x="3718" y="3056"/>
                      <a:pt x="4664" y="2111"/>
                      <a:pt x="4664" y="977"/>
                    </a:cubicBezTo>
                    <a:lnTo>
                      <a:pt x="4664" y="662"/>
                    </a:lnTo>
                    <a:cubicBezTo>
                      <a:pt x="4664" y="441"/>
                      <a:pt x="4506" y="284"/>
                      <a:pt x="4254" y="284"/>
                    </a:cubicBezTo>
                    <a:cubicBezTo>
                      <a:pt x="3971" y="284"/>
                      <a:pt x="3718" y="221"/>
                      <a:pt x="3466" y="158"/>
                    </a:cubicBezTo>
                    <a:cubicBezTo>
                      <a:pt x="3120" y="32"/>
                      <a:pt x="2773" y="0"/>
                      <a:pt x="2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58" name="Google Shape;7858;p66"/>
              <p:cNvSpPr/>
              <p:nvPr/>
            </p:nvSpPr>
            <p:spPr>
              <a:xfrm>
                <a:off x="-12158300" y="1709525"/>
                <a:ext cx="116600" cy="77225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3089" extrusionOk="0">
                    <a:moveTo>
                      <a:pt x="2237" y="820"/>
                    </a:moveTo>
                    <a:cubicBezTo>
                      <a:pt x="2647" y="820"/>
                      <a:pt x="3182" y="883"/>
                      <a:pt x="3592" y="1324"/>
                    </a:cubicBezTo>
                    <a:lnTo>
                      <a:pt x="3718" y="1450"/>
                    </a:lnTo>
                    <a:lnTo>
                      <a:pt x="3560" y="1765"/>
                    </a:lnTo>
                    <a:cubicBezTo>
                      <a:pt x="3403" y="2080"/>
                      <a:pt x="3088" y="2269"/>
                      <a:pt x="2710" y="2269"/>
                    </a:cubicBezTo>
                    <a:lnTo>
                      <a:pt x="2048" y="2269"/>
                    </a:lnTo>
                    <a:cubicBezTo>
                      <a:pt x="1387" y="2269"/>
                      <a:pt x="820" y="1765"/>
                      <a:pt x="820" y="1072"/>
                    </a:cubicBezTo>
                    <a:cubicBezTo>
                      <a:pt x="1040" y="1040"/>
                      <a:pt x="1229" y="977"/>
                      <a:pt x="1418" y="946"/>
                    </a:cubicBezTo>
                    <a:cubicBezTo>
                      <a:pt x="1702" y="851"/>
                      <a:pt x="1985" y="820"/>
                      <a:pt x="2237" y="820"/>
                    </a:cubicBezTo>
                    <a:close/>
                    <a:moveTo>
                      <a:pt x="2237" y="1"/>
                    </a:moveTo>
                    <a:cubicBezTo>
                      <a:pt x="1891" y="1"/>
                      <a:pt x="1513" y="32"/>
                      <a:pt x="1198" y="158"/>
                    </a:cubicBezTo>
                    <a:cubicBezTo>
                      <a:pt x="914" y="221"/>
                      <a:pt x="662" y="253"/>
                      <a:pt x="410" y="253"/>
                    </a:cubicBezTo>
                    <a:cubicBezTo>
                      <a:pt x="158" y="253"/>
                      <a:pt x="0" y="473"/>
                      <a:pt x="0" y="662"/>
                    </a:cubicBezTo>
                    <a:lnTo>
                      <a:pt x="0" y="1009"/>
                    </a:lnTo>
                    <a:cubicBezTo>
                      <a:pt x="0" y="2143"/>
                      <a:pt x="914" y="3088"/>
                      <a:pt x="2048" y="3088"/>
                    </a:cubicBezTo>
                    <a:lnTo>
                      <a:pt x="2710" y="3088"/>
                    </a:lnTo>
                    <a:cubicBezTo>
                      <a:pt x="3403" y="3088"/>
                      <a:pt x="3970" y="2742"/>
                      <a:pt x="4285" y="2112"/>
                    </a:cubicBezTo>
                    <a:lnTo>
                      <a:pt x="4569" y="1513"/>
                    </a:lnTo>
                    <a:cubicBezTo>
                      <a:pt x="4663" y="1355"/>
                      <a:pt x="4600" y="1166"/>
                      <a:pt x="4506" y="1040"/>
                    </a:cubicBezTo>
                    <a:lnTo>
                      <a:pt x="4191" y="725"/>
                    </a:lnTo>
                    <a:cubicBezTo>
                      <a:pt x="3560" y="95"/>
                      <a:pt x="2804" y="1"/>
                      <a:pt x="22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59" name="Google Shape;7859;p66"/>
              <p:cNvSpPr/>
              <p:nvPr/>
            </p:nvSpPr>
            <p:spPr>
              <a:xfrm>
                <a:off x="-12199250" y="1662675"/>
                <a:ext cx="352075" cy="352475"/>
              </a:xfrm>
              <a:custGeom>
                <a:avLst/>
                <a:gdLst/>
                <a:ahLst/>
                <a:cxnLst/>
                <a:rect l="l" t="t" r="r" b="b"/>
                <a:pathLst>
                  <a:path w="14083" h="14099" extrusionOk="0">
                    <a:moveTo>
                      <a:pt x="3916" y="1048"/>
                    </a:moveTo>
                    <a:cubicBezTo>
                      <a:pt x="4902" y="1048"/>
                      <a:pt x="5796" y="1401"/>
                      <a:pt x="6459" y="2064"/>
                    </a:cubicBezTo>
                    <a:lnTo>
                      <a:pt x="6774" y="2379"/>
                    </a:lnTo>
                    <a:cubicBezTo>
                      <a:pt x="6837" y="2442"/>
                      <a:pt x="6963" y="2505"/>
                      <a:pt x="7026" y="2505"/>
                    </a:cubicBezTo>
                    <a:cubicBezTo>
                      <a:pt x="7152" y="2505"/>
                      <a:pt x="7246" y="2442"/>
                      <a:pt x="7309" y="2379"/>
                    </a:cubicBezTo>
                    <a:lnTo>
                      <a:pt x="7624" y="2064"/>
                    </a:lnTo>
                    <a:cubicBezTo>
                      <a:pt x="8288" y="1400"/>
                      <a:pt x="9186" y="1062"/>
                      <a:pt x="10163" y="1062"/>
                    </a:cubicBezTo>
                    <a:cubicBezTo>
                      <a:pt x="10577" y="1062"/>
                      <a:pt x="11005" y="1123"/>
                      <a:pt x="11436" y="1245"/>
                    </a:cubicBezTo>
                    <a:cubicBezTo>
                      <a:pt x="11656" y="1302"/>
                      <a:pt x="11880" y="1331"/>
                      <a:pt x="12105" y="1331"/>
                    </a:cubicBezTo>
                    <a:cubicBezTo>
                      <a:pt x="12493" y="1331"/>
                      <a:pt x="12885" y="1247"/>
                      <a:pt x="13264" y="1087"/>
                    </a:cubicBezTo>
                    <a:lnTo>
                      <a:pt x="13264" y="2883"/>
                    </a:lnTo>
                    <a:cubicBezTo>
                      <a:pt x="13264" y="4490"/>
                      <a:pt x="11972" y="5750"/>
                      <a:pt x="10397" y="5750"/>
                    </a:cubicBezTo>
                    <a:lnTo>
                      <a:pt x="9767" y="5750"/>
                    </a:lnTo>
                    <a:cubicBezTo>
                      <a:pt x="8759" y="5750"/>
                      <a:pt x="7876" y="5214"/>
                      <a:pt x="7435" y="4332"/>
                    </a:cubicBezTo>
                    <a:cubicBezTo>
                      <a:pt x="7341" y="4175"/>
                      <a:pt x="7246" y="4112"/>
                      <a:pt x="7089" y="4112"/>
                    </a:cubicBezTo>
                    <a:cubicBezTo>
                      <a:pt x="6931" y="4112"/>
                      <a:pt x="6774" y="4175"/>
                      <a:pt x="6711" y="4332"/>
                    </a:cubicBezTo>
                    <a:cubicBezTo>
                      <a:pt x="6301" y="5214"/>
                      <a:pt x="5388" y="5750"/>
                      <a:pt x="4411" y="5750"/>
                    </a:cubicBezTo>
                    <a:lnTo>
                      <a:pt x="3718" y="5750"/>
                    </a:lnTo>
                    <a:cubicBezTo>
                      <a:pt x="2111" y="5750"/>
                      <a:pt x="851" y="4458"/>
                      <a:pt x="851" y="2883"/>
                    </a:cubicBezTo>
                    <a:lnTo>
                      <a:pt x="851" y="1102"/>
                    </a:lnTo>
                    <a:lnTo>
                      <a:pt x="851" y="1102"/>
                    </a:lnTo>
                    <a:cubicBezTo>
                      <a:pt x="1182" y="1252"/>
                      <a:pt x="1548" y="1331"/>
                      <a:pt x="1926" y="1331"/>
                    </a:cubicBezTo>
                    <a:cubicBezTo>
                      <a:pt x="2153" y="1331"/>
                      <a:pt x="2384" y="1302"/>
                      <a:pt x="2615" y="1245"/>
                    </a:cubicBezTo>
                    <a:cubicBezTo>
                      <a:pt x="3058" y="1113"/>
                      <a:pt x="3495" y="1048"/>
                      <a:pt x="3916" y="1048"/>
                    </a:cubicBezTo>
                    <a:close/>
                    <a:moveTo>
                      <a:pt x="819" y="5214"/>
                    </a:moveTo>
                    <a:cubicBezTo>
                      <a:pt x="1071" y="5529"/>
                      <a:pt x="1323" y="5750"/>
                      <a:pt x="1638" y="6002"/>
                    </a:cubicBezTo>
                    <a:lnTo>
                      <a:pt x="1638" y="6065"/>
                    </a:lnTo>
                    <a:lnTo>
                      <a:pt x="1638" y="10791"/>
                    </a:lnTo>
                    <a:lnTo>
                      <a:pt x="819" y="10791"/>
                    </a:lnTo>
                    <a:lnTo>
                      <a:pt x="819" y="5214"/>
                    </a:lnTo>
                    <a:close/>
                    <a:moveTo>
                      <a:pt x="1607" y="11641"/>
                    </a:moveTo>
                    <a:lnTo>
                      <a:pt x="1607" y="12838"/>
                    </a:lnTo>
                    <a:cubicBezTo>
                      <a:pt x="1638" y="13090"/>
                      <a:pt x="1449" y="13279"/>
                      <a:pt x="1197" y="13279"/>
                    </a:cubicBezTo>
                    <a:cubicBezTo>
                      <a:pt x="977" y="13279"/>
                      <a:pt x="788" y="13090"/>
                      <a:pt x="788" y="12838"/>
                    </a:cubicBezTo>
                    <a:lnTo>
                      <a:pt x="788" y="11641"/>
                    </a:lnTo>
                    <a:close/>
                    <a:moveTo>
                      <a:pt x="13689" y="0"/>
                    </a:moveTo>
                    <a:cubicBezTo>
                      <a:pt x="13618" y="0"/>
                      <a:pt x="13547" y="16"/>
                      <a:pt x="13484" y="47"/>
                    </a:cubicBezTo>
                    <a:lnTo>
                      <a:pt x="12949" y="331"/>
                    </a:lnTo>
                    <a:cubicBezTo>
                      <a:pt x="12686" y="452"/>
                      <a:pt x="12424" y="509"/>
                      <a:pt x="12153" y="509"/>
                    </a:cubicBezTo>
                    <a:cubicBezTo>
                      <a:pt x="12001" y="509"/>
                      <a:pt x="11847" y="491"/>
                      <a:pt x="11689" y="457"/>
                    </a:cubicBezTo>
                    <a:cubicBezTo>
                      <a:pt x="11200" y="307"/>
                      <a:pt x="10699" y="235"/>
                      <a:pt x="10208" y="235"/>
                    </a:cubicBezTo>
                    <a:cubicBezTo>
                      <a:pt x="9876" y="235"/>
                      <a:pt x="9549" y="268"/>
                      <a:pt x="9231" y="331"/>
                    </a:cubicBezTo>
                    <a:cubicBezTo>
                      <a:pt x="8412" y="489"/>
                      <a:pt x="7656" y="867"/>
                      <a:pt x="7026" y="1497"/>
                    </a:cubicBezTo>
                    <a:cubicBezTo>
                      <a:pt x="6396" y="867"/>
                      <a:pt x="5671" y="489"/>
                      <a:pt x="4820" y="331"/>
                    </a:cubicBezTo>
                    <a:cubicBezTo>
                      <a:pt x="4503" y="268"/>
                      <a:pt x="4180" y="235"/>
                      <a:pt x="3855" y="235"/>
                    </a:cubicBezTo>
                    <a:cubicBezTo>
                      <a:pt x="3372" y="235"/>
                      <a:pt x="2883" y="307"/>
                      <a:pt x="2395" y="457"/>
                    </a:cubicBezTo>
                    <a:cubicBezTo>
                      <a:pt x="2236" y="491"/>
                      <a:pt x="2078" y="509"/>
                      <a:pt x="1923" y="509"/>
                    </a:cubicBezTo>
                    <a:cubicBezTo>
                      <a:pt x="1645" y="509"/>
                      <a:pt x="1377" y="452"/>
                      <a:pt x="1134" y="331"/>
                    </a:cubicBezTo>
                    <a:lnTo>
                      <a:pt x="567" y="47"/>
                    </a:lnTo>
                    <a:cubicBezTo>
                      <a:pt x="527" y="21"/>
                      <a:pt x="476" y="11"/>
                      <a:pt x="421" y="11"/>
                    </a:cubicBezTo>
                    <a:cubicBezTo>
                      <a:pt x="345" y="11"/>
                      <a:pt x="262" y="29"/>
                      <a:pt x="189" y="47"/>
                    </a:cubicBezTo>
                    <a:cubicBezTo>
                      <a:pt x="63" y="142"/>
                      <a:pt x="0" y="237"/>
                      <a:pt x="0" y="394"/>
                    </a:cubicBezTo>
                    <a:lnTo>
                      <a:pt x="0" y="12838"/>
                    </a:lnTo>
                    <a:cubicBezTo>
                      <a:pt x="0" y="13563"/>
                      <a:pt x="536" y="14099"/>
                      <a:pt x="1197" y="14099"/>
                    </a:cubicBezTo>
                    <a:cubicBezTo>
                      <a:pt x="1890" y="14099"/>
                      <a:pt x="2458" y="13563"/>
                      <a:pt x="2458" y="12838"/>
                    </a:cubicBezTo>
                    <a:lnTo>
                      <a:pt x="2458" y="6380"/>
                    </a:lnTo>
                    <a:cubicBezTo>
                      <a:pt x="2867" y="6506"/>
                      <a:pt x="3245" y="6600"/>
                      <a:pt x="3686" y="6600"/>
                    </a:cubicBezTo>
                    <a:lnTo>
                      <a:pt x="4348" y="6600"/>
                    </a:lnTo>
                    <a:cubicBezTo>
                      <a:pt x="4978" y="6600"/>
                      <a:pt x="5608" y="6443"/>
                      <a:pt x="6144" y="6065"/>
                    </a:cubicBezTo>
                    <a:cubicBezTo>
                      <a:pt x="6490" y="5876"/>
                      <a:pt x="6774" y="5592"/>
                      <a:pt x="7026" y="5277"/>
                    </a:cubicBezTo>
                    <a:cubicBezTo>
                      <a:pt x="7656" y="6065"/>
                      <a:pt x="8696" y="6600"/>
                      <a:pt x="9767" y="6600"/>
                    </a:cubicBezTo>
                    <a:lnTo>
                      <a:pt x="10397" y="6600"/>
                    </a:lnTo>
                    <a:cubicBezTo>
                      <a:pt x="12445" y="6600"/>
                      <a:pt x="14083" y="4931"/>
                      <a:pt x="14083" y="2883"/>
                    </a:cubicBezTo>
                    <a:lnTo>
                      <a:pt x="14083" y="394"/>
                    </a:lnTo>
                    <a:cubicBezTo>
                      <a:pt x="14083" y="237"/>
                      <a:pt x="14020" y="142"/>
                      <a:pt x="13894" y="47"/>
                    </a:cubicBezTo>
                    <a:cubicBezTo>
                      <a:pt x="13831" y="16"/>
                      <a:pt x="13760" y="0"/>
                      <a:pt x="136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60" name="Google Shape;7860;p66"/>
            <p:cNvGrpSpPr/>
            <p:nvPr/>
          </p:nvGrpSpPr>
          <p:grpSpPr>
            <a:xfrm>
              <a:off x="2288112" y="1425124"/>
              <a:ext cx="234875" cy="234875"/>
              <a:chOff x="-12199250" y="2096250"/>
              <a:chExt cx="354450" cy="354450"/>
            </a:xfrm>
            <a:grpFill/>
          </p:grpSpPr>
          <p:sp>
            <p:nvSpPr>
              <p:cNvPr id="7861" name="Google Shape;7861;p66"/>
              <p:cNvSpPr/>
              <p:nvPr/>
            </p:nvSpPr>
            <p:spPr>
              <a:xfrm>
                <a:off x="-12199250" y="2096250"/>
                <a:ext cx="354450" cy="354450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14178" extrusionOk="0">
                    <a:moveTo>
                      <a:pt x="8507" y="851"/>
                    </a:moveTo>
                    <a:lnTo>
                      <a:pt x="9609" y="2553"/>
                    </a:lnTo>
                    <a:lnTo>
                      <a:pt x="4505" y="2553"/>
                    </a:lnTo>
                    <a:lnTo>
                      <a:pt x="5608" y="851"/>
                    </a:lnTo>
                    <a:close/>
                    <a:moveTo>
                      <a:pt x="4442" y="3340"/>
                    </a:moveTo>
                    <a:cubicBezTo>
                      <a:pt x="4001" y="3655"/>
                      <a:pt x="3655" y="4002"/>
                      <a:pt x="3340" y="4443"/>
                    </a:cubicBezTo>
                    <a:lnTo>
                      <a:pt x="3340" y="3718"/>
                    </a:lnTo>
                    <a:cubicBezTo>
                      <a:pt x="3308" y="3529"/>
                      <a:pt x="3497" y="3340"/>
                      <a:pt x="3718" y="3340"/>
                    </a:cubicBezTo>
                    <a:close/>
                    <a:moveTo>
                      <a:pt x="10334" y="3340"/>
                    </a:moveTo>
                    <a:cubicBezTo>
                      <a:pt x="10586" y="3340"/>
                      <a:pt x="10775" y="3529"/>
                      <a:pt x="10775" y="3781"/>
                    </a:cubicBezTo>
                    <a:lnTo>
                      <a:pt x="10775" y="4443"/>
                    </a:lnTo>
                    <a:lnTo>
                      <a:pt x="10743" y="4443"/>
                    </a:lnTo>
                    <a:cubicBezTo>
                      <a:pt x="10428" y="4002"/>
                      <a:pt x="10082" y="3655"/>
                      <a:pt x="9641" y="3340"/>
                    </a:cubicBezTo>
                    <a:close/>
                    <a:moveTo>
                      <a:pt x="2521" y="4506"/>
                    </a:moveTo>
                    <a:lnTo>
                      <a:pt x="2521" y="9610"/>
                    </a:lnTo>
                    <a:lnTo>
                      <a:pt x="819" y="8507"/>
                    </a:lnTo>
                    <a:lnTo>
                      <a:pt x="819" y="5640"/>
                    </a:lnTo>
                    <a:lnTo>
                      <a:pt x="2521" y="4506"/>
                    </a:lnTo>
                    <a:close/>
                    <a:moveTo>
                      <a:pt x="11562" y="4537"/>
                    </a:moveTo>
                    <a:lnTo>
                      <a:pt x="13264" y="5640"/>
                    </a:lnTo>
                    <a:lnTo>
                      <a:pt x="13264" y="8507"/>
                    </a:lnTo>
                    <a:lnTo>
                      <a:pt x="11562" y="9610"/>
                    </a:lnTo>
                    <a:lnTo>
                      <a:pt x="11562" y="4537"/>
                    </a:lnTo>
                    <a:close/>
                    <a:moveTo>
                      <a:pt x="3308" y="9673"/>
                    </a:moveTo>
                    <a:cubicBezTo>
                      <a:pt x="3623" y="10114"/>
                      <a:pt x="3970" y="10460"/>
                      <a:pt x="4411" y="10775"/>
                    </a:cubicBezTo>
                    <a:lnTo>
                      <a:pt x="3686" y="10775"/>
                    </a:lnTo>
                    <a:cubicBezTo>
                      <a:pt x="3466" y="10775"/>
                      <a:pt x="3245" y="10586"/>
                      <a:pt x="3245" y="10366"/>
                    </a:cubicBezTo>
                    <a:lnTo>
                      <a:pt x="3245" y="9673"/>
                    </a:lnTo>
                    <a:close/>
                    <a:moveTo>
                      <a:pt x="7026" y="3340"/>
                    </a:moveTo>
                    <a:cubicBezTo>
                      <a:pt x="9074" y="3340"/>
                      <a:pt x="10743" y="4978"/>
                      <a:pt x="10743" y="7089"/>
                    </a:cubicBezTo>
                    <a:cubicBezTo>
                      <a:pt x="10743" y="9137"/>
                      <a:pt x="9074" y="10775"/>
                      <a:pt x="7026" y="10775"/>
                    </a:cubicBezTo>
                    <a:cubicBezTo>
                      <a:pt x="5009" y="10775"/>
                      <a:pt x="3308" y="9137"/>
                      <a:pt x="3308" y="7089"/>
                    </a:cubicBezTo>
                    <a:cubicBezTo>
                      <a:pt x="3308" y="5041"/>
                      <a:pt x="4946" y="3340"/>
                      <a:pt x="7026" y="3340"/>
                    </a:cubicBezTo>
                    <a:close/>
                    <a:moveTo>
                      <a:pt x="10743" y="9673"/>
                    </a:moveTo>
                    <a:lnTo>
                      <a:pt x="10743" y="10397"/>
                    </a:lnTo>
                    <a:cubicBezTo>
                      <a:pt x="10743" y="10618"/>
                      <a:pt x="10586" y="10775"/>
                      <a:pt x="10334" y="10775"/>
                    </a:cubicBezTo>
                    <a:lnTo>
                      <a:pt x="9641" y="10775"/>
                    </a:lnTo>
                    <a:cubicBezTo>
                      <a:pt x="10082" y="10460"/>
                      <a:pt x="10428" y="10114"/>
                      <a:pt x="10743" y="9673"/>
                    </a:cubicBezTo>
                    <a:close/>
                    <a:moveTo>
                      <a:pt x="9578" y="11594"/>
                    </a:moveTo>
                    <a:lnTo>
                      <a:pt x="8443" y="13296"/>
                    </a:lnTo>
                    <a:lnTo>
                      <a:pt x="5577" y="13296"/>
                    </a:lnTo>
                    <a:lnTo>
                      <a:pt x="4474" y="11594"/>
                    </a:lnTo>
                    <a:close/>
                    <a:moveTo>
                      <a:pt x="5419" y="1"/>
                    </a:moveTo>
                    <a:cubicBezTo>
                      <a:pt x="5261" y="1"/>
                      <a:pt x="5167" y="64"/>
                      <a:pt x="5072" y="190"/>
                    </a:cubicBezTo>
                    <a:lnTo>
                      <a:pt x="3529" y="2553"/>
                    </a:lnTo>
                    <a:cubicBezTo>
                      <a:pt x="3025" y="2616"/>
                      <a:pt x="2678" y="3025"/>
                      <a:pt x="2552" y="3529"/>
                    </a:cubicBezTo>
                    <a:lnTo>
                      <a:pt x="189" y="5073"/>
                    </a:lnTo>
                    <a:cubicBezTo>
                      <a:pt x="63" y="5136"/>
                      <a:pt x="0" y="5262"/>
                      <a:pt x="0" y="5419"/>
                    </a:cubicBezTo>
                    <a:lnTo>
                      <a:pt x="0" y="8727"/>
                    </a:lnTo>
                    <a:cubicBezTo>
                      <a:pt x="0" y="8853"/>
                      <a:pt x="63" y="9011"/>
                      <a:pt x="189" y="9105"/>
                    </a:cubicBezTo>
                    <a:lnTo>
                      <a:pt x="2552" y="10618"/>
                    </a:lnTo>
                    <a:cubicBezTo>
                      <a:pt x="2647" y="11153"/>
                      <a:pt x="3025" y="11500"/>
                      <a:pt x="3529" y="11626"/>
                    </a:cubicBezTo>
                    <a:lnTo>
                      <a:pt x="5072" y="13989"/>
                    </a:lnTo>
                    <a:cubicBezTo>
                      <a:pt x="5167" y="14083"/>
                      <a:pt x="5261" y="14178"/>
                      <a:pt x="5419" y="14178"/>
                    </a:cubicBezTo>
                    <a:lnTo>
                      <a:pt x="8727" y="14178"/>
                    </a:lnTo>
                    <a:cubicBezTo>
                      <a:pt x="8885" y="14178"/>
                      <a:pt x="9011" y="14083"/>
                      <a:pt x="9105" y="13989"/>
                    </a:cubicBezTo>
                    <a:lnTo>
                      <a:pt x="10617" y="11626"/>
                    </a:lnTo>
                    <a:cubicBezTo>
                      <a:pt x="11153" y="11531"/>
                      <a:pt x="11499" y="11153"/>
                      <a:pt x="11626" y="10618"/>
                    </a:cubicBezTo>
                    <a:lnTo>
                      <a:pt x="13988" y="9105"/>
                    </a:lnTo>
                    <a:cubicBezTo>
                      <a:pt x="14083" y="9011"/>
                      <a:pt x="14177" y="8885"/>
                      <a:pt x="14177" y="8727"/>
                    </a:cubicBezTo>
                    <a:lnTo>
                      <a:pt x="14177" y="5419"/>
                    </a:lnTo>
                    <a:cubicBezTo>
                      <a:pt x="14177" y="5262"/>
                      <a:pt x="14083" y="5167"/>
                      <a:pt x="13988" y="5073"/>
                    </a:cubicBezTo>
                    <a:lnTo>
                      <a:pt x="11626" y="3529"/>
                    </a:lnTo>
                    <a:cubicBezTo>
                      <a:pt x="11531" y="3025"/>
                      <a:pt x="11153" y="2679"/>
                      <a:pt x="10617" y="2553"/>
                    </a:cubicBezTo>
                    <a:lnTo>
                      <a:pt x="9105" y="190"/>
                    </a:lnTo>
                    <a:cubicBezTo>
                      <a:pt x="9011" y="64"/>
                      <a:pt x="8885" y="1"/>
                      <a:pt x="872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62" name="Google Shape;7862;p66"/>
              <p:cNvSpPr/>
              <p:nvPr/>
            </p:nvSpPr>
            <p:spPr>
              <a:xfrm>
                <a:off x="-12096075" y="2200225"/>
                <a:ext cx="144950" cy="144950"/>
              </a:xfrm>
              <a:custGeom>
                <a:avLst/>
                <a:gdLst/>
                <a:ahLst/>
                <a:cxnLst/>
                <a:rect l="l" t="t" r="r" b="b"/>
                <a:pathLst>
                  <a:path w="5798" h="5798" extrusionOk="0">
                    <a:moveTo>
                      <a:pt x="2899" y="851"/>
                    </a:moveTo>
                    <a:cubicBezTo>
                      <a:pt x="4064" y="851"/>
                      <a:pt x="5010" y="1796"/>
                      <a:pt x="5010" y="2930"/>
                    </a:cubicBezTo>
                    <a:cubicBezTo>
                      <a:pt x="5010" y="4064"/>
                      <a:pt x="4064" y="5010"/>
                      <a:pt x="2899" y="5010"/>
                    </a:cubicBezTo>
                    <a:cubicBezTo>
                      <a:pt x="1765" y="5010"/>
                      <a:pt x="819" y="4064"/>
                      <a:pt x="819" y="2930"/>
                    </a:cubicBezTo>
                    <a:cubicBezTo>
                      <a:pt x="819" y="1796"/>
                      <a:pt x="1765" y="851"/>
                      <a:pt x="2899" y="851"/>
                    </a:cubicBezTo>
                    <a:close/>
                    <a:moveTo>
                      <a:pt x="2899" y="0"/>
                    </a:moveTo>
                    <a:cubicBezTo>
                      <a:pt x="1292" y="0"/>
                      <a:pt x="0" y="1323"/>
                      <a:pt x="0" y="2930"/>
                    </a:cubicBezTo>
                    <a:cubicBezTo>
                      <a:pt x="0" y="4505"/>
                      <a:pt x="1292" y="5797"/>
                      <a:pt x="2899" y="5797"/>
                    </a:cubicBezTo>
                    <a:cubicBezTo>
                      <a:pt x="4537" y="5797"/>
                      <a:pt x="5797" y="4505"/>
                      <a:pt x="5797" y="2930"/>
                    </a:cubicBezTo>
                    <a:cubicBezTo>
                      <a:pt x="5797" y="1323"/>
                      <a:pt x="4474" y="0"/>
                      <a:pt x="2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63" name="Google Shape;7863;p66"/>
            <p:cNvGrpSpPr/>
            <p:nvPr/>
          </p:nvGrpSpPr>
          <p:grpSpPr>
            <a:xfrm>
              <a:off x="2582172" y="1720532"/>
              <a:ext cx="233301" cy="234361"/>
              <a:chOff x="-12199250" y="2530225"/>
              <a:chExt cx="352075" cy="353675"/>
            </a:xfrm>
            <a:grpFill/>
          </p:grpSpPr>
          <p:sp>
            <p:nvSpPr>
              <p:cNvPr id="7864" name="Google Shape;7864;p66"/>
              <p:cNvSpPr/>
              <p:nvPr/>
            </p:nvSpPr>
            <p:spPr>
              <a:xfrm>
                <a:off x="-12055900" y="2530225"/>
                <a:ext cx="630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0" extrusionOk="0">
                    <a:moveTo>
                      <a:pt x="1292" y="883"/>
                    </a:moveTo>
                    <a:cubicBezTo>
                      <a:pt x="1512" y="883"/>
                      <a:pt x="1733" y="1072"/>
                      <a:pt x="1733" y="1292"/>
                    </a:cubicBezTo>
                    <a:cubicBezTo>
                      <a:pt x="1701" y="1513"/>
                      <a:pt x="1544" y="1702"/>
                      <a:pt x="1292" y="1702"/>
                    </a:cubicBezTo>
                    <a:cubicBezTo>
                      <a:pt x="1071" y="1702"/>
                      <a:pt x="914" y="1513"/>
                      <a:pt x="914" y="1292"/>
                    </a:cubicBezTo>
                    <a:cubicBezTo>
                      <a:pt x="914" y="1072"/>
                      <a:pt x="1103" y="883"/>
                      <a:pt x="1292" y="883"/>
                    </a:cubicBezTo>
                    <a:close/>
                    <a:moveTo>
                      <a:pt x="1260" y="1"/>
                    </a:moveTo>
                    <a:cubicBezTo>
                      <a:pt x="567" y="1"/>
                      <a:pt x="0" y="568"/>
                      <a:pt x="0" y="1261"/>
                    </a:cubicBezTo>
                    <a:cubicBezTo>
                      <a:pt x="0" y="1923"/>
                      <a:pt x="567" y="2490"/>
                      <a:pt x="1260" y="2490"/>
                    </a:cubicBezTo>
                    <a:cubicBezTo>
                      <a:pt x="1985" y="2490"/>
                      <a:pt x="2520" y="1923"/>
                      <a:pt x="2520" y="1261"/>
                    </a:cubicBezTo>
                    <a:cubicBezTo>
                      <a:pt x="2520" y="599"/>
                      <a:pt x="1985" y="1"/>
                      <a:pt x="12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65" name="Google Shape;7865;p66"/>
              <p:cNvSpPr/>
              <p:nvPr/>
            </p:nvSpPr>
            <p:spPr>
              <a:xfrm>
                <a:off x="-12116550" y="2592450"/>
                <a:ext cx="185900" cy="29145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11658" extrusionOk="0">
                    <a:moveTo>
                      <a:pt x="5135" y="851"/>
                    </a:moveTo>
                    <a:cubicBezTo>
                      <a:pt x="5388" y="1324"/>
                      <a:pt x="5419" y="1891"/>
                      <a:pt x="5230" y="2395"/>
                    </a:cubicBezTo>
                    <a:lnTo>
                      <a:pt x="3938" y="1765"/>
                    </a:lnTo>
                    <a:cubicBezTo>
                      <a:pt x="3875" y="1749"/>
                      <a:pt x="3812" y="1741"/>
                      <a:pt x="3749" y="1741"/>
                    </a:cubicBezTo>
                    <a:cubicBezTo>
                      <a:pt x="3686" y="1741"/>
                      <a:pt x="3623" y="1749"/>
                      <a:pt x="3560" y="1765"/>
                    </a:cubicBezTo>
                    <a:lnTo>
                      <a:pt x="2269" y="2395"/>
                    </a:lnTo>
                    <a:cubicBezTo>
                      <a:pt x="2048" y="1891"/>
                      <a:pt x="2080" y="1324"/>
                      <a:pt x="2300" y="851"/>
                    </a:cubicBezTo>
                    <a:close/>
                    <a:moveTo>
                      <a:pt x="4159" y="2742"/>
                    </a:moveTo>
                    <a:lnTo>
                      <a:pt x="4946" y="3151"/>
                    </a:lnTo>
                    <a:lnTo>
                      <a:pt x="4253" y="7530"/>
                    </a:lnTo>
                    <a:lnTo>
                      <a:pt x="3308" y="7530"/>
                    </a:lnTo>
                    <a:lnTo>
                      <a:pt x="2552" y="3151"/>
                    </a:lnTo>
                    <a:lnTo>
                      <a:pt x="3340" y="2742"/>
                    </a:lnTo>
                    <a:lnTo>
                      <a:pt x="3340" y="4569"/>
                    </a:lnTo>
                    <a:cubicBezTo>
                      <a:pt x="3340" y="4789"/>
                      <a:pt x="3529" y="5010"/>
                      <a:pt x="3718" y="5010"/>
                    </a:cubicBezTo>
                    <a:cubicBezTo>
                      <a:pt x="3970" y="5010"/>
                      <a:pt x="4159" y="4789"/>
                      <a:pt x="4159" y="4569"/>
                    </a:cubicBezTo>
                    <a:lnTo>
                      <a:pt x="4159" y="2742"/>
                    </a:lnTo>
                    <a:close/>
                    <a:moveTo>
                      <a:pt x="5388" y="8318"/>
                    </a:moveTo>
                    <a:cubicBezTo>
                      <a:pt x="5608" y="8318"/>
                      <a:pt x="5766" y="8507"/>
                      <a:pt x="5766" y="8727"/>
                    </a:cubicBezTo>
                    <a:lnTo>
                      <a:pt x="5766" y="9169"/>
                    </a:lnTo>
                    <a:lnTo>
                      <a:pt x="1638" y="9169"/>
                    </a:lnTo>
                    <a:lnTo>
                      <a:pt x="1638" y="8727"/>
                    </a:lnTo>
                    <a:cubicBezTo>
                      <a:pt x="1638" y="8507"/>
                      <a:pt x="1827" y="8318"/>
                      <a:pt x="2080" y="8318"/>
                    </a:cubicBezTo>
                    <a:close/>
                    <a:moveTo>
                      <a:pt x="6207" y="9956"/>
                    </a:moveTo>
                    <a:cubicBezTo>
                      <a:pt x="6459" y="9956"/>
                      <a:pt x="6616" y="10145"/>
                      <a:pt x="6616" y="10397"/>
                    </a:cubicBezTo>
                    <a:lnTo>
                      <a:pt x="6616" y="10838"/>
                    </a:lnTo>
                    <a:lnTo>
                      <a:pt x="819" y="10838"/>
                    </a:lnTo>
                    <a:lnTo>
                      <a:pt x="819" y="10397"/>
                    </a:lnTo>
                    <a:cubicBezTo>
                      <a:pt x="819" y="10145"/>
                      <a:pt x="1008" y="9956"/>
                      <a:pt x="1260" y="9956"/>
                    </a:cubicBezTo>
                    <a:close/>
                    <a:moveTo>
                      <a:pt x="2080" y="1"/>
                    </a:moveTo>
                    <a:cubicBezTo>
                      <a:pt x="1922" y="1"/>
                      <a:pt x="1796" y="64"/>
                      <a:pt x="1733" y="190"/>
                    </a:cubicBezTo>
                    <a:cubicBezTo>
                      <a:pt x="1134" y="1040"/>
                      <a:pt x="1134" y="2143"/>
                      <a:pt x="1670" y="3057"/>
                    </a:cubicBezTo>
                    <a:lnTo>
                      <a:pt x="2426" y="7530"/>
                    </a:lnTo>
                    <a:lnTo>
                      <a:pt x="2080" y="7530"/>
                    </a:lnTo>
                    <a:cubicBezTo>
                      <a:pt x="1418" y="7530"/>
                      <a:pt x="819" y="8066"/>
                      <a:pt x="819" y="8759"/>
                    </a:cubicBezTo>
                    <a:lnTo>
                      <a:pt x="819" y="9232"/>
                    </a:lnTo>
                    <a:cubicBezTo>
                      <a:pt x="347" y="9389"/>
                      <a:pt x="0" y="9862"/>
                      <a:pt x="0" y="10429"/>
                    </a:cubicBezTo>
                    <a:lnTo>
                      <a:pt x="0" y="11248"/>
                    </a:lnTo>
                    <a:cubicBezTo>
                      <a:pt x="0" y="11500"/>
                      <a:pt x="189" y="11657"/>
                      <a:pt x="378" y="11657"/>
                    </a:cubicBezTo>
                    <a:lnTo>
                      <a:pt x="6994" y="11657"/>
                    </a:lnTo>
                    <a:cubicBezTo>
                      <a:pt x="7246" y="11657"/>
                      <a:pt x="7435" y="11437"/>
                      <a:pt x="7435" y="11248"/>
                    </a:cubicBezTo>
                    <a:lnTo>
                      <a:pt x="7435" y="10429"/>
                    </a:lnTo>
                    <a:cubicBezTo>
                      <a:pt x="7435" y="9862"/>
                      <a:pt x="7089" y="9452"/>
                      <a:pt x="6616" y="9232"/>
                    </a:cubicBezTo>
                    <a:lnTo>
                      <a:pt x="6616" y="8759"/>
                    </a:lnTo>
                    <a:cubicBezTo>
                      <a:pt x="6616" y="8066"/>
                      <a:pt x="6049" y="7530"/>
                      <a:pt x="5388" y="7530"/>
                    </a:cubicBezTo>
                    <a:lnTo>
                      <a:pt x="5041" y="7530"/>
                    </a:lnTo>
                    <a:lnTo>
                      <a:pt x="5766" y="3057"/>
                    </a:lnTo>
                    <a:cubicBezTo>
                      <a:pt x="6333" y="2206"/>
                      <a:pt x="6301" y="1072"/>
                      <a:pt x="5734" y="190"/>
                    </a:cubicBezTo>
                    <a:cubicBezTo>
                      <a:pt x="5671" y="64"/>
                      <a:pt x="5545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66" name="Google Shape;7866;p66"/>
              <p:cNvSpPr/>
              <p:nvPr/>
            </p:nvSpPr>
            <p:spPr>
              <a:xfrm>
                <a:off x="-11950375" y="2633400"/>
                <a:ext cx="103200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4097" extrusionOk="0">
                    <a:moveTo>
                      <a:pt x="2017" y="1324"/>
                    </a:moveTo>
                    <a:lnTo>
                      <a:pt x="2206" y="1671"/>
                    </a:lnTo>
                    <a:cubicBezTo>
                      <a:pt x="2238" y="1734"/>
                      <a:pt x="2332" y="1828"/>
                      <a:pt x="2395" y="1860"/>
                    </a:cubicBezTo>
                    <a:lnTo>
                      <a:pt x="2742" y="2049"/>
                    </a:lnTo>
                    <a:lnTo>
                      <a:pt x="2395" y="2269"/>
                    </a:lnTo>
                    <a:cubicBezTo>
                      <a:pt x="2332" y="2301"/>
                      <a:pt x="2238" y="2364"/>
                      <a:pt x="2206" y="2458"/>
                    </a:cubicBezTo>
                    <a:lnTo>
                      <a:pt x="2017" y="2805"/>
                    </a:lnTo>
                    <a:lnTo>
                      <a:pt x="1797" y="2458"/>
                    </a:lnTo>
                    <a:cubicBezTo>
                      <a:pt x="1765" y="2364"/>
                      <a:pt x="1702" y="2301"/>
                      <a:pt x="1607" y="2269"/>
                    </a:cubicBezTo>
                    <a:lnTo>
                      <a:pt x="1261" y="2049"/>
                    </a:lnTo>
                    <a:lnTo>
                      <a:pt x="1607" y="1860"/>
                    </a:lnTo>
                    <a:cubicBezTo>
                      <a:pt x="1702" y="1828"/>
                      <a:pt x="1765" y="1734"/>
                      <a:pt x="1797" y="1671"/>
                    </a:cubicBezTo>
                    <a:lnTo>
                      <a:pt x="2017" y="1324"/>
                    </a:lnTo>
                    <a:close/>
                    <a:moveTo>
                      <a:pt x="2049" y="1"/>
                    </a:moveTo>
                    <a:cubicBezTo>
                      <a:pt x="1891" y="1"/>
                      <a:pt x="1734" y="95"/>
                      <a:pt x="1702" y="253"/>
                    </a:cubicBezTo>
                    <a:lnTo>
                      <a:pt x="1229" y="1230"/>
                    </a:lnTo>
                    <a:lnTo>
                      <a:pt x="221" y="1702"/>
                    </a:lnTo>
                    <a:cubicBezTo>
                      <a:pt x="64" y="1797"/>
                      <a:pt x="1" y="1891"/>
                      <a:pt x="1" y="2049"/>
                    </a:cubicBezTo>
                    <a:cubicBezTo>
                      <a:pt x="1" y="2206"/>
                      <a:pt x="64" y="2364"/>
                      <a:pt x="221" y="2427"/>
                    </a:cubicBezTo>
                    <a:lnTo>
                      <a:pt x="1229" y="2899"/>
                    </a:lnTo>
                    <a:lnTo>
                      <a:pt x="1702" y="3876"/>
                    </a:lnTo>
                    <a:cubicBezTo>
                      <a:pt x="1765" y="4034"/>
                      <a:pt x="1891" y="4097"/>
                      <a:pt x="2049" y="4097"/>
                    </a:cubicBezTo>
                    <a:cubicBezTo>
                      <a:pt x="2206" y="4097"/>
                      <a:pt x="2364" y="4034"/>
                      <a:pt x="2395" y="3876"/>
                    </a:cubicBezTo>
                    <a:lnTo>
                      <a:pt x="2868" y="2899"/>
                    </a:lnTo>
                    <a:lnTo>
                      <a:pt x="3907" y="2427"/>
                    </a:lnTo>
                    <a:cubicBezTo>
                      <a:pt x="4065" y="2332"/>
                      <a:pt x="4128" y="2206"/>
                      <a:pt x="4128" y="2049"/>
                    </a:cubicBezTo>
                    <a:cubicBezTo>
                      <a:pt x="4128" y="1891"/>
                      <a:pt x="4065" y="1734"/>
                      <a:pt x="3907" y="1702"/>
                    </a:cubicBezTo>
                    <a:lnTo>
                      <a:pt x="2868" y="1230"/>
                    </a:lnTo>
                    <a:lnTo>
                      <a:pt x="2395" y="253"/>
                    </a:lnTo>
                    <a:cubicBezTo>
                      <a:pt x="2332" y="95"/>
                      <a:pt x="2206" y="1"/>
                      <a:pt x="2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67" name="Google Shape;7867;p66"/>
              <p:cNvSpPr/>
              <p:nvPr/>
            </p:nvSpPr>
            <p:spPr>
              <a:xfrm>
                <a:off x="-12199250" y="2633400"/>
                <a:ext cx="103200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4097" extrusionOk="0">
                    <a:moveTo>
                      <a:pt x="2048" y="1324"/>
                    </a:moveTo>
                    <a:lnTo>
                      <a:pt x="2237" y="1671"/>
                    </a:lnTo>
                    <a:cubicBezTo>
                      <a:pt x="2269" y="1734"/>
                      <a:pt x="2363" y="1828"/>
                      <a:pt x="2426" y="1860"/>
                    </a:cubicBezTo>
                    <a:lnTo>
                      <a:pt x="2804" y="2049"/>
                    </a:lnTo>
                    <a:lnTo>
                      <a:pt x="2426" y="2269"/>
                    </a:lnTo>
                    <a:cubicBezTo>
                      <a:pt x="2363" y="2301"/>
                      <a:pt x="2269" y="2364"/>
                      <a:pt x="2237" y="2458"/>
                    </a:cubicBezTo>
                    <a:lnTo>
                      <a:pt x="2048" y="2805"/>
                    </a:lnTo>
                    <a:lnTo>
                      <a:pt x="1859" y="2458"/>
                    </a:lnTo>
                    <a:cubicBezTo>
                      <a:pt x="1796" y="2364"/>
                      <a:pt x="1733" y="2301"/>
                      <a:pt x="1638" y="2269"/>
                    </a:cubicBezTo>
                    <a:lnTo>
                      <a:pt x="1292" y="2049"/>
                    </a:lnTo>
                    <a:lnTo>
                      <a:pt x="1638" y="1860"/>
                    </a:lnTo>
                    <a:cubicBezTo>
                      <a:pt x="1733" y="1828"/>
                      <a:pt x="1796" y="1734"/>
                      <a:pt x="1859" y="1671"/>
                    </a:cubicBezTo>
                    <a:lnTo>
                      <a:pt x="2048" y="1324"/>
                    </a:lnTo>
                    <a:close/>
                    <a:moveTo>
                      <a:pt x="2079" y="1"/>
                    </a:moveTo>
                    <a:cubicBezTo>
                      <a:pt x="1922" y="1"/>
                      <a:pt x="1764" y="95"/>
                      <a:pt x="1733" y="253"/>
                    </a:cubicBezTo>
                    <a:lnTo>
                      <a:pt x="1260" y="1230"/>
                    </a:lnTo>
                    <a:lnTo>
                      <a:pt x="221" y="1702"/>
                    </a:lnTo>
                    <a:cubicBezTo>
                      <a:pt x="63" y="1797"/>
                      <a:pt x="0" y="1891"/>
                      <a:pt x="0" y="2049"/>
                    </a:cubicBezTo>
                    <a:cubicBezTo>
                      <a:pt x="0" y="2206"/>
                      <a:pt x="63" y="2364"/>
                      <a:pt x="221" y="2427"/>
                    </a:cubicBezTo>
                    <a:lnTo>
                      <a:pt x="1260" y="2899"/>
                    </a:lnTo>
                    <a:lnTo>
                      <a:pt x="1733" y="3876"/>
                    </a:lnTo>
                    <a:cubicBezTo>
                      <a:pt x="1796" y="4034"/>
                      <a:pt x="1922" y="4097"/>
                      <a:pt x="2079" y="4097"/>
                    </a:cubicBezTo>
                    <a:cubicBezTo>
                      <a:pt x="2237" y="4097"/>
                      <a:pt x="2395" y="4034"/>
                      <a:pt x="2426" y="3876"/>
                    </a:cubicBezTo>
                    <a:lnTo>
                      <a:pt x="2899" y="2899"/>
                    </a:lnTo>
                    <a:lnTo>
                      <a:pt x="3907" y="2427"/>
                    </a:lnTo>
                    <a:cubicBezTo>
                      <a:pt x="4033" y="2364"/>
                      <a:pt x="4127" y="2206"/>
                      <a:pt x="4127" y="2049"/>
                    </a:cubicBezTo>
                    <a:cubicBezTo>
                      <a:pt x="4127" y="1891"/>
                      <a:pt x="4033" y="1734"/>
                      <a:pt x="3907" y="1702"/>
                    </a:cubicBezTo>
                    <a:lnTo>
                      <a:pt x="2899" y="1230"/>
                    </a:lnTo>
                    <a:lnTo>
                      <a:pt x="2426" y="253"/>
                    </a:lnTo>
                    <a:cubicBezTo>
                      <a:pt x="2363" y="95"/>
                      <a:pt x="2237" y="1"/>
                      <a:pt x="20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868" name="Google Shape;7868;p66"/>
            <p:cNvSpPr/>
            <p:nvPr/>
          </p:nvSpPr>
          <p:spPr>
            <a:xfrm>
              <a:off x="3459948" y="1145505"/>
              <a:ext cx="234361" cy="234494"/>
            </a:xfrm>
            <a:custGeom>
              <a:avLst/>
              <a:gdLst/>
              <a:ahLst/>
              <a:cxnLst/>
              <a:rect l="l" t="t" r="r" b="b"/>
              <a:pathLst>
                <a:path w="14147" h="14155" extrusionOk="0">
                  <a:moveTo>
                    <a:pt x="7058" y="891"/>
                  </a:moveTo>
                  <a:lnTo>
                    <a:pt x="11311" y="3285"/>
                  </a:lnTo>
                  <a:lnTo>
                    <a:pt x="2805" y="3285"/>
                  </a:lnTo>
                  <a:lnTo>
                    <a:pt x="7058" y="891"/>
                  </a:lnTo>
                  <a:close/>
                  <a:moveTo>
                    <a:pt x="12886" y="4136"/>
                  </a:moveTo>
                  <a:cubicBezTo>
                    <a:pt x="13107" y="4136"/>
                    <a:pt x="13264" y="4325"/>
                    <a:pt x="13264" y="4545"/>
                  </a:cubicBezTo>
                  <a:lnTo>
                    <a:pt x="13264" y="4986"/>
                  </a:lnTo>
                  <a:lnTo>
                    <a:pt x="851" y="4986"/>
                  </a:lnTo>
                  <a:lnTo>
                    <a:pt x="851" y="4545"/>
                  </a:lnTo>
                  <a:cubicBezTo>
                    <a:pt x="851" y="4325"/>
                    <a:pt x="1040" y="4136"/>
                    <a:pt x="1261" y="4136"/>
                  </a:cubicBezTo>
                  <a:close/>
                  <a:moveTo>
                    <a:pt x="3309" y="5806"/>
                  </a:moveTo>
                  <a:lnTo>
                    <a:pt x="3309" y="9996"/>
                  </a:lnTo>
                  <a:lnTo>
                    <a:pt x="2490" y="9996"/>
                  </a:lnTo>
                  <a:lnTo>
                    <a:pt x="2490" y="5806"/>
                  </a:lnTo>
                  <a:close/>
                  <a:moveTo>
                    <a:pt x="5798" y="5806"/>
                  </a:moveTo>
                  <a:lnTo>
                    <a:pt x="5798" y="9996"/>
                  </a:lnTo>
                  <a:lnTo>
                    <a:pt x="4128" y="9996"/>
                  </a:lnTo>
                  <a:lnTo>
                    <a:pt x="4128" y="5806"/>
                  </a:lnTo>
                  <a:close/>
                  <a:moveTo>
                    <a:pt x="7499" y="5806"/>
                  </a:moveTo>
                  <a:lnTo>
                    <a:pt x="7499" y="9996"/>
                  </a:lnTo>
                  <a:lnTo>
                    <a:pt x="6617" y="9996"/>
                  </a:lnTo>
                  <a:lnTo>
                    <a:pt x="6617" y="5806"/>
                  </a:lnTo>
                  <a:close/>
                  <a:moveTo>
                    <a:pt x="9956" y="5806"/>
                  </a:moveTo>
                  <a:lnTo>
                    <a:pt x="9956" y="9996"/>
                  </a:lnTo>
                  <a:lnTo>
                    <a:pt x="8286" y="9996"/>
                  </a:lnTo>
                  <a:lnTo>
                    <a:pt x="8286" y="5806"/>
                  </a:lnTo>
                  <a:close/>
                  <a:moveTo>
                    <a:pt x="11626" y="5806"/>
                  </a:moveTo>
                  <a:lnTo>
                    <a:pt x="11626" y="9996"/>
                  </a:lnTo>
                  <a:lnTo>
                    <a:pt x="10807" y="9996"/>
                  </a:lnTo>
                  <a:lnTo>
                    <a:pt x="10807" y="5806"/>
                  </a:lnTo>
                  <a:close/>
                  <a:moveTo>
                    <a:pt x="12004" y="10815"/>
                  </a:moveTo>
                  <a:cubicBezTo>
                    <a:pt x="12256" y="10815"/>
                    <a:pt x="12445" y="11004"/>
                    <a:pt x="12445" y="11256"/>
                  </a:cubicBezTo>
                  <a:lnTo>
                    <a:pt x="12445" y="11634"/>
                  </a:lnTo>
                  <a:lnTo>
                    <a:pt x="1670" y="11634"/>
                  </a:lnTo>
                  <a:lnTo>
                    <a:pt x="1670" y="11256"/>
                  </a:lnTo>
                  <a:cubicBezTo>
                    <a:pt x="1670" y="11004"/>
                    <a:pt x="1859" y="10815"/>
                    <a:pt x="2048" y="10815"/>
                  </a:cubicBezTo>
                  <a:close/>
                  <a:moveTo>
                    <a:pt x="12886" y="12422"/>
                  </a:moveTo>
                  <a:cubicBezTo>
                    <a:pt x="13107" y="12422"/>
                    <a:pt x="13264" y="12642"/>
                    <a:pt x="13264" y="12863"/>
                  </a:cubicBezTo>
                  <a:lnTo>
                    <a:pt x="13264" y="13304"/>
                  </a:lnTo>
                  <a:lnTo>
                    <a:pt x="851" y="13304"/>
                  </a:lnTo>
                  <a:lnTo>
                    <a:pt x="851" y="12863"/>
                  </a:lnTo>
                  <a:cubicBezTo>
                    <a:pt x="851" y="12642"/>
                    <a:pt x="1040" y="12422"/>
                    <a:pt x="1261" y="12422"/>
                  </a:cubicBezTo>
                  <a:close/>
                  <a:moveTo>
                    <a:pt x="7058" y="1"/>
                  </a:moveTo>
                  <a:cubicBezTo>
                    <a:pt x="6987" y="1"/>
                    <a:pt x="6916" y="24"/>
                    <a:pt x="6869" y="72"/>
                  </a:cubicBezTo>
                  <a:lnTo>
                    <a:pt x="1103" y="3348"/>
                  </a:lnTo>
                  <a:cubicBezTo>
                    <a:pt x="473" y="3411"/>
                    <a:pt x="1" y="3915"/>
                    <a:pt x="1" y="4545"/>
                  </a:cubicBezTo>
                  <a:lnTo>
                    <a:pt x="1" y="5365"/>
                  </a:lnTo>
                  <a:cubicBezTo>
                    <a:pt x="1" y="5617"/>
                    <a:pt x="221" y="5806"/>
                    <a:pt x="442" y="5806"/>
                  </a:cubicBezTo>
                  <a:lnTo>
                    <a:pt x="1702" y="5806"/>
                  </a:lnTo>
                  <a:lnTo>
                    <a:pt x="1702" y="10059"/>
                  </a:lnTo>
                  <a:cubicBezTo>
                    <a:pt x="1229" y="10216"/>
                    <a:pt x="883" y="10689"/>
                    <a:pt x="883" y="11256"/>
                  </a:cubicBezTo>
                  <a:lnTo>
                    <a:pt x="883" y="11729"/>
                  </a:lnTo>
                  <a:cubicBezTo>
                    <a:pt x="410" y="11886"/>
                    <a:pt x="64" y="12359"/>
                    <a:pt x="64" y="12894"/>
                  </a:cubicBezTo>
                  <a:lnTo>
                    <a:pt x="64" y="13713"/>
                  </a:lnTo>
                  <a:cubicBezTo>
                    <a:pt x="64" y="13965"/>
                    <a:pt x="253" y="14154"/>
                    <a:pt x="473" y="14154"/>
                  </a:cubicBezTo>
                  <a:lnTo>
                    <a:pt x="13768" y="14154"/>
                  </a:lnTo>
                  <a:cubicBezTo>
                    <a:pt x="13989" y="14154"/>
                    <a:pt x="14146" y="13965"/>
                    <a:pt x="14146" y="13713"/>
                  </a:cubicBezTo>
                  <a:lnTo>
                    <a:pt x="14146" y="12894"/>
                  </a:lnTo>
                  <a:cubicBezTo>
                    <a:pt x="14146" y="12359"/>
                    <a:pt x="13800" y="11918"/>
                    <a:pt x="13327" y="11729"/>
                  </a:cubicBezTo>
                  <a:lnTo>
                    <a:pt x="13327" y="11256"/>
                  </a:lnTo>
                  <a:cubicBezTo>
                    <a:pt x="13327" y="10689"/>
                    <a:pt x="12981" y="10248"/>
                    <a:pt x="12508" y="10059"/>
                  </a:cubicBezTo>
                  <a:lnTo>
                    <a:pt x="12508" y="5806"/>
                  </a:lnTo>
                  <a:lnTo>
                    <a:pt x="13768" y="5806"/>
                  </a:lnTo>
                  <a:cubicBezTo>
                    <a:pt x="13989" y="5806"/>
                    <a:pt x="14146" y="5617"/>
                    <a:pt x="14146" y="5396"/>
                  </a:cubicBezTo>
                  <a:lnTo>
                    <a:pt x="14146" y="4545"/>
                  </a:lnTo>
                  <a:cubicBezTo>
                    <a:pt x="14115" y="3915"/>
                    <a:pt x="13642" y="3380"/>
                    <a:pt x="13012" y="3348"/>
                  </a:cubicBezTo>
                  <a:lnTo>
                    <a:pt x="7247" y="72"/>
                  </a:lnTo>
                  <a:cubicBezTo>
                    <a:pt x="7200" y="24"/>
                    <a:pt x="7129" y="1"/>
                    <a:pt x="70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869" name="Google Shape;7869;p66"/>
            <p:cNvGrpSpPr/>
            <p:nvPr/>
          </p:nvGrpSpPr>
          <p:grpSpPr>
            <a:xfrm>
              <a:off x="3459682" y="1426159"/>
              <a:ext cx="234875" cy="232804"/>
              <a:chOff x="-10462550" y="2057650"/>
              <a:chExt cx="354450" cy="351325"/>
            </a:xfrm>
            <a:grpFill/>
          </p:grpSpPr>
          <p:sp>
            <p:nvSpPr>
              <p:cNvPr id="7870" name="Google Shape;7870;p66"/>
              <p:cNvSpPr/>
              <p:nvPr/>
            </p:nvSpPr>
            <p:spPr>
              <a:xfrm>
                <a:off x="-10462550" y="2057650"/>
                <a:ext cx="354450" cy="351325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14053" extrusionOk="0">
                    <a:moveTo>
                      <a:pt x="7121" y="788"/>
                    </a:moveTo>
                    <a:cubicBezTo>
                      <a:pt x="7341" y="788"/>
                      <a:pt x="7499" y="978"/>
                      <a:pt x="7499" y="1198"/>
                    </a:cubicBezTo>
                    <a:cubicBezTo>
                      <a:pt x="7499" y="1419"/>
                      <a:pt x="7310" y="1608"/>
                      <a:pt x="7121" y="1608"/>
                    </a:cubicBezTo>
                    <a:cubicBezTo>
                      <a:pt x="6932" y="1608"/>
                      <a:pt x="6680" y="1419"/>
                      <a:pt x="6680" y="1198"/>
                    </a:cubicBezTo>
                    <a:cubicBezTo>
                      <a:pt x="6711" y="946"/>
                      <a:pt x="6869" y="788"/>
                      <a:pt x="7121" y="788"/>
                    </a:cubicBezTo>
                    <a:close/>
                    <a:moveTo>
                      <a:pt x="7467" y="2364"/>
                    </a:moveTo>
                    <a:lnTo>
                      <a:pt x="8790" y="4065"/>
                    </a:lnTo>
                    <a:lnTo>
                      <a:pt x="5451" y="4065"/>
                    </a:lnTo>
                    <a:lnTo>
                      <a:pt x="6774" y="2364"/>
                    </a:lnTo>
                    <a:cubicBezTo>
                      <a:pt x="6869" y="2395"/>
                      <a:pt x="6995" y="2395"/>
                      <a:pt x="7121" y="2395"/>
                    </a:cubicBezTo>
                    <a:cubicBezTo>
                      <a:pt x="7247" y="2395"/>
                      <a:pt x="7341" y="2364"/>
                      <a:pt x="7467" y="2364"/>
                    </a:cubicBezTo>
                    <a:close/>
                    <a:moveTo>
                      <a:pt x="12508" y="4065"/>
                    </a:moveTo>
                    <a:cubicBezTo>
                      <a:pt x="12981" y="4065"/>
                      <a:pt x="13327" y="4412"/>
                      <a:pt x="13327" y="4884"/>
                    </a:cubicBezTo>
                    <a:cubicBezTo>
                      <a:pt x="13327" y="5231"/>
                      <a:pt x="13107" y="5546"/>
                      <a:pt x="12792" y="5672"/>
                    </a:cubicBezTo>
                    <a:cubicBezTo>
                      <a:pt x="12634" y="5703"/>
                      <a:pt x="12508" y="5861"/>
                      <a:pt x="12508" y="6081"/>
                    </a:cubicBezTo>
                    <a:lnTo>
                      <a:pt x="12508" y="11217"/>
                    </a:lnTo>
                    <a:cubicBezTo>
                      <a:pt x="12508" y="11437"/>
                      <a:pt x="12634" y="11563"/>
                      <a:pt x="12792" y="11626"/>
                    </a:cubicBezTo>
                    <a:cubicBezTo>
                      <a:pt x="13107" y="11752"/>
                      <a:pt x="13327" y="12067"/>
                      <a:pt x="13327" y="12414"/>
                    </a:cubicBezTo>
                    <a:cubicBezTo>
                      <a:pt x="13327" y="12886"/>
                      <a:pt x="12981" y="13233"/>
                      <a:pt x="12508" y="13233"/>
                    </a:cubicBezTo>
                    <a:cubicBezTo>
                      <a:pt x="12162" y="13233"/>
                      <a:pt x="11846" y="13012"/>
                      <a:pt x="11720" y="12697"/>
                    </a:cubicBezTo>
                    <a:cubicBezTo>
                      <a:pt x="11689" y="12540"/>
                      <a:pt x="11531" y="12414"/>
                      <a:pt x="11342" y="12414"/>
                    </a:cubicBezTo>
                    <a:lnTo>
                      <a:pt x="2868" y="12414"/>
                    </a:lnTo>
                    <a:cubicBezTo>
                      <a:pt x="2710" y="12414"/>
                      <a:pt x="2553" y="12540"/>
                      <a:pt x="2490" y="12697"/>
                    </a:cubicBezTo>
                    <a:cubicBezTo>
                      <a:pt x="2363" y="13012"/>
                      <a:pt x="2048" y="13233"/>
                      <a:pt x="1702" y="13233"/>
                    </a:cubicBezTo>
                    <a:cubicBezTo>
                      <a:pt x="1198" y="13233"/>
                      <a:pt x="851" y="12886"/>
                      <a:pt x="851" y="12414"/>
                    </a:cubicBezTo>
                    <a:cubicBezTo>
                      <a:pt x="851" y="12067"/>
                      <a:pt x="1103" y="11752"/>
                      <a:pt x="1418" y="11626"/>
                    </a:cubicBezTo>
                    <a:cubicBezTo>
                      <a:pt x="1576" y="11595"/>
                      <a:pt x="1702" y="11437"/>
                      <a:pt x="1702" y="11217"/>
                    </a:cubicBezTo>
                    <a:lnTo>
                      <a:pt x="1702" y="6081"/>
                    </a:lnTo>
                    <a:cubicBezTo>
                      <a:pt x="1702" y="5924"/>
                      <a:pt x="1576" y="5766"/>
                      <a:pt x="1418" y="5672"/>
                    </a:cubicBezTo>
                    <a:cubicBezTo>
                      <a:pt x="1103" y="5546"/>
                      <a:pt x="851" y="5231"/>
                      <a:pt x="851" y="4884"/>
                    </a:cubicBezTo>
                    <a:cubicBezTo>
                      <a:pt x="851" y="4412"/>
                      <a:pt x="1229" y="4065"/>
                      <a:pt x="1702" y="4065"/>
                    </a:cubicBezTo>
                    <a:cubicBezTo>
                      <a:pt x="2048" y="4065"/>
                      <a:pt x="2363" y="4286"/>
                      <a:pt x="2490" y="4601"/>
                    </a:cubicBezTo>
                    <a:cubicBezTo>
                      <a:pt x="2521" y="4758"/>
                      <a:pt x="2679" y="4884"/>
                      <a:pt x="2868" y="4884"/>
                    </a:cubicBezTo>
                    <a:lnTo>
                      <a:pt x="11342" y="4884"/>
                    </a:lnTo>
                    <a:cubicBezTo>
                      <a:pt x="11500" y="4884"/>
                      <a:pt x="11657" y="4758"/>
                      <a:pt x="11720" y="4601"/>
                    </a:cubicBezTo>
                    <a:cubicBezTo>
                      <a:pt x="11846" y="4286"/>
                      <a:pt x="12162" y="4065"/>
                      <a:pt x="12508" y="4065"/>
                    </a:cubicBezTo>
                    <a:close/>
                    <a:moveTo>
                      <a:pt x="7089" y="1"/>
                    </a:moveTo>
                    <a:cubicBezTo>
                      <a:pt x="6365" y="1"/>
                      <a:pt x="5829" y="568"/>
                      <a:pt x="5829" y="1230"/>
                    </a:cubicBezTo>
                    <a:cubicBezTo>
                      <a:pt x="5829" y="1450"/>
                      <a:pt x="5892" y="1702"/>
                      <a:pt x="6018" y="1891"/>
                    </a:cubicBezTo>
                    <a:lnTo>
                      <a:pt x="4348" y="4097"/>
                    </a:lnTo>
                    <a:lnTo>
                      <a:pt x="3057" y="4097"/>
                    </a:lnTo>
                    <a:cubicBezTo>
                      <a:pt x="2773" y="3592"/>
                      <a:pt x="2237" y="3277"/>
                      <a:pt x="1639" y="3277"/>
                    </a:cubicBezTo>
                    <a:cubicBezTo>
                      <a:pt x="725" y="3277"/>
                      <a:pt x="1" y="4033"/>
                      <a:pt x="1" y="4916"/>
                    </a:cubicBezTo>
                    <a:cubicBezTo>
                      <a:pt x="1" y="5514"/>
                      <a:pt x="316" y="6081"/>
                      <a:pt x="820" y="6333"/>
                    </a:cubicBezTo>
                    <a:lnTo>
                      <a:pt x="820" y="10996"/>
                    </a:lnTo>
                    <a:cubicBezTo>
                      <a:pt x="316" y="11280"/>
                      <a:pt x="1" y="11815"/>
                      <a:pt x="1" y="12414"/>
                    </a:cubicBezTo>
                    <a:cubicBezTo>
                      <a:pt x="1" y="13327"/>
                      <a:pt x="725" y="14052"/>
                      <a:pt x="1639" y="14052"/>
                    </a:cubicBezTo>
                    <a:cubicBezTo>
                      <a:pt x="2237" y="14052"/>
                      <a:pt x="2773" y="13737"/>
                      <a:pt x="3057" y="13233"/>
                    </a:cubicBezTo>
                    <a:lnTo>
                      <a:pt x="11027" y="13233"/>
                    </a:lnTo>
                    <a:cubicBezTo>
                      <a:pt x="11279" y="13737"/>
                      <a:pt x="11846" y="14052"/>
                      <a:pt x="12445" y="14052"/>
                    </a:cubicBezTo>
                    <a:cubicBezTo>
                      <a:pt x="13327" y="14052"/>
                      <a:pt x="14083" y="13327"/>
                      <a:pt x="14083" y="12414"/>
                    </a:cubicBezTo>
                    <a:cubicBezTo>
                      <a:pt x="14083" y="11815"/>
                      <a:pt x="13768" y="11280"/>
                      <a:pt x="13264" y="10996"/>
                    </a:cubicBezTo>
                    <a:lnTo>
                      <a:pt x="13264" y="6333"/>
                    </a:lnTo>
                    <a:cubicBezTo>
                      <a:pt x="13863" y="6050"/>
                      <a:pt x="14178" y="5514"/>
                      <a:pt x="14178" y="4916"/>
                    </a:cubicBezTo>
                    <a:cubicBezTo>
                      <a:pt x="14178" y="4033"/>
                      <a:pt x="13422" y="3277"/>
                      <a:pt x="12508" y="3277"/>
                    </a:cubicBezTo>
                    <a:cubicBezTo>
                      <a:pt x="11909" y="3277"/>
                      <a:pt x="11374" y="3592"/>
                      <a:pt x="11090" y="4097"/>
                    </a:cubicBezTo>
                    <a:lnTo>
                      <a:pt x="9799" y="4097"/>
                    </a:lnTo>
                    <a:lnTo>
                      <a:pt x="8129" y="1891"/>
                    </a:lnTo>
                    <a:cubicBezTo>
                      <a:pt x="8255" y="1702"/>
                      <a:pt x="8349" y="1450"/>
                      <a:pt x="8349" y="1230"/>
                    </a:cubicBezTo>
                    <a:cubicBezTo>
                      <a:pt x="8349" y="568"/>
                      <a:pt x="7782" y="1"/>
                      <a:pt x="70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71" name="Google Shape;7871;p66"/>
              <p:cNvSpPr/>
              <p:nvPr/>
            </p:nvSpPr>
            <p:spPr>
              <a:xfrm>
                <a:off x="-10397950" y="2201800"/>
                <a:ext cx="228425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5861" extrusionOk="0">
                    <a:moveTo>
                      <a:pt x="8286" y="819"/>
                    </a:moveTo>
                    <a:lnTo>
                      <a:pt x="8286" y="4978"/>
                    </a:lnTo>
                    <a:lnTo>
                      <a:pt x="788" y="4978"/>
                    </a:lnTo>
                    <a:lnTo>
                      <a:pt x="788" y="819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0" y="189"/>
                      <a:pt x="0" y="410"/>
                    </a:cubicBezTo>
                    <a:lnTo>
                      <a:pt x="0" y="5419"/>
                    </a:lnTo>
                    <a:cubicBezTo>
                      <a:pt x="0" y="5640"/>
                      <a:pt x="189" y="5860"/>
                      <a:pt x="410" y="5860"/>
                    </a:cubicBezTo>
                    <a:lnTo>
                      <a:pt x="8695" y="5860"/>
                    </a:lnTo>
                    <a:cubicBezTo>
                      <a:pt x="8947" y="5860"/>
                      <a:pt x="9136" y="5640"/>
                      <a:pt x="9136" y="5419"/>
                    </a:cubicBezTo>
                    <a:lnTo>
                      <a:pt x="9136" y="410"/>
                    </a:lnTo>
                    <a:cubicBezTo>
                      <a:pt x="9105" y="158"/>
                      <a:pt x="8947" y="0"/>
                      <a:pt x="869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872" name="Google Shape;7872;p66"/>
            <p:cNvSpPr/>
            <p:nvPr/>
          </p:nvSpPr>
          <p:spPr>
            <a:xfrm>
              <a:off x="3762878" y="1720535"/>
              <a:ext cx="215045" cy="234361"/>
            </a:xfrm>
            <a:custGeom>
              <a:avLst/>
              <a:gdLst/>
              <a:ahLst/>
              <a:cxnLst/>
              <a:rect l="l" t="t" r="r" b="b"/>
              <a:pathLst>
                <a:path w="12981" h="14147" extrusionOk="0">
                  <a:moveTo>
                    <a:pt x="10712" y="820"/>
                  </a:moveTo>
                  <a:cubicBezTo>
                    <a:pt x="11279" y="820"/>
                    <a:pt x="11752" y="1166"/>
                    <a:pt x="11909" y="1733"/>
                  </a:cubicBezTo>
                  <a:cubicBezTo>
                    <a:pt x="12067" y="2615"/>
                    <a:pt x="11531" y="3655"/>
                    <a:pt x="10680" y="3655"/>
                  </a:cubicBezTo>
                  <a:cubicBezTo>
                    <a:pt x="9924" y="3655"/>
                    <a:pt x="9420" y="2867"/>
                    <a:pt x="9798" y="2521"/>
                  </a:cubicBezTo>
                  <a:cubicBezTo>
                    <a:pt x="9865" y="2476"/>
                    <a:pt x="9963" y="2432"/>
                    <a:pt x="10071" y="2432"/>
                  </a:cubicBezTo>
                  <a:cubicBezTo>
                    <a:pt x="10116" y="2432"/>
                    <a:pt x="10162" y="2439"/>
                    <a:pt x="10208" y="2458"/>
                  </a:cubicBezTo>
                  <a:cubicBezTo>
                    <a:pt x="10271" y="2489"/>
                    <a:pt x="10302" y="2521"/>
                    <a:pt x="10365" y="2615"/>
                  </a:cubicBezTo>
                  <a:cubicBezTo>
                    <a:pt x="10394" y="2813"/>
                    <a:pt x="10600" y="2935"/>
                    <a:pt x="10801" y="2935"/>
                  </a:cubicBezTo>
                  <a:cubicBezTo>
                    <a:pt x="10824" y="2935"/>
                    <a:pt x="10847" y="2934"/>
                    <a:pt x="10869" y="2930"/>
                  </a:cubicBezTo>
                  <a:cubicBezTo>
                    <a:pt x="11090" y="2867"/>
                    <a:pt x="11216" y="2647"/>
                    <a:pt x="11184" y="2395"/>
                  </a:cubicBezTo>
                  <a:cubicBezTo>
                    <a:pt x="11090" y="2048"/>
                    <a:pt x="10838" y="1733"/>
                    <a:pt x="10491" y="1670"/>
                  </a:cubicBezTo>
                  <a:cubicBezTo>
                    <a:pt x="10382" y="1637"/>
                    <a:pt x="10265" y="1621"/>
                    <a:pt x="10148" y="1621"/>
                  </a:cubicBezTo>
                  <a:cubicBezTo>
                    <a:pt x="9828" y="1621"/>
                    <a:pt x="9502" y="1738"/>
                    <a:pt x="9294" y="1922"/>
                  </a:cubicBezTo>
                  <a:lnTo>
                    <a:pt x="9168" y="2048"/>
                  </a:lnTo>
                  <a:lnTo>
                    <a:pt x="3907" y="2048"/>
                  </a:lnTo>
                  <a:lnTo>
                    <a:pt x="3781" y="1922"/>
                  </a:lnTo>
                  <a:cubicBezTo>
                    <a:pt x="3556" y="1723"/>
                    <a:pt x="3242" y="1617"/>
                    <a:pt x="2934" y="1617"/>
                  </a:cubicBezTo>
                  <a:cubicBezTo>
                    <a:pt x="2463" y="1617"/>
                    <a:pt x="2005" y="1862"/>
                    <a:pt x="1891" y="2395"/>
                  </a:cubicBezTo>
                  <a:cubicBezTo>
                    <a:pt x="1859" y="2647"/>
                    <a:pt x="1985" y="2836"/>
                    <a:pt x="2206" y="2930"/>
                  </a:cubicBezTo>
                  <a:cubicBezTo>
                    <a:pt x="2228" y="2934"/>
                    <a:pt x="2250" y="2935"/>
                    <a:pt x="2272" y="2935"/>
                  </a:cubicBezTo>
                  <a:cubicBezTo>
                    <a:pt x="2469" y="2935"/>
                    <a:pt x="2653" y="2810"/>
                    <a:pt x="2710" y="2584"/>
                  </a:cubicBezTo>
                  <a:cubicBezTo>
                    <a:pt x="2741" y="2521"/>
                    <a:pt x="2804" y="2489"/>
                    <a:pt x="2867" y="2426"/>
                  </a:cubicBezTo>
                  <a:cubicBezTo>
                    <a:pt x="2899" y="2419"/>
                    <a:pt x="2934" y="2415"/>
                    <a:pt x="2971" y="2415"/>
                  </a:cubicBezTo>
                  <a:cubicBezTo>
                    <a:pt x="3082" y="2415"/>
                    <a:pt x="3206" y="2450"/>
                    <a:pt x="3277" y="2521"/>
                  </a:cubicBezTo>
                  <a:cubicBezTo>
                    <a:pt x="3623" y="2867"/>
                    <a:pt x="3119" y="3655"/>
                    <a:pt x="2395" y="3655"/>
                  </a:cubicBezTo>
                  <a:cubicBezTo>
                    <a:pt x="1544" y="3655"/>
                    <a:pt x="1040" y="2584"/>
                    <a:pt x="1292" y="1733"/>
                  </a:cubicBezTo>
                  <a:cubicBezTo>
                    <a:pt x="1512" y="1135"/>
                    <a:pt x="1922" y="820"/>
                    <a:pt x="2489" y="820"/>
                  </a:cubicBezTo>
                  <a:close/>
                  <a:moveTo>
                    <a:pt x="8822" y="2867"/>
                  </a:moveTo>
                  <a:cubicBezTo>
                    <a:pt x="8822" y="3183"/>
                    <a:pt x="8948" y="3466"/>
                    <a:pt x="9137" y="3718"/>
                  </a:cubicBezTo>
                  <a:lnTo>
                    <a:pt x="3749" y="3718"/>
                  </a:lnTo>
                  <a:cubicBezTo>
                    <a:pt x="3938" y="3466"/>
                    <a:pt x="4064" y="3183"/>
                    <a:pt x="4064" y="2867"/>
                  </a:cubicBezTo>
                  <a:close/>
                  <a:moveTo>
                    <a:pt x="10176" y="4537"/>
                  </a:moveTo>
                  <a:lnTo>
                    <a:pt x="10176" y="4978"/>
                  </a:lnTo>
                  <a:lnTo>
                    <a:pt x="10208" y="4978"/>
                  </a:lnTo>
                  <a:cubicBezTo>
                    <a:pt x="10208" y="5199"/>
                    <a:pt x="9987" y="5388"/>
                    <a:pt x="9767" y="5388"/>
                  </a:cubicBezTo>
                  <a:lnTo>
                    <a:pt x="3151" y="5388"/>
                  </a:lnTo>
                  <a:cubicBezTo>
                    <a:pt x="2930" y="5388"/>
                    <a:pt x="2710" y="5199"/>
                    <a:pt x="2710" y="4978"/>
                  </a:cubicBezTo>
                  <a:lnTo>
                    <a:pt x="2710" y="4537"/>
                  </a:lnTo>
                  <a:close/>
                  <a:moveTo>
                    <a:pt x="9357" y="6175"/>
                  </a:moveTo>
                  <a:lnTo>
                    <a:pt x="9357" y="11626"/>
                  </a:lnTo>
                  <a:lnTo>
                    <a:pt x="8538" y="11626"/>
                  </a:lnTo>
                  <a:lnTo>
                    <a:pt x="8538" y="7436"/>
                  </a:lnTo>
                  <a:cubicBezTo>
                    <a:pt x="8538" y="7215"/>
                    <a:pt x="8349" y="7026"/>
                    <a:pt x="8128" y="7026"/>
                  </a:cubicBezTo>
                  <a:cubicBezTo>
                    <a:pt x="7876" y="7026"/>
                    <a:pt x="7687" y="7215"/>
                    <a:pt x="7687" y="7436"/>
                  </a:cubicBezTo>
                  <a:lnTo>
                    <a:pt x="7687" y="11626"/>
                  </a:lnTo>
                  <a:lnTo>
                    <a:pt x="6868" y="11626"/>
                  </a:lnTo>
                  <a:lnTo>
                    <a:pt x="6868" y="7436"/>
                  </a:lnTo>
                  <a:cubicBezTo>
                    <a:pt x="6868" y="7215"/>
                    <a:pt x="6648" y="7026"/>
                    <a:pt x="6459" y="7026"/>
                  </a:cubicBezTo>
                  <a:cubicBezTo>
                    <a:pt x="6238" y="7026"/>
                    <a:pt x="6018" y="7215"/>
                    <a:pt x="6018" y="7436"/>
                  </a:cubicBezTo>
                  <a:lnTo>
                    <a:pt x="6018" y="11626"/>
                  </a:lnTo>
                  <a:lnTo>
                    <a:pt x="5199" y="11626"/>
                  </a:lnTo>
                  <a:lnTo>
                    <a:pt x="5199" y="7436"/>
                  </a:lnTo>
                  <a:cubicBezTo>
                    <a:pt x="5199" y="7215"/>
                    <a:pt x="5010" y="7026"/>
                    <a:pt x="4757" y="7026"/>
                  </a:cubicBezTo>
                  <a:cubicBezTo>
                    <a:pt x="4537" y="7026"/>
                    <a:pt x="4379" y="7215"/>
                    <a:pt x="4379" y="7436"/>
                  </a:cubicBezTo>
                  <a:lnTo>
                    <a:pt x="4379" y="11626"/>
                  </a:lnTo>
                  <a:lnTo>
                    <a:pt x="3560" y="11626"/>
                  </a:lnTo>
                  <a:lnTo>
                    <a:pt x="3560" y="6175"/>
                  </a:lnTo>
                  <a:close/>
                  <a:moveTo>
                    <a:pt x="9798" y="12413"/>
                  </a:moveTo>
                  <a:cubicBezTo>
                    <a:pt x="10050" y="12413"/>
                    <a:pt x="10239" y="12602"/>
                    <a:pt x="10239" y="12854"/>
                  </a:cubicBezTo>
                  <a:lnTo>
                    <a:pt x="10239" y="13264"/>
                  </a:lnTo>
                  <a:lnTo>
                    <a:pt x="2741" y="13264"/>
                  </a:lnTo>
                  <a:lnTo>
                    <a:pt x="2741" y="12854"/>
                  </a:lnTo>
                  <a:cubicBezTo>
                    <a:pt x="2741" y="12602"/>
                    <a:pt x="2962" y="12413"/>
                    <a:pt x="3182" y="12413"/>
                  </a:cubicBezTo>
                  <a:close/>
                  <a:moveTo>
                    <a:pt x="2363" y="1"/>
                  </a:moveTo>
                  <a:cubicBezTo>
                    <a:pt x="1418" y="1"/>
                    <a:pt x="662" y="599"/>
                    <a:pt x="378" y="1513"/>
                  </a:cubicBezTo>
                  <a:cubicBezTo>
                    <a:pt x="0" y="2804"/>
                    <a:pt x="693" y="4254"/>
                    <a:pt x="1954" y="4443"/>
                  </a:cubicBezTo>
                  <a:lnTo>
                    <a:pt x="1954" y="4915"/>
                  </a:lnTo>
                  <a:cubicBezTo>
                    <a:pt x="1954" y="5482"/>
                    <a:pt x="2332" y="5923"/>
                    <a:pt x="2804" y="6112"/>
                  </a:cubicBezTo>
                  <a:lnTo>
                    <a:pt x="2804" y="11689"/>
                  </a:lnTo>
                  <a:cubicBezTo>
                    <a:pt x="2332" y="11846"/>
                    <a:pt x="1954" y="12319"/>
                    <a:pt x="1954" y="12886"/>
                  </a:cubicBezTo>
                  <a:lnTo>
                    <a:pt x="1954" y="13705"/>
                  </a:lnTo>
                  <a:cubicBezTo>
                    <a:pt x="1954" y="13957"/>
                    <a:pt x="2174" y="14146"/>
                    <a:pt x="2395" y="14146"/>
                  </a:cubicBezTo>
                  <a:lnTo>
                    <a:pt x="10680" y="14146"/>
                  </a:lnTo>
                  <a:cubicBezTo>
                    <a:pt x="10901" y="14146"/>
                    <a:pt x="11058" y="13957"/>
                    <a:pt x="11058" y="13705"/>
                  </a:cubicBezTo>
                  <a:lnTo>
                    <a:pt x="11058" y="12886"/>
                  </a:lnTo>
                  <a:cubicBezTo>
                    <a:pt x="11058" y="12319"/>
                    <a:pt x="10712" y="11909"/>
                    <a:pt x="10239" y="11689"/>
                  </a:cubicBezTo>
                  <a:lnTo>
                    <a:pt x="10239" y="6112"/>
                  </a:lnTo>
                  <a:cubicBezTo>
                    <a:pt x="10712" y="5955"/>
                    <a:pt x="11058" y="5482"/>
                    <a:pt x="11058" y="4915"/>
                  </a:cubicBezTo>
                  <a:lnTo>
                    <a:pt x="11058" y="4411"/>
                  </a:lnTo>
                  <a:cubicBezTo>
                    <a:pt x="12319" y="4191"/>
                    <a:pt x="12980" y="2710"/>
                    <a:pt x="12602" y="1450"/>
                  </a:cubicBezTo>
                  <a:cubicBezTo>
                    <a:pt x="12287" y="568"/>
                    <a:pt x="11500" y="1"/>
                    <a:pt x="105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873" name="Google Shape;7873;p66"/>
            <p:cNvGrpSpPr/>
            <p:nvPr/>
          </p:nvGrpSpPr>
          <p:grpSpPr>
            <a:xfrm>
              <a:off x="4621601" y="1145926"/>
              <a:ext cx="257322" cy="233649"/>
              <a:chOff x="-8692750" y="1622100"/>
              <a:chExt cx="388325" cy="352600"/>
            </a:xfrm>
            <a:grpFill/>
          </p:grpSpPr>
          <p:sp>
            <p:nvSpPr>
              <p:cNvPr id="7874" name="Google Shape;7874;p66"/>
              <p:cNvSpPr/>
              <p:nvPr/>
            </p:nvSpPr>
            <p:spPr>
              <a:xfrm>
                <a:off x="-8692750" y="1622100"/>
                <a:ext cx="388325" cy="352600"/>
              </a:xfrm>
              <a:custGeom>
                <a:avLst/>
                <a:gdLst/>
                <a:ahLst/>
                <a:cxnLst/>
                <a:rect l="l" t="t" r="r" b="b"/>
                <a:pathLst>
                  <a:path w="15533" h="14104" extrusionOk="0">
                    <a:moveTo>
                      <a:pt x="10365" y="1387"/>
                    </a:moveTo>
                    <a:cubicBezTo>
                      <a:pt x="11027" y="1702"/>
                      <a:pt x="11626" y="2112"/>
                      <a:pt x="12130" y="2616"/>
                    </a:cubicBezTo>
                    <a:cubicBezTo>
                      <a:pt x="12697" y="3183"/>
                      <a:pt x="13106" y="3750"/>
                      <a:pt x="13390" y="4443"/>
                    </a:cubicBezTo>
                    <a:lnTo>
                      <a:pt x="10208" y="5577"/>
                    </a:lnTo>
                    <a:cubicBezTo>
                      <a:pt x="10082" y="5388"/>
                      <a:pt x="9924" y="5168"/>
                      <a:pt x="9767" y="5010"/>
                    </a:cubicBezTo>
                    <a:cubicBezTo>
                      <a:pt x="9609" y="4852"/>
                      <a:pt x="9420" y="4695"/>
                      <a:pt x="9231" y="4600"/>
                    </a:cubicBezTo>
                    <a:lnTo>
                      <a:pt x="10365" y="1387"/>
                    </a:lnTo>
                    <a:close/>
                    <a:moveTo>
                      <a:pt x="7802" y="828"/>
                    </a:moveTo>
                    <a:cubicBezTo>
                      <a:pt x="8424" y="828"/>
                      <a:pt x="9044" y="919"/>
                      <a:pt x="9641" y="1103"/>
                    </a:cubicBezTo>
                    <a:lnTo>
                      <a:pt x="8507" y="4285"/>
                    </a:lnTo>
                    <a:cubicBezTo>
                      <a:pt x="8268" y="4222"/>
                      <a:pt x="8022" y="4190"/>
                      <a:pt x="7776" y="4190"/>
                    </a:cubicBezTo>
                    <a:cubicBezTo>
                      <a:pt x="7044" y="4190"/>
                      <a:pt x="6308" y="4468"/>
                      <a:pt x="5766" y="5010"/>
                    </a:cubicBezTo>
                    <a:cubicBezTo>
                      <a:pt x="4978" y="5798"/>
                      <a:pt x="4726" y="6869"/>
                      <a:pt x="5010" y="7845"/>
                    </a:cubicBezTo>
                    <a:lnTo>
                      <a:pt x="1859" y="9011"/>
                    </a:lnTo>
                    <a:cubicBezTo>
                      <a:pt x="1134" y="6900"/>
                      <a:pt x="1576" y="4380"/>
                      <a:pt x="3340" y="2647"/>
                    </a:cubicBezTo>
                    <a:cubicBezTo>
                      <a:pt x="4567" y="1442"/>
                      <a:pt x="6189" y="828"/>
                      <a:pt x="7802" y="828"/>
                    </a:cubicBezTo>
                    <a:close/>
                    <a:moveTo>
                      <a:pt x="7766" y="5018"/>
                    </a:moveTo>
                    <a:cubicBezTo>
                      <a:pt x="8302" y="5018"/>
                      <a:pt x="8837" y="5215"/>
                      <a:pt x="9231" y="5609"/>
                    </a:cubicBezTo>
                    <a:cubicBezTo>
                      <a:pt x="10019" y="6396"/>
                      <a:pt x="10019" y="7751"/>
                      <a:pt x="9231" y="8539"/>
                    </a:cubicBezTo>
                    <a:cubicBezTo>
                      <a:pt x="8806" y="8948"/>
                      <a:pt x="8270" y="9153"/>
                      <a:pt x="7743" y="9153"/>
                    </a:cubicBezTo>
                    <a:cubicBezTo>
                      <a:pt x="7215" y="9153"/>
                      <a:pt x="6695" y="8948"/>
                      <a:pt x="6301" y="8539"/>
                    </a:cubicBezTo>
                    <a:cubicBezTo>
                      <a:pt x="5514" y="7751"/>
                      <a:pt x="5514" y="6396"/>
                      <a:pt x="6301" y="5609"/>
                    </a:cubicBezTo>
                    <a:cubicBezTo>
                      <a:pt x="6695" y="5215"/>
                      <a:pt x="7231" y="5018"/>
                      <a:pt x="7766" y="5018"/>
                    </a:cubicBezTo>
                    <a:close/>
                    <a:moveTo>
                      <a:pt x="5293" y="8633"/>
                    </a:moveTo>
                    <a:cubicBezTo>
                      <a:pt x="5388" y="8791"/>
                      <a:pt x="5514" y="9011"/>
                      <a:pt x="5671" y="9106"/>
                    </a:cubicBezTo>
                    <a:cubicBezTo>
                      <a:pt x="5829" y="9263"/>
                      <a:pt x="5986" y="9389"/>
                      <a:pt x="6144" y="9515"/>
                    </a:cubicBezTo>
                    <a:lnTo>
                      <a:pt x="5010" y="12697"/>
                    </a:lnTo>
                    <a:cubicBezTo>
                      <a:pt x="4379" y="12382"/>
                      <a:pt x="3812" y="12004"/>
                      <a:pt x="3308" y="11468"/>
                    </a:cubicBezTo>
                    <a:cubicBezTo>
                      <a:pt x="2836" y="10964"/>
                      <a:pt x="2458" y="10366"/>
                      <a:pt x="2143" y="9799"/>
                    </a:cubicBezTo>
                    <a:lnTo>
                      <a:pt x="5293" y="8633"/>
                    </a:lnTo>
                    <a:close/>
                    <a:moveTo>
                      <a:pt x="13705" y="5168"/>
                    </a:moveTo>
                    <a:cubicBezTo>
                      <a:pt x="14335" y="7310"/>
                      <a:pt x="13862" y="9736"/>
                      <a:pt x="12161" y="11437"/>
                    </a:cubicBezTo>
                    <a:cubicBezTo>
                      <a:pt x="10928" y="12670"/>
                      <a:pt x="9328" y="13281"/>
                      <a:pt x="7736" y="13281"/>
                    </a:cubicBezTo>
                    <a:cubicBezTo>
                      <a:pt x="7090" y="13281"/>
                      <a:pt x="6446" y="13181"/>
                      <a:pt x="5829" y="12981"/>
                    </a:cubicBezTo>
                    <a:lnTo>
                      <a:pt x="6963" y="9830"/>
                    </a:lnTo>
                    <a:cubicBezTo>
                      <a:pt x="7230" y="9905"/>
                      <a:pt x="7503" y="9943"/>
                      <a:pt x="7775" y="9943"/>
                    </a:cubicBezTo>
                    <a:cubicBezTo>
                      <a:pt x="8528" y="9943"/>
                      <a:pt x="9265" y="9653"/>
                      <a:pt x="9798" y="9074"/>
                    </a:cubicBezTo>
                    <a:cubicBezTo>
                      <a:pt x="10554" y="8318"/>
                      <a:pt x="10806" y="7278"/>
                      <a:pt x="10554" y="6333"/>
                    </a:cubicBezTo>
                    <a:lnTo>
                      <a:pt x="13705" y="5168"/>
                    </a:lnTo>
                    <a:close/>
                    <a:moveTo>
                      <a:pt x="7766" y="1"/>
                    </a:moveTo>
                    <a:cubicBezTo>
                      <a:pt x="5955" y="1"/>
                      <a:pt x="4143" y="694"/>
                      <a:pt x="2773" y="2080"/>
                    </a:cubicBezTo>
                    <a:cubicBezTo>
                      <a:pt x="0" y="4821"/>
                      <a:pt x="0" y="9263"/>
                      <a:pt x="2773" y="12036"/>
                    </a:cubicBezTo>
                    <a:cubicBezTo>
                      <a:pt x="4155" y="13418"/>
                      <a:pt x="5960" y="14103"/>
                      <a:pt x="7763" y="14103"/>
                    </a:cubicBezTo>
                    <a:cubicBezTo>
                      <a:pt x="9575" y="14103"/>
                      <a:pt x="11385" y="13410"/>
                      <a:pt x="12760" y="12036"/>
                    </a:cubicBezTo>
                    <a:cubicBezTo>
                      <a:pt x="15532" y="9263"/>
                      <a:pt x="15532" y="4821"/>
                      <a:pt x="12760" y="2080"/>
                    </a:cubicBezTo>
                    <a:cubicBezTo>
                      <a:pt x="11389" y="694"/>
                      <a:pt x="9578" y="1"/>
                      <a:pt x="77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75" name="Google Shape;7875;p66"/>
              <p:cNvSpPr/>
              <p:nvPr/>
            </p:nvSpPr>
            <p:spPr>
              <a:xfrm>
                <a:off x="-8532875" y="1767625"/>
                <a:ext cx="67775" cy="61850"/>
              </a:xfrm>
              <a:custGeom>
                <a:avLst/>
                <a:gdLst/>
                <a:ahLst/>
                <a:cxnLst/>
                <a:rect l="l" t="t" r="r" b="b"/>
                <a:pathLst>
                  <a:path w="2711" h="2474" extrusionOk="0">
                    <a:moveTo>
                      <a:pt x="1340" y="804"/>
                    </a:moveTo>
                    <a:cubicBezTo>
                      <a:pt x="1450" y="804"/>
                      <a:pt x="1560" y="843"/>
                      <a:pt x="1639" y="922"/>
                    </a:cubicBezTo>
                    <a:cubicBezTo>
                      <a:pt x="1797" y="1079"/>
                      <a:pt x="1797" y="1363"/>
                      <a:pt x="1639" y="1520"/>
                    </a:cubicBezTo>
                    <a:cubicBezTo>
                      <a:pt x="1560" y="1599"/>
                      <a:pt x="1450" y="1638"/>
                      <a:pt x="1340" y="1638"/>
                    </a:cubicBezTo>
                    <a:cubicBezTo>
                      <a:pt x="1229" y="1638"/>
                      <a:pt x="1119" y="1599"/>
                      <a:pt x="1040" y="1520"/>
                    </a:cubicBezTo>
                    <a:cubicBezTo>
                      <a:pt x="883" y="1363"/>
                      <a:pt x="883" y="1142"/>
                      <a:pt x="1040" y="922"/>
                    </a:cubicBezTo>
                    <a:cubicBezTo>
                      <a:pt x="1119" y="843"/>
                      <a:pt x="1229" y="804"/>
                      <a:pt x="1340" y="804"/>
                    </a:cubicBezTo>
                    <a:close/>
                    <a:moveTo>
                      <a:pt x="1367" y="0"/>
                    </a:moveTo>
                    <a:cubicBezTo>
                      <a:pt x="1048" y="0"/>
                      <a:pt x="725" y="118"/>
                      <a:pt x="473" y="355"/>
                    </a:cubicBezTo>
                    <a:cubicBezTo>
                      <a:pt x="1" y="827"/>
                      <a:pt x="1" y="1615"/>
                      <a:pt x="473" y="2119"/>
                    </a:cubicBezTo>
                    <a:cubicBezTo>
                      <a:pt x="725" y="2355"/>
                      <a:pt x="1048" y="2473"/>
                      <a:pt x="1367" y="2473"/>
                    </a:cubicBezTo>
                    <a:cubicBezTo>
                      <a:pt x="1686" y="2473"/>
                      <a:pt x="2001" y="2355"/>
                      <a:pt x="2238" y="2119"/>
                    </a:cubicBezTo>
                    <a:cubicBezTo>
                      <a:pt x="2710" y="1646"/>
                      <a:pt x="2710" y="859"/>
                      <a:pt x="2238" y="355"/>
                    </a:cubicBezTo>
                    <a:cubicBezTo>
                      <a:pt x="2001" y="118"/>
                      <a:pt x="1686" y="0"/>
                      <a:pt x="13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76" name="Google Shape;7876;p66"/>
            <p:cNvGrpSpPr/>
            <p:nvPr/>
          </p:nvGrpSpPr>
          <p:grpSpPr>
            <a:xfrm>
              <a:off x="1405989" y="1145570"/>
              <a:ext cx="234345" cy="234361"/>
              <a:chOff x="-13529550" y="1639425"/>
              <a:chExt cx="353650" cy="353675"/>
            </a:xfrm>
            <a:grpFill/>
          </p:grpSpPr>
          <p:sp>
            <p:nvSpPr>
              <p:cNvPr id="7877" name="Google Shape;7877;p66"/>
              <p:cNvSpPr/>
              <p:nvPr/>
            </p:nvSpPr>
            <p:spPr>
              <a:xfrm>
                <a:off x="-13529550" y="1910125"/>
                <a:ext cx="353650" cy="82975"/>
              </a:xfrm>
              <a:custGeom>
                <a:avLst/>
                <a:gdLst/>
                <a:ahLst/>
                <a:cxnLst/>
                <a:rect l="l" t="t" r="r" b="b"/>
                <a:pathLst>
                  <a:path w="14146" h="3319" extrusionOk="0">
                    <a:moveTo>
                      <a:pt x="3434" y="893"/>
                    </a:moveTo>
                    <a:lnTo>
                      <a:pt x="3434" y="893"/>
                    </a:lnTo>
                    <a:cubicBezTo>
                      <a:pt x="3340" y="1145"/>
                      <a:pt x="3308" y="1428"/>
                      <a:pt x="3308" y="1649"/>
                    </a:cubicBezTo>
                    <a:cubicBezTo>
                      <a:pt x="3308" y="1932"/>
                      <a:pt x="3340" y="2153"/>
                      <a:pt x="3434" y="2405"/>
                    </a:cubicBezTo>
                    <a:cubicBezTo>
                      <a:pt x="2899" y="2373"/>
                      <a:pt x="2426" y="2279"/>
                      <a:pt x="2017" y="2153"/>
                    </a:cubicBezTo>
                    <a:cubicBezTo>
                      <a:pt x="1229" y="1964"/>
                      <a:pt x="914" y="1743"/>
                      <a:pt x="819" y="1649"/>
                    </a:cubicBezTo>
                    <a:cubicBezTo>
                      <a:pt x="914" y="1586"/>
                      <a:pt x="1166" y="1334"/>
                      <a:pt x="2017" y="1145"/>
                    </a:cubicBezTo>
                    <a:cubicBezTo>
                      <a:pt x="2426" y="1019"/>
                      <a:pt x="2899" y="956"/>
                      <a:pt x="3434" y="893"/>
                    </a:cubicBezTo>
                    <a:close/>
                    <a:moveTo>
                      <a:pt x="6018" y="861"/>
                    </a:moveTo>
                    <a:cubicBezTo>
                      <a:pt x="7908" y="987"/>
                      <a:pt x="8948" y="1428"/>
                      <a:pt x="9137" y="1649"/>
                    </a:cubicBezTo>
                    <a:cubicBezTo>
                      <a:pt x="9042" y="1743"/>
                      <a:pt x="8790" y="1964"/>
                      <a:pt x="7940" y="2153"/>
                    </a:cubicBezTo>
                    <a:cubicBezTo>
                      <a:pt x="7404" y="2279"/>
                      <a:pt x="6742" y="2405"/>
                      <a:pt x="6018" y="2436"/>
                    </a:cubicBezTo>
                    <a:cubicBezTo>
                      <a:pt x="5892" y="2216"/>
                      <a:pt x="5829" y="1932"/>
                      <a:pt x="5829" y="1649"/>
                    </a:cubicBezTo>
                    <a:cubicBezTo>
                      <a:pt x="5829" y="1365"/>
                      <a:pt x="5892" y="1113"/>
                      <a:pt x="6018" y="861"/>
                    </a:cubicBezTo>
                    <a:close/>
                    <a:moveTo>
                      <a:pt x="5104" y="798"/>
                    </a:moveTo>
                    <a:cubicBezTo>
                      <a:pt x="5041" y="1050"/>
                      <a:pt x="4947" y="1334"/>
                      <a:pt x="4947" y="1617"/>
                    </a:cubicBezTo>
                    <a:cubicBezTo>
                      <a:pt x="4947" y="1901"/>
                      <a:pt x="5010" y="2153"/>
                      <a:pt x="5104" y="2436"/>
                    </a:cubicBezTo>
                    <a:cubicBezTo>
                      <a:pt x="4994" y="2452"/>
                      <a:pt x="4876" y="2460"/>
                      <a:pt x="4754" y="2460"/>
                    </a:cubicBezTo>
                    <a:cubicBezTo>
                      <a:pt x="4632" y="2460"/>
                      <a:pt x="4506" y="2452"/>
                      <a:pt x="4379" y="2436"/>
                    </a:cubicBezTo>
                    <a:cubicBezTo>
                      <a:pt x="4222" y="2216"/>
                      <a:pt x="4159" y="1932"/>
                      <a:pt x="4159" y="1617"/>
                    </a:cubicBezTo>
                    <a:cubicBezTo>
                      <a:pt x="4159" y="1334"/>
                      <a:pt x="4253" y="1050"/>
                      <a:pt x="4379" y="798"/>
                    </a:cubicBezTo>
                    <a:close/>
                    <a:moveTo>
                      <a:pt x="10801" y="817"/>
                    </a:moveTo>
                    <a:cubicBezTo>
                      <a:pt x="10917" y="817"/>
                      <a:pt x="11036" y="841"/>
                      <a:pt x="11153" y="893"/>
                    </a:cubicBezTo>
                    <a:lnTo>
                      <a:pt x="12728" y="1649"/>
                    </a:lnTo>
                    <a:lnTo>
                      <a:pt x="11153" y="2405"/>
                    </a:lnTo>
                    <a:cubicBezTo>
                      <a:pt x="11032" y="2465"/>
                      <a:pt x="10908" y="2493"/>
                      <a:pt x="10788" y="2493"/>
                    </a:cubicBezTo>
                    <a:cubicBezTo>
                      <a:pt x="10346" y="2493"/>
                      <a:pt x="9956" y="2120"/>
                      <a:pt x="9956" y="1649"/>
                    </a:cubicBezTo>
                    <a:cubicBezTo>
                      <a:pt x="9956" y="1173"/>
                      <a:pt x="10354" y="817"/>
                      <a:pt x="10801" y="817"/>
                    </a:cubicBezTo>
                    <a:close/>
                    <a:moveTo>
                      <a:pt x="10785" y="0"/>
                    </a:moveTo>
                    <a:cubicBezTo>
                      <a:pt x="10221" y="0"/>
                      <a:pt x="9666" y="291"/>
                      <a:pt x="9357" y="798"/>
                    </a:cubicBezTo>
                    <a:cubicBezTo>
                      <a:pt x="8349" y="168"/>
                      <a:pt x="6207" y="10"/>
                      <a:pt x="5010" y="10"/>
                    </a:cubicBezTo>
                    <a:cubicBezTo>
                      <a:pt x="3592" y="10"/>
                      <a:pt x="0" y="231"/>
                      <a:pt x="0" y="1649"/>
                    </a:cubicBezTo>
                    <a:cubicBezTo>
                      <a:pt x="0" y="3066"/>
                      <a:pt x="3529" y="3318"/>
                      <a:pt x="5010" y="3318"/>
                    </a:cubicBezTo>
                    <a:cubicBezTo>
                      <a:pt x="6207" y="3318"/>
                      <a:pt x="8349" y="3161"/>
                      <a:pt x="9357" y="2531"/>
                    </a:cubicBezTo>
                    <a:cubicBezTo>
                      <a:pt x="9667" y="3039"/>
                      <a:pt x="10224" y="3315"/>
                      <a:pt x="10790" y="3315"/>
                    </a:cubicBezTo>
                    <a:cubicBezTo>
                      <a:pt x="11031" y="3315"/>
                      <a:pt x="11274" y="3265"/>
                      <a:pt x="11500" y="3161"/>
                    </a:cubicBezTo>
                    <a:lnTo>
                      <a:pt x="13894" y="2058"/>
                    </a:lnTo>
                    <a:cubicBezTo>
                      <a:pt x="14052" y="1964"/>
                      <a:pt x="14146" y="1838"/>
                      <a:pt x="14146" y="1649"/>
                    </a:cubicBezTo>
                    <a:cubicBezTo>
                      <a:pt x="14146" y="1491"/>
                      <a:pt x="14020" y="1334"/>
                      <a:pt x="13894" y="1271"/>
                    </a:cubicBezTo>
                    <a:lnTo>
                      <a:pt x="11500" y="168"/>
                    </a:lnTo>
                    <a:cubicBezTo>
                      <a:pt x="11272" y="54"/>
                      <a:pt x="11028" y="0"/>
                      <a:pt x="107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78" name="Google Shape;7878;p66"/>
              <p:cNvSpPr/>
              <p:nvPr/>
            </p:nvSpPr>
            <p:spPr>
              <a:xfrm>
                <a:off x="-13383850" y="1681175"/>
                <a:ext cx="409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71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51"/>
                    </a:cubicBezTo>
                    <a:cubicBezTo>
                      <a:pt x="1" y="1292"/>
                      <a:pt x="379" y="1670"/>
                      <a:pt x="820" y="1670"/>
                    </a:cubicBezTo>
                    <a:cubicBezTo>
                      <a:pt x="1292" y="1670"/>
                      <a:pt x="1639" y="1292"/>
                      <a:pt x="1639" y="851"/>
                    </a:cubicBezTo>
                    <a:cubicBezTo>
                      <a:pt x="1639" y="379"/>
                      <a:pt x="1292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79" name="Google Shape;7879;p66"/>
              <p:cNvSpPr/>
              <p:nvPr/>
            </p:nvSpPr>
            <p:spPr>
              <a:xfrm>
                <a:off x="-13446075" y="1692200"/>
                <a:ext cx="417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71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51"/>
                    </a:cubicBezTo>
                    <a:cubicBezTo>
                      <a:pt x="1" y="1292"/>
                      <a:pt x="379" y="1670"/>
                      <a:pt x="820" y="1670"/>
                    </a:cubicBezTo>
                    <a:cubicBezTo>
                      <a:pt x="1293" y="1670"/>
                      <a:pt x="1671" y="1292"/>
                      <a:pt x="1671" y="851"/>
                    </a:cubicBezTo>
                    <a:cubicBezTo>
                      <a:pt x="1671" y="379"/>
                      <a:pt x="1293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80" name="Google Shape;7880;p66"/>
              <p:cNvSpPr/>
              <p:nvPr/>
            </p:nvSpPr>
            <p:spPr>
              <a:xfrm>
                <a:off x="-13446075" y="1796175"/>
                <a:ext cx="417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39" extrusionOk="0">
                    <a:moveTo>
                      <a:pt x="820" y="0"/>
                    </a:moveTo>
                    <a:cubicBezTo>
                      <a:pt x="379" y="0"/>
                      <a:pt x="1" y="347"/>
                      <a:pt x="1" y="819"/>
                    </a:cubicBezTo>
                    <a:cubicBezTo>
                      <a:pt x="1" y="1260"/>
                      <a:pt x="379" y="1639"/>
                      <a:pt x="820" y="1639"/>
                    </a:cubicBezTo>
                    <a:cubicBezTo>
                      <a:pt x="1293" y="1639"/>
                      <a:pt x="1671" y="1260"/>
                      <a:pt x="1671" y="819"/>
                    </a:cubicBezTo>
                    <a:cubicBezTo>
                      <a:pt x="1671" y="347"/>
                      <a:pt x="1293" y="0"/>
                      <a:pt x="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81" name="Google Shape;7881;p66"/>
              <p:cNvSpPr/>
              <p:nvPr/>
            </p:nvSpPr>
            <p:spPr>
              <a:xfrm>
                <a:off x="-13487025" y="1743400"/>
                <a:ext cx="409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71" extrusionOk="0">
                    <a:moveTo>
                      <a:pt x="820" y="0"/>
                    </a:moveTo>
                    <a:cubicBezTo>
                      <a:pt x="379" y="0"/>
                      <a:pt x="1" y="379"/>
                      <a:pt x="1" y="851"/>
                    </a:cubicBezTo>
                    <a:cubicBezTo>
                      <a:pt x="1" y="1292"/>
                      <a:pt x="379" y="1670"/>
                      <a:pt x="820" y="1670"/>
                    </a:cubicBezTo>
                    <a:cubicBezTo>
                      <a:pt x="1261" y="1670"/>
                      <a:pt x="1639" y="1292"/>
                      <a:pt x="1639" y="851"/>
                    </a:cubicBezTo>
                    <a:cubicBezTo>
                      <a:pt x="1639" y="379"/>
                      <a:pt x="1261" y="0"/>
                      <a:pt x="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82" name="Google Shape;7882;p66"/>
              <p:cNvSpPr/>
              <p:nvPr/>
            </p:nvSpPr>
            <p:spPr>
              <a:xfrm>
                <a:off x="-13383850" y="1805625"/>
                <a:ext cx="409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71" extrusionOk="0">
                    <a:moveTo>
                      <a:pt x="820" y="0"/>
                    </a:moveTo>
                    <a:cubicBezTo>
                      <a:pt x="379" y="0"/>
                      <a:pt x="1" y="378"/>
                      <a:pt x="1" y="819"/>
                    </a:cubicBezTo>
                    <a:cubicBezTo>
                      <a:pt x="1" y="1292"/>
                      <a:pt x="379" y="1670"/>
                      <a:pt x="820" y="1670"/>
                    </a:cubicBezTo>
                    <a:cubicBezTo>
                      <a:pt x="1292" y="1670"/>
                      <a:pt x="1639" y="1292"/>
                      <a:pt x="1639" y="819"/>
                    </a:cubicBezTo>
                    <a:cubicBezTo>
                      <a:pt x="1639" y="378"/>
                      <a:pt x="1292" y="0"/>
                      <a:pt x="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83" name="Google Shape;7883;p66"/>
              <p:cNvSpPr/>
              <p:nvPr/>
            </p:nvSpPr>
            <p:spPr>
              <a:xfrm>
                <a:off x="-13529550" y="1639425"/>
                <a:ext cx="352075" cy="248925"/>
              </a:xfrm>
              <a:custGeom>
                <a:avLst/>
                <a:gdLst/>
                <a:ahLst/>
                <a:cxnLst/>
                <a:rect l="l" t="t" r="r" b="b"/>
                <a:pathLst>
                  <a:path w="14083" h="9957" extrusionOk="0">
                    <a:moveTo>
                      <a:pt x="7057" y="820"/>
                    </a:moveTo>
                    <a:cubicBezTo>
                      <a:pt x="10554" y="820"/>
                      <a:pt x="13264" y="2805"/>
                      <a:pt x="13264" y="5010"/>
                    </a:cubicBezTo>
                    <a:cubicBezTo>
                      <a:pt x="13264" y="7215"/>
                      <a:pt x="10554" y="9137"/>
                      <a:pt x="7057" y="9137"/>
                    </a:cubicBezTo>
                    <a:cubicBezTo>
                      <a:pt x="3529" y="9137"/>
                      <a:pt x="819" y="7215"/>
                      <a:pt x="819" y="5010"/>
                    </a:cubicBezTo>
                    <a:cubicBezTo>
                      <a:pt x="819" y="2742"/>
                      <a:pt x="3623" y="820"/>
                      <a:pt x="7057" y="820"/>
                    </a:cubicBezTo>
                    <a:close/>
                    <a:moveTo>
                      <a:pt x="7057" y="1"/>
                    </a:moveTo>
                    <a:cubicBezTo>
                      <a:pt x="3151" y="1"/>
                      <a:pt x="0" y="2238"/>
                      <a:pt x="0" y="5010"/>
                    </a:cubicBezTo>
                    <a:cubicBezTo>
                      <a:pt x="0" y="7846"/>
                      <a:pt x="3277" y="9956"/>
                      <a:pt x="7057" y="9956"/>
                    </a:cubicBezTo>
                    <a:cubicBezTo>
                      <a:pt x="10870" y="9956"/>
                      <a:pt x="14083" y="7783"/>
                      <a:pt x="14083" y="5010"/>
                    </a:cubicBezTo>
                    <a:cubicBezTo>
                      <a:pt x="14083" y="2238"/>
                      <a:pt x="10933" y="1"/>
                      <a:pt x="7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84" name="Google Shape;7884;p66"/>
              <p:cNvSpPr/>
              <p:nvPr/>
            </p:nvSpPr>
            <p:spPr>
              <a:xfrm>
                <a:off x="-13323200" y="1722925"/>
                <a:ext cx="10477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3309" extrusionOk="0">
                    <a:moveTo>
                      <a:pt x="2111" y="819"/>
                    </a:moveTo>
                    <a:cubicBezTo>
                      <a:pt x="2773" y="819"/>
                      <a:pt x="3372" y="1229"/>
                      <a:pt x="3372" y="1670"/>
                    </a:cubicBezTo>
                    <a:cubicBezTo>
                      <a:pt x="3372" y="2080"/>
                      <a:pt x="2805" y="2489"/>
                      <a:pt x="2111" y="2489"/>
                    </a:cubicBezTo>
                    <a:cubicBezTo>
                      <a:pt x="1418" y="2489"/>
                      <a:pt x="851" y="2080"/>
                      <a:pt x="851" y="1670"/>
                    </a:cubicBezTo>
                    <a:cubicBezTo>
                      <a:pt x="883" y="1229"/>
                      <a:pt x="1418" y="819"/>
                      <a:pt x="2111" y="819"/>
                    </a:cubicBezTo>
                    <a:close/>
                    <a:moveTo>
                      <a:pt x="2111" y="0"/>
                    </a:moveTo>
                    <a:cubicBezTo>
                      <a:pt x="914" y="0"/>
                      <a:pt x="1" y="756"/>
                      <a:pt x="1" y="1670"/>
                    </a:cubicBezTo>
                    <a:cubicBezTo>
                      <a:pt x="64" y="2552"/>
                      <a:pt x="946" y="3308"/>
                      <a:pt x="2111" y="3308"/>
                    </a:cubicBezTo>
                    <a:cubicBezTo>
                      <a:pt x="3277" y="3308"/>
                      <a:pt x="4191" y="2552"/>
                      <a:pt x="4191" y="1670"/>
                    </a:cubicBezTo>
                    <a:cubicBezTo>
                      <a:pt x="4191" y="756"/>
                      <a:pt x="3277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85" name="Google Shape;7885;p66"/>
            <p:cNvGrpSpPr/>
            <p:nvPr/>
          </p:nvGrpSpPr>
          <p:grpSpPr>
            <a:xfrm>
              <a:off x="1405202" y="1425902"/>
              <a:ext cx="235919" cy="233318"/>
              <a:chOff x="-13531925" y="2075775"/>
              <a:chExt cx="356025" cy="352100"/>
            </a:xfrm>
            <a:grpFill/>
          </p:grpSpPr>
          <p:sp>
            <p:nvSpPr>
              <p:cNvPr id="7886" name="Google Shape;7886;p66"/>
              <p:cNvSpPr/>
              <p:nvPr/>
            </p:nvSpPr>
            <p:spPr>
              <a:xfrm>
                <a:off x="-13531925" y="2075775"/>
                <a:ext cx="356025" cy="352100"/>
              </a:xfrm>
              <a:custGeom>
                <a:avLst/>
                <a:gdLst/>
                <a:ahLst/>
                <a:cxnLst/>
                <a:rect l="l" t="t" r="r" b="b"/>
                <a:pathLst>
                  <a:path w="14241" h="14084" extrusionOk="0">
                    <a:moveTo>
                      <a:pt x="9610" y="725"/>
                    </a:moveTo>
                    <a:cubicBezTo>
                      <a:pt x="9862" y="725"/>
                      <a:pt x="10019" y="946"/>
                      <a:pt x="10019" y="1166"/>
                    </a:cubicBezTo>
                    <a:lnTo>
                      <a:pt x="10019" y="2017"/>
                    </a:lnTo>
                    <a:lnTo>
                      <a:pt x="10019" y="2111"/>
                    </a:lnTo>
                    <a:lnTo>
                      <a:pt x="9830" y="2395"/>
                    </a:lnTo>
                    <a:cubicBezTo>
                      <a:pt x="9736" y="2426"/>
                      <a:pt x="9704" y="2426"/>
                      <a:pt x="9610" y="2426"/>
                    </a:cubicBezTo>
                    <a:lnTo>
                      <a:pt x="4632" y="2426"/>
                    </a:lnTo>
                    <a:cubicBezTo>
                      <a:pt x="4538" y="2426"/>
                      <a:pt x="4474" y="2395"/>
                      <a:pt x="4411" y="2395"/>
                    </a:cubicBezTo>
                    <a:lnTo>
                      <a:pt x="4222" y="2111"/>
                    </a:lnTo>
                    <a:lnTo>
                      <a:pt x="4222" y="2017"/>
                    </a:lnTo>
                    <a:lnTo>
                      <a:pt x="4222" y="1166"/>
                    </a:lnTo>
                    <a:cubicBezTo>
                      <a:pt x="4222" y="946"/>
                      <a:pt x="4411" y="725"/>
                      <a:pt x="4632" y="725"/>
                    </a:cubicBezTo>
                    <a:close/>
                    <a:moveTo>
                      <a:pt x="9232" y="3308"/>
                    </a:moveTo>
                    <a:lnTo>
                      <a:pt x="8633" y="4128"/>
                    </a:lnTo>
                    <a:lnTo>
                      <a:pt x="5735" y="4128"/>
                    </a:lnTo>
                    <a:lnTo>
                      <a:pt x="5105" y="3308"/>
                    </a:lnTo>
                    <a:close/>
                    <a:moveTo>
                      <a:pt x="2175" y="4915"/>
                    </a:moveTo>
                    <a:cubicBezTo>
                      <a:pt x="2427" y="4915"/>
                      <a:pt x="2584" y="5104"/>
                      <a:pt x="2584" y="5325"/>
                    </a:cubicBezTo>
                    <a:lnTo>
                      <a:pt x="2584" y="5766"/>
                    </a:lnTo>
                    <a:lnTo>
                      <a:pt x="1734" y="5766"/>
                    </a:lnTo>
                    <a:lnTo>
                      <a:pt x="1734" y="5325"/>
                    </a:lnTo>
                    <a:cubicBezTo>
                      <a:pt x="1734" y="5104"/>
                      <a:pt x="1954" y="4915"/>
                      <a:pt x="2175" y="4915"/>
                    </a:cubicBezTo>
                    <a:close/>
                    <a:moveTo>
                      <a:pt x="12193" y="4915"/>
                    </a:moveTo>
                    <a:cubicBezTo>
                      <a:pt x="12414" y="4915"/>
                      <a:pt x="12603" y="5104"/>
                      <a:pt x="12603" y="5325"/>
                    </a:cubicBezTo>
                    <a:lnTo>
                      <a:pt x="12603" y="5766"/>
                    </a:lnTo>
                    <a:lnTo>
                      <a:pt x="11784" y="5766"/>
                    </a:lnTo>
                    <a:lnTo>
                      <a:pt x="11784" y="5325"/>
                    </a:lnTo>
                    <a:lnTo>
                      <a:pt x="11752" y="5325"/>
                    </a:lnTo>
                    <a:cubicBezTo>
                      <a:pt x="11752" y="5104"/>
                      <a:pt x="11941" y="4915"/>
                      <a:pt x="12193" y="4915"/>
                    </a:cubicBezTo>
                    <a:close/>
                    <a:moveTo>
                      <a:pt x="8570" y="4947"/>
                    </a:moveTo>
                    <a:lnTo>
                      <a:pt x="9263" y="6364"/>
                    </a:lnTo>
                    <a:cubicBezTo>
                      <a:pt x="9358" y="6522"/>
                      <a:pt x="9452" y="6616"/>
                      <a:pt x="9641" y="6616"/>
                    </a:cubicBezTo>
                    <a:lnTo>
                      <a:pt x="12981" y="6616"/>
                    </a:lnTo>
                    <a:cubicBezTo>
                      <a:pt x="13201" y="6616"/>
                      <a:pt x="13390" y="6806"/>
                      <a:pt x="13390" y="7026"/>
                    </a:cubicBezTo>
                    <a:lnTo>
                      <a:pt x="13390" y="7467"/>
                    </a:lnTo>
                    <a:lnTo>
                      <a:pt x="9200" y="7467"/>
                    </a:lnTo>
                    <a:cubicBezTo>
                      <a:pt x="8665" y="6963"/>
                      <a:pt x="7972" y="6648"/>
                      <a:pt x="7184" y="6648"/>
                    </a:cubicBezTo>
                    <a:cubicBezTo>
                      <a:pt x="6396" y="6648"/>
                      <a:pt x="5703" y="6963"/>
                      <a:pt x="5136" y="7467"/>
                    </a:cubicBezTo>
                    <a:lnTo>
                      <a:pt x="977" y="7467"/>
                    </a:lnTo>
                    <a:lnTo>
                      <a:pt x="977" y="7026"/>
                    </a:lnTo>
                    <a:cubicBezTo>
                      <a:pt x="914" y="6774"/>
                      <a:pt x="1103" y="6616"/>
                      <a:pt x="1356" y="6616"/>
                    </a:cubicBezTo>
                    <a:lnTo>
                      <a:pt x="4664" y="6616"/>
                    </a:lnTo>
                    <a:cubicBezTo>
                      <a:pt x="4821" y="6616"/>
                      <a:pt x="4979" y="6522"/>
                      <a:pt x="5010" y="6364"/>
                    </a:cubicBezTo>
                    <a:lnTo>
                      <a:pt x="5735" y="4947"/>
                    </a:lnTo>
                    <a:close/>
                    <a:moveTo>
                      <a:pt x="4506" y="8255"/>
                    </a:moveTo>
                    <a:cubicBezTo>
                      <a:pt x="4317" y="8664"/>
                      <a:pt x="4222" y="9042"/>
                      <a:pt x="4222" y="9515"/>
                    </a:cubicBezTo>
                    <a:cubicBezTo>
                      <a:pt x="4222" y="9956"/>
                      <a:pt x="4348" y="10366"/>
                      <a:pt x="4506" y="10744"/>
                    </a:cubicBezTo>
                    <a:lnTo>
                      <a:pt x="914" y="10744"/>
                    </a:lnTo>
                    <a:lnTo>
                      <a:pt x="914" y="8255"/>
                    </a:lnTo>
                    <a:close/>
                    <a:moveTo>
                      <a:pt x="13390" y="8286"/>
                    </a:moveTo>
                    <a:lnTo>
                      <a:pt x="13390" y="10744"/>
                    </a:lnTo>
                    <a:lnTo>
                      <a:pt x="9767" y="10744"/>
                    </a:lnTo>
                    <a:cubicBezTo>
                      <a:pt x="9988" y="10334"/>
                      <a:pt x="10051" y="9956"/>
                      <a:pt x="10051" y="9515"/>
                    </a:cubicBezTo>
                    <a:cubicBezTo>
                      <a:pt x="10051" y="9074"/>
                      <a:pt x="9925" y="8664"/>
                      <a:pt x="9767" y="8286"/>
                    </a:cubicBezTo>
                    <a:close/>
                    <a:moveTo>
                      <a:pt x="7152" y="7373"/>
                    </a:moveTo>
                    <a:cubicBezTo>
                      <a:pt x="8287" y="7373"/>
                      <a:pt x="9232" y="8318"/>
                      <a:pt x="9232" y="9483"/>
                    </a:cubicBezTo>
                    <a:cubicBezTo>
                      <a:pt x="9232" y="10618"/>
                      <a:pt x="8287" y="11563"/>
                      <a:pt x="7152" y="11563"/>
                    </a:cubicBezTo>
                    <a:cubicBezTo>
                      <a:pt x="5987" y="11563"/>
                      <a:pt x="5042" y="10618"/>
                      <a:pt x="5042" y="9483"/>
                    </a:cubicBezTo>
                    <a:cubicBezTo>
                      <a:pt x="5042" y="8318"/>
                      <a:pt x="5987" y="7373"/>
                      <a:pt x="7152" y="7373"/>
                    </a:cubicBezTo>
                    <a:close/>
                    <a:moveTo>
                      <a:pt x="13390" y="11563"/>
                    </a:moveTo>
                    <a:lnTo>
                      <a:pt x="13390" y="12791"/>
                    </a:lnTo>
                    <a:cubicBezTo>
                      <a:pt x="13390" y="13012"/>
                      <a:pt x="13201" y="13201"/>
                      <a:pt x="12981" y="13201"/>
                    </a:cubicBezTo>
                    <a:lnTo>
                      <a:pt x="1356" y="13201"/>
                    </a:lnTo>
                    <a:cubicBezTo>
                      <a:pt x="1103" y="13201"/>
                      <a:pt x="946" y="13012"/>
                      <a:pt x="946" y="12791"/>
                    </a:cubicBezTo>
                    <a:lnTo>
                      <a:pt x="946" y="11563"/>
                    </a:lnTo>
                    <a:lnTo>
                      <a:pt x="5136" y="11563"/>
                    </a:lnTo>
                    <a:cubicBezTo>
                      <a:pt x="5640" y="12067"/>
                      <a:pt x="6396" y="12382"/>
                      <a:pt x="7184" y="12382"/>
                    </a:cubicBezTo>
                    <a:cubicBezTo>
                      <a:pt x="7972" y="12382"/>
                      <a:pt x="8665" y="12067"/>
                      <a:pt x="9200" y="11563"/>
                    </a:cubicBezTo>
                    <a:close/>
                    <a:moveTo>
                      <a:pt x="4569" y="0"/>
                    </a:moveTo>
                    <a:cubicBezTo>
                      <a:pt x="3907" y="0"/>
                      <a:pt x="3309" y="536"/>
                      <a:pt x="3309" y="1261"/>
                    </a:cubicBezTo>
                    <a:lnTo>
                      <a:pt x="3309" y="2111"/>
                    </a:lnTo>
                    <a:cubicBezTo>
                      <a:pt x="3309" y="2458"/>
                      <a:pt x="3466" y="2836"/>
                      <a:pt x="3750" y="3056"/>
                    </a:cubicBezTo>
                    <a:lnTo>
                      <a:pt x="4884" y="4632"/>
                    </a:lnTo>
                    <a:lnTo>
                      <a:pt x="4317" y="5829"/>
                    </a:lnTo>
                    <a:lnTo>
                      <a:pt x="3309" y="5829"/>
                    </a:lnTo>
                    <a:lnTo>
                      <a:pt x="3309" y="5388"/>
                    </a:lnTo>
                    <a:cubicBezTo>
                      <a:pt x="3309" y="4726"/>
                      <a:pt x="2773" y="4159"/>
                      <a:pt x="2112" y="4159"/>
                    </a:cubicBezTo>
                    <a:cubicBezTo>
                      <a:pt x="1419" y="4159"/>
                      <a:pt x="851" y="4726"/>
                      <a:pt x="851" y="5388"/>
                    </a:cubicBezTo>
                    <a:lnTo>
                      <a:pt x="851" y="5860"/>
                    </a:lnTo>
                    <a:cubicBezTo>
                      <a:pt x="379" y="6018"/>
                      <a:pt x="1" y="6490"/>
                      <a:pt x="1" y="7026"/>
                    </a:cubicBezTo>
                    <a:lnTo>
                      <a:pt x="1" y="12823"/>
                    </a:lnTo>
                    <a:cubicBezTo>
                      <a:pt x="1" y="13485"/>
                      <a:pt x="568" y="14083"/>
                      <a:pt x="1229" y="14083"/>
                    </a:cubicBezTo>
                    <a:lnTo>
                      <a:pt x="12855" y="14083"/>
                    </a:lnTo>
                    <a:cubicBezTo>
                      <a:pt x="13516" y="14083"/>
                      <a:pt x="14115" y="13516"/>
                      <a:pt x="14115" y="12823"/>
                    </a:cubicBezTo>
                    <a:lnTo>
                      <a:pt x="14115" y="7026"/>
                    </a:lnTo>
                    <a:cubicBezTo>
                      <a:pt x="14241" y="6490"/>
                      <a:pt x="13863" y="6018"/>
                      <a:pt x="13390" y="5860"/>
                    </a:cubicBezTo>
                    <a:lnTo>
                      <a:pt x="13390" y="5388"/>
                    </a:lnTo>
                    <a:cubicBezTo>
                      <a:pt x="13390" y="4726"/>
                      <a:pt x="12855" y="4159"/>
                      <a:pt x="12130" y="4159"/>
                    </a:cubicBezTo>
                    <a:cubicBezTo>
                      <a:pt x="11469" y="4159"/>
                      <a:pt x="10870" y="4726"/>
                      <a:pt x="10870" y="5388"/>
                    </a:cubicBezTo>
                    <a:lnTo>
                      <a:pt x="10870" y="5829"/>
                    </a:lnTo>
                    <a:lnTo>
                      <a:pt x="9862" y="5829"/>
                    </a:lnTo>
                    <a:lnTo>
                      <a:pt x="9263" y="4632"/>
                    </a:lnTo>
                    <a:lnTo>
                      <a:pt x="10429" y="3056"/>
                    </a:lnTo>
                    <a:cubicBezTo>
                      <a:pt x="10681" y="2836"/>
                      <a:pt x="10838" y="2521"/>
                      <a:pt x="10838" y="2111"/>
                    </a:cubicBezTo>
                    <a:lnTo>
                      <a:pt x="10838" y="1261"/>
                    </a:lnTo>
                    <a:cubicBezTo>
                      <a:pt x="10838" y="568"/>
                      <a:pt x="10303" y="0"/>
                      <a:pt x="95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87" name="Google Shape;7887;p66"/>
              <p:cNvSpPr/>
              <p:nvPr/>
            </p:nvSpPr>
            <p:spPr>
              <a:xfrm>
                <a:off x="-13384625" y="2282125"/>
                <a:ext cx="6302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27" extrusionOk="0">
                    <a:moveTo>
                      <a:pt x="1260" y="788"/>
                    </a:moveTo>
                    <a:cubicBezTo>
                      <a:pt x="1449" y="788"/>
                      <a:pt x="1670" y="977"/>
                      <a:pt x="1670" y="1229"/>
                    </a:cubicBezTo>
                    <a:cubicBezTo>
                      <a:pt x="1670" y="1450"/>
                      <a:pt x="1481" y="1639"/>
                      <a:pt x="1260" y="1639"/>
                    </a:cubicBezTo>
                    <a:cubicBezTo>
                      <a:pt x="1008" y="1639"/>
                      <a:pt x="851" y="1450"/>
                      <a:pt x="851" y="1229"/>
                    </a:cubicBezTo>
                    <a:cubicBezTo>
                      <a:pt x="851" y="977"/>
                      <a:pt x="1040" y="788"/>
                      <a:pt x="1260" y="788"/>
                    </a:cubicBezTo>
                    <a:close/>
                    <a:moveTo>
                      <a:pt x="1260" y="1"/>
                    </a:moveTo>
                    <a:cubicBezTo>
                      <a:pt x="536" y="1"/>
                      <a:pt x="0" y="568"/>
                      <a:pt x="0" y="1229"/>
                    </a:cubicBezTo>
                    <a:cubicBezTo>
                      <a:pt x="0" y="1891"/>
                      <a:pt x="536" y="2427"/>
                      <a:pt x="1260" y="2427"/>
                    </a:cubicBezTo>
                    <a:cubicBezTo>
                      <a:pt x="1954" y="2427"/>
                      <a:pt x="2521" y="1923"/>
                      <a:pt x="2521" y="1229"/>
                    </a:cubicBezTo>
                    <a:cubicBezTo>
                      <a:pt x="2521" y="568"/>
                      <a:pt x="1954" y="1"/>
                      <a:pt x="12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88" name="Google Shape;7888;p66"/>
            <p:cNvGrpSpPr/>
            <p:nvPr/>
          </p:nvGrpSpPr>
          <p:grpSpPr>
            <a:xfrm>
              <a:off x="1699518" y="1720797"/>
              <a:ext cx="233831" cy="233831"/>
              <a:chOff x="-13528775" y="2507400"/>
              <a:chExt cx="352875" cy="352875"/>
            </a:xfrm>
            <a:grpFill/>
          </p:grpSpPr>
          <p:sp>
            <p:nvSpPr>
              <p:cNvPr id="7889" name="Google Shape;7889;p66"/>
              <p:cNvSpPr/>
              <p:nvPr/>
            </p:nvSpPr>
            <p:spPr>
              <a:xfrm>
                <a:off x="-13528775" y="2507400"/>
                <a:ext cx="352875" cy="352875"/>
              </a:xfrm>
              <a:custGeom>
                <a:avLst/>
                <a:gdLst/>
                <a:ahLst/>
                <a:cxnLst/>
                <a:rect l="l" t="t" r="r" b="b"/>
                <a:pathLst>
                  <a:path w="14115" h="14115" extrusionOk="0">
                    <a:moveTo>
                      <a:pt x="6018" y="851"/>
                    </a:moveTo>
                    <a:lnTo>
                      <a:pt x="7121" y="2489"/>
                    </a:lnTo>
                    <a:lnTo>
                      <a:pt x="5640" y="2489"/>
                    </a:lnTo>
                    <a:lnTo>
                      <a:pt x="4538" y="851"/>
                    </a:lnTo>
                    <a:close/>
                    <a:moveTo>
                      <a:pt x="8507" y="851"/>
                    </a:moveTo>
                    <a:lnTo>
                      <a:pt x="9610" y="2489"/>
                    </a:lnTo>
                    <a:lnTo>
                      <a:pt x="8129" y="2489"/>
                    </a:lnTo>
                    <a:lnTo>
                      <a:pt x="7026" y="851"/>
                    </a:lnTo>
                    <a:close/>
                    <a:moveTo>
                      <a:pt x="10996" y="851"/>
                    </a:moveTo>
                    <a:lnTo>
                      <a:pt x="12099" y="2489"/>
                    </a:lnTo>
                    <a:lnTo>
                      <a:pt x="10586" y="2489"/>
                    </a:lnTo>
                    <a:lnTo>
                      <a:pt x="9484" y="851"/>
                    </a:lnTo>
                    <a:close/>
                    <a:moveTo>
                      <a:pt x="12855" y="851"/>
                    </a:moveTo>
                    <a:cubicBezTo>
                      <a:pt x="13075" y="851"/>
                      <a:pt x="13264" y="1040"/>
                      <a:pt x="13264" y="1260"/>
                    </a:cubicBezTo>
                    <a:lnTo>
                      <a:pt x="13264" y="2489"/>
                    </a:lnTo>
                    <a:lnTo>
                      <a:pt x="13075" y="2489"/>
                    </a:lnTo>
                    <a:lnTo>
                      <a:pt x="11973" y="851"/>
                    </a:lnTo>
                    <a:close/>
                    <a:moveTo>
                      <a:pt x="7121" y="3308"/>
                    </a:moveTo>
                    <a:lnTo>
                      <a:pt x="6018" y="4978"/>
                    </a:lnTo>
                    <a:lnTo>
                      <a:pt x="4538" y="4978"/>
                    </a:lnTo>
                    <a:lnTo>
                      <a:pt x="5640" y="3308"/>
                    </a:lnTo>
                    <a:close/>
                    <a:moveTo>
                      <a:pt x="9610" y="3308"/>
                    </a:moveTo>
                    <a:lnTo>
                      <a:pt x="8507" y="4978"/>
                    </a:lnTo>
                    <a:lnTo>
                      <a:pt x="7026" y="4978"/>
                    </a:lnTo>
                    <a:lnTo>
                      <a:pt x="8129" y="3308"/>
                    </a:lnTo>
                    <a:close/>
                    <a:moveTo>
                      <a:pt x="12099" y="3308"/>
                    </a:moveTo>
                    <a:lnTo>
                      <a:pt x="10996" y="4978"/>
                    </a:lnTo>
                    <a:lnTo>
                      <a:pt x="9484" y="4978"/>
                    </a:lnTo>
                    <a:lnTo>
                      <a:pt x="10586" y="3308"/>
                    </a:lnTo>
                    <a:close/>
                    <a:moveTo>
                      <a:pt x="13264" y="3308"/>
                    </a:moveTo>
                    <a:lnTo>
                      <a:pt x="13264" y="4978"/>
                    </a:lnTo>
                    <a:lnTo>
                      <a:pt x="11973" y="4978"/>
                    </a:lnTo>
                    <a:lnTo>
                      <a:pt x="13075" y="3308"/>
                    </a:lnTo>
                    <a:close/>
                    <a:moveTo>
                      <a:pt x="3561" y="851"/>
                    </a:moveTo>
                    <a:lnTo>
                      <a:pt x="4916" y="2930"/>
                    </a:lnTo>
                    <a:lnTo>
                      <a:pt x="3561" y="5009"/>
                    </a:lnTo>
                    <a:lnTo>
                      <a:pt x="820" y="5009"/>
                    </a:lnTo>
                    <a:lnTo>
                      <a:pt x="820" y="1323"/>
                    </a:lnTo>
                    <a:cubicBezTo>
                      <a:pt x="788" y="1040"/>
                      <a:pt x="977" y="851"/>
                      <a:pt x="1230" y="851"/>
                    </a:cubicBezTo>
                    <a:close/>
                    <a:moveTo>
                      <a:pt x="13264" y="5797"/>
                    </a:moveTo>
                    <a:lnTo>
                      <a:pt x="13264" y="12886"/>
                    </a:lnTo>
                    <a:cubicBezTo>
                      <a:pt x="13264" y="13138"/>
                      <a:pt x="13075" y="13327"/>
                      <a:pt x="12855" y="13327"/>
                    </a:cubicBezTo>
                    <a:lnTo>
                      <a:pt x="1230" y="13327"/>
                    </a:lnTo>
                    <a:cubicBezTo>
                      <a:pt x="1009" y="13327"/>
                      <a:pt x="851" y="13138"/>
                      <a:pt x="851" y="12886"/>
                    </a:cubicBezTo>
                    <a:lnTo>
                      <a:pt x="851" y="5797"/>
                    </a:lnTo>
                    <a:close/>
                    <a:moveTo>
                      <a:pt x="1230" y="0"/>
                    </a:moveTo>
                    <a:cubicBezTo>
                      <a:pt x="568" y="0"/>
                      <a:pt x="1" y="567"/>
                      <a:pt x="1" y="1260"/>
                    </a:cubicBezTo>
                    <a:lnTo>
                      <a:pt x="1" y="12886"/>
                    </a:lnTo>
                    <a:cubicBezTo>
                      <a:pt x="1" y="13547"/>
                      <a:pt x="568" y="14114"/>
                      <a:pt x="1230" y="14114"/>
                    </a:cubicBezTo>
                    <a:lnTo>
                      <a:pt x="12855" y="14114"/>
                    </a:lnTo>
                    <a:cubicBezTo>
                      <a:pt x="13516" y="14114"/>
                      <a:pt x="14115" y="13547"/>
                      <a:pt x="14115" y="12886"/>
                    </a:cubicBezTo>
                    <a:lnTo>
                      <a:pt x="14115" y="1260"/>
                    </a:lnTo>
                    <a:cubicBezTo>
                      <a:pt x="14115" y="599"/>
                      <a:pt x="13548" y="0"/>
                      <a:pt x="128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90" name="Google Shape;7890;p66"/>
              <p:cNvSpPr/>
              <p:nvPr/>
            </p:nvSpPr>
            <p:spPr>
              <a:xfrm>
                <a:off x="-13403525" y="2673750"/>
                <a:ext cx="123675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5830" extrusionOk="0">
                    <a:moveTo>
                      <a:pt x="819" y="1159"/>
                    </a:moveTo>
                    <a:lnTo>
                      <a:pt x="3749" y="2924"/>
                    </a:lnTo>
                    <a:lnTo>
                      <a:pt x="819" y="4688"/>
                    </a:lnTo>
                    <a:lnTo>
                      <a:pt x="819" y="1159"/>
                    </a:lnTo>
                    <a:close/>
                    <a:moveTo>
                      <a:pt x="415" y="0"/>
                    </a:moveTo>
                    <a:cubicBezTo>
                      <a:pt x="197" y="0"/>
                      <a:pt x="0" y="166"/>
                      <a:pt x="0" y="403"/>
                    </a:cubicBezTo>
                    <a:lnTo>
                      <a:pt x="0" y="5412"/>
                    </a:lnTo>
                    <a:cubicBezTo>
                      <a:pt x="0" y="5570"/>
                      <a:pt x="63" y="5696"/>
                      <a:pt x="189" y="5759"/>
                    </a:cubicBezTo>
                    <a:cubicBezTo>
                      <a:pt x="252" y="5806"/>
                      <a:pt x="323" y="5830"/>
                      <a:pt x="398" y="5830"/>
                    </a:cubicBezTo>
                    <a:cubicBezTo>
                      <a:pt x="473" y="5830"/>
                      <a:pt x="551" y="5806"/>
                      <a:pt x="630" y="5759"/>
                    </a:cubicBezTo>
                    <a:lnTo>
                      <a:pt x="4757" y="3239"/>
                    </a:lnTo>
                    <a:cubicBezTo>
                      <a:pt x="4883" y="3176"/>
                      <a:pt x="4946" y="3050"/>
                      <a:pt x="4946" y="2892"/>
                    </a:cubicBezTo>
                    <a:cubicBezTo>
                      <a:pt x="4946" y="2735"/>
                      <a:pt x="4883" y="2640"/>
                      <a:pt x="4757" y="2577"/>
                    </a:cubicBezTo>
                    <a:lnTo>
                      <a:pt x="630" y="57"/>
                    </a:lnTo>
                    <a:cubicBezTo>
                      <a:pt x="560" y="18"/>
                      <a:pt x="487" y="0"/>
                      <a:pt x="4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91" name="Google Shape;7891;p66"/>
              <p:cNvSpPr/>
              <p:nvPr/>
            </p:nvSpPr>
            <p:spPr>
              <a:xfrm>
                <a:off x="-13486225" y="2559375"/>
                <a:ext cx="40975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71" extrusionOk="0">
                    <a:moveTo>
                      <a:pt x="819" y="0"/>
                    </a:moveTo>
                    <a:cubicBezTo>
                      <a:pt x="378" y="0"/>
                      <a:pt x="0" y="378"/>
                      <a:pt x="0" y="851"/>
                    </a:cubicBezTo>
                    <a:cubicBezTo>
                      <a:pt x="0" y="1292"/>
                      <a:pt x="378" y="1670"/>
                      <a:pt x="819" y="1670"/>
                    </a:cubicBezTo>
                    <a:cubicBezTo>
                      <a:pt x="1292" y="1670"/>
                      <a:pt x="1638" y="1292"/>
                      <a:pt x="1638" y="851"/>
                    </a:cubicBezTo>
                    <a:cubicBezTo>
                      <a:pt x="1638" y="378"/>
                      <a:pt x="1292" y="0"/>
                      <a:pt x="8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892" name="Google Shape;7892;p66"/>
            <p:cNvSpPr/>
            <p:nvPr/>
          </p:nvSpPr>
          <p:spPr>
            <a:xfrm>
              <a:off x="2579294" y="1166975"/>
              <a:ext cx="234361" cy="191555"/>
            </a:xfrm>
            <a:custGeom>
              <a:avLst/>
              <a:gdLst/>
              <a:ahLst/>
              <a:cxnLst/>
              <a:rect l="l" t="t" r="r" b="b"/>
              <a:pathLst>
                <a:path w="14147" h="11563" extrusionOk="0">
                  <a:moveTo>
                    <a:pt x="6680" y="819"/>
                  </a:moveTo>
                  <a:lnTo>
                    <a:pt x="6680" y="5009"/>
                  </a:lnTo>
                  <a:lnTo>
                    <a:pt x="6648" y="5009"/>
                  </a:lnTo>
                  <a:cubicBezTo>
                    <a:pt x="6302" y="5041"/>
                    <a:pt x="5924" y="5167"/>
                    <a:pt x="5609" y="5356"/>
                  </a:cubicBezTo>
                  <a:lnTo>
                    <a:pt x="3624" y="1859"/>
                  </a:lnTo>
                  <a:cubicBezTo>
                    <a:pt x="4506" y="1260"/>
                    <a:pt x="5546" y="882"/>
                    <a:pt x="6680" y="819"/>
                  </a:cubicBezTo>
                  <a:close/>
                  <a:moveTo>
                    <a:pt x="7531" y="819"/>
                  </a:moveTo>
                  <a:cubicBezTo>
                    <a:pt x="8633" y="914"/>
                    <a:pt x="9673" y="1260"/>
                    <a:pt x="10587" y="1859"/>
                  </a:cubicBezTo>
                  <a:lnTo>
                    <a:pt x="8539" y="5356"/>
                  </a:lnTo>
                  <a:cubicBezTo>
                    <a:pt x="8224" y="5167"/>
                    <a:pt x="7877" y="5041"/>
                    <a:pt x="7531" y="5009"/>
                  </a:cubicBezTo>
                  <a:lnTo>
                    <a:pt x="7531" y="819"/>
                  </a:lnTo>
                  <a:close/>
                  <a:moveTo>
                    <a:pt x="2931" y="2332"/>
                  </a:moveTo>
                  <a:lnTo>
                    <a:pt x="5010" y="5829"/>
                  </a:lnTo>
                  <a:cubicBezTo>
                    <a:pt x="4632" y="6175"/>
                    <a:pt x="4412" y="6648"/>
                    <a:pt x="4286" y="7152"/>
                  </a:cubicBezTo>
                  <a:lnTo>
                    <a:pt x="915" y="5892"/>
                  </a:lnTo>
                  <a:cubicBezTo>
                    <a:pt x="1135" y="4474"/>
                    <a:pt x="1891" y="3214"/>
                    <a:pt x="2931" y="2332"/>
                  </a:cubicBezTo>
                  <a:close/>
                  <a:moveTo>
                    <a:pt x="11248" y="2300"/>
                  </a:moveTo>
                  <a:cubicBezTo>
                    <a:pt x="12319" y="3214"/>
                    <a:pt x="13075" y="4474"/>
                    <a:pt x="13296" y="5892"/>
                  </a:cubicBezTo>
                  <a:lnTo>
                    <a:pt x="9925" y="7152"/>
                  </a:lnTo>
                  <a:cubicBezTo>
                    <a:pt x="9799" y="6648"/>
                    <a:pt x="9547" y="6207"/>
                    <a:pt x="9200" y="5829"/>
                  </a:cubicBezTo>
                  <a:lnTo>
                    <a:pt x="11248" y="2300"/>
                  </a:lnTo>
                  <a:close/>
                  <a:moveTo>
                    <a:pt x="7090" y="5797"/>
                  </a:moveTo>
                  <a:cubicBezTo>
                    <a:pt x="8098" y="5797"/>
                    <a:pt x="8948" y="6522"/>
                    <a:pt x="9137" y="7467"/>
                  </a:cubicBezTo>
                  <a:lnTo>
                    <a:pt x="7090" y="8223"/>
                  </a:lnTo>
                  <a:lnTo>
                    <a:pt x="5042" y="7467"/>
                  </a:lnTo>
                  <a:cubicBezTo>
                    <a:pt x="5199" y="6522"/>
                    <a:pt x="6050" y="5797"/>
                    <a:pt x="7090" y="5797"/>
                  </a:cubicBezTo>
                  <a:close/>
                  <a:moveTo>
                    <a:pt x="7090" y="9294"/>
                  </a:moveTo>
                  <a:lnTo>
                    <a:pt x="8161" y="10428"/>
                  </a:lnTo>
                  <a:cubicBezTo>
                    <a:pt x="7830" y="10633"/>
                    <a:pt x="7452" y="10735"/>
                    <a:pt x="7078" y="10735"/>
                  </a:cubicBezTo>
                  <a:cubicBezTo>
                    <a:pt x="6704" y="10735"/>
                    <a:pt x="6333" y="10633"/>
                    <a:pt x="6018" y="10428"/>
                  </a:cubicBezTo>
                  <a:lnTo>
                    <a:pt x="7090" y="9294"/>
                  </a:lnTo>
                  <a:close/>
                  <a:moveTo>
                    <a:pt x="7090" y="0"/>
                  </a:moveTo>
                  <a:cubicBezTo>
                    <a:pt x="3498" y="0"/>
                    <a:pt x="473" y="2678"/>
                    <a:pt x="32" y="6144"/>
                  </a:cubicBezTo>
                  <a:cubicBezTo>
                    <a:pt x="1" y="6333"/>
                    <a:pt x="95" y="6490"/>
                    <a:pt x="316" y="6585"/>
                  </a:cubicBezTo>
                  <a:lnTo>
                    <a:pt x="6365" y="8853"/>
                  </a:lnTo>
                  <a:lnTo>
                    <a:pt x="5168" y="10208"/>
                  </a:lnTo>
                  <a:cubicBezTo>
                    <a:pt x="5010" y="10365"/>
                    <a:pt x="5010" y="10617"/>
                    <a:pt x="5168" y="10775"/>
                  </a:cubicBezTo>
                  <a:cubicBezTo>
                    <a:pt x="5672" y="11310"/>
                    <a:pt x="6365" y="11562"/>
                    <a:pt x="7090" y="11562"/>
                  </a:cubicBezTo>
                  <a:cubicBezTo>
                    <a:pt x="7846" y="11562"/>
                    <a:pt x="8507" y="11310"/>
                    <a:pt x="9011" y="10775"/>
                  </a:cubicBezTo>
                  <a:cubicBezTo>
                    <a:pt x="9169" y="10617"/>
                    <a:pt x="9169" y="10397"/>
                    <a:pt x="9011" y="10208"/>
                  </a:cubicBezTo>
                  <a:lnTo>
                    <a:pt x="7783" y="8853"/>
                  </a:lnTo>
                  <a:lnTo>
                    <a:pt x="13863" y="6585"/>
                  </a:lnTo>
                  <a:cubicBezTo>
                    <a:pt x="14052" y="6490"/>
                    <a:pt x="14147" y="6333"/>
                    <a:pt x="14147" y="6144"/>
                  </a:cubicBezTo>
                  <a:cubicBezTo>
                    <a:pt x="13706" y="2678"/>
                    <a:pt x="10650" y="0"/>
                    <a:pt x="70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893" name="Google Shape;7893;p66"/>
            <p:cNvSpPr/>
            <p:nvPr/>
          </p:nvSpPr>
          <p:spPr>
            <a:xfrm>
              <a:off x="2579037" y="1425705"/>
              <a:ext cx="234875" cy="233716"/>
            </a:xfrm>
            <a:custGeom>
              <a:avLst/>
              <a:gdLst/>
              <a:ahLst/>
              <a:cxnLst/>
              <a:rect l="l" t="t" r="r" b="b"/>
              <a:pathLst>
                <a:path w="14178" h="14108" extrusionOk="0">
                  <a:moveTo>
                    <a:pt x="8727" y="5034"/>
                  </a:moveTo>
                  <a:cubicBezTo>
                    <a:pt x="8948" y="5065"/>
                    <a:pt x="9137" y="5254"/>
                    <a:pt x="9137" y="5443"/>
                  </a:cubicBezTo>
                  <a:cubicBezTo>
                    <a:pt x="9137" y="5695"/>
                    <a:pt x="8948" y="5885"/>
                    <a:pt x="8727" y="5885"/>
                  </a:cubicBezTo>
                  <a:cubicBezTo>
                    <a:pt x="8507" y="5885"/>
                    <a:pt x="8318" y="5695"/>
                    <a:pt x="8318" y="5443"/>
                  </a:cubicBezTo>
                  <a:cubicBezTo>
                    <a:pt x="8318" y="5223"/>
                    <a:pt x="8507" y="5034"/>
                    <a:pt x="8727" y="5034"/>
                  </a:cubicBezTo>
                  <a:close/>
                  <a:moveTo>
                    <a:pt x="5388" y="5065"/>
                  </a:moveTo>
                  <a:cubicBezTo>
                    <a:pt x="5640" y="5065"/>
                    <a:pt x="5829" y="5254"/>
                    <a:pt x="5829" y="5506"/>
                  </a:cubicBezTo>
                  <a:cubicBezTo>
                    <a:pt x="5829" y="5727"/>
                    <a:pt x="5640" y="5916"/>
                    <a:pt x="5388" y="5916"/>
                  </a:cubicBezTo>
                  <a:cubicBezTo>
                    <a:pt x="5167" y="5916"/>
                    <a:pt x="5010" y="5727"/>
                    <a:pt x="5010" y="5506"/>
                  </a:cubicBezTo>
                  <a:cubicBezTo>
                    <a:pt x="4978" y="5254"/>
                    <a:pt x="5167" y="5065"/>
                    <a:pt x="5388" y="5065"/>
                  </a:cubicBezTo>
                  <a:close/>
                  <a:moveTo>
                    <a:pt x="7089" y="3459"/>
                  </a:moveTo>
                  <a:cubicBezTo>
                    <a:pt x="8160" y="3459"/>
                    <a:pt x="9137" y="3522"/>
                    <a:pt x="10050" y="3711"/>
                  </a:cubicBezTo>
                  <a:lnTo>
                    <a:pt x="9357" y="4435"/>
                  </a:lnTo>
                  <a:cubicBezTo>
                    <a:pt x="9168" y="4341"/>
                    <a:pt x="8979" y="4278"/>
                    <a:pt x="8790" y="4278"/>
                  </a:cubicBezTo>
                  <a:cubicBezTo>
                    <a:pt x="8097" y="4278"/>
                    <a:pt x="7530" y="4813"/>
                    <a:pt x="7530" y="5506"/>
                  </a:cubicBezTo>
                  <a:cubicBezTo>
                    <a:pt x="7530" y="6168"/>
                    <a:pt x="8066" y="6704"/>
                    <a:pt x="8790" y="6704"/>
                  </a:cubicBezTo>
                  <a:cubicBezTo>
                    <a:pt x="9452" y="6704"/>
                    <a:pt x="9987" y="6168"/>
                    <a:pt x="9987" y="5506"/>
                  </a:cubicBezTo>
                  <a:cubicBezTo>
                    <a:pt x="9987" y="5317"/>
                    <a:pt x="9956" y="5160"/>
                    <a:pt x="9924" y="5034"/>
                  </a:cubicBezTo>
                  <a:lnTo>
                    <a:pt x="10996" y="3931"/>
                  </a:lnTo>
                  <a:cubicBezTo>
                    <a:pt x="11216" y="3994"/>
                    <a:pt x="11405" y="4026"/>
                    <a:pt x="11626" y="4120"/>
                  </a:cubicBezTo>
                  <a:cubicBezTo>
                    <a:pt x="12665" y="4498"/>
                    <a:pt x="13295" y="5034"/>
                    <a:pt x="13295" y="5506"/>
                  </a:cubicBezTo>
                  <a:cubicBezTo>
                    <a:pt x="13295" y="6452"/>
                    <a:pt x="10775" y="7586"/>
                    <a:pt x="7089" y="7586"/>
                  </a:cubicBezTo>
                  <a:cubicBezTo>
                    <a:pt x="3497" y="7586"/>
                    <a:pt x="851" y="6483"/>
                    <a:pt x="851" y="5506"/>
                  </a:cubicBezTo>
                  <a:cubicBezTo>
                    <a:pt x="820" y="5034"/>
                    <a:pt x="1450" y="4498"/>
                    <a:pt x="2521" y="4120"/>
                  </a:cubicBezTo>
                  <a:cubicBezTo>
                    <a:pt x="2710" y="4026"/>
                    <a:pt x="2962" y="3963"/>
                    <a:pt x="3182" y="3931"/>
                  </a:cubicBezTo>
                  <a:lnTo>
                    <a:pt x="4285" y="5034"/>
                  </a:lnTo>
                  <a:cubicBezTo>
                    <a:pt x="4254" y="5191"/>
                    <a:pt x="4222" y="5349"/>
                    <a:pt x="4222" y="5506"/>
                  </a:cubicBezTo>
                  <a:cubicBezTo>
                    <a:pt x="4222" y="6168"/>
                    <a:pt x="4758" y="6704"/>
                    <a:pt x="5419" y="6704"/>
                  </a:cubicBezTo>
                  <a:cubicBezTo>
                    <a:pt x="6112" y="6704"/>
                    <a:pt x="6679" y="6168"/>
                    <a:pt x="6679" y="5506"/>
                  </a:cubicBezTo>
                  <a:cubicBezTo>
                    <a:pt x="6679" y="4813"/>
                    <a:pt x="6144" y="4278"/>
                    <a:pt x="5419" y="4278"/>
                  </a:cubicBezTo>
                  <a:cubicBezTo>
                    <a:pt x="5199" y="4278"/>
                    <a:pt x="5010" y="4309"/>
                    <a:pt x="4852" y="4435"/>
                  </a:cubicBezTo>
                  <a:lnTo>
                    <a:pt x="4128" y="3711"/>
                  </a:lnTo>
                  <a:cubicBezTo>
                    <a:pt x="5041" y="3553"/>
                    <a:pt x="6018" y="3459"/>
                    <a:pt x="7089" y="3459"/>
                  </a:cubicBezTo>
                  <a:close/>
                  <a:moveTo>
                    <a:pt x="820" y="6861"/>
                  </a:moveTo>
                  <a:cubicBezTo>
                    <a:pt x="1135" y="7113"/>
                    <a:pt x="1576" y="7334"/>
                    <a:pt x="2048" y="7523"/>
                  </a:cubicBezTo>
                  <a:lnTo>
                    <a:pt x="820" y="9193"/>
                  </a:lnTo>
                  <a:lnTo>
                    <a:pt x="820" y="6861"/>
                  </a:lnTo>
                  <a:close/>
                  <a:moveTo>
                    <a:pt x="13264" y="6861"/>
                  </a:moveTo>
                  <a:lnTo>
                    <a:pt x="13264" y="9193"/>
                  </a:lnTo>
                  <a:lnTo>
                    <a:pt x="12067" y="7554"/>
                  </a:lnTo>
                  <a:cubicBezTo>
                    <a:pt x="12571" y="7334"/>
                    <a:pt x="12949" y="7113"/>
                    <a:pt x="13264" y="6861"/>
                  </a:cubicBezTo>
                  <a:close/>
                  <a:moveTo>
                    <a:pt x="3655" y="8027"/>
                  </a:moveTo>
                  <a:lnTo>
                    <a:pt x="3655" y="8027"/>
                  </a:lnTo>
                  <a:cubicBezTo>
                    <a:pt x="4474" y="8216"/>
                    <a:pt x="5388" y="8279"/>
                    <a:pt x="6333" y="8342"/>
                  </a:cubicBezTo>
                  <a:lnTo>
                    <a:pt x="4695" y="11083"/>
                  </a:lnTo>
                  <a:lnTo>
                    <a:pt x="3655" y="8027"/>
                  </a:lnTo>
                  <a:close/>
                  <a:moveTo>
                    <a:pt x="10492" y="8058"/>
                  </a:moveTo>
                  <a:lnTo>
                    <a:pt x="9452" y="11114"/>
                  </a:lnTo>
                  <a:lnTo>
                    <a:pt x="7751" y="8373"/>
                  </a:lnTo>
                  <a:cubicBezTo>
                    <a:pt x="8696" y="8342"/>
                    <a:pt x="9641" y="8216"/>
                    <a:pt x="10492" y="8058"/>
                  </a:cubicBezTo>
                  <a:close/>
                  <a:moveTo>
                    <a:pt x="2741" y="7964"/>
                  </a:moveTo>
                  <a:lnTo>
                    <a:pt x="3844" y="11272"/>
                  </a:lnTo>
                  <a:cubicBezTo>
                    <a:pt x="2836" y="11020"/>
                    <a:pt x="1891" y="10610"/>
                    <a:pt x="1135" y="10138"/>
                  </a:cubicBezTo>
                  <a:lnTo>
                    <a:pt x="2741" y="7964"/>
                  </a:lnTo>
                  <a:close/>
                  <a:moveTo>
                    <a:pt x="11342" y="8027"/>
                  </a:moveTo>
                  <a:lnTo>
                    <a:pt x="12917" y="10138"/>
                  </a:lnTo>
                  <a:cubicBezTo>
                    <a:pt x="12161" y="10610"/>
                    <a:pt x="11248" y="11020"/>
                    <a:pt x="10240" y="11272"/>
                  </a:cubicBezTo>
                  <a:lnTo>
                    <a:pt x="11342" y="8027"/>
                  </a:lnTo>
                  <a:close/>
                  <a:moveTo>
                    <a:pt x="7058" y="8751"/>
                  </a:moveTo>
                  <a:lnTo>
                    <a:pt x="8727" y="11555"/>
                  </a:lnTo>
                  <a:cubicBezTo>
                    <a:pt x="8192" y="11618"/>
                    <a:pt x="7593" y="11681"/>
                    <a:pt x="7058" y="11681"/>
                  </a:cubicBezTo>
                  <a:cubicBezTo>
                    <a:pt x="6459" y="11681"/>
                    <a:pt x="5892" y="11650"/>
                    <a:pt x="5356" y="11555"/>
                  </a:cubicBezTo>
                  <a:lnTo>
                    <a:pt x="7058" y="8751"/>
                  </a:lnTo>
                  <a:close/>
                  <a:moveTo>
                    <a:pt x="13264" y="10894"/>
                  </a:moveTo>
                  <a:lnTo>
                    <a:pt x="13264" y="11240"/>
                  </a:lnTo>
                  <a:cubicBezTo>
                    <a:pt x="13264" y="12185"/>
                    <a:pt x="10744" y="13320"/>
                    <a:pt x="7058" y="13320"/>
                  </a:cubicBezTo>
                  <a:cubicBezTo>
                    <a:pt x="3340" y="13320"/>
                    <a:pt x="820" y="12185"/>
                    <a:pt x="820" y="11240"/>
                  </a:cubicBezTo>
                  <a:lnTo>
                    <a:pt x="820" y="10894"/>
                  </a:lnTo>
                  <a:cubicBezTo>
                    <a:pt x="2615" y="11996"/>
                    <a:pt x="4915" y="12501"/>
                    <a:pt x="7058" y="12501"/>
                  </a:cubicBezTo>
                  <a:cubicBezTo>
                    <a:pt x="9168" y="12501"/>
                    <a:pt x="11500" y="12028"/>
                    <a:pt x="13264" y="10894"/>
                  </a:cubicBezTo>
                  <a:close/>
                  <a:moveTo>
                    <a:pt x="457" y="1"/>
                  </a:moveTo>
                  <a:cubicBezTo>
                    <a:pt x="347" y="1"/>
                    <a:pt x="237" y="40"/>
                    <a:pt x="158" y="119"/>
                  </a:cubicBezTo>
                  <a:cubicBezTo>
                    <a:pt x="0" y="277"/>
                    <a:pt x="0" y="560"/>
                    <a:pt x="158" y="718"/>
                  </a:cubicBezTo>
                  <a:lnTo>
                    <a:pt x="2552" y="3207"/>
                  </a:lnTo>
                  <a:cubicBezTo>
                    <a:pt x="2426" y="3238"/>
                    <a:pt x="2363" y="3270"/>
                    <a:pt x="2237" y="3333"/>
                  </a:cubicBezTo>
                  <a:cubicBezTo>
                    <a:pt x="820" y="3868"/>
                    <a:pt x="32" y="4624"/>
                    <a:pt x="32" y="5443"/>
                  </a:cubicBezTo>
                  <a:lnTo>
                    <a:pt x="32" y="11240"/>
                  </a:lnTo>
                  <a:cubicBezTo>
                    <a:pt x="32" y="12091"/>
                    <a:pt x="820" y="12847"/>
                    <a:pt x="2237" y="13383"/>
                  </a:cubicBezTo>
                  <a:cubicBezTo>
                    <a:pt x="3529" y="13824"/>
                    <a:pt x="5262" y="14107"/>
                    <a:pt x="7089" y="14107"/>
                  </a:cubicBezTo>
                  <a:cubicBezTo>
                    <a:pt x="10744" y="14107"/>
                    <a:pt x="14146" y="13005"/>
                    <a:pt x="14146" y="11240"/>
                  </a:cubicBezTo>
                  <a:lnTo>
                    <a:pt x="14146" y="5443"/>
                  </a:lnTo>
                  <a:cubicBezTo>
                    <a:pt x="14083" y="4624"/>
                    <a:pt x="13295" y="3868"/>
                    <a:pt x="11878" y="3333"/>
                  </a:cubicBezTo>
                  <a:cubicBezTo>
                    <a:pt x="11815" y="3301"/>
                    <a:pt x="11689" y="3238"/>
                    <a:pt x="11626" y="3207"/>
                  </a:cubicBezTo>
                  <a:lnTo>
                    <a:pt x="14020" y="718"/>
                  </a:lnTo>
                  <a:cubicBezTo>
                    <a:pt x="14178" y="560"/>
                    <a:pt x="14178" y="277"/>
                    <a:pt x="14020" y="119"/>
                  </a:cubicBezTo>
                  <a:cubicBezTo>
                    <a:pt x="13941" y="40"/>
                    <a:pt x="13831" y="1"/>
                    <a:pt x="13721" y="1"/>
                  </a:cubicBezTo>
                  <a:cubicBezTo>
                    <a:pt x="13611" y="1"/>
                    <a:pt x="13500" y="40"/>
                    <a:pt x="13422" y="119"/>
                  </a:cubicBezTo>
                  <a:lnTo>
                    <a:pt x="10712" y="2923"/>
                  </a:lnTo>
                  <a:cubicBezTo>
                    <a:pt x="9609" y="2640"/>
                    <a:pt x="8381" y="2545"/>
                    <a:pt x="7089" y="2545"/>
                  </a:cubicBezTo>
                  <a:cubicBezTo>
                    <a:pt x="5797" y="2545"/>
                    <a:pt x="4537" y="2640"/>
                    <a:pt x="3466" y="2923"/>
                  </a:cubicBezTo>
                  <a:lnTo>
                    <a:pt x="757" y="119"/>
                  </a:lnTo>
                  <a:cubicBezTo>
                    <a:pt x="678" y="40"/>
                    <a:pt x="567" y="1"/>
                    <a:pt x="4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894" name="Google Shape;7894;p66"/>
            <p:cNvGrpSpPr/>
            <p:nvPr/>
          </p:nvGrpSpPr>
          <p:grpSpPr>
            <a:xfrm>
              <a:off x="2884043" y="1720532"/>
              <a:ext cx="211384" cy="234361"/>
              <a:chOff x="-11747150" y="2530225"/>
              <a:chExt cx="319000" cy="353675"/>
            </a:xfrm>
            <a:grpFill/>
          </p:grpSpPr>
          <p:sp>
            <p:nvSpPr>
              <p:cNvPr id="7895" name="Google Shape;7895;p66"/>
              <p:cNvSpPr/>
              <p:nvPr/>
            </p:nvSpPr>
            <p:spPr>
              <a:xfrm>
                <a:off x="-11747150" y="2530225"/>
                <a:ext cx="319000" cy="3536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4147" extrusionOk="0">
                    <a:moveTo>
                      <a:pt x="7183" y="883"/>
                    </a:moveTo>
                    <a:cubicBezTo>
                      <a:pt x="7845" y="883"/>
                      <a:pt x="8443" y="1450"/>
                      <a:pt x="8412" y="2206"/>
                    </a:cubicBezTo>
                    <a:cubicBezTo>
                      <a:pt x="8412" y="2444"/>
                      <a:pt x="8612" y="2638"/>
                      <a:pt x="8825" y="2638"/>
                    </a:cubicBezTo>
                    <a:cubicBezTo>
                      <a:pt x="8866" y="2638"/>
                      <a:pt x="8907" y="2631"/>
                      <a:pt x="8947" y="2616"/>
                    </a:cubicBezTo>
                    <a:cubicBezTo>
                      <a:pt x="9048" y="2581"/>
                      <a:pt x="9148" y="2564"/>
                      <a:pt x="9243" y="2564"/>
                    </a:cubicBezTo>
                    <a:cubicBezTo>
                      <a:pt x="9829" y="2564"/>
                      <a:pt x="10258" y="3180"/>
                      <a:pt x="9987" y="3750"/>
                    </a:cubicBezTo>
                    <a:cubicBezTo>
                      <a:pt x="9893" y="3907"/>
                      <a:pt x="9956" y="4096"/>
                      <a:pt x="10050" y="4222"/>
                    </a:cubicBezTo>
                    <a:cubicBezTo>
                      <a:pt x="10126" y="4299"/>
                      <a:pt x="10226" y="4340"/>
                      <a:pt x="10327" y="4340"/>
                    </a:cubicBezTo>
                    <a:cubicBezTo>
                      <a:pt x="10394" y="4340"/>
                      <a:pt x="10461" y="4323"/>
                      <a:pt x="10523" y="4285"/>
                    </a:cubicBezTo>
                    <a:cubicBezTo>
                      <a:pt x="10637" y="4237"/>
                      <a:pt x="10751" y="4216"/>
                      <a:pt x="10861" y="4216"/>
                    </a:cubicBezTo>
                    <a:cubicBezTo>
                      <a:pt x="11328" y="4216"/>
                      <a:pt x="11720" y="4608"/>
                      <a:pt x="11720" y="5042"/>
                    </a:cubicBezTo>
                    <a:lnTo>
                      <a:pt x="977" y="5042"/>
                    </a:lnTo>
                    <a:cubicBezTo>
                      <a:pt x="928" y="4575"/>
                      <a:pt x="1300" y="4185"/>
                      <a:pt x="1750" y="4185"/>
                    </a:cubicBezTo>
                    <a:cubicBezTo>
                      <a:pt x="1877" y="4185"/>
                      <a:pt x="2010" y="4216"/>
                      <a:pt x="2142" y="4285"/>
                    </a:cubicBezTo>
                    <a:cubicBezTo>
                      <a:pt x="2204" y="4323"/>
                      <a:pt x="2272" y="4340"/>
                      <a:pt x="2338" y="4340"/>
                    </a:cubicBezTo>
                    <a:cubicBezTo>
                      <a:pt x="2439" y="4340"/>
                      <a:pt x="2539" y="4299"/>
                      <a:pt x="2615" y="4222"/>
                    </a:cubicBezTo>
                    <a:cubicBezTo>
                      <a:pt x="2741" y="4096"/>
                      <a:pt x="2772" y="3907"/>
                      <a:pt x="2709" y="3750"/>
                    </a:cubicBezTo>
                    <a:cubicBezTo>
                      <a:pt x="2438" y="3180"/>
                      <a:pt x="2867" y="2564"/>
                      <a:pt x="3434" y="2564"/>
                    </a:cubicBezTo>
                    <a:cubicBezTo>
                      <a:pt x="3526" y="2564"/>
                      <a:pt x="3621" y="2581"/>
                      <a:pt x="3718" y="2616"/>
                    </a:cubicBezTo>
                    <a:cubicBezTo>
                      <a:pt x="3764" y="2627"/>
                      <a:pt x="3814" y="2634"/>
                      <a:pt x="3866" y="2634"/>
                    </a:cubicBezTo>
                    <a:cubicBezTo>
                      <a:pt x="3955" y="2634"/>
                      <a:pt x="4047" y="2613"/>
                      <a:pt x="4127" y="2553"/>
                    </a:cubicBezTo>
                    <a:cubicBezTo>
                      <a:pt x="4222" y="2490"/>
                      <a:pt x="4285" y="2364"/>
                      <a:pt x="4285" y="2206"/>
                    </a:cubicBezTo>
                    <a:cubicBezTo>
                      <a:pt x="4253" y="1450"/>
                      <a:pt x="4820" y="883"/>
                      <a:pt x="5482" y="883"/>
                    </a:cubicBezTo>
                    <a:cubicBezTo>
                      <a:pt x="5702" y="883"/>
                      <a:pt x="5923" y="914"/>
                      <a:pt x="6112" y="1040"/>
                    </a:cubicBezTo>
                    <a:cubicBezTo>
                      <a:pt x="6175" y="1072"/>
                      <a:pt x="6246" y="1088"/>
                      <a:pt x="6321" y="1088"/>
                    </a:cubicBezTo>
                    <a:cubicBezTo>
                      <a:pt x="6396" y="1088"/>
                      <a:pt x="6474" y="1072"/>
                      <a:pt x="6553" y="1040"/>
                    </a:cubicBezTo>
                    <a:cubicBezTo>
                      <a:pt x="6742" y="914"/>
                      <a:pt x="6963" y="883"/>
                      <a:pt x="7183" y="883"/>
                    </a:cubicBezTo>
                    <a:close/>
                    <a:moveTo>
                      <a:pt x="5891" y="5861"/>
                    </a:moveTo>
                    <a:lnTo>
                      <a:pt x="5891" y="7530"/>
                    </a:lnTo>
                    <a:cubicBezTo>
                      <a:pt x="5230" y="7562"/>
                      <a:pt x="4600" y="7688"/>
                      <a:pt x="4064" y="7908"/>
                    </a:cubicBezTo>
                    <a:lnTo>
                      <a:pt x="3875" y="5861"/>
                    </a:lnTo>
                    <a:close/>
                    <a:moveTo>
                      <a:pt x="8758" y="5861"/>
                    </a:moveTo>
                    <a:lnTo>
                      <a:pt x="8569" y="7908"/>
                    </a:lnTo>
                    <a:cubicBezTo>
                      <a:pt x="8065" y="7719"/>
                      <a:pt x="7435" y="7562"/>
                      <a:pt x="6774" y="7530"/>
                    </a:cubicBezTo>
                    <a:lnTo>
                      <a:pt x="6774" y="5861"/>
                    </a:lnTo>
                    <a:close/>
                    <a:moveTo>
                      <a:pt x="6333" y="8350"/>
                    </a:moveTo>
                    <a:cubicBezTo>
                      <a:pt x="7971" y="8350"/>
                      <a:pt x="9199" y="9011"/>
                      <a:pt x="9199" y="9610"/>
                    </a:cubicBezTo>
                    <a:cubicBezTo>
                      <a:pt x="9199" y="10177"/>
                      <a:pt x="7971" y="10838"/>
                      <a:pt x="6333" y="10838"/>
                    </a:cubicBezTo>
                    <a:cubicBezTo>
                      <a:pt x="4663" y="10838"/>
                      <a:pt x="3466" y="10177"/>
                      <a:pt x="3466" y="9610"/>
                    </a:cubicBezTo>
                    <a:cubicBezTo>
                      <a:pt x="3466" y="9011"/>
                      <a:pt x="4663" y="8350"/>
                      <a:pt x="6333" y="8350"/>
                    </a:cubicBezTo>
                    <a:close/>
                    <a:moveTo>
                      <a:pt x="3056" y="5861"/>
                    </a:moveTo>
                    <a:lnTo>
                      <a:pt x="3277" y="8350"/>
                    </a:lnTo>
                    <a:cubicBezTo>
                      <a:pt x="2804" y="8696"/>
                      <a:pt x="2583" y="9137"/>
                      <a:pt x="2583" y="9578"/>
                    </a:cubicBezTo>
                    <a:cubicBezTo>
                      <a:pt x="2583" y="10114"/>
                      <a:pt x="2930" y="10586"/>
                      <a:pt x="3560" y="10996"/>
                    </a:cubicBezTo>
                    <a:lnTo>
                      <a:pt x="3812" y="13327"/>
                    </a:lnTo>
                    <a:lnTo>
                      <a:pt x="2867" y="13327"/>
                    </a:lnTo>
                    <a:cubicBezTo>
                      <a:pt x="2678" y="13327"/>
                      <a:pt x="2489" y="13170"/>
                      <a:pt x="2457" y="13012"/>
                    </a:cubicBezTo>
                    <a:lnTo>
                      <a:pt x="1040" y="5861"/>
                    </a:lnTo>
                    <a:close/>
                    <a:moveTo>
                      <a:pt x="4442" y="11374"/>
                    </a:moveTo>
                    <a:lnTo>
                      <a:pt x="4442" y="11374"/>
                    </a:lnTo>
                    <a:cubicBezTo>
                      <a:pt x="4852" y="11532"/>
                      <a:pt x="5387" y="11626"/>
                      <a:pt x="5891" y="11658"/>
                    </a:cubicBezTo>
                    <a:lnTo>
                      <a:pt x="5891" y="13296"/>
                    </a:lnTo>
                    <a:lnTo>
                      <a:pt x="4631" y="13296"/>
                    </a:lnTo>
                    <a:lnTo>
                      <a:pt x="4631" y="13327"/>
                    </a:lnTo>
                    <a:lnTo>
                      <a:pt x="4442" y="11374"/>
                    </a:lnTo>
                    <a:close/>
                    <a:moveTo>
                      <a:pt x="8191" y="11374"/>
                    </a:moveTo>
                    <a:lnTo>
                      <a:pt x="7971" y="13327"/>
                    </a:lnTo>
                    <a:lnTo>
                      <a:pt x="6711" y="13327"/>
                    </a:lnTo>
                    <a:lnTo>
                      <a:pt x="6711" y="11658"/>
                    </a:lnTo>
                    <a:cubicBezTo>
                      <a:pt x="7215" y="11626"/>
                      <a:pt x="7750" y="11532"/>
                      <a:pt x="8191" y="11374"/>
                    </a:cubicBezTo>
                    <a:close/>
                    <a:moveTo>
                      <a:pt x="11594" y="5861"/>
                    </a:moveTo>
                    <a:lnTo>
                      <a:pt x="10176" y="13012"/>
                    </a:lnTo>
                    <a:cubicBezTo>
                      <a:pt x="10145" y="13201"/>
                      <a:pt x="9987" y="13327"/>
                      <a:pt x="9798" y="13327"/>
                    </a:cubicBezTo>
                    <a:lnTo>
                      <a:pt x="8853" y="13327"/>
                    </a:lnTo>
                    <a:lnTo>
                      <a:pt x="9073" y="10996"/>
                    </a:lnTo>
                    <a:cubicBezTo>
                      <a:pt x="9704" y="10586"/>
                      <a:pt x="10050" y="10114"/>
                      <a:pt x="10050" y="9578"/>
                    </a:cubicBezTo>
                    <a:cubicBezTo>
                      <a:pt x="10050" y="9106"/>
                      <a:pt x="9830" y="8665"/>
                      <a:pt x="9357" y="8350"/>
                    </a:cubicBezTo>
                    <a:lnTo>
                      <a:pt x="9578" y="5861"/>
                    </a:lnTo>
                    <a:close/>
                    <a:moveTo>
                      <a:pt x="5513" y="1"/>
                    </a:moveTo>
                    <a:cubicBezTo>
                      <a:pt x="4474" y="1"/>
                      <a:pt x="3655" y="757"/>
                      <a:pt x="3497" y="1702"/>
                    </a:cubicBezTo>
                    <a:lnTo>
                      <a:pt x="3466" y="1702"/>
                    </a:lnTo>
                    <a:cubicBezTo>
                      <a:pt x="2552" y="1702"/>
                      <a:pt x="1796" y="2458"/>
                      <a:pt x="1796" y="3340"/>
                    </a:cubicBezTo>
                    <a:cubicBezTo>
                      <a:pt x="882" y="3340"/>
                      <a:pt x="158" y="4128"/>
                      <a:pt x="158" y="5042"/>
                    </a:cubicBezTo>
                    <a:cubicBezTo>
                      <a:pt x="158" y="5672"/>
                      <a:pt x="0" y="4600"/>
                      <a:pt x="1670" y="13170"/>
                    </a:cubicBezTo>
                    <a:cubicBezTo>
                      <a:pt x="1796" y="13737"/>
                      <a:pt x="2300" y="14146"/>
                      <a:pt x="2898" y="14146"/>
                    </a:cubicBezTo>
                    <a:lnTo>
                      <a:pt x="9830" y="14146"/>
                    </a:lnTo>
                    <a:cubicBezTo>
                      <a:pt x="10428" y="14146"/>
                      <a:pt x="10932" y="13705"/>
                      <a:pt x="11058" y="13170"/>
                    </a:cubicBezTo>
                    <a:cubicBezTo>
                      <a:pt x="12760" y="4600"/>
                      <a:pt x="12602" y="5672"/>
                      <a:pt x="12602" y="5042"/>
                    </a:cubicBezTo>
                    <a:cubicBezTo>
                      <a:pt x="12507" y="4600"/>
                      <a:pt x="12350" y="4191"/>
                      <a:pt x="12035" y="3876"/>
                    </a:cubicBezTo>
                    <a:cubicBezTo>
                      <a:pt x="11720" y="3561"/>
                      <a:pt x="11279" y="3340"/>
                      <a:pt x="10838" y="3340"/>
                    </a:cubicBezTo>
                    <a:cubicBezTo>
                      <a:pt x="10838" y="2432"/>
                      <a:pt x="10110" y="1698"/>
                      <a:pt x="9271" y="1698"/>
                    </a:cubicBezTo>
                    <a:cubicBezTo>
                      <a:pt x="9237" y="1698"/>
                      <a:pt x="9202" y="1700"/>
                      <a:pt x="9168" y="1702"/>
                    </a:cubicBezTo>
                    <a:cubicBezTo>
                      <a:pt x="8979" y="757"/>
                      <a:pt x="8128" y="1"/>
                      <a:pt x="7152" y="1"/>
                    </a:cubicBezTo>
                    <a:cubicBezTo>
                      <a:pt x="6868" y="1"/>
                      <a:pt x="6616" y="64"/>
                      <a:pt x="6333" y="190"/>
                    </a:cubicBezTo>
                    <a:cubicBezTo>
                      <a:pt x="6049" y="64"/>
                      <a:pt x="5765" y="1"/>
                      <a:pt x="55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96" name="Google Shape;7896;p66"/>
              <p:cNvSpPr/>
              <p:nvPr/>
            </p:nvSpPr>
            <p:spPr>
              <a:xfrm>
                <a:off x="-11640825" y="2592450"/>
                <a:ext cx="104775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1702" extrusionOk="0">
                    <a:moveTo>
                      <a:pt x="1292" y="1"/>
                    </a:moveTo>
                    <a:cubicBezTo>
                      <a:pt x="599" y="1"/>
                      <a:pt x="32" y="536"/>
                      <a:pt x="32" y="1261"/>
                    </a:cubicBezTo>
                    <a:cubicBezTo>
                      <a:pt x="0" y="1544"/>
                      <a:pt x="189" y="1702"/>
                      <a:pt x="410" y="1702"/>
                    </a:cubicBezTo>
                    <a:cubicBezTo>
                      <a:pt x="662" y="1702"/>
                      <a:pt x="851" y="1481"/>
                      <a:pt x="851" y="1261"/>
                    </a:cubicBezTo>
                    <a:cubicBezTo>
                      <a:pt x="851" y="1009"/>
                      <a:pt x="1040" y="820"/>
                      <a:pt x="1292" y="820"/>
                    </a:cubicBezTo>
                    <a:cubicBezTo>
                      <a:pt x="1512" y="820"/>
                      <a:pt x="1670" y="1009"/>
                      <a:pt x="1670" y="1261"/>
                    </a:cubicBezTo>
                    <a:cubicBezTo>
                      <a:pt x="1670" y="1481"/>
                      <a:pt x="1859" y="1702"/>
                      <a:pt x="2111" y="1702"/>
                    </a:cubicBezTo>
                    <a:cubicBezTo>
                      <a:pt x="2332" y="1702"/>
                      <a:pt x="2489" y="1481"/>
                      <a:pt x="2489" y="1261"/>
                    </a:cubicBezTo>
                    <a:cubicBezTo>
                      <a:pt x="2489" y="1009"/>
                      <a:pt x="2710" y="820"/>
                      <a:pt x="2930" y="820"/>
                    </a:cubicBezTo>
                    <a:cubicBezTo>
                      <a:pt x="3182" y="820"/>
                      <a:pt x="3371" y="1009"/>
                      <a:pt x="3371" y="1261"/>
                    </a:cubicBezTo>
                    <a:cubicBezTo>
                      <a:pt x="3371" y="1481"/>
                      <a:pt x="3560" y="1702"/>
                      <a:pt x="3749" y="1702"/>
                    </a:cubicBezTo>
                    <a:cubicBezTo>
                      <a:pt x="3970" y="1702"/>
                      <a:pt x="4190" y="1481"/>
                      <a:pt x="4190" y="1261"/>
                    </a:cubicBezTo>
                    <a:cubicBezTo>
                      <a:pt x="4190" y="599"/>
                      <a:pt x="3655" y="1"/>
                      <a:pt x="2930" y="1"/>
                    </a:cubicBezTo>
                    <a:cubicBezTo>
                      <a:pt x="2615" y="1"/>
                      <a:pt x="2332" y="127"/>
                      <a:pt x="2111" y="316"/>
                    </a:cubicBezTo>
                    <a:cubicBezTo>
                      <a:pt x="1859" y="127"/>
                      <a:pt x="1607" y="1"/>
                      <a:pt x="12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897" name="Google Shape;7897;p66"/>
            <p:cNvGrpSpPr/>
            <p:nvPr/>
          </p:nvGrpSpPr>
          <p:grpSpPr>
            <a:xfrm>
              <a:off x="3754997" y="1145836"/>
              <a:ext cx="233831" cy="233831"/>
              <a:chOff x="-10027775" y="1622900"/>
              <a:chExt cx="352875" cy="352875"/>
            </a:xfrm>
            <a:grpFill/>
          </p:grpSpPr>
          <p:sp>
            <p:nvSpPr>
              <p:cNvPr id="7898" name="Google Shape;7898;p66"/>
              <p:cNvSpPr/>
              <p:nvPr/>
            </p:nvSpPr>
            <p:spPr>
              <a:xfrm>
                <a:off x="-10027775" y="1622900"/>
                <a:ext cx="352875" cy="352875"/>
              </a:xfrm>
              <a:custGeom>
                <a:avLst/>
                <a:gdLst/>
                <a:ahLst/>
                <a:cxnLst/>
                <a:rect l="l" t="t" r="r" b="b"/>
                <a:pathLst>
                  <a:path w="14115" h="14115" extrusionOk="0">
                    <a:moveTo>
                      <a:pt x="12067" y="819"/>
                    </a:moveTo>
                    <a:cubicBezTo>
                      <a:pt x="12287" y="819"/>
                      <a:pt x="12476" y="1008"/>
                      <a:pt x="12476" y="1197"/>
                    </a:cubicBezTo>
                    <a:cubicBezTo>
                      <a:pt x="12476" y="1449"/>
                      <a:pt x="12287" y="1638"/>
                      <a:pt x="12067" y="1638"/>
                    </a:cubicBezTo>
                    <a:lnTo>
                      <a:pt x="2080" y="1638"/>
                    </a:lnTo>
                    <a:cubicBezTo>
                      <a:pt x="1859" y="1638"/>
                      <a:pt x="1702" y="1449"/>
                      <a:pt x="1702" y="1197"/>
                    </a:cubicBezTo>
                    <a:cubicBezTo>
                      <a:pt x="1702" y="977"/>
                      <a:pt x="1891" y="819"/>
                      <a:pt x="2080" y="819"/>
                    </a:cubicBezTo>
                    <a:close/>
                    <a:moveTo>
                      <a:pt x="11657" y="2458"/>
                    </a:moveTo>
                    <a:lnTo>
                      <a:pt x="11657" y="4285"/>
                    </a:lnTo>
                    <a:lnTo>
                      <a:pt x="10239" y="4978"/>
                    </a:lnTo>
                    <a:cubicBezTo>
                      <a:pt x="10082" y="5072"/>
                      <a:pt x="10019" y="5199"/>
                      <a:pt x="10019" y="5356"/>
                    </a:cubicBezTo>
                    <a:cubicBezTo>
                      <a:pt x="10019" y="5514"/>
                      <a:pt x="10082" y="5671"/>
                      <a:pt x="10239" y="5703"/>
                    </a:cubicBezTo>
                    <a:lnTo>
                      <a:pt x="11657" y="6396"/>
                    </a:lnTo>
                    <a:lnTo>
                      <a:pt x="11657" y="11562"/>
                    </a:lnTo>
                    <a:lnTo>
                      <a:pt x="2521" y="11562"/>
                    </a:lnTo>
                    <a:lnTo>
                      <a:pt x="2521" y="9704"/>
                    </a:lnTo>
                    <a:lnTo>
                      <a:pt x="3938" y="9011"/>
                    </a:lnTo>
                    <a:cubicBezTo>
                      <a:pt x="4096" y="8916"/>
                      <a:pt x="4191" y="8822"/>
                      <a:pt x="4191" y="8664"/>
                    </a:cubicBezTo>
                    <a:cubicBezTo>
                      <a:pt x="4191" y="8475"/>
                      <a:pt x="4096" y="8349"/>
                      <a:pt x="3938" y="8286"/>
                    </a:cubicBezTo>
                    <a:lnTo>
                      <a:pt x="2521" y="7593"/>
                    </a:lnTo>
                    <a:lnTo>
                      <a:pt x="2521" y="2458"/>
                    </a:lnTo>
                    <a:close/>
                    <a:moveTo>
                      <a:pt x="12098" y="12382"/>
                    </a:moveTo>
                    <a:cubicBezTo>
                      <a:pt x="12319" y="12382"/>
                      <a:pt x="12539" y="12602"/>
                      <a:pt x="12539" y="12823"/>
                    </a:cubicBezTo>
                    <a:cubicBezTo>
                      <a:pt x="12476" y="13075"/>
                      <a:pt x="12287" y="13264"/>
                      <a:pt x="12098" y="13264"/>
                    </a:cubicBezTo>
                    <a:lnTo>
                      <a:pt x="2143" y="13264"/>
                    </a:lnTo>
                    <a:cubicBezTo>
                      <a:pt x="1891" y="13264"/>
                      <a:pt x="1733" y="13075"/>
                      <a:pt x="1733" y="12823"/>
                    </a:cubicBezTo>
                    <a:cubicBezTo>
                      <a:pt x="1733" y="12602"/>
                      <a:pt x="1922" y="12382"/>
                      <a:pt x="2143" y="12382"/>
                    </a:cubicBezTo>
                    <a:close/>
                    <a:moveTo>
                      <a:pt x="2080" y="0"/>
                    </a:moveTo>
                    <a:cubicBezTo>
                      <a:pt x="1544" y="0"/>
                      <a:pt x="1103" y="347"/>
                      <a:pt x="914" y="819"/>
                    </a:cubicBezTo>
                    <a:lnTo>
                      <a:pt x="441" y="819"/>
                    </a:lnTo>
                    <a:cubicBezTo>
                      <a:pt x="189" y="819"/>
                      <a:pt x="0" y="1008"/>
                      <a:pt x="0" y="1197"/>
                    </a:cubicBezTo>
                    <a:cubicBezTo>
                      <a:pt x="0" y="1418"/>
                      <a:pt x="189" y="1638"/>
                      <a:pt x="441" y="1638"/>
                    </a:cubicBezTo>
                    <a:lnTo>
                      <a:pt x="914" y="1638"/>
                    </a:lnTo>
                    <a:cubicBezTo>
                      <a:pt x="1040" y="1985"/>
                      <a:pt x="1292" y="2269"/>
                      <a:pt x="1670" y="2395"/>
                    </a:cubicBezTo>
                    <a:lnTo>
                      <a:pt x="1670" y="7876"/>
                    </a:lnTo>
                    <a:cubicBezTo>
                      <a:pt x="1670" y="8034"/>
                      <a:pt x="1733" y="8191"/>
                      <a:pt x="1891" y="8223"/>
                    </a:cubicBezTo>
                    <a:lnTo>
                      <a:pt x="2804" y="8696"/>
                    </a:lnTo>
                    <a:lnTo>
                      <a:pt x="1891" y="9168"/>
                    </a:lnTo>
                    <a:cubicBezTo>
                      <a:pt x="1733" y="9231"/>
                      <a:pt x="1670" y="9357"/>
                      <a:pt x="1670" y="9515"/>
                    </a:cubicBezTo>
                    <a:lnTo>
                      <a:pt x="1670" y="11689"/>
                    </a:lnTo>
                    <a:cubicBezTo>
                      <a:pt x="1292" y="11815"/>
                      <a:pt x="1040" y="12067"/>
                      <a:pt x="914" y="12445"/>
                    </a:cubicBezTo>
                    <a:lnTo>
                      <a:pt x="441" y="12445"/>
                    </a:lnTo>
                    <a:cubicBezTo>
                      <a:pt x="189" y="12445"/>
                      <a:pt x="0" y="12634"/>
                      <a:pt x="0" y="12854"/>
                    </a:cubicBezTo>
                    <a:cubicBezTo>
                      <a:pt x="0" y="13106"/>
                      <a:pt x="189" y="13295"/>
                      <a:pt x="441" y="13295"/>
                    </a:cubicBezTo>
                    <a:lnTo>
                      <a:pt x="914" y="13295"/>
                    </a:lnTo>
                    <a:cubicBezTo>
                      <a:pt x="1072" y="13768"/>
                      <a:pt x="1544" y="14114"/>
                      <a:pt x="2080" y="14114"/>
                    </a:cubicBezTo>
                    <a:lnTo>
                      <a:pt x="12067" y="14114"/>
                    </a:lnTo>
                    <a:cubicBezTo>
                      <a:pt x="12602" y="14114"/>
                      <a:pt x="13043" y="13768"/>
                      <a:pt x="13232" y="13295"/>
                    </a:cubicBezTo>
                    <a:lnTo>
                      <a:pt x="13705" y="13295"/>
                    </a:lnTo>
                    <a:cubicBezTo>
                      <a:pt x="13957" y="13295"/>
                      <a:pt x="14115" y="13106"/>
                      <a:pt x="14115" y="12854"/>
                    </a:cubicBezTo>
                    <a:cubicBezTo>
                      <a:pt x="14115" y="12634"/>
                      <a:pt x="13894" y="12445"/>
                      <a:pt x="13705" y="12445"/>
                    </a:cubicBezTo>
                    <a:lnTo>
                      <a:pt x="13232" y="12445"/>
                    </a:lnTo>
                    <a:cubicBezTo>
                      <a:pt x="13106" y="12067"/>
                      <a:pt x="12854" y="11815"/>
                      <a:pt x="12476" y="11689"/>
                    </a:cubicBezTo>
                    <a:lnTo>
                      <a:pt x="12476" y="6207"/>
                    </a:lnTo>
                    <a:cubicBezTo>
                      <a:pt x="12476" y="6049"/>
                      <a:pt x="12413" y="5892"/>
                      <a:pt x="12256" y="5860"/>
                    </a:cubicBezTo>
                    <a:lnTo>
                      <a:pt x="11342" y="5388"/>
                    </a:lnTo>
                    <a:lnTo>
                      <a:pt x="12256" y="4915"/>
                    </a:lnTo>
                    <a:cubicBezTo>
                      <a:pt x="12413" y="4883"/>
                      <a:pt x="12476" y="4726"/>
                      <a:pt x="12476" y="4568"/>
                    </a:cubicBezTo>
                    <a:lnTo>
                      <a:pt x="12476" y="2395"/>
                    </a:lnTo>
                    <a:cubicBezTo>
                      <a:pt x="12854" y="2269"/>
                      <a:pt x="13106" y="1985"/>
                      <a:pt x="13232" y="1638"/>
                    </a:cubicBezTo>
                    <a:lnTo>
                      <a:pt x="13705" y="1638"/>
                    </a:lnTo>
                    <a:cubicBezTo>
                      <a:pt x="13957" y="1638"/>
                      <a:pt x="14115" y="1449"/>
                      <a:pt x="14115" y="1197"/>
                    </a:cubicBezTo>
                    <a:cubicBezTo>
                      <a:pt x="14115" y="977"/>
                      <a:pt x="13894" y="819"/>
                      <a:pt x="13705" y="819"/>
                    </a:cubicBezTo>
                    <a:lnTo>
                      <a:pt x="13232" y="819"/>
                    </a:lnTo>
                    <a:cubicBezTo>
                      <a:pt x="13075" y="347"/>
                      <a:pt x="12602" y="0"/>
                      <a:pt x="120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899" name="Google Shape;7899;p66"/>
              <p:cNvSpPr/>
              <p:nvPr/>
            </p:nvSpPr>
            <p:spPr>
              <a:xfrm>
                <a:off x="-9923800" y="170560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32" y="630"/>
                      <a:pt x="221" y="819"/>
                      <a:pt x="410" y="819"/>
                    </a:cubicBezTo>
                    <a:lnTo>
                      <a:pt x="5419" y="819"/>
                    </a:lnTo>
                    <a:cubicBezTo>
                      <a:pt x="5671" y="819"/>
                      <a:pt x="5828" y="630"/>
                      <a:pt x="5828" y="410"/>
                    </a:cubicBezTo>
                    <a:cubicBezTo>
                      <a:pt x="5828" y="189"/>
                      <a:pt x="5608" y="0"/>
                      <a:pt x="5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0" name="Google Shape;7900;p66"/>
              <p:cNvSpPr/>
              <p:nvPr/>
            </p:nvSpPr>
            <p:spPr>
              <a:xfrm>
                <a:off x="-9902550" y="1746550"/>
                <a:ext cx="835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3341" h="820" extrusionOk="0">
                    <a:moveTo>
                      <a:pt x="379" y="0"/>
                    </a:moveTo>
                    <a:cubicBezTo>
                      <a:pt x="158" y="0"/>
                      <a:pt x="1" y="190"/>
                      <a:pt x="1" y="410"/>
                    </a:cubicBezTo>
                    <a:cubicBezTo>
                      <a:pt x="1" y="631"/>
                      <a:pt x="190" y="820"/>
                      <a:pt x="379" y="820"/>
                    </a:cubicBezTo>
                    <a:lnTo>
                      <a:pt x="2899" y="820"/>
                    </a:lnTo>
                    <a:cubicBezTo>
                      <a:pt x="3151" y="820"/>
                      <a:pt x="3340" y="631"/>
                      <a:pt x="3340" y="410"/>
                    </a:cubicBezTo>
                    <a:cubicBezTo>
                      <a:pt x="3340" y="158"/>
                      <a:pt x="3151" y="0"/>
                      <a:pt x="2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1" name="Google Shape;7901;p66"/>
              <p:cNvSpPr/>
              <p:nvPr/>
            </p:nvSpPr>
            <p:spPr>
              <a:xfrm>
                <a:off x="-9923800" y="178830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32" y="662"/>
                      <a:pt x="221" y="819"/>
                      <a:pt x="410" y="819"/>
                    </a:cubicBezTo>
                    <a:lnTo>
                      <a:pt x="5419" y="819"/>
                    </a:lnTo>
                    <a:cubicBezTo>
                      <a:pt x="5671" y="819"/>
                      <a:pt x="5828" y="630"/>
                      <a:pt x="5828" y="410"/>
                    </a:cubicBezTo>
                    <a:cubicBezTo>
                      <a:pt x="5828" y="189"/>
                      <a:pt x="5608" y="0"/>
                      <a:pt x="5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2" name="Google Shape;7902;p66"/>
              <p:cNvSpPr/>
              <p:nvPr/>
            </p:nvSpPr>
            <p:spPr>
              <a:xfrm>
                <a:off x="-9901750" y="1828450"/>
                <a:ext cx="8350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3340" h="852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442"/>
                    </a:cubicBezTo>
                    <a:cubicBezTo>
                      <a:pt x="0" y="663"/>
                      <a:pt x="189" y="852"/>
                      <a:pt x="410" y="852"/>
                    </a:cubicBezTo>
                    <a:lnTo>
                      <a:pt x="2930" y="852"/>
                    </a:lnTo>
                    <a:cubicBezTo>
                      <a:pt x="3151" y="852"/>
                      <a:pt x="3340" y="663"/>
                      <a:pt x="3340" y="442"/>
                    </a:cubicBezTo>
                    <a:cubicBezTo>
                      <a:pt x="3340" y="190"/>
                      <a:pt x="3151" y="1"/>
                      <a:pt x="29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3" name="Google Shape;7903;p66"/>
              <p:cNvSpPr/>
              <p:nvPr/>
            </p:nvSpPr>
            <p:spPr>
              <a:xfrm>
                <a:off x="-9923025" y="187100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10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10" y="819"/>
                    </a:cubicBezTo>
                    <a:lnTo>
                      <a:pt x="5419" y="819"/>
                    </a:lnTo>
                    <a:cubicBezTo>
                      <a:pt x="5671" y="819"/>
                      <a:pt x="5829" y="630"/>
                      <a:pt x="5829" y="378"/>
                    </a:cubicBezTo>
                    <a:cubicBezTo>
                      <a:pt x="5829" y="189"/>
                      <a:pt x="5671" y="0"/>
                      <a:pt x="5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04" name="Google Shape;7904;p66"/>
            <p:cNvSpPr/>
            <p:nvPr/>
          </p:nvSpPr>
          <p:spPr>
            <a:xfrm>
              <a:off x="3759703" y="1425325"/>
              <a:ext cx="224438" cy="234477"/>
            </a:xfrm>
            <a:custGeom>
              <a:avLst/>
              <a:gdLst/>
              <a:ahLst/>
              <a:cxnLst/>
              <a:rect l="l" t="t" r="r" b="b"/>
              <a:pathLst>
                <a:path w="13548" h="14154" extrusionOk="0">
                  <a:moveTo>
                    <a:pt x="6774" y="914"/>
                  </a:moveTo>
                  <a:cubicBezTo>
                    <a:pt x="7215" y="914"/>
                    <a:pt x="7593" y="1324"/>
                    <a:pt x="7593" y="1797"/>
                  </a:cubicBezTo>
                  <a:cubicBezTo>
                    <a:pt x="7593" y="2238"/>
                    <a:pt x="7247" y="2616"/>
                    <a:pt x="6774" y="2616"/>
                  </a:cubicBezTo>
                  <a:cubicBezTo>
                    <a:pt x="6301" y="2616"/>
                    <a:pt x="5955" y="2238"/>
                    <a:pt x="5955" y="1797"/>
                  </a:cubicBezTo>
                  <a:cubicBezTo>
                    <a:pt x="5955" y="1324"/>
                    <a:pt x="6333" y="914"/>
                    <a:pt x="6774" y="914"/>
                  </a:cubicBezTo>
                  <a:close/>
                  <a:moveTo>
                    <a:pt x="1400" y="2610"/>
                  </a:moveTo>
                  <a:cubicBezTo>
                    <a:pt x="1427" y="2610"/>
                    <a:pt x="1454" y="2612"/>
                    <a:pt x="1481" y="2616"/>
                  </a:cubicBezTo>
                  <a:lnTo>
                    <a:pt x="4222" y="3151"/>
                  </a:lnTo>
                  <a:lnTo>
                    <a:pt x="3151" y="3781"/>
                  </a:lnTo>
                  <a:cubicBezTo>
                    <a:pt x="3119" y="3750"/>
                    <a:pt x="3245" y="3781"/>
                    <a:pt x="1324" y="3403"/>
                  </a:cubicBezTo>
                  <a:cubicBezTo>
                    <a:pt x="1072" y="3372"/>
                    <a:pt x="946" y="3120"/>
                    <a:pt x="1009" y="2931"/>
                  </a:cubicBezTo>
                  <a:cubicBezTo>
                    <a:pt x="1036" y="2710"/>
                    <a:pt x="1209" y="2610"/>
                    <a:pt x="1400" y="2610"/>
                  </a:cubicBezTo>
                  <a:close/>
                  <a:moveTo>
                    <a:pt x="5502" y="3443"/>
                  </a:moveTo>
                  <a:cubicBezTo>
                    <a:pt x="5553" y="3443"/>
                    <a:pt x="5608" y="3451"/>
                    <a:pt x="5671" y="3466"/>
                  </a:cubicBezTo>
                  <a:cubicBezTo>
                    <a:pt x="5860" y="3561"/>
                    <a:pt x="5923" y="3624"/>
                    <a:pt x="5955" y="3907"/>
                  </a:cubicBezTo>
                  <a:cubicBezTo>
                    <a:pt x="5986" y="4254"/>
                    <a:pt x="5923" y="5766"/>
                    <a:pt x="7089" y="7278"/>
                  </a:cubicBezTo>
                  <a:cubicBezTo>
                    <a:pt x="7175" y="7385"/>
                    <a:pt x="7304" y="7449"/>
                    <a:pt x="7427" y="7449"/>
                  </a:cubicBezTo>
                  <a:cubicBezTo>
                    <a:pt x="7486" y="7449"/>
                    <a:pt x="7543" y="7435"/>
                    <a:pt x="7593" y="7404"/>
                  </a:cubicBezTo>
                  <a:lnTo>
                    <a:pt x="11972" y="5168"/>
                  </a:lnTo>
                  <a:cubicBezTo>
                    <a:pt x="12030" y="5129"/>
                    <a:pt x="12094" y="5111"/>
                    <a:pt x="12158" y="5111"/>
                  </a:cubicBezTo>
                  <a:cubicBezTo>
                    <a:pt x="12304" y="5111"/>
                    <a:pt x="12452" y="5204"/>
                    <a:pt x="12539" y="5357"/>
                  </a:cubicBezTo>
                  <a:cubicBezTo>
                    <a:pt x="12634" y="5577"/>
                    <a:pt x="12571" y="5798"/>
                    <a:pt x="12319" y="5924"/>
                  </a:cubicBezTo>
                  <a:lnTo>
                    <a:pt x="7499" y="8444"/>
                  </a:lnTo>
                  <a:cubicBezTo>
                    <a:pt x="7404" y="8476"/>
                    <a:pt x="7562" y="8350"/>
                    <a:pt x="5388" y="10366"/>
                  </a:cubicBezTo>
                  <a:cubicBezTo>
                    <a:pt x="5293" y="10492"/>
                    <a:pt x="5230" y="10712"/>
                    <a:pt x="5325" y="10870"/>
                  </a:cubicBezTo>
                  <a:lnTo>
                    <a:pt x="6396" y="12823"/>
                  </a:lnTo>
                  <a:cubicBezTo>
                    <a:pt x="6490" y="13012"/>
                    <a:pt x="6427" y="13233"/>
                    <a:pt x="6238" y="13359"/>
                  </a:cubicBezTo>
                  <a:cubicBezTo>
                    <a:pt x="6169" y="13398"/>
                    <a:pt x="6100" y="13416"/>
                    <a:pt x="6034" y="13416"/>
                  </a:cubicBezTo>
                  <a:cubicBezTo>
                    <a:pt x="5889" y="13416"/>
                    <a:pt x="5758" y="13331"/>
                    <a:pt x="5671" y="13201"/>
                  </a:cubicBezTo>
                  <a:lnTo>
                    <a:pt x="4285" y="10681"/>
                  </a:lnTo>
                  <a:cubicBezTo>
                    <a:pt x="4222" y="10523"/>
                    <a:pt x="4222" y="10334"/>
                    <a:pt x="4380" y="10177"/>
                  </a:cubicBezTo>
                  <a:lnTo>
                    <a:pt x="6333" y="8318"/>
                  </a:lnTo>
                  <a:cubicBezTo>
                    <a:pt x="6490" y="8161"/>
                    <a:pt x="6490" y="7940"/>
                    <a:pt x="6396" y="7783"/>
                  </a:cubicBezTo>
                  <a:cubicBezTo>
                    <a:pt x="5797" y="6995"/>
                    <a:pt x="5388" y="6050"/>
                    <a:pt x="5199" y="5042"/>
                  </a:cubicBezTo>
                  <a:cubicBezTo>
                    <a:pt x="5176" y="4859"/>
                    <a:pt x="4988" y="4727"/>
                    <a:pt x="4791" y="4727"/>
                  </a:cubicBezTo>
                  <a:cubicBezTo>
                    <a:pt x="4715" y="4727"/>
                    <a:pt x="4638" y="4746"/>
                    <a:pt x="4569" y="4790"/>
                  </a:cubicBezTo>
                  <a:cubicBezTo>
                    <a:pt x="4128" y="5042"/>
                    <a:pt x="4600" y="4727"/>
                    <a:pt x="1544" y="6743"/>
                  </a:cubicBezTo>
                  <a:cubicBezTo>
                    <a:pt x="1493" y="6768"/>
                    <a:pt x="1438" y="6780"/>
                    <a:pt x="1382" y="6780"/>
                  </a:cubicBezTo>
                  <a:cubicBezTo>
                    <a:pt x="1229" y="6780"/>
                    <a:pt x="1069" y="6692"/>
                    <a:pt x="977" y="6554"/>
                  </a:cubicBezTo>
                  <a:cubicBezTo>
                    <a:pt x="946" y="6270"/>
                    <a:pt x="1040" y="6050"/>
                    <a:pt x="1229" y="5955"/>
                  </a:cubicBezTo>
                  <a:cubicBezTo>
                    <a:pt x="1261" y="5955"/>
                    <a:pt x="5356" y="3466"/>
                    <a:pt x="5356" y="3466"/>
                  </a:cubicBezTo>
                  <a:cubicBezTo>
                    <a:pt x="5403" y="3451"/>
                    <a:pt x="5451" y="3443"/>
                    <a:pt x="5502" y="3443"/>
                  </a:cubicBezTo>
                  <a:close/>
                  <a:moveTo>
                    <a:pt x="6774" y="1"/>
                  </a:moveTo>
                  <a:cubicBezTo>
                    <a:pt x="5892" y="1"/>
                    <a:pt x="5136" y="788"/>
                    <a:pt x="5136" y="1702"/>
                  </a:cubicBezTo>
                  <a:cubicBezTo>
                    <a:pt x="5136" y="1986"/>
                    <a:pt x="5199" y="2206"/>
                    <a:pt x="5325" y="2458"/>
                  </a:cubicBezTo>
                  <a:lnTo>
                    <a:pt x="1670" y="1702"/>
                  </a:lnTo>
                  <a:cubicBezTo>
                    <a:pt x="1594" y="1688"/>
                    <a:pt x="1517" y="1681"/>
                    <a:pt x="1441" y="1681"/>
                  </a:cubicBezTo>
                  <a:cubicBezTo>
                    <a:pt x="857" y="1681"/>
                    <a:pt x="305" y="2093"/>
                    <a:pt x="221" y="2679"/>
                  </a:cubicBezTo>
                  <a:cubicBezTo>
                    <a:pt x="95" y="3372"/>
                    <a:pt x="536" y="4033"/>
                    <a:pt x="1198" y="4159"/>
                  </a:cubicBezTo>
                  <a:lnTo>
                    <a:pt x="2174" y="4349"/>
                  </a:lnTo>
                  <a:lnTo>
                    <a:pt x="883" y="5136"/>
                  </a:lnTo>
                  <a:cubicBezTo>
                    <a:pt x="252" y="5514"/>
                    <a:pt x="0" y="6239"/>
                    <a:pt x="284" y="6869"/>
                  </a:cubicBezTo>
                  <a:cubicBezTo>
                    <a:pt x="512" y="7326"/>
                    <a:pt x="974" y="7536"/>
                    <a:pt x="1397" y="7536"/>
                  </a:cubicBezTo>
                  <a:cubicBezTo>
                    <a:pt x="1616" y="7536"/>
                    <a:pt x="1824" y="7480"/>
                    <a:pt x="1985" y="7373"/>
                  </a:cubicBezTo>
                  <a:lnTo>
                    <a:pt x="4506" y="5735"/>
                  </a:lnTo>
                  <a:cubicBezTo>
                    <a:pt x="4695" y="6522"/>
                    <a:pt x="5041" y="7215"/>
                    <a:pt x="5482" y="7877"/>
                  </a:cubicBezTo>
                  <a:lnTo>
                    <a:pt x="3781" y="9515"/>
                  </a:lnTo>
                  <a:cubicBezTo>
                    <a:pt x="3403" y="9893"/>
                    <a:pt x="3277" y="10523"/>
                    <a:pt x="3560" y="10996"/>
                  </a:cubicBezTo>
                  <a:lnTo>
                    <a:pt x="4947" y="13516"/>
                  </a:lnTo>
                  <a:cubicBezTo>
                    <a:pt x="5181" y="13922"/>
                    <a:pt x="5604" y="14154"/>
                    <a:pt x="6028" y="14154"/>
                  </a:cubicBezTo>
                  <a:cubicBezTo>
                    <a:pt x="6230" y="14154"/>
                    <a:pt x="6433" y="14101"/>
                    <a:pt x="6616" y="13989"/>
                  </a:cubicBezTo>
                  <a:cubicBezTo>
                    <a:pt x="7215" y="13642"/>
                    <a:pt x="7467" y="12886"/>
                    <a:pt x="7089" y="12288"/>
                  </a:cubicBezTo>
                  <a:lnTo>
                    <a:pt x="6207" y="10649"/>
                  </a:lnTo>
                  <a:lnTo>
                    <a:pt x="7877" y="9043"/>
                  </a:lnTo>
                  <a:lnTo>
                    <a:pt x="12697" y="6554"/>
                  </a:lnTo>
                  <a:cubicBezTo>
                    <a:pt x="13295" y="6239"/>
                    <a:pt x="13548" y="5483"/>
                    <a:pt x="13232" y="4884"/>
                  </a:cubicBezTo>
                  <a:cubicBezTo>
                    <a:pt x="13014" y="4446"/>
                    <a:pt x="12597" y="4206"/>
                    <a:pt x="12162" y="4206"/>
                  </a:cubicBezTo>
                  <a:cubicBezTo>
                    <a:pt x="11971" y="4206"/>
                    <a:pt x="11777" y="4252"/>
                    <a:pt x="11594" y="4349"/>
                  </a:cubicBezTo>
                  <a:lnTo>
                    <a:pt x="7530" y="6428"/>
                  </a:lnTo>
                  <a:cubicBezTo>
                    <a:pt x="6679" y="5136"/>
                    <a:pt x="6837" y="3907"/>
                    <a:pt x="6774" y="3750"/>
                  </a:cubicBezTo>
                  <a:cubicBezTo>
                    <a:pt x="6774" y="3687"/>
                    <a:pt x="6774" y="3529"/>
                    <a:pt x="6711" y="3372"/>
                  </a:cubicBezTo>
                  <a:lnTo>
                    <a:pt x="6774" y="3372"/>
                  </a:lnTo>
                  <a:cubicBezTo>
                    <a:pt x="7688" y="3372"/>
                    <a:pt x="8444" y="2616"/>
                    <a:pt x="8444" y="1702"/>
                  </a:cubicBezTo>
                  <a:cubicBezTo>
                    <a:pt x="8444" y="788"/>
                    <a:pt x="7688" y="1"/>
                    <a:pt x="67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05" name="Google Shape;7905;p66"/>
            <p:cNvGrpSpPr/>
            <p:nvPr/>
          </p:nvGrpSpPr>
          <p:grpSpPr>
            <a:xfrm>
              <a:off x="4054532" y="1720274"/>
              <a:ext cx="221307" cy="234875"/>
              <a:chOff x="-10019125" y="2490075"/>
              <a:chExt cx="333975" cy="354450"/>
            </a:xfrm>
            <a:grpFill/>
          </p:grpSpPr>
          <p:sp>
            <p:nvSpPr>
              <p:cNvPr id="7906" name="Google Shape;7906;p66"/>
              <p:cNvSpPr/>
              <p:nvPr/>
            </p:nvSpPr>
            <p:spPr>
              <a:xfrm>
                <a:off x="-10019125" y="2490850"/>
                <a:ext cx="333975" cy="353675"/>
              </a:xfrm>
              <a:custGeom>
                <a:avLst/>
                <a:gdLst/>
                <a:ahLst/>
                <a:cxnLst/>
                <a:rect l="l" t="t" r="r" b="b"/>
                <a:pathLst>
                  <a:path w="13359" h="14147" extrusionOk="0">
                    <a:moveTo>
                      <a:pt x="7184" y="1670"/>
                    </a:moveTo>
                    <a:cubicBezTo>
                      <a:pt x="7405" y="1670"/>
                      <a:pt x="7625" y="1859"/>
                      <a:pt x="7625" y="2048"/>
                    </a:cubicBezTo>
                    <a:lnTo>
                      <a:pt x="7625" y="4191"/>
                    </a:lnTo>
                    <a:cubicBezTo>
                      <a:pt x="7499" y="4128"/>
                      <a:pt x="7342" y="4096"/>
                      <a:pt x="7184" y="4096"/>
                    </a:cubicBezTo>
                    <a:cubicBezTo>
                      <a:pt x="7027" y="4096"/>
                      <a:pt x="6900" y="4128"/>
                      <a:pt x="6743" y="4191"/>
                    </a:cubicBezTo>
                    <a:lnTo>
                      <a:pt x="6743" y="2048"/>
                    </a:lnTo>
                    <a:cubicBezTo>
                      <a:pt x="6743" y="1828"/>
                      <a:pt x="6932" y="1670"/>
                      <a:pt x="7184" y="1670"/>
                    </a:cubicBezTo>
                    <a:close/>
                    <a:moveTo>
                      <a:pt x="8791" y="788"/>
                    </a:moveTo>
                    <a:cubicBezTo>
                      <a:pt x="8980" y="788"/>
                      <a:pt x="9200" y="977"/>
                      <a:pt x="9200" y="1229"/>
                    </a:cubicBezTo>
                    <a:lnTo>
                      <a:pt x="9200" y="5356"/>
                    </a:lnTo>
                    <a:cubicBezTo>
                      <a:pt x="9200" y="5608"/>
                      <a:pt x="9389" y="5797"/>
                      <a:pt x="9610" y="5797"/>
                    </a:cubicBezTo>
                    <a:cubicBezTo>
                      <a:pt x="9862" y="5797"/>
                      <a:pt x="10019" y="5608"/>
                      <a:pt x="10019" y="5356"/>
                    </a:cubicBezTo>
                    <a:lnTo>
                      <a:pt x="10019" y="2048"/>
                    </a:lnTo>
                    <a:cubicBezTo>
                      <a:pt x="10019" y="1828"/>
                      <a:pt x="10209" y="1670"/>
                      <a:pt x="10398" y="1670"/>
                    </a:cubicBezTo>
                    <a:cubicBezTo>
                      <a:pt x="10618" y="1670"/>
                      <a:pt x="10807" y="1859"/>
                      <a:pt x="10807" y="2048"/>
                    </a:cubicBezTo>
                    <a:lnTo>
                      <a:pt x="10807" y="5356"/>
                    </a:lnTo>
                    <a:cubicBezTo>
                      <a:pt x="10807" y="5608"/>
                      <a:pt x="10996" y="5797"/>
                      <a:pt x="11185" y="5797"/>
                    </a:cubicBezTo>
                    <a:cubicBezTo>
                      <a:pt x="11406" y="5797"/>
                      <a:pt x="11626" y="5608"/>
                      <a:pt x="11626" y="5356"/>
                    </a:cubicBezTo>
                    <a:lnTo>
                      <a:pt x="11626" y="4537"/>
                    </a:lnTo>
                    <a:cubicBezTo>
                      <a:pt x="11626" y="4285"/>
                      <a:pt x="11815" y="4096"/>
                      <a:pt x="12036" y="4096"/>
                    </a:cubicBezTo>
                    <a:cubicBezTo>
                      <a:pt x="12256" y="4096"/>
                      <a:pt x="12414" y="4285"/>
                      <a:pt x="12414" y="4537"/>
                    </a:cubicBezTo>
                    <a:lnTo>
                      <a:pt x="12414" y="8696"/>
                    </a:lnTo>
                    <a:cubicBezTo>
                      <a:pt x="12414" y="9389"/>
                      <a:pt x="11878" y="9925"/>
                      <a:pt x="11154" y="9925"/>
                    </a:cubicBezTo>
                    <a:lnTo>
                      <a:pt x="9925" y="9925"/>
                    </a:lnTo>
                    <a:lnTo>
                      <a:pt x="9925" y="7845"/>
                    </a:lnTo>
                    <a:cubicBezTo>
                      <a:pt x="9925" y="7184"/>
                      <a:pt x="9389" y="6617"/>
                      <a:pt x="8665" y="6617"/>
                    </a:cubicBezTo>
                    <a:cubicBezTo>
                      <a:pt x="8507" y="6617"/>
                      <a:pt x="8413" y="6648"/>
                      <a:pt x="8287" y="6711"/>
                    </a:cubicBezTo>
                    <a:cubicBezTo>
                      <a:pt x="8413" y="6585"/>
                      <a:pt x="8413" y="1891"/>
                      <a:pt x="8413" y="1229"/>
                    </a:cubicBezTo>
                    <a:cubicBezTo>
                      <a:pt x="8413" y="977"/>
                      <a:pt x="8602" y="788"/>
                      <a:pt x="8791" y="788"/>
                    </a:cubicBezTo>
                    <a:close/>
                    <a:moveTo>
                      <a:pt x="5483" y="4096"/>
                    </a:moveTo>
                    <a:cubicBezTo>
                      <a:pt x="5735" y="4096"/>
                      <a:pt x="5892" y="4254"/>
                      <a:pt x="5924" y="4506"/>
                    </a:cubicBezTo>
                    <a:lnTo>
                      <a:pt x="5924" y="8696"/>
                    </a:lnTo>
                    <a:cubicBezTo>
                      <a:pt x="5924" y="8948"/>
                      <a:pt x="6113" y="9105"/>
                      <a:pt x="6302" y="9105"/>
                    </a:cubicBezTo>
                    <a:cubicBezTo>
                      <a:pt x="6554" y="9105"/>
                      <a:pt x="6743" y="8885"/>
                      <a:pt x="6743" y="8696"/>
                    </a:cubicBezTo>
                    <a:lnTo>
                      <a:pt x="6743" y="5356"/>
                    </a:lnTo>
                    <a:cubicBezTo>
                      <a:pt x="6743" y="5136"/>
                      <a:pt x="6932" y="4915"/>
                      <a:pt x="7153" y="4915"/>
                    </a:cubicBezTo>
                    <a:cubicBezTo>
                      <a:pt x="7342" y="4915"/>
                      <a:pt x="7562" y="5136"/>
                      <a:pt x="7562" y="5356"/>
                    </a:cubicBezTo>
                    <a:lnTo>
                      <a:pt x="7562" y="8696"/>
                    </a:lnTo>
                    <a:cubicBezTo>
                      <a:pt x="7562" y="8948"/>
                      <a:pt x="7783" y="9105"/>
                      <a:pt x="7972" y="9105"/>
                    </a:cubicBezTo>
                    <a:cubicBezTo>
                      <a:pt x="8161" y="9105"/>
                      <a:pt x="8350" y="8885"/>
                      <a:pt x="8350" y="8696"/>
                    </a:cubicBezTo>
                    <a:lnTo>
                      <a:pt x="8350" y="7877"/>
                    </a:lnTo>
                    <a:cubicBezTo>
                      <a:pt x="8350" y="7656"/>
                      <a:pt x="8570" y="7436"/>
                      <a:pt x="8759" y="7436"/>
                    </a:cubicBezTo>
                    <a:cubicBezTo>
                      <a:pt x="8948" y="7436"/>
                      <a:pt x="9137" y="7656"/>
                      <a:pt x="9137" y="7877"/>
                    </a:cubicBezTo>
                    <a:lnTo>
                      <a:pt x="9137" y="12035"/>
                    </a:lnTo>
                    <a:cubicBezTo>
                      <a:pt x="9137" y="12728"/>
                      <a:pt x="8602" y="13264"/>
                      <a:pt x="7940" y="13264"/>
                    </a:cubicBezTo>
                    <a:lnTo>
                      <a:pt x="3403" y="13264"/>
                    </a:lnTo>
                    <a:cubicBezTo>
                      <a:pt x="2994" y="13264"/>
                      <a:pt x="2647" y="13075"/>
                      <a:pt x="2427" y="12791"/>
                    </a:cubicBezTo>
                    <a:cubicBezTo>
                      <a:pt x="915" y="10523"/>
                      <a:pt x="1009" y="10649"/>
                      <a:pt x="1009" y="10586"/>
                    </a:cubicBezTo>
                    <a:cubicBezTo>
                      <a:pt x="915" y="10429"/>
                      <a:pt x="915" y="10208"/>
                      <a:pt x="1104" y="10051"/>
                    </a:cubicBezTo>
                    <a:cubicBezTo>
                      <a:pt x="1189" y="9980"/>
                      <a:pt x="1280" y="9947"/>
                      <a:pt x="1370" y="9947"/>
                    </a:cubicBezTo>
                    <a:cubicBezTo>
                      <a:pt x="1479" y="9947"/>
                      <a:pt x="1584" y="9995"/>
                      <a:pt x="1671" y="10082"/>
                    </a:cubicBezTo>
                    <a:lnTo>
                      <a:pt x="2742" y="11153"/>
                    </a:lnTo>
                    <a:cubicBezTo>
                      <a:pt x="2818" y="11230"/>
                      <a:pt x="2918" y="11271"/>
                      <a:pt x="3005" y="11271"/>
                    </a:cubicBezTo>
                    <a:cubicBezTo>
                      <a:pt x="3062" y="11271"/>
                      <a:pt x="3114" y="11254"/>
                      <a:pt x="3151" y="11216"/>
                    </a:cubicBezTo>
                    <a:cubicBezTo>
                      <a:pt x="3340" y="11153"/>
                      <a:pt x="3403" y="11027"/>
                      <a:pt x="3403" y="10838"/>
                    </a:cubicBezTo>
                    <a:lnTo>
                      <a:pt x="3403" y="5356"/>
                    </a:lnTo>
                    <a:cubicBezTo>
                      <a:pt x="3403" y="5136"/>
                      <a:pt x="3592" y="4915"/>
                      <a:pt x="3845" y="4915"/>
                    </a:cubicBezTo>
                    <a:cubicBezTo>
                      <a:pt x="4065" y="4915"/>
                      <a:pt x="4223" y="5136"/>
                      <a:pt x="4223" y="5356"/>
                    </a:cubicBezTo>
                    <a:lnTo>
                      <a:pt x="4223" y="8696"/>
                    </a:lnTo>
                    <a:cubicBezTo>
                      <a:pt x="4223" y="8948"/>
                      <a:pt x="4412" y="9105"/>
                      <a:pt x="4664" y="9105"/>
                    </a:cubicBezTo>
                    <a:cubicBezTo>
                      <a:pt x="4884" y="9105"/>
                      <a:pt x="5105" y="8885"/>
                      <a:pt x="5105" y="8696"/>
                    </a:cubicBezTo>
                    <a:lnTo>
                      <a:pt x="5105" y="4537"/>
                    </a:lnTo>
                    <a:cubicBezTo>
                      <a:pt x="5105" y="4285"/>
                      <a:pt x="5294" y="4096"/>
                      <a:pt x="5483" y="4096"/>
                    </a:cubicBezTo>
                    <a:close/>
                    <a:moveTo>
                      <a:pt x="8822" y="1"/>
                    </a:moveTo>
                    <a:cubicBezTo>
                      <a:pt x="8255" y="1"/>
                      <a:pt x="7783" y="410"/>
                      <a:pt x="7657" y="914"/>
                    </a:cubicBezTo>
                    <a:cubicBezTo>
                      <a:pt x="7499" y="883"/>
                      <a:pt x="7342" y="820"/>
                      <a:pt x="7184" y="820"/>
                    </a:cubicBezTo>
                    <a:cubicBezTo>
                      <a:pt x="6522" y="820"/>
                      <a:pt x="5955" y="1387"/>
                      <a:pt x="5955" y="2048"/>
                    </a:cubicBezTo>
                    <a:lnTo>
                      <a:pt x="5955" y="3340"/>
                    </a:lnTo>
                    <a:cubicBezTo>
                      <a:pt x="5829" y="3309"/>
                      <a:pt x="5672" y="3277"/>
                      <a:pt x="5514" y="3277"/>
                    </a:cubicBezTo>
                    <a:cubicBezTo>
                      <a:pt x="4947" y="3277"/>
                      <a:pt x="4475" y="3655"/>
                      <a:pt x="4349" y="4191"/>
                    </a:cubicBezTo>
                    <a:cubicBezTo>
                      <a:pt x="4191" y="4128"/>
                      <a:pt x="4034" y="4096"/>
                      <a:pt x="3876" y="4096"/>
                    </a:cubicBezTo>
                    <a:cubicBezTo>
                      <a:pt x="3214" y="4096"/>
                      <a:pt x="2616" y="4663"/>
                      <a:pt x="2616" y="5356"/>
                    </a:cubicBezTo>
                    <a:lnTo>
                      <a:pt x="2616" y="9862"/>
                    </a:lnTo>
                    <a:lnTo>
                      <a:pt x="2269" y="9483"/>
                    </a:lnTo>
                    <a:cubicBezTo>
                      <a:pt x="2025" y="9239"/>
                      <a:pt x="1712" y="9121"/>
                      <a:pt x="1398" y="9121"/>
                    </a:cubicBezTo>
                    <a:cubicBezTo>
                      <a:pt x="1105" y="9121"/>
                      <a:pt x="811" y="9223"/>
                      <a:pt x="568" y="9420"/>
                    </a:cubicBezTo>
                    <a:cubicBezTo>
                      <a:pt x="95" y="9862"/>
                      <a:pt x="1" y="10555"/>
                      <a:pt x="379" y="11059"/>
                    </a:cubicBezTo>
                    <a:lnTo>
                      <a:pt x="1797" y="13264"/>
                    </a:lnTo>
                    <a:cubicBezTo>
                      <a:pt x="2175" y="13831"/>
                      <a:pt x="2805" y="14146"/>
                      <a:pt x="3435" y="14146"/>
                    </a:cubicBezTo>
                    <a:lnTo>
                      <a:pt x="7972" y="14146"/>
                    </a:lnTo>
                    <a:cubicBezTo>
                      <a:pt x="9106" y="14146"/>
                      <a:pt x="10051" y="13201"/>
                      <a:pt x="10051" y="12035"/>
                    </a:cubicBezTo>
                    <a:lnTo>
                      <a:pt x="10051" y="10807"/>
                    </a:lnTo>
                    <a:lnTo>
                      <a:pt x="11280" y="10807"/>
                    </a:lnTo>
                    <a:cubicBezTo>
                      <a:pt x="12414" y="10807"/>
                      <a:pt x="13359" y="9862"/>
                      <a:pt x="13359" y="8696"/>
                    </a:cubicBezTo>
                    <a:lnTo>
                      <a:pt x="13359" y="4537"/>
                    </a:lnTo>
                    <a:cubicBezTo>
                      <a:pt x="13359" y="3876"/>
                      <a:pt x="12823" y="3309"/>
                      <a:pt x="12130" y="3309"/>
                    </a:cubicBezTo>
                    <a:cubicBezTo>
                      <a:pt x="11973" y="3309"/>
                      <a:pt x="11878" y="3340"/>
                      <a:pt x="11752" y="3372"/>
                    </a:cubicBezTo>
                    <a:lnTo>
                      <a:pt x="11752" y="2048"/>
                    </a:lnTo>
                    <a:cubicBezTo>
                      <a:pt x="11752" y="1387"/>
                      <a:pt x="11185" y="820"/>
                      <a:pt x="10492" y="820"/>
                    </a:cubicBezTo>
                    <a:cubicBezTo>
                      <a:pt x="10335" y="820"/>
                      <a:pt x="10177" y="883"/>
                      <a:pt x="10019" y="914"/>
                    </a:cubicBezTo>
                    <a:cubicBezTo>
                      <a:pt x="9862" y="410"/>
                      <a:pt x="9389" y="1"/>
                      <a:pt x="882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7" name="Google Shape;7907;p66"/>
              <p:cNvSpPr/>
              <p:nvPr/>
            </p:nvSpPr>
            <p:spPr>
              <a:xfrm>
                <a:off x="-10016750" y="2491050"/>
                <a:ext cx="63825" cy="61850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2474" extrusionOk="0">
                    <a:moveTo>
                      <a:pt x="457" y="0"/>
                    </a:moveTo>
                    <a:cubicBezTo>
                      <a:pt x="347" y="0"/>
                      <a:pt x="237" y="40"/>
                      <a:pt x="158" y="119"/>
                    </a:cubicBezTo>
                    <a:cubicBezTo>
                      <a:pt x="0" y="276"/>
                      <a:pt x="0" y="560"/>
                      <a:pt x="158" y="717"/>
                    </a:cubicBezTo>
                    <a:lnTo>
                      <a:pt x="1796" y="2355"/>
                    </a:lnTo>
                    <a:cubicBezTo>
                      <a:pt x="1891" y="2434"/>
                      <a:pt x="2001" y="2474"/>
                      <a:pt x="2107" y="2474"/>
                    </a:cubicBezTo>
                    <a:cubicBezTo>
                      <a:pt x="2214" y="2474"/>
                      <a:pt x="2316" y="2434"/>
                      <a:pt x="2395" y="2355"/>
                    </a:cubicBezTo>
                    <a:cubicBezTo>
                      <a:pt x="2552" y="2198"/>
                      <a:pt x="2552" y="1914"/>
                      <a:pt x="2395" y="1757"/>
                    </a:cubicBezTo>
                    <a:lnTo>
                      <a:pt x="757" y="119"/>
                    </a:lnTo>
                    <a:cubicBezTo>
                      <a:pt x="678" y="40"/>
                      <a:pt x="568" y="0"/>
                      <a:pt x="4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8" name="Google Shape;7908;p66"/>
              <p:cNvSpPr/>
              <p:nvPr/>
            </p:nvSpPr>
            <p:spPr>
              <a:xfrm>
                <a:off x="-9933275" y="2490075"/>
                <a:ext cx="2052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821" h="2521" extrusionOk="0">
                    <a:moveTo>
                      <a:pt x="442" y="0"/>
                    </a:moveTo>
                    <a:cubicBezTo>
                      <a:pt x="221" y="0"/>
                      <a:pt x="1" y="189"/>
                      <a:pt x="1" y="441"/>
                    </a:cubicBezTo>
                    <a:lnTo>
                      <a:pt x="1" y="2079"/>
                    </a:lnTo>
                    <a:cubicBezTo>
                      <a:pt x="1" y="2331"/>
                      <a:pt x="221" y="2520"/>
                      <a:pt x="442" y="2520"/>
                    </a:cubicBezTo>
                    <a:cubicBezTo>
                      <a:pt x="631" y="2520"/>
                      <a:pt x="820" y="2331"/>
                      <a:pt x="820" y="2079"/>
                    </a:cubicBezTo>
                    <a:lnTo>
                      <a:pt x="820" y="441"/>
                    </a:lnTo>
                    <a:cubicBezTo>
                      <a:pt x="820" y="189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09" name="Google Shape;7909;p66"/>
              <p:cNvSpPr/>
              <p:nvPr/>
            </p:nvSpPr>
            <p:spPr>
              <a:xfrm>
                <a:off x="-10015975" y="2573550"/>
                <a:ext cx="6305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820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31"/>
                      <a:pt x="190" y="820"/>
                      <a:pt x="442" y="820"/>
                    </a:cubicBezTo>
                    <a:lnTo>
                      <a:pt x="2080" y="820"/>
                    </a:lnTo>
                    <a:cubicBezTo>
                      <a:pt x="2332" y="820"/>
                      <a:pt x="2521" y="631"/>
                      <a:pt x="2521" y="442"/>
                    </a:cubicBezTo>
                    <a:cubicBezTo>
                      <a:pt x="2521" y="190"/>
                      <a:pt x="2332" y="1"/>
                      <a:pt x="20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10" name="Google Shape;7910;p66"/>
            <p:cNvGrpSpPr/>
            <p:nvPr/>
          </p:nvGrpSpPr>
          <p:grpSpPr>
            <a:xfrm>
              <a:off x="4629429" y="1424859"/>
              <a:ext cx="241667" cy="235405"/>
              <a:chOff x="-8684100" y="2032450"/>
              <a:chExt cx="364700" cy="355250"/>
            </a:xfrm>
            <a:grpFill/>
          </p:grpSpPr>
          <p:sp>
            <p:nvSpPr>
              <p:cNvPr id="7911" name="Google Shape;7911;p66"/>
              <p:cNvSpPr/>
              <p:nvPr/>
            </p:nvSpPr>
            <p:spPr>
              <a:xfrm>
                <a:off x="-8684100" y="2032450"/>
                <a:ext cx="364700" cy="355250"/>
              </a:xfrm>
              <a:custGeom>
                <a:avLst/>
                <a:gdLst/>
                <a:ahLst/>
                <a:cxnLst/>
                <a:rect l="l" t="t" r="r" b="b"/>
                <a:pathLst>
                  <a:path w="14588" h="14210" extrusionOk="0">
                    <a:moveTo>
                      <a:pt x="13611" y="820"/>
                    </a:moveTo>
                    <a:lnTo>
                      <a:pt x="13611" y="1891"/>
                    </a:lnTo>
                    <a:lnTo>
                      <a:pt x="13642" y="1891"/>
                    </a:lnTo>
                    <a:lnTo>
                      <a:pt x="12130" y="2994"/>
                    </a:lnTo>
                    <a:lnTo>
                      <a:pt x="11469" y="2301"/>
                    </a:lnTo>
                    <a:lnTo>
                      <a:pt x="12571" y="820"/>
                    </a:lnTo>
                    <a:close/>
                    <a:moveTo>
                      <a:pt x="3561" y="2238"/>
                    </a:moveTo>
                    <a:lnTo>
                      <a:pt x="5294" y="3970"/>
                    </a:lnTo>
                    <a:cubicBezTo>
                      <a:pt x="5168" y="4033"/>
                      <a:pt x="5105" y="4128"/>
                      <a:pt x="4979" y="4254"/>
                    </a:cubicBezTo>
                    <a:lnTo>
                      <a:pt x="4695" y="4506"/>
                    </a:lnTo>
                    <a:lnTo>
                      <a:pt x="3844" y="3655"/>
                    </a:lnTo>
                    <a:cubicBezTo>
                      <a:pt x="3435" y="3246"/>
                      <a:pt x="3372" y="2710"/>
                      <a:pt x="3561" y="2238"/>
                    </a:cubicBezTo>
                    <a:close/>
                    <a:moveTo>
                      <a:pt x="10965" y="2899"/>
                    </a:moveTo>
                    <a:lnTo>
                      <a:pt x="11563" y="3498"/>
                    </a:lnTo>
                    <a:lnTo>
                      <a:pt x="8192" y="6837"/>
                    </a:lnTo>
                    <a:lnTo>
                      <a:pt x="7625" y="6239"/>
                    </a:lnTo>
                    <a:lnTo>
                      <a:pt x="10965" y="2899"/>
                    </a:lnTo>
                    <a:close/>
                    <a:moveTo>
                      <a:pt x="10492" y="9200"/>
                    </a:moveTo>
                    <a:lnTo>
                      <a:pt x="12225" y="10901"/>
                    </a:lnTo>
                    <a:cubicBezTo>
                      <a:pt x="12048" y="10984"/>
                      <a:pt x="11859" y="11027"/>
                      <a:pt x="11671" y="11027"/>
                    </a:cubicBezTo>
                    <a:cubicBezTo>
                      <a:pt x="11355" y="11027"/>
                      <a:pt x="11044" y="10906"/>
                      <a:pt x="10807" y="10649"/>
                    </a:cubicBezTo>
                    <a:lnTo>
                      <a:pt x="9925" y="9799"/>
                    </a:lnTo>
                    <a:lnTo>
                      <a:pt x="10208" y="9515"/>
                    </a:lnTo>
                    <a:cubicBezTo>
                      <a:pt x="10334" y="9389"/>
                      <a:pt x="10397" y="9326"/>
                      <a:pt x="10492" y="9200"/>
                    </a:cubicBezTo>
                    <a:close/>
                    <a:moveTo>
                      <a:pt x="2962" y="11059"/>
                    </a:moveTo>
                    <a:lnTo>
                      <a:pt x="3403" y="11500"/>
                    </a:lnTo>
                    <a:lnTo>
                      <a:pt x="2143" y="12319"/>
                    </a:lnTo>
                    <a:lnTo>
                      <a:pt x="2962" y="11059"/>
                    </a:lnTo>
                    <a:close/>
                    <a:moveTo>
                      <a:pt x="6996" y="4146"/>
                    </a:moveTo>
                    <a:cubicBezTo>
                      <a:pt x="7395" y="4146"/>
                      <a:pt x="7791" y="4258"/>
                      <a:pt x="8129" y="4474"/>
                    </a:cubicBezTo>
                    <a:lnTo>
                      <a:pt x="6711" y="5892"/>
                    </a:lnTo>
                    <a:cubicBezTo>
                      <a:pt x="6554" y="6050"/>
                      <a:pt x="6554" y="6333"/>
                      <a:pt x="6711" y="6491"/>
                    </a:cubicBezTo>
                    <a:lnTo>
                      <a:pt x="7877" y="7656"/>
                    </a:lnTo>
                    <a:cubicBezTo>
                      <a:pt x="7956" y="7735"/>
                      <a:pt x="8066" y="7775"/>
                      <a:pt x="8176" y="7775"/>
                    </a:cubicBezTo>
                    <a:cubicBezTo>
                      <a:pt x="8287" y="7775"/>
                      <a:pt x="8397" y="7735"/>
                      <a:pt x="8476" y="7656"/>
                    </a:cubicBezTo>
                    <a:lnTo>
                      <a:pt x="9893" y="6239"/>
                    </a:lnTo>
                    <a:cubicBezTo>
                      <a:pt x="10145" y="6648"/>
                      <a:pt x="10240" y="7026"/>
                      <a:pt x="10240" y="7436"/>
                    </a:cubicBezTo>
                    <a:cubicBezTo>
                      <a:pt x="10240" y="7971"/>
                      <a:pt x="10051" y="8476"/>
                      <a:pt x="9673" y="8885"/>
                    </a:cubicBezTo>
                    <a:lnTo>
                      <a:pt x="9232" y="9326"/>
                    </a:lnTo>
                    <a:cubicBezTo>
                      <a:pt x="9086" y="9286"/>
                      <a:pt x="8937" y="9266"/>
                      <a:pt x="8788" y="9266"/>
                    </a:cubicBezTo>
                    <a:cubicBezTo>
                      <a:pt x="8356" y="9266"/>
                      <a:pt x="7929" y="9431"/>
                      <a:pt x="7625" y="9736"/>
                    </a:cubicBezTo>
                    <a:cubicBezTo>
                      <a:pt x="7310" y="10051"/>
                      <a:pt x="7152" y="10492"/>
                      <a:pt x="7089" y="10933"/>
                    </a:cubicBezTo>
                    <a:cubicBezTo>
                      <a:pt x="7089" y="11405"/>
                      <a:pt x="7247" y="11784"/>
                      <a:pt x="7562" y="12099"/>
                    </a:cubicBezTo>
                    <a:lnTo>
                      <a:pt x="7310" y="12382"/>
                    </a:lnTo>
                    <a:cubicBezTo>
                      <a:pt x="6743" y="12949"/>
                      <a:pt x="6050" y="13264"/>
                      <a:pt x="5262" y="13264"/>
                    </a:cubicBezTo>
                    <a:cubicBezTo>
                      <a:pt x="4538" y="13264"/>
                      <a:pt x="3844" y="12981"/>
                      <a:pt x="3309" y="12508"/>
                    </a:cubicBezTo>
                    <a:lnTo>
                      <a:pt x="4317" y="11878"/>
                    </a:lnTo>
                    <a:cubicBezTo>
                      <a:pt x="4412" y="11784"/>
                      <a:pt x="4475" y="11689"/>
                      <a:pt x="4506" y="11563"/>
                    </a:cubicBezTo>
                    <a:cubicBezTo>
                      <a:pt x="4506" y="11437"/>
                      <a:pt x="4475" y="11311"/>
                      <a:pt x="4380" y="11216"/>
                    </a:cubicBezTo>
                    <a:lnTo>
                      <a:pt x="3214" y="10019"/>
                    </a:lnTo>
                    <a:cubicBezTo>
                      <a:pt x="3120" y="9956"/>
                      <a:pt x="2994" y="9893"/>
                      <a:pt x="2836" y="9893"/>
                    </a:cubicBezTo>
                    <a:cubicBezTo>
                      <a:pt x="2742" y="9893"/>
                      <a:pt x="2616" y="9988"/>
                      <a:pt x="2521" y="10114"/>
                    </a:cubicBezTo>
                    <a:lnTo>
                      <a:pt x="1891" y="11090"/>
                    </a:lnTo>
                    <a:cubicBezTo>
                      <a:pt x="883" y="9956"/>
                      <a:pt x="914" y="8223"/>
                      <a:pt x="2017" y="7121"/>
                    </a:cubicBezTo>
                    <a:lnTo>
                      <a:pt x="2301" y="6837"/>
                    </a:lnTo>
                    <a:cubicBezTo>
                      <a:pt x="2616" y="7152"/>
                      <a:pt x="3057" y="7310"/>
                      <a:pt x="3466" y="7310"/>
                    </a:cubicBezTo>
                    <a:cubicBezTo>
                      <a:pt x="3907" y="7310"/>
                      <a:pt x="4348" y="7121"/>
                      <a:pt x="4664" y="6806"/>
                    </a:cubicBezTo>
                    <a:cubicBezTo>
                      <a:pt x="5105" y="6365"/>
                      <a:pt x="5262" y="5766"/>
                      <a:pt x="5105" y="5168"/>
                    </a:cubicBezTo>
                    <a:lnTo>
                      <a:pt x="5514" y="4758"/>
                    </a:lnTo>
                    <a:cubicBezTo>
                      <a:pt x="5928" y="4344"/>
                      <a:pt x="6465" y="4146"/>
                      <a:pt x="6996" y="4146"/>
                    </a:cubicBezTo>
                    <a:close/>
                    <a:moveTo>
                      <a:pt x="12382" y="1"/>
                    </a:moveTo>
                    <a:cubicBezTo>
                      <a:pt x="12256" y="1"/>
                      <a:pt x="12130" y="64"/>
                      <a:pt x="12067" y="158"/>
                    </a:cubicBezTo>
                    <a:lnTo>
                      <a:pt x="10649" y="2080"/>
                    </a:lnTo>
                    <a:lnTo>
                      <a:pt x="8759" y="3970"/>
                    </a:lnTo>
                    <a:cubicBezTo>
                      <a:pt x="8249" y="3583"/>
                      <a:pt x="7634" y="3393"/>
                      <a:pt x="7024" y="3393"/>
                    </a:cubicBezTo>
                    <a:cubicBezTo>
                      <a:pt x="6692" y="3393"/>
                      <a:pt x="6361" y="3450"/>
                      <a:pt x="6050" y="3561"/>
                    </a:cubicBezTo>
                    <a:lnTo>
                      <a:pt x="2616" y="158"/>
                    </a:lnTo>
                    <a:cubicBezTo>
                      <a:pt x="2537" y="79"/>
                      <a:pt x="2427" y="40"/>
                      <a:pt x="2316" y="40"/>
                    </a:cubicBezTo>
                    <a:cubicBezTo>
                      <a:pt x="2206" y="40"/>
                      <a:pt x="2096" y="79"/>
                      <a:pt x="2017" y="158"/>
                    </a:cubicBezTo>
                    <a:cubicBezTo>
                      <a:pt x="1860" y="316"/>
                      <a:pt x="1860" y="568"/>
                      <a:pt x="2017" y="725"/>
                    </a:cubicBezTo>
                    <a:lnTo>
                      <a:pt x="2931" y="1639"/>
                    </a:lnTo>
                    <a:cubicBezTo>
                      <a:pt x="2427" y="2427"/>
                      <a:pt x="2490" y="3529"/>
                      <a:pt x="3214" y="4254"/>
                    </a:cubicBezTo>
                    <a:lnTo>
                      <a:pt x="4222" y="5262"/>
                    </a:lnTo>
                    <a:cubicBezTo>
                      <a:pt x="4222" y="5294"/>
                      <a:pt x="4222" y="5325"/>
                      <a:pt x="4254" y="5388"/>
                    </a:cubicBezTo>
                    <a:cubicBezTo>
                      <a:pt x="4412" y="5703"/>
                      <a:pt x="4348" y="6081"/>
                      <a:pt x="4096" y="6333"/>
                    </a:cubicBezTo>
                    <a:cubicBezTo>
                      <a:pt x="3948" y="6499"/>
                      <a:pt x="3721" y="6586"/>
                      <a:pt x="3493" y="6586"/>
                    </a:cubicBezTo>
                    <a:cubicBezTo>
                      <a:pt x="3287" y="6586"/>
                      <a:pt x="3080" y="6514"/>
                      <a:pt x="2931" y="6365"/>
                    </a:cubicBezTo>
                    <a:lnTo>
                      <a:pt x="2647" y="6081"/>
                    </a:lnTo>
                    <a:cubicBezTo>
                      <a:pt x="2568" y="6002"/>
                      <a:pt x="2458" y="5963"/>
                      <a:pt x="2348" y="5963"/>
                    </a:cubicBezTo>
                    <a:cubicBezTo>
                      <a:pt x="2238" y="5963"/>
                      <a:pt x="2127" y="6002"/>
                      <a:pt x="2049" y="6081"/>
                    </a:cubicBezTo>
                    <a:lnTo>
                      <a:pt x="1482" y="6680"/>
                    </a:lnTo>
                    <a:cubicBezTo>
                      <a:pt x="1" y="8129"/>
                      <a:pt x="1" y="10492"/>
                      <a:pt x="1482" y="11973"/>
                    </a:cubicBezTo>
                    <a:lnTo>
                      <a:pt x="442" y="13579"/>
                    </a:lnTo>
                    <a:cubicBezTo>
                      <a:pt x="316" y="13737"/>
                      <a:pt x="379" y="13957"/>
                      <a:pt x="473" y="14083"/>
                    </a:cubicBezTo>
                    <a:cubicBezTo>
                      <a:pt x="562" y="14154"/>
                      <a:pt x="670" y="14195"/>
                      <a:pt x="776" y="14195"/>
                    </a:cubicBezTo>
                    <a:cubicBezTo>
                      <a:pt x="859" y="14195"/>
                      <a:pt x="940" y="14170"/>
                      <a:pt x="1009" y="14115"/>
                    </a:cubicBezTo>
                    <a:lnTo>
                      <a:pt x="2616" y="13107"/>
                    </a:lnTo>
                    <a:cubicBezTo>
                      <a:pt x="3309" y="13800"/>
                      <a:pt x="4254" y="14209"/>
                      <a:pt x="5262" y="14209"/>
                    </a:cubicBezTo>
                    <a:cubicBezTo>
                      <a:pt x="6239" y="14209"/>
                      <a:pt x="7184" y="13800"/>
                      <a:pt x="7877" y="13107"/>
                    </a:cubicBezTo>
                    <a:lnTo>
                      <a:pt x="8476" y="12508"/>
                    </a:lnTo>
                    <a:cubicBezTo>
                      <a:pt x="8633" y="12351"/>
                      <a:pt x="8633" y="12067"/>
                      <a:pt x="8476" y="11910"/>
                    </a:cubicBezTo>
                    <a:lnTo>
                      <a:pt x="8192" y="11657"/>
                    </a:lnTo>
                    <a:cubicBezTo>
                      <a:pt x="7877" y="11342"/>
                      <a:pt x="7877" y="10775"/>
                      <a:pt x="8255" y="10460"/>
                    </a:cubicBezTo>
                    <a:cubicBezTo>
                      <a:pt x="8400" y="10315"/>
                      <a:pt x="8627" y="10225"/>
                      <a:pt x="8856" y="10225"/>
                    </a:cubicBezTo>
                    <a:cubicBezTo>
                      <a:pt x="8974" y="10225"/>
                      <a:pt x="9093" y="10249"/>
                      <a:pt x="9200" y="10303"/>
                    </a:cubicBezTo>
                    <a:cubicBezTo>
                      <a:pt x="9232" y="10303"/>
                      <a:pt x="9263" y="10334"/>
                      <a:pt x="9295" y="10334"/>
                    </a:cubicBezTo>
                    <a:lnTo>
                      <a:pt x="10334" y="11374"/>
                    </a:lnTo>
                    <a:cubicBezTo>
                      <a:pt x="10736" y="11775"/>
                      <a:pt x="11274" y="11976"/>
                      <a:pt x="11809" y="11976"/>
                    </a:cubicBezTo>
                    <a:cubicBezTo>
                      <a:pt x="12199" y="11976"/>
                      <a:pt x="12586" y="11870"/>
                      <a:pt x="12918" y="11657"/>
                    </a:cubicBezTo>
                    <a:lnTo>
                      <a:pt x="13831" y="12540"/>
                    </a:lnTo>
                    <a:cubicBezTo>
                      <a:pt x="13910" y="12618"/>
                      <a:pt x="14021" y="12658"/>
                      <a:pt x="14131" y="12658"/>
                    </a:cubicBezTo>
                    <a:cubicBezTo>
                      <a:pt x="14241" y="12658"/>
                      <a:pt x="14351" y="12618"/>
                      <a:pt x="14430" y="12540"/>
                    </a:cubicBezTo>
                    <a:cubicBezTo>
                      <a:pt x="14588" y="12382"/>
                      <a:pt x="14588" y="12130"/>
                      <a:pt x="14430" y="11973"/>
                    </a:cubicBezTo>
                    <a:lnTo>
                      <a:pt x="10996" y="8539"/>
                    </a:lnTo>
                    <a:cubicBezTo>
                      <a:pt x="11122" y="8223"/>
                      <a:pt x="11154" y="7908"/>
                      <a:pt x="11154" y="7562"/>
                    </a:cubicBezTo>
                    <a:cubicBezTo>
                      <a:pt x="11154" y="6932"/>
                      <a:pt x="10965" y="6333"/>
                      <a:pt x="10555" y="5829"/>
                    </a:cubicBezTo>
                    <a:lnTo>
                      <a:pt x="12445" y="3939"/>
                    </a:lnTo>
                    <a:lnTo>
                      <a:pt x="14399" y="2521"/>
                    </a:lnTo>
                    <a:cubicBezTo>
                      <a:pt x="14493" y="2427"/>
                      <a:pt x="14556" y="2301"/>
                      <a:pt x="14556" y="2206"/>
                    </a:cubicBezTo>
                    <a:lnTo>
                      <a:pt x="14556" y="536"/>
                    </a:lnTo>
                    <a:cubicBezTo>
                      <a:pt x="14462" y="190"/>
                      <a:pt x="14273" y="1"/>
                      <a:pt x="140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12" name="Google Shape;7912;p66"/>
              <p:cNvSpPr/>
              <p:nvPr/>
            </p:nvSpPr>
            <p:spPr>
              <a:xfrm>
                <a:off x="-8637625" y="2231725"/>
                <a:ext cx="81950" cy="32525"/>
              </a:xfrm>
              <a:custGeom>
                <a:avLst/>
                <a:gdLst/>
                <a:ahLst/>
                <a:cxnLst/>
                <a:rect l="l" t="t" r="r" b="b"/>
                <a:pathLst>
                  <a:path w="3278" h="1301" extrusionOk="0">
                    <a:moveTo>
                      <a:pt x="2226" y="0"/>
                    </a:moveTo>
                    <a:cubicBezTo>
                      <a:pt x="1907" y="0"/>
                      <a:pt x="1592" y="126"/>
                      <a:pt x="1355" y="378"/>
                    </a:cubicBezTo>
                    <a:cubicBezTo>
                      <a:pt x="1277" y="457"/>
                      <a:pt x="1166" y="497"/>
                      <a:pt x="1056" y="497"/>
                    </a:cubicBezTo>
                    <a:cubicBezTo>
                      <a:pt x="946" y="497"/>
                      <a:pt x="835" y="457"/>
                      <a:pt x="757" y="378"/>
                    </a:cubicBezTo>
                    <a:cubicBezTo>
                      <a:pt x="678" y="300"/>
                      <a:pt x="568" y="260"/>
                      <a:pt x="457" y="260"/>
                    </a:cubicBezTo>
                    <a:cubicBezTo>
                      <a:pt x="347" y="260"/>
                      <a:pt x="237" y="300"/>
                      <a:pt x="158" y="378"/>
                    </a:cubicBezTo>
                    <a:cubicBezTo>
                      <a:pt x="1" y="536"/>
                      <a:pt x="1" y="788"/>
                      <a:pt x="158" y="946"/>
                    </a:cubicBezTo>
                    <a:cubicBezTo>
                      <a:pt x="394" y="1182"/>
                      <a:pt x="709" y="1300"/>
                      <a:pt x="1028" y="1300"/>
                    </a:cubicBezTo>
                    <a:cubicBezTo>
                      <a:pt x="1347" y="1300"/>
                      <a:pt x="1670" y="1182"/>
                      <a:pt x="1922" y="946"/>
                    </a:cubicBezTo>
                    <a:cubicBezTo>
                      <a:pt x="2001" y="867"/>
                      <a:pt x="2111" y="827"/>
                      <a:pt x="2222" y="827"/>
                    </a:cubicBezTo>
                    <a:cubicBezTo>
                      <a:pt x="2332" y="827"/>
                      <a:pt x="2442" y="867"/>
                      <a:pt x="2521" y="946"/>
                    </a:cubicBezTo>
                    <a:cubicBezTo>
                      <a:pt x="2600" y="1024"/>
                      <a:pt x="2710" y="1064"/>
                      <a:pt x="2820" y="1064"/>
                    </a:cubicBezTo>
                    <a:cubicBezTo>
                      <a:pt x="2931" y="1064"/>
                      <a:pt x="3041" y="1024"/>
                      <a:pt x="3120" y="946"/>
                    </a:cubicBezTo>
                    <a:cubicBezTo>
                      <a:pt x="3277" y="788"/>
                      <a:pt x="3277" y="536"/>
                      <a:pt x="3120" y="378"/>
                    </a:cubicBezTo>
                    <a:cubicBezTo>
                      <a:pt x="2868" y="126"/>
                      <a:pt x="2545" y="0"/>
                      <a:pt x="222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13" name="Google Shape;7913;p66"/>
              <p:cNvSpPr/>
              <p:nvPr/>
            </p:nvSpPr>
            <p:spPr>
              <a:xfrm>
                <a:off x="-8558075" y="2267375"/>
                <a:ext cx="38625" cy="79950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3198" extrusionOk="0">
                    <a:moveTo>
                      <a:pt x="772" y="0"/>
                    </a:moveTo>
                    <a:cubicBezTo>
                      <a:pt x="662" y="0"/>
                      <a:pt x="552" y="39"/>
                      <a:pt x="473" y="118"/>
                    </a:cubicBezTo>
                    <a:cubicBezTo>
                      <a:pt x="316" y="276"/>
                      <a:pt x="316" y="559"/>
                      <a:pt x="473" y="717"/>
                    </a:cubicBezTo>
                    <a:cubicBezTo>
                      <a:pt x="631" y="874"/>
                      <a:pt x="631" y="1158"/>
                      <a:pt x="473" y="1315"/>
                    </a:cubicBezTo>
                    <a:cubicBezTo>
                      <a:pt x="1" y="1788"/>
                      <a:pt x="1" y="2576"/>
                      <a:pt x="473" y="3080"/>
                    </a:cubicBezTo>
                    <a:cubicBezTo>
                      <a:pt x="552" y="3158"/>
                      <a:pt x="662" y="3198"/>
                      <a:pt x="772" y="3198"/>
                    </a:cubicBezTo>
                    <a:cubicBezTo>
                      <a:pt x="883" y="3198"/>
                      <a:pt x="993" y="3158"/>
                      <a:pt x="1072" y="3080"/>
                    </a:cubicBezTo>
                    <a:cubicBezTo>
                      <a:pt x="1229" y="2922"/>
                      <a:pt x="1229" y="2639"/>
                      <a:pt x="1072" y="2481"/>
                    </a:cubicBezTo>
                    <a:cubicBezTo>
                      <a:pt x="914" y="2324"/>
                      <a:pt x="914" y="2040"/>
                      <a:pt x="1072" y="1882"/>
                    </a:cubicBezTo>
                    <a:cubicBezTo>
                      <a:pt x="1544" y="1378"/>
                      <a:pt x="1544" y="591"/>
                      <a:pt x="1072" y="118"/>
                    </a:cubicBezTo>
                    <a:cubicBezTo>
                      <a:pt x="993" y="39"/>
                      <a:pt x="883" y="0"/>
                      <a:pt x="7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14" name="Google Shape;7914;p66"/>
            <p:cNvSpPr/>
            <p:nvPr/>
          </p:nvSpPr>
          <p:spPr>
            <a:xfrm>
              <a:off x="1716184" y="1145837"/>
              <a:ext cx="206183" cy="233831"/>
            </a:xfrm>
            <a:custGeom>
              <a:avLst/>
              <a:gdLst/>
              <a:ahLst/>
              <a:cxnLst/>
              <a:rect l="l" t="t" r="r" b="b"/>
              <a:pathLst>
                <a:path w="12446" h="14115" extrusionOk="0">
                  <a:moveTo>
                    <a:pt x="10744" y="788"/>
                  </a:moveTo>
                  <a:cubicBezTo>
                    <a:pt x="11216" y="788"/>
                    <a:pt x="11563" y="1135"/>
                    <a:pt x="11563" y="1607"/>
                  </a:cubicBezTo>
                  <a:cubicBezTo>
                    <a:pt x="11563" y="2080"/>
                    <a:pt x="11216" y="2458"/>
                    <a:pt x="10744" y="2458"/>
                  </a:cubicBezTo>
                  <a:cubicBezTo>
                    <a:pt x="10492" y="2458"/>
                    <a:pt x="10303" y="2647"/>
                    <a:pt x="10303" y="2867"/>
                  </a:cubicBezTo>
                  <a:cubicBezTo>
                    <a:pt x="10303" y="3119"/>
                    <a:pt x="10492" y="3308"/>
                    <a:pt x="10744" y="3308"/>
                  </a:cubicBezTo>
                  <a:lnTo>
                    <a:pt x="10744" y="4884"/>
                  </a:lnTo>
                  <a:cubicBezTo>
                    <a:pt x="10744" y="4947"/>
                    <a:pt x="10775" y="5041"/>
                    <a:pt x="10807" y="5073"/>
                  </a:cubicBezTo>
                  <a:cubicBezTo>
                    <a:pt x="11342" y="5892"/>
                    <a:pt x="11563" y="6900"/>
                    <a:pt x="11563" y="7877"/>
                  </a:cubicBezTo>
                  <a:cubicBezTo>
                    <a:pt x="11563" y="8822"/>
                    <a:pt x="11342" y="9735"/>
                    <a:pt x="10870" y="10523"/>
                  </a:cubicBezTo>
                  <a:lnTo>
                    <a:pt x="10145" y="10050"/>
                  </a:lnTo>
                  <a:cubicBezTo>
                    <a:pt x="10523" y="9357"/>
                    <a:pt x="10712" y="8633"/>
                    <a:pt x="10712" y="7845"/>
                  </a:cubicBezTo>
                  <a:cubicBezTo>
                    <a:pt x="10712" y="6931"/>
                    <a:pt x="10429" y="6018"/>
                    <a:pt x="9956" y="5262"/>
                  </a:cubicBezTo>
                  <a:cubicBezTo>
                    <a:pt x="9925" y="5199"/>
                    <a:pt x="9893" y="5104"/>
                    <a:pt x="9893" y="5041"/>
                  </a:cubicBezTo>
                  <a:lnTo>
                    <a:pt x="9893" y="1576"/>
                  </a:lnTo>
                  <a:cubicBezTo>
                    <a:pt x="9925" y="1198"/>
                    <a:pt x="10271" y="788"/>
                    <a:pt x="10744" y="788"/>
                  </a:cubicBezTo>
                  <a:close/>
                  <a:moveTo>
                    <a:pt x="1639" y="788"/>
                  </a:moveTo>
                  <a:cubicBezTo>
                    <a:pt x="2111" y="788"/>
                    <a:pt x="2458" y="1135"/>
                    <a:pt x="2458" y="1607"/>
                  </a:cubicBezTo>
                  <a:lnTo>
                    <a:pt x="2458" y="5073"/>
                  </a:lnTo>
                  <a:cubicBezTo>
                    <a:pt x="2458" y="5167"/>
                    <a:pt x="2427" y="5230"/>
                    <a:pt x="2395" y="5325"/>
                  </a:cubicBezTo>
                  <a:cubicBezTo>
                    <a:pt x="1922" y="6081"/>
                    <a:pt x="1639" y="6963"/>
                    <a:pt x="1639" y="7877"/>
                  </a:cubicBezTo>
                  <a:cubicBezTo>
                    <a:pt x="1639" y="8664"/>
                    <a:pt x="1828" y="9420"/>
                    <a:pt x="2206" y="10082"/>
                  </a:cubicBezTo>
                  <a:lnTo>
                    <a:pt x="1481" y="10554"/>
                  </a:lnTo>
                  <a:cubicBezTo>
                    <a:pt x="1040" y="9767"/>
                    <a:pt x="788" y="8853"/>
                    <a:pt x="788" y="7908"/>
                  </a:cubicBezTo>
                  <a:cubicBezTo>
                    <a:pt x="788" y="6931"/>
                    <a:pt x="1040" y="5955"/>
                    <a:pt x="1513" y="5136"/>
                  </a:cubicBezTo>
                  <a:cubicBezTo>
                    <a:pt x="1576" y="5041"/>
                    <a:pt x="1607" y="4978"/>
                    <a:pt x="1607" y="4915"/>
                  </a:cubicBezTo>
                  <a:lnTo>
                    <a:pt x="1607" y="3340"/>
                  </a:lnTo>
                  <a:cubicBezTo>
                    <a:pt x="1891" y="3277"/>
                    <a:pt x="2048" y="3119"/>
                    <a:pt x="2048" y="2867"/>
                  </a:cubicBezTo>
                  <a:cubicBezTo>
                    <a:pt x="2048" y="2647"/>
                    <a:pt x="1828" y="2458"/>
                    <a:pt x="1639" y="2458"/>
                  </a:cubicBezTo>
                  <a:cubicBezTo>
                    <a:pt x="1166" y="2458"/>
                    <a:pt x="820" y="2080"/>
                    <a:pt x="820" y="1607"/>
                  </a:cubicBezTo>
                  <a:cubicBezTo>
                    <a:pt x="820" y="1135"/>
                    <a:pt x="1166" y="788"/>
                    <a:pt x="1639" y="788"/>
                  </a:cubicBezTo>
                  <a:close/>
                  <a:moveTo>
                    <a:pt x="4128" y="3277"/>
                  </a:moveTo>
                  <a:lnTo>
                    <a:pt x="4128" y="10964"/>
                  </a:lnTo>
                  <a:cubicBezTo>
                    <a:pt x="3151" y="10271"/>
                    <a:pt x="2458" y="9137"/>
                    <a:pt x="2458" y="7845"/>
                  </a:cubicBezTo>
                  <a:cubicBezTo>
                    <a:pt x="2458" y="7089"/>
                    <a:pt x="2710" y="6333"/>
                    <a:pt x="3088" y="5766"/>
                  </a:cubicBezTo>
                  <a:cubicBezTo>
                    <a:pt x="3214" y="5545"/>
                    <a:pt x="3309" y="5325"/>
                    <a:pt x="3309" y="5073"/>
                  </a:cubicBezTo>
                  <a:lnTo>
                    <a:pt x="3309" y="3277"/>
                  </a:lnTo>
                  <a:close/>
                  <a:moveTo>
                    <a:pt x="9074" y="3277"/>
                  </a:moveTo>
                  <a:lnTo>
                    <a:pt x="9074" y="5073"/>
                  </a:lnTo>
                  <a:cubicBezTo>
                    <a:pt x="9074" y="5325"/>
                    <a:pt x="9169" y="5545"/>
                    <a:pt x="9295" y="5797"/>
                  </a:cubicBezTo>
                  <a:cubicBezTo>
                    <a:pt x="9673" y="6396"/>
                    <a:pt x="9925" y="7120"/>
                    <a:pt x="9925" y="7877"/>
                  </a:cubicBezTo>
                  <a:cubicBezTo>
                    <a:pt x="9925" y="9168"/>
                    <a:pt x="9232" y="10334"/>
                    <a:pt x="8255" y="10996"/>
                  </a:cubicBezTo>
                  <a:lnTo>
                    <a:pt x="8255" y="3277"/>
                  </a:lnTo>
                  <a:close/>
                  <a:moveTo>
                    <a:pt x="5766" y="3277"/>
                  </a:moveTo>
                  <a:lnTo>
                    <a:pt x="5766" y="11594"/>
                  </a:lnTo>
                  <a:cubicBezTo>
                    <a:pt x="5514" y="11531"/>
                    <a:pt x="5230" y="11500"/>
                    <a:pt x="4947" y="11374"/>
                  </a:cubicBezTo>
                  <a:lnTo>
                    <a:pt x="4947" y="3277"/>
                  </a:lnTo>
                  <a:close/>
                  <a:moveTo>
                    <a:pt x="7436" y="3277"/>
                  </a:moveTo>
                  <a:lnTo>
                    <a:pt x="7436" y="11374"/>
                  </a:lnTo>
                  <a:cubicBezTo>
                    <a:pt x="7152" y="11500"/>
                    <a:pt x="6869" y="11531"/>
                    <a:pt x="6617" y="11594"/>
                  </a:cubicBezTo>
                  <a:lnTo>
                    <a:pt x="6617" y="3277"/>
                  </a:lnTo>
                  <a:close/>
                  <a:moveTo>
                    <a:pt x="9767" y="10743"/>
                  </a:moveTo>
                  <a:lnTo>
                    <a:pt x="10460" y="11216"/>
                  </a:lnTo>
                  <a:cubicBezTo>
                    <a:pt x="9452" y="12445"/>
                    <a:pt x="7908" y="13264"/>
                    <a:pt x="6176" y="13264"/>
                  </a:cubicBezTo>
                  <a:cubicBezTo>
                    <a:pt x="4474" y="13264"/>
                    <a:pt x="2931" y="12445"/>
                    <a:pt x="1954" y="11216"/>
                  </a:cubicBezTo>
                  <a:lnTo>
                    <a:pt x="2679" y="10743"/>
                  </a:lnTo>
                  <a:cubicBezTo>
                    <a:pt x="3529" y="11815"/>
                    <a:pt x="4789" y="12445"/>
                    <a:pt x="6207" y="12445"/>
                  </a:cubicBezTo>
                  <a:cubicBezTo>
                    <a:pt x="7625" y="12445"/>
                    <a:pt x="8885" y="11783"/>
                    <a:pt x="9767" y="10743"/>
                  </a:cubicBezTo>
                  <a:close/>
                  <a:moveTo>
                    <a:pt x="1670" y="0"/>
                  </a:moveTo>
                  <a:cubicBezTo>
                    <a:pt x="788" y="0"/>
                    <a:pt x="32" y="756"/>
                    <a:pt x="32" y="1670"/>
                  </a:cubicBezTo>
                  <a:cubicBezTo>
                    <a:pt x="32" y="2300"/>
                    <a:pt x="347" y="2804"/>
                    <a:pt x="851" y="3088"/>
                  </a:cubicBezTo>
                  <a:lnTo>
                    <a:pt x="851" y="4758"/>
                  </a:lnTo>
                  <a:cubicBezTo>
                    <a:pt x="253" y="5671"/>
                    <a:pt x="1" y="6742"/>
                    <a:pt x="1" y="7877"/>
                  </a:cubicBezTo>
                  <a:cubicBezTo>
                    <a:pt x="1" y="11279"/>
                    <a:pt x="2742" y="14114"/>
                    <a:pt x="6207" y="14114"/>
                  </a:cubicBezTo>
                  <a:cubicBezTo>
                    <a:pt x="9673" y="14114"/>
                    <a:pt x="12445" y="11279"/>
                    <a:pt x="12445" y="7877"/>
                  </a:cubicBezTo>
                  <a:cubicBezTo>
                    <a:pt x="12445" y="6774"/>
                    <a:pt x="12162" y="5703"/>
                    <a:pt x="11594" y="4758"/>
                  </a:cubicBezTo>
                  <a:lnTo>
                    <a:pt x="11594" y="3088"/>
                  </a:lnTo>
                  <a:cubicBezTo>
                    <a:pt x="12130" y="2804"/>
                    <a:pt x="12445" y="2237"/>
                    <a:pt x="12445" y="1670"/>
                  </a:cubicBezTo>
                  <a:cubicBezTo>
                    <a:pt x="12445" y="756"/>
                    <a:pt x="11689" y="0"/>
                    <a:pt x="10775" y="0"/>
                  </a:cubicBezTo>
                  <a:cubicBezTo>
                    <a:pt x="9862" y="0"/>
                    <a:pt x="9137" y="756"/>
                    <a:pt x="9137" y="1670"/>
                  </a:cubicBezTo>
                  <a:lnTo>
                    <a:pt x="9137" y="2489"/>
                  </a:lnTo>
                  <a:lnTo>
                    <a:pt x="3340" y="2489"/>
                  </a:lnTo>
                  <a:lnTo>
                    <a:pt x="3340" y="1670"/>
                  </a:lnTo>
                  <a:cubicBezTo>
                    <a:pt x="3340" y="756"/>
                    <a:pt x="2584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15" name="Google Shape;7915;p66"/>
            <p:cNvGrpSpPr/>
            <p:nvPr/>
          </p:nvGrpSpPr>
          <p:grpSpPr>
            <a:xfrm>
              <a:off x="1701305" y="1425331"/>
              <a:ext cx="235919" cy="234461"/>
              <a:chOff x="-13095575" y="2073400"/>
              <a:chExt cx="356025" cy="353825"/>
            </a:xfrm>
            <a:grpFill/>
          </p:grpSpPr>
          <p:sp>
            <p:nvSpPr>
              <p:cNvPr id="7916" name="Google Shape;7916;p66"/>
              <p:cNvSpPr/>
              <p:nvPr/>
            </p:nvSpPr>
            <p:spPr>
              <a:xfrm>
                <a:off x="-13095575" y="2073400"/>
                <a:ext cx="356025" cy="353825"/>
              </a:xfrm>
              <a:custGeom>
                <a:avLst/>
                <a:gdLst/>
                <a:ahLst/>
                <a:cxnLst/>
                <a:rect l="l" t="t" r="r" b="b"/>
                <a:pathLst>
                  <a:path w="14241" h="14153" extrusionOk="0">
                    <a:moveTo>
                      <a:pt x="12886" y="820"/>
                    </a:moveTo>
                    <a:cubicBezTo>
                      <a:pt x="13107" y="820"/>
                      <a:pt x="13327" y="1041"/>
                      <a:pt x="13327" y="1261"/>
                    </a:cubicBezTo>
                    <a:lnTo>
                      <a:pt x="13327" y="9578"/>
                    </a:lnTo>
                    <a:cubicBezTo>
                      <a:pt x="13327" y="9799"/>
                      <a:pt x="13107" y="9988"/>
                      <a:pt x="12886" y="9988"/>
                    </a:cubicBezTo>
                    <a:lnTo>
                      <a:pt x="1261" y="9988"/>
                    </a:lnTo>
                    <a:cubicBezTo>
                      <a:pt x="1040" y="9988"/>
                      <a:pt x="851" y="9799"/>
                      <a:pt x="851" y="9578"/>
                    </a:cubicBezTo>
                    <a:lnTo>
                      <a:pt x="851" y="1261"/>
                    </a:lnTo>
                    <a:cubicBezTo>
                      <a:pt x="851" y="1041"/>
                      <a:pt x="1040" y="820"/>
                      <a:pt x="1261" y="820"/>
                    </a:cubicBezTo>
                    <a:close/>
                    <a:moveTo>
                      <a:pt x="1261" y="1"/>
                    </a:moveTo>
                    <a:cubicBezTo>
                      <a:pt x="599" y="1"/>
                      <a:pt x="1" y="568"/>
                      <a:pt x="1" y="1261"/>
                    </a:cubicBezTo>
                    <a:lnTo>
                      <a:pt x="1" y="9578"/>
                    </a:lnTo>
                    <a:cubicBezTo>
                      <a:pt x="1" y="10240"/>
                      <a:pt x="568" y="10839"/>
                      <a:pt x="1261" y="10839"/>
                    </a:cubicBezTo>
                    <a:lnTo>
                      <a:pt x="6270" y="10839"/>
                    </a:lnTo>
                    <a:lnTo>
                      <a:pt x="4285" y="13485"/>
                    </a:lnTo>
                    <a:cubicBezTo>
                      <a:pt x="4191" y="13674"/>
                      <a:pt x="4191" y="13895"/>
                      <a:pt x="4380" y="14052"/>
                    </a:cubicBezTo>
                    <a:cubicBezTo>
                      <a:pt x="4465" y="14109"/>
                      <a:pt x="4562" y="14140"/>
                      <a:pt x="4659" y="14140"/>
                    </a:cubicBezTo>
                    <a:cubicBezTo>
                      <a:pt x="4776" y="14140"/>
                      <a:pt x="4892" y="14093"/>
                      <a:pt x="4978" y="13989"/>
                    </a:cubicBezTo>
                    <a:lnTo>
                      <a:pt x="6711" y="11658"/>
                    </a:lnTo>
                    <a:lnTo>
                      <a:pt x="6711" y="12918"/>
                    </a:lnTo>
                    <a:cubicBezTo>
                      <a:pt x="6711" y="13138"/>
                      <a:pt x="6900" y="13359"/>
                      <a:pt x="7089" y="13359"/>
                    </a:cubicBezTo>
                    <a:cubicBezTo>
                      <a:pt x="7310" y="13359"/>
                      <a:pt x="7530" y="13138"/>
                      <a:pt x="7530" y="12918"/>
                    </a:cubicBezTo>
                    <a:lnTo>
                      <a:pt x="7530" y="11658"/>
                    </a:lnTo>
                    <a:lnTo>
                      <a:pt x="9263" y="13989"/>
                    </a:lnTo>
                    <a:cubicBezTo>
                      <a:pt x="9335" y="14096"/>
                      <a:pt x="9457" y="14153"/>
                      <a:pt x="9584" y="14153"/>
                    </a:cubicBezTo>
                    <a:cubicBezTo>
                      <a:pt x="9681" y="14153"/>
                      <a:pt x="9780" y="14120"/>
                      <a:pt x="9862" y="14052"/>
                    </a:cubicBezTo>
                    <a:cubicBezTo>
                      <a:pt x="10051" y="13926"/>
                      <a:pt x="10082" y="13674"/>
                      <a:pt x="9925" y="13485"/>
                    </a:cubicBezTo>
                    <a:lnTo>
                      <a:pt x="7971" y="10839"/>
                    </a:lnTo>
                    <a:lnTo>
                      <a:pt x="12981" y="10839"/>
                    </a:lnTo>
                    <a:cubicBezTo>
                      <a:pt x="13642" y="10839"/>
                      <a:pt x="14241" y="10272"/>
                      <a:pt x="14241" y="9578"/>
                    </a:cubicBezTo>
                    <a:lnTo>
                      <a:pt x="14241" y="1261"/>
                    </a:lnTo>
                    <a:cubicBezTo>
                      <a:pt x="14146" y="600"/>
                      <a:pt x="13579" y="1"/>
                      <a:pt x="128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17" name="Google Shape;7917;p66"/>
              <p:cNvSpPr/>
              <p:nvPr/>
            </p:nvSpPr>
            <p:spPr>
              <a:xfrm>
                <a:off x="-13055400" y="2115150"/>
                <a:ext cx="271750" cy="187475"/>
              </a:xfrm>
              <a:custGeom>
                <a:avLst/>
                <a:gdLst/>
                <a:ahLst/>
                <a:cxnLst/>
                <a:rect l="l" t="t" r="r" b="b"/>
                <a:pathLst>
                  <a:path w="10870" h="7499" extrusionOk="0">
                    <a:moveTo>
                      <a:pt x="3781" y="820"/>
                    </a:moveTo>
                    <a:cubicBezTo>
                      <a:pt x="4474" y="820"/>
                      <a:pt x="5041" y="1355"/>
                      <a:pt x="5041" y="2017"/>
                    </a:cubicBezTo>
                    <a:lnTo>
                      <a:pt x="5041" y="6648"/>
                    </a:lnTo>
                    <a:lnTo>
                      <a:pt x="882" y="6648"/>
                    </a:lnTo>
                    <a:lnTo>
                      <a:pt x="882" y="820"/>
                    </a:lnTo>
                    <a:close/>
                    <a:moveTo>
                      <a:pt x="10050" y="851"/>
                    </a:moveTo>
                    <a:lnTo>
                      <a:pt x="10050" y="6680"/>
                    </a:lnTo>
                    <a:lnTo>
                      <a:pt x="5892" y="6680"/>
                    </a:lnTo>
                    <a:lnTo>
                      <a:pt x="5892" y="2080"/>
                    </a:lnTo>
                    <a:cubicBezTo>
                      <a:pt x="5892" y="1418"/>
                      <a:pt x="6427" y="851"/>
                      <a:pt x="7152" y="851"/>
                    </a:cubicBezTo>
                    <a:close/>
                    <a:moveTo>
                      <a:pt x="441" y="1"/>
                    </a:moveTo>
                    <a:cubicBezTo>
                      <a:pt x="221" y="1"/>
                      <a:pt x="0" y="190"/>
                      <a:pt x="0" y="410"/>
                    </a:cubicBezTo>
                    <a:lnTo>
                      <a:pt x="0" y="7089"/>
                    </a:lnTo>
                    <a:cubicBezTo>
                      <a:pt x="0" y="7310"/>
                      <a:pt x="221" y="7499"/>
                      <a:pt x="441" y="7499"/>
                    </a:cubicBezTo>
                    <a:lnTo>
                      <a:pt x="10397" y="7499"/>
                    </a:lnTo>
                    <a:cubicBezTo>
                      <a:pt x="10649" y="7499"/>
                      <a:pt x="10838" y="7310"/>
                      <a:pt x="10838" y="7089"/>
                    </a:cubicBezTo>
                    <a:lnTo>
                      <a:pt x="10838" y="410"/>
                    </a:lnTo>
                    <a:cubicBezTo>
                      <a:pt x="10869" y="190"/>
                      <a:pt x="10680" y="1"/>
                      <a:pt x="10460" y="1"/>
                    </a:cubicBezTo>
                    <a:lnTo>
                      <a:pt x="7089" y="1"/>
                    </a:lnTo>
                    <a:cubicBezTo>
                      <a:pt x="6427" y="1"/>
                      <a:pt x="5829" y="316"/>
                      <a:pt x="5451" y="820"/>
                    </a:cubicBezTo>
                    <a:cubicBezTo>
                      <a:pt x="5041" y="284"/>
                      <a:pt x="4474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18" name="Google Shape;7918;p66"/>
              <p:cNvSpPr/>
              <p:nvPr/>
            </p:nvSpPr>
            <p:spPr>
              <a:xfrm>
                <a:off x="-12887650" y="2156100"/>
                <a:ext cx="63050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884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3"/>
                      <a:pt x="190" y="883"/>
                      <a:pt x="442" y="883"/>
                    </a:cubicBezTo>
                    <a:lnTo>
                      <a:pt x="2112" y="883"/>
                    </a:lnTo>
                    <a:cubicBezTo>
                      <a:pt x="2364" y="883"/>
                      <a:pt x="2521" y="663"/>
                      <a:pt x="2521" y="442"/>
                    </a:cubicBezTo>
                    <a:cubicBezTo>
                      <a:pt x="2521" y="190"/>
                      <a:pt x="2332" y="1"/>
                      <a:pt x="21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19" name="Google Shape;7919;p66"/>
              <p:cNvSpPr/>
              <p:nvPr/>
            </p:nvSpPr>
            <p:spPr>
              <a:xfrm>
                <a:off x="-12888425" y="2198650"/>
                <a:ext cx="63025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851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62"/>
                      <a:pt x="189" y="851"/>
                      <a:pt x="410" y="851"/>
                    </a:cubicBezTo>
                    <a:lnTo>
                      <a:pt x="2111" y="851"/>
                    </a:lnTo>
                    <a:cubicBezTo>
                      <a:pt x="2363" y="851"/>
                      <a:pt x="2521" y="662"/>
                      <a:pt x="2521" y="410"/>
                    </a:cubicBezTo>
                    <a:cubicBezTo>
                      <a:pt x="2521" y="189"/>
                      <a:pt x="2363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0" name="Google Shape;7920;p66"/>
              <p:cNvSpPr/>
              <p:nvPr/>
            </p:nvSpPr>
            <p:spPr>
              <a:xfrm>
                <a:off x="-12888425" y="2239600"/>
                <a:ext cx="630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883" extrusionOk="0">
                    <a:moveTo>
                      <a:pt x="410" y="0"/>
                    </a:moveTo>
                    <a:cubicBezTo>
                      <a:pt x="189" y="0"/>
                      <a:pt x="0" y="221"/>
                      <a:pt x="0" y="442"/>
                    </a:cubicBezTo>
                    <a:cubicBezTo>
                      <a:pt x="0" y="694"/>
                      <a:pt x="189" y="883"/>
                      <a:pt x="410" y="883"/>
                    </a:cubicBezTo>
                    <a:lnTo>
                      <a:pt x="2111" y="883"/>
                    </a:lnTo>
                    <a:cubicBezTo>
                      <a:pt x="2363" y="883"/>
                      <a:pt x="2521" y="694"/>
                      <a:pt x="2521" y="442"/>
                    </a:cubicBezTo>
                    <a:cubicBezTo>
                      <a:pt x="2521" y="221"/>
                      <a:pt x="2363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1" name="Google Shape;7921;p66"/>
              <p:cNvSpPr/>
              <p:nvPr/>
            </p:nvSpPr>
            <p:spPr>
              <a:xfrm>
                <a:off x="-13012875" y="2156100"/>
                <a:ext cx="630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884" extrusionOk="0">
                    <a:moveTo>
                      <a:pt x="410" y="1"/>
                    </a:moveTo>
                    <a:cubicBezTo>
                      <a:pt x="158" y="1"/>
                      <a:pt x="1" y="190"/>
                      <a:pt x="1" y="442"/>
                    </a:cubicBezTo>
                    <a:cubicBezTo>
                      <a:pt x="1" y="663"/>
                      <a:pt x="190" y="883"/>
                      <a:pt x="410" y="883"/>
                    </a:cubicBezTo>
                    <a:lnTo>
                      <a:pt x="2080" y="883"/>
                    </a:lnTo>
                    <a:cubicBezTo>
                      <a:pt x="2332" y="883"/>
                      <a:pt x="2521" y="663"/>
                      <a:pt x="2521" y="442"/>
                    </a:cubicBezTo>
                    <a:cubicBezTo>
                      <a:pt x="2521" y="190"/>
                      <a:pt x="2332" y="1"/>
                      <a:pt x="208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2" name="Google Shape;7922;p66"/>
              <p:cNvSpPr/>
              <p:nvPr/>
            </p:nvSpPr>
            <p:spPr>
              <a:xfrm>
                <a:off x="-13012875" y="2198650"/>
                <a:ext cx="63025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851" extrusionOk="0">
                    <a:moveTo>
                      <a:pt x="410" y="0"/>
                    </a:moveTo>
                    <a:cubicBezTo>
                      <a:pt x="158" y="0"/>
                      <a:pt x="1" y="189"/>
                      <a:pt x="1" y="410"/>
                    </a:cubicBezTo>
                    <a:cubicBezTo>
                      <a:pt x="1" y="662"/>
                      <a:pt x="190" y="851"/>
                      <a:pt x="410" y="851"/>
                    </a:cubicBezTo>
                    <a:lnTo>
                      <a:pt x="2080" y="851"/>
                    </a:lnTo>
                    <a:cubicBezTo>
                      <a:pt x="2332" y="851"/>
                      <a:pt x="2521" y="662"/>
                      <a:pt x="2521" y="410"/>
                    </a:cubicBezTo>
                    <a:cubicBezTo>
                      <a:pt x="2521" y="189"/>
                      <a:pt x="2332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3" name="Google Shape;7923;p66"/>
              <p:cNvSpPr/>
              <p:nvPr/>
            </p:nvSpPr>
            <p:spPr>
              <a:xfrm>
                <a:off x="-13012875" y="2239600"/>
                <a:ext cx="630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883" extrusionOk="0">
                    <a:moveTo>
                      <a:pt x="410" y="0"/>
                    </a:moveTo>
                    <a:cubicBezTo>
                      <a:pt x="158" y="0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10" y="883"/>
                    </a:cubicBezTo>
                    <a:lnTo>
                      <a:pt x="2080" y="883"/>
                    </a:lnTo>
                    <a:cubicBezTo>
                      <a:pt x="2332" y="883"/>
                      <a:pt x="2521" y="694"/>
                      <a:pt x="2521" y="442"/>
                    </a:cubicBezTo>
                    <a:cubicBezTo>
                      <a:pt x="2521" y="221"/>
                      <a:pt x="2332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24" name="Google Shape;7924;p66"/>
            <p:cNvSpPr/>
            <p:nvPr/>
          </p:nvSpPr>
          <p:spPr>
            <a:xfrm>
              <a:off x="1995367" y="1720800"/>
              <a:ext cx="234361" cy="233831"/>
            </a:xfrm>
            <a:custGeom>
              <a:avLst/>
              <a:gdLst/>
              <a:ahLst/>
              <a:cxnLst/>
              <a:rect l="l" t="t" r="r" b="b"/>
              <a:pathLst>
                <a:path w="14147" h="14115" extrusionOk="0">
                  <a:moveTo>
                    <a:pt x="7058" y="851"/>
                  </a:moveTo>
                  <a:cubicBezTo>
                    <a:pt x="9294" y="851"/>
                    <a:pt x="10649" y="1386"/>
                    <a:pt x="10744" y="1670"/>
                  </a:cubicBezTo>
                  <a:cubicBezTo>
                    <a:pt x="10649" y="1922"/>
                    <a:pt x="9294" y="2489"/>
                    <a:pt x="7058" y="2489"/>
                  </a:cubicBezTo>
                  <a:cubicBezTo>
                    <a:pt x="4821" y="2489"/>
                    <a:pt x="3466" y="1922"/>
                    <a:pt x="3340" y="1670"/>
                  </a:cubicBezTo>
                  <a:cubicBezTo>
                    <a:pt x="3466" y="1386"/>
                    <a:pt x="4821" y="851"/>
                    <a:pt x="7058" y="851"/>
                  </a:cubicBezTo>
                  <a:close/>
                  <a:moveTo>
                    <a:pt x="10681" y="2741"/>
                  </a:moveTo>
                  <a:lnTo>
                    <a:pt x="10114" y="8727"/>
                  </a:lnTo>
                  <a:cubicBezTo>
                    <a:pt x="9515" y="9042"/>
                    <a:pt x="8381" y="9200"/>
                    <a:pt x="7058" y="9200"/>
                  </a:cubicBezTo>
                  <a:cubicBezTo>
                    <a:pt x="5703" y="9200"/>
                    <a:pt x="4663" y="9010"/>
                    <a:pt x="4002" y="8727"/>
                  </a:cubicBezTo>
                  <a:lnTo>
                    <a:pt x="3435" y="2741"/>
                  </a:lnTo>
                  <a:lnTo>
                    <a:pt x="3435" y="2741"/>
                  </a:lnTo>
                  <a:cubicBezTo>
                    <a:pt x="4411" y="3214"/>
                    <a:pt x="5955" y="3308"/>
                    <a:pt x="7058" y="3308"/>
                  </a:cubicBezTo>
                  <a:cubicBezTo>
                    <a:pt x="8160" y="3308"/>
                    <a:pt x="9704" y="3151"/>
                    <a:pt x="10681" y="2741"/>
                  </a:cubicBezTo>
                  <a:close/>
                  <a:moveTo>
                    <a:pt x="10051" y="9609"/>
                  </a:moveTo>
                  <a:lnTo>
                    <a:pt x="9956" y="10334"/>
                  </a:lnTo>
                  <a:cubicBezTo>
                    <a:pt x="9893" y="10397"/>
                    <a:pt x="9641" y="10523"/>
                    <a:pt x="9105" y="10649"/>
                  </a:cubicBezTo>
                  <a:cubicBezTo>
                    <a:pt x="8538" y="10775"/>
                    <a:pt x="7814" y="10838"/>
                    <a:pt x="7089" y="10838"/>
                  </a:cubicBezTo>
                  <a:cubicBezTo>
                    <a:pt x="6333" y="10838"/>
                    <a:pt x="5640" y="10775"/>
                    <a:pt x="5073" y="10649"/>
                  </a:cubicBezTo>
                  <a:cubicBezTo>
                    <a:pt x="4537" y="10523"/>
                    <a:pt x="4285" y="10397"/>
                    <a:pt x="4222" y="10334"/>
                  </a:cubicBezTo>
                  <a:lnTo>
                    <a:pt x="4128" y="9609"/>
                  </a:lnTo>
                  <a:lnTo>
                    <a:pt x="4128" y="9609"/>
                  </a:lnTo>
                  <a:cubicBezTo>
                    <a:pt x="5041" y="9924"/>
                    <a:pt x="6239" y="9987"/>
                    <a:pt x="7089" y="9987"/>
                  </a:cubicBezTo>
                  <a:cubicBezTo>
                    <a:pt x="7971" y="9987"/>
                    <a:pt x="9137" y="9893"/>
                    <a:pt x="10051" y="9609"/>
                  </a:cubicBezTo>
                  <a:close/>
                  <a:moveTo>
                    <a:pt x="10964" y="9609"/>
                  </a:moveTo>
                  <a:cubicBezTo>
                    <a:pt x="12666" y="10082"/>
                    <a:pt x="13390" y="10712"/>
                    <a:pt x="13390" y="11247"/>
                  </a:cubicBezTo>
                  <a:cubicBezTo>
                    <a:pt x="13327" y="11720"/>
                    <a:pt x="12697" y="12224"/>
                    <a:pt x="11626" y="12602"/>
                  </a:cubicBezTo>
                  <a:cubicBezTo>
                    <a:pt x="10397" y="13043"/>
                    <a:pt x="8790" y="13327"/>
                    <a:pt x="7089" y="13327"/>
                  </a:cubicBezTo>
                  <a:cubicBezTo>
                    <a:pt x="5388" y="13327"/>
                    <a:pt x="3750" y="13075"/>
                    <a:pt x="2552" y="12602"/>
                  </a:cubicBezTo>
                  <a:cubicBezTo>
                    <a:pt x="1513" y="12224"/>
                    <a:pt x="883" y="11720"/>
                    <a:pt x="883" y="11247"/>
                  </a:cubicBezTo>
                  <a:cubicBezTo>
                    <a:pt x="883" y="10775"/>
                    <a:pt x="1639" y="10082"/>
                    <a:pt x="3309" y="9609"/>
                  </a:cubicBezTo>
                  <a:lnTo>
                    <a:pt x="3403" y="10397"/>
                  </a:lnTo>
                  <a:cubicBezTo>
                    <a:pt x="3435" y="11027"/>
                    <a:pt x="4380" y="11279"/>
                    <a:pt x="4695" y="11342"/>
                  </a:cubicBezTo>
                  <a:cubicBezTo>
                    <a:pt x="5356" y="11499"/>
                    <a:pt x="6239" y="11594"/>
                    <a:pt x="7152" y="11594"/>
                  </a:cubicBezTo>
                  <a:cubicBezTo>
                    <a:pt x="8034" y="11594"/>
                    <a:pt x="8916" y="11499"/>
                    <a:pt x="9578" y="11342"/>
                  </a:cubicBezTo>
                  <a:cubicBezTo>
                    <a:pt x="9893" y="11279"/>
                    <a:pt x="10838" y="11027"/>
                    <a:pt x="10870" y="10397"/>
                  </a:cubicBezTo>
                  <a:lnTo>
                    <a:pt x="10964" y="9609"/>
                  </a:lnTo>
                  <a:close/>
                  <a:moveTo>
                    <a:pt x="7058" y="0"/>
                  </a:moveTo>
                  <a:cubicBezTo>
                    <a:pt x="5671" y="0"/>
                    <a:pt x="2521" y="284"/>
                    <a:pt x="2521" y="1670"/>
                  </a:cubicBezTo>
                  <a:cubicBezTo>
                    <a:pt x="2521" y="1733"/>
                    <a:pt x="2489" y="1197"/>
                    <a:pt x="3214" y="8790"/>
                  </a:cubicBezTo>
                  <a:cubicBezTo>
                    <a:pt x="1198" y="9294"/>
                    <a:pt x="1" y="10208"/>
                    <a:pt x="1" y="11247"/>
                  </a:cubicBezTo>
                  <a:cubicBezTo>
                    <a:pt x="1" y="12098"/>
                    <a:pt x="788" y="12854"/>
                    <a:pt x="2206" y="13358"/>
                  </a:cubicBezTo>
                  <a:cubicBezTo>
                    <a:pt x="3498" y="13831"/>
                    <a:pt x="5262" y="14114"/>
                    <a:pt x="7058" y="14114"/>
                  </a:cubicBezTo>
                  <a:cubicBezTo>
                    <a:pt x="8853" y="14114"/>
                    <a:pt x="10586" y="13831"/>
                    <a:pt x="11909" y="13358"/>
                  </a:cubicBezTo>
                  <a:cubicBezTo>
                    <a:pt x="13327" y="12823"/>
                    <a:pt x="14115" y="12066"/>
                    <a:pt x="14115" y="11247"/>
                  </a:cubicBezTo>
                  <a:cubicBezTo>
                    <a:pt x="14146" y="10208"/>
                    <a:pt x="12949" y="9357"/>
                    <a:pt x="10964" y="8790"/>
                  </a:cubicBezTo>
                  <a:cubicBezTo>
                    <a:pt x="11657" y="1197"/>
                    <a:pt x="11626" y="1733"/>
                    <a:pt x="11626" y="1670"/>
                  </a:cubicBezTo>
                  <a:cubicBezTo>
                    <a:pt x="11626" y="1481"/>
                    <a:pt x="11531" y="1166"/>
                    <a:pt x="11122" y="851"/>
                  </a:cubicBezTo>
                  <a:cubicBezTo>
                    <a:pt x="10177" y="158"/>
                    <a:pt x="8192" y="0"/>
                    <a:pt x="70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25" name="Google Shape;7925;p66"/>
            <p:cNvGrpSpPr/>
            <p:nvPr/>
          </p:nvGrpSpPr>
          <p:grpSpPr>
            <a:xfrm>
              <a:off x="2874606" y="1145280"/>
              <a:ext cx="235405" cy="234941"/>
              <a:chOff x="-11332875" y="1660700"/>
              <a:chExt cx="355250" cy="354550"/>
            </a:xfrm>
            <a:grpFill/>
          </p:grpSpPr>
          <p:sp>
            <p:nvSpPr>
              <p:cNvPr id="7926" name="Google Shape;7926;p66"/>
              <p:cNvSpPr/>
              <p:nvPr/>
            </p:nvSpPr>
            <p:spPr>
              <a:xfrm>
                <a:off x="-11332875" y="1660700"/>
                <a:ext cx="355250" cy="354550"/>
              </a:xfrm>
              <a:custGeom>
                <a:avLst/>
                <a:gdLst/>
                <a:ahLst/>
                <a:cxnLst/>
                <a:rect l="l" t="t" r="r" b="b"/>
                <a:pathLst>
                  <a:path w="14210" h="14182" extrusionOk="0">
                    <a:moveTo>
                      <a:pt x="7089" y="914"/>
                    </a:moveTo>
                    <a:cubicBezTo>
                      <a:pt x="7278" y="914"/>
                      <a:pt x="7436" y="1072"/>
                      <a:pt x="7467" y="1229"/>
                    </a:cubicBezTo>
                    <a:cubicBezTo>
                      <a:pt x="7538" y="1417"/>
                      <a:pt x="7713" y="1517"/>
                      <a:pt x="7889" y="1517"/>
                    </a:cubicBezTo>
                    <a:cubicBezTo>
                      <a:pt x="7949" y="1517"/>
                      <a:pt x="8010" y="1505"/>
                      <a:pt x="8066" y="1481"/>
                    </a:cubicBezTo>
                    <a:cubicBezTo>
                      <a:pt x="8124" y="1437"/>
                      <a:pt x="8203" y="1414"/>
                      <a:pt x="8284" y="1414"/>
                    </a:cubicBezTo>
                    <a:cubicBezTo>
                      <a:pt x="8376" y="1414"/>
                      <a:pt x="8471" y="1445"/>
                      <a:pt x="8538" y="1513"/>
                    </a:cubicBezTo>
                    <a:cubicBezTo>
                      <a:pt x="8696" y="1670"/>
                      <a:pt x="8664" y="1859"/>
                      <a:pt x="8570" y="1985"/>
                    </a:cubicBezTo>
                    <a:cubicBezTo>
                      <a:pt x="8444" y="2206"/>
                      <a:pt x="8570" y="2489"/>
                      <a:pt x="8822" y="2584"/>
                    </a:cubicBezTo>
                    <a:cubicBezTo>
                      <a:pt x="8980" y="2615"/>
                      <a:pt x="9137" y="2773"/>
                      <a:pt x="9137" y="2962"/>
                    </a:cubicBezTo>
                    <a:cubicBezTo>
                      <a:pt x="9137" y="3151"/>
                      <a:pt x="8980" y="3308"/>
                      <a:pt x="8822" y="3371"/>
                    </a:cubicBezTo>
                    <a:cubicBezTo>
                      <a:pt x="8570" y="3434"/>
                      <a:pt x="8444" y="3718"/>
                      <a:pt x="8570" y="3939"/>
                    </a:cubicBezTo>
                    <a:cubicBezTo>
                      <a:pt x="8664" y="4065"/>
                      <a:pt x="8664" y="4317"/>
                      <a:pt x="8538" y="4411"/>
                    </a:cubicBezTo>
                    <a:cubicBezTo>
                      <a:pt x="8454" y="4496"/>
                      <a:pt x="8360" y="4526"/>
                      <a:pt x="8272" y="4526"/>
                    </a:cubicBezTo>
                    <a:cubicBezTo>
                      <a:pt x="8196" y="4526"/>
                      <a:pt x="8124" y="4503"/>
                      <a:pt x="8066" y="4474"/>
                    </a:cubicBezTo>
                    <a:cubicBezTo>
                      <a:pt x="8006" y="4440"/>
                      <a:pt x="7941" y="4424"/>
                      <a:pt x="7876" y="4424"/>
                    </a:cubicBezTo>
                    <a:cubicBezTo>
                      <a:pt x="7704" y="4424"/>
                      <a:pt x="7536" y="4534"/>
                      <a:pt x="7467" y="4695"/>
                    </a:cubicBezTo>
                    <a:cubicBezTo>
                      <a:pt x="7436" y="4852"/>
                      <a:pt x="7278" y="5010"/>
                      <a:pt x="7089" y="5010"/>
                    </a:cubicBezTo>
                    <a:cubicBezTo>
                      <a:pt x="6869" y="5010"/>
                      <a:pt x="6711" y="4852"/>
                      <a:pt x="6680" y="4695"/>
                    </a:cubicBezTo>
                    <a:cubicBezTo>
                      <a:pt x="6634" y="4534"/>
                      <a:pt x="6472" y="4424"/>
                      <a:pt x="6290" y="4424"/>
                    </a:cubicBezTo>
                    <a:cubicBezTo>
                      <a:pt x="6221" y="4424"/>
                      <a:pt x="6150" y="4440"/>
                      <a:pt x="6081" y="4474"/>
                    </a:cubicBezTo>
                    <a:cubicBezTo>
                      <a:pt x="6042" y="4500"/>
                      <a:pt x="5976" y="4516"/>
                      <a:pt x="5903" y="4516"/>
                    </a:cubicBezTo>
                    <a:cubicBezTo>
                      <a:pt x="5799" y="4516"/>
                      <a:pt x="5682" y="4485"/>
                      <a:pt x="5609" y="4411"/>
                    </a:cubicBezTo>
                    <a:cubicBezTo>
                      <a:pt x="5451" y="4254"/>
                      <a:pt x="5514" y="4065"/>
                      <a:pt x="5577" y="3939"/>
                    </a:cubicBezTo>
                    <a:cubicBezTo>
                      <a:pt x="5703" y="3718"/>
                      <a:pt x="5577" y="3434"/>
                      <a:pt x="5356" y="3371"/>
                    </a:cubicBezTo>
                    <a:cubicBezTo>
                      <a:pt x="5199" y="3308"/>
                      <a:pt x="5041" y="3151"/>
                      <a:pt x="5041" y="2962"/>
                    </a:cubicBezTo>
                    <a:cubicBezTo>
                      <a:pt x="5041" y="2773"/>
                      <a:pt x="5199" y="2615"/>
                      <a:pt x="5356" y="2584"/>
                    </a:cubicBezTo>
                    <a:cubicBezTo>
                      <a:pt x="5609" y="2489"/>
                      <a:pt x="5735" y="2206"/>
                      <a:pt x="5577" y="1985"/>
                    </a:cubicBezTo>
                    <a:cubicBezTo>
                      <a:pt x="5514" y="1859"/>
                      <a:pt x="5514" y="1639"/>
                      <a:pt x="5609" y="1513"/>
                    </a:cubicBezTo>
                    <a:cubicBezTo>
                      <a:pt x="5703" y="1434"/>
                      <a:pt x="5798" y="1402"/>
                      <a:pt x="5880" y="1402"/>
                    </a:cubicBezTo>
                    <a:cubicBezTo>
                      <a:pt x="5963" y="1402"/>
                      <a:pt x="6034" y="1434"/>
                      <a:pt x="6081" y="1481"/>
                    </a:cubicBezTo>
                    <a:cubicBezTo>
                      <a:pt x="6145" y="1505"/>
                      <a:pt x="6212" y="1517"/>
                      <a:pt x="6276" y="1517"/>
                    </a:cubicBezTo>
                    <a:cubicBezTo>
                      <a:pt x="6464" y="1517"/>
                      <a:pt x="6633" y="1417"/>
                      <a:pt x="6680" y="1229"/>
                    </a:cubicBezTo>
                    <a:cubicBezTo>
                      <a:pt x="6711" y="1072"/>
                      <a:pt x="6869" y="914"/>
                      <a:pt x="7089" y="914"/>
                    </a:cubicBezTo>
                    <a:close/>
                    <a:moveTo>
                      <a:pt x="11374" y="1702"/>
                    </a:moveTo>
                    <a:cubicBezTo>
                      <a:pt x="11563" y="1702"/>
                      <a:pt x="11720" y="1859"/>
                      <a:pt x="11783" y="2017"/>
                    </a:cubicBezTo>
                    <a:cubicBezTo>
                      <a:pt x="11830" y="2204"/>
                      <a:pt x="12000" y="2305"/>
                      <a:pt x="12174" y="2305"/>
                    </a:cubicBezTo>
                    <a:cubicBezTo>
                      <a:pt x="12234" y="2305"/>
                      <a:pt x="12294" y="2293"/>
                      <a:pt x="12351" y="2269"/>
                    </a:cubicBezTo>
                    <a:cubicBezTo>
                      <a:pt x="12424" y="2225"/>
                      <a:pt x="12517" y="2201"/>
                      <a:pt x="12609" y="2201"/>
                    </a:cubicBezTo>
                    <a:cubicBezTo>
                      <a:pt x="12715" y="2201"/>
                      <a:pt x="12819" y="2233"/>
                      <a:pt x="12886" y="2300"/>
                    </a:cubicBezTo>
                    <a:cubicBezTo>
                      <a:pt x="13044" y="2458"/>
                      <a:pt x="12981" y="2647"/>
                      <a:pt x="12918" y="2773"/>
                    </a:cubicBezTo>
                    <a:cubicBezTo>
                      <a:pt x="12792" y="2993"/>
                      <a:pt x="12918" y="3277"/>
                      <a:pt x="13138" y="3371"/>
                    </a:cubicBezTo>
                    <a:cubicBezTo>
                      <a:pt x="13296" y="3403"/>
                      <a:pt x="13453" y="3560"/>
                      <a:pt x="13453" y="3750"/>
                    </a:cubicBezTo>
                    <a:cubicBezTo>
                      <a:pt x="13327" y="4002"/>
                      <a:pt x="13170" y="4159"/>
                      <a:pt x="13075" y="4191"/>
                    </a:cubicBezTo>
                    <a:cubicBezTo>
                      <a:pt x="12823" y="4254"/>
                      <a:pt x="12697" y="4537"/>
                      <a:pt x="12823" y="4789"/>
                    </a:cubicBezTo>
                    <a:cubicBezTo>
                      <a:pt x="12918" y="4884"/>
                      <a:pt x="12918" y="5136"/>
                      <a:pt x="12792" y="5262"/>
                    </a:cubicBezTo>
                    <a:cubicBezTo>
                      <a:pt x="12716" y="5318"/>
                      <a:pt x="12606" y="5364"/>
                      <a:pt x="12497" y="5364"/>
                    </a:cubicBezTo>
                    <a:cubicBezTo>
                      <a:pt x="12424" y="5364"/>
                      <a:pt x="12351" y="5344"/>
                      <a:pt x="12288" y="5293"/>
                    </a:cubicBezTo>
                    <a:cubicBezTo>
                      <a:pt x="12219" y="5259"/>
                      <a:pt x="12150" y="5243"/>
                      <a:pt x="12084" y="5243"/>
                    </a:cubicBezTo>
                    <a:cubicBezTo>
                      <a:pt x="11910" y="5243"/>
                      <a:pt x="11758" y="5354"/>
                      <a:pt x="11689" y="5514"/>
                    </a:cubicBezTo>
                    <a:cubicBezTo>
                      <a:pt x="11657" y="5671"/>
                      <a:pt x="11500" y="5829"/>
                      <a:pt x="11311" y="5829"/>
                    </a:cubicBezTo>
                    <a:cubicBezTo>
                      <a:pt x="11090" y="5829"/>
                      <a:pt x="10933" y="5671"/>
                      <a:pt x="10901" y="5514"/>
                    </a:cubicBezTo>
                    <a:cubicBezTo>
                      <a:pt x="10856" y="5354"/>
                      <a:pt x="10693" y="5243"/>
                      <a:pt x="10511" y="5243"/>
                    </a:cubicBezTo>
                    <a:cubicBezTo>
                      <a:pt x="10443" y="5243"/>
                      <a:pt x="10372" y="5259"/>
                      <a:pt x="10303" y="5293"/>
                    </a:cubicBezTo>
                    <a:cubicBezTo>
                      <a:pt x="10260" y="5322"/>
                      <a:pt x="10186" y="5337"/>
                      <a:pt x="10106" y="5337"/>
                    </a:cubicBezTo>
                    <a:cubicBezTo>
                      <a:pt x="10007" y="5337"/>
                      <a:pt x="9900" y="5314"/>
                      <a:pt x="9830" y="5262"/>
                    </a:cubicBezTo>
                    <a:cubicBezTo>
                      <a:pt x="9673" y="5104"/>
                      <a:pt x="9736" y="4884"/>
                      <a:pt x="9799" y="4789"/>
                    </a:cubicBezTo>
                    <a:cubicBezTo>
                      <a:pt x="9925" y="4569"/>
                      <a:pt x="9830" y="4317"/>
                      <a:pt x="9610" y="4191"/>
                    </a:cubicBezTo>
                    <a:lnTo>
                      <a:pt x="9610" y="3939"/>
                    </a:lnTo>
                    <a:cubicBezTo>
                      <a:pt x="9925" y="3718"/>
                      <a:pt x="10114" y="3371"/>
                      <a:pt x="10114" y="2962"/>
                    </a:cubicBezTo>
                    <a:cubicBezTo>
                      <a:pt x="10114" y="2741"/>
                      <a:pt x="10051" y="2489"/>
                      <a:pt x="9925" y="2300"/>
                    </a:cubicBezTo>
                    <a:cubicBezTo>
                      <a:pt x="10009" y="2233"/>
                      <a:pt x="10094" y="2201"/>
                      <a:pt x="10178" y="2201"/>
                    </a:cubicBezTo>
                    <a:cubicBezTo>
                      <a:pt x="10251" y="2201"/>
                      <a:pt x="10324" y="2225"/>
                      <a:pt x="10397" y="2269"/>
                    </a:cubicBezTo>
                    <a:cubicBezTo>
                      <a:pt x="10454" y="2293"/>
                      <a:pt x="10514" y="2305"/>
                      <a:pt x="10574" y="2305"/>
                    </a:cubicBezTo>
                    <a:cubicBezTo>
                      <a:pt x="10750" y="2305"/>
                      <a:pt x="10925" y="2204"/>
                      <a:pt x="10996" y="2017"/>
                    </a:cubicBezTo>
                    <a:cubicBezTo>
                      <a:pt x="11027" y="1859"/>
                      <a:pt x="11185" y="1702"/>
                      <a:pt x="11374" y="1702"/>
                    </a:cubicBezTo>
                    <a:close/>
                    <a:moveTo>
                      <a:pt x="2994" y="1796"/>
                    </a:moveTo>
                    <a:cubicBezTo>
                      <a:pt x="3183" y="1796"/>
                      <a:pt x="3340" y="1954"/>
                      <a:pt x="3372" y="2111"/>
                    </a:cubicBezTo>
                    <a:cubicBezTo>
                      <a:pt x="3440" y="2272"/>
                      <a:pt x="3592" y="2382"/>
                      <a:pt x="3767" y="2382"/>
                    </a:cubicBezTo>
                    <a:cubicBezTo>
                      <a:pt x="3832" y="2382"/>
                      <a:pt x="3901" y="2366"/>
                      <a:pt x="3970" y="2332"/>
                    </a:cubicBezTo>
                    <a:cubicBezTo>
                      <a:pt x="4027" y="2303"/>
                      <a:pt x="4096" y="2288"/>
                      <a:pt x="4170" y="2288"/>
                    </a:cubicBezTo>
                    <a:cubicBezTo>
                      <a:pt x="4260" y="2288"/>
                      <a:pt x="4356" y="2311"/>
                      <a:pt x="4443" y="2363"/>
                    </a:cubicBezTo>
                    <a:cubicBezTo>
                      <a:pt x="4317" y="2584"/>
                      <a:pt x="4254" y="2804"/>
                      <a:pt x="4254" y="3056"/>
                    </a:cubicBezTo>
                    <a:cubicBezTo>
                      <a:pt x="4254" y="3434"/>
                      <a:pt x="4443" y="3781"/>
                      <a:pt x="4758" y="4033"/>
                    </a:cubicBezTo>
                    <a:lnTo>
                      <a:pt x="4758" y="4254"/>
                    </a:lnTo>
                    <a:cubicBezTo>
                      <a:pt x="4506" y="4348"/>
                      <a:pt x="4443" y="4632"/>
                      <a:pt x="4569" y="4852"/>
                    </a:cubicBezTo>
                    <a:cubicBezTo>
                      <a:pt x="4632" y="4978"/>
                      <a:pt x="4632" y="5199"/>
                      <a:pt x="4506" y="5325"/>
                    </a:cubicBezTo>
                    <a:cubicBezTo>
                      <a:pt x="4427" y="5404"/>
                      <a:pt x="4340" y="5435"/>
                      <a:pt x="4258" y="5435"/>
                    </a:cubicBezTo>
                    <a:cubicBezTo>
                      <a:pt x="4175" y="5435"/>
                      <a:pt x="4096" y="5404"/>
                      <a:pt x="4033" y="5356"/>
                    </a:cubicBezTo>
                    <a:cubicBezTo>
                      <a:pt x="3977" y="5332"/>
                      <a:pt x="3916" y="5320"/>
                      <a:pt x="3857" y="5320"/>
                    </a:cubicBezTo>
                    <a:cubicBezTo>
                      <a:pt x="3682" y="5320"/>
                      <a:pt x="3513" y="5421"/>
                      <a:pt x="3466" y="5608"/>
                    </a:cubicBezTo>
                    <a:cubicBezTo>
                      <a:pt x="3435" y="5766"/>
                      <a:pt x="3246" y="5923"/>
                      <a:pt x="3057" y="5923"/>
                    </a:cubicBezTo>
                    <a:cubicBezTo>
                      <a:pt x="2868" y="5923"/>
                      <a:pt x="2710" y="5766"/>
                      <a:pt x="2679" y="5608"/>
                    </a:cubicBezTo>
                    <a:cubicBezTo>
                      <a:pt x="2562" y="5399"/>
                      <a:pt x="2378" y="5276"/>
                      <a:pt x="2188" y="5276"/>
                    </a:cubicBezTo>
                    <a:cubicBezTo>
                      <a:pt x="2120" y="5276"/>
                      <a:pt x="2052" y="5292"/>
                      <a:pt x="1985" y="5325"/>
                    </a:cubicBezTo>
                    <a:cubicBezTo>
                      <a:pt x="1912" y="5369"/>
                      <a:pt x="1826" y="5392"/>
                      <a:pt x="1741" y="5392"/>
                    </a:cubicBezTo>
                    <a:cubicBezTo>
                      <a:pt x="1644" y="5392"/>
                      <a:pt x="1549" y="5361"/>
                      <a:pt x="1481" y="5293"/>
                    </a:cubicBezTo>
                    <a:cubicBezTo>
                      <a:pt x="1324" y="5136"/>
                      <a:pt x="1355" y="4947"/>
                      <a:pt x="1450" y="4821"/>
                    </a:cubicBezTo>
                    <a:cubicBezTo>
                      <a:pt x="1576" y="4569"/>
                      <a:pt x="1450" y="4317"/>
                      <a:pt x="1229" y="4222"/>
                    </a:cubicBezTo>
                    <a:cubicBezTo>
                      <a:pt x="1072" y="4191"/>
                      <a:pt x="914" y="4033"/>
                      <a:pt x="914" y="3844"/>
                    </a:cubicBezTo>
                    <a:cubicBezTo>
                      <a:pt x="914" y="3624"/>
                      <a:pt x="1072" y="3466"/>
                      <a:pt x="1229" y="3434"/>
                    </a:cubicBezTo>
                    <a:cubicBezTo>
                      <a:pt x="1450" y="3371"/>
                      <a:pt x="1576" y="3088"/>
                      <a:pt x="1450" y="2836"/>
                    </a:cubicBezTo>
                    <a:cubicBezTo>
                      <a:pt x="1355" y="2741"/>
                      <a:pt x="1355" y="2489"/>
                      <a:pt x="1481" y="2363"/>
                    </a:cubicBezTo>
                    <a:cubicBezTo>
                      <a:pt x="1557" y="2307"/>
                      <a:pt x="1678" y="2261"/>
                      <a:pt x="1790" y="2261"/>
                    </a:cubicBezTo>
                    <a:cubicBezTo>
                      <a:pt x="1864" y="2261"/>
                      <a:pt x="1935" y="2281"/>
                      <a:pt x="1985" y="2332"/>
                    </a:cubicBezTo>
                    <a:cubicBezTo>
                      <a:pt x="2054" y="2366"/>
                      <a:pt x="2126" y="2382"/>
                      <a:pt x="2194" y="2382"/>
                    </a:cubicBezTo>
                    <a:cubicBezTo>
                      <a:pt x="2376" y="2382"/>
                      <a:pt x="2538" y="2272"/>
                      <a:pt x="2584" y="2111"/>
                    </a:cubicBezTo>
                    <a:cubicBezTo>
                      <a:pt x="2616" y="1954"/>
                      <a:pt x="2773" y="1796"/>
                      <a:pt x="2994" y="1796"/>
                    </a:cubicBezTo>
                    <a:close/>
                    <a:moveTo>
                      <a:pt x="8885" y="5199"/>
                    </a:moveTo>
                    <a:cubicBezTo>
                      <a:pt x="8917" y="5325"/>
                      <a:pt x="8980" y="5451"/>
                      <a:pt x="9011" y="5514"/>
                    </a:cubicBezTo>
                    <a:lnTo>
                      <a:pt x="7656" y="9200"/>
                    </a:lnTo>
                    <a:lnTo>
                      <a:pt x="5703" y="9200"/>
                    </a:lnTo>
                    <a:lnTo>
                      <a:pt x="3687" y="6427"/>
                    </a:lnTo>
                    <a:cubicBezTo>
                      <a:pt x="3813" y="6364"/>
                      <a:pt x="3939" y="6238"/>
                      <a:pt x="4002" y="6112"/>
                    </a:cubicBezTo>
                    <a:cubicBezTo>
                      <a:pt x="4091" y="6133"/>
                      <a:pt x="4179" y="6143"/>
                      <a:pt x="4264" y="6143"/>
                    </a:cubicBezTo>
                    <a:cubicBezTo>
                      <a:pt x="4571" y="6143"/>
                      <a:pt x="4851" y="6012"/>
                      <a:pt x="5073" y="5766"/>
                    </a:cubicBezTo>
                    <a:cubicBezTo>
                      <a:pt x="5199" y="5671"/>
                      <a:pt x="5293" y="5451"/>
                      <a:pt x="5356" y="5199"/>
                    </a:cubicBezTo>
                    <a:cubicBezTo>
                      <a:pt x="5525" y="5295"/>
                      <a:pt x="5730" y="5336"/>
                      <a:pt x="5944" y="5336"/>
                    </a:cubicBezTo>
                    <a:cubicBezTo>
                      <a:pt x="6010" y="5336"/>
                      <a:pt x="6077" y="5332"/>
                      <a:pt x="6144" y="5325"/>
                    </a:cubicBezTo>
                    <a:cubicBezTo>
                      <a:pt x="6365" y="5640"/>
                      <a:pt x="6711" y="5829"/>
                      <a:pt x="7121" y="5829"/>
                    </a:cubicBezTo>
                    <a:cubicBezTo>
                      <a:pt x="7499" y="5829"/>
                      <a:pt x="7877" y="5640"/>
                      <a:pt x="8097" y="5325"/>
                    </a:cubicBezTo>
                    <a:cubicBezTo>
                      <a:pt x="8164" y="5332"/>
                      <a:pt x="8231" y="5336"/>
                      <a:pt x="8297" y="5336"/>
                    </a:cubicBezTo>
                    <a:cubicBezTo>
                      <a:pt x="8511" y="5336"/>
                      <a:pt x="8717" y="5295"/>
                      <a:pt x="8885" y="5199"/>
                    </a:cubicBezTo>
                    <a:close/>
                    <a:moveTo>
                      <a:pt x="9673" y="6112"/>
                    </a:moveTo>
                    <a:cubicBezTo>
                      <a:pt x="9777" y="6164"/>
                      <a:pt x="9890" y="6188"/>
                      <a:pt x="10003" y="6188"/>
                    </a:cubicBezTo>
                    <a:cubicBezTo>
                      <a:pt x="10095" y="6188"/>
                      <a:pt x="10186" y="6172"/>
                      <a:pt x="10271" y="6144"/>
                    </a:cubicBezTo>
                    <a:cubicBezTo>
                      <a:pt x="10334" y="6270"/>
                      <a:pt x="10460" y="6396"/>
                      <a:pt x="10586" y="6459"/>
                    </a:cubicBezTo>
                    <a:lnTo>
                      <a:pt x="8570" y="9231"/>
                    </a:lnTo>
                    <a:lnTo>
                      <a:pt x="9673" y="6112"/>
                    </a:lnTo>
                    <a:close/>
                    <a:moveTo>
                      <a:pt x="8349" y="10050"/>
                    </a:moveTo>
                    <a:lnTo>
                      <a:pt x="8349" y="10870"/>
                    </a:lnTo>
                    <a:lnTo>
                      <a:pt x="5861" y="10870"/>
                    </a:lnTo>
                    <a:lnTo>
                      <a:pt x="5861" y="10050"/>
                    </a:lnTo>
                    <a:close/>
                    <a:moveTo>
                      <a:pt x="8538" y="11720"/>
                    </a:moveTo>
                    <a:lnTo>
                      <a:pt x="9295" y="12823"/>
                    </a:lnTo>
                    <a:cubicBezTo>
                      <a:pt x="9116" y="12781"/>
                      <a:pt x="8938" y="12760"/>
                      <a:pt x="8761" y="12760"/>
                    </a:cubicBezTo>
                    <a:cubicBezTo>
                      <a:pt x="8409" y="12760"/>
                      <a:pt x="8066" y="12844"/>
                      <a:pt x="7751" y="13012"/>
                    </a:cubicBezTo>
                    <a:cubicBezTo>
                      <a:pt x="7562" y="13106"/>
                      <a:pt x="7341" y="13154"/>
                      <a:pt x="7117" y="13154"/>
                    </a:cubicBezTo>
                    <a:cubicBezTo>
                      <a:pt x="6892" y="13154"/>
                      <a:pt x="6664" y="13106"/>
                      <a:pt x="6459" y="13012"/>
                    </a:cubicBezTo>
                    <a:cubicBezTo>
                      <a:pt x="6144" y="12854"/>
                      <a:pt x="5798" y="12760"/>
                      <a:pt x="5419" y="12760"/>
                    </a:cubicBezTo>
                    <a:cubicBezTo>
                      <a:pt x="5262" y="12760"/>
                      <a:pt x="5073" y="12760"/>
                      <a:pt x="4915" y="12823"/>
                    </a:cubicBezTo>
                    <a:lnTo>
                      <a:pt x="5672" y="11720"/>
                    </a:lnTo>
                    <a:close/>
                    <a:moveTo>
                      <a:pt x="7089" y="0"/>
                    </a:moveTo>
                    <a:cubicBezTo>
                      <a:pt x="6680" y="0"/>
                      <a:pt x="6333" y="189"/>
                      <a:pt x="6081" y="505"/>
                    </a:cubicBezTo>
                    <a:cubicBezTo>
                      <a:pt x="6018" y="494"/>
                      <a:pt x="5954" y="489"/>
                      <a:pt x="5890" y="489"/>
                    </a:cubicBezTo>
                    <a:cubicBezTo>
                      <a:pt x="5571" y="489"/>
                      <a:pt x="5251" y="620"/>
                      <a:pt x="5041" y="883"/>
                    </a:cubicBezTo>
                    <a:cubicBezTo>
                      <a:pt x="4884" y="1040"/>
                      <a:pt x="4758" y="1261"/>
                      <a:pt x="4726" y="1513"/>
                    </a:cubicBezTo>
                    <a:cubicBezTo>
                      <a:pt x="4534" y="1416"/>
                      <a:pt x="4341" y="1375"/>
                      <a:pt x="4135" y="1375"/>
                    </a:cubicBezTo>
                    <a:cubicBezTo>
                      <a:pt x="4071" y="1375"/>
                      <a:pt x="4006" y="1379"/>
                      <a:pt x="3939" y="1387"/>
                    </a:cubicBezTo>
                    <a:cubicBezTo>
                      <a:pt x="3687" y="1072"/>
                      <a:pt x="3340" y="883"/>
                      <a:pt x="2931" y="883"/>
                    </a:cubicBezTo>
                    <a:cubicBezTo>
                      <a:pt x="2553" y="883"/>
                      <a:pt x="2206" y="1072"/>
                      <a:pt x="1954" y="1387"/>
                    </a:cubicBezTo>
                    <a:cubicBezTo>
                      <a:pt x="1872" y="1366"/>
                      <a:pt x="1788" y="1356"/>
                      <a:pt x="1704" y="1356"/>
                    </a:cubicBezTo>
                    <a:cubicBezTo>
                      <a:pt x="1402" y="1356"/>
                      <a:pt x="1098" y="1487"/>
                      <a:pt x="851" y="1733"/>
                    </a:cubicBezTo>
                    <a:cubicBezTo>
                      <a:pt x="568" y="2017"/>
                      <a:pt x="473" y="2426"/>
                      <a:pt x="505" y="2804"/>
                    </a:cubicBezTo>
                    <a:cubicBezTo>
                      <a:pt x="190" y="3025"/>
                      <a:pt x="1" y="3403"/>
                      <a:pt x="1" y="3781"/>
                    </a:cubicBezTo>
                    <a:cubicBezTo>
                      <a:pt x="1" y="4191"/>
                      <a:pt x="190" y="4537"/>
                      <a:pt x="505" y="4789"/>
                    </a:cubicBezTo>
                    <a:cubicBezTo>
                      <a:pt x="410" y="5167"/>
                      <a:pt x="536" y="5577"/>
                      <a:pt x="851" y="5829"/>
                    </a:cubicBezTo>
                    <a:cubicBezTo>
                      <a:pt x="1106" y="6084"/>
                      <a:pt x="1489" y="6212"/>
                      <a:pt x="1839" y="6212"/>
                    </a:cubicBezTo>
                    <a:cubicBezTo>
                      <a:pt x="1878" y="6212"/>
                      <a:pt x="1916" y="6210"/>
                      <a:pt x="1954" y="6207"/>
                    </a:cubicBezTo>
                    <a:cubicBezTo>
                      <a:pt x="2143" y="6427"/>
                      <a:pt x="2427" y="6616"/>
                      <a:pt x="2710" y="6679"/>
                    </a:cubicBezTo>
                    <a:lnTo>
                      <a:pt x="5010" y="9767"/>
                    </a:lnTo>
                    <a:lnTo>
                      <a:pt x="5010" y="11153"/>
                    </a:lnTo>
                    <a:lnTo>
                      <a:pt x="3435" y="13516"/>
                    </a:lnTo>
                    <a:cubicBezTo>
                      <a:pt x="3309" y="13674"/>
                      <a:pt x="3340" y="13863"/>
                      <a:pt x="3466" y="14020"/>
                    </a:cubicBezTo>
                    <a:cubicBezTo>
                      <a:pt x="3526" y="14120"/>
                      <a:pt x="3636" y="14182"/>
                      <a:pt x="3757" y="14182"/>
                    </a:cubicBezTo>
                    <a:cubicBezTo>
                      <a:pt x="3827" y="14182"/>
                      <a:pt x="3901" y="14161"/>
                      <a:pt x="3970" y="14115"/>
                    </a:cubicBezTo>
                    <a:lnTo>
                      <a:pt x="4789" y="13674"/>
                    </a:lnTo>
                    <a:cubicBezTo>
                      <a:pt x="4994" y="13579"/>
                      <a:pt x="5215" y="13532"/>
                      <a:pt x="5435" y="13532"/>
                    </a:cubicBezTo>
                    <a:cubicBezTo>
                      <a:pt x="5656" y="13532"/>
                      <a:pt x="5876" y="13579"/>
                      <a:pt x="6081" y="13674"/>
                    </a:cubicBezTo>
                    <a:cubicBezTo>
                      <a:pt x="6396" y="13831"/>
                      <a:pt x="6743" y="13910"/>
                      <a:pt x="7089" y="13910"/>
                    </a:cubicBezTo>
                    <a:cubicBezTo>
                      <a:pt x="7436" y="13910"/>
                      <a:pt x="7782" y="13831"/>
                      <a:pt x="8097" y="13674"/>
                    </a:cubicBezTo>
                    <a:cubicBezTo>
                      <a:pt x="8302" y="13579"/>
                      <a:pt x="8523" y="13532"/>
                      <a:pt x="8743" y="13532"/>
                    </a:cubicBezTo>
                    <a:cubicBezTo>
                      <a:pt x="8964" y="13532"/>
                      <a:pt x="9184" y="13579"/>
                      <a:pt x="9389" y="13674"/>
                    </a:cubicBezTo>
                    <a:lnTo>
                      <a:pt x="10240" y="14115"/>
                    </a:lnTo>
                    <a:cubicBezTo>
                      <a:pt x="10292" y="14136"/>
                      <a:pt x="10348" y="14146"/>
                      <a:pt x="10405" y="14146"/>
                    </a:cubicBezTo>
                    <a:cubicBezTo>
                      <a:pt x="10520" y="14146"/>
                      <a:pt x="10639" y="14104"/>
                      <a:pt x="10744" y="14020"/>
                    </a:cubicBezTo>
                    <a:cubicBezTo>
                      <a:pt x="10870" y="13863"/>
                      <a:pt x="10901" y="13674"/>
                      <a:pt x="10775" y="13516"/>
                    </a:cubicBezTo>
                    <a:lnTo>
                      <a:pt x="9200" y="11153"/>
                    </a:lnTo>
                    <a:lnTo>
                      <a:pt x="9200" y="9767"/>
                    </a:lnTo>
                    <a:lnTo>
                      <a:pt x="11500" y="6679"/>
                    </a:lnTo>
                    <a:cubicBezTo>
                      <a:pt x="11815" y="6616"/>
                      <a:pt x="12067" y="6427"/>
                      <a:pt x="12225" y="6207"/>
                    </a:cubicBezTo>
                    <a:cubicBezTo>
                      <a:pt x="12293" y="6217"/>
                      <a:pt x="12360" y="6223"/>
                      <a:pt x="12427" y="6223"/>
                    </a:cubicBezTo>
                    <a:cubicBezTo>
                      <a:pt x="12758" y="6223"/>
                      <a:pt x="13065" y="6091"/>
                      <a:pt x="13327" y="5829"/>
                    </a:cubicBezTo>
                    <a:cubicBezTo>
                      <a:pt x="13611" y="5577"/>
                      <a:pt x="13737" y="5167"/>
                      <a:pt x="13705" y="4789"/>
                    </a:cubicBezTo>
                    <a:cubicBezTo>
                      <a:pt x="14020" y="4537"/>
                      <a:pt x="14209" y="4191"/>
                      <a:pt x="14209" y="3781"/>
                    </a:cubicBezTo>
                    <a:cubicBezTo>
                      <a:pt x="14178" y="3403"/>
                      <a:pt x="13957" y="3056"/>
                      <a:pt x="13674" y="2804"/>
                    </a:cubicBezTo>
                    <a:cubicBezTo>
                      <a:pt x="13737" y="2426"/>
                      <a:pt x="13611" y="2017"/>
                      <a:pt x="13296" y="1733"/>
                    </a:cubicBezTo>
                    <a:cubicBezTo>
                      <a:pt x="13047" y="1484"/>
                      <a:pt x="12700" y="1381"/>
                      <a:pt x="12342" y="1381"/>
                    </a:cubicBezTo>
                    <a:cubicBezTo>
                      <a:pt x="12292" y="1381"/>
                      <a:pt x="12243" y="1383"/>
                      <a:pt x="12193" y="1387"/>
                    </a:cubicBezTo>
                    <a:cubicBezTo>
                      <a:pt x="11973" y="1072"/>
                      <a:pt x="11594" y="883"/>
                      <a:pt x="11216" y="883"/>
                    </a:cubicBezTo>
                    <a:cubicBezTo>
                      <a:pt x="10807" y="883"/>
                      <a:pt x="10460" y="1072"/>
                      <a:pt x="10240" y="1387"/>
                    </a:cubicBezTo>
                    <a:cubicBezTo>
                      <a:pt x="10173" y="1379"/>
                      <a:pt x="10106" y="1375"/>
                      <a:pt x="10040" y="1375"/>
                    </a:cubicBezTo>
                    <a:cubicBezTo>
                      <a:pt x="9826" y="1375"/>
                      <a:pt x="9621" y="1416"/>
                      <a:pt x="9452" y="1513"/>
                    </a:cubicBezTo>
                    <a:cubicBezTo>
                      <a:pt x="9421" y="1261"/>
                      <a:pt x="9295" y="1072"/>
                      <a:pt x="9137" y="883"/>
                    </a:cubicBezTo>
                    <a:cubicBezTo>
                      <a:pt x="8882" y="627"/>
                      <a:pt x="8525" y="500"/>
                      <a:pt x="8180" y="500"/>
                    </a:cubicBezTo>
                    <a:cubicBezTo>
                      <a:pt x="8142" y="500"/>
                      <a:pt x="8104" y="501"/>
                      <a:pt x="8066" y="505"/>
                    </a:cubicBezTo>
                    <a:cubicBezTo>
                      <a:pt x="7845" y="189"/>
                      <a:pt x="7467" y="0"/>
                      <a:pt x="70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7" name="Google Shape;7927;p66"/>
              <p:cNvSpPr/>
              <p:nvPr/>
            </p:nvSpPr>
            <p:spPr>
              <a:xfrm>
                <a:off x="-11072175" y="1734725"/>
                <a:ext cx="417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40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20"/>
                    </a:cubicBezTo>
                    <a:cubicBezTo>
                      <a:pt x="1" y="1293"/>
                      <a:pt x="379" y="1639"/>
                      <a:pt x="820" y="1639"/>
                    </a:cubicBezTo>
                    <a:cubicBezTo>
                      <a:pt x="1292" y="1639"/>
                      <a:pt x="1671" y="1293"/>
                      <a:pt x="1671" y="820"/>
                    </a:cubicBezTo>
                    <a:cubicBezTo>
                      <a:pt x="1671" y="379"/>
                      <a:pt x="1292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8" name="Google Shape;7928;p66"/>
              <p:cNvSpPr/>
              <p:nvPr/>
            </p:nvSpPr>
            <p:spPr>
              <a:xfrm>
                <a:off x="-11278525" y="1734725"/>
                <a:ext cx="409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40" extrusionOk="0">
                    <a:moveTo>
                      <a:pt x="820" y="1"/>
                    </a:moveTo>
                    <a:cubicBezTo>
                      <a:pt x="347" y="1"/>
                      <a:pt x="0" y="379"/>
                      <a:pt x="0" y="820"/>
                    </a:cubicBezTo>
                    <a:cubicBezTo>
                      <a:pt x="0" y="1293"/>
                      <a:pt x="347" y="1639"/>
                      <a:pt x="820" y="1639"/>
                    </a:cubicBezTo>
                    <a:cubicBezTo>
                      <a:pt x="1261" y="1639"/>
                      <a:pt x="1639" y="1293"/>
                      <a:pt x="1639" y="820"/>
                    </a:cubicBezTo>
                    <a:cubicBezTo>
                      <a:pt x="1639" y="379"/>
                      <a:pt x="1261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29" name="Google Shape;7929;p66"/>
              <p:cNvSpPr/>
              <p:nvPr/>
            </p:nvSpPr>
            <p:spPr>
              <a:xfrm>
                <a:off x="-11175350" y="1714250"/>
                <a:ext cx="40975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1639" h="1640" extrusionOk="0">
                    <a:moveTo>
                      <a:pt x="820" y="1"/>
                    </a:moveTo>
                    <a:cubicBezTo>
                      <a:pt x="379" y="1"/>
                      <a:pt x="1" y="379"/>
                      <a:pt x="1" y="820"/>
                    </a:cubicBezTo>
                    <a:cubicBezTo>
                      <a:pt x="1" y="1261"/>
                      <a:pt x="379" y="1639"/>
                      <a:pt x="820" y="1639"/>
                    </a:cubicBezTo>
                    <a:cubicBezTo>
                      <a:pt x="1261" y="1639"/>
                      <a:pt x="1639" y="1261"/>
                      <a:pt x="1639" y="820"/>
                    </a:cubicBezTo>
                    <a:cubicBezTo>
                      <a:pt x="1639" y="379"/>
                      <a:pt x="1261" y="1"/>
                      <a:pt x="82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30" name="Google Shape;7930;p66"/>
            <p:cNvSpPr/>
            <p:nvPr/>
          </p:nvSpPr>
          <p:spPr>
            <a:xfrm>
              <a:off x="2873838" y="1426170"/>
              <a:ext cx="236962" cy="232788"/>
            </a:xfrm>
            <a:custGeom>
              <a:avLst/>
              <a:gdLst/>
              <a:ahLst/>
              <a:cxnLst/>
              <a:rect l="l" t="t" r="r" b="b"/>
              <a:pathLst>
                <a:path w="14304" h="14052" extrusionOk="0">
                  <a:moveTo>
                    <a:pt x="12886" y="2489"/>
                  </a:moveTo>
                  <a:cubicBezTo>
                    <a:pt x="13106" y="2521"/>
                    <a:pt x="13295" y="2710"/>
                    <a:pt x="13295" y="2899"/>
                  </a:cubicBezTo>
                  <a:lnTo>
                    <a:pt x="13295" y="3875"/>
                  </a:lnTo>
                  <a:cubicBezTo>
                    <a:pt x="12933" y="3592"/>
                    <a:pt x="12500" y="3450"/>
                    <a:pt x="12067" y="3450"/>
                  </a:cubicBezTo>
                  <a:cubicBezTo>
                    <a:pt x="11633" y="3450"/>
                    <a:pt x="11200" y="3592"/>
                    <a:pt x="10838" y="3875"/>
                  </a:cubicBezTo>
                  <a:lnTo>
                    <a:pt x="10838" y="2899"/>
                  </a:lnTo>
                  <a:cubicBezTo>
                    <a:pt x="10838" y="2678"/>
                    <a:pt x="11027" y="2489"/>
                    <a:pt x="11216" y="2489"/>
                  </a:cubicBezTo>
                  <a:close/>
                  <a:moveTo>
                    <a:pt x="2899" y="2521"/>
                  </a:moveTo>
                  <a:cubicBezTo>
                    <a:pt x="3151" y="2521"/>
                    <a:pt x="3308" y="2710"/>
                    <a:pt x="3308" y="2962"/>
                  </a:cubicBezTo>
                  <a:lnTo>
                    <a:pt x="3308" y="3907"/>
                  </a:lnTo>
                  <a:cubicBezTo>
                    <a:pt x="2962" y="3623"/>
                    <a:pt x="2521" y="3497"/>
                    <a:pt x="2048" y="3497"/>
                  </a:cubicBezTo>
                  <a:cubicBezTo>
                    <a:pt x="1575" y="3497"/>
                    <a:pt x="1166" y="3655"/>
                    <a:pt x="819" y="3907"/>
                  </a:cubicBezTo>
                  <a:lnTo>
                    <a:pt x="819" y="2962"/>
                  </a:lnTo>
                  <a:cubicBezTo>
                    <a:pt x="851" y="2710"/>
                    <a:pt x="1040" y="2521"/>
                    <a:pt x="1260" y="2521"/>
                  </a:cubicBezTo>
                  <a:close/>
                  <a:moveTo>
                    <a:pt x="2079" y="4285"/>
                  </a:moveTo>
                  <a:cubicBezTo>
                    <a:pt x="2395" y="4285"/>
                    <a:pt x="2710" y="4411"/>
                    <a:pt x="2962" y="4663"/>
                  </a:cubicBezTo>
                  <a:lnTo>
                    <a:pt x="4411" y="6112"/>
                  </a:lnTo>
                  <a:cubicBezTo>
                    <a:pt x="4285" y="6301"/>
                    <a:pt x="2836" y="7719"/>
                    <a:pt x="2678" y="7876"/>
                  </a:cubicBezTo>
                  <a:lnTo>
                    <a:pt x="1229" y="6427"/>
                  </a:lnTo>
                  <a:cubicBezTo>
                    <a:pt x="756" y="5955"/>
                    <a:pt x="756" y="5167"/>
                    <a:pt x="1229" y="4663"/>
                  </a:cubicBezTo>
                  <a:cubicBezTo>
                    <a:pt x="1449" y="4411"/>
                    <a:pt x="1764" y="4285"/>
                    <a:pt x="2079" y="4285"/>
                  </a:cubicBezTo>
                  <a:close/>
                  <a:moveTo>
                    <a:pt x="12055" y="4308"/>
                  </a:moveTo>
                  <a:cubicBezTo>
                    <a:pt x="12374" y="4308"/>
                    <a:pt x="12697" y="4427"/>
                    <a:pt x="12949" y="4663"/>
                  </a:cubicBezTo>
                  <a:cubicBezTo>
                    <a:pt x="13421" y="5167"/>
                    <a:pt x="13421" y="5955"/>
                    <a:pt x="12949" y="6427"/>
                  </a:cubicBezTo>
                  <a:lnTo>
                    <a:pt x="11499" y="7876"/>
                  </a:lnTo>
                  <a:lnTo>
                    <a:pt x="9735" y="6112"/>
                  </a:lnTo>
                  <a:lnTo>
                    <a:pt x="11184" y="4663"/>
                  </a:lnTo>
                  <a:cubicBezTo>
                    <a:pt x="11421" y="4427"/>
                    <a:pt x="11736" y="4308"/>
                    <a:pt x="12055" y="4308"/>
                  </a:cubicBezTo>
                  <a:close/>
                  <a:moveTo>
                    <a:pt x="11657" y="819"/>
                  </a:moveTo>
                  <a:lnTo>
                    <a:pt x="11657" y="1701"/>
                  </a:lnTo>
                  <a:lnTo>
                    <a:pt x="11216" y="1701"/>
                  </a:lnTo>
                  <a:cubicBezTo>
                    <a:pt x="10554" y="1701"/>
                    <a:pt x="10019" y="2237"/>
                    <a:pt x="10019" y="2899"/>
                  </a:cubicBezTo>
                  <a:lnTo>
                    <a:pt x="10019" y="4663"/>
                  </a:lnTo>
                  <a:lnTo>
                    <a:pt x="8853" y="5797"/>
                  </a:lnTo>
                  <a:cubicBezTo>
                    <a:pt x="8696" y="5955"/>
                    <a:pt x="8696" y="6238"/>
                    <a:pt x="8853" y="6396"/>
                  </a:cubicBezTo>
                  <a:lnTo>
                    <a:pt x="9231" y="6742"/>
                  </a:lnTo>
                  <a:lnTo>
                    <a:pt x="7089" y="8443"/>
                  </a:lnTo>
                  <a:lnTo>
                    <a:pt x="4978" y="6742"/>
                  </a:lnTo>
                  <a:lnTo>
                    <a:pt x="5324" y="6396"/>
                  </a:lnTo>
                  <a:cubicBezTo>
                    <a:pt x="5482" y="6238"/>
                    <a:pt x="5482" y="5955"/>
                    <a:pt x="5324" y="5797"/>
                  </a:cubicBezTo>
                  <a:lnTo>
                    <a:pt x="4190" y="4663"/>
                  </a:lnTo>
                  <a:lnTo>
                    <a:pt x="4190" y="2899"/>
                  </a:lnTo>
                  <a:cubicBezTo>
                    <a:pt x="4190" y="2237"/>
                    <a:pt x="3623" y="1701"/>
                    <a:pt x="2962" y="1701"/>
                  </a:cubicBezTo>
                  <a:lnTo>
                    <a:pt x="2521" y="1701"/>
                  </a:lnTo>
                  <a:lnTo>
                    <a:pt x="2521" y="819"/>
                  </a:lnTo>
                  <a:close/>
                  <a:moveTo>
                    <a:pt x="9767" y="7341"/>
                  </a:moveTo>
                  <a:lnTo>
                    <a:pt x="10176" y="7719"/>
                  </a:lnTo>
                  <a:lnTo>
                    <a:pt x="8506" y="9609"/>
                  </a:lnTo>
                  <a:lnTo>
                    <a:pt x="7719" y="8979"/>
                  </a:lnTo>
                  <a:lnTo>
                    <a:pt x="9767" y="7341"/>
                  </a:lnTo>
                  <a:close/>
                  <a:moveTo>
                    <a:pt x="5545" y="10743"/>
                  </a:moveTo>
                  <a:lnTo>
                    <a:pt x="6553" y="11846"/>
                  </a:lnTo>
                  <a:lnTo>
                    <a:pt x="5230" y="13264"/>
                  </a:lnTo>
                  <a:lnTo>
                    <a:pt x="2426" y="13264"/>
                  </a:lnTo>
                  <a:lnTo>
                    <a:pt x="5545" y="10743"/>
                  </a:lnTo>
                  <a:close/>
                  <a:moveTo>
                    <a:pt x="4379" y="7372"/>
                  </a:moveTo>
                  <a:lnTo>
                    <a:pt x="11751" y="13327"/>
                  </a:lnTo>
                  <a:lnTo>
                    <a:pt x="8948" y="13327"/>
                  </a:lnTo>
                  <a:lnTo>
                    <a:pt x="8948" y="13264"/>
                  </a:lnTo>
                  <a:lnTo>
                    <a:pt x="3970" y="7750"/>
                  </a:lnTo>
                  <a:lnTo>
                    <a:pt x="4379" y="7372"/>
                  </a:lnTo>
                  <a:close/>
                  <a:moveTo>
                    <a:pt x="473" y="0"/>
                  </a:moveTo>
                  <a:cubicBezTo>
                    <a:pt x="252" y="0"/>
                    <a:pt x="32" y="189"/>
                    <a:pt x="32" y="441"/>
                  </a:cubicBezTo>
                  <a:cubicBezTo>
                    <a:pt x="32" y="662"/>
                    <a:pt x="252" y="819"/>
                    <a:pt x="473" y="819"/>
                  </a:cubicBezTo>
                  <a:lnTo>
                    <a:pt x="1733" y="819"/>
                  </a:lnTo>
                  <a:lnTo>
                    <a:pt x="1733" y="1701"/>
                  </a:lnTo>
                  <a:lnTo>
                    <a:pt x="1292" y="1701"/>
                  </a:lnTo>
                  <a:cubicBezTo>
                    <a:pt x="630" y="1701"/>
                    <a:pt x="32" y="2237"/>
                    <a:pt x="32" y="2899"/>
                  </a:cubicBezTo>
                  <a:lnTo>
                    <a:pt x="32" y="5387"/>
                  </a:lnTo>
                  <a:lnTo>
                    <a:pt x="32" y="5450"/>
                  </a:lnTo>
                  <a:cubicBezTo>
                    <a:pt x="0" y="5986"/>
                    <a:pt x="252" y="6553"/>
                    <a:pt x="630" y="6963"/>
                  </a:cubicBezTo>
                  <a:lnTo>
                    <a:pt x="2395" y="8758"/>
                  </a:lnTo>
                  <a:cubicBezTo>
                    <a:pt x="2473" y="8837"/>
                    <a:pt x="2584" y="8877"/>
                    <a:pt x="2694" y="8877"/>
                  </a:cubicBezTo>
                  <a:cubicBezTo>
                    <a:pt x="2804" y="8877"/>
                    <a:pt x="2914" y="8837"/>
                    <a:pt x="2993" y="8758"/>
                  </a:cubicBezTo>
                  <a:lnTo>
                    <a:pt x="3434" y="8317"/>
                  </a:lnTo>
                  <a:lnTo>
                    <a:pt x="5041" y="10082"/>
                  </a:lnTo>
                  <a:lnTo>
                    <a:pt x="1008" y="13327"/>
                  </a:lnTo>
                  <a:cubicBezTo>
                    <a:pt x="914" y="13421"/>
                    <a:pt x="819" y="13579"/>
                    <a:pt x="914" y="13768"/>
                  </a:cubicBezTo>
                  <a:cubicBezTo>
                    <a:pt x="945" y="13925"/>
                    <a:pt x="1103" y="14051"/>
                    <a:pt x="1292" y="14051"/>
                  </a:cubicBezTo>
                  <a:lnTo>
                    <a:pt x="5419" y="14051"/>
                  </a:lnTo>
                  <a:cubicBezTo>
                    <a:pt x="5545" y="14051"/>
                    <a:pt x="5671" y="14020"/>
                    <a:pt x="5734" y="13925"/>
                  </a:cubicBezTo>
                  <a:lnTo>
                    <a:pt x="7120" y="12413"/>
                  </a:lnTo>
                  <a:lnTo>
                    <a:pt x="8506" y="13925"/>
                  </a:lnTo>
                  <a:cubicBezTo>
                    <a:pt x="8569" y="14020"/>
                    <a:pt x="8696" y="14051"/>
                    <a:pt x="8822" y="14051"/>
                  </a:cubicBezTo>
                  <a:lnTo>
                    <a:pt x="12949" y="14051"/>
                  </a:lnTo>
                  <a:cubicBezTo>
                    <a:pt x="13106" y="14051"/>
                    <a:pt x="13264" y="13925"/>
                    <a:pt x="13358" y="13768"/>
                  </a:cubicBezTo>
                  <a:cubicBezTo>
                    <a:pt x="13390" y="13610"/>
                    <a:pt x="13358" y="13421"/>
                    <a:pt x="13232" y="13327"/>
                  </a:cubicBezTo>
                  <a:lnTo>
                    <a:pt x="9263" y="10082"/>
                  </a:lnTo>
                  <a:lnTo>
                    <a:pt x="10869" y="8286"/>
                  </a:lnTo>
                  <a:lnTo>
                    <a:pt x="11310" y="8695"/>
                  </a:lnTo>
                  <a:cubicBezTo>
                    <a:pt x="11389" y="8774"/>
                    <a:pt x="11492" y="8814"/>
                    <a:pt x="11594" y="8814"/>
                  </a:cubicBezTo>
                  <a:cubicBezTo>
                    <a:pt x="11696" y="8814"/>
                    <a:pt x="11799" y="8774"/>
                    <a:pt x="11878" y="8695"/>
                  </a:cubicBezTo>
                  <a:lnTo>
                    <a:pt x="13673" y="6931"/>
                  </a:lnTo>
                  <a:cubicBezTo>
                    <a:pt x="14083" y="6490"/>
                    <a:pt x="14303" y="5955"/>
                    <a:pt x="14240" y="5387"/>
                  </a:cubicBezTo>
                  <a:lnTo>
                    <a:pt x="14240" y="5356"/>
                  </a:lnTo>
                  <a:lnTo>
                    <a:pt x="14240" y="2867"/>
                  </a:lnTo>
                  <a:cubicBezTo>
                    <a:pt x="14240" y="2205"/>
                    <a:pt x="13705" y="1670"/>
                    <a:pt x="12980" y="1670"/>
                  </a:cubicBezTo>
                  <a:lnTo>
                    <a:pt x="12571" y="1670"/>
                  </a:lnTo>
                  <a:lnTo>
                    <a:pt x="12571" y="788"/>
                  </a:lnTo>
                  <a:lnTo>
                    <a:pt x="13736" y="788"/>
                  </a:lnTo>
                  <a:lnTo>
                    <a:pt x="13736" y="819"/>
                  </a:lnTo>
                  <a:cubicBezTo>
                    <a:pt x="13988" y="819"/>
                    <a:pt x="14177" y="630"/>
                    <a:pt x="14177" y="441"/>
                  </a:cubicBezTo>
                  <a:cubicBezTo>
                    <a:pt x="14177" y="189"/>
                    <a:pt x="13988" y="0"/>
                    <a:pt x="137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931" name="Google Shape;7931;p66"/>
            <p:cNvSpPr/>
            <p:nvPr/>
          </p:nvSpPr>
          <p:spPr>
            <a:xfrm>
              <a:off x="3167632" y="1735146"/>
              <a:ext cx="235919" cy="205139"/>
            </a:xfrm>
            <a:custGeom>
              <a:avLst/>
              <a:gdLst/>
              <a:ahLst/>
              <a:cxnLst/>
              <a:rect l="l" t="t" r="r" b="b"/>
              <a:pathLst>
                <a:path w="14241" h="12383" extrusionOk="0">
                  <a:moveTo>
                    <a:pt x="9610" y="4128"/>
                  </a:moveTo>
                  <a:cubicBezTo>
                    <a:pt x="10271" y="4128"/>
                    <a:pt x="10870" y="4664"/>
                    <a:pt x="10870" y="5388"/>
                  </a:cubicBezTo>
                  <a:cubicBezTo>
                    <a:pt x="10870" y="6050"/>
                    <a:pt x="10303" y="6617"/>
                    <a:pt x="9610" y="6617"/>
                  </a:cubicBezTo>
                  <a:lnTo>
                    <a:pt x="8444" y="6617"/>
                  </a:lnTo>
                  <a:cubicBezTo>
                    <a:pt x="8412" y="6207"/>
                    <a:pt x="8381" y="5829"/>
                    <a:pt x="8381" y="5388"/>
                  </a:cubicBezTo>
                  <a:cubicBezTo>
                    <a:pt x="8381" y="4947"/>
                    <a:pt x="8412" y="4569"/>
                    <a:pt x="8444" y="4128"/>
                  </a:cubicBezTo>
                  <a:close/>
                  <a:moveTo>
                    <a:pt x="3183" y="3309"/>
                  </a:moveTo>
                  <a:cubicBezTo>
                    <a:pt x="2773" y="3876"/>
                    <a:pt x="2553" y="4632"/>
                    <a:pt x="2553" y="5388"/>
                  </a:cubicBezTo>
                  <a:cubicBezTo>
                    <a:pt x="2553" y="6144"/>
                    <a:pt x="2773" y="6837"/>
                    <a:pt x="3183" y="7468"/>
                  </a:cubicBezTo>
                  <a:lnTo>
                    <a:pt x="2994" y="7468"/>
                  </a:lnTo>
                  <a:cubicBezTo>
                    <a:pt x="1765" y="7436"/>
                    <a:pt x="820" y="6459"/>
                    <a:pt x="883" y="5262"/>
                  </a:cubicBezTo>
                  <a:cubicBezTo>
                    <a:pt x="946" y="4191"/>
                    <a:pt x="1954" y="3309"/>
                    <a:pt x="3088" y="3309"/>
                  </a:cubicBezTo>
                  <a:close/>
                  <a:moveTo>
                    <a:pt x="8129" y="2175"/>
                  </a:moveTo>
                  <a:lnTo>
                    <a:pt x="8129" y="2175"/>
                  </a:lnTo>
                  <a:cubicBezTo>
                    <a:pt x="7751" y="3088"/>
                    <a:pt x="7562" y="4160"/>
                    <a:pt x="7562" y="5294"/>
                  </a:cubicBezTo>
                  <a:cubicBezTo>
                    <a:pt x="7562" y="6428"/>
                    <a:pt x="7751" y="7499"/>
                    <a:pt x="8129" y="8413"/>
                  </a:cubicBezTo>
                  <a:lnTo>
                    <a:pt x="7908" y="8255"/>
                  </a:lnTo>
                  <a:cubicBezTo>
                    <a:pt x="6995" y="7783"/>
                    <a:pt x="5861" y="7436"/>
                    <a:pt x="4600" y="7436"/>
                  </a:cubicBezTo>
                  <a:lnTo>
                    <a:pt x="4254" y="7436"/>
                  </a:lnTo>
                  <a:cubicBezTo>
                    <a:pt x="3687" y="6869"/>
                    <a:pt x="3372" y="6144"/>
                    <a:pt x="3372" y="5357"/>
                  </a:cubicBezTo>
                  <a:cubicBezTo>
                    <a:pt x="3372" y="4569"/>
                    <a:pt x="3687" y="3813"/>
                    <a:pt x="4254" y="3246"/>
                  </a:cubicBezTo>
                  <a:lnTo>
                    <a:pt x="4632" y="3246"/>
                  </a:lnTo>
                  <a:cubicBezTo>
                    <a:pt x="5798" y="3246"/>
                    <a:pt x="6963" y="2931"/>
                    <a:pt x="7908" y="2332"/>
                  </a:cubicBezTo>
                  <a:lnTo>
                    <a:pt x="8129" y="2175"/>
                  </a:lnTo>
                  <a:close/>
                  <a:moveTo>
                    <a:pt x="5041" y="8287"/>
                  </a:moveTo>
                  <a:cubicBezTo>
                    <a:pt x="5293" y="8287"/>
                    <a:pt x="5577" y="8350"/>
                    <a:pt x="5861" y="8413"/>
                  </a:cubicBezTo>
                  <a:lnTo>
                    <a:pt x="5861" y="8696"/>
                  </a:lnTo>
                  <a:cubicBezTo>
                    <a:pt x="5861" y="8917"/>
                    <a:pt x="5672" y="9137"/>
                    <a:pt x="5419" y="9137"/>
                  </a:cubicBezTo>
                  <a:lnTo>
                    <a:pt x="5041" y="9137"/>
                  </a:lnTo>
                  <a:lnTo>
                    <a:pt x="5041" y="8287"/>
                  </a:lnTo>
                  <a:close/>
                  <a:moveTo>
                    <a:pt x="10870" y="757"/>
                  </a:moveTo>
                  <a:cubicBezTo>
                    <a:pt x="12193" y="757"/>
                    <a:pt x="13327" y="2868"/>
                    <a:pt x="13327" y="5325"/>
                  </a:cubicBezTo>
                  <a:cubicBezTo>
                    <a:pt x="13327" y="7814"/>
                    <a:pt x="12193" y="9925"/>
                    <a:pt x="10870" y="9925"/>
                  </a:cubicBezTo>
                  <a:cubicBezTo>
                    <a:pt x="10712" y="9925"/>
                    <a:pt x="10492" y="9862"/>
                    <a:pt x="10334" y="9799"/>
                  </a:cubicBezTo>
                  <a:lnTo>
                    <a:pt x="9862" y="9515"/>
                  </a:lnTo>
                  <a:cubicBezTo>
                    <a:pt x="9358" y="9074"/>
                    <a:pt x="8917" y="8350"/>
                    <a:pt x="8664" y="7436"/>
                  </a:cubicBezTo>
                  <a:lnTo>
                    <a:pt x="9610" y="7436"/>
                  </a:lnTo>
                  <a:cubicBezTo>
                    <a:pt x="10744" y="7436"/>
                    <a:pt x="11689" y="6491"/>
                    <a:pt x="11689" y="5325"/>
                  </a:cubicBezTo>
                  <a:cubicBezTo>
                    <a:pt x="11689" y="4191"/>
                    <a:pt x="10744" y="3246"/>
                    <a:pt x="9610" y="3246"/>
                  </a:cubicBezTo>
                  <a:lnTo>
                    <a:pt x="8664" y="3246"/>
                  </a:lnTo>
                  <a:cubicBezTo>
                    <a:pt x="8948" y="2332"/>
                    <a:pt x="9326" y="1608"/>
                    <a:pt x="9862" y="1167"/>
                  </a:cubicBezTo>
                  <a:lnTo>
                    <a:pt x="10334" y="883"/>
                  </a:lnTo>
                  <a:cubicBezTo>
                    <a:pt x="10523" y="820"/>
                    <a:pt x="10712" y="757"/>
                    <a:pt x="10870" y="757"/>
                  </a:cubicBezTo>
                  <a:close/>
                  <a:moveTo>
                    <a:pt x="4222" y="8255"/>
                  </a:moveTo>
                  <a:lnTo>
                    <a:pt x="4222" y="11185"/>
                  </a:lnTo>
                  <a:cubicBezTo>
                    <a:pt x="4222" y="11406"/>
                    <a:pt x="4002" y="11595"/>
                    <a:pt x="3813" y="11595"/>
                  </a:cubicBezTo>
                  <a:cubicBezTo>
                    <a:pt x="3624" y="11595"/>
                    <a:pt x="3372" y="11406"/>
                    <a:pt x="3372" y="11185"/>
                  </a:cubicBezTo>
                  <a:lnTo>
                    <a:pt x="3372" y="8255"/>
                  </a:lnTo>
                  <a:close/>
                  <a:moveTo>
                    <a:pt x="10870" y="1"/>
                  </a:moveTo>
                  <a:cubicBezTo>
                    <a:pt x="10303" y="1"/>
                    <a:pt x="9830" y="190"/>
                    <a:pt x="9389" y="536"/>
                  </a:cubicBezTo>
                  <a:lnTo>
                    <a:pt x="7467" y="1671"/>
                  </a:lnTo>
                  <a:cubicBezTo>
                    <a:pt x="6648" y="2206"/>
                    <a:pt x="5609" y="2458"/>
                    <a:pt x="4632" y="2458"/>
                  </a:cubicBezTo>
                  <a:lnTo>
                    <a:pt x="3088" y="2458"/>
                  </a:lnTo>
                  <a:cubicBezTo>
                    <a:pt x="1513" y="2458"/>
                    <a:pt x="158" y="3655"/>
                    <a:pt x="64" y="5231"/>
                  </a:cubicBezTo>
                  <a:cubicBezTo>
                    <a:pt x="1" y="6806"/>
                    <a:pt x="1135" y="8066"/>
                    <a:pt x="2553" y="8255"/>
                  </a:cubicBezTo>
                  <a:lnTo>
                    <a:pt x="2553" y="11185"/>
                  </a:lnTo>
                  <a:cubicBezTo>
                    <a:pt x="2553" y="11847"/>
                    <a:pt x="3088" y="12382"/>
                    <a:pt x="3813" y="12382"/>
                  </a:cubicBezTo>
                  <a:cubicBezTo>
                    <a:pt x="4474" y="12382"/>
                    <a:pt x="5073" y="11847"/>
                    <a:pt x="5073" y="11185"/>
                  </a:cubicBezTo>
                  <a:lnTo>
                    <a:pt x="5073" y="9925"/>
                  </a:lnTo>
                  <a:lnTo>
                    <a:pt x="5451" y="9925"/>
                  </a:lnTo>
                  <a:cubicBezTo>
                    <a:pt x="6144" y="9925"/>
                    <a:pt x="6711" y="9358"/>
                    <a:pt x="6711" y="8696"/>
                  </a:cubicBezTo>
                  <a:lnTo>
                    <a:pt x="6711" y="8665"/>
                  </a:lnTo>
                  <a:cubicBezTo>
                    <a:pt x="6995" y="8759"/>
                    <a:pt x="7278" y="8885"/>
                    <a:pt x="7562" y="9043"/>
                  </a:cubicBezTo>
                  <a:lnTo>
                    <a:pt x="9484" y="10177"/>
                  </a:lnTo>
                  <a:cubicBezTo>
                    <a:pt x="9925" y="10555"/>
                    <a:pt x="10397" y="10744"/>
                    <a:pt x="10933" y="10744"/>
                  </a:cubicBezTo>
                  <a:cubicBezTo>
                    <a:pt x="11878" y="10744"/>
                    <a:pt x="12697" y="10145"/>
                    <a:pt x="13327" y="9074"/>
                  </a:cubicBezTo>
                  <a:cubicBezTo>
                    <a:pt x="13926" y="8098"/>
                    <a:pt x="14241" y="6774"/>
                    <a:pt x="14241" y="5388"/>
                  </a:cubicBezTo>
                  <a:cubicBezTo>
                    <a:pt x="14178" y="2458"/>
                    <a:pt x="12792" y="1"/>
                    <a:pt x="10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32" name="Google Shape;7932;p66"/>
            <p:cNvGrpSpPr/>
            <p:nvPr/>
          </p:nvGrpSpPr>
          <p:grpSpPr>
            <a:xfrm>
              <a:off x="4059495" y="1144791"/>
              <a:ext cx="205652" cy="235919"/>
              <a:chOff x="-9570950" y="1622100"/>
              <a:chExt cx="310350" cy="356025"/>
            </a:xfrm>
            <a:grpFill/>
          </p:grpSpPr>
          <p:sp>
            <p:nvSpPr>
              <p:cNvPr id="7933" name="Google Shape;7933;p66"/>
              <p:cNvSpPr/>
              <p:nvPr/>
            </p:nvSpPr>
            <p:spPr>
              <a:xfrm>
                <a:off x="-9570950" y="1622100"/>
                <a:ext cx="310350" cy="356025"/>
              </a:xfrm>
              <a:custGeom>
                <a:avLst/>
                <a:gdLst/>
                <a:ahLst/>
                <a:cxnLst/>
                <a:rect l="l" t="t" r="r" b="b"/>
                <a:pathLst>
                  <a:path w="12414" h="14241" extrusionOk="0">
                    <a:moveTo>
                      <a:pt x="7026" y="851"/>
                    </a:moveTo>
                    <a:cubicBezTo>
                      <a:pt x="7246" y="851"/>
                      <a:pt x="7404" y="1040"/>
                      <a:pt x="7404" y="1229"/>
                    </a:cubicBezTo>
                    <a:lnTo>
                      <a:pt x="7404" y="1670"/>
                    </a:lnTo>
                    <a:lnTo>
                      <a:pt x="4915" y="1670"/>
                    </a:lnTo>
                    <a:lnTo>
                      <a:pt x="4915" y="1229"/>
                    </a:lnTo>
                    <a:lnTo>
                      <a:pt x="4978" y="1229"/>
                    </a:lnTo>
                    <a:cubicBezTo>
                      <a:pt x="4978" y="1009"/>
                      <a:pt x="5167" y="851"/>
                      <a:pt x="5356" y="851"/>
                    </a:cubicBezTo>
                    <a:close/>
                    <a:moveTo>
                      <a:pt x="9987" y="2490"/>
                    </a:moveTo>
                    <a:lnTo>
                      <a:pt x="9987" y="7688"/>
                    </a:lnTo>
                    <a:lnTo>
                      <a:pt x="9924" y="7688"/>
                    </a:lnTo>
                    <a:lnTo>
                      <a:pt x="8160" y="5924"/>
                    </a:lnTo>
                    <a:cubicBezTo>
                      <a:pt x="8081" y="5845"/>
                      <a:pt x="7971" y="5805"/>
                      <a:pt x="7861" y="5805"/>
                    </a:cubicBezTo>
                    <a:cubicBezTo>
                      <a:pt x="7750" y="5805"/>
                      <a:pt x="7640" y="5845"/>
                      <a:pt x="7561" y="5924"/>
                    </a:cubicBezTo>
                    <a:lnTo>
                      <a:pt x="6396" y="7121"/>
                    </a:lnTo>
                    <a:lnTo>
                      <a:pt x="4883" y="5136"/>
                    </a:lnTo>
                    <a:cubicBezTo>
                      <a:pt x="4820" y="5010"/>
                      <a:pt x="4694" y="4978"/>
                      <a:pt x="4568" y="4978"/>
                    </a:cubicBezTo>
                    <a:cubicBezTo>
                      <a:pt x="4474" y="4978"/>
                      <a:pt x="4348" y="5073"/>
                      <a:pt x="4253" y="5136"/>
                    </a:cubicBezTo>
                    <a:lnTo>
                      <a:pt x="2521" y="7467"/>
                    </a:lnTo>
                    <a:lnTo>
                      <a:pt x="2521" y="2490"/>
                    </a:lnTo>
                    <a:close/>
                    <a:moveTo>
                      <a:pt x="4537" y="6081"/>
                    </a:moveTo>
                    <a:lnTo>
                      <a:pt x="6175" y="8286"/>
                    </a:lnTo>
                    <a:lnTo>
                      <a:pt x="2867" y="8286"/>
                    </a:lnTo>
                    <a:lnTo>
                      <a:pt x="4537" y="6081"/>
                    </a:lnTo>
                    <a:close/>
                    <a:moveTo>
                      <a:pt x="7845" y="6806"/>
                    </a:moveTo>
                    <a:lnTo>
                      <a:pt x="9326" y="8286"/>
                    </a:lnTo>
                    <a:lnTo>
                      <a:pt x="7215" y="8286"/>
                    </a:lnTo>
                    <a:lnTo>
                      <a:pt x="6868" y="7782"/>
                    </a:lnTo>
                    <a:lnTo>
                      <a:pt x="7845" y="6806"/>
                    </a:lnTo>
                    <a:close/>
                    <a:moveTo>
                      <a:pt x="1670" y="2458"/>
                    </a:moveTo>
                    <a:lnTo>
                      <a:pt x="1670" y="8696"/>
                    </a:lnTo>
                    <a:cubicBezTo>
                      <a:pt x="1670" y="8917"/>
                      <a:pt x="1859" y="9106"/>
                      <a:pt x="2080" y="9106"/>
                    </a:cubicBezTo>
                    <a:lnTo>
                      <a:pt x="10365" y="9106"/>
                    </a:lnTo>
                    <a:cubicBezTo>
                      <a:pt x="10586" y="9106"/>
                      <a:pt x="10806" y="8917"/>
                      <a:pt x="10743" y="8696"/>
                    </a:cubicBezTo>
                    <a:lnTo>
                      <a:pt x="10743" y="2490"/>
                    </a:lnTo>
                    <a:lnTo>
                      <a:pt x="11153" y="2490"/>
                    </a:lnTo>
                    <a:cubicBezTo>
                      <a:pt x="11374" y="2490"/>
                      <a:pt x="11594" y="2647"/>
                      <a:pt x="11594" y="2899"/>
                    </a:cubicBezTo>
                    <a:lnTo>
                      <a:pt x="11594" y="9515"/>
                    </a:lnTo>
                    <a:cubicBezTo>
                      <a:pt x="11594" y="9736"/>
                      <a:pt x="11374" y="9956"/>
                      <a:pt x="11184" y="9956"/>
                    </a:cubicBezTo>
                    <a:lnTo>
                      <a:pt x="1260" y="9956"/>
                    </a:lnTo>
                    <a:cubicBezTo>
                      <a:pt x="1040" y="9956"/>
                      <a:pt x="882" y="9736"/>
                      <a:pt x="882" y="9515"/>
                    </a:cubicBezTo>
                    <a:lnTo>
                      <a:pt x="882" y="2899"/>
                    </a:lnTo>
                    <a:cubicBezTo>
                      <a:pt x="882" y="2647"/>
                      <a:pt x="1071" y="2458"/>
                      <a:pt x="1260" y="2458"/>
                    </a:cubicBezTo>
                    <a:close/>
                    <a:moveTo>
                      <a:pt x="8286" y="10775"/>
                    </a:moveTo>
                    <a:lnTo>
                      <a:pt x="8286" y="11626"/>
                    </a:lnTo>
                    <a:lnTo>
                      <a:pt x="4127" y="11626"/>
                    </a:lnTo>
                    <a:lnTo>
                      <a:pt x="4127" y="10775"/>
                    </a:lnTo>
                    <a:close/>
                    <a:moveTo>
                      <a:pt x="3340" y="10775"/>
                    </a:moveTo>
                    <a:lnTo>
                      <a:pt x="3340" y="12886"/>
                    </a:lnTo>
                    <a:lnTo>
                      <a:pt x="3308" y="12886"/>
                    </a:lnTo>
                    <a:cubicBezTo>
                      <a:pt x="3308" y="13138"/>
                      <a:pt x="3119" y="13327"/>
                      <a:pt x="2930" y="13327"/>
                    </a:cubicBezTo>
                    <a:cubicBezTo>
                      <a:pt x="2710" y="13327"/>
                      <a:pt x="2521" y="13138"/>
                      <a:pt x="2521" y="12886"/>
                    </a:cubicBezTo>
                    <a:lnTo>
                      <a:pt x="2521" y="10775"/>
                    </a:lnTo>
                    <a:close/>
                    <a:moveTo>
                      <a:pt x="9956" y="10775"/>
                    </a:moveTo>
                    <a:lnTo>
                      <a:pt x="9956" y="12886"/>
                    </a:lnTo>
                    <a:lnTo>
                      <a:pt x="9924" y="12886"/>
                    </a:lnTo>
                    <a:cubicBezTo>
                      <a:pt x="9924" y="13138"/>
                      <a:pt x="9735" y="13327"/>
                      <a:pt x="9546" y="13327"/>
                    </a:cubicBezTo>
                    <a:cubicBezTo>
                      <a:pt x="9326" y="13327"/>
                      <a:pt x="9137" y="13138"/>
                      <a:pt x="9137" y="12886"/>
                    </a:cubicBezTo>
                    <a:lnTo>
                      <a:pt x="9137" y="10775"/>
                    </a:lnTo>
                    <a:close/>
                    <a:moveTo>
                      <a:pt x="5356" y="1"/>
                    </a:moveTo>
                    <a:cubicBezTo>
                      <a:pt x="4694" y="1"/>
                      <a:pt x="4127" y="568"/>
                      <a:pt x="4127" y="1292"/>
                    </a:cubicBezTo>
                    <a:lnTo>
                      <a:pt x="4127" y="1702"/>
                    </a:lnTo>
                    <a:lnTo>
                      <a:pt x="1229" y="1702"/>
                    </a:lnTo>
                    <a:cubicBezTo>
                      <a:pt x="567" y="1702"/>
                      <a:pt x="0" y="2269"/>
                      <a:pt x="0" y="2962"/>
                    </a:cubicBezTo>
                    <a:lnTo>
                      <a:pt x="0" y="9578"/>
                    </a:lnTo>
                    <a:cubicBezTo>
                      <a:pt x="0" y="10271"/>
                      <a:pt x="567" y="10838"/>
                      <a:pt x="1229" y="10838"/>
                    </a:cubicBezTo>
                    <a:lnTo>
                      <a:pt x="1607" y="10838"/>
                    </a:lnTo>
                    <a:lnTo>
                      <a:pt x="1607" y="12981"/>
                    </a:lnTo>
                    <a:cubicBezTo>
                      <a:pt x="1607" y="13642"/>
                      <a:pt x="2174" y="14241"/>
                      <a:pt x="2867" y="14241"/>
                    </a:cubicBezTo>
                    <a:cubicBezTo>
                      <a:pt x="3592" y="14241"/>
                      <a:pt x="4127" y="13674"/>
                      <a:pt x="4127" y="12981"/>
                    </a:cubicBezTo>
                    <a:lnTo>
                      <a:pt x="4127" y="12540"/>
                    </a:lnTo>
                    <a:lnTo>
                      <a:pt x="8286" y="12540"/>
                    </a:lnTo>
                    <a:lnTo>
                      <a:pt x="8286" y="12981"/>
                    </a:lnTo>
                    <a:cubicBezTo>
                      <a:pt x="8286" y="13642"/>
                      <a:pt x="8822" y="14241"/>
                      <a:pt x="9483" y="14241"/>
                    </a:cubicBezTo>
                    <a:cubicBezTo>
                      <a:pt x="10176" y="14241"/>
                      <a:pt x="10775" y="13674"/>
                      <a:pt x="10775" y="12981"/>
                    </a:cubicBezTo>
                    <a:lnTo>
                      <a:pt x="10775" y="10838"/>
                    </a:lnTo>
                    <a:lnTo>
                      <a:pt x="11153" y="10838"/>
                    </a:lnTo>
                    <a:cubicBezTo>
                      <a:pt x="11815" y="10838"/>
                      <a:pt x="12413" y="10303"/>
                      <a:pt x="12413" y="9578"/>
                    </a:cubicBezTo>
                    <a:lnTo>
                      <a:pt x="12413" y="2899"/>
                    </a:lnTo>
                    <a:cubicBezTo>
                      <a:pt x="12413" y="2238"/>
                      <a:pt x="11878" y="1639"/>
                      <a:pt x="11153" y="1639"/>
                    </a:cubicBezTo>
                    <a:lnTo>
                      <a:pt x="8286" y="1639"/>
                    </a:lnTo>
                    <a:lnTo>
                      <a:pt x="8286" y="1198"/>
                    </a:lnTo>
                    <a:cubicBezTo>
                      <a:pt x="8286" y="568"/>
                      <a:pt x="7687" y="1"/>
                      <a:pt x="70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34" name="Google Shape;7934;p66"/>
              <p:cNvSpPr/>
              <p:nvPr/>
            </p:nvSpPr>
            <p:spPr>
              <a:xfrm>
                <a:off x="-9426025" y="1695350"/>
                <a:ext cx="630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0" extrusionOk="0">
                    <a:moveTo>
                      <a:pt x="1260" y="820"/>
                    </a:moveTo>
                    <a:cubicBezTo>
                      <a:pt x="1449" y="820"/>
                      <a:pt x="1638" y="977"/>
                      <a:pt x="1638" y="1229"/>
                    </a:cubicBezTo>
                    <a:cubicBezTo>
                      <a:pt x="1638" y="1450"/>
                      <a:pt x="1449" y="1639"/>
                      <a:pt x="1260" y="1639"/>
                    </a:cubicBezTo>
                    <a:cubicBezTo>
                      <a:pt x="1071" y="1639"/>
                      <a:pt x="851" y="1450"/>
                      <a:pt x="851" y="1229"/>
                    </a:cubicBezTo>
                    <a:cubicBezTo>
                      <a:pt x="851" y="977"/>
                      <a:pt x="1071" y="820"/>
                      <a:pt x="1260" y="820"/>
                    </a:cubicBezTo>
                    <a:close/>
                    <a:moveTo>
                      <a:pt x="1260" y="1"/>
                    </a:moveTo>
                    <a:cubicBezTo>
                      <a:pt x="536" y="1"/>
                      <a:pt x="0" y="505"/>
                      <a:pt x="0" y="1229"/>
                    </a:cubicBezTo>
                    <a:cubicBezTo>
                      <a:pt x="0" y="1891"/>
                      <a:pt x="536" y="2490"/>
                      <a:pt x="1260" y="2490"/>
                    </a:cubicBezTo>
                    <a:cubicBezTo>
                      <a:pt x="1985" y="2490"/>
                      <a:pt x="2521" y="1922"/>
                      <a:pt x="2521" y="1229"/>
                    </a:cubicBezTo>
                    <a:cubicBezTo>
                      <a:pt x="2521" y="505"/>
                      <a:pt x="1985" y="1"/>
                      <a:pt x="12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35" name="Google Shape;7935;p66"/>
            <p:cNvGrpSpPr/>
            <p:nvPr/>
          </p:nvGrpSpPr>
          <p:grpSpPr>
            <a:xfrm>
              <a:off x="4044884" y="1425381"/>
              <a:ext cx="234875" cy="234361"/>
              <a:chOff x="-9594575" y="2056875"/>
              <a:chExt cx="354450" cy="353675"/>
            </a:xfrm>
            <a:grpFill/>
          </p:grpSpPr>
          <p:sp>
            <p:nvSpPr>
              <p:cNvPr id="7936" name="Google Shape;7936;p66"/>
              <p:cNvSpPr/>
              <p:nvPr/>
            </p:nvSpPr>
            <p:spPr>
              <a:xfrm>
                <a:off x="-9594575" y="2056875"/>
                <a:ext cx="354450" cy="353675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14147" extrusionOk="0">
                    <a:moveTo>
                      <a:pt x="3781" y="819"/>
                    </a:moveTo>
                    <a:cubicBezTo>
                      <a:pt x="4442" y="819"/>
                      <a:pt x="5041" y="1387"/>
                      <a:pt x="5041" y="2080"/>
                    </a:cubicBezTo>
                    <a:cubicBezTo>
                      <a:pt x="4694" y="1796"/>
                      <a:pt x="4253" y="1639"/>
                      <a:pt x="3812" y="1639"/>
                    </a:cubicBezTo>
                    <a:cubicBezTo>
                      <a:pt x="3340" y="1639"/>
                      <a:pt x="2930" y="1796"/>
                      <a:pt x="2552" y="2048"/>
                    </a:cubicBezTo>
                    <a:cubicBezTo>
                      <a:pt x="2552" y="1387"/>
                      <a:pt x="3119" y="819"/>
                      <a:pt x="3781" y="819"/>
                    </a:cubicBezTo>
                    <a:close/>
                    <a:moveTo>
                      <a:pt x="10491" y="819"/>
                    </a:moveTo>
                    <a:cubicBezTo>
                      <a:pt x="11153" y="819"/>
                      <a:pt x="11688" y="1387"/>
                      <a:pt x="11751" y="2048"/>
                    </a:cubicBezTo>
                    <a:cubicBezTo>
                      <a:pt x="11373" y="1765"/>
                      <a:pt x="10964" y="1639"/>
                      <a:pt x="10491" y="1639"/>
                    </a:cubicBezTo>
                    <a:cubicBezTo>
                      <a:pt x="10019" y="1639"/>
                      <a:pt x="9578" y="1796"/>
                      <a:pt x="9263" y="2080"/>
                    </a:cubicBezTo>
                    <a:cubicBezTo>
                      <a:pt x="9231" y="1387"/>
                      <a:pt x="9767" y="819"/>
                      <a:pt x="10491" y="819"/>
                    </a:cubicBezTo>
                    <a:close/>
                    <a:moveTo>
                      <a:pt x="6742" y="5797"/>
                    </a:moveTo>
                    <a:lnTo>
                      <a:pt x="6742" y="7467"/>
                    </a:lnTo>
                    <a:lnTo>
                      <a:pt x="5860" y="7467"/>
                    </a:lnTo>
                    <a:lnTo>
                      <a:pt x="5860" y="5797"/>
                    </a:lnTo>
                    <a:close/>
                    <a:moveTo>
                      <a:pt x="8380" y="5766"/>
                    </a:moveTo>
                    <a:lnTo>
                      <a:pt x="8380" y="7467"/>
                    </a:lnTo>
                    <a:lnTo>
                      <a:pt x="7530" y="7467"/>
                    </a:lnTo>
                    <a:lnTo>
                      <a:pt x="7530" y="5766"/>
                    </a:lnTo>
                    <a:close/>
                    <a:moveTo>
                      <a:pt x="8380" y="8318"/>
                    </a:moveTo>
                    <a:lnTo>
                      <a:pt x="8380" y="9137"/>
                    </a:lnTo>
                    <a:lnTo>
                      <a:pt x="5860" y="9137"/>
                    </a:lnTo>
                    <a:lnTo>
                      <a:pt x="5860" y="8318"/>
                    </a:lnTo>
                    <a:close/>
                    <a:moveTo>
                      <a:pt x="3781" y="2489"/>
                    </a:moveTo>
                    <a:cubicBezTo>
                      <a:pt x="4442" y="2489"/>
                      <a:pt x="5041" y="3025"/>
                      <a:pt x="5041" y="3686"/>
                    </a:cubicBezTo>
                    <a:lnTo>
                      <a:pt x="5041" y="9168"/>
                    </a:lnTo>
                    <a:cubicBezTo>
                      <a:pt x="4537" y="8633"/>
                      <a:pt x="3781" y="8318"/>
                      <a:pt x="2962" y="8318"/>
                    </a:cubicBezTo>
                    <a:cubicBezTo>
                      <a:pt x="2363" y="8318"/>
                      <a:pt x="1859" y="8475"/>
                      <a:pt x="1386" y="8790"/>
                    </a:cubicBezTo>
                    <a:lnTo>
                      <a:pt x="2552" y="3497"/>
                    </a:lnTo>
                    <a:cubicBezTo>
                      <a:pt x="2678" y="2899"/>
                      <a:pt x="3182" y="2489"/>
                      <a:pt x="3781" y="2489"/>
                    </a:cubicBezTo>
                    <a:close/>
                    <a:moveTo>
                      <a:pt x="10491" y="2489"/>
                    </a:moveTo>
                    <a:cubicBezTo>
                      <a:pt x="11090" y="2489"/>
                      <a:pt x="11594" y="2899"/>
                      <a:pt x="11720" y="3497"/>
                    </a:cubicBezTo>
                    <a:lnTo>
                      <a:pt x="12886" y="8790"/>
                    </a:lnTo>
                    <a:cubicBezTo>
                      <a:pt x="12413" y="8444"/>
                      <a:pt x="11909" y="8318"/>
                      <a:pt x="11310" y="8318"/>
                    </a:cubicBezTo>
                    <a:cubicBezTo>
                      <a:pt x="10491" y="8318"/>
                      <a:pt x="9767" y="8633"/>
                      <a:pt x="9231" y="9168"/>
                    </a:cubicBezTo>
                    <a:lnTo>
                      <a:pt x="9231" y="3686"/>
                    </a:lnTo>
                    <a:cubicBezTo>
                      <a:pt x="9231" y="3025"/>
                      <a:pt x="9767" y="2489"/>
                      <a:pt x="10491" y="2489"/>
                    </a:cubicBezTo>
                    <a:close/>
                    <a:moveTo>
                      <a:pt x="2962" y="9074"/>
                    </a:moveTo>
                    <a:cubicBezTo>
                      <a:pt x="4096" y="9074"/>
                      <a:pt x="5041" y="10019"/>
                      <a:pt x="5041" y="11185"/>
                    </a:cubicBezTo>
                    <a:cubicBezTo>
                      <a:pt x="5041" y="12350"/>
                      <a:pt x="4096" y="13264"/>
                      <a:pt x="2962" y="13264"/>
                    </a:cubicBezTo>
                    <a:cubicBezTo>
                      <a:pt x="1827" y="13264"/>
                      <a:pt x="882" y="12319"/>
                      <a:pt x="882" y="11185"/>
                    </a:cubicBezTo>
                    <a:cubicBezTo>
                      <a:pt x="882" y="10019"/>
                      <a:pt x="1764" y="9074"/>
                      <a:pt x="2962" y="9074"/>
                    </a:cubicBezTo>
                    <a:close/>
                    <a:moveTo>
                      <a:pt x="11310" y="9074"/>
                    </a:moveTo>
                    <a:cubicBezTo>
                      <a:pt x="12445" y="9074"/>
                      <a:pt x="13390" y="9987"/>
                      <a:pt x="13390" y="11185"/>
                    </a:cubicBezTo>
                    <a:cubicBezTo>
                      <a:pt x="13358" y="12350"/>
                      <a:pt x="12445" y="13264"/>
                      <a:pt x="11310" y="13264"/>
                    </a:cubicBezTo>
                    <a:cubicBezTo>
                      <a:pt x="10176" y="13264"/>
                      <a:pt x="9231" y="12319"/>
                      <a:pt x="9231" y="11185"/>
                    </a:cubicBezTo>
                    <a:cubicBezTo>
                      <a:pt x="9231" y="10019"/>
                      <a:pt x="10176" y="9074"/>
                      <a:pt x="11310" y="9074"/>
                    </a:cubicBezTo>
                    <a:close/>
                    <a:moveTo>
                      <a:pt x="3749" y="0"/>
                    </a:moveTo>
                    <a:cubicBezTo>
                      <a:pt x="2615" y="0"/>
                      <a:pt x="1670" y="946"/>
                      <a:pt x="1670" y="2080"/>
                    </a:cubicBezTo>
                    <a:cubicBezTo>
                      <a:pt x="1670" y="2363"/>
                      <a:pt x="1733" y="2647"/>
                      <a:pt x="1827" y="2899"/>
                    </a:cubicBezTo>
                    <a:cubicBezTo>
                      <a:pt x="1733" y="3056"/>
                      <a:pt x="1701" y="3182"/>
                      <a:pt x="1701" y="3340"/>
                    </a:cubicBezTo>
                    <a:lnTo>
                      <a:pt x="63" y="10680"/>
                    </a:lnTo>
                    <a:cubicBezTo>
                      <a:pt x="0" y="10870"/>
                      <a:pt x="0" y="11027"/>
                      <a:pt x="0" y="11216"/>
                    </a:cubicBezTo>
                    <a:cubicBezTo>
                      <a:pt x="0" y="12823"/>
                      <a:pt x="1323" y="14146"/>
                      <a:pt x="2930" y="14146"/>
                    </a:cubicBezTo>
                    <a:cubicBezTo>
                      <a:pt x="4537" y="14146"/>
                      <a:pt x="5797" y="12823"/>
                      <a:pt x="5797" y="11216"/>
                    </a:cubicBezTo>
                    <a:lnTo>
                      <a:pt x="5797" y="9956"/>
                    </a:lnTo>
                    <a:lnTo>
                      <a:pt x="8317" y="9956"/>
                    </a:lnTo>
                    <a:lnTo>
                      <a:pt x="8317" y="11185"/>
                    </a:lnTo>
                    <a:cubicBezTo>
                      <a:pt x="8317" y="12791"/>
                      <a:pt x="9609" y="14083"/>
                      <a:pt x="11184" y="14083"/>
                    </a:cubicBezTo>
                    <a:cubicBezTo>
                      <a:pt x="12760" y="14083"/>
                      <a:pt x="14114" y="12791"/>
                      <a:pt x="14114" y="11185"/>
                    </a:cubicBezTo>
                    <a:cubicBezTo>
                      <a:pt x="14177" y="11027"/>
                      <a:pt x="14177" y="10870"/>
                      <a:pt x="14146" y="10680"/>
                    </a:cubicBezTo>
                    <a:cubicBezTo>
                      <a:pt x="14146" y="10680"/>
                      <a:pt x="12539" y="3466"/>
                      <a:pt x="12476" y="3340"/>
                    </a:cubicBezTo>
                    <a:cubicBezTo>
                      <a:pt x="12445" y="3182"/>
                      <a:pt x="12413" y="3025"/>
                      <a:pt x="12382" y="2899"/>
                    </a:cubicBezTo>
                    <a:cubicBezTo>
                      <a:pt x="12476" y="2647"/>
                      <a:pt x="12539" y="2363"/>
                      <a:pt x="12539" y="2080"/>
                    </a:cubicBezTo>
                    <a:cubicBezTo>
                      <a:pt x="12539" y="946"/>
                      <a:pt x="11594" y="0"/>
                      <a:pt x="10428" y="0"/>
                    </a:cubicBezTo>
                    <a:cubicBezTo>
                      <a:pt x="9294" y="0"/>
                      <a:pt x="8349" y="946"/>
                      <a:pt x="8349" y="2080"/>
                    </a:cubicBezTo>
                    <a:cubicBezTo>
                      <a:pt x="8349" y="2363"/>
                      <a:pt x="8443" y="2647"/>
                      <a:pt x="8506" y="2899"/>
                    </a:cubicBezTo>
                    <a:cubicBezTo>
                      <a:pt x="8412" y="3151"/>
                      <a:pt x="8349" y="3466"/>
                      <a:pt x="8349" y="3749"/>
                    </a:cubicBezTo>
                    <a:lnTo>
                      <a:pt x="8349" y="5010"/>
                    </a:lnTo>
                    <a:lnTo>
                      <a:pt x="5828" y="5010"/>
                    </a:lnTo>
                    <a:lnTo>
                      <a:pt x="5828" y="3749"/>
                    </a:lnTo>
                    <a:cubicBezTo>
                      <a:pt x="5828" y="3466"/>
                      <a:pt x="5765" y="3151"/>
                      <a:pt x="5671" y="2899"/>
                    </a:cubicBezTo>
                    <a:cubicBezTo>
                      <a:pt x="5797" y="2647"/>
                      <a:pt x="5828" y="2363"/>
                      <a:pt x="5828" y="2080"/>
                    </a:cubicBezTo>
                    <a:cubicBezTo>
                      <a:pt x="5828" y="946"/>
                      <a:pt x="4883" y="0"/>
                      <a:pt x="374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37" name="Google Shape;7937;p66"/>
              <p:cNvSpPr/>
              <p:nvPr/>
            </p:nvSpPr>
            <p:spPr>
              <a:xfrm>
                <a:off x="-9342550" y="2305750"/>
                <a:ext cx="6225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2490" extrusionOk="0">
                    <a:moveTo>
                      <a:pt x="1229" y="820"/>
                    </a:moveTo>
                    <a:cubicBezTo>
                      <a:pt x="1450" y="820"/>
                      <a:pt x="1670" y="1041"/>
                      <a:pt x="1670" y="1230"/>
                    </a:cubicBezTo>
                    <a:cubicBezTo>
                      <a:pt x="1607" y="1450"/>
                      <a:pt x="1418" y="1639"/>
                      <a:pt x="1229" y="1639"/>
                    </a:cubicBezTo>
                    <a:cubicBezTo>
                      <a:pt x="977" y="1639"/>
                      <a:pt x="820" y="1450"/>
                      <a:pt x="820" y="1230"/>
                    </a:cubicBezTo>
                    <a:cubicBezTo>
                      <a:pt x="820" y="978"/>
                      <a:pt x="1040" y="820"/>
                      <a:pt x="1229" y="820"/>
                    </a:cubicBezTo>
                    <a:close/>
                    <a:moveTo>
                      <a:pt x="1229" y="1"/>
                    </a:moveTo>
                    <a:cubicBezTo>
                      <a:pt x="568" y="1"/>
                      <a:pt x="1" y="568"/>
                      <a:pt x="1" y="1230"/>
                    </a:cubicBezTo>
                    <a:cubicBezTo>
                      <a:pt x="1" y="1891"/>
                      <a:pt x="568" y="2490"/>
                      <a:pt x="1229" y="2490"/>
                    </a:cubicBezTo>
                    <a:cubicBezTo>
                      <a:pt x="1891" y="2490"/>
                      <a:pt x="2490" y="1923"/>
                      <a:pt x="2490" y="1230"/>
                    </a:cubicBezTo>
                    <a:cubicBezTo>
                      <a:pt x="2458" y="568"/>
                      <a:pt x="1891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38" name="Google Shape;7938;p66"/>
              <p:cNvSpPr/>
              <p:nvPr/>
            </p:nvSpPr>
            <p:spPr>
              <a:xfrm>
                <a:off x="-9552050" y="2305750"/>
                <a:ext cx="630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0" extrusionOk="0">
                    <a:moveTo>
                      <a:pt x="1261" y="820"/>
                    </a:moveTo>
                    <a:cubicBezTo>
                      <a:pt x="1481" y="820"/>
                      <a:pt x="1639" y="1041"/>
                      <a:pt x="1639" y="1230"/>
                    </a:cubicBezTo>
                    <a:cubicBezTo>
                      <a:pt x="1702" y="1450"/>
                      <a:pt x="1481" y="1639"/>
                      <a:pt x="1261" y="1639"/>
                    </a:cubicBezTo>
                    <a:cubicBezTo>
                      <a:pt x="1009" y="1639"/>
                      <a:pt x="819" y="1450"/>
                      <a:pt x="819" y="1230"/>
                    </a:cubicBezTo>
                    <a:cubicBezTo>
                      <a:pt x="819" y="978"/>
                      <a:pt x="1009" y="820"/>
                      <a:pt x="1261" y="820"/>
                    </a:cubicBezTo>
                    <a:close/>
                    <a:moveTo>
                      <a:pt x="1261" y="1"/>
                    </a:moveTo>
                    <a:cubicBezTo>
                      <a:pt x="599" y="1"/>
                      <a:pt x="0" y="568"/>
                      <a:pt x="0" y="1230"/>
                    </a:cubicBezTo>
                    <a:cubicBezTo>
                      <a:pt x="0" y="1891"/>
                      <a:pt x="536" y="2490"/>
                      <a:pt x="1261" y="2490"/>
                    </a:cubicBezTo>
                    <a:cubicBezTo>
                      <a:pt x="1922" y="2490"/>
                      <a:pt x="2489" y="1923"/>
                      <a:pt x="2489" y="1230"/>
                    </a:cubicBezTo>
                    <a:cubicBezTo>
                      <a:pt x="2521" y="568"/>
                      <a:pt x="1954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39" name="Google Shape;7939;p66"/>
            <p:cNvSpPr/>
            <p:nvPr/>
          </p:nvSpPr>
          <p:spPr>
            <a:xfrm>
              <a:off x="4927439" y="1446264"/>
              <a:ext cx="234892" cy="192598"/>
            </a:xfrm>
            <a:custGeom>
              <a:avLst/>
              <a:gdLst/>
              <a:ahLst/>
              <a:cxnLst/>
              <a:rect l="l" t="t" r="r" b="b"/>
              <a:pathLst>
                <a:path w="14179" h="11626" extrusionOk="0">
                  <a:moveTo>
                    <a:pt x="1009" y="4159"/>
                  </a:moveTo>
                  <a:lnTo>
                    <a:pt x="1009" y="4159"/>
                  </a:lnTo>
                  <a:cubicBezTo>
                    <a:pt x="1671" y="4317"/>
                    <a:pt x="2301" y="4695"/>
                    <a:pt x="2742" y="5230"/>
                  </a:cubicBezTo>
                  <a:lnTo>
                    <a:pt x="3214" y="6616"/>
                  </a:lnTo>
                  <a:lnTo>
                    <a:pt x="1608" y="6616"/>
                  </a:lnTo>
                  <a:lnTo>
                    <a:pt x="1009" y="4159"/>
                  </a:lnTo>
                  <a:close/>
                  <a:moveTo>
                    <a:pt x="2710" y="2521"/>
                  </a:moveTo>
                  <a:lnTo>
                    <a:pt x="2710" y="2521"/>
                  </a:lnTo>
                  <a:cubicBezTo>
                    <a:pt x="3782" y="2678"/>
                    <a:pt x="4758" y="3182"/>
                    <a:pt x="5514" y="3970"/>
                  </a:cubicBezTo>
                  <a:lnTo>
                    <a:pt x="6491" y="6616"/>
                  </a:lnTo>
                  <a:lnTo>
                    <a:pt x="4097" y="6616"/>
                  </a:lnTo>
                  <a:cubicBezTo>
                    <a:pt x="4002" y="6396"/>
                    <a:pt x="2773" y="2678"/>
                    <a:pt x="2710" y="2521"/>
                  </a:cubicBezTo>
                  <a:close/>
                  <a:moveTo>
                    <a:pt x="5199" y="851"/>
                  </a:moveTo>
                  <a:cubicBezTo>
                    <a:pt x="8224" y="1135"/>
                    <a:pt x="10618" y="3592"/>
                    <a:pt x="10807" y="6616"/>
                  </a:cubicBezTo>
                  <a:lnTo>
                    <a:pt x="7342" y="6616"/>
                  </a:lnTo>
                  <a:lnTo>
                    <a:pt x="5199" y="851"/>
                  </a:lnTo>
                  <a:close/>
                  <a:moveTo>
                    <a:pt x="13170" y="4159"/>
                  </a:moveTo>
                  <a:lnTo>
                    <a:pt x="12603" y="6616"/>
                  </a:lnTo>
                  <a:lnTo>
                    <a:pt x="11658" y="6616"/>
                  </a:lnTo>
                  <a:cubicBezTo>
                    <a:pt x="11595" y="6144"/>
                    <a:pt x="11532" y="5703"/>
                    <a:pt x="11437" y="5262"/>
                  </a:cubicBezTo>
                  <a:cubicBezTo>
                    <a:pt x="11847" y="4695"/>
                    <a:pt x="12477" y="4317"/>
                    <a:pt x="13170" y="4159"/>
                  </a:cubicBezTo>
                  <a:close/>
                  <a:moveTo>
                    <a:pt x="12477" y="7436"/>
                  </a:moveTo>
                  <a:lnTo>
                    <a:pt x="12477" y="9105"/>
                  </a:lnTo>
                  <a:lnTo>
                    <a:pt x="9957" y="9105"/>
                  </a:lnTo>
                  <a:lnTo>
                    <a:pt x="9957" y="8664"/>
                  </a:lnTo>
                  <a:cubicBezTo>
                    <a:pt x="9957" y="8475"/>
                    <a:pt x="9799" y="8255"/>
                    <a:pt x="9547" y="8255"/>
                  </a:cubicBezTo>
                  <a:cubicBezTo>
                    <a:pt x="9326" y="8255"/>
                    <a:pt x="9169" y="8475"/>
                    <a:pt x="9169" y="8664"/>
                  </a:cubicBezTo>
                  <a:lnTo>
                    <a:pt x="9169" y="9105"/>
                  </a:lnTo>
                  <a:lnTo>
                    <a:pt x="7499" y="9105"/>
                  </a:lnTo>
                  <a:lnTo>
                    <a:pt x="7499" y="8664"/>
                  </a:lnTo>
                  <a:cubicBezTo>
                    <a:pt x="7499" y="8412"/>
                    <a:pt x="7310" y="8255"/>
                    <a:pt x="7121" y="8255"/>
                  </a:cubicBezTo>
                  <a:cubicBezTo>
                    <a:pt x="6869" y="8255"/>
                    <a:pt x="6680" y="8475"/>
                    <a:pt x="6680" y="8664"/>
                  </a:cubicBezTo>
                  <a:lnTo>
                    <a:pt x="6680" y="9105"/>
                  </a:lnTo>
                  <a:lnTo>
                    <a:pt x="5042" y="9105"/>
                  </a:lnTo>
                  <a:lnTo>
                    <a:pt x="5042" y="8664"/>
                  </a:lnTo>
                  <a:cubicBezTo>
                    <a:pt x="5042" y="8412"/>
                    <a:pt x="4821" y="8255"/>
                    <a:pt x="4601" y="8255"/>
                  </a:cubicBezTo>
                  <a:cubicBezTo>
                    <a:pt x="4349" y="8255"/>
                    <a:pt x="4191" y="8475"/>
                    <a:pt x="4191" y="8664"/>
                  </a:cubicBezTo>
                  <a:lnTo>
                    <a:pt x="4191" y="9105"/>
                  </a:lnTo>
                  <a:lnTo>
                    <a:pt x="1671" y="9105"/>
                  </a:lnTo>
                  <a:lnTo>
                    <a:pt x="1671" y="7436"/>
                  </a:lnTo>
                  <a:close/>
                  <a:moveTo>
                    <a:pt x="12855" y="9924"/>
                  </a:moveTo>
                  <a:cubicBezTo>
                    <a:pt x="13107" y="9924"/>
                    <a:pt x="13265" y="10113"/>
                    <a:pt x="13265" y="10365"/>
                  </a:cubicBezTo>
                  <a:lnTo>
                    <a:pt x="13265" y="10744"/>
                  </a:lnTo>
                  <a:lnTo>
                    <a:pt x="852" y="10744"/>
                  </a:lnTo>
                  <a:lnTo>
                    <a:pt x="852" y="10365"/>
                  </a:lnTo>
                  <a:cubicBezTo>
                    <a:pt x="852" y="10113"/>
                    <a:pt x="1041" y="9924"/>
                    <a:pt x="1261" y="9924"/>
                  </a:cubicBezTo>
                  <a:close/>
                  <a:moveTo>
                    <a:pt x="4601" y="0"/>
                  </a:moveTo>
                  <a:cubicBezTo>
                    <a:pt x="4475" y="0"/>
                    <a:pt x="4317" y="63"/>
                    <a:pt x="4254" y="189"/>
                  </a:cubicBezTo>
                  <a:cubicBezTo>
                    <a:pt x="4160" y="315"/>
                    <a:pt x="4160" y="410"/>
                    <a:pt x="4191" y="568"/>
                  </a:cubicBezTo>
                  <a:lnTo>
                    <a:pt x="4916" y="2458"/>
                  </a:lnTo>
                  <a:cubicBezTo>
                    <a:pt x="4097" y="1954"/>
                    <a:pt x="3088" y="1670"/>
                    <a:pt x="2112" y="1670"/>
                  </a:cubicBezTo>
                  <a:cubicBezTo>
                    <a:pt x="1986" y="1670"/>
                    <a:pt x="1828" y="1765"/>
                    <a:pt x="1765" y="1828"/>
                  </a:cubicBezTo>
                  <a:cubicBezTo>
                    <a:pt x="1671" y="1954"/>
                    <a:pt x="1639" y="2080"/>
                    <a:pt x="1734" y="2206"/>
                  </a:cubicBezTo>
                  <a:lnTo>
                    <a:pt x="2238" y="3781"/>
                  </a:lnTo>
                  <a:cubicBezTo>
                    <a:pt x="1671" y="3466"/>
                    <a:pt x="1041" y="3308"/>
                    <a:pt x="411" y="3308"/>
                  </a:cubicBezTo>
                  <a:cubicBezTo>
                    <a:pt x="316" y="3308"/>
                    <a:pt x="190" y="3340"/>
                    <a:pt x="95" y="3466"/>
                  </a:cubicBezTo>
                  <a:cubicBezTo>
                    <a:pt x="32" y="3592"/>
                    <a:pt x="1" y="3686"/>
                    <a:pt x="32" y="3813"/>
                  </a:cubicBezTo>
                  <a:lnTo>
                    <a:pt x="852" y="7089"/>
                  </a:lnTo>
                  <a:lnTo>
                    <a:pt x="852" y="9168"/>
                  </a:lnTo>
                  <a:cubicBezTo>
                    <a:pt x="379" y="9326"/>
                    <a:pt x="32" y="9798"/>
                    <a:pt x="32" y="10365"/>
                  </a:cubicBezTo>
                  <a:lnTo>
                    <a:pt x="32" y="11185"/>
                  </a:lnTo>
                  <a:cubicBezTo>
                    <a:pt x="32" y="11405"/>
                    <a:pt x="221" y="11626"/>
                    <a:pt x="411" y="11626"/>
                  </a:cubicBezTo>
                  <a:lnTo>
                    <a:pt x="13706" y="11626"/>
                  </a:lnTo>
                  <a:cubicBezTo>
                    <a:pt x="13926" y="11626"/>
                    <a:pt x="14084" y="11405"/>
                    <a:pt x="14084" y="11185"/>
                  </a:cubicBezTo>
                  <a:lnTo>
                    <a:pt x="14084" y="10365"/>
                  </a:lnTo>
                  <a:cubicBezTo>
                    <a:pt x="14115" y="9798"/>
                    <a:pt x="13769" y="9326"/>
                    <a:pt x="13296" y="9168"/>
                  </a:cubicBezTo>
                  <a:lnTo>
                    <a:pt x="13296" y="7089"/>
                  </a:lnTo>
                  <a:lnTo>
                    <a:pt x="14115" y="3813"/>
                  </a:lnTo>
                  <a:cubicBezTo>
                    <a:pt x="14178" y="3686"/>
                    <a:pt x="14115" y="3592"/>
                    <a:pt x="14052" y="3466"/>
                  </a:cubicBezTo>
                  <a:cubicBezTo>
                    <a:pt x="13958" y="3340"/>
                    <a:pt x="13863" y="3308"/>
                    <a:pt x="13737" y="3308"/>
                  </a:cubicBezTo>
                  <a:cubicBezTo>
                    <a:pt x="12760" y="3308"/>
                    <a:pt x="11847" y="3686"/>
                    <a:pt x="11122" y="4348"/>
                  </a:cubicBezTo>
                  <a:cubicBezTo>
                    <a:pt x="10083" y="1796"/>
                    <a:pt x="7562" y="0"/>
                    <a:pt x="46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40" name="Google Shape;7940;p66"/>
            <p:cNvGrpSpPr/>
            <p:nvPr/>
          </p:nvGrpSpPr>
          <p:grpSpPr>
            <a:xfrm>
              <a:off x="1991448" y="1145835"/>
              <a:ext cx="234875" cy="233831"/>
              <a:chOff x="-12661600" y="1640225"/>
              <a:chExt cx="354450" cy="352875"/>
            </a:xfrm>
            <a:grpFill/>
          </p:grpSpPr>
          <p:sp>
            <p:nvSpPr>
              <p:cNvPr id="7941" name="Google Shape;7941;p66"/>
              <p:cNvSpPr/>
              <p:nvPr/>
            </p:nvSpPr>
            <p:spPr>
              <a:xfrm>
                <a:off x="-12661600" y="1764675"/>
                <a:ext cx="188275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9137" extrusionOk="0">
                    <a:moveTo>
                      <a:pt x="5451" y="819"/>
                    </a:moveTo>
                    <a:cubicBezTo>
                      <a:pt x="5672" y="819"/>
                      <a:pt x="5829" y="1008"/>
                      <a:pt x="5829" y="1229"/>
                    </a:cubicBezTo>
                    <a:cubicBezTo>
                      <a:pt x="5829" y="1481"/>
                      <a:pt x="5640" y="1670"/>
                      <a:pt x="5451" y="1670"/>
                    </a:cubicBezTo>
                    <a:lnTo>
                      <a:pt x="2112" y="1670"/>
                    </a:lnTo>
                    <a:cubicBezTo>
                      <a:pt x="1860" y="1670"/>
                      <a:pt x="1671" y="1481"/>
                      <a:pt x="1671" y="1229"/>
                    </a:cubicBezTo>
                    <a:cubicBezTo>
                      <a:pt x="1671" y="1008"/>
                      <a:pt x="1860" y="819"/>
                      <a:pt x="2112" y="819"/>
                    </a:cubicBezTo>
                    <a:close/>
                    <a:moveTo>
                      <a:pt x="5010" y="2457"/>
                    </a:moveTo>
                    <a:lnTo>
                      <a:pt x="5010" y="3308"/>
                    </a:lnTo>
                    <a:lnTo>
                      <a:pt x="2490" y="3308"/>
                    </a:lnTo>
                    <a:lnTo>
                      <a:pt x="2490" y="2457"/>
                    </a:lnTo>
                    <a:close/>
                    <a:moveTo>
                      <a:pt x="5325" y="4159"/>
                    </a:moveTo>
                    <a:lnTo>
                      <a:pt x="6428" y="4726"/>
                    </a:lnTo>
                    <a:cubicBezTo>
                      <a:pt x="6585" y="4789"/>
                      <a:pt x="6680" y="4915"/>
                      <a:pt x="6680" y="5072"/>
                    </a:cubicBezTo>
                    <a:lnTo>
                      <a:pt x="6680" y="7876"/>
                    </a:lnTo>
                    <a:cubicBezTo>
                      <a:pt x="6680" y="8097"/>
                      <a:pt x="6459" y="8286"/>
                      <a:pt x="6239" y="8286"/>
                    </a:cubicBezTo>
                    <a:lnTo>
                      <a:pt x="1229" y="8286"/>
                    </a:lnTo>
                    <a:cubicBezTo>
                      <a:pt x="1009" y="8286"/>
                      <a:pt x="788" y="8097"/>
                      <a:pt x="788" y="7876"/>
                    </a:cubicBezTo>
                    <a:lnTo>
                      <a:pt x="788" y="5072"/>
                    </a:lnTo>
                    <a:lnTo>
                      <a:pt x="851" y="5072"/>
                    </a:lnTo>
                    <a:cubicBezTo>
                      <a:pt x="851" y="4915"/>
                      <a:pt x="914" y="4757"/>
                      <a:pt x="1072" y="4726"/>
                    </a:cubicBezTo>
                    <a:lnTo>
                      <a:pt x="2175" y="4159"/>
                    </a:lnTo>
                    <a:close/>
                    <a:moveTo>
                      <a:pt x="2112" y="0"/>
                    </a:moveTo>
                    <a:cubicBezTo>
                      <a:pt x="1418" y="0"/>
                      <a:pt x="851" y="536"/>
                      <a:pt x="851" y="1260"/>
                    </a:cubicBezTo>
                    <a:cubicBezTo>
                      <a:pt x="851" y="1796"/>
                      <a:pt x="1198" y="2237"/>
                      <a:pt x="1671" y="2426"/>
                    </a:cubicBezTo>
                    <a:lnTo>
                      <a:pt x="1671" y="3497"/>
                    </a:lnTo>
                    <a:lnTo>
                      <a:pt x="694" y="3970"/>
                    </a:lnTo>
                    <a:cubicBezTo>
                      <a:pt x="253" y="4159"/>
                      <a:pt x="1" y="4600"/>
                      <a:pt x="1" y="5072"/>
                    </a:cubicBezTo>
                    <a:lnTo>
                      <a:pt x="1" y="7876"/>
                    </a:lnTo>
                    <a:cubicBezTo>
                      <a:pt x="1" y="8538"/>
                      <a:pt x="568" y="9136"/>
                      <a:pt x="1261" y="9136"/>
                    </a:cubicBezTo>
                    <a:lnTo>
                      <a:pt x="6270" y="9136"/>
                    </a:lnTo>
                    <a:cubicBezTo>
                      <a:pt x="6963" y="9136"/>
                      <a:pt x="7530" y="8538"/>
                      <a:pt x="7530" y="7876"/>
                    </a:cubicBezTo>
                    <a:lnTo>
                      <a:pt x="7530" y="5072"/>
                    </a:lnTo>
                    <a:cubicBezTo>
                      <a:pt x="7530" y="4600"/>
                      <a:pt x="7247" y="4159"/>
                      <a:pt x="6869" y="3970"/>
                    </a:cubicBezTo>
                    <a:lnTo>
                      <a:pt x="5892" y="3497"/>
                    </a:lnTo>
                    <a:lnTo>
                      <a:pt x="5892" y="2426"/>
                    </a:lnTo>
                    <a:cubicBezTo>
                      <a:pt x="6365" y="2268"/>
                      <a:pt x="6711" y="1796"/>
                      <a:pt x="6711" y="1260"/>
                    </a:cubicBezTo>
                    <a:cubicBezTo>
                      <a:pt x="6711" y="567"/>
                      <a:pt x="6144" y="0"/>
                      <a:pt x="54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42" name="Google Shape;7942;p66"/>
              <p:cNvSpPr/>
              <p:nvPr/>
            </p:nvSpPr>
            <p:spPr>
              <a:xfrm>
                <a:off x="-12451300" y="1640225"/>
                <a:ext cx="144150" cy="350500"/>
              </a:xfrm>
              <a:custGeom>
                <a:avLst/>
                <a:gdLst/>
                <a:ahLst/>
                <a:cxnLst/>
                <a:rect l="l" t="t" r="r" b="b"/>
                <a:pathLst>
                  <a:path w="5766" h="14020" extrusionOk="0">
                    <a:moveTo>
                      <a:pt x="2836" y="788"/>
                    </a:moveTo>
                    <a:cubicBezTo>
                      <a:pt x="3970" y="788"/>
                      <a:pt x="4915" y="1733"/>
                      <a:pt x="4915" y="2867"/>
                    </a:cubicBezTo>
                    <a:lnTo>
                      <a:pt x="4915" y="4285"/>
                    </a:lnTo>
                    <a:lnTo>
                      <a:pt x="3246" y="5388"/>
                    </a:lnTo>
                    <a:lnTo>
                      <a:pt x="3246" y="4569"/>
                    </a:lnTo>
                    <a:lnTo>
                      <a:pt x="3246" y="2048"/>
                    </a:lnTo>
                    <a:cubicBezTo>
                      <a:pt x="3246" y="1828"/>
                      <a:pt x="3057" y="1607"/>
                      <a:pt x="2836" y="1607"/>
                    </a:cubicBezTo>
                    <a:cubicBezTo>
                      <a:pt x="2584" y="1607"/>
                      <a:pt x="2426" y="1828"/>
                      <a:pt x="2426" y="2048"/>
                    </a:cubicBezTo>
                    <a:lnTo>
                      <a:pt x="2426" y="3781"/>
                    </a:lnTo>
                    <a:lnTo>
                      <a:pt x="788" y="2678"/>
                    </a:lnTo>
                    <a:cubicBezTo>
                      <a:pt x="914" y="1607"/>
                      <a:pt x="1765" y="788"/>
                      <a:pt x="2836" y="788"/>
                    </a:cubicBezTo>
                    <a:close/>
                    <a:moveTo>
                      <a:pt x="788" y="3655"/>
                    </a:moveTo>
                    <a:lnTo>
                      <a:pt x="2426" y="4758"/>
                    </a:lnTo>
                    <a:lnTo>
                      <a:pt x="2426" y="7089"/>
                    </a:lnTo>
                    <a:lnTo>
                      <a:pt x="788" y="5986"/>
                    </a:lnTo>
                    <a:lnTo>
                      <a:pt x="788" y="3655"/>
                    </a:lnTo>
                    <a:close/>
                    <a:moveTo>
                      <a:pt x="4915" y="5325"/>
                    </a:moveTo>
                    <a:lnTo>
                      <a:pt x="4915" y="7656"/>
                    </a:lnTo>
                    <a:lnTo>
                      <a:pt x="3277" y="8759"/>
                    </a:lnTo>
                    <a:lnTo>
                      <a:pt x="3277" y="6427"/>
                    </a:lnTo>
                    <a:lnTo>
                      <a:pt x="4915" y="5325"/>
                    </a:lnTo>
                    <a:close/>
                    <a:moveTo>
                      <a:pt x="788" y="7026"/>
                    </a:moveTo>
                    <a:lnTo>
                      <a:pt x="2426" y="8129"/>
                    </a:lnTo>
                    <a:lnTo>
                      <a:pt x="2426" y="11027"/>
                    </a:lnTo>
                    <a:lnTo>
                      <a:pt x="1355" y="9956"/>
                    </a:lnTo>
                    <a:cubicBezTo>
                      <a:pt x="977" y="9578"/>
                      <a:pt x="788" y="9074"/>
                      <a:pt x="788" y="8507"/>
                    </a:cubicBezTo>
                    <a:lnTo>
                      <a:pt x="788" y="7026"/>
                    </a:lnTo>
                    <a:close/>
                    <a:moveTo>
                      <a:pt x="4884" y="8664"/>
                    </a:moveTo>
                    <a:cubicBezTo>
                      <a:pt x="4884" y="9137"/>
                      <a:pt x="4632" y="9609"/>
                      <a:pt x="4285" y="9956"/>
                    </a:cubicBezTo>
                    <a:lnTo>
                      <a:pt x="3214" y="11027"/>
                    </a:lnTo>
                    <a:lnTo>
                      <a:pt x="3214" y="9767"/>
                    </a:lnTo>
                    <a:lnTo>
                      <a:pt x="4884" y="8664"/>
                    </a:lnTo>
                    <a:close/>
                    <a:moveTo>
                      <a:pt x="2868" y="0"/>
                    </a:moveTo>
                    <a:cubicBezTo>
                      <a:pt x="1292" y="0"/>
                      <a:pt x="1" y="1292"/>
                      <a:pt x="1" y="2930"/>
                    </a:cubicBezTo>
                    <a:lnTo>
                      <a:pt x="1" y="2962"/>
                    </a:lnTo>
                    <a:lnTo>
                      <a:pt x="1" y="8475"/>
                    </a:lnTo>
                    <a:cubicBezTo>
                      <a:pt x="1" y="9263"/>
                      <a:pt x="316" y="9956"/>
                      <a:pt x="851" y="10523"/>
                    </a:cubicBezTo>
                    <a:lnTo>
                      <a:pt x="2489" y="12130"/>
                    </a:lnTo>
                    <a:lnTo>
                      <a:pt x="2489" y="13642"/>
                    </a:lnTo>
                    <a:cubicBezTo>
                      <a:pt x="2489" y="13862"/>
                      <a:pt x="2679" y="14020"/>
                      <a:pt x="2868" y="14020"/>
                    </a:cubicBezTo>
                    <a:cubicBezTo>
                      <a:pt x="3057" y="14020"/>
                      <a:pt x="3309" y="13831"/>
                      <a:pt x="3309" y="13642"/>
                    </a:cubicBezTo>
                    <a:lnTo>
                      <a:pt x="3309" y="12130"/>
                    </a:lnTo>
                    <a:lnTo>
                      <a:pt x="4915" y="10523"/>
                    </a:lnTo>
                    <a:cubicBezTo>
                      <a:pt x="5451" y="9956"/>
                      <a:pt x="5766" y="9263"/>
                      <a:pt x="5766" y="8475"/>
                    </a:cubicBezTo>
                    <a:cubicBezTo>
                      <a:pt x="5734" y="8223"/>
                      <a:pt x="5734" y="3119"/>
                      <a:pt x="5734" y="2930"/>
                    </a:cubicBezTo>
                    <a:cubicBezTo>
                      <a:pt x="5734" y="1292"/>
                      <a:pt x="4443" y="0"/>
                      <a:pt x="28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43" name="Google Shape;7943;p66"/>
              <p:cNvSpPr/>
              <p:nvPr/>
            </p:nvSpPr>
            <p:spPr>
              <a:xfrm>
                <a:off x="-12619850" y="1887525"/>
                <a:ext cx="104000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2522" extrusionOk="0">
                    <a:moveTo>
                      <a:pt x="3340" y="851"/>
                    </a:moveTo>
                    <a:lnTo>
                      <a:pt x="3340" y="1702"/>
                    </a:lnTo>
                    <a:lnTo>
                      <a:pt x="820" y="1702"/>
                    </a:lnTo>
                    <a:lnTo>
                      <a:pt x="820" y="851"/>
                    </a:lnTo>
                    <a:close/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lnTo>
                      <a:pt x="1" y="2080"/>
                    </a:lnTo>
                    <a:cubicBezTo>
                      <a:pt x="1" y="2332"/>
                      <a:pt x="190" y="2521"/>
                      <a:pt x="442" y="2521"/>
                    </a:cubicBezTo>
                    <a:lnTo>
                      <a:pt x="3781" y="2521"/>
                    </a:lnTo>
                    <a:cubicBezTo>
                      <a:pt x="4002" y="2521"/>
                      <a:pt x="4159" y="2332"/>
                      <a:pt x="4159" y="2080"/>
                    </a:cubicBezTo>
                    <a:lnTo>
                      <a:pt x="4159" y="442"/>
                    </a:lnTo>
                    <a:cubicBezTo>
                      <a:pt x="4159" y="190"/>
                      <a:pt x="3970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44" name="Google Shape;7944;p66"/>
            <p:cNvGrpSpPr/>
            <p:nvPr/>
          </p:nvGrpSpPr>
          <p:grpSpPr>
            <a:xfrm>
              <a:off x="1991705" y="1439859"/>
              <a:ext cx="234361" cy="205404"/>
              <a:chOff x="-12660025" y="2096250"/>
              <a:chExt cx="353675" cy="309975"/>
            </a:xfrm>
            <a:grpFill/>
          </p:grpSpPr>
          <p:sp>
            <p:nvSpPr>
              <p:cNvPr id="7945" name="Google Shape;7945;p66"/>
              <p:cNvSpPr/>
              <p:nvPr/>
            </p:nvSpPr>
            <p:spPr>
              <a:xfrm>
                <a:off x="-12619850" y="2136425"/>
                <a:ext cx="6302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90" extrusionOk="0">
                    <a:moveTo>
                      <a:pt x="1261" y="819"/>
                    </a:moveTo>
                    <a:cubicBezTo>
                      <a:pt x="1481" y="819"/>
                      <a:pt x="1702" y="1040"/>
                      <a:pt x="1702" y="1261"/>
                    </a:cubicBezTo>
                    <a:cubicBezTo>
                      <a:pt x="1702" y="1513"/>
                      <a:pt x="1481" y="1702"/>
                      <a:pt x="1261" y="1702"/>
                    </a:cubicBezTo>
                    <a:cubicBezTo>
                      <a:pt x="1040" y="1702"/>
                      <a:pt x="851" y="1513"/>
                      <a:pt x="851" y="1261"/>
                    </a:cubicBezTo>
                    <a:cubicBezTo>
                      <a:pt x="820" y="1040"/>
                      <a:pt x="1009" y="819"/>
                      <a:pt x="1261" y="819"/>
                    </a:cubicBezTo>
                    <a:close/>
                    <a:moveTo>
                      <a:pt x="1261" y="0"/>
                    </a:moveTo>
                    <a:cubicBezTo>
                      <a:pt x="568" y="0"/>
                      <a:pt x="1" y="567"/>
                      <a:pt x="1" y="1229"/>
                    </a:cubicBezTo>
                    <a:cubicBezTo>
                      <a:pt x="1" y="1922"/>
                      <a:pt x="568" y="2489"/>
                      <a:pt x="1261" y="2489"/>
                    </a:cubicBezTo>
                    <a:cubicBezTo>
                      <a:pt x="1922" y="2489"/>
                      <a:pt x="2521" y="1922"/>
                      <a:pt x="2521" y="1229"/>
                    </a:cubicBezTo>
                    <a:cubicBezTo>
                      <a:pt x="2521" y="567"/>
                      <a:pt x="1954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46" name="Google Shape;7946;p66"/>
              <p:cNvSpPr/>
              <p:nvPr/>
            </p:nvSpPr>
            <p:spPr>
              <a:xfrm>
                <a:off x="-12496200" y="2136425"/>
                <a:ext cx="6305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2490" extrusionOk="0">
                    <a:moveTo>
                      <a:pt x="1261" y="819"/>
                    </a:moveTo>
                    <a:cubicBezTo>
                      <a:pt x="1513" y="819"/>
                      <a:pt x="1702" y="1040"/>
                      <a:pt x="1702" y="1261"/>
                    </a:cubicBezTo>
                    <a:cubicBezTo>
                      <a:pt x="1702" y="1513"/>
                      <a:pt x="1513" y="1702"/>
                      <a:pt x="1261" y="1702"/>
                    </a:cubicBezTo>
                    <a:cubicBezTo>
                      <a:pt x="1040" y="1702"/>
                      <a:pt x="883" y="1513"/>
                      <a:pt x="883" y="1261"/>
                    </a:cubicBezTo>
                    <a:cubicBezTo>
                      <a:pt x="851" y="1040"/>
                      <a:pt x="1040" y="819"/>
                      <a:pt x="1261" y="819"/>
                    </a:cubicBezTo>
                    <a:close/>
                    <a:moveTo>
                      <a:pt x="1261" y="0"/>
                    </a:moveTo>
                    <a:cubicBezTo>
                      <a:pt x="568" y="0"/>
                      <a:pt x="64" y="567"/>
                      <a:pt x="64" y="1229"/>
                    </a:cubicBezTo>
                    <a:cubicBezTo>
                      <a:pt x="1" y="1922"/>
                      <a:pt x="568" y="2489"/>
                      <a:pt x="1261" y="2489"/>
                    </a:cubicBezTo>
                    <a:cubicBezTo>
                      <a:pt x="1954" y="2489"/>
                      <a:pt x="2521" y="1922"/>
                      <a:pt x="2521" y="1229"/>
                    </a:cubicBezTo>
                    <a:cubicBezTo>
                      <a:pt x="2521" y="567"/>
                      <a:pt x="1986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47" name="Google Shape;7947;p66"/>
              <p:cNvSpPr/>
              <p:nvPr/>
            </p:nvSpPr>
            <p:spPr>
              <a:xfrm>
                <a:off x="-12453650" y="2261650"/>
                <a:ext cx="19700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9" extrusionOk="0">
                    <a:moveTo>
                      <a:pt x="410" y="1"/>
                    </a:moveTo>
                    <a:cubicBezTo>
                      <a:pt x="189" y="1"/>
                      <a:pt x="0" y="158"/>
                      <a:pt x="0" y="379"/>
                    </a:cubicBezTo>
                    <a:cubicBezTo>
                      <a:pt x="0" y="599"/>
                      <a:pt x="189" y="788"/>
                      <a:pt x="410" y="788"/>
                    </a:cubicBezTo>
                    <a:cubicBezTo>
                      <a:pt x="630" y="788"/>
                      <a:pt x="788" y="599"/>
                      <a:pt x="788" y="379"/>
                    </a:cubicBezTo>
                    <a:cubicBezTo>
                      <a:pt x="788" y="158"/>
                      <a:pt x="630" y="1"/>
                      <a:pt x="4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48" name="Google Shape;7948;p66"/>
              <p:cNvSpPr/>
              <p:nvPr/>
            </p:nvSpPr>
            <p:spPr>
              <a:xfrm>
                <a:off x="-12494625" y="2261650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99"/>
                      <a:pt x="158" y="788"/>
                      <a:pt x="379" y="788"/>
                    </a:cubicBezTo>
                    <a:cubicBezTo>
                      <a:pt x="599" y="788"/>
                      <a:pt x="788" y="599"/>
                      <a:pt x="788" y="379"/>
                    </a:cubicBezTo>
                    <a:cubicBezTo>
                      <a:pt x="788" y="158"/>
                      <a:pt x="599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49" name="Google Shape;7949;p66"/>
              <p:cNvSpPr/>
              <p:nvPr/>
            </p:nvSpPr>
            <p:spPr>
              <a:xfrm>
                <a:off x="-12619850" y="2301825"/>
                <a:ext cx="1032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427" extrusionOk="0">
                    <a:moveTo>
                      <a:pt x="3309" y="819"/>
                    </a:moveTo>
                    <a:lnTo>
                      <a:pt x="3309" y="1670"/>
                    </a:lnTo>
                    <a:lnTo>
                      <a:pt x="820" y="1670"/>
                    </a:lnTo>
                    <a:lnTo>
                      <a:pt x="820" y="819"/>
                    </a:lnTo>
                    <a:close/>
                    <a:moveTo>
                      <a:pt x="442" y="0"/>
                    </a:moveTo>
                    <a:cubicBezTo>
                      <a:pt x="190" y="0"/>
                      <a:pt x="1" y="189"/>
                      <a:pt x="1" y="410"/>
                    </a:cubicBezTo>
                    <a:lnTo>
                      <a:pt x="1" y="2048"/>
                    </a:lnTo>
                    <a:cubicBezTo>
                      <a:pt x="1" y="2269"/>
                      <a:pt x="190" y="2426"/>
                      <a:pt x="442" y="2426"/>
                    </a:cubicBezTo>
                    <a:lnTo>
                      <a:pt x="3750" y="2426"/>
                    </a:lnTo>
                    <a:cubicBezTo>
                      <a:pt x="3970" y="2426"/>
                      <a:pt x="4128" y="2237"/>
                      <a:pt x="4128" y="2048"/>
                    </a:cubicBezTo>
                    <a:lnTo>
                      <a:pt x="4128" y="410"/>
                    </a:lnTo>
                    <a:cubicBezTo>
                      <a:pt x="4128" y="189"/>
                      <a:pt x="3970" y="0"/>
                      <a:pt x="37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50" name="Google Shape;7950;p66"/>
              <p:cNvSpPr/>
              <p:nvPr/>
            </p:nvSpPr>
            <p:spPr>
              <a:xfrm>
                <a:off x="-12660025" y="2096250"/>
                <a:ext cx="353675" cy="309975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12399" extrusionOk="0">
                    <a:moveTo>
                      <a:pt x="5357" y="4317"/>
                    </a:moveTo>
                    <a:cubicBezTo>
                      <a:pt x="5451" y="4569"/>
                      <a:pt x="5609" y="4758"/>
                      <a:pt x="5766" y="4915"/>
                    </a:cubicBezTo>
                    <a:lnTo>
                      <a:pt x="4884" y="4915"/>
                    </a:lnTo>
                    <a:cubicBezTo>
                      <a:pt x="5042" y="4758"/>
                      <a:pt x="5199" y="4569"/>
                      <a:pt x="5357" y="4317"/>
                    </a:cubicBezTo>
                    <a:close/>
                    <a:moveTo>
                      <a:pt x="2868" y="788"/>
                    </a:moveTo>
                    <a:cubicBezTo>
                      <a:pt x="4002" y="788"/>
                      <a:pt x="4947" y="1733"/>
                      <a:pt x="4947" y="2868"/>
                    </a:cubicBezTo>
                    <a:cubicBezTo>
                      <a:pt x="4947" y="4002"/>
                      <a:pt x="4002" y="4947"/>
                      <a:pt x="2868" y="4947"/>
                    </a:cubicBezTo>
                    <a:cubicBezTo>
                      <a:pt x="1734" y="4915"/>
                      <a:pt x="788" y="4002"/>
                      <a:pt x="788" y="2868"/>
                    </a:cubicBezTo>
                    <a:cubicBezTo>
                      <a:pt x="788" y="1733"/>
                      <a:pt x="1734" y="788"/>
                      <a:pt x="2868" y="788"/>
                    </a:cubicBezTo>
                    <a:close/>
                    <a:moveTo>
                      <a:pt x="7814" y="788"/>
                    </a:moveTo>
                    <a:cubicBezTo>
                      <a:pt x="8980" y="788"/>
                      <a:pt x="9925" y="1733"/>
                      <a:pt x="9925" y="2868"/>
                    </a:cubicBezTo>
                    <a:cubicBezTo>
                      <a:pt x="9925" y="4002"/>
                      <a:pt x="8980" y="4947"/>
                      <a:pt x="7814" y="4947"/>
                    </a:cubicBezTo>
                    <a:cubicBezTo>
                      <a:pt x="6680" y="4947"/>
                      <a:pt x="5735" y="4002"/>
                      <a:pt x="5735" y="2868"/>
                    </a:cubicBezTo>
                    <a:cubicBezTo>
                      <a:pt x="5735" y="1733"/>
                      <a:pt x="6680" y="788"/>
                      <a:pt x="7814" y="788"/>
                    </a:cubicBezTo>
                    <a:close/>
                    <a:moveTo>
                      <a:pt x="13264" y="5987"/>
                    </a:moveTo>
                    <a:lnTo>
                      <a:pt x="13264" y="11311"/>
                    </a:lnTo>
                    <a:lnTo>
                      <a:pt x="10744" y="10051"/>
                    </a:lnTo>
                    <a:lnTo>
                      <a:pt x="10744" y="7247"/>
                    </a:lnTo>
                    <a:lnTo>
                      <a:pt x="13264" y="5987"/>
                    </a:lnTo>
                    <a:close/>
                    <a:moveTo>
                      <a:pt x="9484" y="5734"/>
                    </a:moveTo>
                    <a:cubicBezTo>
                      <a:pt x="9704" y="5734"/>
                      <a:pt x="9862" y="5955"/>
                      <a:pt x="9862" y="6176"/>
                    </a:cubicBezTo>
                    <a:lnTo>
                      <a:pt x="9862" y="11153"/>
                    </a:lnTo>
                    <a:cubicBezTo>
                      <a:pt x="9862" y="11374"/>
                      <a:pt x="9673" y="11563"/>
                      <a:pt x="9484" y="11563"/>
                    </a:cubicBezTo>
                    <a:lnTo>
                      <a:pt x="1198" y="11563"/>
                    </a:lnTo>
                    <a:cubicBezTo>
                      <a:pt x="977" y="11563"/>
                      <a:pt x="788" y="11374"/>
                      <a:pt x="788" y="11153"/>
                    </a:cubicBezTo>
                    <a:lnTo>
                      <a:pt x="788" y="6176"/>
                    </a:lnTo>
                    <a:cubicBezTo>
                      <a:pt x="788" y="5955"/>
                      <a:pt x="977" y="5734"/>
                      <a:pt x="1198" y="5734"/>
                    </a:cubicBezTo>
                    <a:close/>
                    <a:moveTo>
                      <a:pt x="2868" y="1"/>
                    </a:moveTo>
                    <a:cubicBezTo>
                      <a:pt x="1261" y="1"/>
                      <a:pt x="1" y="1292"/>
                      <a:pt x="1" y="2868"/>
                    </a:cubicBezTo>
                    <a:cubicBezTo>
                      <a:pt x="1" y="3687"/>
                      <a:pt x="347" y="4443"/>
                      <a:pt x="883" y="5010"/>
                    </a:cubicBezTo>
                    <a:cubicBezTo>
                      <a:pt x="379" y="5167"/>
                      <a:pt x="1" y="5640"/>
                      <a:pt x="1" y="6176"/>
                    </a:cubicBezTo>
                    <a:lnTo>
                      <a:pt x="1" y="11153"/>
                    </a:lnTo>
                    <a:cubicBezTo>
                      <a:pt x="1" y="11815"/>
                      <a:pt x="536" y="12382"/>
                      <a:pt x="1261" y="12382"/>
                    </a:cubicBezTo>
                    <a:lnTo>
                      <a:pt x="9515" y="12382"/>
                    </a:lnTo>
                    <a:cubicBezTo>
                      <a:pt x="10208" y="12382"/>
                      <a:pt x="10775" y="11846"/>
                      <a:pt x="10775" y="11153"/>
                    </a:cubicBezTo>
                    <a:lnTo>
                      <a:pt x="10775" y="10996"/>
                    </a:lnTo>
                    <a:lnTo>
                      <a:pt x="13548" y="12350"/>
                    </a:lnTo>
                    <a:cubicBezTo>
                      <a:pt x="13594" y="12385"/>
                      <a:pt x="13645" y="12399"/>
                      <a:pt x="13695" y="12399"/>
                    </a:cubicBezTo>
                    <a:cubicBezTo>
                      <a:pt x="13781" y="12399"/>
                      <a:pt x="13866" y="12359"/>
                      <a:pt x="13926" y="12319"/>
                    </a:cubicBezTo>
                    <a:cubicBezTo>
                      <a:pt x="14052" y="12256"/>
                      <a:pt x="14146" y="12130"/>
                      <a:pt x="14146" y="11972"/>
                    </a:cubicBezTo>
                    <a:lnTo>
                      <a:pt x="14146" y="5356"/>
                    </a:lnTo>
                    <a:cubicBezTo>
                      <a:pt x="14083" y="5199"/>
                      <a:pt x="14020" y="5073"/>
                      <a:pt x="13894" y="5010"/>
                    </a:cubicBezTo>
                    <a:cubicBezTo>
                      <a:pt x="13815" y="4950"/>
                      <a:pt x="13722" y="4928"/>
                      <a:pt x="13633" y="4928"/>
                    </a:cubicBezTo>
                    <a:cubicBezTo>
                      <a:pt x="13581" y="4928"/>
                      <a:pt x="13531" y="4935"/>
                      <a:pt x="13485" y="4947"/>
                    </a:cubicBezTo>
                    <a:lnTo>
                      <a:pt x="10744" y="6333"/>
                    </a:lnTo>
                    <a:lnTo>
                      <a:pt x="10744" y="6176"/>
                    </a:lnTo>
                    <a:cubicBezTo>
                      <a:pt x="10744" y="5577"/>
                      <a:pt x="10334" y="5104"/>
                      <a:pt x="9830" y="5010"/>
                    </a:cubicBezTo>
                    <a:cubicBezTo>
                      <a:pt x="10397" y="4474"/>
                      <a:pt x="10744" y="3750"/>
                      <a:pt x="10744" y="2868"/>
                    </a:cubicBezTo>
                    <a:cubicBezTo>
                      <a:pt x="10744" y="1261"/>
                      <a:pt x="9452" y="1"/>
                      <a:pt x="7814" y="1"/>
                    </a:cubicBezTo>
                    <a:cubicBezTo>
                      <a:pt x="6774" y="1"/>
                      <a:pt x="5861" y="536"/>
                      <a:pt x="5357" y="1418"/>
                    </a:cubicBezTo>
                    <a:cubicBezTo>
                      <a:pt x="4821" y="599"/>
                      <a:pt x="3939" y="1"/>
                      <a:pt x="28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51" name="Google Shape;7951;p66"/>
            <p:cNvGrpSpPr/>
            <p:nvPr/>
          </p:nvGrpSpPr>
          <p:grpSpPr>
            <a:xfrm>
              <a:off x="2283933" y="1720408"/>
              <a:ext cx="236449" cy="234610"/>
              <a:chOff x="-12663175" y="2506800"/>
              <a:chExt cx="356825" cy="354050"/>
            </a:xfrm>
            <a:grpFill/>
          </p:grpSpPr>
          <p:sp>
            <p:nvSpPr>
              <p:cNvPr id="7952" name="Google Shape;7952;p66"/>
              <p:cNvSpPr/>
              <p:nvPr/>
            </p:nvSpPr>
            <p:spPr>
              <a:xfrm>
                <a:off x="-12663175" y="2506800"/>
                <a:ext cx="356825" cy="354050"/>
              </a:xfrm>
              <a:custGeom>
                <a:avLst/>
                <a:gdLst/>
                <a:ahLst/>
                <a:cxnLst/>
                <a:rect l="l" t="t" r="r" b="b"/>
                <a:pathLst>
                  <a:path w="14273" h="14162" extrusionOk="0">
                    <a:moveTo>
                      <a:pt x="9074" y="969"/>
                    </a:moveTo>
                    <a:lnTo>
                      <a:pt x="9169" y="1095"/>
                    </a:lnTo>
                    <a:cubicBezTo>
                      <a:pt x="8980" y="1536"/>
                      <a:pt x="9011" y="2135"/>
                      <a:pt x="9421" y="2513"/>
                    </a:cubicBezTo>
                    <a:cubicBezTo>
                      <a:pt x="9658" y="2770"/>
                      <a:pt x="9969" y="2890"/>
                      <a:pt x="10284" y="2890"/>
                    </a:cubicBezTo>
                    <a:cubicBezTo>
                      <a:pt x="10472" y="2890"/>
                      <a:pt x="10662" y="2847"/>
                      <a:pt x="10838" y="2765"/>
                    </a:cubicBezTo>
                    <a:lnTo>
                      <a:pt x="11500" y="3427"/>
                    </a:lnTo>
                    <a:cubicBezTo>
                      <a:pt x="11280" y="3899"/>
                      <a:pt x="11343" y="4435"/>
                      <a:pt x="11752" y="4844"/>
                    </a:cubicBezTo>
                    <a:cubicBezTo>
                      <a:pt x="11988" y="5080"/>
                      <a:pt x="12297" y="5206"/>
                      <a:pt x="12603" y="5206"/>
                    </a:cubicBezTo>
                    <a:cubicBezTo>
                      <a:pt x="12788" y="5206"/>
                      <a:pt x="12972" y="5160"/>
                      <a:pt x="13138" y="5065"/>
                    </a:cubicBezTo>
                    <a:lnTo>
                      <a:pt x="13264" y="5191"/>
                    </a:lnTo>
                    <a:cubicBezTo>
                      <a:pt x="13107" y="5537"/>
                      <a:pt x="13107" y="5947"/>
                      <a:pt x="13264" y="6262"/>
                    </a:cubicBezTo>
                    <a:lnTo>
                      <a:pt x="12445" y="7081"/>
                    </a:lnTo>
                    <a:lnTo>
                      <a:pt x="12162" y="6798"/>
                    </a:lnTo>
                    <a:cubicBezTo>
                      <a:pt x="12083" y="6719"/>
                      <a:pt x="11981" y="6680"/>
                      <a:pt x="11874" y="6680"/>
                    </a:cubicBezTo>
                    <a:cubicBezTo>
                      <a:pt x="11768" y="6680"/>
                      <a:pt x="11658" y="6719"/>
                      <a:pt x="11563" y="6798"/>
                    </a:cubicBezTo>
                    <a:cubicBezTo>
                      <a:pt x="11406" y="6955"/>
                      <a:pt x="11406" y="7239"/>
                      <a:pt x="11563" y="7396"/>
                    </a:cubicBezTo>
                    <a:lnTo>
                      <a:pt x="11847" y="7680"/>
                    </a:lnTo>
                    <a:lnTo>
                      <a:pt x="6333" y="13193"/>
                    </a:lnTo>
                    <a:cubicBezTo>
                      <a:pt x="6160" y="13114"/>
                      <a:pt x="5971" y="13075"/>
                      <a:pt x="5786" y="13075"/>
                    </a:cubicBezTo>
                    <a:cubicBezTo>
                      <a:pt x="5601" y="13075"/>
                      <a:pt x="5420" y="13114"/>
                      <a:pt x="5262" y="13193"/>
                    </a:cubicBezTo>
                    <a:lnTo>
                      <a:pt x="5168" y="13067"/>
                    </a:lnTo>
                    <a:cubicBezTo>
                      <a:pt x="5357" y="12626"/>
                      <a:pt x="5325" y="12059"/>
                      <a:pt x="4916" y="11649"/>
                    </a:cubicBezTo>
                    <a:cubicBezTo>
                      <a:pt x="4680" y="11414"/>
                      <a:pt x="4371" y="11288"/>
                      <a:pt x="4057" y="11288"/>
                    </a:cubicBezTo>
                    <a:cubicBezTo>
                      <a:pt x="3867" y="11288"/>
                      <a:pt x="3676" y="11334"/>
                      <a:pt x="3498" y="11429"/>
                    </a:cubicBezTo>
                    <a:lnTo>
                      <a:pt x="2836" y="10736"/>
                    </a:lnTo>
                    <a:cubicBezTo>
                      <a:pt x="3088" y="10263"/>
                      <a:pt x="2994" y="9728"/>
                      <a:pt x="2616" y="9318"/>
                    </a:cubicBezTo>
                    <a:cubicBezTo>
                      <a:pt x="2360" y="9082"/>
                      <a:pt x="2056" y="8957"/>
                      <a:pt x="1748" y="8957"/>
                    </a:cubicBezTo>
                    <a:cubicBezTo>
                      <a:pt x="1563" y="8957"/>
                      <a:pt x="1376" y="9003"/>
                      <a:pt x="1198" y="9098"/>
                    </a:cubicBezTo>
                    <a:lnTo>
                      <a:pt x="1072" y="8971"/>
                    </a:lnTo>
                    <a:cubicBezTo>
                      <a:pt x="1229" y="8625"/>
                      <a:pt x="1229" y="8215"/>
                      <a:pt x="1072" y="7900"/>
                    </a:cubicBezTo>
                    <a:lnTo>
                      <a:pt x="6585" y="2387"/>
                    </a:lnTo>
                    <a:lnTo>
                      <a:pt x="6869" y="2671"/>
                    </a:lnTo>
                    <a:cubicBezTo>
                      <a:pt x="6948" y="2749"/>
                      <a:pt x="7050" y="2789"/>
                      <a:pt x="7152" y="2789"/>
                    </a:cubicBezTo>
                    <a:cubicBezTo>
                      <a:pt x="7255" y="2789"/>
                      <a:pt x="7357" y="2749"/>
                      <a:pt x="7436" y="2671"/>
                    </a:cubicBezTo>
                    <a:cubicBezTo>
                      <a:pt x="7593" y="2513"/>
                      <a:pt x="7593" y="2229"/>
                      <a:pt x="7436" y="2072"/>
                    </a:cubicBezTo>
                    <a:lnTo>
                      <a:pt x="7184" y="1820"/>
                    </a:lnTo>
                    <a:lnTo>
                      <a:pt x="8003" y="969"/>
                    </a:lnTo>
                    <a:cubicBezTo>
                      <a:pt x="8176" y="1048"/>
                      <a:pt x="8365" y="1087"/>
                      <a:pt x="8550" y="1087"/>
                    </a:cubicBezTo>
                    <a:cubicBezTo>
                      <a:pt x="8735" y="1087"/>
                      <a:pt x="8917" y="1048"/>
                      <a:pt x="9074" y="969"/>
                    </a:cubicBezTo>
                    <a:close/>
                    <a:moveTo>
                      <a:pt x="7893" y="0"/>
                    </a:moveTo>
                    <a:cubicBezTo>
                      <a:pt x="7782" y="0"/>
                      <a:pt x="7672" y="40"/>
                      <a:pt x="7593" y="119"/>
                    </a:cubicBezTo>
                    <a:lnTo>
                      <a:pt x="158" y="7554"/>
                    </a:lnTo>
                    <a:cubicBezTo>
                      <a:pt x="1" y="7711"/>
                      <a:pt x="1" y="7995"/>
                      <a:pt x="158" y="8152"/>
                    </a:cubicBezTo>
                    <a:cubicBezTo>
                      <a:pt x="316" y="8310"/>
                      <a:pt x="316" y="8593"/>
                      <a:pt x="158" y="8751"/>
                    </a:cubicBezTo>
                    <a:cubicBezTo>
                      <a:pt x="1" y="8908"/>
                      <a:pt x="1" y="9161"/>
                      <a:pt x="158" y="9318"/>
                    </a:cubicBezTo>
                    <a:lnTo>
                      <a:pt x="757" y="9917"/>
                    </a:lnTo>
                    <a:cubicBezTo>
                      <a:pt x="836" y="9995"/>
                      <a:pt x="938" y="10035"/>
                      <a:pt x="1040" y="10035"/>
                    </a:cubicBezTo>
                    <a:cubicBezTo>
                      <a:pt x="1143" y="10035"/>
                      <a:pt x="1245" y="9995"/>
                      <a:pt x="1324" y="9917"/>
                    </a:cubicBezTo>
                    <a:cubicBezTo>
                      <a:pt x="1418" y="9838"/>
                      <a:pt x="1529" y="9798"/>
                      <a:pt x="1635" y="9798"/>
                    </a:cubicBezTo>
                    <a:cubicBezTo>
                      <a:pt x="1741" y="9798"/>
                      <a:pt x="1844" y="9838"/>
                      <a:pt x="1923" y="9917"/>
                    </a:cubicBezTo>
                    <a:cubicBezTo>
                      <a:pt x="2080" y="10074"/>
                      <a:pt x="2080" y="10358"/>
                      <a:pt x="1923" y="10515"/>
                    </a:cubicBezTo>
                    <a:cubicBezTo>
                      <a:pt x="1765" y="10673"/>
                      <a:pt x="1765" y="10956"/>
                      <a:pt x="1923" y="11114"/>
                    </a:cubicBezTo>
                    <a:lnTo>
                      <a:pt x="3120" y="12279"/>
                    </a:lnTo>
                    <a:cubicBezTo>
                      <a:pt x="3199" y="12358"/>
                      <a:pt x="3301" y="12398"/>
                      <a:pt x="3403" y="12398"/>
                    </a:cubicBezTo>
                    <a:cubicBezTo>
                      <a:pt x="3506" y="12398"/>
                      <a:pt x="3608" y="12358"/>
                      <a:pt x="3687" y="12279"/>
                    </a:cubicBezTo>
                    <a:cubicBezTo>
                      <a:pt x="3781" y="12201"/>
                      <a:pt x="3892" y="12161"/>
                      <a:pt x="3998" y="12161"/>
                    </a:cubicBezTo>
                    <a:cubicBezTo>
                      <a:pt x="4104" y="12161"/>
                      <a:pt x="4207" y="12201"/>
                      <a:pt x="4285" y="12279"/>
                    </a:cubicBezTo>
                    <a:cubicBezTo>
                      <a:pt x="4443" y="12437"/>
                      <a:pt x="4443" y="12721"/>
                      <a:pt x="4285" y="12878"/>
                    </a:cubicBezTo>
                    <a:cubicBezTo>
                      <a:pt x="4128" y="13036"/>
                      <a:pt x="4128" y="13319"/>
                      <a:pt x="4285" y="13477"/>
                    </a:cubicBezTo>
                    <a:lnTo>
                      <a:pt x="4884" y="14044"/>
                    </a:lnTo>
                    <a:cubicBezTo>
                      <a:pt x="4963" y="14123"/>
                      <a:pt x="5073" y="14162"/>
                      <a:pt x="5183" y="14162"/>
                    </a:cubicBezTo>
                    <a:cubicBezTo>
                      <a:pt x="5294" y="14162"/>
                      <a:pt x="5404" y="14123"/>
                      <a:pt x="5483" y="14044"/>
                    </a:cubicBezTo>
                    <a:cubicBezTo>
                      <a:pt x="5561" y="13965"/>
                      <a:pt x="5664" y="13926"/>
                      <a:pt x="5766" y="13926"/>
                    </a:cubicBezTo>
                    <a:cubicBezTo>
                      <a:pt x="5869" y="13926"/>
                      <a:pt x="5971" y="13965"/>
                      <a:pt x="6050" y="14044"/>
                    </a:cubicBezTo>
                    <a:cubicBezTo>
                      <a:pt x="6144" y="14123"/>
                      <a:pt x="6254" y="14162"/>
                      <a:pt x="6361" y="14162"/>
                    </a:cubicBezTo>
                    <a:cubicBezTo>
                      <a:pt x="6467" y="14162"/>
                      <a:pt x="6570" y="14123"/>
                      <a:pt x="6648" y="14044"/>
                    </a:cubicBezTo>
                    <a:lnTo>
                      <a:pt x="14115" y="6609"/>
                    </a:lnTo>
                    <a:cubicBezTo>
                      <a:pt x="14272" y="6451"/>
                      <a:pt x="14272" y="6168"/>
                      <a:pt x="14115" y="6010"/>
                    </a:cubicBezTo>
                    <a:cubicBezTo>
                      <a:pt x="13926" y="5853"/>
                      <a:pt x="13926" y="5600"/>
                      <a:pt x="14115" y="5443"/>
                    </a:cubicBezTo>
                    <a:cubicBezTo>
                      <a:pt x="14241" y="5285"/>
                      <a:pt x="14241" y="5002"/>
                      <a:pt x="14115" y="4844"/>
                    </a:cubicBezTo>
                    <a:lnTo>
                      <a:pt x="13516" y="4246"/>
                    </a:lnTo>
                    <a:cubicBezTo>
                      <a:pt x="13438" y="4167"/>
                      <a:pt x="13327" y="4128"/>
                      <a:pt x="13217" y="4128"/>
                    </a:cubicBezTo>
                    <a:cubicBezTo>
                      <a:pt x="13107" y="4128"/>
                      <a:pt x="12997" y="4167"/>
                      <a:pt x="12918" y="4246"/>
                    </a:cubicBezTo>
                    <a:cubicBezTo>
                      <a:pt x="12839" y="4325"/>
                      <a:pt x="12729" y="4364"/>
                      <a:pt x="12618" y="4364"/>
                    </a:cubicBezTo>
                    <a:cubicBezTo>
                      <a:pt x="12508" y="4364"/>
                      <a:pt x="12398" y="4325"/>
                      <a:pt x="12319" y="4246"/>
                    </a:cubicBezTo>
                    <a:cubicBezTo>
                      <a:pt x="12162" y="4088"/>
                      <a:pt x="12162" y="3805"/>
                      <a:pt x="12319" y="3647"/>
                    </a:cubicBezTo>
                    <a:cubicBezTo>
                      <a:pt x="12477" y="3490"/>
                      <a:pt x="12477" y="3238"/>
                      <a:pt x="12319" y="3080"/>
                    </a:cubicBezTo>
                    <a:lnTo>
                      <a:pt x="11154" y="1883"/>
                    </a:lnTo>
                    <a:cubicBezTo>
                      <a:pt x="11075" y="1804"/>
                      <a:pt x="10964" y="1765"/>
                      <a:pt x="10854" y="1765"/>
                    </a:cubicBezTo>
                    <a:cubicBezTo>
                      <a:pt x="10744" y="1765"/>
                      <a:pt x="10634" y="1804"/>
                      <a:pt x="10555" y="1883"/>
                    </a:cubicBezTo>
                    <a:cubicBezTo>
                      <a:pt x="10476" y="1962"/>
                      <a:pt x="10366" y="2001"/>
                      <a:pt x="10256" y="2001"/>
                    </a:cubicBezTo>
                    <a:cubicBezTo>
                      <a:pt x="10145" y="2001"/>
                      <a:pt x="10035" y="1962"/>
                      <a:pt x="9956" y="1883"/>
                    </a:cubicBezTo>
                    <a:cubicBezTo>
                      <a:pt x="9799" y="1725"/>
                      <a:pt x="9799" y="1442"/>
                      <a:pt x="9956" y="1284"/>
                    </a:cubicBezTo>
                    <a:cubicBezTo>
                      <a:pt x="10114" y="1127"/>
                      <a:pt x="10114" y="875"/>
                      <a:pt x="9956" y="717"/>
                    </a:cubicBezTo>
                    <a:lnTo>
                      <a:pt x="9389" y="119"/>
                    </a:lnTo>
                    <a:cubicBezTo>
                      <a:pt x="9295" y="40"/>
                      <a:pt x="9184" y="0"/>
                      <a:pt x="9078" y="0"/>
                    </a:cubicBezTo>
                    <a:cubicBezTo>
                      <a:pt x="8972" y="0"/>
                      <a:pt x="8869" y="40"/>
                      <a:pt x="8791" y="119"/>
                    </a:cubicBezTo>
                    <a:cubicBezTo>
                      <a:pt x="8712" y="197"/>
                      <a:pt x="8602" y="237"/>
                      <a:pt x="8491" y="237"/>
                    </a:cubicBezTo>
                    <a:cubicBezTo>
                      <a:pt x="8381" y="237"/>
                      <a:pt x="8271" y="197"/>
                      <a:pt x="8192" y="119"/>
                    </a:cubicBezTo>
                    <a:cubicBezTo>
                      <a:pt x="8113" y="40"/>
                      <a:pt x="8003" y="0"/>
                      <a:pt x="789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53" name="Google Shape;7953;p66"/>
              <p:cNvSpPr/>
              <p:nvPr/>
            </p:nvSpPr>
            <p:spPr>
              <a:xfrm>
                <a:off x="-12466275" y="2586350"/>
                <a:ext cx="37850" cy="35850"/>
              </a:xfrm>
              <a:custGeom>
                <a:avLst/>
                <a:gdLst/>
                <a:ahLst/>
                <a:cxnLst/>
                <a:rect l="l" t="t" r="r" b="b"/>
                <a:pathLst>
                  <a:path w="1514" h="1434" extrusionOk="0">
                    <a:moveTo>
                      <a:pt x="458" y="0"/>
                    </a:moveTo>
                    <a:cubicBezTo>
                      <a:pt x="348" y="0"/>
                      <a:pt x="237" y="40"/>
                      <a:pt x="159" y="119"/>
                    </a:cubicBezTo>
                    <a:cubicBezTo>
                      <a:pt x="1" y="276"/>
                      <a:pt x="1" y="560"/>
                      <a:pt x="159" y="717"/>
                    </a:cubicBezTo>
                    <a:lnTo>
                      <a:pt x="757" y="1316"/>
                    </a:lnTo>
                    <a:cubicBezTo>
                      <a:pt x="836" y="1395"/>
                      <a:pt x="938" y="1434"/>
                      <a:pt x="1041" y="1434"/>
                    </a:cubicBezTo>
                    <a:cubicBezTo>
                      <a:pt x="1143" y="1434"/>
                      <a:pt x="1245" y="1395"/>
                      <a:pt x="1324" y="1316"/>
                    </a:cubicBezTo>
                    <a:cubicBezTo>
                      <a:pt x="1513" y="1158"/>
                      <a:pt x="1513" y="875"/>
                      <a:pt x="1324" y="717"/>
                    </a:cubicBezTo>
                    <a:lnTo>
                      <a:pt x="757" y="119"/>
                    </a:lnTo>
                    <a:cubicBezTo>
                      <a:pt x="678" y="40"/>
                      <a:pt x="568" y="0"/>
                      <a:pt x="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54" name="Google Shape;7954;p66"/>
              <p:cNvSpPr/>
              <p:nvPr/>
            </p:nvSpPr>
            <p:spPr>
              <a:xfrm>
                <a:off x="-12422950" y="2630450"/>
                <a:ext cx="37825" cy="35875"/>
              </a:xfrm>
              <a:custGeom>
                <a:avLst/>
                <a:gdLst/>
                <a:ahLst/>
                <a:cxnLst/>
                <a:rect l="l" t="t" r="r" b="b"/>
                <a:pathLst>
                  <a:path w="1513" h="1435" extrusionOk="0">
                    <a:moveTo>
                      <a:pt x="458" y="1"/>
                    </a:moveTo>
                    <a:cubicBezTo>
                      <a:pt x="347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7"/>
                    </a:cubicBezTo>
                    <a:lnTo>
                      <a:pt x="757" y="1316"/>
                    </a:lnTo>
                    <a:cubicBezTo>
                      <a:pt x="836" y="1395"/>
                      <a:pt x="938" y="1434"/>
                      <a:pt x="1044" y="1434"/>
                    </a:cubicBezTo>
                    <a:cubicBezTo>
                      <a:pt x="1151" y="1434"/>
                      <a:pt x="1261" y="1395"/>
                      <a:pt x="1355" y="1316"/>
                    </a:cubicBezTo>
                    <a:cubicBezTo>
                      <a:pt x="1513" y="1159"/>
                      <a:pt x="1513" y="875"/>
                      <a:pt x="1355" y="717"/>
                    </a:cubicBezTo>
                    <a:lnTo>
                      <a:pt x="757" y="119"/>
                    </a:lnTo>
                    <a:cubicBezTo>
                      <a:pt x="678" y="40"/>
                      <a:pt x="568" y="1"/>
                      <a:pt x="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55" name="Google Shape;7955;p66"/>
              <p:cNvSpPr/>
              <p:nvPr/>
            </p:nvSpPr>
            <p:spPr>
              <a:xfrm>
                <a:off x="-12591500" y="2644250"/>
                <a:ext cx="192200" cy="142975"/>
              </a:xfrm>
              <a:custGeom>
                <a:avLst/>
                <a:gdLst/>
                <a:ahLst/>
                <a:cxnLst/>
                <a:rect l="l" t="t" r="r" b="b"/>
                <a:pathLst>
                  <a:path w="7688" h="5719" extrusionOk="0">
                    <a:moveTo>
                      <a:pt x="1371" y="1780"/>
                    </a:moveTo>
                    <a:cubicBezTo>
                      <a:pt x="1481" y="1780"/>
                      <a:pt x="1592" y="1819"/>
                      <a:pt x="1670" y="1898"/>
                    </a:cubicBezTo>
                    <a:cubicBezTo>
                      <a:pt x="1828" y="2056"/>
                      <a:pt x="1828" y="2339"/>
                      <a:pt x="1670" y="2497"/>
                    </a:cubicBezTo>
                    <a:cubicBezTo>
                      <a:pt x="1592" y="2576"/>
                      <a:pt x="1481" y="2615"/>
                      <a:pt x="1371" y="2615"/>
                    </a:cubicBezTo>
                    <a:cubicBezTo>
                      <a:pt x="1261" y="2615"/>
                      <a:pt x="1151" y="2576"/>
                      <a:pt x="1072" y="2497"/>
                    </a:cubicBezTo>
                    <a:cubicBezTo>
                      <a:pt x="914" y="2339"/>
                      <a:pt x="914" y="2056"/>
                      <a:pt x="1072" y="1898"/>
                    </a:cubicBezTo>
                    <a:cubicBezTo>
                      <a:pt x="1151" y="1819"/>
                      <a:pt x="1261" y="1780"/>
                      <a:pt x="1371" y="1780"/>
                    </a:cubicBezTo>
                    <a:close/>
                    <a:moveTo>
                      <a:pt x="4317" y="985"/>
                    </a:moveTo>
                    <a:lnTo>
                      <a:pt x="6522" y="2308"/>
                    </a:lnTo>
                    <a:lnTo>
                      <a:pt x="5955" y="2843"/>
                    </a:lnTo>
                    <a:lnTo>
                      <a:pt x="3750" y="1552"/>
                    </a:lnTo>
                    <a:lnTo>
                      <a:pt x="4317" y="985"/>
                    </a:lnTo>
                    <a:close/>
                    <a:moveTo>
                      <a:pt x="3687" y="4111"/>
                    </a:moveTo>
                    <a:cubicBezTo>
                      <a:pt x="3789" y="4111"/>
                      <a:pt x="3892" y="4151"/>
                      <a:pt x="3970" y="4230"/>
                    </a:cubicBezTo>
                    <a:cubicBezTo>
                      <a:pt x="4159" y="4387"/>
                      <a:pt x="4159" y="4671"/>
                      <a:pt x="3970" y="4828"/>
                    </a:cubicBezTo>
                    <a:cubicBezTo>
                      <a:pt x="3892" y="4907"/>
                      <a:pt x="3789" y="4946"/>
                      <a:pt x="3687" y="4946"/>
                    </a:cubicBezTo>
                    <a:cubicBezTo>
                      <a:pt x="3584" y="4946"/>
                      <a:pt x="3482" y="4907"/>
                      <a:pt x="3403" y="4828"/>
                    </a:cubicBezTo>
                    <a:cubicBezTo>
                      <a:pt x="3246" y="4671"/>
                      <a:pt x="3246" y="4387"/>
                      <a:pt x="3403" y="4230"/>
                    </a:cubicBezTo>
                    <a:cubicBezTo>
                      <a:pt x="3482" y="4151"/>
                      <a:pt x="3584" y="4111"/>
                      <a:pt x="3687" y="4111"/>
                    </a:cubicBezTo>
                    <a:close/>
                    <a:moveTo>
                      <a:pt x="4302" y="0"/>
                    </a:moveTo>
                    <a:cubicBezTo>
                      <a:pt x="4187" y="0"/>
                      <a:pt x="4067" y="37"/>
                      <a:pt x="3970" y="134"/>
                    </a:cubicBezTo>
                    <a:lnTo>
                      <a:pt x="2490" y="1615"/>
                    </a:lnTo>
                    <a:lnTo>
                      <a:pt x="2269" y="1268"/>
                    </a:lnTo>
                    <a:cubicBezTo>
                      <a:pt x="2033" y="1032"/>
                      <a:pt x="1718" y="914"/>
                      <a:pt x="1395" y="914"/>
                    </a:cubicBezTo>
                    <a:cubicBezTo>
                      <a:pt x="1072" y="914"/>
                      <a:pt x="741" y="1032"/>
                      <a:pt x="473" y="1268"/>
                    </a:cubicBezTo>
                    <a:cubicBezTo>
                      <a:pt x="1" y="1741"/>
                      <a:pt x="1" y="2528"/>
                      <a:pt x="473" y="3032"/>
                    </a:cubicBezTo>
                    <a:cubicBezTo>
                      <a:pt x="710" y="3269"/>
                      <a:pt x="1025" y="3387"/>
                      <a:pt x="1348" y="3387"/>
                    </a:cubicBezTo>
                    <a:cubicBezTo>
                      <a:pt x="1670" y="3387"/>
                      <a:pt x="2001" y="3269"/>
                      <a:pt x="2269" y="3032"/>
                    </a:cubicBezTo>
                    <a:lnTo>
                      <a:pt x="3214" y="2087"/>
                    </a:lnTo>
                    <a:lnTo>
                      <a:pt x="5420" y="3410"/>
                    </a:lnTo>
                    <a:lnTo>
                      <a:pt x="4852" y="3946"/>
                    </a:lnTo>
                    <a:lnTo>
                      <a:pt x="4632" y="3600"/>
                    </a:lnTo>
                    <a:cubicBezTo>
                      <a:pt x="4396" y="3363"/>
                      <a:pt x="4081" y="3245"/>
                      <a:pt x="3758" y="3245"/>
                    </a:cubicBezTo>
                    <a:cubicBezTo>
                      <a:pt x="3435" y="3245"/>
                      <a:pt x="3104" y="3363"/>
                      <a:pt x="2836" y="3600"/>
                    </a:cubicBezTo>
                    <a:cubicBezTo>
                      <a:pt x="2364" y="4072"/>
                      <a:pt x="2364" y="4860"/>
                      <a:pt x="2836" y="5364"/>
                    </a:cubicBezTo>
                    <a:cubicBezTo>
                      <a:pt x="3072" y="5600"/>
                      <a:pt x="3387" y="5718"/>
                      <a:pt x="3710" y="5718"/>
                    </a:cubicBezTo>
                    <a:cubicBezTo>
                      <a:pt x="4033" y="5718"/>
                      <a:pt x="4364" y="5600"/>
                      <a:pt x="4632" y="5364"/>
                    </a:cubicBezTo>
                    <a:lnTo>
                      <a:pt x="7530" y="2465"/>
                    </a:lnTo>
                    <a:cubicBezTo>
                      <a:pt x="7688" y="2308"/>
                      <a:pt x="7656" y="1993"/>
                      <a:pt x="7404" y="1835"/>
                    </a:cubicBezTo>
                    <a:lnTo>
                      <a:pt x="4506" y="39"/>
                    </a:lnTo>
                    <a:cubicBezTo>
                      <a:pt x="4445" y="15"/>
                      <a:pt x="4374" y="0"/>
                      <a:pt x="43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56" name="Google Shape;7956;p66"/>
            <p:cNvGrpSpPr/>
            <p:nvPr/>
          </p:nvGrpSpPr>
          <p:grpSpPr>
            <a:xfrm>
              <a:off x="3164759" y="1145570"/>
              <a:ext cx="233831" cy="234361"/>
              <a:chOff x="-10896525" y="1663050"/>
              <a:chExt cx="352875" cy="353675"/>
            </a:xfrm>
            <a:grpFill/>
          </p:grpSpPr>
          <p:sp>
            <p:nvSpPr>
              <p:cNvPr id="7957" name="Google Shape;7957;p66"/>
              <p:cNvSpPr/>
              <p:nvPr/>
            </p:nvSpPr>
            <p:spPr>
              <a:xfrm>
                <a:off x="-10896525" y="1663050"/>
                <a:ext cx="166200" cy="311925"/>
              </a:xfrm>
              <a:custGeom>
                <a:avLst/>
                <a:gdLst/>
                <a:ahLst/>
                <a:cxnLst/>
                <a:rect l="l" t="t" r="r" b="b"/>
                <a:pathLst>
                  <a:path w="6648" h="12477" extrusionOk="0">
                    <a:moveTo>
                      <a:pt x="3308" y="820"/>
                    </a:moveTo>
                    <a:cubicBezTo>
                      <a:pt x="3781" y="820"/>
                      <a:pt x="4285" y="1230"/>
                      <a:pt x="4663" y="1923"/>
                    </a:cubicBezTo>
                    <a:lnTo>
                      <a:pt x="3308" y="2931"/>
                    </a:lnTo>
                    <a:lnTo>
                      <a:pt x="1922" y="1923"/>
                    </a:lnTo>
                    <a:cubicBezTo>
                      <a:pt x="2300" y="1230"/>
                      <a:pt x="2804" y="820"/>
                      <a:pt x="3308" y="820"/>
                    </a:cubicBezTo>
                    <a:close/>
                    <a:moveTo>
                      <a:pt x="1513" y="2679"/>
                    </a:moveTo>
                    <a:lnTo>
                      <a:pt x="2584" y="3466"/>
                    </a:lnTo>
                    <a:lnTo>
                      <a:pt x="977" y="4695"/>
                    </a:lnTo>
                    <a:cubicBezTo>
                      <a:pt x="1072" y="3939"/>
                      <a:pt x="1292" y="3277"/>
                      <a:pt x="1513" y="2679"/>
                    </a:cubicBezTo>
                    <a:close/>
                    <a:moveTo>
                      <a:pt x="5010" y="2679"/>
                    </a:moveTo>
                    <a:cubicBezTo>
                      <a:pt x="5262" y="3277"/>
                      <a:pt x="5451" y="3939"/>
                      <a:pt x="5577" y="4695"/>
                    </a:cubicBezTo>
                    <a:lnTo>
                      <a:pt x="3970" y="3466"/>
                    </a:lnTo>
                    <a:lnTo>
                      <a:pt x="5010" y="2679"/>
                    </a:lnTo>
                    <a:close/>
                    <a:moveTo>
                      <a:pt x="3308" y="4002"/>
                    </a:moveTo>
                    <a:lnTo>
                      <a:pt x="5734" y="5829"/>
                    </a:lnTo>
                    <a:lnTo>
                      <a:pt x="5734" y="5861"/>
                    </a:lnTo>
                    <a:cubicBezTo>
                      <a:pt x="5608" y="6302"/>
                      <a:pt x="5230" y="6617"/>
                      <a:pt x="4758" y="6617"/>
                    </a:cubicBezTo>
                    <a:lnTo>
                      <a:pt x="1891" y="6617"/>
                    </a:lnTo>
                    <a:cubicBezTo>
                      <a:pt x="1355" y="6617"/>
                      <a:pt x="977" y="6302"/>
                      <a:pt x="851" y="5829"/>
                    </a:cubicBezTo>
                    <a:lnTo>
                      <a:pt x="3308" y="4002"/>
                    </a:lnTo>
                    <a:close/>
                    <a:moveTo>
                      <a:pt x="756" y="7121"/>
                    </a:moveTo>
                    <a:lnTo>
                      <a:pt x="756" y="7121"/>
                    </a:lnTo>
                    <a:cubicBezTo>
                      <a:pt x="1072" y="7310"/>
                      <a:pt x="1450" y="7436"/>
                      <a:pt x="1796" y="7436"/>
                    </a:cubicBezTo>
                    <a:lnTo>
                      <a:pt x="4663" y="7436"/>
                    </a:lnTo>
                    <a:cubicBezTo>
                      <a:pt x="5073" y="7436"/>
                      <a:pt x="5419" y="7310"/>
                      <a:pt x="5703" y="7121"/>
                    </a:cubicBezTo>
                    <a:lnTo>
                      <a:pt x="5703" y="7121"/>
                    </a:lnTo>
                    <a:cubicBezTo>
                      <a:pt x="5734" y="8507"/>
                      <a:pt x="5545" y="9830"/>
                      <a:pt x="5136" y="10902"/>
                    </a:cubicBezTo>
                    <a:cubicBezTo>
                      <a:pt x="4978" y="11374"/>
                      <a:pt x="4537" y="11626"/>
                      <a:pt x="3970" y="11626"/>
                    </a:cubicBezTo>
                    <a:lnTo>
                      <a:pt x="2395" y="11626"/>
                    </a:lnTo>
                    <a:cubicBezTo>
                      <a:pt x="1954" y="11626"/>
                      <a:pt x="1544" y="11343"/>
                      <a:pt x="1387" y="10902"/>
                    </a:cubicBezTo>
                    <a:cubicBezTo>
                      <a:pt x="1009" y="9830"/>
                      <a:pt x="820" y="8507"/>
                      <a:pt x="756" y="7121"/>
                    </a:cubicBezTo>
                    <a:close/>
                    <a:moveTo>
                      <a:pt x="3308" y="1"/>
                    </a:moveTo>
                    <a:cubicBezTo>
                      <a:pt x="2269" y="1"/>
                      <a:pt x="1450" y="946"/>
                      <a:pt x="1009" y="1891"/>
                    </a:cubicBezTo>
                    <a:cubicBezTo>
                      <a:pt x="252" y="3372"/>
                      <a:pt x="0" y="5262"/>
                      <a:pt x="0" y="6932"/>
                    </a:cubicBezTo>
                    <a:cubicBezTo>
                      <a:pt x="0" y="8507"/>
                      <a:pt x="221" y="9988"/>
                      <a:pt x="662" y="11217"/>
                    </a:cubicBezTo>
                    <a:cubicBezTo>
                      <a:pt x="946" y="11973"/>
                      <a:pt x="1639" y="12477"/>
                      <a:pt x="2426" y="12477"/>
                    </a:cubicBezTo>
                    <a:lnTo>
                      <a:pt x="4002" y="12477"/>
                    </a:lnTo>
                    <a:cubicBezTo>
                      <a:pt x="4947" y="12477"/>
                      <a:pt x="5703" y="12004"/>
                      <a:pt x="5986" y="11217"/>
                    </a:cubicBezTo>
                    <a:cubicBezTo>
                      <a:pt x="6396" y="10051"/>
                      <a:pt x="6648" y="8507"/>
                      <a:pt x="6648" y="6932"/>
                    </a:cubicBezTo>
                    <a:cubicBezTo>
                      <a:pt x="6585" y="3183"/>
                      <a:pt x="5230" y="1"/>
                      <a:pt x="33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58" name="Google Shape;7958;p66"/>
              <p:cNvSpPr/>
              <p:nvPr/>
            </p:nvSpPr>
            <p:spPr>
              <a:xfrm>
                <a:off x="-10709850" y="1704025"/>
                <a:ext cx="166200" cy="312700"/>
              </a:xfrm>
              <a:custGeom>
                <a:avLst/>
                <a:gdLst/>
                <a:ahLst/>
                <a:cxnLst/>
                <a:rect l="l" t="t" r="r" b="b"/>
                <a:pathLst>
                  <a:path w="6648" h="12508" extrusionOk="0">
                    <a:moveTo>
                      <a:pt x="3308" y="851"/>
                    </a:moveTo>
                    <a:cubicBezTo>
                      <a:pt x="3781" y="851"/>
                      <a:pt x="4285" y="1229"/>
                      <a:pt x="4694" y="1954"/>
                    </a:cubicBezTo>
                    <a:lnTo>
                      <a:pt x="3308" y="2962"/>
                    </a:lnTo>
                    <a:lnTo>
                      <a:pt x="1922" y="1954"/>
                    </a:lnTo>
                    <a:cubicBezTo>
                      <a:pt x="2363" y="1229"/>
                      <a:pt x="2835" y="851"/>
                      <a:pt x="3308" y="851"/>
                    </a:cubicBezTo>
                    <a:close/>
                    <a:moveTo>
                      <a:pt x="1575" y="2678"/>
                    </a:moveTo>
                    <a:lnTo>
                      <a:pt x="2646" y="3466"/>
                    </a:lnTo>
                    <a:lnTo>
                      <a:pt x="1040" y="4694"/>
                    </a:lnTo>
                    <a:cubicBezTo>
                      <a:pt x="1134" y="3938"/>
                      <a:pt x="1355" y="3277"/>
                      <a:pt x="1575" y="2678"/>
                    </a:cubicBezTo>
                    <a:close/>
                    <a:moveTo>
                      <a:pt x="5072" y="2678"/>
                    </a:moveTo>
                    <a:cubicBezTo>
                      <a:pt x="5324" y="3277"/>
                      <a:pt x="5513" y="3938"/>
                      <a:pt x="5639" y="4694"/>
                    </a:cubicBezTo>
                    <a:lnTo>
                      <a:pt x="4001" y="3466"/>
                    </a:lnTo>
                    <a:lnTo>
                      <a:pt x="5072" y="2678"/>
                    </a:lnTo>
                    <a:close/>
                    <a:moveTo>
                      <a:pt x="3308" y="4033"/>
                    </a:moveTo>
                    <a:lnTo>
                      <a:pt x="5765" y="5829"/>
                    </a:lnTo>
                    <a:lnTo>
                      <a:pt x="5765" y="5892"/>
                    </a:lnTo>
                    <a:cubicBezTo>
                      <a:pt x="5639" y="6301"/>
                      <a:pt x="5230" y="6616"/>
                      <a:pt x="4757" y="6616"/>
                    </a:cubicBezTo>
                    <a:lnTo>
                      <a:pt x="1859" y="6616"/>
                    </a:lnTo>
                    <a:cubicBezTo>
                      <a:pt x="1418" y="6616"/>
                      <a:pt x="977" y="6301"/>
                      <a:pt x="851" y="5829"/>
                    </a:cubicBezTo>
                    <a:lnTo>
                      <a:pt x="3308" y="4033"/>
                    </a:lnTo>
                    <a:close/>
                    <a:moveTo>
                      <a:pt x="819" y="7152"/>
                    </a:moveTo>
                    <a:lnTo>
                      <a:pt x="819" y="7152"/>
                    </a:lnTo>
                    <a:cubicBezTo>
                      <a:pt x="1134" y="7341"/>
                      <a:pt x="1512" y="7467"/>
                      <a:pt x="1859" y="7467"/>
                    </a:cubicBezTo>
                    <a:lnTo>
                      <a:pt x="4757" y="7467"/>
                    </a:lnTo>
                    <a:cubicBezTo>
                      <a:pt x="5167" y="7467"/>
                      <a:pt x="5513" y="7341"/>
                      <a:pt x="5797" y="7152"/>
                    </a:cubicBezTo>
                    <a:lnTo>
                      <a:pt x="5797" y="7152"/>
                    </a:lnTo>
                    <a:cubicBezTo>
                      <a:pt x="5797" y="8507"/>
                      <a:pt x="5545" y="9861"/>
                      <a:pt x="5198" y="10932"/>
                    </a:cubicBezTo>
                    <a:cubicBezTo>
                      <a:pt x="5041" y="11405"/>
                      <a:pt x="4600" y="11625"/>
                      <a:pt x="4001" y="11625"/>
                    </a:cubicBezTo>
                    <a:lnTo>
                      <a:pt x="2426" y="11625"/>
                    </a:lnTo>
                    <a:cubicBezTo>
                      <a:pt x="2016" y="11625"/>
                      <a:pt x="1607" y="11342"/>
                      <a:pt x="1449" y="10932"/>
                    </a:cubicBezTo>
                    <a:cubicBezTo>
                      <a:pt x="1071" y="9861"/>
                      <a:pt x="851" y="8507"/>
                      <a:pt x="819" y="7152"/>
                    </a:cubicBezTo>
                    <a:close/>
                    <a:moveTo>
                      <a:pt x="3308" y="0"/>
                    </a:moveTo>
                    <a:cubicBezTo>
                      <a:pt x="2174" y="0"/>
                      <a:pt x="1355" y="1103"/>
                      <a:pt x="851" y="2174"/>
                    </a:cubicBezTo>
                    <a:cubicBezTo>
                      <a:pt x="315" y="3466"/>
                      <a:pt x="0" y="5167"/>
                      <a:pt x="0" y="6931"/>
                    </a:cubicBezTo>
                    <a:cubicBezTo>
                      <a:pt x="0" y="8507"/>
                      <a:pt x="221" y="10019"/>
                      <a:pt x="662" y="11247"/>
                    </a:cubicBezTo>
                    <a:cubicBezTo>
                      <a:pt x="945" y="11972"/>
                      <a:pt x="1638" y="12508"/>
                      <a:pt x="2426" y="12508"/>
                    </a:cubicBezTo>
                    <a:lnTo>
                      <a:pt x="4001" y="12508"/>
                    </a:lnTo>
                    <a:cubicBezTo>
                      <a:pt x="4978" y="12508"/>
                      <a:pt x="5702" y="12035"/>
                      <a:pt x="5986" y="11247"/>
                    </a:cubicBezTo>
                    <a:cubicBezTo>
                      <a:pt x="6427" y="10050"/>
                      <a:pt x="6648" y="8507"/>
                      <a:pt x="6648" y="6931"/>
                    </a:cubicBezTo>
                    <a:cubicBezTo>
                      <a:pt x="6616" y="3214"/>
                      <a:pt x="5293" y="0"/>
                      <a:pt x="33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59" name="Google Shape;7959;p66"/>
            <p:cNvSpPr/>
            <p:nvPr/>
          </p:nvSpPr>
          <p:spPr>
            <a:xfrm>
              <a:off x="3191647" y="1425333"/>
              <a:ext cx="180074" cy="234461"/>
            </a:xfrm>
            <a:custGeom>
              <a:avLst/>
              <a:gdLst/>
              <a:ahLst/>
              <a:cxnLst/>
              <a:rect l="l" t="t" r="r" b="b"/>
              <a:pathLst>
                <a:path w="10870" h="14153" extrusionOk="0">
                  <a:moveTo>
                    <a:pt x="8286" y="1702"/>
                  </a:moveTo>
                  <a:lnTo>
                    <a:pt x="8286" y="4222"/>
                  </a:lnTo>
                  <a:lnTo>
                    <a:pt x="2521" y="4222"/>
                  </a:lnTo>
                  <a:lnTo>
                    <a:pt x="2521" y="1702"/>
                  </a:lnTo>
                  <a:close/>
                  <a:moveTo>
                    <a:pt x="8286" y="5041"/>
                  </a:moveTo>
                  <a:lnTo>
                    <a:pt x="8286" y="6680"/>
                  </a:lnTo>
                  <a:lnTo>
                    <a:pt x="2521" y="6680"/>
                  </a:lnTo>
                  <a:lnTo>
                    <a:pt x="2521" y="5041"/>
                  </a:lnTo>
                  <a:close/>
                  <a:moveTo>
                    <a:pt x="1733" y="5262"/>
                  </a:moveTo>
                  <a:lnTo>
                    <a:pt x="1733" y="6680"/>
                  </a:lnTo>
                  <a:lnTo>
                    <a:pt x="1292" y="6680"/>
                  </a:lnTo>
                  <a:cubicBezTo>
                    <a:pt x="1134" y="6680"/>
                    <a:pt x="1008" y="6711"/>
                    <a:pt x="914" y="6774"/>
                  </a:cubicBezTo>
                  <a:lnTo>
                    <a:pt x="914" y="5703"/>
                  </a:lnTo>
                  <a:lnTo>
                    <a:pt x="1733" y="5262"/>
                  </a:lnTo>
                  <a:close/>
                  <a:moveTo>
                    <a:pt x="9137" y="5262"/>
                  </a:moveTo>
                  <a:lnTo>
                    <a:pt x="9956" y="5703"/>
                  </a:lnTo>
                  <a:lnTo>
                    <a:pt x="9956" y="6774"/>
                  </a:lnTo>
                  <a:cubicBezTo>
                    <a:pt x="9830" y="6743"/>
                    <a:pt x="9672" y="6680"/>
                    <a:pt x="9515" y="6680"/>
                  </a:cubicBezTo>
                  <a:lnTo>
                    <a:pt x="9137" y="6680"/>
                  </a:lnTo>
                  <a:lnTo>
                    <a:pt x="9137" y="5262"/>
                  </a:lnTo>
                  <a:close/>
                  <a:moveTo>
                    <a:pt x="9578" y="7467"/>
                  </a:moveTo>
                  <a:cubicBezTo>
                    <a:pt x="9798" y="7467"/>
                    <a:pt x="9987" y="7688"/>
                    <a:pt x="9987" y="7908"/>
                  </a:cubicBezTo>
                  <a:cubicBezTo>
                    <a:pt x="9956" y="8160"/>
                    <a:pt x="9798" y="8349"/>
                    <a:pt x="9578" y="8349"/>
                  </a:cubicBezTo>
                  <a:lnTo>
                    <a:pt x="1292" y="8349"/>
                  </a:lnTo>
                  <a:cubicBezTo>
                    <a:pt x="1071" y="8349"/>
                    <a:pt x="914" y="8160"/>
                    <a:pt x="914" y="7908"/>
                  </a:cubicBezTo>
                  <a:cubicBezTo>
                    <a:pt x="914" y="7688"/>
                    <a:pt x="1103" y="7467"/>
                    <a:pt x="1292" y="7467"/>
                  </a:cubicBezTo>
                  <a:close/>
                  <a:moveTo>
                    <a:pt x="7467" y="9169"/>
                  </a:moveTo>
                  <a:lnTo>
                    <a:pt x="5419" y="10712"/>
                  </a:lnTo>
                  <a:lnTo>
                    <a:pt x="3340" y="9169"/>
                  </a:lnTo>
                  <a:close/>
                  <a:moveTo>
                    <a:pt x="2048" y="1"/>
                  </a:moveTo>
                  <a:cubicBezTo>
                    <a:pt x="1796" y="1"/>
                    <a:pt x="1638" y="190"/>
                    <a:pt x="1638" y="442"/>
                  </a:cubicBezTo>
                  <a:lnTo>
                    <a:pt x="1638" y="4380"/>
                  </a:lnTo>
                  <a:lnTo>
                    <a:pt x="221" y="5073"/>
                  </a:lnTo>
                  <a:cubicBezTo>
                    <a:pt x="63" y="5167"/>
                    <a:pt x="0" y="5325"/>
                    <a:pt x="0" y="5419"/>
                  </a:cubicBezTo>
                  <a:lnTo>
                    <a:pt x="0" y="7908"/>
                  </a:lnTo>
                  <a:cubicBezTo>
                    <a:pt x="0" y="8570"/>
                    <a:pt x="536" y="9137"/>
                    <a:pt x="1260" y="9137"/>
                  </a:cubicBezTo>
                  <a:lnTo>
                    <a:pt x="1953" y="9137"/>
                  </a:lnTo>
                  <a:lnTo>
                    <a:pt x="4726" y="11216"/>
                  </a:lnTo>
                  <a:lnTo>
                    <a:pt x="1859" y="13390"/>
                  </a:lnTo>
                  <a:cubicBezTo>
                    <a:pt x="1638" y="13516"/>
                    <a:pt x="1607" y="13768"/>
                    <a:pt x="1764" y="13989"/>
                  </a:cubicBezTo>
                  <a:cubicBezTo>
                    <a:pt x="1836" y="14096"/>
                    <a:pt x="1958" y="14153"/>
                    <a:pt x="2085" y="14153"/>
                  </a:cubicBezTo>
                  <a:cubicBezTo>
                    <a:pt x="2182" y="14153"/>
                    <a:pt x="2281" y="14120"/>
                    <a:pt x="2363" y="14052"/>
                  </a:cubicBezTo>
                  <a:lnTo>
                    <a:pt x="5419" y="11783"/>
                  </a:lnTo>
                  <a:lnTo>
                    <a:pt x="8506" y="14052"/>
                  </a:lnTo>
                  <a:cubicBezTo>
                    <a:pt x="8591" y="14108"/>
                    <a:pt x="8689" y="14140"/>
                    <a:pt x="8785" y="14140"/>
                  </a:cubicBezTo>
                  <a:cubicBezTo>
                    <a:pt x="8903" y="14140"/>
                    <a:pt x="9018" y="14093"/>
                    <a:pt x="9105" y="13989"/>
                  </a:cubicBezTo>
                  <a:cubicBezTo>
                    <a:pt x="9200" y="13768"/>
                    <a:pt x="9200" y="13548"/>
                    <a:pt x="9011" y="13390"/>
                  </a:cubicBezTo>
                  <a:lnTo>
                    <a:pt x="6144" y="11216"/>
                  </a:lnTo>
                  <a:lnTo>
                    <a:pt x="8885" y="9137"/>
                  </a:lnTo>
                  <a:lnTo>
                    <a:pt x="9609" y="9137"/>
                  </a:lnTo>
                  <a:cubicBezTo>
                    <a:pt x="10271" y="9137"/>
                    <a:pt x="10869" y="8570"/>
                    <a:pt x="10869" y="7908"/>
                  </a:cubicBezTo>
                  <a:lnTo>
                    <a:pt x="10869" y="5419"/>
                  </a:lnTo>
                  <a:cubicBezTo>
                    <a:pt x="10869" y="5262"/>
                    <a:pt x="10775" y="5104"/>
                    <a:pt x="10617" y="5073"/>
                  </a:cubicBezTo>
                  <a:lnTo>
                    <a:pt x="9200" y="4380"/>
                  </a:lnTo>
                  <a:lnTo>
                    <a:pt x="9200" y="442"/>
                  </a:lnTo>
                  <a:lnTo>
                    <a:pt x="9137" y="442"/>
                  </a:lnTo>
                  <a:cubicBezTo>
                    <a:pt x="9137" y="190"/>
                    <a:pt x="8916" y="1"/>
                    <a:pt x="8695" y="1"/>
                  </a:cubicBezTo>
                  <a:cubicBezTo>
                    <a:pt x="8475" y="1"/>
                    <a:pt x="8254" y="190"/>
                    <a:pt x="8254" y="442"/>
                  </a:cubicBezTo>
                  <a:lnTo>
                    <a:pt x="8254" y="820"/>
                  </a:lnTo>
                  <a:lnTo>
                    <a:pt x="2489" y="820"/>
                  </a:lnTo>
                  <a:lnTo>
                    <a:pt x="2489" y="442"/>
                  </a:lnTo>
                  <a:cubicBezTo>
                    <a:pt x="2489" y="190"/>
                    <a:pt x="2268" y="1"/>
                    <a:pt x="20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60" name="Google Shape;7960;p66"/>
            <p:cNvGrpSpPr/>
            <p:nvPr/>
          </p:nvGrpSpPr>
          <p:grpSpPr>
            <a:xfrm>
              <a:off x="3457766" y="1728103"/>
              <a:ext cx="234361" cy="219220"/>
              <a:chOff x="-10898100" y="2542050"/>
              <a:chExt cx="353675" cy="330825"/>
            </a:xfrm>
            <a:grpFill/>
          </p:grpSpPr>
          <p:sp>
            <p:nvSpPr>
              <p:cNvPr id="7961" name="Google Shape;7961;p66"/>
              <p:cNvSpPr/>
              <p:nvPr/>
            </p:nvSpPr>
            <p:spPr>
              <a:xfrm>
                <a:off x="-10772875" y="2583800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39" y="819"/>
                    </a:moveTo>
                    <a:cubicBezTo>
                      <a:pt x="2111" y="819"/>
                      <a:pt x="2490" y="1166"/>
                      <a:pt x="2490" y="1638"/>
                    </a:cubicBezTo>
                    <a:cubicBezTo>
                      <a:pt x="2490" y="2111"/>
                      <a:pt x="2111" y="2457"/>
                      <a:pt x="1639" y="2457"/>
                    </a:cubicBezTo>
                    <a:cubicBezTo>
                      <a:pt x="1166" y="2457"/>
                      <a:pt x="820" y="2111"/>
                      <a:pt x="820" y="1638"/>
                    </a:cubicBezTo>
                    <a:cubicBezTo>
                      <a:pt x="820" y="1166"/>
                      <a:pt x="1229" y="819"/>
                      <a:pt x="1639" y="819"/>
                    </a:cubicBezTo>
                    <a:close/>
                    <a:moveTo>
                      <a:pt x="1639" y="0"/>
                    </a:moveTo>
                    <a:cubicBezTo>
                      <a:pt x="757" y="0"/>
                      <a:pt x="1" y="725"/>
                      <a:pt x="1" y="1638"/>
                    </a:cubicBezTo>
                    <a:cubicBezTo>
                      <a:pt x="1" y="2552"/>
                      <a:pt x="757" y="3308"/>
                      <a:pt x="1639" y="3308"/>
                    </a:cubicBezTo>
                    <a:cubicBezTo>
                      <a:pt x="2553" y="3308"/>
                      <a:pt x="3309" y="2552"/>
                      <a:pt x="3309" y="1638"/>
                    </a:cubicBezTo>
                    <a:cubicBezTo>
                      <a:pt x="3309" y="725"/>
                      <a:pt x="2553" y="0"/>
                      <a:pt x="16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62" name="Google Shape;7962;p66"/>
              <p:cNvSpPr/>
              <p:nvPr/>
            </p:nvSpPr>
            <p:spPr>
              <a:xfrm>
                <a:off x="-10772875" y="2749200"/>
                <a:ext cx="82725" cy="819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278" extrusionOk="0">
                    <a:moveTo>
                      <a:pt x="1639" y="819"/>
                    </a:moveTo>
                    <a:cubicBezTo>
                      <a:pt x="2111" y="819"/>
                      <a:pt x="2490" y="1166"/>
                      <a:pt x="2490" y="1638"/>
                    </a:cubicBezTo>
                    <a:cubicBezTo>
                      <a:pt x="2490" y="2111"/>
                      <a:pt x="2111" y="2457"/>
                      <a:pt x="1639" y="2457"/>
                    </a:cubicBezTo>
                    <a:cubicBezTo>
                      <a:pt x="1229" y="2457"/>
                      <a:pt x="820" y="2079"/>
                      <a:pt x="820" y="1638"/>
                    </a:cubicBezTo>
                    <a:cubicBezTo>
                      <a:pt x="820" y="1166"/>
                      <a:pt x="1198" y="819"/>
                      <a:pt x="1639" y="819"/>
                    </a:cubicBezTo>
                    <a:close/>
                    <a:moveTo>
                      <a:pt x="1639" y="0"/>
                    </a:moveTo>
                    <a:cubicBezTo>
                      <a:pt x="757" y="0"/>
                      <a:pt x="1" y="725"/>
                      <a:pt x="1" y="1638"/>
                    </a:cubicBezTo>
                    <a:cubicBezTo>
                      <a:pt x="1" y="2552"/>
                      <a:pt x="757" y="3277"/>
                      <a:pt x="1639" y="3277"/>
                    </a:cubicBezTo>
                    <a:cubicBezTo>
                      <a:pt x="1658" y="3277"/>
                      <a:pt x="1677" y="3278"/>
                      <a:pt x="1696" y="3278"/>
                    </a:cubicBezTo>
                    <a:cubicBezTo>
                      <a:pt x="2613" y="3278"/>
                      <a:pt x="3309" y="2534"/>
                      <a:pt x="3309" y="1638"/>
                    </a:cubicBezTo>
                    <a:cubicBezTo>
                      <a:pt x="3309" y="725"/>
                      <a:pt x="2553" y="0"/>
                      <a:pt x="16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63" name="Google Shape;7963;p66"/>
              <p:cNvSpPr/>
              <p:nvPr/>
            </p:nvSpPr>
            <p:spPr>
              <a:xfrm>
                <a:off x="-10855575" y="2666500"/>
                <a:ext cx="82725" cy="819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277" extrusionOk="0">
                    <a:moveTo>
                      <a:pt x="1670" y="819"/>
                    </a:moveTo>
                    <a:cubicBezTo>
                      <a:pt x="2143" y="819"/>
                      <a:pt x="2490" y="1166"/>
                      <a:pt x="2490" y="1638"/>
                    </a:cubicBezTo>
                    <a:cubicBezTo>
                      <a:pt x="2490" y="2079"/>
                      <a:pt x="2111" y="2457"/>
                      <a:pt x="1670" y="2457"/>
                    </a:cubicBezTo>
                    <a:cubicBezTo>
                      <a:pt x="1166" y="2457"/>
                      <a:pt x="820" y="2111"/>
                      <a:pt x="820" y="1638"/>
                    </a:cubicBezTo>
                    <a:cubicBezTo>
                      <a:pt x="820" y="1166"/>
                      <a:pt x="1198" y="819"/>
                      <a:pt x="1670" y="819"/>
                    </a:cubicBezTo>
                    <a:close/>
                    <a:moveTo>
                      <a:pt x="1670" y="0"/>
                    </a:moveTo>
                    <a:cubicBezTo>
                      <a:pt x="757" y="0"/>
                      <a:pt x="1" y="725"/>
                      <a:pt x="1" y="1638"/>
                    </a:cubicBezTo>
                    <a:cubicBezTo>
                      <a:pt x="1" y="2552"/>
                      <a:pt x="757" y="3277"/>
                      <a:pt x="1670" y="3277"/>
                    </a:cubicBezTo>
                    <a:cubicBezTo>
                      <a:pt x="2553" y="3277"/>
                      <a:pt x="3309" y="2552"/>
                      <a:pt x="3309" y="1638"/>
                    </a:cubicBezTo>
                    <a:cubicBezTo>
                      <a:pt x="3309" y="725"/>
                      <a:pt x="2584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64" name="Google Shape;7964;p66"/>
              <p:cNvSpPr/>
              <p:nvPr/>
            </p:nvSpPr>
            <p:spPr>
              <a:xfrm>
                <a:off x="-10690175" y="2666500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39" y="819"/>
                    </a:moveTo>
                    <a:cubicBezTo>
                      <a:pt x="2143" y="819"/>
                      <a:pt x="2490" y="1166"/>
                      <a:pt x="2490" y="1638"/>
                    </a:cubicBezTo>
                    <a:cubicBezTo>
                      <a:pt x="2490" y="2111"/>
                      <a:pt x="2112" y="2457"/>
                      <a:pt x="1639" y="2457"/>
                    </a:cubicBezTo>
                    <a:cubicBezTo>
                      <a:pt x="1198" y="2457"/>
                      <a:pt x="820" y="2111"/>
                      <a:pt x="820" y="1638"/>
                    </a:cubicBezTo>
                    <a:cubicBezTo>
                      <a:pt x="820" y="1166"/>
                      <a:pt x="1229" y="819"/>
                      <a:pt x="1639" y="819"/>
                    </a:cubicBezTo>
                    <a:close/>
                    <a:moveTo>
                      <a:pt x="1639" y="0"/>
                    </a:moveTo>
                    <a:cubicBezTo>
                      <a:pt x="757" y="0"/>
                      <a:pt x="1" y="725"/>
                      <a:pt x="1" y="1638"/>
                    </a:cubicBezTo>
                    <a:cubicBezTo>
                      <a:pt x="1" y="2552"/>
                      <a:pt x="757" y="3308"/>
                      <a:pt x="1639" y="3308"/>
                    </a:cubicBezTo>
                    <a:cubicBezTo>
                      <a:pt x="2553" y="3308"/>
                      <a:pt x="3309" y="2552"/>
                      <a:pt x="3309" y="1638"/>
                    </a:cubicBezTo>
                    <a:cubicBezTo>
                      <a:pt x="3309" y="725"/>
                      <a:pt x="2553" y="0"/>
                      <a:pt x="16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65" name="Google Shape;7965;p66"/>
              <p:cNvSpPr/>
              <p:nvPr/>
            </p:nvSpPr>
            <p:spPr>
              <a:xfrm>
                <a:off x="-10752400" y="2686975"/>
                <a:ext cx="417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1639" extrusionOk="0">
                    <a:moveTo>
                      <a:pt x="851" y="0"/>
                    </a:moveTo>
                    <a:cubicBezTo>
                      <a:pt x="379" y="0"/>
                      <a:pt x="1" y="378"/>
                      <a:pt x="1" y="819"/>
                    </a:cubicBezTo>
                    <a:cubicBezTo>
                      <a:pt x="1" y="1260"/>
                      <a:pt x="379" y="1638"/>
                      <a:pt x="851" y="1638"/>
                    </a:cubicBezTo>
                    <a:cubicBezTo>
                      <a:pt x="1292" y="1638"/>
                      <a:pt x="1671" y="1260"/>
                      <a:pt x="1671" y="819"/>
                    </a:cubicBezTo>
                    <a:cubicBezTo>
                      <a:pt x="1671" y="378"/>
                      <a:pt x="1292" y="0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66" name="Google Shape;7966;p66"/>
              <p:cNvSpPr/>
              <p:nvPr/>
            </p:nvSpPr>
            <p:spPr>
              <a:xfrm>
                <a:off x="-10898100" y="2542050"/>
                <a:ext cx="353675" cy="330825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13233" extrusionOk="0">
                    <a:moveTo>
                      <a:pt x="6711" y="819"/>
                    </a:moveTo>
                    <a:cubicBezTo>
                      <a:pt x="9893" y="819"/>
                      <a:pt x="12476" y="3434"/>
                      <a:pt x="12476" y="6616"/>
                    </a:cubicBezTo>
                    <a:cubicBezTo>
                      <a:pt x="12476" y="9798"/>
                      <a:pt x="9893" y="12413"/>
                      <a:pt x="6711" y="12413"/>
                    </a:cubicBezTo>
                    <a:cubicBezTo>
                      <a:pt x="3466" y="12413"/>
                      <a:pt x="883" y="9798"/>
                      <a:pt x="883" y="6616"/>
                    </a:cubicBezTo>
                    <a:cubicBezTo>
                      <a:pt x="883" y="3434"/>
                      <a:pt x="3466" y="819"/>
                      <a:pt x="6711" y="819"/>
                    </a:cubicBezTo>
                    <a:close/>
                    <a:moveTo>
                      <a:pt x="13358" y="10743"/>
                    </a:moveTo>
                    <a:lnTo>
                      <a:pt x="13358" y="12413"/>
                    </a:lnTo>
                    <a:lnTo>
                      <a:pt x="9893" y="12413"/>
                    </a:lnTo>
                    <a:cubicBezTo>
                      <a:pt x="10649" y="12004"/>
                      <a:pt x="11311" y="11468"/>
                      <a:pt x="11846" y="10743"/>
                    </a:cubicBezTo>
                    <a:close/>
                    <a:moveTo>
                      <a:pt x="6648" y="0"/>
                    </a:moveTo>
                    <a:cubicBezTo>
                      <a:pt x="2993" y="0"/>
                      <a:pt x="0" y="2962"/>
                      <a:pt x="0" y="6616"/>
                    </a:cubicBezTo>
                    <a:cubicBezTo>
                      <a:pt x="0" y="10082"/>
                      <a:pt x="2678" y="12917"/>
                      <a:pt x="6112" y="13201"/>
                    </a:cubicBezTo>
                    <a:cubicBezTo>
                      <a:pt x="6144" y="13201"/>
                      <a:pt x="6175" y="13232"/>
                      <a:pt x="6238" y="13232"/>
                    </a:cubicBezTo>
                    <a:lnTo>
                      <a:pt x="13705" y="13232"/>
                    </a:lnTo>
                    <a:cubicBezTo>
                      <a:pt x="13957" y="13232"/>
                      <a:pt x="14146" y="13043"/>
                      <a:pt x="14146" y="12791"/>
                    </a:cubicBezTo>
                    <a:lnTo>
                      <a:pt x="14146" y="10302"/>
                    </a:lnTo>
                    <a:cubicBezTo>
                      <a:pt x="14146" y="10082"/>
                      <a:pt x="13957" y="9924"/>
                      <a:pt x="13737" y="9924"/>
                    </a:cubicBezTo>
                    <a:lnTo>
                      <a:pt x="12413" y="9924"/>
                    </a:lnTo>
                    <a:cubicBezTo>
                      <a:pt x="13012" y="8948"/>
                      <a:pt x="13264" y="7814"/>
                      <a:pt x="13264" y="6616"/>
                    </a:cubicBezTo>
                    <a:cubicBezTo>
                      <a:pt x="13264" y="2962"/>
                      <a:pt x="10334" y="0"/>
                      <a:pt x="66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67" name="Google Shape;7967;p66"/>
            <p:cNvGrpSpPr/>
            <p:nvPr/>
          </p:nvGrpSpPr>
          <p:grpSpPr>
            <a:xfrm>
              <a:off x="4337628" y="1146307"/>
              <a:ext cx="233318" cy="232887"/>
              <a:chOff x="-9157450" y="1622750"/>
              <a:chExt cx="352100" cy="351450"/>
            </a:xfrm>
            <a:grpFill/>
          </p:grpSpPr>
          <p:sp>
            <p:nvSpPr>
              <p:cNvPr id="7968" name="Google Shape;7968;p66"/>
              <p:cNvSpPr/>
              <p:nvPr/>
            </p:nvSpPr>
            <p:spPr>
              <a:xfrm>
                <a:off x="-9034575" y="1706075"/>
                <a:ext cx="229225" cy="268125"/>
              </a:xfrm>
              <a:custGeom>
                <a:avLst/>
                <a:gdLst/>
                <a:ahLst/>
                <a:cxnLst/>
                <a:rect l="l" t="t" r="r" b="b"/>
                <a:pathLst>
                  <a:path w="9169" h="10725" extrusionOk="0">
                    <a:moveTo>
                      <a:pt x="8317" y="989"/>
                    </a:moveTo>
                    <a:lnTo>
                      <a:pt x="8317" y="1777"/>
                    </a:lnTo>
                    <a:lnTo>
                      <a:pt x="3308" y="3195"/>
                    </a:lnTo>
                    <a:lnTo>
                      <a:pt x="3308" y="2407"/>
                    </a:lnTo>
                    <a:lnTo>
                      <a:pt x="8317" y="989"/>
                    </a:lnTo>
                    <a:close/>
                    <a:moveTo>
                      <a:pt x="7498" y="6629"/>
                    </a:moveTo>
                    <a:cubicBezTo>
                      <a:pt x="7971" y="6629"/>
                      <a:pt x="8317" y="6975"/>
                      <a:pt x="8317" y="7448"/>
                    </a:cubicBezTo>
                    <a:cubicBezTo>
                      <a:pt x="8317" y="7920"/>
                      <a:pt x="7971" y="8267"/>
                      <a:pt x="7498" y="8267"/>
                    </a:cubicBezTo>
                    <a:cubicBezTo>
                      <a:pt x="7026" y="8267"/>
                      <a:pt x="6679" y="7920"/>
                      <a:pt x="6679" y="7448"/>
                    </a:cubicBezTo>
                    <a:cubicBezTo>
                      <a:pt x="6679" y="6975"/>
                      <a:pt x="7026" y="6629"/>
                      <a:pt x="7498" y="6629"/>
                    </a:cubicBezTo>
                    <a:close/>
                    <a:moveTo>
                      <a:pt x="1670" y="8267"/>
                    </a:moveTo>
                    <a:cubicBezTo>
                      <a:pt x="2142" y="8267"/>
                      <a:pt x="2489" y="8645"/>
                      <a:pt x="2489" y="9118"/>
                    </a:cubicBezTo>
                    <a:cubicBezTo>
                      <a:pt x="2489" y="9590"/>
                      <a:pt x="2111" y="9937"/>
                      <a:pt x="1670" y="9937"/>
                    </a:cubicBezTo>
                    <a:cubicBezTo>
                      <a:pt x="1197" y="9937"/>
                      <a:pt x="851" y="9590"/>
                      <a:pt x="851" y="9118"/>
                    </a:cubicBezTo>
                    <a:cubicBezTo>
                      <a:pt x="851" y="8645"/>
                      <a:pt x="1197" y="8267"/>
                      <a:pt x="1670" y="8267"/>
                    </a:cubicBezTo>
                    <a:close/>
                    <a:moveTo>
                      <a:pt x="8733" y="0"/>
                    </a:moveTo>
                    <a:cubicBezTo>
                      <a:pt x="8700" y="0"/>
                      <a:pt x="8666" y="4"/>
                      <a:pt x="8632" y="13"/>
                    </a:cubicBezTo>
                    <a:lnTo>
                      <a:pt x="2804" y="1651"/>
                    </a:lnTo>
                    <a:cubicBezTo>
                      <a:pt x="2615" y="1714"/>
                      <a:pt x="2489" y="1872"/>
                      <a:pt x="2489" y="2061"/>
                    </a:cubicBezTo>
                    <a:lnTo>
                      <a:pt x="2489" y="7637"/>
                    </a:lnTo>
                    <a:cubicBezTo>
                      <a:pt x="2268" y="7479"/>
                      <a:pt x="1985" y="7416"/>
                      <a:pt x="1670" y="7416"/>
                    </a:cubicBezTo>
                    <a:cubicBezTo>
                      <a:pt x="756" y="7416"/>
                      <a:pt x="0" y="8172"/>
                      <a:pt x="0" y="9055"/>
                    </a:cubicBezTo>
                    <a:cubicBezTo>
                      <a:pt x="0" y="9968"/>
                      <a:pt x="756" y="10724"/>
                      <a:pt x="1670" y="10724"/>
                    </a:cubicBezTo>
                    <a:cubicBezTo>
                      <a:pt x="2584" y="10724"/>
                      <a:pt x="3340" y="9968"/>
                      <a:pt x="3340" y="9055"/>
                    </a:cubicBezTo>
                    <a:lnTo>
                      <a:pt x="3340" y="3982"/>
                    </a:lnTo>
                    <a:lnTo>
                      <a:pt x="8317" y="2565"/>
                    </a:lnTo>
                    <a:lnTo>
                      <a:pt x="8317" y="5967"/>
                    </a:lnTo>
                    <a:cubicBezTo>
                      <a:pt x="8097" y="5810"/>
                      <a:pt x="7813" y="5715"/>
                      <a:pt x="7498" y="5715"/>
                    </a:cubicBezTo>
                    <a:cubicBezTo>
                      <a:pt x="6585" y="5715"/>
                      <a:pt x="5860" y="6471"/>
                      <a:pt x="5860" y="7385"/>
                    </a:cubicBezTo>
                    <a:cubicBezTo>
                      <a:pt x="5860" y="8267"/>
                      <a:pt x="6585" y="9023"/>
                      <a:pt x="7498" y="9023"/>
                    </a:cubicBezTo>
                    <a:cubicBezTo>
                      <a:pt x="8412" y="9023"/>
                      <a:pt x="9168" y="8267"/>
                      <a:pt x="9168" y="7385"/>
                    </a:cubicBezTo>
                    <a:lnTo>
                      <a:pt x="9168" y="359"/>
                    </a:lnTo>
                    <a:cubicBezTo>
                      <a:pt x="9137" y="296"/>
                      <a:pt x="9105" y="170"/>
                      <a:pt x="8979" y="76"/>
                    </a:cubicBezTo>
                    <a:cubicBezTo>
                      <a:pt x="8910" y="30"/>
                      <a:pt x="8824" y="0"/>
                      <a:pt x="8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69" name="Google Shape;7969;p66"/>
              <p:cNvSpPr/>
              <p:nvPr/>
            </p:nvSpPr>
            <p:spPr>
              <a:xfrm>
                <a:off x="-9157450" y="1622750"/>
                <a:ext cx="164625" cy="249850"/>
              </a:xfrm>
              <a:custGeom>
                <a:avLst/>
                <a:gdLst/>
                <a:ahLst/>
                <a:cxnLst/>
                <a:rect l="l" t="t" r="r" b="b"/>
                <a:pathLst>
                  <a:path w="6585" h="9994" extrusionOk="0">
                    <a:moveTo>
                      <a:pt x="1607" y="7473"/>
                    </a:moveTo>
                    <a:cubicBezTo>
                      <a:pt x="2080" y="7473"/>
                      <a:pt x="2458" y="7819"/>
                      <a:pt x="2458" y="8292"/>
                    </a:cubicBezTo>
                    <a:cubicBezTo>
                      <a:pt x="2458" y="8765"/>
                      <a:pt x="2048" y="9143"/>
                      <a:pt x="1607" y="9143"/>
                    </a:cubicBezTo>
                    <a:cubicBezTo>
                      <a:pt x="1135" y="9143"/>
                      <a:pt x="788" y="8765"/>
                      <a:pt x="788" y="8292"/>
                    </a:cubicBezTo>
                    <a:cubicBezTo>
                      <a:pt x="788" y="7819"/>
                      <a:pt x="1135" y="7473"/>
                      <a:pt x="1607" y="7473"/>
                    </a:cubicBezTo>
                    <a:close/>
                    <a:moveTo>
                      <a:pt x="2922" y="0"/>
                    </a:moveTo>
                    <a:cubicBezTo>
                      <a:pt x="2874" y="0"/>
                      <a:pt x="2825" y="12"/>
                      <a:pt x="2773" y="38"/>
                    </a:cubicBezTo>
                    <a:cubicBezTo>
                      <a:pt x="2615" y="69"/>
                      <a:pt x="2489" y="227"/>
                      <a:pt x="2489" y="416"/>
                    </a:cubicBezTo>
                    <a:lnTo>
                      <a:pt x="2489" y="6906"/>
                    </a:lnTo>
                    <a:cubicBezTo>
                      <a:pt x="2237" y="6748"/>
                      <a:pt x="1985" y="6685"/>
                      <a:pt x="1670" y="6685"/>
                    </a:cubicBezTo>
                    <a:cubicBezTo>
                      <a:pt x="756" y="6685"/>
                      <a:pt x="0" y="7441"/>
                      <a:pt x="0" y="8355"/>
                    </a:cubicBezTo>
                    <a:cubicBezTo>
                      <a:pt x="0" y="9237"/>
                      <a:pt x="756" y="9993"/>
                      <a:pt x="1670" y="9993"/>
                    </a:cubicBezTo>
                    <a:cubicBezTo>
                      <a:pt x="2552" y="9993"/>
                      <a:pt x="3308" y="9237"/>
                      <a:pt x="3308" y="8355"/>
                    </a:cubicBezTo>
                    <a:lnTo>
                      <a:pt x="3308" y="1739"/>
                    </a:lnTo>
                    <a:cubicBezTo>
                      <a:pt x="3812" y="2369"/>
                      <a:pt x="4443" y="2999"/>
                      <a:pt x="5293" y="3566"/>
                    </a:cubicBezTo>
                    <a:cubicBezTo>
                      <a:pt x="5608" y="3818"/>
                      <a:pt x="5797" y="4165"/>
                      <a:pt x="5797" y="4574"/>
                    </a:cubicBezTo>
                    <a:cubicBezTo>
                      <a:pt x="5797" y="5236"/>
                      <a:pt x="5230" y="5835"/>
                      <a:pt x="4569" y="5835"/>
                    </a:cubicBezTo>
                    <a:cubicBezTo>
                      <a:pt x="4348" y="5835"/>
                      <a:pt x="4190" y="6024"/>
                      <a:pt x="4190" y="6244"/>
                    </a:cubicBezTo>
                    <a:cubicBezTo>
                      <a:pt x="4190" y="6496"/>
                      <a:pt x="4380" y="6654"/>
                      <a:pt x="4569" y="6654"/>
                    </a:cubicBezTo>
                    <a:cubicBezTo>
                      <a:pt x="5640" y="6654"/>
                      <a:pt x="6585" y="5740"/>
                      <a:pt x="6585" y="4606"/>
                    </a:cubicBezTo>
                    <a:cubicBezTo>
                      <a:pt x="6585" y="3944"/>
                      <a:pt x="6270" y="3314"/>
                      <a:pt x="5766" y="2936"/>
                    </a:cubicBezTo>
                    <a:cubicBezTo>
                      <a:pt x="4852" y="2275"/>
                      <a:pt x="4190" y="1613"/>
                      <a:pt x="3718" y="888"/>
                    </a:cubicBezTo>
                    <a:lnTo>
                      <a:pt x="3245" y="195"/>
                    </a:lnTo>
                    <a:cubicBezTo>
                      <a:pt x="3154" y="81"/>
                      <a:pt x="3046" y="0"/>
                      <a:pt x="29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70" name="Google Shape;7970;p66"/>
            <p:cNvGrpSpPr/>
            <p:nvPr/>
          </p:nvGrpSpPr>
          <p:grpSpPr>
            <a:xfrm>
              <a:off x="4363728" y="1426424"/>
              <a:ext cx="181118" cy="232274"/>
              <a:chOff x="-9119650" y="2056875"/>
              <a:chExt cx="273325" cy="350525"/>
            </a:xfrm>
            <a:grpFill/>
          </p:grpSpPr>
          <p:sp>
            <p:nvSpPr>
              <p:cNvPr id="7971" name="Google Shape;7971;p66"/>
              <p:cNvSpPr/>
              <p:nvPr/>
            </p:nvSpPr>
            <p:spPr>
              <a:xfrm>
                <a:off x="-9023550" y="2056875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70" y="819"/>
                    </a:moveTo>
                    <a:cubicBezTo>
                      <a:pt x="2143" y="819"/>
                      <a:pt x="2489" y="1166"/>
                      <a:pt x="2489" y="1639"/>
                    </a:cubicBezTo>
                    <a:cubicBezTo>
                      <a:pt x="2489" y="2080"/>
                      <a:pt x="2143" y="2489"/>
                      <a:pt x="1670" y="2489"/>
                    </a:cubicBezTo>
                    <a:cubicBezTo>
                      <a:pt x="1197" y="2489"/>
                      <a:pt x="819" y="2111"/>
                      <a:pt x="819" y="1639"/>
                    </a:cubicBezTo>
                    <a:cubicBezTo>
                      <a:pt x="819" y="1166"/>
                      <a:pt x="1197" y="819"/>
                      <a:pt x="1670" y="819"/>
                    </a:cubicBezTo>
                    <a:close/>
                    <a:moveTo>
                      <a:pt x="1670" y="0"/>
                    </a:moveTo>
                    <a:cubicBezTo>
                      <a:pt x="756" y="0"/>
                      <a:pt x="0" y="756"/>
                      <a:pt x="0" y="1639"/>
                    </a:cubicBezTo>
                    <a:cubicBezTo>
                      <a:pt x="0" y="2552"/>
                      <a:pt x="756" y="3308"/>
                      <a:pt x="1670" y="3308"/>
                    </a:cubicBezTo>
                    <a:cubicBezTo>
                      <a:pt x="2552" y="3308"/>
                      <a:pt x="3308" y="2552"/>
                      <a:pt x="3308" y="1639"/>
                    </a:cubicBezTo>
                    <a:cubicBezTo>
                      <a:pt x="3308" y="756"/>
                      <a:pt x="2552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72" name="Google Shape;7972;p66"/>
              <p:cNvSpPr/>
              <p:nvPr/>
            </p:nvSpPr>
            <p:spPr>
              <a:xfrm>
                <a:off x="-9119650" y="2137200"/>
                <a:ext cx="273325" cy="270200"/>
              </a:xfrm>
              <a:custGeom>
                <a:avLst/>
                <a:gdLst/>
                <a:ahLst/>
                <a:cxnLst/>
                <a:rect l="l" t="t" r="r" b="b"/>
                <a:pathLst>
                  <a:path w="10933" h="10808" extrusionOk="0">
                    <a:moveTo>
                      <a:pt x="9641" y="915"/>
                    </a:moveTo>
                    <a:cubicBezTo>
                      <a:pt x="9862" y="915"/>
                      <a:pt x="10082" y="1104"/>
                      <a:pt x="10082" y="1356"/>
                    </a:cubicBezTo>
                    <a:cubicBezTo>
                      <a:pt x="10082" y="1576"/>
                      <a:pt x="9862" y="1734"/>
                      <a:pt x="9641" y="1734"/>
                    </a:cubicBezTo>
                    <a:lnTo>
                      <a:pt x="6333" y="1734"/>
                    </a:lnTo>
                    <a:cubicBezTo>
                      <a:pt x="6081" y="1734"/>
                      <a:pt x="5924" y="1923"/>
                      <a:pt x="5924" y="2175"/>
                    </a:cubicBezTo>
                    <a:lnTo>
                      <a:pt x="5924" y="9641"/>
                    </a:lnTo>
                    <a:cubicBezTo>
                      <a:pt x="5924" y="9893"/>
                      <a:pt x="5734" y="10051"/>
                      <a:pt x="5514" y="10051"/>
                    </a:cubicBezTo>
                    <a:cubicBezTo>
                      <a:pt x="5262" y="10051"/>
                      <a:pt x="5104" y="9862"/>
                      <a:pt x="5104" y="9641"/>
                    </a:cubicBezTo>
                    <a:lnTo>
                      <a:pt x="5104" y="5703"/>
                    </a:lnTo>
                    <a:cubicBezTo>
                      <a:pt x="5104" y="5459"/>
                      <a:pt x="4917" y="5293"/>
                      <a:pt x="4707" y="5293"/>
                    </a:cubicBezTo>
                    <a:cubicBezTo>
                      <a:pt x="4619" y="5293"/>
                      <a:pt x="4527" y="5323"/>
                      <a:pt x="4443" y="5388"/>
                    </a:cubicBezTo>
                    <a:lnTo>
                      <a:pt x="1639" y="7531"/>
                    </a:lnTo>
                    <a:cubicBezTo>
                      <a:pt x="1557" y="7585"/>
                      <a:pt x="1464" y="7616"/>
                      <a:pt x="1372" y="7616"/>
                    </a:cubicBezTo>
                    <a:cubicBezTo>
                      <a:pt x="1250" y="7616"/>
                      <a:pt x="1130" y="7562"/>
                      <a:pt x="1040" y="7436"/>
                    </a:cubicBezTo>
                    <a:cubicBezTo>
                      <a:pt x="946" y="7247"/>
                      <a:pt x="946" y="7026"/>
                      <a:pt x="1135" y="6869"/>
                    </a:cubicBezTo>
                    <a:lnTo>
                      <a:pt x="4947" y="4033"/>
                    </a:lnTo>
                    <a:cubicBezTo>
                      <a:pt x="5073" y="3939"/>
                      <a:pt x="5104" y="3844"/>
                      <a:pt x="5104" y="3718"/>
                    </a:cubicBezTo>
                    <a:lnTo>
                      <a:pt x="5104" y="2206"/>
                    </a:lnTo>
                    <a:cubicBezTo>
                      <a:pt x="5104" y="1986"/>
                      <a:pt x="4915" y="1765"/>
                      <a:pt x="4726" y="1765"/>
                    </a:cubicBezTo>
                    <a:lnTo>
                      <a:pt x="1418" y="1765"/>
                    </a:lnTo>
                    <a:cubicBezTo>
                      <a:pt x="1166" y="1765"/>
                      <a:pt x="1009" y="1576"/>
                      <a:pt x="1009" y="1387"/>
                    </a:cubicBezTo>
                    <a:cubicBezTo>
                      <a:pt x="1009" y="1135"/>
                      <a:pt x="1198" y="946"/>
                      <a:pt x="1418" y="946"/>
                    </a:cubicBezTo>
                    <a:lnTo>
                      <a:pt x="9641" y="946"/>
                    </a:lnTo>
                    <a:lnTo>
                      <a:pt x="9641" y="915"/>
                    </a:lnTo>
                    <a:close/>
                    <a:moveTo>
                      <a:pt x="1355" y="1"/>
                    </a:moveTo>
                    <a:cubicBezTo>
                      <a:pt x="694" y="95"/>
                      <a:pt x="158" y="631"/>
                      <a:pt x="158" y="1293"/>
                    </a:cubicBezTo>
                    <a:cubicBezTo>
                      <a:pt x="158" y="1986"/>
                      <a:pt x="694" y="2521"/>
                      <a:pt x="1355" y="2521"/>
                    </a:cubicBezTo>
                    <a:lnTo>
                      <a:pt x="4285" y="2521"/>
                    </a:lnTo>
                    <a:lnTo>
                      <a:pt x="4285" y="3403"/>
                    </a:lnTo>
                    <a:lnTo>
                      <a:pt x="662" y="6113"/>
                    </a:lnTo>
                    <a:cubicBezTo>
                      <a:pt x="95" y="6491"/>
                      <a:pt x="1" y="7278"/>
                      <a:pt x="410" y="7846"/>
                    </a:cubicBezTo>
                    <a:cubicBezTo>
                      <a:pt x="651" y="8160"/>
                      <a:pt x="1022" y="8333"/>
                      <a:pt x="1396" y="8333"/>
                    </a:cubicBezTo>
                    <a:cubicBezTo>
                      <a:pt x="1658" y="8333"/>
                      <a:pt x="1922" y="8248"/>
                      <a:pt x="2143" y="8066"/>
                    </a:cubicBezTo>
                    <a:lnTo>
                      <a:pt x="4317" y="6459"/>
                    </a:lnTo>
                    <a:lnTo>
                      <a:pt x="4317" y="9578"/>
                    </a:lnTo>
                    <a:cubicBezTo>
                      <a:pt x="4317" y="10240"/>
                      <a:pt x="4884" y="10807"/>
                      <a:pt x="5545" y="10807"/>
                    </a:cubicBezTo>
                    <a:cubicBezTo>
                      <a:pt x="6207" y="10807"/>
                      <a:pt x="6806" y="10240"/>
                      <a:pt x="6806" y="9578"/>
                    </a:cubicBezTo>
                    <a:lnTo>
                      <a:pt x="6806" y="2490"/>
                    </a:lnTo>
                    <a:lnTo>
                      <a:pt x="9673" y="2490"/>
                    </a:lnTo>
                    <a:cubicBezTo>
                      <a:pt x="10334" y="2490"/>
                      <a:pt x="10933" y="1923"/>
                      <a:pt x="10933" y="1261"/>
                    </a:cubicBezTo>
                    <a:cubicBezTo>
                      <a:pt x="10933" y="599"/>
                      <a:pt x="10397" y="1"/>
                      <a:pt x="967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73" name="Google Shape;7973;p66"/>
            <p:cNvSpPr/>
            <p:nvPr/>
          </p:nvSpPr>
          <p:spPr>
            <a:xfrm>
              <a:off x="4630908" y="1720543"/>
              <a:ext cx="233318" cy="234345"/>
            </a:xfrm>
            <a:custGeom>
              <a:avLst/>
              <a:gdLst/>
              <a:ahLst/>
              <a:cxnLst/>
              <a:rect l="l" t="t" r="r" b="b"/>
              <a:pathLst>
                <a:path w="14084" h="14146" extrusionOk="0">
                  <a:moveTo>
                    <a:pt x="5829" y="5261"/>
                  </a:moveTo>
                  <a:lnTo>
                    <a:pt x="6963" y="6585"/>
                  </a:lnTo>
                  <a:lnTo>
                    <a:pt x="5829" y="6585"/>
                  </a:lnTo>
                  <a:lnTo>
                    <a:pt x="5829" y="5261"/>
                  </a:lnTo>
                  <a:close/>
                  <a:moveTo>
                    <a:pt x="6333" y="788"/>
                  </a:moveTo>
                  <a:cubicBezTo>
                    <a:pt x="6648" y="788"/>
                    <a:pt x="6963" y="914"/>
                    <a:pt x="7215" y="1166"/>
                  </a:cubicBezTo>
                  <a:lnTo>
                    <a:pt x="7877" y="1827"/>
                  </a:lnTo>
                  <a:cubicBezTo>
                    <a:pt x="8287" y="2205"/>
                    <a:pt x="8791" y="2426"/>
                    <a:pt x="9326" y="2426"/>
                  </a:cubicBezTo>
                  <a:lnTo>
                    <a:pt x="10334" y="2426"/>
                  </a:lnTo>
                  <a:cubicBezTo>
                    <a:pt x="11469" y="2426"/>
                    <a:pt x="12414" y="3371"/>
                    <a:pt x="12414" y="4505"/>
                  </a:cubicBezTo>
                  <a:cubicBezTo>
                    <a:pt x="12414" y="5639"/>
                    <a:pt x="11469" y="6585"/>
                    <a:pt x="10334" y="6585"/>
                  </a:cubicBezTo>
                  <a:lnTo>
                    <a:pt x="8003" y="6585"/>
                  </a:lnTo>
                  <a:lnTo>
                    <a:pt x="5766" y="4033"/>
                  </a:lnTo>
                  <a:lnTo>
                    <a:pt x="5766" y="2048"/>
                  </a:lnTo>
                  <a:cubicBezTo>
                    <a:pt x="5766" y="1827"/>
                    <a:pt x="5546" y="1670"/>
                    <a:pt x="5357" y="1670"/>
                  </a:cubicBezTo>
                  <a:cubicBezTo>
                    <a:pt x="5168" y="1670"/>
                    <a:pt x="4979" y="1859"/>
                    <a:pt x="4979" y="2048"/>
                  </a:cubicBezTo>
                  <a:lnTo>
                    <a:pt x="4979" y="3087"/>
                  </a:lnTo>
                  <a:lnTo>
                    <a:pt x="2994" y="788"/>
                  </a:lnTo>
                  <a:close/>
                  <a:moveTo>
                    <a:pt x="13233" y="7341"/>
                  </a:moveTo>
                  <a:lnTo>
                    <a:pt x="13233" y="9451"/>
                  </a:lnTo>
                  <a:lnTo>
                    <a:pt x="13264" y="9451"/>
                  </a:lnTo>
                  <a:cubicBezTo>
                    <a:pt x="13264" y="9704"/>
                    <a:pt x="13075" y="9893"/>
                    <a:pt x="12886" y="9893"/>
                  </a:cubicBezTo>
                  <a:lnTo>
                    <a:pt x="820" y="9893"/>
                  </a:lnTo>
                  <a:lnTo>
                    <a:pt x="820" y="9451"/>
                  </a:lnTo>
                  <a:cubicBezTo>
                    <a:pt x="820" y="9231"/>
                    <a:pt x="1009" y="9042"/>
                    <a:pt x="1230" y="9042"/>
                  </a:cubicBezTo>
                  <a:lnTo>
                    <a:pt x="2049" y="9042"/>
                  </a:lnTo>
                  <a:cubicBezTo>
                    <a:pt x="2269" y="9042"/>
                    <a:pt x="2427" y="8821"/>
                    <a:pt x="2427" y="8601"/>
                  </a:cubicBezTo>
                  <a:lnTo>
                    <a:pt x="2427" y="7782"/>
                  </a:lnTo>
                  <a:cubicBezTo>
                    <a:pt x="2427" y="7530"/>
                    <a:pt x="2647" y="7341"/>
                    <a:pt x="2836" y="7341"/>
                  </a:cubicBezTo>
                  <a:close/>
                  <a:moveTo>
                    <a:pt x="2427" y="10712"/>
                  </a:moveTo>
                  <a:lnTo>
                    <a:pt x="2112" y="13232"/>
                  </a:lnTo>
                  <a:lnTo>
                    <a:pt x="2049" y="13232"/>
                  </a:lnTo>
                  <a:lnTo>
                    <a:pt x="1734" y="10712"/>
                  </a:lnTo>
                  <a:close/>
                  <a:moveTo>
                    <a:pt x="9043" y="10712"/>
                  </a:moveTo>
                  <a:lnTo>
                    <a:pt x="8728" y="13232"/>
                  </a:lnTo>
                  <a:lnTo>
                    <a:pt x="8665" y="13232"/>
                  </a:lnTo>
                  <a:lnTo>
                    <a:pt x="8350" y="10712"/>
                  </a:lnTo>
                  <a:close/>
                  <a:moveTo>
                    <a:pt x="12414" y="10712"/>
                  </a:moveTo>
                  <a:lnTo>
                    <a:pt x="12099" y="13232"/>
                  </a:lnTo>
                  <a:lnTo>
                    <a:pt x="12004" y="13232"/>
                  </a:lnTo>
                  <a:lnTo>
                    <a:pt x="11689" y="10712"/>
                  </a:lnTo>
                  <a:close/>
                  <a:moveTo>
                    <a:pt x="2080" y="0"/>
                  </a:moveTo>
                  <a:cubicBezTo>
                    <a:pt x="1923" y="0"/>
                    <a:pt x="1765" y="95"/>
                    <a:pt x="1702" y="252"/>
                  </a:cubicBezTo>
                  <a:cubicBezTo>
                    <a:pt x="1608" y="410"/>
                    <a:pt x="1639" y="567"/>
                    <a:pt x="1765" y="662"/>
                  </a:cubicBezTo>
                  <a:lnTo>
                    <a:pt x="4947" y="4348"/>
                  </a:lnTo>
                  <a:lnTo>
                    <a:pt x="4947" y="6616"/>
                  </a:lnTo>
                  <a:lnTo>
                    <a:pt x="2868" y="6616"/>
                  </a:lnTo>
                  <a:cubicBezTo>
                    <a:pt x="2206" y="6616"/>
                    <a:pt x="1608" y="7183"/>
                    <a:pt x="1608" y="7876"/>
                  </a:cubicBezTo>
                  <a:lnTo>
                    <a:pt x="1608" y="8286"/>
                  </a:lnTo>
                  <a:lnTo>
                    <a:pt x="1230" y="8286"/>
                  </a:lnTo>
                  <a:cubicBezTo>
                    <a:pt x="536" y="8286"/>
                    <a:pt x="1" y="8821"/>
                    <a:pt x="1" y="9546"/>
                  </a:cubicBezTo>
                  <a:lnTo>
                    <a:pt x="1" y="10365"/>
                  </a:lnTo>
                  <a:cubicBezTo>
                    <a:pt x="1" y="10586"/>
                    <a:pt x="190" y="10806"/>
                    <a:pt x="379" y="10806"/>
                  </a:cubicBezTo>
                  <a:lnTo>
                    <a:pt x="851" y="10806"/>
                  </a:lnTo>
                  <a:lnTo>
                    <a:pt x="1230" y="13799"/>
                  </a:lnTo>
                  <a:cubicBezTo>
                    <a:pt x="1261" y="13988"/>
                    <a:pt x="1419" y="14146"/>
                    <a:pt x="1608" y="14146"/>
                  </a:cubicBezTo>
                  <a:lnTo>
                    <a:pt x="2427" y="14146"/>
                  </a:lnTo>
                  <a:cubicBezTo>
                    <a:pt x="2647" y="14146"/>
                    <a:pt x="2836" y="13988"/>
                    <a:pt x="2836" y="13799"/>
                  </a:cubicBezTo>
                  <a:lnTo>
                    <a:pt x="3183" y="10806"/>
                  </a:lnTo>
                  <a:lnTo>
                    <a:pt x="7436" y="10806"/>
                  </a:lnTo>
                  <a:lnTo>
                    <a:pt x="7783" y="13799"/>
                  </a:lnTo>
                  <a:cubicBezTo>
                    <a:pt x="7846" y="13988"/>
                    <a:pt x="8003" y="14146"/>
                    <a:pt x="8192" y="14146"/>
                  </a:cubicBezTo>
                  <a:lnTo>
                    <a:pt x="9011" y="14146"/>
                  </a:lnTo>
                  <a:cubicBezTo>
                    <a:pt x="9200" y="14146"/>
                    <a:pt x="9421" y="13988"/>
                    <a:pt x="9421" y="13799"/>
                  </a:cubicBezTo>
                  <a:lnTo>
                    <a:pt x="9767" y="10806"/>
                  </a:lnTo>
                  <a:lnTo>
                    <a:pt x="10713" y="10806"/>
                  </a:lnTo>
                  <a:lnTo>
                    <a:pt x="11059" y="13799"/>
                  </a:lnTo>
                  <a:cubicBezTo>
                    <a:pt x="11091" y="13988"/>
                    <a:pt x="11248" y="14146"/>
                    <a:pt x="11469" y="14146"/>
                  </a:cubicBezTo>
                  <a:lnTo>
                    <a:pt x="12288" y="14146"/>
                  </a:lnTo>
                  <a:cubicBezTo>
                    <a:pt x="12477" y="14146"/>
                    <a:pt x="12666" y="13988"/>
                    <a:pt x="12666" y="13799"/>
                  </a:cubicBezTo>
                  <a:lnTo>
                    <a:pt x="13075" y="10712"/>
                  </a:lnTo>
                  <a:cubicBezTo>
                    <a:pt x="13579" y="10554"/>
                    <a:pt x="13926" y="10082"/>
                    <a:pt x="13926" y="9546"/>
                  </a:cubicBezTo>
                  <a:lnTo>
                    <a:pt x="13926" y="7057"/>
                  </a:lnTo>
                  <a:cubicBezTo>
                    <a:pt x="14084" y="6742"/>
                    <a:pt x="13926" y="6585"/>
                    <a:pt x="13705" y="6585"/>
                  </a:cubicBezTo>
                  <a:lnTo>
                    <a:pt x="12414" y="6585"/>
                  </a:lnTo>
                  <a:cubicBezTo>
                    <a:pt x="12949" y="6080"/>
                    <a:pt x="13264" y="5324"/>
                    <a:pt x="13264" y="4505"/>
                  </a:cubicBezTo>
                  <a:cubicBezTo>
                    <a:pt x="13264" y="2898"/>
                    <a:pt x="11973" y="1607"/>
                    <a:pt x="10366" y="1607"/>
                  </a:cubicBezTo>
                  <a:lnTo>
                    <a:pt x="9389" y="1607"/>
                  </a:lnTo>
                  <a:cubicBezTo>
                    <a:pt x="9074" y="1607"/>
                    <a:pt x="8728" y="1512"/>
                    <a:pt x="8507" y="1260"/>
                  </a:cubicBezTo>
                  <a:lnTo>
                    <a:pt x="7846" y="599"/>
                  </a:lnTo>
                  <a:cubicBezTo>
                    <a:pt x="7436" y="189"/>
                    <a:pt x="6932" y="0"/>
                    <a:pt x="636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7974" name="Google Shape;7974;p66"/>
            <p:cNvSpPr/>
            <p:nvPr/>
          </p:nvSpPr>
          <p:spPr>
            <a:xfrm>
              <a:off x="4941546" y="1145580"/>
              <a:ext cx="206679" cy="234345"/>
            </a:xfrm>
            <a:custGeom>
              <a:avLst/>
              <a:gdLst/>
              <a:ahLst/>
              <a:cxnLst/>
              <a:rect l="l" t="t" r="r" b="b"/>
              <a:pathLst>
                <a:path w="12476" h="14146" extrusionOk="0">
                  <a:moveTo>
                    <a:pt x="2552" y="819"/>
                  </a:moveTo>
                  <a:cubicBezTo>
                    <a:pt x="3056" y="819"/>
                    <a:pt x="3403" y="1198"/>
                    <a:pt x="3403" y="1670"/>
                  </a:cubicBezTo>
                  <a:lnTo>
                    <a:pt x="1733" y="1670"/>
                  </a:lnTo>
                  <a:cubicBezTo>
                    <a:pt x="1733" y="1198"/>
                    <a:pt x="2079" y="819"/>
                    <a:pt x="2552" y="819"/>
                  </a:cubicBezTo>
                  <a:close/>
                  <a:moveTo>
                    <a:pt x="10019" y="819"/>
                  </a:moveTo>
                  <a:cubicBezTo>
                    <a:pt x="10491" y="819"/>
                    <a:pt x="10838" y="1198"/>
                    <a:pt x="10838" y="1670"/>
                  </a:cubicBezTo>
                  <a:lnTo>
                    <a:pt x="9168" y="1670"/>
                  </a:lnTo>
                  <a:cubicBezTo>
                    <a:pt x="9168" y="1198"/>
                    <a:pt x="9578" y="819"/>
                    <a:pt x="10019" y="819"/>
                  </a:cubicBezTo>
                  <a:close/>
                  <a:moveTo>
                    <a:pt x="8286" y="2489"/>
                  </a:moveTo>
                  <a:lnTo>
                    <a:pt x="7593" y="5829"/>
                  </a:lnTo>
                  <a:lnTo>
                    <a:pt x="4978" y="5829"/>
                  </a:lnTo>
                  <a:lnTo>
                    <a:pt x="4285" y="2489"/>
                  </a:lnTo>
                  <a:cubicBezTo>
                    <a:pt x="4978" y="2489"/>
                    <a:pt x="5545" y="2710"/>
                    <a:pt x="5986" y="3182"/>
                  </a:cubicBezTo>
                  <a:cubicBezTo>
                    <a:pt x="6065" y="3261"/>
                    <a:pt x="6175" y="3300"/>
                    <a:pt x="6285" y="3300"/>
                  </a:cubicBezTo>
                  <a:cubicBezTo>
                    <a:pt x="6396" y="3300"/>
                    <a:pt x="6506" y="3261"/>
                    <a:pt x="6585" y="3182"/>
                  </a:cubicBezTo>
                  <a:cubicBezTo>
                    <a:pt x="7026" y="2773"/>
                    <a:pt x="7656" y="2489"/>
                    <a:pt x="8286" y="2489"/>
                  </a:cubicBezTo>
                  <a:close/>
                  <a:moveTo>
                    <a:pt x="7120" y="6648"/>
                  </a:moveTo>
                  <a:cubicBezTo>
                    <a:pt x="7341" y="6648"/>
                    <a:pt x="7530" y="6648"/>
                    <a:pt x="7719" y="6711"/>
                  </a:cubicBezTo>
                  <a:lnTo>
                    <a:pt x="8443" y="8066"/>
                  </a:lnTo>
                  <a:cubicBezTo>
                    <a:pt x="8506" y="8223"/>
                    <a:pt x="8664" y="8318"/>
                    <a:pt x="8790" y="8318"/>
                  </a:cubicBezTo>
                  <a:cubicBezTo>
                    <a:pt x="8853" y="8318"/>
                    <a:pt x="8916" y="8318"/>
                    <a:pt x="8979" y="8286"/>
                  </a:cubicBezTo>
                  <a:cubicBezTo>
                    <a:pt x="9168" y="8160"/>
                    <a:pt x="9262" y="7908"/>
                    <a:pt x="9168" y="7719"/>
                  </a:cubicBezTo>
                  <a:lnTo>
                    <a:pt x="8821" y="6963"/>
                  </a:lnTo>
                  <a:lnTo>
                    <a:pt x="8821" y="6963"/>
                  </a:lnTo>
                  <a:cubicBezTo>
                    <a:pt x="10523" y="7656"/>
                    <a:pt x="11751" y="9294"/>
                    <a:pt x="11751" y="11216"/>
                  </a:cubicBezTo>
                  <a:lnTo>
                    <a:pt x="11751" y="11626"/>
                  </a:lnTo>
                  <a:lnTo>
                    <a:pt x="977" y="11626"/>
                  </a:lnTo>
                  <a:lnTo>
                    <a:pt x="977" y="11216"/>
                  </a:lnTo>
                  <a:cubicBezTo>
                    <a:pt x="914" y="9294"/>
                    <a:pt x="2142" y="7593"/>
                    <a:pt x="3812" y="6963"/>
                  </a:cubicBezTo>
                  <a:lnTo>
                    <a:pt x="3812" y="6963"/>
                  </a:lnTo>
                  <a:lnTo>
                    <a:pt x="3466" y="7719"/>
                  </a:lnTo>
                  <a:cubicBezTo>
                    <a:pt x="3340" y="7908"/>
                    <a:pt x="3466" y="8160"/>
                    <a:pt x="3655" y="8286"/>
                  </a:cubicBezTo>
                  <a:cubicBezTo>
                    <a:pt x="3749" y="8318"/>
                    <a:pt x="3781" y="8318"/>
                    <a:pt x="3875" y="8318"/>
                  </a:cubicBezTo>
                  <a:cubicBezTo>
                    <a:pt x="4033" y="8318"/>
                    <a:pt x="4190" y="8223"/>
                    <a:pt x="4222" y="8066"/>
                  </a:cubicBezTo>
                  <a:lnTo>
                    <a:pt x="4915" y="6711"/>
                  </a:lnTo>
                  <a:cubicBezTo>
                    <a:pt x="5135" y="6648"/>
                    <a:pt x="5324" y="6648"/>
                    <a:pt x="5513" y="6648"/>
                  </a:cubicBezTo>
                  <a:lnTo>
                    <a:pt x="5923" y="6648"/>
                  </a:lnTo>
                  <a:lnTo>
                    <a:pt x="5923" y="8759"/>
                  </a:lnTo>
                  <a:cubicBezTo>
                    <a:pt x="5923" y="8979"/>
                    <a:pt x="6112" y="9168"/>
                    <a:pt x="6333" y="9168"/>
                  </a:cubicBezTo>
                  <a:cubicBezTo>
                    <a:pt x="6585" y="9168"/>
                    <a:pt x="6742" y="8979"/>
                    <a:pt x="6742" y="8759"/>
                  </a:cubicBezTo>
                  <a:lnTo>
                    <a:pt x="6742" y="6648"/>
                  </a:lnTo>
                  <a:close/>
                  <a:moveTo>
                    <a:pt x="11657" y="12445"/>
                  </a:moveTo>
                  <a:lnTo>
                    <a:pt x="11657" y="13264"/>
                  </a:lnTo>
                  <a:lnTo>
                    <a:pt x="914" y="13264"/>
                  </a:lnTo>
                  <a:lnTo>
                    <a:pt x="914" y="12445"/>
                  </a:lnTo>
                  <a:close/>
                  <a:moveTo>
                    <a:pt x="2520" y="0"/>
                  </a:moveTo>
                  <a:cubicBezTo>
                    <a:pt x="1607" y="0"/>
                    <a:pt x="882" y="756"/>
                    <a:pt x="882" y="1670"/>
                  </a:cubicBezTo>
                  <a:lnTo>
                    <a:pt x="882" y="2048"/>
                  </a:lnTo>
                  <a:cubicBezTo>
                    <a:pt x="882" y="2269"/>
                    <a:pt x="1071" y="2489"/>
                    <a:pt x="1260" y="2489"/>
                  </a:cubicBezTo>
                  <a:lnTo>
                    <a:pt x="3403" y="2489"/>
                  </a:lnTo>
                  <a:lnTo>
                    <a:pt x="4096" y="5986"/>
                  </a:lnTo>
                  <a:cubicBezTo>
                    <a:pt x="1764" y="6585"/>
                    <a:pt x="0" y="8696"/>
                    <a:pt x="0" y="11216"/>
                  </a:cubicBezTo>
                  <a:lnTo>
                    <a:pt x="0" y="13705"/>
                  </a:lnTo>
                  <a:cubicBezTo>
                    <a:pt x="0" y="13925"/>
                    <a:pt x="189" y="14146"/>
                    <a:pt x="410" y="14146"/>
                  </a:cubicBezTo>
                  <a:lnTo>
                    <a:pt x="11972" y="14146"/>
                  </a:lnTo>
                  <a:cubicBezTo>
                    <a:pt x="12224" y="14146"/>
                    <a:pt x="12413" y="13925"/>
                    <a:pt x="12413" y="13705"/>
                  </a:cubicBezTo>
                  <a:lnTo>
                    <a:pt x="12413" y="11216"/>
                  </a:lnTo>
                  <a:cubicBezTo>
                    <a:pt x="12476" y="8696"/>
                    <a:pt x="10743" y="6585"/>
                    <a:pt x="8443" y="5986"/>
                  </a:cubicBezTo>
                  <a:lnTo>
                    <a:pt x="9136" y="2489"/>
                  </a:lnTo>
                  <a:lnTo>
                    <a:pt x="11279" y="2489"/>
                  </a:lnTo>
                  <a:cubicBezTo>
                    <a:pt x="11499" y="2489"/>
                    <a:pt x="11657" y="2269"/>
                    <a:pt x="11657" y="2048"/>
                  </a:cubicBezTo>
                  <a:lnTo>
                    <a:pt x="11657" y="1670"/>
                  </a:lnTo>
                  <a:cubicBezTo>
                    <a:pt x="11657" y="756"/>
                    <a:pt x="10901" y="0"/>
                    <a:pt x="10019" y="0"/>
                  </a:cubicBezTo>
                  <a:cubicBezTo>
                    <a:pt x="9105" y="0"/>
                    <a:pt x="8349" y="756"/>
                    <a:pt x="8349" y="1670"/>
                  </a:cubicBezTo>
                  <a:lnTo>
                    <a:pt x="8286" y="1670"/>
                  </a:lnTo>
                  <a:cubicBezTo>
                    <a:pt x="7530" y="1670"/>
                    <a:pt x="6868" y="1891"/>
                    <a:pt x="6269" y="2332"/>
                  </a:cubicBezTo>
                  <a:cubicBezTo>
                    <a:pt x="5702" y="1891"/>
                    <a:pt x="5009" y="1670"/>
                    <a:pt x="4253" y="1670"/>
                  </a:cubicBezTo>
                  <a:lnTo>
                    <a:pt x="4190" y="1670"/>
                  </a:lnTo>
                  <a:cubicBezTo>
                    <a:pt x="4190" y="756"/>
                    <a:pt x="3434" y="0"/>
                    <a:pt x="25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75" name="Google Shape;7975;p66"/>
            <p:cNvGrpSpPr/>
            <p:nvPr/>
          </p:nvGrpSpPr>
          <p:grpSpPr>
            <a:xfrm>
              <a:off x="1114794" y="2091266"/>
              <a:ext cx="234361" cy="233517"/>
              <a:chOff x="-13947000" y="3212800"/>
              <a:chExt cx="353675" cy="352400"/>
            </a:xfrm>
            <a:grpFill/>
          </p:grpSpPr>
          <p:sp>
            <p:nvSpPr>
              <p:cNvPr id="7976" name="Google Shape;7976;p66"/>
              <p:cNvSpPr/>
              <p:nvPr/>
            </p:nvSpPr>
            <p:spPr>
              <a:xfrm>
                <a:off x="-13947000" y="3212800"/>
                <a:ext cx="229225" cy="268125"/>
              </a:xfrm>
              <a:custGeom>
                <a:avLst/>
                <a:gdLst/>
                <a:ahLst/>
                <a:cxnLst/>
                <a:rect l="l" t="t" r="r" b="b"/>
                <a:pathLst>
                  <a:path w="9169" h="10725" extrusionOk="0">
                    <a:moveTo>
                      <a:pt x="2959" y="2501"/>
                    </a:moveTo>
                    <a:cubicBezTo>
                      <a:pt x="3099" y="2501"/>
                      <a:pt x="3225" y="2585"/>
                      <a:pt x="3309" y="2753"/>
                    </a:cubicBezTo>
                    <a:cubicBezTo>
                      <a:pt x="3435" y="2942"/>
                      <a:pt x="3309" y="3194"/>
                      <a:pt x="3120" y="3289"/>
                    </a:cubicBezTo>
                    <a:lnTo>
                      <a:pt x="1450" y="4140"/>
                    </a:lnTo>
                    <a:cubicBezTo>
                      <a:pt x="1404" y="4155"/>
                      <a:pt x="1354" y="4163"/>
                      <a:pt x="1304" y="4163"/>
                    </a:cubicBezTo>
                    <a:cubicBezTo>
                      <a:pt x="1148" y="4163"/>
                      <a:pt x="986" y="4086"/>
                      <a:pt x="914" y="3919"/>
                    </a:cubicBezTo>
                    <a:cubicBezTo>
                      <a:pt x="788" y="3730"/>
                      <a:pt x="914" y="3509"/>
                      <a:pt x="1103" y="3383"/>
                    </a:cubicBezTo>
                    <a:lnTo>
                      <a:pt x="2742" y="2564"/>
                    </a:lnTo>
                    <a:cubicBezTo>
                      <a:pt x="2815" y="2522"/>
                      <a:pt x="2889" y="2501"/>
                      <a:pt x="2959" y="2501"/>
                    </a:cubicBezTo>
                    <a:close/>
                    <a:moveTo>
                      <a:pt x="416" y="0"/>
                    </a:moveTo>
                    <a:cubicBezTo>
                      <a:pt x="338" y="0"/>
                      <a:pt x="259" y="23"/>
                      <a:pt x="190" y="75"/>
                    </a:cubicBezTo>
                    <a:cubicBezTo>
                      <a:pt x="64" y="138"/>
                      <a:pt x="1" y="264"/>
                      <a:pt x="1" y="422"/>
                    </a:cubicBezTo>
                    <a:lnTo>
                      <a:pt x="1" y="5337"/>
                    </a:lnTo>
                    <a:cubicBezTo>
                      <a:pt x="32" y="7952"/>
                      <a:pt x="1922" y="10220"/>
                      <a:pt x="4537" y="10724"/>
                    </a:cubicBezTo>
                    <a:lnTo>
                      <a:pt x="4569" y="10724"/>
                    </a:lnTo>
                    <a:cubicBezTo>
                      <a:pt x="4317" y="10062"/>
                      <a:pt x="4159" y="9369"/>
                      <a:pt x="4159" y="8613"/>
                    </a:cubicBezTo>
                    <a:lnTo>
                      <a:pt x="4159" y="7511"/>
                    </a:lnTo>
                    <a:cubicBezTo>
                      <a:pt x="3813" y="7574"/>
                      <a:pt x="3498" y="7763"/>
                      <a:pt x="3214" y="8015"/>
                    </a:cubicBezTo>
                    <a:cubicBezTo>
                      <a:pt x="3135" y="8093"/>
                      <a:pt x="3033" y="8133"/>
                      <a:pt x="2931" y="8133"/>
                    </a:cubicBezTo>
                    <a:cubicBezTo>
                      <a:pt x="2828" y="8133"/>
                      <a:pt x="2726" y="8093"/>
                      <a:pt x="2647" y="8015"/>
                    </a:cubicBezTo>
                    <a:cubicBezTo>
                      <a:pt x="2490" y="7857"/>
                      <a:pt x="2490" y="7574"/>
                      <a:pt x="2647" y="7448"/>
                    </a:cubicBezTo>
                    <a:cubicBezTo>
                      <a:pt x="3057" y="7006"/>
                      <a:pt x="3592" y="6754"/>
                      <a:pt x="4159" y="6691"/>
                    </a:cubicBezTo>
                    <a:lnTo>
                      <a:pt x="4159" y="3761"/>
                    </a:lnTo>
                    <a:cubicBezTo>
                      <a:pt x="4159" y="3068"/>
                      <a:pt x="4726" y="2564"/>
                      <a:pt x="5420" y="2564"/>
                    </a:cubicBezTo>
                    <a:cubicBezTo>
                      <a:pt x="5577" y="2564"/>
                      <a:pt x="5735" y="2596"/>
                      <a:pt x="5892" y="2627"/>
                    </a:cubicBezTo>
                    <a:cubicBezTo>
                      <a:pt x="6932" y="3068"/>
                      <a:pt x="8066" y="3257"/>
                      <a:pt x="9169" y="3289"/>
                    </a:cubicBezTo>
                    <a:lnTo>
                      <a:pt x="9169" y="422"/>
                    </a:lnTo>
                    <a:cubicBezTo>
                      <a:pt x="9169" y="296"/>
                      <a:pt x="9106" y="138"/>
                      <a:pt x="8980" y="75"/>
                    </a:cubicBezTo>
                    <a:cubicBezTo>
                      <a:pt x="8910" y="23"/>
                      <a:pt x="8831" y="0"/>
                      <a:pt x="8753" y="0"/>
                    </a:cubicBezTo>
                    <a:cubicBezTo>
                      <a:pt x="8690" y="0"/>
                      <a:pt x="8627" y="16"/>
                      <a:pt x="8570" y="44"/>
                    </a:cubicBezTo>
                    <a:cubicBezTo>
                      <a:pt x="7294" y="548"/>
                      <a:pt x="5939" y="800"/>
                      <a:pt x="4585" y="800"/>
                    </a:cubicBezTo>
                    <a:cubicBezTo>
                      <a:pt x="3230" y="800"/>
                      <a:pt x="1875" y="548"/>
                      <a:pt x="599" y="44"/>
                    </a:cubicBezTo>
                    <a:cubicBezTo>
                      <a:pt x="543" y="16"/>
                      <a:pt x="480" y="0"/>
                      <a:pt x="4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77" name="Google Shape;7977;p66"/>
              <p:cNvSpPr/>
              <p:nvPr/>
            </p:nvSpPr>
            <p:spPr>
              <a:xfrm>
                <a:off x="-13821775" y="3295600"/>
                <a:ext cx="228450" cy="269600"/>
              </a:xfrm>
              <a:custGeom>
                <a:avLst/>
                <a:gdLst/>
                <a:ahLst/>
                <a:cxnLst/>
                <a:rect l="l" t="t" r="r" b="b"/>
                <a:pathLst>
                  <a:path w="9138" h="10784" extrusionOk="0">
                    <a:moveTo>
                      <a:pt x="2108" y="3311"/>
                    </a:moveTo>
                    <a:cubicBezTo>
                      <a:pt x="2163" y="3311"/>
                      <a:pt x="2219" y="3323"/>
                      <a:pt x="2269" y="3348"/>
                    </a:cubicBezTo>
                    <a:lnTo>
                      <a:pt x="3939" y="4167"/>
                    </a:lnTo>
                    <a:cubicBezTo>
                      <a:pt x="4128" y="4293"/>
                      <a:pt x="4191" y="4514"/>
                      <a:pt x="4128" y="4703"/>
                    </a:cubicBezTo>
                    <a:cubicBezTo>
                      <a:pt x="4033" y="4870"/>
                      <a:pt x="3883" y="4946"/>
                      <a:pt x="3720" y="4946"/>
                    </a:cubicBezTo>
                    <a:cubicBezTo>
                      <a:pt x="3668" y="4946"/>
                      <a:pt x="3615" y="4938"/>
                      <a:pt x="3561" y="4923"/>
                    </a:cubicBezTo>
                    <a:lnTo>
                      <a:pt x="1923" y="4073"/>
                    </a:lnTo>
                    <a:cubicBezTo>
                      <a:pt x="1734" y="4010"/>
                      <a:pt x="1639" y="3726"/>
                      <a:pt x="1734" y="3537"/>
                    </a:cubicBezTo>
                    <a:cubicBezTo>
                      <a:pt x="1803" y="3399"/>
                      <a:pt x="1957" y="3311"/>
                      <a:pt x="2108" y="3311"/>
                    </a:cubicBezTo>
                    <a:close/>
                    <a:moveTo>
                      <a:pt x="7086" y="3316"/>
                    </a:moveTo>
                    <a:cubicBezTo>
                      <a:pt x="7226" y="3316"/>
                      <a:pt x="7352" y="3400"/>
                      <a:pt x="7436" y="3568"/>
                    </a:cubicBezTo>
                    <a:cubicBezTo>
                      <a:pt x="7562" y="3758"/>
                      <a:pt x="7436" y="4010"/>
                      <a:pt x="7247" y="4104"/>
                    </a:cubicBezTo>
                    <a:lnTo>
                      <a:pt x="5577" y="4955"/>
                    </a:lnTo>
                    <a:cubicBezTo>
                      <a:pt x="5528" y="4979"/>
                      <a:pt x="5472" y="4991"/>
                      <a:pt x="5415" y="4991"/>
                    </a:cubicBezTo>
                    <a:cubicBezTo>
                      <a:pt x="5255" y="4991"/>
                      <a:pt x="5088" y="4897"/>
                      <a:pt x="5042" y="4734"/>
                    </a:cubicBezTo>
                    <a:cubicBezTo>
                      <a:pt x="4947" y="4514"/>
                      <a:pt x="5042" y="4262"/>
                      <a:pt x="5231" y="4199"/>
                    </a:cubicBezTo>
                    <a:lnTo>
                      <a:pt x="6869" y="3379"/>
                    </a:lnTo>
                    <a:cubicBezTo>
                      <a:pt x="6943" y="3337"/>
                      <a:pt x="7016" y="3316"/>
                      <a:pt x="7086" y="3316"/>
                    </a:cubicBezTo>
                    <a:close/>
                    <a:moveTo>
                      <a:pt x="6223" y="6632"/>
                    </a:moveTo>
                    <a:cubicBezTo>
                      <a:pt x="6333" y="6632"/>
                      <a:pt x="6444" y="6672"/>
                      <a:pt x="6522" y="6750"/>
                    </a:cubicBezTo>
                    <a:cubicBezTo>
                      <a:pt x="6680" y="6908"/>
                      <a:pt x="6680" y="7192"/>
                      <a:pt x="6522" y="7349"/>
                    </a:cubicBezTo>
                    <a:cubicBezTo>
                      <a:pt x="5987" y="7885"/>
                      <a:pt x="5262" y="8137"/>
                      <a:pt x="4601" y="8137"/>
                    </a:cubicBezTo>
                    <a:cubicBezTo>
                      <a:pt x="3939" y="8137"/>
                      <a:pt x="3183" y="7853"/>
                      <a:pt x="2679" y="7349"/>
                    </a:cubicBezTo>
                    <a:cubicBezTo>
                      <a:pt x="2521" y="7192"/>
                      <a:pt x="2521" y="6908"/>
                      <a:pt x="2679" y="6750"/>
                    </a:cubicBezTo>
                    <a:cubicBezTo>
                      <a:pt x="2758" y="6672"/>
                      <a:pt x="2860" y="6632"/>
                      <a:pt x="2962" y="6632"/>
                    </a:cubicBezTo>
                    <a:cubicBezTo>
                      <a:pt x="3065" y="6632"/>
                      <a:pt x="3167" y="6672"/>
                      <a:pt x="3246" y="6750"/>
                    </a:cubicBezTo>
                    <a:cubicBezTo>
                      <a:pt x="3608" y="7129"/>
                      <a:pt x="4097" y="7318"/>
                      <a:pt x="4585" y="7318"/>
                    </a:cubicBezTo>
                    <a:cubicBezTo>
                      <a:pt x="5073" y="7318"/>
                      <a:pt x="5562" y="7129"/>
                      <a:pt x="5924" y="6750"/>
                    </a:cubicBezTo>
                    <a:cubicBezTo>
                      <a:pt x="6003" y="6672"/>
                      <a:pt x="6113" y="6632"/>
                      <a:pt x="6223" y="6632"/>
                    </a:cubicBezTo>
                    <a:close/>
                    <a:moveTo>
                      <a:pt x="8737" y="0"/>
                    </a:moveTo>
                    <a:cubicBezTo>
                      <a:pt x="8681" y="0"/>
                      <a:pt x="8624" y="13"/>
                      <a:pt x="8570" y="40"/>
                    </a:cubicBezTo>
                    <a:cubicBezTo>
                      <a:pt x="7294" y="544"/>
                      <a:pt x="5932" y="796"/>
                      <a:pt x="4565" y="796"/>
                    </a:cubicBezTo>
                    <a:cubicBezTo>
                      <a:pt x="3199" y="796"/>
                      <a:pt x="1828" y="544"/>
                      <a:pt x="537" y="40"/>
                    </a:cubicBezTo>
                    <a:cubicBezTo>
                      <a:pt x="494" y="22"/>
                      <a:pt x="447" y="13"/>
                      <a:pt x="400" y="13"/>
                    </a:cubicBezTo>
                    <a:cubicBezTo>
                      <a:pt x="205" y="13"/>
                      <a:pt x="1" y="164"/>
                      <a:pt x="1" y="418"/>
                    </a:cubicBezTo>
                    <a:lnTo>
                      <a:pt x="1" y="5301"/>
                    </a:lnTo>
                    <a:cubicBezTo>
                      <a:pt x="1" y="7948"/>
                      <a:pt x="1891" y="10279"/>
                      <a:pt x="4475" y="10783"/>
                    </a:cubicBezTo>
                    <a:lnTo>
                      <a:pt x="4632" y="10783"/>
                    </a:lnTo>
                    <a:cubicBezTo>
                      <a:pt x="7247" y="10247"/>
                      <a:pt x="9137" y="7948"/>
                      <a:pt x="9137" y="5301"/>
                    </a:cubicBezTo>
                    <a:lnTo>
                      <a:pt x="9137" y="418"/>
                    </a:lnTo>
                    <a:cubicBezTo>
                      <a:pt x="9137" y="170"/>
                      <a:pt x="8943" y="0"/>
                      <a:pt x="87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78" name="Google Shape;7978;p66"/>
            <p:cNvGrpSpPr/>
            <p:nvPr/>
          </p:nvGrpSpPr>
          <p:grpSpPr>
            <a:xfrm>
              <a:off x="1114802" y="2381289"/>
              <a:ext cx="234345" cy="233318"/>
              <a:chOff x="-13946200" y="3647075"/>
              <a:chExt cx="353650" cy="352100"/>
            </a:xfrm>
            <a:grpFill/>
          </p:grpSpPr>
          <p:sp>
            <p:nvSpPr>
              <p:cNvPr id="7979" name="Google Shape;7979;p66"/>
              <p:cNvSpPr/>
              <p:nvPr/>
            </p:nvSpPr>
            <p:spPr>
              <a:xfrm>
                <a:off x="-13717000" y="3647075"/>
                <a:ext cx="124450" cy="144150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5766" extrusionOk="0">
                    <a:moveTo>
                      <a:pt x="0" y="1"/>
                    </a:moveTo>
                    <a:lnTo>
                      <a:pt x="0" y="2868"/>
                    </a:lnTo>
                    <a:cubicBezTo>
                      <a:pt x="0" y="4317"/>
                      <a:pt x="1103" y="5514"/>
                      <a:pt x="2489" y="5703"/>
                    </a:cubicBezTo>
                    <a:cubicBezTo>
                      <a:pt x="1985" y="5167"/>
                      <a:pt x="1670" y="4474"/>
                      <a:pt x="1670" y="3687"/>
                    </a:cubicBezTo>
                    <a:lnTo>
                      <a:pt x="1670" y="2017"/>
                    </a:lnTo>
                    <a:cubicBezTo>
                      <a:pt x="1670" y="1796"/>
                      <a:pt x="1859" y="1607"/>
                      <a:pt x="2079" y="1607"/>
                    </a:cubicBezTo>
                    <a:cubicBezTo>
                      <a:pt x="2268" y="1607"/>
                      <a:pt x="2489" y="1796"/>
                      <a:pt x="2489" y="2017"/>
                    </a:cubicBezTo>
                    <a:lnTo>
                      <a:pt x="2489" y="3687"/>
                    </a:lnTo>
                    <a:cubicBezTo>
                      <a:pt x="2489" y="4821"/>
                      <a:pt x="3434" y="5766"/>
                      <a:pt x="4568" y="5766"/>
                    </a:cubicBezTo>
                    <a:lnTo>
                      <a:pt x="4978" y="5766"/>
                    </a:lnTo>
                    <a:lnTo>
                      <a:pt x="4978" y="379"/>
                    </a:lnTo>
                    <a:cubicBezTo>
                      <a:pt x="4978" y="127"/>
                      <a:pt x="4789" y="1"/>
                      <a:pt x="45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0" name="Google Shape;7980;p66"/>
              <p:cNvSpPr/>
              <p:nvPr/>
            </p:nvSpPr>
            <p:spPr>
              <a:xfrm>
                <a:off x="-13801275" y="3647075"/>
                <a:ext cx="63025" cy="610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443" extrusionOk="0">
                    <a:moveTo>
                      <a:pt x="0" y="1"/>
                    </a:moveTo>
                    <a:lnTo>
                      <a:pt x="0" y="2017"/>
                    </a:lnTo>
                    <a:cubicBezTo>
                      <a:pt x="347" y="2300"/>
                      <a:pt x="796" y="2442"/>
                      <a:pt x="1248" y="2442"/>
                    </a:cubicBezTo>
                    <a:cubicBezTo>
                      <a:pt x="1701" y="2442"/>
                      <a:pt x="2158" y="2300"/>
                      <a:pt x="2520" y="2017"/>
                    </a:cubicBezTo>
                    <a:lnTo>
                      <a:pt x="25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1" name="Google Shape;7981;p66"/>
              <p:cNvSpPr/>
              <p:nvPr/>
            </p:nvSpPr>
            <p:spPr>
              <a:xfrm>
                <a:off x="-13946200" y="3647075"/>
                <a:ext cx="124450" cy="143400"/>
              </a:xfrm>
              <a:custGeom>
                <a:avLst/>
                <a:gdLst/>
                <a:ahLst/>
                <a:cxnLst/>
                <a:rect l="l" t="t" r="r" b="b"/>
                <a:pathLst>
                  <a:path w="4978" h="5736" extrusionOk="0">
                    <a:moveTo>
                      <a:pt x="441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5734"/>
                    </a:lnTo>
                    <a:lnTo>
                      <a:pt x="441" y="5734"/>
                    </a:lnTo>
                    <a:cubicBezTo>
                      <a:pt x="460" y="5735"/>
                      <a:pt x="478" y="5735"/>
                      <a:pt x="496" y="5735"/>
                    </a:cubicBezTo>
                    <a:cubicBezTo>
                      <a:pt x="1605" y="5735"/>
                      <a:pt x="2489" y="4802"/>
                      <a:pt x="2489" y="3687"/>
                    </a:cubicBezTo>
                    <a:lnTo>
                      <a:pt x="2489" y="2048"/>
                    </a:lnTo>
                    <a:cubicBezTo>
                      <a:pt x="2489" y="1796"/>
                      <a:pt x="2678" y="1607"/>
                      <a:pt x="2867" y="1607"/>
                    </a:cubicBezTo>
                    <a:cubicBezTo>
                      <a:pt x="3119" y="1607"/>
                      <a:pt x="3308" y="1796"/>
                      <a:pt x="3308" y="2048"/>
                    </a:cubicBezTo>
                    <a:lnTo>
                      <a:pt x="3308" y="3687"/>
                    </a:lnTo>
                    <a:cubicBezTo>
                      <a:pt x="3308" y="4474"/>
                      <a:pt x="2993" y="5199"/>
                      <a:pt x="2489" y="5703"/>
                    </a:cubicBezTo>
                    <a:cubicBezTo>
                      <a:pt x="3907" y="5514"/>
                      <a:pt x="4978" y="4317"/>
                      <a:pt x="4978" y="2868"/>
                    </a:cubicBezTo>
                    <a:lnTo>
                      <a:pt x="497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2" name="Google Shape;7982;p66"/>
              <p:cNvSpPr/>
              <p:nvPr/>
            </p:nvSpPr>
            <p:spPr>
              <a:xfrm>
                <a:off x="-13946200" y="3873900"/>
                <a:ext cx="352875" cy="125275"/>
              </a:xfrm>
              <a:custGeom>
                <a:avLst/>
                <a:gdLst/>
                <a:ahLst/>
                <a:cxnLst/>
                <a:rect l="l" t="t" r="r" b="b"/>
                <a:pathLst>
                  <a:path w="14115" h="5011" extrusionOk="0">
                    <a:moveTo>
                      <a:pt x="4915" y="1"/>
                    </a:moveTo>
                    <a:lnTo>
                      <a:pt x="5766" y="1639"/>
                    </a:lnTo>
                    <a:cubicBezTo>
                      <a:pt x="5829" y="1797"/>
                      <a:pt x="5797" y="1986"/>
                      <a:pt x="5671" y="2112"/>
                    </a:cubicBezTo>
                    <a:cubicBezTo>
                      <a:pt x="5388" y="2332"/>
                      <a:pt x="5072" y="2458"/>
                      <a:pt x="4726" y="2458"/>
                    </a:cubicBezTo>
                    <a:cubicBezTo>
                      <a:pt x="4253" y="2458"/>
                      <a:pt x="3812" y="2206"/>
                      <a:pt x="3560" y="1828"/>
                    </a:cubicBezTo>
                    <a:cubicBezTo>
                      <a:pt x="3434" y="1671"/>
                      <a:pt x="3245" y="1592"/>
                      <a:pt x="3056" y="1592"/>
                    </a:cubicBezTo>
                    <a:cubicBezTo>
                      <a:pt x="2867" y="1592"/>
                      <a:pt x="2678" y="1671"/>
                      <a:pt x="2552" y="1828"/>
                    </a:cubicBezTo>
                    <a:cubicBezTo>
                      <a:pt x="2289" y="2214"/>
                      <a:pt x="1845" y="2411"/>
                      <a:pt x="1397" y="2411"/>
                    </a:cubicBezTo>
                    <a:cubicBezTo>
                      <a:pt x="931" y="2411"/>
                      <a:pt x="462" y="2199"/>
                      <a:pt x="189" y="1765"/>
                    </a:cubicBezTo>
                    <a:cubicBezTo>
                      <a:pt x="158" y="1702"/>
                      <a:pt x="95" y="1671"/>
                      <a:pt x="0" y="1608"/>
                    </a:cubicBezTo>
                    <a:lnTo>
                      <a:pt x="0" y="4569"/>
                    </a:lnTo>
                    <a:cubicBezTo>
                      <a:pt x="0" y="4821"/>
                      <a:pt x="189" y="5010"/>
                      <a:pt x="441" y="5010"/>
                    </a:cubicBezTo>
                    <a:lnTo>
                      <a:pt x="13705" y="5010"/>
                    </a:lnTo>
                    <a:cubicBezTo>
                      <a:pt x="13957" y="5010"/>
                      <a:pt x="14114" y="4821"/>
                      <a:pt x="14114" y="4569"/>
                    </a:cubicBezTo>
                    <a:lnTo>
                      <a:pt x="14114" y="1608"/>
                    </a:lnTo>
                    <a:cubicBezTo>
                      <a:pt x="14020" y="1671"/>
                      <a:pt x="13957" y="1702"/>
                      <a:pt x="13894" y="1765"/>
                    </a:cubicBezTo>
                    <a:cubicBezTo>
                      <a:pt x="13637" y="2199"/>
                      <a:pt x="13176" y="2411"/>
                      <a:pt x="12710" y="2411"/>
                    </a:cubicBezTo>
                    <a:cubicBezTo>
                      <a:pt x="12261" y="2411"/>
                      <a:pt x="11809" y="2214"/>
                      <a:pt x="11531" y="1828"/>
                    </a:cubicBezTo>
                    <a:cubicBezTo>
                      <a:pt x="11421" y="1671"/>
                      <a:pt x="11240" y="1592"/>
                      <a:pt x="11054" y="1592"/>
                    </a:cubicBezTo>
                    <a:cubicBezTo>
                      <a:pt x="10869" y="1592"/>
                      <a:pt x="10680" y="1671"/>
                      <a:pt x="10554" y="1828"/>
                    </a:cubicBezTo>
                    <a:cubicBezTo>
                      <a:pt x="10271" y="2206"/>
                      <a:pt x="9861" y="2458"/>
                      <a:pt x="9389" y="2458"/>
                    </a:cubicBezTo>
                    <a:cubicBezTo>
                      <a:pt x="9011" y="2458"/>
                      <a:pt x="8664" y="2332"/>
                      <a:pt x="8444" y="2112"/>
                    </a:cubicBezTo>
                    <a:cubicBezTo>
                      <a:pt x="8317" y="1986"/>
                      <a:pt x="8286" y="1797"/>
                      <a:pt x="8349" y="1639"/>
                    </a:cubicBezTo>
                    <a:lnTo>
                      <a:pt x="91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3" name="Google Shape;7983;p66"/>
              <p:cNvSpPr/>
              <p:nvPr/>
            </p:nvSpPr>
            <p:spPr>
              <a:xfrm>
                <a:off x="-13713850" y="3810125"/>
                <a:ext cx="120525" cy="1050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203" extrusionOk="0">
                    <a:moveTo>
                      <a:pt x="2079" y="0"/>
                    </a:moveTo>
                    <a:lnTo>
                      <a:pt x="0" y="4190"/>
                    </a:lnTo>
                    <a:lnTo>
                      <a:pt x="189" y="4190"/>
                    </a:lnTo>
                    <a:cubicBezTo>
                      <a:pt x="378" y="4127"/>
                      <a:pt x="504" y="4064"/>
                      <a:pt x="599" y="3938"/>
                    </a:cubicBezTo>
                    <a:cubicBezTo>
                      <a:pt x="882" y="3529"/>
                      <a:pt x="1323" y="3324"/>
                      <a:pt x="1764" y="3324"/>
                    </a:cubicBezTo>
                    <a:cubicBezTo>
                      <a:pt x="2205" y="3324"/>
                      <a:pt x="2647" y="3529"/>
                      <a:pt x="2930" y="3938"/>
                    </a:cubicBezTo>
                    <a:cubicBezTo>
                      <a:pt x="3027" y="4099"/>
                      <a:pt x="3197" y="4202"/>
                      <a:pt x="3386" y="4202"/>
                    </a:cubicBezTo>
                    <a:cubicBezTo>
                      <a:pt x="3568" y="4202"/>
                      <a:pt x="3768" y="4107"/>
                      <a:pt x="3938" y="3875"/>
                    </a:cubicBezTo>
                    <a:cubicBezTo>
                      <a:pt x="4190" y="3560"/>
                      <a:pt x="4505" y="3403"/>
                      <a:pt x="4820" y="3308"/>
                    </a:cubicBezTo>
                    <a:lnTo>
                      <a:pt x="4820" y="95"/>
                    </a:lnTo>
                    <a:lnTo>
                      <a:pt x="2741" y="95"/>
                    </a:lnTo>
                    <a:cubicBezTo>
                      <a:pt x="2521" y="95"/>
                      <a:pt x="2332" y="32"/>
                      <a:pt x="20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4" name="Google Shape;7984;p66"/>
              <p:cNvSpPr/>
              <p:nvPr/>
            </p:nvSpPr>
            <p:spPr>
              <a:xfrm>
                <a:off x="-13946200" y="3810125"/>
                <a:ext cx="121300" cy="105175"/>
              </a:xfrm>
              <a:custGeom>
                <a:avLst/>
                <a:gdLst/>
                <a:ahLst/>
                <a:cxnLst/>
                <a:rect l="l" t="t" r="r" b="b"/>
                <a:pathLst>
                  <a:path w="4852" h="4207" extrusionOk="0">
                    <a:moveTo>
                      <a:pt x="2773" y="0"/>
                    </a:moveTo>
                    <a:cubicBezTo>
                      <a:pt x="2521" y="32"/>
                      <a:pt x="2332" y="95"/>
                      <a:pt x="2080" y="95"/>
                    </a:cubicBezTo>
                    <a:lnTo>
                      <a:pt x="0" y="95"/>
                    </a:lnTo>
                    <a:lnTo>
                      <a:pt x="0" y="3340"/>
                    </a:lnTo>
                    <a:cubicBezTo>
                      <a:pt x="315" y="3434"/>
                      <a:pt x="630" y="3592"/>
                      <a:pt x="882" y="3907"/>
                    </a:cubicBezTo>
                    <a:cubicBezTo>
                      <a:pt x="1048" y="4118"/>
                      <a:pt x="1244" y="4206"/>
                      <a:pt x="1422" y="4206"/>
                    </a:cubicBezTo>
                    <a:cubicBezTo>
                      <a:pt x="1617" y="4206"/>
                      <a:pt x="1792" y="4102"/>
                      <a:pt x="1890" y="3938"/>
                    </a:cubicBezTo>
                    <a:cubicBezTo>
                      <a:pt x="2174" y="3529"/>
                      <a:pt x="2615" y="3324"/>
                      <a:pt x="3056" y="3324"/>
                    </a:cubicBezTo>
                    <a:cubicBezTo>
                      <a:pt x="3497" y="3324"/>
                      <a:pt x="3938" y="3529"/>
                      <a:pt x="4222" y="3938"/>
                    </a:cubicBezTo>
                    <a:cubicBezTo>
                      <a:pt x="4285" y="4096"/>
                      <a:pt x="4442" y="4190"/>
                      <a:pt x="4663" y="4190"/>
                    </a:cubicBezTo>
                    <a:lnTo>
                      <a:pt x="4852" y="4190"/>
                    </a:lnTo>
                    <a:lnTo>
                      <a:pt x="277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7985" name="Google Shape;7985;p66"/>
            <p:cNvSpPr/>
            <p:nvPr/>
          </p:nvSpPr>
          <p:spPr>
            <a:xfrm>
              <a:off x="1433915" y="2669198"/>
              <a:ext cx="178517" cy="232788"/>
            </a:xfrm>
            <a:custGeom>
              <a:avLst/>
              <a:gdLst/>
              <a:ahLst/>
              <a:cxnLst/>
              <a:rect l="l" t="t" r="r" b="b"/>
              <a:pathLst>
                <a:path w="10776" h="14052" extrusionOk="0">
                  <a:moveTo>
                    <a:pt x="5388" y="0"/>
                  </a:moveTo>
                  <a:cubicBezTo>
                    <a:pt x="3939" y="0"/>
                    <a:pt x="2741" y="1071"/>
                    <a:pt x="2552" y="2489"/>
                  </a:cubicBezTo>
                  <a:lnTo>
                    <a:pt x="4569" y="2489"/>
                  </a:lnTo>
                  <a:cubicBezTo>
                    <a:pt x="4789" y="2489"/>
                    <a:pt x="5010" y="2678"/>
                    <a:pt x="5010" y="2867"/>
                  </a:cubicBezTo>
                  <a:cubicBezTo>
                    <a:pt x="5010" y="3056"/>
                    <a:pt x="4789" y="3277"/>
                    <a:pt x="4569" y="3277"/>
                  </a:cubicBezTo>
                  <a:lnTo>
                    <a:pt x="2489" y="3277"/>
                  </a:lnTo>
                  <a:lnTo>
                    <a:pt x="2489" y="4096"/>
                  </a:lnTo>
                  <a:lnTo>
                    <a:pt x="4569" y="4096"/>
                  </a:lnTo>
                  <a:cubicBezTo>
                    <a:pt x="4789" y="4096"/>
                    <a:pt x="5010" y="4285"/>
                    <a:pt x="5010" y="4537"/>
                  </a:cubicBezTo>
                  <a:cubicBezTo>
                    <a:pt x="5010" y="4757"/>
                    <a:pt x="4789" y="4915"/>
                    <a:pt x="4569" y="4915"/>
                  </a:cubicBezTo>
                  <a:lnTo>
                    <a:pt x="2489" y="4915"/>
                  </a:lnTo>
                  <a:lnTo>
                    <a:pt x="2489" y="5734"/>
                  </a:lnTo>
                  <a:lnTo>
                    <a:pt x="4569" y="5734"/>
                  </a:lnTo>
                  <a:cubicBezTo>
                    <a:pt x="4789" y="5734"/>
                    <a:pt x="5010" y="5955"/>
                    <a:pt x="5010" y="6144"/>
                  </a:cubicBezTo>
                  <a:cubicBezTo>
                    <a:pt x="5010" y="6396"/>
                    <a:pt x="4789" y="6585"/>
                    <a:pt x="4569" y="6585"/>
                  </a:cubicBezTo>
                  <a:lnTo>
                    <a:pt x="2552" y="6585"/>
                  </a:lnTo>
                  <a:cubicBezTo>
                    <a:pt x="2741" y="7845"/>
                    <a:pt x="3750" y="8822"/>
                    <a:pt x="5010" y="9011"/>
                  </a:cubicBezTo>
                  <a:lnTo>
                    <a:pt x="5010" y="9861"/>
                  </a:lnTo>
                  <a:cubicBezTo>
                    <a:pt x="2804" y="9641"/>
                    <a:pt x="1072" y="7876"/>
                    <a:pt x="851" y="5671"/>
                  </a:cubicBezTo>
                  <a:lnTo>
                    <a:pt x="851" y="5671"/>
                  </a:lnTo>
                  <a:cubicBezTo>
                    <a:pt x="977" y="5703"/>
                    <a:pt x="1135" y="5734"/>
                    <a:pt x="1261" y="5734"/>
                  </a:cubicBezTo>
                  <a:cubicBezTo>
                    <a:pt x="1418" y="5734"/>
                    <a:pt x="1544" y="5703"/>
                    <a:pt x="1702" y="5671"/>
                  </a:cubicBezTo>
                  <a:lnTo>
                    <a:pt x="1702" y="3340"/>
                  </a:lnTo>
                  <a:cubicBezTo>
                    <a:pt x="1576" y="3308"/>
                    <a:pt x="1418" y="3277"/>
                    <a:pt x="1261" y="3277"/>
                  </a:cubicBezTo>
                  <a:cubicBezTo>
                    <a:pt x="599" y="3277"/>
                    <a:pt x="0" y="3812"/>
                    <a:pt x="0" y="4537"/>
                  </a:cubicBezTo>
                  <a:lnTo>
                    <a:pt x="0" y="5356"/>
                  </a:lnTo>
                  <a:cubicBezTo>
                    <a:pt x="0" y="8191"/>
                    <a:pt x="2206" y="10523"/>
                    <a:pt x="4947" y="10712"/>
                  </a:cubicBezTo>
                  <a:lnTo>
                    <a:pt x="4947" y="11657"/>
                  </a:lnTo>
                  <a:cubicBezTo>
                    <a:pt x="4002" y="11846"/>
                    <a:pt x="3308" y="12697"/>
                    <a:pt x="3308" y="13673"/>
                  </a:cubicBezTo>
                  <a:cubicBezTo>
                    <a:pt x="3308" y="13894"/>
                    <a:pt x="3497" y="14051"/>
                    <a:pt x="3750" y="14051"/>
                  </a:cubicBezTo>
                  <a:lnTo>
                    <a:pt x="7058" y="14051"/>
                  </a:lnTo>
                  <a:cubicBezTo>
                    <a:pt x="7278" y="14051"/>
                    <a:pt x="7436" y="13862"/>
                    <a:pt x="7436" y="13673"/>
                  </a:cubicBezTo>
                  <a:cubicBezTo>
                    <a:pt x="7436" y="12697"/>
                    <a:pt x="6743" y="11815"/>
                    <a:pt x="5797" y="11657"/>
                  </a:cubicBezTo>
                  <a:lnTo>
                    <a:pt x="5797" y="10712"/>
                  </a:lnTo>
                  <a:cubicBezTo>
                    <a:pt x="8570" y="10523"/>
                    <a:pt x="10775" y="8191"/>
                    <a:pt x="10775" y="5356"/>
                  </a:cubicBezTo>
                  <a:lnTo>
                    <a:pt x="10775" y="4537"/>
                  </a:lnTo>
                  <a:cubicBezTo>
                    <a:pt x="10775" y="3875"/>
                    <a:pt x="10240" y="3277"/>
                    <a:pt x="9515" y="3277"/>
                  </a:cubicBezTo>
                  <a:cubicBezTo>
                    <a:pt x="9357" y="3277"/>
                    <a:pt x="9263" y="3308"/>
                    <a:pt x="9137" y="3340"/>
                  </a:cubicBezTo>
                  <a:lnTo>
                    <a:pt x="9137" y="5671"/>
                  </a:lnTo>
                  <a:cubicBezTo>
                    <a:pt x="9263" y="5703"/>
                    <a:pt x="9420" y="5734"/>
                    <a:pt x="9515" y="5734"/>
                  </a:cubicBezTo>
                  <a:cubicBezTo>
                    <a:pt x="9672" y="5734"/>
                    <a:pt x="9798" y="5703"/>
                    <a:pt x="9925" y="5671"/>
                  </a:cubicBezTo>
                  <a:lnTo>
                    <a:pt x="9925" y="5671"/>
                  </a:lnTo>
                  <a:cubicBezTo>
                    <a:pt x="9767" y="7876"/>
                    <a:pt x="8003" y="9641"/>
                    <a:pt x="5797" y="9861"/>
                  </a:cubicBezTo>
                  <a:lnTo>
                    <a:pt x="5797" y="9011"/>
                  </a:lnTo>
                  <a:cubicBezTo>
                    <a:pt x="7058" y="8822"/>
                    <a:pt x="8034" y="7845"/>
                    <a:pt x="8223" y="6585"/>
                  </a:cubicBezTo>
                  <a:lnTo>
                    <a:pt x="6207" y="6585"/>
                  </a:lnTo>
                  <a:cubicBezTo>
                    <a:pt x="5986" y="6585"/>
                    <a:pt x="5829" y="6396"/>
                    <a:pt x="5829" y="6144"/>
                  </a:cubicBezTo>
                  <a:cubicBezTo>
                    <a:pt x="5829" y="5892"/>
                    <a:pt x="6018" y="5734"/>
                    <a:pt x="6207" y="5734"/>
                  </a:cubicBezTo>
                  <a:lnTo>
                    <a:pt x="8318" y="5734"/>
                  </a:lnTo>
                  <a:lnTo>
                    <a:pt x="8318" y="4915"/>
                  </a:lnTo>
                  <a:lnTo>
                    <a:pt x="6207" y="4915"/>
                  </a:lnTo>
                  <a:cubicBezTo>
                    <a:pt x="5986" y="4915"/>
                    <a:pt x="5829" y="4726"/>
                    <a:pt x="5829" y="4537"/>
                  </a:cubicBezTo>
                  <a:cubicBezTo>
                    <a:pt x="5829" y="4285"/>
                    <a:pt x="6018" y="4096"/>
                    <a:pt x="6207" y="4096"/>
                  </a:cubicBezTo>
                  <a:lnTo>
                    <a:pt x="8318" y="4096"/>
                  </a:lnTo>
                  <a:lnTo>
                    <a:pt x="8318" y="3277"/>
                  </a:lnTo>
                  <a:lnTo>
                    <a:pt x="6207" y="3277"/>
                  </a:lnTo>
                  <a:cubicBezTo>
                    <a:pt x="5986" y="3277"/>
                    <a:pt x="5829" y="3056"/>
                    <a:pt x="5829" y="2867"/>
                  </a:cubicBezTo>
                  <a:cubicBezTo>
                    <a:pt x="5829" y="2678"/>
                    <a:pt x="6018" y="2489"/>
                    <a:pt x="6207" y="2489"/>
                  </a:cubicBezTo>
                  <a:lnTo>
                    <a:pt x="8223" y="2489"/>
                  </a:lnTo>
                  <a:cubicBezTo>
                    <a:pt x="8034" y="1071"/>
                    <a:pt x="6806" y="0"/>
                    <a:pt x="53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7986" name="Google Shape;7986;p66"/>
            <p:cNvGrpSpPr/>
            <p:nvPr/>
          </p:nvGrpSpPr>
          <p:grpSpPr>
            <a:xfrm>
              <a:off x="2288112" y="2091498"/>
              <a:ext cx="234875" cy="233053"/>
              <a:chOff x="-12163025" y="3214275"/>
              <a:chExt cx="354450" cy="351700"/>
            </a:xfrm>
            <a:grpFill/>
          </p:grpSpPr>
          <p:sp>
            <p:nvSpPr>
              <p:cNvPr id="7987" name="Google Shape;7987;p66"/>
              <p:cNvSpPr/>
              <p:nvPr/>
            </p:nvSpPr>
            <p:spPr>
              <a:xfrm>
                <a:off x="-12163025" y="3214275"/>
                <a:ext cx="354450" cy="165025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6601" extrusionOk="0">
                    <a:moveTo>
                      <a:pt x="10271" y="1812"/>
                    </a:moveTo>
                    <a:cubicBezTo>
                      <a:pt x="10649" y="1812"/>
                      <a:pt x="10996" y="1844"/>
                      <a:pt x="11342" y="1970"/>
                    </a:cubicBezTo>
                    <a:cubicBezTo>
                      <a:pt x="11626" y="2064"/>
                      <a:pt x="11846" y="2096"/>
                      <a:pt x="12130" y="2096"/>
                    </a:cubicBezTo>
                    <a:cubicBezTo>
                      <a:pt x="12350" y="2096"/>
                      <a:pt x="12508" y="2285"/>
                      <a:pt x="12508" y="2505"/>
                    </a:cubicBezTo>
                    <a:lnTo>
                      <a:pt x="12508" y="2820"/>
                    </a:lnTo>
                    <a:cubicBezTo>
                      <a:pt x="12508" y="3955"/>
                      <a:pt x="11563" y="4900"/>
                      <a:pt x="10429" y="4900"/>
                    </a:cubicBezTo>
                    <a:lnTo>
                      <a:pt x="9767" y="4900"/>
                    </a:lnTo>
                    <a:cubicBezTo>
                      <a:pt x="9105" y="4900"/>
                      <a:pt x="8507" y="4553"/>
                      <a:pt x="8192" y="3923"/>
                    </a:cubicBezTo>
                    <a:lnTo>
                      <a:pt x="7908" y="3324"/>
                    </a:lnTo>
                    <a:cubicBezTo>
                      <a:pt x="7877" y="3198"/>
                      <a:pt x="7908" y="3041"/>
                      <a:pt x="8034" y="2883"/>
                    </a:cubicBezTo>
                    <a:lnTo>
                      <a:pt x="8349" y="2568"/>
                    </a:lnTo>
                    <a:cubicBezTo>
                      <a:pt x="8979" y="1938"/>
                      <a:pt x="9735" y="1812"/>
                      <a:pt x="10271" y="1812"/>
                    </a:cubicBezTo>
                    <a:close/>
                    <a:moveTo>
                      <a:pt x="3939" y="1844"/>
                    </a:moveTo>
                    <a:cubicBezTo>
                      <a:pt x="4474" y="1844"/>
                      <a:pt x="5262" y="1970"/>
                      <a:pt x="5892" y="2600"/>
                    </a:cubicBezTo>
                    <a:lnTo>
                      <a:pt x="6207" y="2915"/>
                    </a:lnTo>
                    <a:cubicBezTo>
                      <a:pt x="6333" y="3041"/>
                      <a:pt x="6364" y="3230"/>
                      <a:pt x="6301" y="3387"/>
                    </a:cubicBezTo>
                    <a:lnTo>
                      <a:pt x="6018" y="3986"/>
                    </a:lnTo>
                    <a:cubicBezTo>
                      <a:pt x="5703" y="4585"/>
                      <a:pt x="5104" y="4963"/>
                      <a:pt x="4443" y="4963"/>
                    </a:cubicBezTo>
                    <a:lnTo>
                      <a:pt x="3781" y="4963"/>
                    </a:lnTo>
                    <a:cubicBezTo>
                      <a:pt x="2647" y="4963"/>
                      <a:pt x="1702" y="4018"/>
                      <a:pt x="1702" y="2883"/>
                    </a:cubicBezTo>
                    <a:lnTo>
                      <a:pt x="1702" y="2537"/>
                    </a:lnTo>
                    <a:lnTo>
                      <a:pt x="1733" y="2537"/>
                    </a:lnTo>
                    <a:cubicBezTo>
                      <a:pt x="1733" y="2285"/>
                      <a:pt x="1891" y="2127"/>
                      <a:pt x="2111" y="2127"/>
                    </a:cubicBezTo>
                    <a:cubicBezTo>
                      <a:pt x="2395" y="2127"/>
                      <a:pt x="2678" y="2096"/>
                      <a:pt x="2899" y="2001"/>
                    </a:cubicBezTo>
                    <a:cubicBezTo>
                      <a:pt x="3277" y="1907"/>
                      <a:pt x="3623" y="1844"/>
                      <a:pt x="3939" y="1844"/>
                    </a:cubicBezTo>
                    <a:close/>
                    <a:moveTo>
                      <a:pt x="13784" y="1"/>
                    </a:moveTo>
                    <a:cubicBezTo>
                      <a:pt x="13713" y="1"/>
                      <a:pt x="13642" y="16"/>
                      <a:pt x="13579" y="48"/>
                    </a:cubicBezTo>
                    <a:lnTo>
                      <a:pt x="13043" y="331"/>
                    </a:lnTo>
                    <a:cubicBezTo>
                      <a:pt x="12798" y="445"/>
                      <a:pt x="12552" y="502"/>
                      <a:pt x="12299" y="502"/>
                    </a:cubicBezTo>
                    <a:cubicBezTo>
                      <a:pt x="12131" y="502"/>
                      <a:pt x="11960" y="476"/>
                      <a:pt x="11783" y="426"/>
                    </a:cubicBezTo>
                    <a:cubicBezTo>
                      <a:pt x="11291" y="283"/>
                      <a:pt x="10793" y="213"/>
                      <a:pt x="10307" y="213"/>
                    </a:cubicBezTo>
                    <a:cubicBezTo>
                      <a:pt x="9083" y="213"/>
                      <a:pt x="7932" y="654"/>
                      <a:pt x="7121" y="1466"/>
                    </a:cubicBezTo>
                    <a:lnTo>
                      <a:pt x="7089" y="1497"/>
                    </a:lnTo>
                    <a:lnTo>
                      <a:pt x="7058" y="1466"/>
                    </a:lnTo>
                    <a:cubicBezTo>
                      <a:pt x="6246" y="654"/>
                      <a:pt x="5127" y="213"/>
                      <a:pt x="3898" y="213"/>
                    </a:cubicBezTo>
                    <a:cubicBezTo>
                      <a:pt x="3410" y="213"/>
                      <a:pt x="2905" y="283"/>
                      <a:pt x="2395" y="426"/>
                    </a:cubicBezTo>
                    <a:cubicBezTo>
                      <a:pt x="2231" y="476"/>
                      <a:pt x="2062" y="502"/>
                      <a:pt x="1892" y="502"/>
                    </a:cubicBezTo>
                    <a:cubicBezTo>
                      <a:pt x="1637" y="502"/>
                      <a:pt x="1380" y="445"/>
                      <a:pt x="1135" y="331"/>
                    </a:cubicBezTo>
                    <a:lnTo>
                      <a:pt x="599" y="48"/>
                    </a:lnTo>
                    <a:cubicBezTo>
                      <a:pt x="546" y="21"/>
                      <a:pt x="487" y="12"/>
                      <a:pt x="427" y="12"/>
                    </a:cubicBezTo>
                    <a:cubicBezTo>
                      <a:pt x="345" y="12"/>
                      <a:pt x="262" y="30"/>
                      <a:pt x="189" y="48"/>
                    </a:cubicBezTo>
                    <a:cubicBezTo>
                      <a:pt x="95" y="111"/>
                      <a:pt x="0" y="237"/>
                      <a:pt x="0" y="394"/>
                    </a:cubicBezTo>
                    <a:lnTo>
                      <a:pt x="0" y="2883"/>
                    </a:lnTo>
                    <a:cubicBezTo>
                      <a:pt x="63" y="4931"/>
                      <a:pt x="1733" y="6601"/>
                      <a:pt x="3781" y="6601"/>
                    </a:cubicBezTo>
                    <a:lnTo>
                      <a:pt x="4443" y="6601"/>
                    </a:lnTo>
                    <a:cubicBezTo>
                      <a:pt x="5514" y="6601"/>
                      <a:pt x="6490" y="6128"/>
                      <a:pt x="7121" y="5278"/>
                    </a:cubicBezTo>
                    <a:cubicBezTo>
                      <a:pt x="7751" y="6128"/>
                      <a:pt x="8727" y="6601"/>
                      <a:pt x="9798" y="6601"/>
                    </a:cubicBezTo>
                    <a:lnTo>
                      <a:pt x="10460" y="6601"/>
                    </a:lnTo>
                    <a:cubicBezTo>
                      <a:pt x="12508" y="6601"/>
                      <a:pt x="14178" y="4931"/>
                      <a:pt x="14178" y="2883"/>
                    </a:cubicBezTo>
                    <a:lnTo>
                      <a:pt x="14178" y="394"/>
                    </a:lnTo>
                    <a:cubicBezTo>
                      <a:pt x="14178" y="237"/>
                      <a:pt x="14083" y="142"/>
                      <a:pt x="13989" y="48"/>
                    </a:cubicBezTo>
                    <a:cubicBezTo>
                      <a:pt x="13926" y="16"/>
                      <a:pt x="13855" y="1"/>
                      <a:pt x="1378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8" name="Google Shape;7988;p66"/>
              <p:cNvSpPr/>
              <p:nvPr/>
            </p:nvSpPr>
            <p:spPr>
              <a:xfrm>
                <a:off x="-12161450" y="3503725"/>
                <a:ext cx="417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2490" extrusionOk="0">
                    <a:moveTo>
                      <a:pt x="0" y="1"/>
                    </a:moveTo>
                    <a:lnTo>
                      <a:pt x="0" y="1670"/>
                    </a:lnTo>
                    <a:cubicBezTo>
                      <a:pt x="0" y="2143"/>
                      <a:pt x="378" y="2490"/>
                      <a:pt x="851" y="2490"/>
                    </a:cubicBezTo>
                    <a:cubicBezTo>
                      <a:pt x="1324" y="2490"/>
                      <a:pt x="1670" y="2143"/>
                      <a:pt x="1670" y="1670"/>
                    </a:cubicBezTo>
                    <a:lnTo>
                      <a:pt x="167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89" name="Google Shape;7989;p66"/>
              <p:cNvSpPr/>
              <p:nvPr/>
            </p:nvSpPr>
            <p:spPr>
              <a:xfrm>
                <a:off x="-12161450" y="3350150"/>
                <a:ext cx="41775" cy="13312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5325" extrusionOk="0">
                    <a:moveTo>
                      <a:pt x="0" y="0"/>
                    </a:moveTo>
                    <a:lnTo>
                      <a:pt x="0" y="5325"/>
                    </a:lnTo>
                    <a:lnTo>
                      <a:pt x="1670" y="5325"/>
                    </a:lnTo>
                    <a:lnTo>
                      <a:pt x="1670" y="1481"/>
                    </a:lnTo>
                    <a:cubicBezTo>
                      <a:pt x="1009" y="1103"/>
                      <a:pt x="441" y="63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90" name="Google Shape;7990;p66"/>
            <p:cNvGrpSpPr/>
            <p:nvPr/>
          </p:nvGrpSpPr>
          <p:grpSpPr>
            <a:xfrm>
              <a:off x="2288626" y="2380777"/>
              <a:ext cx="233848" cy="234345"/>
              <a:chOff x="-12160675" y="3647875"/>
              <a:chExt cx="352900" cy="353650"/>
            </a:xfrm>
            <a:grpFill/>
          </p:grpSpPr>
          <p:sp>
            <p:nvSpPr>
              <p:cNvPr id="7991" name="Google Shape;7991;p66"/>
              <p:cNvSpPr/>
              <p:nvPr/>
            </p:nvSpPr>
            <p:spPr>
              <a:xfrm>
                <a:off x="-12059850" y="3958975"/>
                <a:ext cx="149675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5987" h="1702" extrusionOk="0">
                    <a:moveTo>
                      <a:pt x="1" y="0"/>
                    </a:moveTo>
                    <a:lnTo>
                      <a:pt x="1009" y="1481"/>
                    </a:lnTo>
                    <a:cubicBezTo>
                      <a:pt x="1072" y="1607"/>
                      <a:pt x="1198" y="1702"/>
                      <a:pt x="1355" y="1702"/>
                    </a:cubicBezTo>
                    <a:lnTo>
                      <a:pt x="4663" y="1702"/>
                    </a:lnTo>
                    <a:cubicBezTo>
                      <a:pt x="4821" y="1702"/>
                      <a:pt x="4947" y="1607"/>
                      <a:pt x="5010" y="1481"/>
                    </a:cubicBezTo>
                    <a:lnTo>
                      <a:pt x="598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92" name="Google Shape;7992;p66"/>
              <p:cNvSpPr/>
              <p:nvPr/>
            </p:nvSpPr>
            <p:spPr>
              <a:xfrm>
                <a:off x="-11850350" y="3749475"/>
                <a:ext cx="4257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1703" h="5987" extrusionOk="0">
                    <a:moveTo>
                      <a:pt x="1" y="0"/>
                    </a:moveTo>
                    <a:lnTo>
                      <a:pt x="1" y="5986"/>
                    </a:lnTo>
                    <a:lnTo>
                      <a:pt x="1513" y="4978"/>
                    </a:lnTo>
                    <a:cubicBezTo>
                      <a:pt x="1639" y="4915"/>
                      <a:pt x="1702" y="4789"/>
                      <a:pt x="1702" y="4631"/>
                    </a:cubicBezTo>
                    <a:lnTo>
                      <a:pt x="1702" y="1323"/>
                    </a:lnTo>
                    <a:cubicBezTo>
                      <a:pt x="1702" y="1166"/>
                      <a:pt x="1639" y="1040"/>
                      <a:pt x="1513" y="977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93" name="Google Shape;7993;p66"/>
              <p:cNvSpPr/>
              <p:nvPr/>
            </p:nvSpPr>
            <p:spPr>
              <a:xfrm>
                <a:off x="-12059850" y="3647875"/>
                <a:ext cx="148875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5955" h="1702" extrusionOk="0">
                    <a:moveTo>
                      <a:pt x="1355" y="0"/>
                    </a:moveTo>
                    <a:cubicBezTo>
                      <a:pt x="1198" y="0"/>
                      <a:pt x="1072" y="63"/>
                      <a:pt x="977" y="189"/>
                    </a:cubicBezTo>
                    <a:lnTo>
                      <a:pt x="1" y="1701"/>
                    </a:lnTo>
                    <a:lnTo>
                      <a:pt x="5955" y="1701"/>
                    </a:lnTo>
                    <a:lnTo>
                      <a:pt x="4978" y="189"/>
                    </a:lnTo>
                    <a:cubicBezTo>
                      <a:pt x="4947" y="63"/>
                      <a:pt x="4821" y="0"/>
                      <a:pt x="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94" name="Google Shape;7994;p66"/>
              <p:cNvSpPr/>
              <p:nvPr/>
            </p:nvSpPr>
            <p:spPr>
              <a:xfrm>
                <a:off x="-12160675" y="3750250"/>
                <a:ext cx="41775" cy="148900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5956" extrusionOk="0">
                    <a:moveTo>
                      <a:pt x="1671" y="1"/>
                    </a:moveTo>
                    <a:lnTo>
                      <a:pt x="190" y="977"/>
                    </a:lnTo>
                    <a:cubicBezTo>
                      <a:pt x="64" y="1040"/>
                      <a:pt x="1" y="1166"/>
                      <a:pt x="1" y="1324"/>
                    </a:cubicBezTo>
                    <a:lnTo>
                      <a:pt x="1" y="4632"/>
                    </a:lnTo>
                    <a:cubicBezTo>
                      <a:pt x="1" y="4789"/>
                      <a:pt x="64" y="4915"/>
                      <a:pt x="190" y="4978"/>
                    </a:cubicBezTo>
                    <a:lnTo>
                      <a:pt x="1671" y="5955"/>
                    </a:lnTo>
                    <a:lnTo>
                      <a:pt x="167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95" name="Google Shape;7995;p66"/>
              <p:cNvSpPr/>
              <p:nvPr/>
            </p:nvSpPr>
            <p:spPr>
              <a:xfrm>
                <a:off x="-12099225" y="3710875"/>
                <a:ext cx="228425" cy="22620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9048" extrusionOk="0">
                    <a:moveTo>
                      <a:pt x="4569" y="820"/>
                    </a:moveTo>
                    <a:cubicBezTo>
                      <a:pt x="6616" y="820"/>
                      <a:pt x="8318" y="2489"/>
                      <a:pt x="8318" y="4537"/>
                    </a:cubicBezTo>
                    <a:cubicBezTo>
                      <a:pt x="8318" y="6553"/>
                      <a:pt x="6616" y="8255"/>
                      <a:pt x="4569" y="8255"/>
                    </a:cubicBezTo>
                    <a:cubicBezTo>
                      <a:pt x="2521" y="8255"/>
                      <a:pt x="882" y="6616"/>
                      <a:pt x="882" y="4537"/>
                    </a:cubicBezTo>
                    <a:cubicBezTo>
                      <a:pt x="882" y="2426"/>
                      <a:pt x="2521" y="820"/>
                      <a:pt x="4569" y="820"/>
                    </a:cubicBezTo>
                    <a:close/>
                    <a:moveTo>
                      <a:pt x="1260" y="0"/>
                    </a:moveTo>
                    <a:cubicBezTo>
                      <a:pt x="599" y="0"/>
                      <a:pt x="0" y="536"/>
                      <a:pt x="0" y="1229"/>
                    </a:cubicBezTo>
                    <a:lnTo>
                      <a:pt x="0" y="7845"/>
                    </a:lnTo>
                    <a:cubicBezTo>
                      <a:pt x="0" y="8507"/>
                      <a:pt x="567" y="9042"/>
                      <a:pt x="1260" y="9042"/>
                    </a:cubicBezTo>
                    <a:lnTo>
                      <a:pt x="7877" y="9042"/>
                    </a:lnTo>
                    <a:cubicBezTo>
                      <a:pt x="7910" y="9046"/>
                      <a:pt x="7944" y="9047"/>
                      <a:pt x="7977" y="9047"/>
                    </a:cubicBezTo>
                    <a:cubicBezTo>
                      <a:pt x="8598" y="9047"/>
                      <a:pt x="9137" y="8503"/>
                      <a:pt x="9137" y="7845"/>
                    </a:cubicBezTo>
                    <a:lnTo>
                      <a:pt x="9137" y="1229"/>
                    </a:lnTo>
                    <a:cubicBezTo>
                      <a:pt x="9137" y="536"/>
                      <a:pt x="8601" y="0"/>
                      <a:pt x="78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96" name="Google Shape;7996;p66"/>
              <p:cNvSpPr/>
              <p:nvPr/>
            </p:nvSpPr>
            <p:spPr>
              <a:xfrm>
                <a:off x="-12056700" y="3751825"/>
                <a:ext cx="144950" cy="144950"/>
              </a:xfrm>
              <a:custGeom>
                <a:avLst/>
                <a:gdLst/>
                <a:ahLst/>
                <a:cxnLst/>
                <a:rect l="l" t="t" r="r" b="b"/>
                <a:pathLst>
                  <a:path w="5798" h="5798" extrusionOk="0">
                    <a:moveTo>
                      <a:pt x="2868" y="788"/>
                    </a:moveTo>
                    <a:cubicBezTo>
                      <a:pt x="4033" y="788"/>
                      <a:pt x="4947" y="1733"/>
                      <a:pt x="4947" y="2899"/>
                    </a:cubicBezTo>
                    <a:cubicBezTo>
                      <a:pt x="4947" y="4033"/>
                      <a:pt x="4033" y="4978"/>
                      <a:pt x="2868" y="4978"/>
                    </a:cubicBezTo>
                    <a:cubicBezTo>
                      <a:pt x="1733" y="4978"/>
                      <a:pt x="788" y="4033"/>
                      <a:pt x="788" y="2899"/>
                    </a:cubicBezTo>
                    <a:cubicBezTo>
                      <a:pt x="788" y="1733"/>
                      <a:pt x="1733" y="788"/>
                      <a:pt x="2868" y="788"/>
                    </a:cubicBezTo>
                    <a:close/>
                    <a:moveTo>
                      <a:pt x="2868" y="1"/>
                    </a:moveTo>
                    <a:cubicBezTo>
                      <a:pt x="1261" y="1"/>
                      <a:pt x="1" y="1324"/>
                      <a:pt x="1" y="2899"/>
                    </a:cubicBezTo>
                    <a:cubicBezTo>
                      <a:pt x="1" y="4506"/>
                      <a:pt x="1292" y="5798"/>
                      <a:pt x="2868" y="5798"/>
                    </a:cubicBezTo>
                    <a:cubicBezTo>
                      <a:pt x="4474" y="5798"/>
                      <a:pt x="5797" y="4506"/>
                      <a:pt x="5797" y="2899"/>
                    </a:cubicBezTo>
                    <a:cubicBezTo>
                      <a:pt x="5797" y="1324"/>
                      <a:pt x="4474" y="1"/>
                      <a:pt x="28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7997" name="Google Shape;7997;p66"/>
              <p:cNvSpPr/>
              <p:nvPr/>
            </p:nvSpPr>
            <p:spPr>
              <a:xfrm>
                <a:off x="-12016525" y="3792775"/>
                <a:ext cx="630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522" extrusionOk="0">
                    <a:moveTo>
                      <a:pt x="1261" y="1"/>
                    </a:moveTo>
                    <a:cubicBezTo>
                      <a:pt x="567" y="1"/>
                      <a:pt x="0" y="537"/>
                      <a:pt x="0" y="1261"/>
                    </a:cubicBezTo>
                    <a:cubicBezTo>
                      <a:pt x="0" y="1954"/>
                      <a:pt x="567" y="2521"/>
                      <a:pt x="1261" y="2521"/>
                    </a:cubicBezTo>
                    <a:cubicBezTo>
                      <a:pt x="1954" y="2521"/>
                      <a:pt x="2521" y="1954"/>
                      <a:pt x="2521" y="1261"/>
                    </a:cubicBezTo>
                    <a:cubicBezTo>
                      <a:pt x="2521" y="537"/>
                      <a:pt x="1954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7998" name="Google Shape;7998;p66"/>
            <p:cNvGrpSpPr/>
            <p:nvPr/>
          </p:nvGrpSpPr>
          <p:grpSpPr>
            <a:xfrm>
              <a:off x="2586055" y="2668414"/>
              <a:ext cx="233318" cy="234345"/>
              <a:chOff x="-12160675" y="4081850"/>
              <a:chExt cx="352100" cy="353650"/>
            </a:xfrm>
            <a:grpFill/>
          </p:grpSpPr>
          <p:sp>
            <p:nvSpPr>
              <p:cNvPr id="7999" name="Google Shape;7999;p66"/>
              <p:cNvSpPr/>
              <p:nvPr/>
            </p:nvSpPr>
            <p:spPr>
              <a:xfrm>
                <a:off x="-12014950" y="4081850"/>
                <a:ext cx="61450" cy="6227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2491" extrusionOk="0">
                    <a:moveTo>
                      <a:pt x="1198" y="0"/>
                    </a:moveTo>
                    <a:cubicBezTo>
                      <a:pt x="536" y="0"/>
                      <a:pt x="0" y="599"/>
                      <a:pt x="0" y="1260"/>
                    </a:cubicBezTo>
                    <a:cubicBezTo>
                      <a:pt x="0" y="1922"/>
                      <a:pt x="536" y="2489"/>
                      <a:pt x="1198" y="2489"/>
                    </a:cubicBezTo>
                    <a:cubicBezTo>
                      <a:pt x="1216" y="2490"/>
                      <a:pt x="1235" y="2490"/>
                      <a:pt x="1253" y="2490"/>
                    </a:cubicBezTo>
                    <a:cubicBezTo>
                      <a:pt x="1892" y="2490"/>
                      <a:pt x="2458" y="1965"/>
                      <a:pt x="2458" y="1260"/>
                    </a:cubicBezTo>
                    <a:cubicBezTo>
                      <a:pt x="2458" y="599"/>
                      <a:pt x="1922" y="0"/>
                      <a:pt x="119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0" name="Google Shape;8000;p66"/>
              <p:cNvSpPr/>
              <p:nvPr/>
            </p:nvSpPr>
            <p:spPr>
              <a:xfrm>
                <a:off x="-12077175" y="4352000"/>
                <a:ext cx="186700" cy="83500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3340" extrusionOk="0">
                    <a:moveTo>
                      <a:pt x="1639" y="0"/>
                    </a:moveTo>
                    <a:cubicBezTo>
                      <a:pt x="1166" y="0"/>
                      <a:pt x="820" y="347"/>
                      <a:pt x="820" y="819"/>
                    </a:cubicBezTo>
                    <a:lnTo>
                      <a:pt x="820" y="1670"/>
                    </a:lnTo>
                    <a:cubicBezTo>
                      <a:pt x="347" y="1670"/>
                      <a:pt x="0" y="2048"/>
                      <a:pt x="0" y="2521"/>
                    </a:cubicBezTo>
                    <a:lnTo>
                      <a:pt x="0" y="2899"/>
                    </a:lnTo>
                    <a:cubicBezTo>
                      <a:pt x="0" y="3151"/>
                      <a:pt x="189" y="3340"/>
                      <a:pt x="410" y="3340"/>
                    </a:cubicBezTo>
                    <a:lnTo>
                      <a:pt x="7026" y="3340"/>
                    </a:lnTo>
                    <a:cubicBezTo>
                      <a:pt x="7278" y="3340"/>
                      <a:pt x="7467" y="3151"/>
                      <a:pt x="7467" y="2899"/>
                    </a:cubicBezTo>
                    <a:lnTo>
                      <a:pt x="7467" y="2521"/>
                    </a:lnTo>
                    <a:cubicBezTo>
                      <a:pt x="7467" y="2048"/>
                      <a:pt x="7121" y="1670"/>
                      <a:pt x="6648" y="1670"/>
                    </a:cubicBezTo>
                    <a:lnTo>
                      <a:pt x="6648" y="819"/>
                    </a:lnTo>
                    <a:cubicBezTo>
                      <a:pt x="6616" y="347"/>
                      <a:pt x="6207" y="0"/>
                      <a:pt x="576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1" name="Google Shape;8001;p66"/>
              <p:cNvSpPr/>
              <p:nvPr/>
            </p:nvSpPr>
            <p:spPr>
              <a:xfrm>
                <a:off x="-11911775" y="4186000"/>
                <a:ext cx="103200" cy="10142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4057" extrusionOk="0">
                    <a:moveTo>
                      <a:pt x="2060" y="1"/>
                    </a:moveTo>
                    <a:cubicBezTo>
                      <a:pt x="1914" y="1"/>
                      <a:pt x="1765" y="72"/>
                      <a:pt x="1670" y="213"/>
                    </a:cubicBezTo>
                    <a:lnTo>
                      <a:pt x="1198" y="1190"/>
                    </a:lnTo>
                    <a:lnTo>
                      <a:pt x="221" y="1663"/>
                    </a:lnTo>
                    <a:cubicBezTo>
                      <a:pt x="63" y="1757"/>
                      <a:pt x="0" y="1852"/>
                      <a:pt x="0" y="2009"/>
                    </a:cubicBezTo>
                    <a:cubicBezTo>
                      <a:pt x="0" y="2167"/>
                      <a:pt x="63" y="2324"/>
                      <a:pt x="221" y="2356"/>
                    </a:cubicBezTo>
                    <a:lnTo>
                      <a:pt x="1198" y="2828"/>
                    </a:lnTo>
                    <a:lnTo>
                      <a:pt x="1670" y="3836"/>
                    </a:lnTo>
                    <a:cubicBezTo>
                      <a:pt x="1765" y="3994"/>
                      <a:pt x="1891" y="4057"/>
                      <a:pt x="2048" y="4057"/>
                    </a:cubicBezTo>
                    <a:cubicBezTo>
                      <a:pt x="2206" y="4057"/>
                      <a:pt x="2363" y="3994"/>
                      <a:pt x="2395" y="3836"/>
                    </a:cubicBezTo>
                    <a:lnTo>
                      <a:pt x="2867" y="2828"/>
                    </a:lnTo>
                    <a:lnTo>
                      <a:pt x="3907" y="2356"/>
                    </a:lnTo>
                    <a:cubicBezTo>
                      <a:pt x="4065" y="2293"/>
                      <a:pt x="4128" y="2167"/>
                      <a:pt x="4128" y="2009"/>
                    </a:cubicBezTo>
                    <a:cubicBezTo>
                      <a:pt x="4128" y="1852"/>
                      <a:pt x="4033" y="1757"/>
                      <a:pt x="3939" y="1663"/>
                    </a:cubicBezTo>
                    <a:lnTo>
                      <a:pt x="2899" y="1190"/>
                    </a:lnTo>
                    <a:lnTo>
                      <a:pt x="2426" y="213"/>
                    </a:lnTo>
                    <a:cubicBezTo>
                      <a:pt x="2348" y="72"/>
                      <a:pt x="2206" y="1"/>
                      <a:pt x="20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2" name="Google Shape;8002;p66"/>
              <p:cNvSpPr/>
              <p:nvPr/>
            </p:nvSpPr>
            <p:spPr>
              <a:xfrm>
                <a:off x="-12160675" y="4186000"/>
                <a:ext cx="104000" cy="101425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4057" extrusionOk="0">
                    <a:moveTo>
                      <a:pt x="2092" y="1"/>
                    </a:moveTo>
                    <a:cubicBezTo>
                      <a:pt x="1946" y="1"/>
                      <a:pt x="1797" y="72"/>
                      <a:pt x="1702" y="213"/>
                    </a:cubicBezTo>
                    <a:lnTo>
                      <a:pt x="1230" y="1190"/>
                    </a:lnTo>
                    <a:lnTo>
                      <a:pt x="221" y="1663"/>
                    </a:lnTo>
                    <a:cubicBezTo>
                      <a:pt x="64" y="1757"/>
                      <a:pt x="1" y="1852"/>
                      <a:pt x="1" y="2009"/>
                    </a:cubicBezTo>
                    <a:cubicBezTo>
                      <a:pt x="1" y="2167"/>
                      <a:pt x="64" y="2324"/>
                      <a:pt x="221" y="2387"/>
                    </a:cubicBezTo>
                    <a:lnTo>
                      <a:pt x="1230" y="2860"/>
                    </a:lnTo>
                    <a:lnTo>
                      <a:pt x="1702" y="3836"/>
                    </a:lnTo>
                    <a:cubicBezTo>
                      <a:pt x="1797" y="3994"/>
                      <a:pt x="1923" y="4057"/>
                      <a:pt x="2080" y="4057"/>
                    </a:cubicBezTo>
                    <a:cubicBezTo>
                      <a:pt x="2238" y="4057"/>
                      <a:pt x="2395" y="3994"/>
                      <a:pt x="2427" y="3836"/>
                    </a:cubicBezTo>
                    <a:lnTo>
                      <a:pt x="2899" y="2860"/>
                    </a:lnTo>
                    <a:lnTo>
                      <a:pt x="3876" y="2387"/>
                    </a:lnTo>
                    <a:cubicBezTo>
                      <a:pt x="4034" y="2324"/>
                      <a:pt x="4160" y="2167"/>
                      <a:pt x="4160" y="2009"/>
                    </a:cubicBezTo>
                    <a:cubicBezTo>
                      <a:pt x="4160" y="1852"/>
                      <a:pt x="4065" y="1694"/>
                      <a:pt x="3939" y="1663"/>
                    </a:cubicBezTo>
                    <a:lnTo>
                      <a:pt x="2931" y="1190"/>
                    </a:lnTo>
                    <a:lnTo>
                      <a:pt x="2458" y="213"/>
                    </a:lnTo>
                    <a:cubicBezTo>
                      <a:pt x="2380" y="72"/>
                      <a:pt x="2238" y="1"/>
                      <a:pt x="20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3" name="Google Shape;8003;p66"/>
              <p:cNvSpPr/>
              <p:nvPr/>
            </p:nvSpPr>
            <p:spPr>
              <a:xfrm>
                <a:off x="-12049600" y="4144075"/>
                <a:ext cx="127600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5104" h="2710" extrusionOk="0">
                    <a:moveTo>
                      <a:pt x="851" y="0"/>
                    </a:moveTo>
                    <a:cubicBezTo>
                      <a:pt x="819" y="32"/>
                      <a:pt x="662" y="63"/>
                      <a:pt x="599" y="189"/>
                    </a:cubicBezTo>
                    <a:cubicBezTo>
                      <a:pt x="63" y="945"/>
                      <a:pt x="0" y="1890"/>
                      <a:pt x="347" y="2710"/>
                    </a:cubicBezTo>
                    <a:lnTo>
                      <a:pt x="2394" y="1670"/>
                    </a:lnTo>
                    <a:cubicBezTo>
                      <a:pt x="2426" y="1638"/>
                      <a:pt x="2521" y="1638"/>
                      <a:pt x="2552" y="1638"/>
                    </a:cubicBezTo>
                    <a:cubicBezTo>
                      <a:pt x="2647" y="1638"/>
                      <a:pt x="2678" y="1638"/>
                      <a:pt x="2710" y="1670"/>
                    </a:cubicBezTo>
                    <a:lnTo>
                      <a:pt x="4757" y="2710"/>
                    </a:lnTo>
                    <a:cubicBezTo>
                      <a:pt x="5104" y="1890"/>
                      <a:pt x="5041" y="945"/>
                      <a:pt x="4537" y="189"/>
                    </a:cubicBezTo>
                    <a:cubicBezTo>
                      <a:pt x="4442" y="63"/>
                      <a:pt x="4316" y="0"/>
                      <a:pt x="41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4" name="Google Shape;8004;p66"/>
              <p:cNvSpPr/>
              <p:nvPr/>
            </p:nvSpPr>
            <p:spPr>
              <a:xfrm>
                <a:off x="-12033850" y="4212600"/>
                <a:ext cx="99250" cy="118150"/>
              </a:xfrm>
              <a:custGeom>
                <a:avLst/>
                <a:gdLst/>
                <a:ahLst/>
                <a:cxnLst/>
                <a:rect l="l" t="t" r="r" b="b"/>
                <a:pathLst>
                  <a:path w="3970" h="4726" extrusionOk="0">
                    <a:moveTo>
                      <a:pt x="1575" y="0"/>
                    </a:moveTo>
                    <a:lnTo>
                      <a:pt x="0" y="788"/>
                    </a:lnTo>
                    <a:lnTo>
                      <a:pt x="662" y="4726"/>
                    </a:lnTo>
                    <a:lnTo>
                      <a:pt x="3308" y="4726"/>
                    </a:lnTo>
                    <a:lnTo>
                      <a:pt x="3970" y="788"/>
                    </a:lnTo>
                    <a:lnTo>
                      <a:pt x="2395" y="0"/>
                    </a:lnTo>
                    <a:lnTo>
                      <a:pt x="2395" y="1827"/>
                    </a:lnTo>
                    <a:cubicBezTo>
                      <a:pt x="2395" y="2048"/>
                      <a:pt x="2206" y="2268"/>
                      <a:pt x="1954" y="2268"/>
                    </a:cubicBezTo>
                    <a:cubicBezTo>
                      <a:pt x="1733" y="2268"/>
                      <a:pt x="1575" y="2048"/>
                      <a:pt x="1575" y="1827"/>
                    </a:cubicBezTo>
                    <a:lnTo>
                      <a:pt x="157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05" name="Google Shape;8005;p66"/>
            <p:cNvGrpSpPr/>
            <p:nvPr/>
          </p:nvGrpSpPr>
          <p:grpSpPr>
            <a:xfrm>
              <a:off x="3460204" y="2091043"/>
              <a:ext cx="233831" cy="233964"/>
              <a:chOff x="-10391650" y="3180600"/>
              <a:chExt cx="352875" cy="353075"/>
            </a:xfrm>
            <a:grpFill/>
          </p:grpSpPr>
          <p:sp>
            <p:nvSpPr>
              <p:cNvPr id="8006" name="Google Shape;8006;p66"/>
              <p:cNvSpPr/>
              <p:nvPr/>
            </p:nvSpPr>
            <p:spPr>
              <a:xfrm>
                <a:off x="-10390875" y="3263500"/>
                <a:ext cx="35210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14084" h="1702" extrusionOk="0">
                    <a:moveTo>
                      <a:pt x="820" y="1"/>
                    </a:moveTo>
                    <a:cubicBezTo>
                      <a:pt x="347" y="1"/>
                      <a:pt x="1" y="379"/>
                      <a:pt x="1" y="851"/>
                    </a:cubicBezTo>
                    <a:lnTo>
                      <a:pt x="1" y="1261"/>
                    </a:lnTo>
                    <a:cubicBezTo>
                      <a:pt x="1" y="1513"/>
                      <a:pt x="190" y="1702"/>
                      <a:pt x="410" y="1702"/>
                    </a:cubicBezTo>
                    <a:lnTo>
                      <a:pt x="13674" y="1702"/>
                    </a:lnTo>
                    <a:cubicBezTo>
                      <a:pt x="13894" y="1702"/>
                      <a:pt x="14083" y="1513"/>
                      <a:pt x="14083" y="1261"/>
                    </a:cubicBezTo>
                    <a:lnTo>
                      <a:pt x="14083" y="851"/>
                    </a:lnTo>
                    <a:cubicBezTo>
                      <a:pt x="14083" y="410"/>
                      <a:pt x="13705" y="1"/>
                      <a:pt x="1326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7" name="Google Shape;8007;p66"/>
              <p:cNvSpPr/>
              <p:nvPr/>
            </p:nvSpPr>
            <p:spPr>
              <a:xfrm>
                <a:off x="-10391650" y="3451750"/>
                <a:ext cx="352875" cy="81925"/>
              </a:xfrm>
              <a:custGeom>
                <a:avLst/>
                <a:gdLst/>
                <a:ahLst/>
                <a:cxnLst/>
                <a:rect l="l" t="t" r="r" b="b"/>
                <a:pathLst>
                  <a:path w="14115" h="3277" extrusionOk="0">
                    <a:moveTo>
                      <a:pt x="2079" y="0"/>
                    </a:moveTo>
                    <a:cubicBezTo>
                      <a:pt x="1418" y="0"/>
                      <a:pt x="819" y="536"/>
                      <a:pt x="819" y="1229"/>
                    </a:cubicBezTo>
                    <a:lnTo>
                      <a:pt x="819" y="1607"/>
                    </a:lnTo>
                    <a:cubicBezTo>
                      <a:pt x="347" y="1607"/>
                      <a:pt x="0" y="1954"/>
                      <a:pt x="0" y="2458"/>
                    </a:cubicBezTo>
                    <a:lnTo>
                      <a:pt x="0" y="2867"/>
                    </a:lnTo>
                    <a:cubicBezTo>
                      <a:pt x="0" y="3119"/>
                      <a:pt x="189" y="3277"/>
                      <a:pt x="378" y="3277"/>
                    </a:cubicBezTo>
                    <a:lnTo>
                      <a:pt x="13642" y="3277"/>
                    </a:lnTo>
                    <a:cubicBezTo>
                      <a:pt x="13894" y="3277"/>
                      <a:pt x="14083" y="3088"/>
                      <a:pt x="14083" y="2867"/>
                    </a:cubicBezTo>
                    <a:lnTo>
                      <a:pt x="14083" y="2458"/>
                    </a:lnTo>
                    <a:cubicBezTo>
                      <a:pt x="14114" y="1954"/>
                      <a:pt x="13736" y="1607"/>
                      <a:pt x="13295" y="1607"/>
                    </a:cubicBezTo>
                    <a:lnTo>
                      <a:pt x="13295" y="1229"/>
                    </a:lnTo>
                    <a:cubicBezTo>
                      <a:pt x="13295" y="567"/>
                      <a:pt x="12760" y="0"/>
                      <a:pt x="120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8" name="Google Shape;8008;p66"/>
              <p:cNvSpPr/>
              <p:nvPr/>
            </p:nvSpPr>
            <p:spPr>
              <a:xfrm>
                <a:off x="-10327075" y="3180600"/>
                <a:ext cx="223700" cy="62450"/>
              </a:xfrm>
              <a:custGeom>
                <a:avLst/>
                <a:gdLst/>
                <a:ahLst/>
                <a:cxnLst/>
                <a:rect l="l" t="t" r="r" b="b"/>
                <a:pathLst>
                  <a:path w="8948" h="2498" extrusionOk="0">
                    <a:moveTo>
                      <a:pt x="4490" y="1"/>
                    </a:moveTo>
                    <a:cubicBezTo>
                      <a:pt x="4419" y="1"/>
                      <a:pt x="4348" y="24"/>
                      <a:pt x="4285" y="72"/>
                    </a:cubicBezTo>
                    <a:lnTo>
                      <a:pt x="0" y="2498"/>
                    </a:lnTo>
                    <a:lnTo>
                      <a:pt x="8948" y="2498"/>
                    </a:lnTo>
                    <a:lnTo>
                      <a:pt x="4695" y="72"/>
                    </a:lnTo>
                    <a:cubicBezTo>
                      <a:pt x="4632" y="24"/>
                      <a:pt x="4561" y="1"/>
                      <a:pt x="449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09" name="Google Shape;8009;p66"/>
              <p:cNvSpPr/>
              <p:nvPr/>
            </p:nvSpPr>
            <p:spPr>
              <a:xfrm>
                <a:off x="-10245950" y="3325725"/>
                <a:ext cx="6145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458" h="4191" extrusionOk="0">
                    <a:moveTo>
                      <a:pt x="0" y="1"/>
                    </a:moveTo>
                    <a:lnTo>
                      <a:pt x="0" y="4191"/>
                    </a:lnTo>
                    <a:lnTo>
                      <a:pt x="2458" y="4191"/>
                    </a:lnTo>
                    <a:lnTo>
                      <a:pt x="245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10" name="Google Shape;8010;p66"/>
              <p:cNvSpPr/>
              <p:nvPr/>
            </p:nvSpPr>
            <p:spPr>
              <a:xfrm>
                <a:off x="-10142775" y="3325725"/>
                <a:ext cx="6302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4191" extrusionOk="0">
                    <a:moveTo>
                      <a:pt x="1" y="1"/>
                    </a:moveTo>
                    <a:lnTo>
                      <a:pt x="1" y="4191"/>
                    </a:lnTo>
                    <a:lnTo>
                      <a:pt x="2521" y="4191"/>
                    </a:lnTo>
                    <a:lnTo>
                      <a:pt x="252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11" name="Google Shape;8011;p66"/>
              <p:cNvSpPr/>
              <p:nvPr/>
            </p:nvSpPr>
            <p:spPr>
              <a:xfrm>
                <a:off x="-10350700" y="3325725"/>
                <a:ext cx="6225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4191" extrusionOk="0">
                    <a:moveTo>
                      <a:pt x="0" y="1"/>
                    </a:moveTo>
                    <a:lnTo>
                      <a:pt x="0" y="4191"/>
                    </a:lnTo>
                    <a:lnTo>
                      <a:pt x="2489" y="4191"/>
                    </a:lnTo>
                    <a:lnTo>
                      <a:pt x="248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12" name="Google Shape;8012;p66"/>
            <p:cNvGrpSpPr/>
            <p:nvPr/>
          </p:nvGrpSpPr>
          <p:grpSpPr>
            <a:xfrm>
              <a:off x="3460460" y="2381547"/>
              <a:ext cx="233318" cy="232804"/>
              <a:chOff x="-10390875" y="3616350"/>
              <a:chExt cx="352100" cy="351325"/>
            </a:xfrm>
            <a:grpFill/>
          </p:grpSpPr>
          <p:sp>
            <p:nvSpPr>
              <p:cNvPr id="8013" name="Google Shape;8013;p66"/>
              <p:cNvSpPr/>
              <p:nvPr/>
            </p:nvSpPr>
            <p:spPr>
              <a:xfrm>
                <a:off x="-10308950" y="3780175"/>
                <a:ext cx="186675" cy="104800"/>
              </a:xfrm>
              <a:custGeom>
                <a:avLst/>
                <a:gdLst/>
                <a:ahLst/>
                <a:cxnLst/>
                <a:rect l="l" t="t" r="r" b="b"/>
                <a:pathLst>
                  <a:path w="7467" h="4192" extrusionOk="0">
                    <a:moveTo>
                      <a:pt x="0" y="1"/>
                    </a:moveTo>
                    <a:lnTo>
                      <a:pt x="0" y="4191"/>
                    </a:lnTo>
                    <a:lnTo>
                      <a:pt x="7467" y="4191"/>
                    </a:lnTo>
                    <a:lnTo>
                      <a:pt x="746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14" name="Google Shape;8014;p66"/>
              <p:cNvSpPr/>
              <p:nvPr/>
            </p:nvSpPr>
            <p:spPr>
              <a:xfrm>
                <a:off x="-10390875" y="3698275"/>
                <a:ext cx="35210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14084" h="10776" extrusionOk="0">
                    <a:moveTo>
                      <a:pt x="11216" y="2426"/>
                    </a:moveTo>
                    <a:cubicBezTo>
                      <a:pt x="11468" y="2426"/>
                      <a:pt x="11626" y="2615"/>
                      <a:pt x="11626" y="2867"/>
                    </a:cubicBezTo>
                    <a:lnTo>
                      <a:pt x="11626" y="7845"/>
                    </a:lnTo>
                    <a:cubicBezTo>
                      <a:pt x="11626" y="8097"/>
                      <a:pt x="11437" y="8255"/>
                      <a:pt x="11216" y="8255"/>
                    </a:cubicBezTo>
                    <a:lnTo>
                      <a:pt x="2931" y="8255"/>
                    </a:lnTo>
                    <a:cubicBezTo>
                      <a:pt x="2678" y="8255"/>
                      <a:pt x="2489" y="8066"/>
                      <a:pt x="2489" y="7845"/>
                    </a:cubicBezTo>
                    <a:lnTo>
                      <a:pt x="2489" y="2867"/>
                    </a:lnTo>
                    <a:cubicBezTo>
                      <a:pt x="2489" y="2615"/>
                      <a:pt x="2678" y="2426"/>
                      <a:pt x="2931" y="2426"/>
                    </a:cubicBezTo>
                    <a:close/>
                    <a:moveTo>
                      <a:pt x="1670" y="0"/>
                    </a:moveTo>
                    <a:cubicBezTo>
                      <a:pt x="757" y="0"/>
                      <a:pt x="1" y="725"/>
                      <a:pt x="1" y="1639"/>
                    </a:cubicBezTo>
                    <a:cubicBezTo>
                      <a:pt x="1" y="2237"/>
                      <a:pt x="316" y="2773"/>
                      <a:pt x="820" y="3056"/>
                    </a:cubicBezTo>
                    <a:lnTo>
                      <a:pt x="820" y="7719"/>
                    </a:lnTo>
                    <a:cubicBezTo>
                      <a:pt x="316" y="7971"/>
                      <a:pt x="1" y="8538"/>
                      <a:pt x="1" y="9137"/>
                    </a:cubicBezTo>
                    <a:cubicBezTo>
                      <a:pt x="1" y="10019"/>
                      <a:pt x="757" y="10775"/>
                      <a:pt x="1670" y="10775"/>
                    </a:cubicBezTo>
                    <a:cubicBezTo>
                      <a:pt x="2237" y="10775"/>
                      <a:pt x="2805" y="10460"/>
                      <a:pt x="3057" y="9956"/>
                    </a:cubicBezTo>
                    <a:lnTo>
                      <a:pt x="11027" y="9956"/>
                    </a:lnTo>
                    <a:cubicBezTo>
                      <a:pt x="11311" y="10460"/>
                      <a:pt x="11846" y="10775"/>
                      <a:pt x="12445" y="10775"/>
                    </a:cubicBezTo>
                    <a:cubicBezTo>
                      <a:pt x="13359" y="10775"/>
                      <a:pt x="14083" y="10019"/>
                      <a:pt x="14083" y="9137"/>
                    </a:cubicBezTo>
                    <a:cubicBezTo>
                      <a:pt x="14083" y="8538"/>
                      <a:pt x="13800" y="7971"/>
                      <a:pt x="13264" y="7719"/>
                    </a:cubicBezTo>
                    <a:lnTo>
                      <a:pt x="13264" y="3056"/>
                    </a:lnTo>
                    <a:cubicBezTo>
                      <a:pt x="13800" y="2741"/>
                      <a:pt x="14083" y="2237"/>
                      <a:pt x="14083" y="1639"/>
                    </a:cubicBezTo>
                    <a:cubicBezTo>
                      <a:pt x="14083" y="725"/>
                      <a:pt x="13359" y="0"/>
                      <a:pt x="12445" y="0"/>
                    </a:cubicBezTo>
                    <a:cubicBezTo>
                      <a:pt x="11846" y="0"/>
                      <a:pt x="11311" y="315"/>
                      <a:pt x="11027" y="820"/>
                    </a:cubicBezTo>
                    <a:lnTo>
                      <a:pt x="3057" y="820"/>
                    </a:lnTo>
                    <a:cubicBezTo>
                      <a:pt x="2805" y="315"/>
                      <a:pt x="2237" y="0"/>
                      <a:pt x="16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15" name="Google Shape;8015;p66"/>
              <p:cNvSpPr/>
              <p:nvPr/>
            </p:nvSpPr>
            <p:spPr>
              <a:xfrm>
                <a:off x="-10268000" y="3616350"/>
                <a:ext cx="103975" cy="81150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3246" extrusionOk="0">
                    <a:moveTo>
                      <a:pt x="2048" y="1"/>
                    </a:moveTo>
                    <a:cubicBezTo>
                      <a:pt x="1387" y="1"/>
                      <a:pt x="851" y="536"/>
                      <a:pt x="851" y="1230"/>
                    </a:cubicBezTo>
                    <a:cubicBezTo>
                      <a:pt x="851" y="1450"/>
                      <a:pt x="914" y="1671"/>
                      <a:pt x="1040" y="1891"/>
                    </a:cubicBezTo>
                    <a:lnTo>
                      <a:pt x="0" y="3246"/>
                    </a:lnTo>
                    <a:lnTo>
                      <a:pt x="1072" y="3246"/>
                    </a:lnTo>
                    <a:lnTo>
                      <a:pt x="1733" y="2364"/>
                    </a:lnTo>
                    <a:cubicBezTo>
                      <a:pt x="1859" y="2395"/>
                      <a:pt x="1985" y="2427"/>
                      <a:pt x="2080" y="2427"/>
                    </a:cubicBezTo>
                    <a:cubicBezTo>
                      <a:pt x="2206" y="2427"/>
                      <a:pt x="2332" y="2395"/>
                      <a:pt x="2458" y="2364"/>
                    </a:cubicBezTo>
                    <a:lnTo>
                      <a:pt x="3119" y="3246"/>
                    </a:lnTo>
                    <a:lnTo>
                      <a:pt x="4159" y="3246"/>
                    </a:lnTo>
                    <a:lnTo>
                      <a:pt x="3119" y="1891"/>
                    </a:lnTo>
                    <a:cubicBezTo>
                      <a:pt x="3245" y="1671"/>
                      <a:pt x="3308" y="1450"/>
                      <a:pt x="3308" y="1230"/>
                    </a:cubicBezTo>
                    <a:cubicBezTo>
                      <a:pt x="3308" y="536"/>
                      <a:pt x="2773" y="1"/>
                      <a:pt x="20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16" name="Google Shape;8016;p66"/>
            <p:cNvGrpSpPr/>
            <p:nvPr/>
          </p:nvGrpSpPr>
          <p:grpSpPr>
            <a:xfrm>
              <a:off x="3771457" y="2668928"/>
              <a:ext cx="205652" cy="233318"/>
              <a:chOff x="-10370400" y="4049550"/>
              <a:chExt cx="310350" cy="352100"/>
            </a:xfrm>
            <a:grpFill/>
          </p:grpSpPr>
          <p:sp>
            <p:nvSpPr>
              <p:cNvPr id="8017" name="Google Shape;8017;p66"/>
              <p:cNvSpPr/>
              <p:nvPr/>
            </p:nvSpPr>
            <p:spPr>
              <a:xfrm>
                <a:off x="-10308175" y="4224400"/>
                <a:ext cx="185900" cy="1158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4632" extrusionOk="0">
                    <a:moveTo>
                      <a:pt x="1" y="1"/>
                    </a:moveTo>
                    <a:lnTo>
                      <a:pt x="1" y="4632"/>
                    </a:lnTo>
                    <a:lnTo>
                      <a:pt x="1639" y="4632"/>
                    </a:lnTo>
                    <a:lnTo>
                      <a:pt x="1639" y="1261"/>
                    </a:lnTo>
                    <a:cubicBezTo>
                      <a:pt x="1639" y="1040"/>
                      <a:pt x="1859" y="883"/>
                      <a:pt x="2048" y="883"/>
                    </a:cubicBezTo>
                    <a:cubicBezTo>
                      <a:pt x="2269" y="883"/>
                      <a:pt x="2489" y="1072"/>
                      <a:pt x="2489" y="1261"/>
                    </a:cubicBezTo>
                    <a:lnTo>
                      <a:pt x="2489" y="4632"/>
                    </a:lnTo>
                    <a:lnTo>
                      <a:pt x="3309" y="4632"/>
                    </a:lnTo>
                    <a:lnTo>
                      <a:pt x="3309" y="1261"/>
                    </a:lnTo>
                    <a:cubicBezTo>
                      <a:pt x="3309" y="1040"/>
                      <a:pt x="3498" y="883"/>
                      <a:pt x="3750" y="883"/>
                    </a:cubicBezTo>
                    <a:cubicBezTo>
                      <a:pt x="3970" y="883"/>
                      <a:pt x="4128" y="1072"/>
                      <a:pt x="4128" y="1261"/>
                    </a:cubicBezTo>
                    <a:lnTo>
                      <a:pt x="4128" y="4632"/>
                    </a:lnTo>
                    <a:lnTo>
                      <a:pt x="4947" y="4632"/>
                    </a:lnTo>
                    <a:lnTo>
                      <a:pt x="4947" y="1261"/>
                    </a:lnTo>
                    <a:cubicBezTo>
                      <a:pt x="4947" y="1040"/>
                      <a:pt x="5167" y="883"/>
                      <a:pt x="5388" y="883"/>
                    </a:cubicBezTo>
                    <a:cubicBezTo>
                      <a:pt x="5640" y="883"/>
                      <a:pt x="5829" y="1072"/>
                      <a:pt x="5829" y="1261"/>
                    </a:cubicBezTo>
                    <a:lnTo>
                      <a:pt x="5829" y="4632"/>
                    </a:lnTo>
                    <a:lnTo>
                      <a:pt x="7436" y="4632"/>
                    </a:lnTo>
                    <a:lnTo>
                      <a:pt x="743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18" name="Google Shape;8018;p66"/>
              <p:cNvSpPr/>
              <p:nvPr/>
            </p:nvSpPr>
            <p:spPr>
              <a:xfrm>
                <a:off x="-10292425" y="4121225"/>
                <a:ext cx="159125" cy="30750"/>
              </a:xfrm>
              <a:custGeom>
                <a:avLst/>
                <a:gdLst/>
                <a:ahLst/>
                <a:cxnLst/>
                <a:rect l="l" t="t" r="r" b="b"/>
                <a:pathLst>
                  <a:path w="6365" h="1230" extrusionOk="0">
                    <a:moveTo>
                      <a:pt x="694" y="0"/>
                    </a:moveTo>
                    <a:cubicBezTo>
                      <a:pt x="694" y="158"/>
                      <a:pt x="662" y="316"/>
                      <a:pt x="631" y="442"/>
                    </a:cubicBezTo>
                    <a:cubicBezTo>
                      <a:pt x="505" y="757"/>
                      <a:pt x="284" y="1040"/>
                      <a:pt x="1" y="1229"/>
                    </a:cubicBezTo>
                    <a:lnTo>
                      <a:pt x="6365" y="1229"/>
                    </a:lnTo>
                    <a:cubicBezTo>
                      <a:pt x="6018" y="1040"/>
                      <a:pt x="5798" y="788"/>
                      <a:pt x="5672" y="442"/>
                    </a:cubicBezTo>
                    <a:cubicBezTo>
                      <a:pt x="5577" y="284"/>
                      <a:pt x="5577" y="126"/>
                      <a:pt x="55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19" name="Google Shape;8019;p66"/>
              <p:cNvSpPr/>
              <p:nvPr/>
            </p:nvSpPr>
            <p:spPr>
              <a:xfrm>
                <a:off x="-10370400" y="4049550"/>
                <a:ext cx="310350" cy="91400"/>
              </a:xfrm>
              <a:custGeom>
                <a:avLst/>
                <a:gdLst/>
                <a:ahLst/>
                <a:cxnLst/>
                <a:rect l="l" t="t" r="r" b="b"/>
                <a:pathLst>
                  <a:path w="12414" h="3656" extrusionOk="0">
                    <a:moveTo>
                      <a:pt x="2049" y="1"/>
                    </a:moveTo>
                    <a:cubicBezTo>
                      <a:pt x="977" y="1"/>
                      <a:pt x="95" y="820"/>
                      <a:pt x="1" y="1891"/>
                    </a:cubicBezTo>
                    <a:cubicBezTo>
                      <a:pt x="95" y="2867"/>
                      <a:pt x="946" y="3655"/>
                      <a:pt x="1954" y="3655"/>
                    </a:cubicBezTo>
                    <a:cubicBezTo>
                      <a:pt x="2427" y="3655"/>
                      <a:pt x="2773" y="3340"/>
                      <a:pt x="2899" y="3025"/>
                    </a:cubicBezTo>
                    <a:cubicBezTo>
                      <a:pt x="2931" y="2867"/>
                      <a:pt x="2962" y="2678"/>
                      <a:pt x="2805" y="2521"/>
                    </a:cubicBezTo>
                    <a:cubicBezTo>
                      <a:pt x="2729" y="2461"/>
                      <a:pt x="2618" y="2422"/>
                      <a:pt x="2520" y="2422"/>
                    </a:cubicBezTo>
                    <a:cubicBezTo>
                      <a:pt x="2411" y="2422"/>
                      <a:pt x="2317" y="2469"/>
                      <a:pt x="2301" y="2584"/>
                    </a:cubicBezTo>
                    <a:cubicBezTo>
                      <a:pt x="2274" y="2793"/>
                      <a:pt x="2097" y="2915"/>
                      <a:pt x="1911" y="2915"/>
                    </a:cubicBezTo>
                    <a:cubicBezTo>
                      <a:pt x="1873" y="2915"/>
                      <a:pt x="1834" y="2910"/>
                      <a:pt x="1796" y="2899"/>
                    </a:cubicBezTo>
                    <a:cubicBezTo>
                      <a:pt x="1544" y="2867"/>
                      <a:pt x="1418" y="2647"/>
                      <a:pt x="1481" y="2395"/>
                    </a:cubicBezTo>
                    <a:cubicBezTo>
                      <a:pt x="1595" y="1848"/>
                      <a:pt x="2036" y="1594"/>
                      <a:pt x="2500" y="1594"/>
                    </a:cubicBezTo>
                    <a:cubicBezTo>
                      <a:pt x="2811" y="1594"/>
                      <a:pt x="3132" y="1708"/>
                      <a:pt x="3372" y="1922"/>
                    </a:cubicBezTo>
                    <a:lnTo>
                      <a:pt x="3466" y="2048"/>
                    </a:lnTo>
                    <a:lnTo>
                      <a:pt x="8917" y="2048"/>
                    </a:lnTo>
                    <a:lnTo>
                      <a:pt x="9043" y="1922"/>
                    </a:lnTo>
                    <a:cubicBezTo>
                      <a:pt x="9262" y="1715"/>
                      <a:pt x="9561" y="1612"/>
                      <a:pt x="9856" y="1612"/>
                    </a:cubicBezTo>
                    <a:cubicBezTo>
                      <a:pt x="10325" y="1612"/>
                      <a:pt x="10785" y="1873"/>
                      <a:pt x="10901" y="2395"/>
                    </a:cubicBezTo>
                    <a:cubicBezTo>
                      <a:pt x="10964" y="2647"/>
                      <a:pt x="10838" y="2836"/>
                      <a:pt x="10618" y="2899"/>
                    </a:cubicBezTo>
                    <a:cubicBezTo>
                      <a:pt x="10575" y="2910"/>
                      <a:pt x="10533" y="2915"/>
                      <a:pt x="10494" y="2915"/>
                    </a:cubicBezTo>
                    <a:cubicBezTo>
                      <a:pt x="10304" y="2915"/>
                      <a:pt x="10161" y="2793"/>
                      <a:pt x="10082" y="2584"/>
                    </a:cubicBezTo>
                    <a:cubicBezTo>
                      <a:pt x="10066" y="2469"/>
                      <a:pt x="9963" y="2422"/>
                      <a:pt x="9851" y="2422"/>
                    </a:cubicBezTo>
                    <a:cubicBezTo>
                      <a:pt x="9749" y="2422"/>
                      <a:pt x="9638" y="2461"/>
                      <a:pt x="9578" y="2521"/>
                    </a:cubicBezTo>
                    <a:cubicBezTo>
                      <a:pt x="9421" y="2678"/>
                      <a:pt x="9452" y="2867"/>
                      <a:pt x="9515" y="3025"/>
                    </a:cubicBezTo>
                    <a:cubicBezTo>
                      <a:pt x="9610" y="3340"/>
                      <a:pt x="10019" y="3655"/>
                      <a:pt x="10460" y="3655"/>
                    </a:cubicBezTo>
                    <a:cubicBezTo>
                      <a:pt x="11311" y="3655"/>
                      <a:pt x="12067" y="3056"/>
                      <a:pt x="12288" y="2269"/>
                    </a:cubicBezTo>
                    <a:cubicBezTo>
                      <a:pt x="12288" y="2206"/>
                      <a:pt x="12351" y="2111"/>
                      <a:pt x="12351" y="2048"/>
                    </a:cubicBezTo>
                    <a:cubicBezTo>
                      <a:pt x="12414" y="883"/>
                      <a:pt x="11468" y="1"/>
                      <a:pt x="103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0" name="Google Shape;8020;p66"/>
              <p:cNvSpPr/>
              <p:nvPr/>
            </p:nvSpPr>
            <p:spPr>
              <a:xfrm>
                <a:off x="-10328650" y="4173200"/>
                <a:ext cx="226850" cy="30750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1230" extrusionOk="0">
                    <a:moveTo>
                      <a:pt x="0" y="1"/>
                    </a:moveTo>
                    <a:cubicBezTo>
                      <a:pt x="0" y="694"/>
                      <a:pt x="536" y="1229"/>
                      <a:pt x="1198" y="1229"/>
                    </a:cubicBezTo>
                    <a:lnTo>
                      <a:pt x="7814" y="1229"/>
                    </a:lnTo>
                    <a:cubicBezTo>
                      <a:pt x="8507" y="1229"/>
                      <a:pt x="9074" y="694"/>
                      <a:pt x="90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1" name="Google Shape;8021;p66"/>
              <p:cNvSpPr/>
              <p:nvPr/>
            </p:nvSpPr>
            <p:spPr>
              <a:xfrm>
                <a:off x="-10328650" y="4360650"/>
                <a:ext cx="226850" cy="41000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1640" extrusionOk="0">
                    <a:moveTo>
                      <a:pt x="410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1230"/>
                    </a:lnTo>
                    <a:cubicBezTo>
                      <a:pt x="0" y="1450"/>
                      <a:pt x="189" y="1639"/>
                      <a:pt x="410" y="1639"/>
                    </a:cubicBezTo>
                    <a:lnTo>
                      <a:pt x="8696" y="1639"/>
                    </a:lnTo>
                    <a:cubicBezTo>
                      <a:pt x="8916" y="1639"/>
                      <a:pt x="9074" y="1450"/>
                      <a:pt x="9074" y="1230"/>
                    </a:cubicBezTo>
                    <a:lnTo>
                      <a:pt x="9074" y="379"/>
                    </a:lnTo>
                    <a:cubicBezTo>
                      <a:pt x="9074" y="158"/>
                      <a:pt x="8885" y="1"/>
                      <a:pt x="86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22" name="Google Shape;8022;p66"/>
            <p:cNvGrpSpPr/>
            <p:nvPr/>
          </p:nvGrpSpPr>
          <p:grpSpPr>
            <a:xfrm>
              <a:off x="4625511" y="2091308"/>
              <a:ext cx="249503" cy="233434"/>
              <a:chOff x="-8674650" y="3210975"/>
              <a:chExt cx="376525" cy="352275"/>
            </a:xfrm>
            <a:grpFill/>
          </p:grpSpPr>
          <p:sp>
            <p:nvSpPr>
              <p:cNvPr id="8023" name="Google Shape;8023;p66"/>
              <p:cNvSpPr/>
              <p:nvPr/>
            </p:nvSpPr>
            <p:spPr>
              <a:xfrm>
                <a:off x="-8542325" y="3335375"/>
                <a:ext cx="112650" cy="104375"/>
              </a:xfrm>
              <a:custGeom>
                <a:avLst/>
                <a:gdLst/>
                <a:ahLst/>
                <a:cxnLst/>
                <a:rect l="l" t="t" r="r" b="b"/>
                <a:pathLst>
                  <a:path w="4506" h="4175" extrusionOk="0">
                    <a:moveTo>
                      <a:pt x="2226" y="843"/>
                    </a:moveTo>
                    <a:cubicBezTo>
                      <a:pt x="2537" y="843"/>
                      <a:pt x="2852" y="969"/>
                      <a:pt x="3120" y="1221"/>
                    </a:cubicBezTo>
                    <a:cubicBezTo>
                      <a:pt x="3624" y="1694"/>
                      <a:pt x="3624" y="2545"/>
                      <a:pt x="3120" y="3017"/>
                    </a:cubicBezTo>
                    <a:cubicBezTo>
                      <a:pt x="2883" y="3238"/>
                      <a:pt x="2568" y="3348"/>
                      <a:pt x="2249" y="3348"/>
                    </a:cubicBezTo>
                    <a:cubicBezTo>
                      <a:pt x="1930" y="3348"/>
                      <a:pt x="1607" y="3238"/>
                      <a:pt x="1355" y="3017"/>
                    </a:cubicBezTo>
                    <a:cubicBezTo>
                      <a:pt x="883" y="2545"/>
                      <a:pt x="883" y="1694"/>
                      <a:pt x="1355" y="1221"/>
                    </a:cubicBezTo>
                    <a:cubicBezTo>
                      <a:pt x="1607" y="969"/>
                      <a:pt x="1915" y="843"/>
                      <a:pt x="2226" y="843"/>
                    </a:cubicBezTo>
                    <a:close/>
                    <a:moveTo>
                      <a:pt x="2277" y="1"/>
                    </a:moveTo>
                    <a:cubicBezTo>
                      <a:pt x="1749" y="1"/>
                      <a:pt x="1214" y="197"/>
                      <a:pt x="788" y="591"/>
                    </a:cubicBezTo>
                    <a:cubicBezTo>
                      <a:pt x="1" y="1379"/>
                      <a:pt x="1" y="2765"/>
                      <a:pt x="788" y="3584"/>
                    </a:cubicBezTo>
                    <a:cubicBezTo>
                      <a:pt x="1182" y="3978"/>
                      <a:pt x="1718" y="4175"/>
                      <a:pt x="2253" y="4175"/>
                    </a:cubicBezTo>
                    <a:cubicBezTo>
                      <a:pt x="2789" y="4175"/>
                      <a:pt x="3324" y="3978"/>
                      <a:pt x="3718" y="3584"/>
                    </a:cubicBezTo>
                    <a:cubicBezTo>
                      <a:pt x="4506" y="2797"/>
                      <a:pt x="4506" y="1442"/>
                      <a:pt x="3718" y="591"/>
                    </a:cubicBezTo>
                    <a:cubicBezTo>
                      <a:pt x="3324" y="197"/>
                      <a:pt x="2805" y="1"/>
                      <a:pt x="22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4" name="Google Shape;8024;p66"/>
              <p:cNvSpPr/>
              <p:nvPr/>
            </p:nvSpPr>
            <p:spPr>
              <a:xfrm>
                <a:off x="-8496650" y="3377125"/>
                <a:ext cx="22875" cy="20900"/>
              </a:xfrm>
              <a:custGeom>
                <a:avLst/>
                <a:gdLst/>
                <a:ahLst/>
                <a:cxnLst/>
                <a:rect l="l" t="t" r="r" b="b"/>
                <a:pathLst>
                  <a:path w="915" h="836" extrusionOk="0">
                    <a:moveTo>
                      <a:pt x="458" y="0"/>
                    </a:moveTo>
                    <a:cubicBezTo>
                      <a:pt x="348" y="0"/>
                      <a:pt x="237" y="40"/>
                      <a:pt x="159" y="118"/>
                    </a:cubicBezTo>
                    <a:cubicBezTo>
                      <a:pt x="1" y="276"/>
                      <a:pt x="1" y="560"/>
                      <a:pt x="159" y="717"/>
                    </a:cubicBezTo>
                    <a:cubicBezTo>
                      <a:pt x="237" y="796"/>
                      <a:pt x="348" y="835"/>
                      <a:pt x="458" y="835"/>
                    </a:cubicBezTo>
                    <a:cubicBezTo>
                      <a:pt x="568" y="835"/>
                      <a:pt x="678" y="796"/>
                      <a:pt x="757" y="717"/>
                    </a:cubicBezTo>
                    <a:cubicBezTo>
                      <a:pt x="915" y="560"/>
                      <a:pt x="915" y="276"/>
                      <a:pt x="757" y="118"/>
                    </a:cubicBezTo>
                    <a:cubicBezTo>
                      <a:pt x="678" y="40"/>
                      <a:pt x="568" y="0"/>
                      <a:pt x="4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5" name="Google Shape;8025;p66"/>
              <p:cNvSpPr/>
              <p:nvPr/>
            </p:nvSpPr>
            <p:spPr>
              <a:xfrm>
                <a:off x="-8540750" y="3332825"/>
                <a:ext cx="242625" cy="230425"/>
              </a:xfrm>
              <a:custGeom>
                <a:avLst/>
                <a:gdLst/>
                <a:ahLst/>
                <a:cxnLst/>
                <a:rect l="l" t="t" r="r" b="b"/>
                <a:pathLst>
                  <a:path w="9705" h="9217" extrusionOk="0">
                    <a:moveTo>
                      <a:pt x="8917" y="0"/>
                    </a:moveTo>
                    <a:lnTo>
                      <a:pt x="4978" y="1449"/>
                    </a:lnTo>
                    <a:cubicBezTo>
                      <a:pt x="5262" y="2521"/>
                      <a:pt x="4947" y="3529"/>
                      <a:pt x="4254" y="4253"/>
                    </a:cubicBezTo>
                    <a:cubicBezTo>
                      <a:pt x="3721" y="4763"/>
                      <a:pt x="2999" y="5069"/>
                      <a:pt x="2241" y="5069"/>
                    </a:cubicBezTo>
                    <a:cubicBezTo>
                      <a:pt x="1969" y="5069"/>
                      <a:pt x="1693" y="5030"/>
                      <a:pt x="1418" y="4946"/>
                    </a:cubicBezTo>
                    <a:lnTo>
                      <a:pt x="1" y="8853"/>
                    </a:lnTo>
                    <a:cubicBezTo>
                      <a:pt x="727" y="9095"/>
                      <a:pt x="1483" y="9216"/>
                      <a:pt x="2238" y="9216"/>
                    </a:cubicBezTo>
                    <a:cubicBezTo>
                      <a:pt x="4038" y="9216"/>
                      <a:pt x="5830" y="8528"/>
                      <a:pt x="7184" y="7152"/>
                    </a:cubicBezTo>
                    <a:cubicBezTo>
                      <a:pt x="9137" y="5230"/>
                      <a:pt x="9704" y="2426"/>
                      <a:pt x="89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6" name="Google Shape;8026;p66"/>
              <p:cNvSpPr/>
              <p:nvPr/>
            </p:nvSpPr>
            <p:spPr>
              <a:xfrm>
                <a:off x="-8645500" y="3428125"/>
                <a:ext cx="120525" cy="118950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58" extrusionOk="0">
                    <a:moveTo>
                      <a:pt x="3939" y="0"/>
                    </a:moveTo>
                    <a:lnTo>
                      <a:pt x="1" y="1418"/>
                    </a:lnTo>
                    <a:cubicBezTo>
                      <a:pt x="347" y="2143"/>
                      <a:pt x="788" y="2804"/>
                      <a:pt x="1387" y="3403"/>
                    </a:cubicBezTo>
                    <a:cubicBezTo>
                      <a:pt x="1985" y="3970"/>
                      <a:pt x="2678" y="4442"/>
                      <a:pt x="3403" y="4757"/>
                    </a:cubicBezTo>
                    <a:lnTo>
                      <a:pt x="4821" y="819"/>
                    </a:lnTo>
                    <a:cubicBezTo>
                      <a:pt x="4663" y="756"/>
                      <a:pt x="4506" y="599"/>
                      <a:pt x="4348" y="473"/>
                    </a:cubicBezTo>
                    <a:cubicBezTo>
                      <a:pt x="4191" y="315"/>
                      <a:pt x="4065" y="158"/>
                      <a:pt x="39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7" name="Google Shape;8027;p66"/>
              <p:cNvSpPr/>
              <p:nvPr/>
            </p:nvSpPr>
            <p:spPr>
              <a:xfrm>
                <a:off x="-8448600" y="3227275"/>
                <a:ext cx="122900" cy="122900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4916" extrusionOk="0">
                    <a:moveTo>
                      <a:pt x="1419" y="1"/>
                    </a:moveTo>
                    <a:lnTo>
                      <a:pt x="1" y="3939"/>
                    </a:lnTo>
                    <a:cubicBezTo>
                      <a:pt x="190" y="4065"/>
                      <a:pt x="410" y="4191"/>
                      <a:pt x="568" y="4380"/>
                    </a:cubicBezTo>
                    <a:cubicBezTo>
                      <a:pt x="725" y="4537"/>
                      <a:pt x="883" y="4726"/>
                      <a:pt x="977" y="4915"/>
                    </a:cubicBezTo>
                    <a:lnTo>
                      <a:pt x="4916" y="3466"/>
                    </a:lnTo>
                    <a:cubicBezTo>
                      <a:pt x="4569" y="2710"/>
                      <a:pt x="4096" y="2017"/>
                      <a:pt x="3498" y="1418"/>
                    </a:cubicBezTo>
                    <a:cubicBezTo>
                      <a:pt x="2931" y="820"/>
                      <a:pt x="2175" y="347"/>
                      <a:pt x="14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28" name="Google Shape;8028;p66"/>
              <p:cNvSpPr/>
              <p:nvPr/>
            </p:nvSpPr>
            <p:spPr>
              <a:xfrm>
                <a:off x="-8674650" y="3210975"/>
                <a:ext cx="241825" cy="232925"/>
              </a:xfrm>
              <a:custGeom>
                <a:avLst/>
                <a:gdLst/>
                <a:ahLst/>
                <a:cxnLst/>
                <a:rect l="l" t="t" r="r" b="b"/>
                <a:pathLst>
                  <a:path w="9673" h="9317" extrusionOk="0">
                    <a:moveTo>
                      <a:pt x="7515" y="0"/>
                    </a:moveTo>
                    <a:cubicBezTo>
                      <a:pt x="5700" y="0"/>
                      <a:pt x="3894" y="698"/>
                      <a:pt x="2521" y="2070"/>
                    </a:cubicBezTo>
                    <a:cubicBezTo>
                      <a:pt x="568" y="3992"/>
                      <a:pt x="1" y="6827"/>
                      <a:pt x="820" y="9316"/>
                    </a:cubicBezTo>
                    <a:lnTo>
                      <a:pt x="4758" y="7899"/>
                    </a:lnTo>
                    <a:cubicBezTo>
                      <a:pt x="4475" y="6796"/>
                      <a:pt x="4790" y="5693"/>
                      <a:pt x="5514" y="5000"/>
                    </a:cubicBezTo>
                    <a:cubicBezTo>
                      <a:pt x="6037" y="4454"/>
                      <a:pt x="6793" y="4194"/>
                      <a:pt x="7538" y="4194"/>
                    </a:cubicBezTo>
                    <a:cubicBezTo>
                      <a:pt x="7781" y="4194"/>
                      <a:pt x="8023" y="4221"/>
                      <a:pt x="8255" y="4276"/>
                    </a:cubicBezTo>
                    <a:lnTo>
                      <a:pt x="9673" y="337"/>
                    </a:lnTo>
                    <a:cubicBezTo>
                      <a:pt x="8970" y="112"/>
                      <a:pt x="8242" y="0"/>
                      <a:pt x="7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29" name="Google Shape;8029;p66"/>
            <p:cNvGrpSpPr/>
            <p:nvPr/>
          </p:nvGrpSpPr>
          <p:grpSpPr>
            <a:xfrm>
              <a:off x="1405981" y="2090844"/>
              <a:ext cx="234361" cy="234361"/>
              <a:chOff x="-13512225" y="3211525"/>
              <a:chExt cx="353675" cy="353675"/>
            </a:xfrm>
            <a:grpFill/>
          </p:grpSpPr>
          <p:sp>
            <p:nvSpPr>
              <p:cNvPr id="8030" name="Google Shape;8030;p66"/>
              <p:cNvSpPr/>
              <p:nvPr/>
            </p:nvSpPr>
            <p:spPr>
              <a:xfrm>
                <a:off x="-13283825" y="3482475"/>
                <a:ext cx="12527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5011" h="3309" extrusionOk="0">
                    <a:moveTo>
                      <a:pt x="1671" y="0"/>
                    </a:moveTo>
                    <a:cubicBezTo>
                      <a:pt x="757" y="0"/>
                      <a:pt x="1" y="725"/>
                      <a:pt x="1" y="1638"/>
                    </a:cubicBezTo>
                    <a:cubicBezTo>
                      <a:pt x="1" y="2552"/>
                      <a:pt x="757" y="3308"/>
                      <a:pt x="1671" y="3308"/>
                    </a:cubicBezTo>
                    <a:cubicBezTo>
                      <a:pt x="2269" y="3308"/>
                      <a:pt x="2584" y="3056"/>
                      <a:pt x="4790" y="1985"/>
                    </a:cubicBezTo>
                    <a:cubicBezTo>
                      <a:pt x="4884" y="1953"/>
                      <a:pt x="5010" y="1796"/>
                      <a:pt x="5010" y="1638"/>
                    </a:cubicBezTo>
                    <a:cubicBezTo>
                      <a:pt x="5010" y="1481"/>
                      <a:pt x="4947" y="1323"/>
                      <a:pt x="4790" y="1292"/>
                    </a:cubicBezTo>
                    <a:cubicBezTo>
                      <a:pt x="2584" y="221"/>
                      <a:pt x="2269" y="0"/>
                      <a:pt x="16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1" name="Google Shape;8031;p66"/>
              <p:cNvSpPr/>
              <p:nvPr/>
            </p:nvSpPr>
            <p:spPr>
              <a:xfrm>
                <a:off x="-13512225" y="3211525"/>
                <a:ext cx="353675" cy="249700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9988" extrusionOk="0">
                    <a:moveTo>
                      <a:pt x="6679" y="1702"/>
                    </a:moveTo>
                    <a:cubicBezTo>
                      <a:pt x="7152" y="1702"/>
                      <a:pt x="7499" y="2048"/>
                      <a:pt x="7499" y="2521"/>
                    </a:cubicBezTo>
                    <a:cubicBezTo>
                      <a:pt x="7499" y="2993"/>
                      <a:pt x="7152" y="3340"/>
                      <a:pt x="6679" y="3340"/>
                    </a:cubicBezTo>
                    <a:cubicBezTo>
                      <a:pt x="6207" y="3340"/>
                      <a:pt x="5829" y="2993"/>
                      <a:pt x="5829" y="2521"/>
                    </a:cubicBezTo>
                    <a:cubicBezTo>
                      <a:pt x="5829" y="2048"/>
                      <a:pt x="6207" y="1702"/>
                      <a:pt x="6679" y="1702"/>
                    </a:cubicBezTo>
                    <a:close/>
                    <a:moveTo>
                      <a:pt x="4191" y="2143"/>
                    </a:moveTo>
                    <a:cubicBezTo>
                      <a:pt x="4663" y="2143"/>
                      <a:pt x="5010" y="2489"/>
                      <a:pt x="5010" y="2962"/>
                    </a:cubicBezTo>
                    <a:cubicBezTo>
                      <a:pt x="5010" y="3434"/>
                      <a:pt x="4663" y="3781"/>
                      <a:pt x="4191" y="3781"/>
                    </a:cubicBezTo>
                    <a:cubicBezTo>
                      <a:pt x="3718" y="3781"/>
                      <a:pt x="3371" y="3434"/>
                      <a:pt x="3371" y="2962"/>
                    </a:cubicBezTo>
                    <a:cubicBezTo>
                      <a:pt x="3371" y="2489"/>
                      <a:pt x="3718" y="2143"/>
                      <a:pt x="4191" y="2143"/>
                    </a:cubicBezTo>
                    <a:close/>
                    <a:moveTo>
                      <a:pt x="2521" y="4191"/>
                    </a:moveTo>
                    <a:cubicBezTo>
                      <a:pt x="2993" y="4191"/>
                      <a:pt x="3371" y="4537"/>
                      <a:pt x="3371" y="5010"/>
                    </a:cubicBezTo>
                    <a:cubicBezTo>
                      <a:pt x="3371" y="5482"/>
                      <a:pt x="2993" y="5829"/>
                      <a:pt x="2521" y="5829"/>
                    </a:cubicBezTo>
                    <a:cubicBezTo>
                      <a:pt x="2048" y="5829"/>
                      <a:pt x="1702" y="5482"/>
                      <a:pt x="1702" y="5010"/>
                    </a:cubicBezTo>
                    <a:cubicBezTo>
                      <a:pt x="1702" y="4537"/>
                      <a:pt x="2048" y="4191"/>
                      <a:pt x="2521" y="4191"/>
                    </a:cubicBezTo>
                    <a:close/>
                    <a:moveTo>
                      <a:pt x="10397" y="3340"/>
                    </a:moveTo>
                    <a:cubicBezTo>
                      <a:pt x="11563" y="3340"/>
                      <a:pt x="12508" y="4096"/>
                      <a:pt x="12508" y="5010"/>
                    </a:cubicBezTo>
                    <a:cubicBezTo>
                      <a:pt x="12508" y="5923"/>
                      <a:pt x="11563" y="6648"/>
                      <a:pt x="10397" y="6648"/>
                    </a:cubicBezTo>
                    <a:cubicBezTo>
                      <a:pt x="9263" y="6648"/>
                      <a:pt x="8318" y="5892"/>
                      <a:pt x="8318" y="5010"/>
                    </a:cubicBezTo>
                    <a:cubicBezTo>
                      <a:pt x="8318" y="4096"/>
                      <a:pt x="9263" y="3340"/>
                      <a:pt x="10397" y="3340"/>
                    </a:cubicBezTo>
                    <a:close/>
                    <a:moveTo>
                      <a:pt x="4191" y="6270"/>
                    </a:moveTo>
                    <a:cubicBezTo>
                      <a:pt x="4663" y="6270"/>
                      <a:pt x="5010" y="6616"/>
                      <a:pt x="5010" y="7089"/>
                    </a:cubicBezTo>
                    <a:cubicBezTo>
                      <a:pt x="5010" y="7562"/>
                      <a:pt x="4663" y="7908"/>
                      <a:pt x="4191" y="7908"/>
                    </a:cubicBezTo>
                    <a:cubicBezTo>
                      <a:pt x="3718" y="7908"/>
                      <a:pt x="3371" y="7562"/>
                      <a:pt x="3371" y="7089"/>
                    </a:cubicBezTo>
                    <a:cubicBezTo>
                      <a:pt x="3371" y="6616"/>
                      <a:pt x="3718" y="6270"/>
                      <a:pt x="4191" y="6270"/>
                    </a:cubicBezTo>
                    <a:close/>
                    <a:moveTo>
                      <a:pt x="6679" y="6648"/>
                    </a:moveTo>
                    <a:cubicBezTo>
                      <a:pt x="7152" y="6648"/>
                      <a:pt x="7499" y="6994"/>
                      <a:pt x="7499" y="7499"/>
                    </a:cubicBezTo>
                    <a:cubicBezTo>
                      <a:pt x="7499" y="7971"/>
                      <a:pt x="7152" y="8318"/>
                      <a:pt x="6679" y="8318"/>
                    </a:cubicBezTo>
                    <a:cubicBezTo>
                      <a:pt x="6207" y="8318"/>
                      <a:pt x="5829" y="7971"/>
                      <a:pt x="5829" y="7499"/>
                    </a:cubicBezTo>
                    <a:cubicBezTo>
                      <a:pt x="5829" y="7057"/>
                      <a:pt x="6207" y="6648"/>
                      <a:pt x="6679" y="6648"/>
                    </a:cubicBezTo>
                    <a:close/>
                    <a:moveTo>
                      <a:pt x="7089" y="0"/>
                    </a:moveTo>
                    <a:cubicBezTo>
                      <a:pt x="3245" y="0"/>
                      <a:pt x="63" y="2237"/>
                      <a:pt x="63" y="5010"/>
                    </a:cubicBezTo>
                    <a:cubicBezTo>
                      <a:pt x="0" y="7751"/>
                      <a:pt x="3214" y="9987"/>
                      <a:pt x="7089" y="9987"/>
                    </a:cubicBezTo>
                    <a:cubicBezTo>
                      <a:pt x="10964" y="9987"/>
                      <a:pt x="14146" y="7751"/>
                      <a:pt x="14146" y="5010"/>
                    </a:cubicBezTo>
                    <a:cubicBezTo>
                      <a:pt x="14146" y="2300"/>
                      <a:pt x="10964" y="0"/>
                      <a:pt x="708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2" name="Google Shape;8032;p66"/>
              <p:cNvSpPr/>
              <p:nvPr/>
            </p:nvSpPr>
            <p:spPr>
              <a:xfrm>
                <a:off x="-13512225" y="3483250"/>
                <a:ext cx="100050" cy="81150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3246" extrusionOk="0">
                    <a:moveTo>
                      <a:pt x="4002" y="1"/>
                    </a:moveTo>
                    <a:cubicBezTo>
                      <a:pt x="2206" y="127"/>
                      <a:pt x="63" y="536"/>
                      <a:pt x="63" y="1607"/>
                    </a:cubicBezTo>
                    <a:cubicBezTo>
                      <a:pt x="0" y="2710"/>
                      <a:pt x="2174" y="3120"/>
                      <a:pt x="4002" y="3246"/>
                    </a:cubicBezTo>
                    <a:cubicBezTo>
                      <a:pt x="3592" y="2805"/>
                      <a:pt x="3371" y="2206"/>
                      <a:pt x="3371" y="1607"/>
                    </a:cubicBezTo>
                    <a:cubicBezTo>
                      <a:pt x="3371" y="1040"/>
                      <a:pt x="3592" y="442"/>
                      <a:pt x="400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3" name="Google Shape;8033;p66"/>
              <p:cNvSpPr/>
              <p:nvPr/>
            </p:nvSpPr>
            <p:spPr>
              <a:xfrm>
                <a:off x="-13407475" y="3483250"/>
                <a:ext cx="36250" cy="81150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3246" extrusionOk="0">
                    <a:moveTo>
                      <a:pt x="1418" y="1"/>
                    </a:moveTo>
                    <a:lnTo>
                      <a:pt x="1418" y="1"/>
                    </a:lnTo>
                    <a:cubicBezTo>
                      <a:pt x="1103" y="32"/>
                      <a:pt x="788" y="190"/>
                      <a:pt x="505" y="442"/>
                    </a:cubicBezTo>
                    <a:cubicBezTo>
                      <a:pt x="190" y="757"/>
                      <a:pt x="1" y="1166"/>
                      <a:pt x="1" y="1607"/>
                    </a:cubicBezTo>
                    <a:cubicBezTo>
                      <a:pt x="1" y="2048"/>
                      <a:pt x="158" y="2489"/>
                      <a:pt x="505" y="2805"/>
                    </a:cubicBezTo>
                    <a:cubicBezTo>
                      <a:pt x="788" y="3025"/>
                      <a:pt x="1103" y="3183"/>
                      <a:pt x="1450" y="3246"/>
                    </a:cubicBezTo>
                    <a:cubicBezTo>
                      <a:pt x="1072" y="2805"/>
                      <a:pt x="820" y="2206"/>
                      <a:pt x="820" y="1607"/>
                    </a:cubicBezTo>
                    <a:cubicBezTo>
                      <a:pt x="820" y="977"/>
                      <a:pt x="1072" y="442"/>
                      <a:pt x="14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4" name="Google Shape;8034;p66"/>
              <p:cNvSpPr/>
              <p:nvPr/>
            </p:nvSpPr>
            <p:spPr>
              <a:xfrm>
                <a:off x="-13366525" y="3485625"/>
                <a:ext cx="70125" cy="76425"/>
              </a:xfrm>
              <a:custGeom>
                <a:avLst/>
                <a:gdLst/>
                <a:ahLst/>
                <a:cxnLst/>
                <a:rect l="l" t="t" r="r" b="b"/>
                <a:pathLst>
                  <a:path w="2805" h="3057" extrusionOk="0">
                    <a:moveTo>
                      <a:pt x="1072" y="0"/>
                    </a:moveTo>
                    <a:cubicBezTo>
                      <a:pt x="442" y="221"/>
                      <a:pt x="1" y="819"/>
                      <a:pt x="1" y="1512"/>
                    </a:cubicBezTo>
                    <a:cubicBezTo>
                      <a:pt x="1" y="2237"/>
                      <a:pt x="442" y="2836"/>
                      <a:pt x="1072" y="3056"/>
                    </a:cubicBezTo>
                    <a:cubicBezTo>
                      <a:pt x="1702" y="2962"/>
                      <a:pt x="2301" y="2867"/>
                      <a:pt x="2805" y="2710"/>
                    </a:cubicBezTo>
                    <a:cubicBezTo>
                      <a:pt x="2616" y="2363"/>
                      <a:pt x="2490" y="1953"/>
                      <a:pt x="2490" y="1512"/>
                    </a:cubicBezTo>
                    <a:cubicBezTo>
                      <a:pt x="2490" y="1071"/>
                      <a:pt x="2616" y="693"/>
                      <a:pt x="2805" y="347"/>
                    </a:cubicBezTo>
                    <a:cubicBezTo>
                      <a:pt x="2301" y="189"/>
                      <a:pt x="1702" y="63"/>
                      <a:pt x="10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35" name="Google Shape;8035;p66"/>
            <p:cNvGrpSpPr/>
            <p:nvPr/>
          </p:nvGrpSpPr>
          <p:grpSpPr>
            <a:xfrm>
              <a:off x="1405981" y="2381289"/>
              <a:ext cx="234361" cy="233318"/>
              <a:chOff x="-13512225" y="3647075"/>
              <a:chExt cx="353675" cy="352100"/>
            </a:xfrm>
            <a:grpFill/>
          </p:grpSpPr>
          <p:sp>
            <p:nvSpPr>
              <p:cNvPr id="8036" name="Google Shape;8036;p66"/>
              <p:cNvSpPr/>
              <p:nvPr/>
            </p:nvSpPr>
            <p:spPr>
              <a:xfrm>
                <a:off x="-13344475" y="38762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411" y="0"/>
                    </a:moveTo>
                    <a:cubicBezTo>
                      <a:pt x="190" y="0"/>
                      <a:pt x="1" y="158"/>
                      <a:pt x="1" y="379"/>
                    </a:cubicBezTo>
                    <a:cubicBezTo>
                      <a:pt x="1" y="599"/>
                      <a:pt x="190" y="788"/>
                      <a:pt x="411" y="788"/>
                    </a:cubicBezTo>
                    <a:cubicBezTo>
                      <a:pt x="600" y="788"/>
                      <a:pt x="789" y="599"/>
                      <a:pt x="789" y="379"/>
                    </a:cubicBezTo>
                    <a:cubicBezTo>
                      <a:pt x="789" y="158"/>
                      <a:pt x="600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7" name="Google Shape;8037;p66"/>
              <p:cNvSpPr/>
              <p:nvPr/>
            </p:nvSpPr>
            <p:spPr>
              <a:xfrm>
                <a:off x="-13268850" y="3854225"/>
                <a:ext cx="1103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412" h="2490" extrusionOk="0">
                    <a:moveTo>
                      <a:pt x="0" y="0"/>
                    </a:moveTo>
                    <a:cubicBezTo>
                      <a:pt x="189" y="410"/>
                      <a:pt x="284" y="788"/>
                      <a:pt x="284" y="1229"/>
                    </a:cubicBezTo>
                    <a:cubicBezTo>
                      <a:pt x="284" y="1670"/>
                      <a:pt x="158" y="2111"/>
                      <a:pt x="0" y="2489"/>
                    </a:cubicBezTo>
                    <a:lnTo>
                      <a:pt x="4411" y="2489"/>
                    </a:lnTo>
                    <a:lnTo>
                      <a:pt x="44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8" name="Google Shape;8038;p66"/>
              <p:cNvSpPr/>
              <p:nvPr/>
            </p:nvSpPr>
            <p:spPr>
              <a:xfrm>
                <a:off x="-13512225" y="3936925"/>
                <a:ext cx="3536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2490" extrusionOk="0">
                    <a:moveTo>
                      <a:pt x="63" y="0"/>
                    </a:moveTo>
                    <a:lnTo>
                      <a:pt x="63" y="1261"/>
                    </a:lnTo>
                    <a:cubicBezTo>
                      <a:pt x="0" y="1954"/>
                      <a:pt x="568" y="2489"/>
                      <a:pt x="1261" y="2489"/>
                    </a:cubicBezTo>
                    <a:lnTo>
                      <a:pt x="12886" y="2489"/>
                    </a:lnTo>
                    <a:cubicBezTo>
                      <a:pt x="13548" y="2489"/>
                      <a:pt x="14146" y="1954"/>
                      <a:pt x="14146" y="1261"/>
                    </a:cubicBezTo>
                    <a:lnTo>
                      <a:pt x="14146" y="0"/>
                    </a:lnTo>
                    <a:lnTo>
                      <a:pt x="9137" y="0"/>
                    </a:lnTo>
                    <a:cubicBezTo>
                      <a:pt x="8633" y="536"/>
                      <a:pt x="7877" y="851"/>
                      <a:pt x="7089" y="851"/>
                    </a:cubicBezTo>
                    <a:cubicBezTo>
                      <a:pt x="6301" y="851"/>
                      <a:pt x="5608" y="536"/>
                      <a:pt x="510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39" name="Google Shape;8039;p66"/>
              <p:cNvSpPr/>
              <p:nvPr/>
            </p:nvSpPr>
            <p:spPr>
              <a:xfrm>
                <a:off x="-13387000" y="3833750"/>
                <a:ext cx="10477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4191" extrusionOk="0">
                    <a:moveTo>
                      <a:pt x="2080" y="819"/>
                    </a:moveTo>
                    <a:cubicBezTo>
                      <a:pt x="2773" y="819"/>
                      <a:pt x="3340" y="1386"/>
                      <a:pt x="3340" y="2048"/>
                    </a:cubicBezTo>
                    <a:cubicBezTo>
                      <a:pt x="3340" y="2710"/>
                      <a:pt x="2773" y="3308"/>
                      <a:pt x="2080" y="3308"/>
                    </a:cubicBezTo>
                    <a:cubicBezTo>
                      <a:pt x="1418" y="3308"/>
                      <a:pt x="820" y="2773"/>
                      <a:pt x="820" y="2048"/>
                    </a:cubicBezTo>
                    <a:cubicBezTo>
                      <a:pt x="820" y="1355"/>
                      <a:pt x="1387" y="819"/>
                      <a:pt x="2080" y="819"/>
                    </a:cubicBezTo>
                    <a:close/>
                    <a:moveTo>
                      <a:pt x="2080" y="0"/>
                    </a:moveTo>
                    <a:cubicBezTo>
                      <a:pt x="946" y="0"/>
                      <a:pt x="1" y="945"/>
                      <a:pt x="1" y="2080"/>
                    </a:cubicBezTo>
                    <a:cubicBezTo>
                      <a:pt x="1" y="3214"/>
                      <a:pt x="946" y="4190"/>
                      <a:pt x="2080" y="4190"/>
                    </a:cubicBezTo>
                    <a:cubicBezTo>
                      <a:pt x="3246" y="4190"/>
                      <a:pt x="4191" y="3245"/>
                      <a:pt x="4191" y="2080"/>
                    </a:cubicBezTo>
                    <a:cubicBezTo>
                      <a:pt x="4191" y="945"/>
                      <a:pt x="3183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0" name="Google Shape;8040;p66"/>
              <p:cNvSpPr/>
              <p:nvPr/>
            </p:nvSpPr>
            <p:spPr>
              <a:xfrm>
                <a:off x="-13512225" y="3855000"/>
                <a:ext cx="1118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4475" h="2490" extrusionOk="0">
                    <a:moveTo>
                      <a:pt x="0" y="1"/>
                    </a:moveTo>
                    <a:lnTo>
                      <a:pt x="0" y="2490"/>
                    </a:lnTo>
                    <a:lnTo>
                      <a:pt x="4474" y="2490"/>
                    </a:lnTo>
                    <a:cubicBezTo>
                      <a:pt x="4317" y="2112"/>
                      <a:pt x="4191" y="1671"/>
                      <a:pt x="4191" y="1230"/>
                    </a:cubicBezTo>
                    <a:cubicBezTo>
                      <a:pt x="4191" y="788"/>
                      <a:pt x="4317" y="379"/>
                      <a:pt x="447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1" name="Google Shape;8041;p66"/>
              <p:cNvSpPr/>
              <p:nvPr/>
            </p:nvSpPr>
            <p:spPr>
              <a:xfrm>
                <a:off x="-13490175" y="3730575"/>
                <a:ext cx="622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1639" extrusionOk="0">
                    <a:moveTo>
                      <a:pt x="1261" y="0"/>
                    </a:moveTo>
                    <a:cubicBezTo>
                      <a:pt x="536" y="0"/>
                      <a:pt x="1" y="536"/>
                      <a:pt x="1" y="1260"/>
                    </a:cubicBezTo>
                    <a:lnTo>
                      <a:pt x="1" y="1638"/>
                    </a:lnTo>
                    <a:lnTo>
                      <a:pt x="2489" y="1638"/>
                    </a:lnTo>
                    <a:lnTo>
                      <a:pt x="2489" y="1260"/>
                    </a:lnTo>
                    <a:cubicBezTo>
                      <a:pt x="2489" y="599"/>
                      <a:pt x="1922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2" name="Google Shape;8042;p66"/>
              <p:cNvSpPr/>
              <p:nvPr/>
            </p:nvSpPr>
            <p:spPr>
              <a:xfrm>
                <a:off x="-13241275" y="3730575"/>
                <a:ext cx="622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1639" extrusionOk="0">
                    <a:moveTo>
                      <a:pt x="1260" y="0"/>
                    </a:moveTo>
                    <a:cubicBezTo>
                      <a:pt x="599" y="0"/>
                      <a:pt x="0" y="536"/>
                      <a:pt x="0" y="1260"/>
                    </a:cubicBezTo>
                    <a:lnTo>
                      <a:pt x="0" y="1638"/>
                    </a:lnTo>
                    <a:lnTo>
                      <a:pt x="2489" y="1638"/>
                    </a:lnTo>
                    <a:lnTo>
                      <a:pt x="2489" y="1260"/>
                    </a:lnTo>
                    <a:cubicBezTo>
                      <a:pt x="2489" y="599"/>
                      <a:pt x="1922" y="0"/>
                      <a:pt x="12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3" name="Google Shape;8043;p66"/>
              <p:cNvSpPr/>
              <p:nvPr/>
            </p:nvSpPr>
            <p:spPr>
              <a:xfrm>
                <a:off x="-13427950" y="3647075"/>
                <a:ext cx="186700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2521" extrusionOk="0">
                    <a:moveTo>
                      <a:pt x="820" y="1"/>
                    </a:moveTo>
                    <a:cubicBezTo>
                      <a:pt x="347" y="1"/>
                      <a:pt x="0" y="347"/>
                      <a:pt x="0" y="820"/>
                    </a:cubicBezTo>
                    <a:lnTo>
                      <a:pt x="0" y="1670"/>
                    </a:lnTo>
                    <a:cubicBezTo>
                      <a:pt x="0" y="2143"/>
                      <a:pt x="347" y="2521"/>
                      <a:pt x="820" y="2521"/>
                    </a:cubicBezTo>
                    <a:lnTo>
                      <a:pt x="6648" y="2521"/>
                    </a:lnTo>
                    <a:cubicBezTo>
                      <a:pt x="7089" y="2521"/>
                      <a:pt x="7467" y="2143"/>
                      <a:pt x="7467" y="1670"/>
                    </a:cubicBezTo>
                    <a:lnTo>
                      <a:pt x="7467" y="820"/>
                    </a:lnTo>
                    <a:cubicBezTo>
                      <a:pt x="7467" y="347"/>
                      <a:pt x="7121" y="1"/>
                      <a:pt x="66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4" name="Google Shape;8044;p66"/>
              <p:cNvSpPr/>
              <p:nvPr/>
            </p:nvSpPr>
            <p:spPr>
              <a:xfrm>
                <a:off x="-13512225" y="3773100"/>
                <a:ext cx="3536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2427" extrusionOk="0">
                    <a:moveTo>
                      <a:pt x="4726" y="0"/>
                    </a:moveTo>
                    <a:lnTo>
                      <a:pt x="4348" y="819"/>
                    </a:lnTo>
                    <a:lnTo>
                      <a:pt x="1261" y="819"/>
                    </a:lnTo>
                    <a:cubicBezTo>
                      <a:pt x="599" y="819"/>
                      <a:pt x="0" y="1355"/>
                      <a:pt x="0" y="2048"/>
                    </a:cubicBezTo>
                    <a:lnTo>
                      <a:pt x="0" y="2426"/>
                    </a:lnTo>
                    <a:lnTo>
                      <a:pt x="5041" y="2426"/>
                    </a:lnTo>
                    <a:cubicBezTo>
                      <a:pt x="5608" y="1922"/>
                      <a:pt x="6301" y="1607"/>
                      <a:pt x="7089" y="1607"/>
                    </a:cubicBezTo>
                    <a:cubicBezTo>
                      <a:pt x="7877" y="1607"/>
                      <a:pt x="8633" y="1922"/>
                      <a:pt x="9137" y="2426"/>
                    </a:cubicBezTo>
                    <a:lnTo>
                      <a:pt x="14146" y="2426"/>
                    </a:lnTo>
                    <a:lnTo>
                      <a:pt x="14146" y="2048"/>
                    </a:lnTo>
                    <a:cubicBezTo>
                      <a:pt x="14146" y="1355"/>
                      <a:pt x="13611" y="819"/>
                      <a:pt x="12886" y="819"/>
                    </a:cubicBezTo>
                    <a:lnTo>
                      <a:pt x="9830" y="819"/>
                    </a:lnTo>
                    <a:lnTo>
                      <a:pt x="942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5" name="Google Shape;8045;p66"/>
              <p:cNvSpPr/>
              <p:nvPr/>
            </p:nvSpPr>
            <p:spPr>
              <a:xfrm>
                <a:off x="-13411400" y="3730575"/>
                <a:ext cx="1536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820" extrusionOk="0">
                    <a:moveTo>
                      <a:pt x="0" y="0"/>
                    </a:moveTo>
                    <a:lnTo>
                      <a:pt x="599" y="819"/>
                    </a:lnTo>
                    <a:lnTo>
                      <a:pt x="5545" y="819"/>
                    </a:lnTo>
                    <a:lnTo>
                      <a:pt x="614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46" name="Google Shape;8046;p66"/>
            <p:cNvGrpSpPr/>
            <p:nvPr/>
          </p:nvGrpSpPr>
          <p:grpSpPr>
            <a:xfrm>
              <a:off x="1703144" y="2668672"/>
              <a:ext cx="234361" cy="233831"/>
              <a:chOff x="-13512225" y="4080275"/>
              <a:chExt cx="353675" cy="352875"/>
            </a:xfrm>
            <a:grpFill/>
          </p:grpSpPr>
          <p:sp>
            <p:nvSpPr>
              <p:cNvPr id="8047" name="Google Shape;8047;p66"/>
              <p:cNvSpPr/>
              <p:nvPr/>
            </p:nvSpPr>
            <p:spPr>
              <a:xfrm>
                <a:off x="-13512225" y="4203925"/>
                <a:ext cx="353675" cy="229225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9169" extrusionOk="0">
                    <a:moveTo>
                      <a:pt x="5407" y="1717"/>
                    </a:moveTo>
                    <a:cubicBezTo>
                      <a:pt x="5482" y="1717"/>
                      <a:pt x="5561" y="1733"/>
                      <a:pt x="5640" y="1765"/>
                    </a:cubicBezTo>
                    <a:lnTo>
                      <a:pt x="9767" y="4254"/>
                    </a:lnTo>
                    <a:cubicBezTo>
                      <a:pt x="9893" y="4348"/>
                      <a:pt x="9987" y="4443"/>
                      <a:pt x="9987" y="4600"/>
                    </a:cubicBezTo>
                    <a:cubicBezTo>
                      <a:pt x="9987" y="4758"/>
                      <a:pt x="9893" y="4915"/>
                      <a:pt x="9767" y="5010"/>
                    </a:cubicBezTo>
                    <a:lnTo>
                      <a:pt x="5640" y="7499"/>
                    </a:lnTo>
                    <a:cubicBezTo>
                      <a:pt x="5577" y="7530"/>
                      <a:pt x="5506" y="7546"/>
                      <a:pt x="5431" y="7546"/>
                    </a:cubicBezTo>
                    <a:cubicBezTo>
                      <a:pt x="5356" y="7546"/>
                      <a:pt x="5277" y="7530"/>
                      <a:pt x="5199" y="7499"/>
                    </a:cubicBezTo>
                    <a:cubicBezTo>
                      <a:pt x="5104" y="7404"/>
                      <a:pt x="5010" y="7278"/>
                      <a:pt x="5010" y="7121"/>
                    </a:cubicBezTo>
                    <a:lnTo>
                      <a:pt x="5010" y="2143"/>
                    </a:lnTo>
                    <a:cubicBezTo>
                      <a:pt x="5010" y="1985"/>
                      <a:pt x="5104" y="1859"/>
                      <a:pt x="5199" y="1765"/>
                    </a:cubicBezTo>
                    <a:cubicBezTo>
                      <a:pt x="5262" y="1733"/>
                      <a:pt x="5333" y="1717"/>
                      <a:pt x="5407" y="1717"/>
                    </a:cubicBezTo>
                    <a:close/>
                    <a:moveTo>
                      <a:pt x="63" y="0"/>
                    </a:moveTo>
                    <a:lnTo>
                      <a:pt x="63" y="7971"/>
                    </a:lnTo>
                    <a:cubicBezTo>
                      <a:pt x="0" y="8633"/>
                      <a:pt x="568" y="9168"/>
                      <a:pt x="1261" y="9168"/>
                    </a:cubicBezTo>
                    <a:lnTo>
                      <a:pt x="12886" y="9168"/>
                    </a:lnTo>
                    <a:cubicBezTo>
                      <a:pt x="13548" y="9168"/>
                      <a:pt x="14146" y="8633"/>
                      <a:pt x="14146" y="7908"/>
                    </a:cubicBezTo>
                    <a:lnTo>
                      <a:pt x="141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8" name="Google Shape;8048;p66"/>
              <p:cNvSpPr/>
              <p:nvPr/>
            </p:nvSpPr>
            <p:spPr>
              <a:xfrm>
                <a:off x="-13366525" y="4275600"/>
                <a:ext cx="73275" cy="8822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3529" extrusionOk="0">
                    <a:moveTo>
                      <a:pt x="1" y="0"/>
                    </a:moveTo>
                    <a:lnTo>
                      <a:pt x="1" y="3529"/>
                    </a:lnTo>
                    <a:lnTo>
                      <a:pt x="2931" y="1733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49" name="Google Shape;8049;p66"/>
              <p:cNvSpPr/>
              <p:nvPr/>
            </p:nvSpPr>
            <p:spPr>
              <a:xfrm>
                <a:off x="-13398800" y="4143275"/>
                <a:ext cx="653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1639" extrusionOk="0">
                    <a:moveTo>
                      <a:pt x="1103" y="1"/>
                    </a:moveTo>
                    <a:lnTo>
                      <a:pt x="0" y="1639"/>
                    </a:lnTo>
                    <a:lnTo>
                      <a:pt x="1512" y="1639"/>
                    </a:lnTo>
                    <a:lnTo>
                      <a:pt x="261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0" name="Google Shape;8050;p66"/>
              <p:cNvSpPr/>
              <p:nvPr/>
            </p:nvSpPr>
            <p:spPr>
              <a:xfrm>
                <a:off x="-13336575" y="4143275"/>
                <a:ext cx="6460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1639" extrusionOk="0">
                    <a:moveTo>
                      <a:pt x="1103" y="1"/>
                    </a:moveTo>
                    <a:lnTo>
                      <a:pt x="0" y="1639"/>
                    </a:lnTo>
                    <a:lnTo>
                      <a:pt x="1481" y="1639"/>
                    </a:lnTo>
                    <a:lnTo>
                      <a:pt x="258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1" name="Google Shape;8051;p66"/>
              <p:cNvSpPr/>
              <p:nvPr/>
            </p:nvSpPr>
            <p:spPr>
              <a:xfrm>
                <a:off x="-13398800" y="4081050"/>
                <a:ext cx="653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615" h="1639" extrusionOk="0">
                    <a:moveTo>
                      <a:pt x="0" y="1"/>
                    </a:moveTo>
                    <a:lnTo>
                      <a:pt x="1103" y="1639"/>
                    </a:lnTo>
                    <a:lnTo>
                      <a:pt x="2615" y="1639"/>
                    </a:lnTo>
                    <a:lnTo>
                      <a:pt x="151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2" name="Google Shape;8052;p66"/>
              <p:cNvSpPr/>
              <p:nvPr/>
            </p:nvSpPr>
            <p:spPr>
              <a:xfrm>
                <a:off x="-13274375" y="4143275"/>
                <a:ext cx="646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639" extrusionOk="0">
                    <a:moveTo>
                      <a:pt x="1104" y="1"/>
                    </a:moveTo>
                    <a:lnTo>
                      <a:pt x="1" y="1639"/>
                    </a:lnTo>
                    <a:lnTo>
                      <a:pt x="1482" y="1639"/>
                    </a:lnTo>
                    <a:lnTo>
                      <a:pt x="258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3" name="Google Shape;8053;p66"/>
              <p:cNvSpPr/>
              <p:nvPr/>
            </p:nvSpPr>
            <p:spPr>
              <a:xfrm>
                <a:off x="-13212925" y="4081050"/>
                <a:ext cx="543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1639" extrusionOk="0">
                    <a:moveTo>
                      <a:pt x="0" y="1"/>
                    </a:moveTo>
                    <a:lnTo>
                      <a:pt x="1103" y="1639"/>
                    </a:lnTo>
                    <a:lnTo>
                      <a:pt x="2174" y="1639"/>
                    </a:lnTo>
                    <a:lnTo>
                      <a:pt x="2174" y="820"/>
                    </a:lnTo>
                    <a:cubicBezTo>
                      <a:pt x="2174" y="347"/>
                      <a:pt x="1796" y="1"/>
                      <a:pt x="13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4" name="Google Shape;8054;p66"/>
              <p:cNvSpPr/>
              <p:nvPr/>
            </p:nvSpPr>
            <p:spPr>
              <a:xfrm>
                <a:off x="-13212925" y="4143275"/>
                <a:ext cx="543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1639" extrusionOk="0">
                    <a:moveTo>
                      <a:pt x="1103" y="1"/>
                    </a:moveTo>
                    <a:lnTo>
                      <a:pt x="0" y="1639"/>
                    </a:lnTo>
                    <a:lnTo>
                      <a:pt x="2174" y="1639"/>
                    </a:lnTo>
                    <a:lnTo>
                      <a:pt x="217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5" name="Google Shape;8055;p66"/>
              <p:cNvSpPr/>
              <p:nvPr/>
            </p:nvSpPr>
            <p:spPr>
              <a:xfrm>
                <a:off x="-13274375" y="4081050"/>
                <a:ext cx="646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1639" extrusionOk="0">
                    <a:moveTo>
                      <a:pt x="1" y="1"/>
                    </a:moveTo>
                    <a:lnTo>
                      <a:pt x="1104" y="1639"/>
                    </a:lnTo>
                    <a:lnTo>
                      <a:pt x="2584" y="1639"/>
                    </a:lnTo>
                    <a:lnTo>
                      <a:pt x="14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6" name="Google Shape;8056;p66"/>
              <p:cNvSpPr/>
              <p:nvPr/>
            </p:nvSpPr>
            <p:spPr>
              <a:xfrm>
                <a:off x="-13336575" y="4081050"/>
                <a:ext cx="6460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1639" extrusionOk="0">
                    <a:moveTo>
                      <a:pt x="0" y="1"/>
                    </a:moveTo>
                    <a:lnTo>
                      <a:pt x="1103" y="1639"/>
                    </a:lnTo>
                    <a:lnTo>
                      <a:pt x="2583" y="1639"/>
                    </a:lnTo>
                    <a:lnTo>
                      <a:pt x="148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57" name="Google Shape;8057;p66"/>
              <p:cNvSpPr/>
              <p:nvPr/>
            </p:nvSpPr>
            <p:spPr>
              <a:xfrm>
                <a:off x="-13512225" y="4080275"/>
                <a:ext cx="12367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4128" extrusionOk="0">
                    <a:moveTo>
                      <a:pt x="2489" y="1260"/>
                    </a:moveTo>
                    <a:cubicBezTo>
                      <a:pt x="2962" y="1260"/>
                      <a:pt x="3371" y="1607"/>
                      <a:pt x="3371" y="2080"/>
                    </a:cubicBezTo>
                    <a:cubicBezTo>
                      <a:pt x="3371" y="2552"/>
                      <a:pt x="2962" y="2899"/>
                      <a:pt x="2489" y="2899"/>
                    </a:cubicBezTo>
                    <a:cubicBezTo>
                      <a:pt x="2017" y="2899"/>
                      <a:pt x="1670" y="2552"/>
                      <a:pt x="1670" y="2080"/>
                    </a:cubicBezTo>
                    <a:cubicBezTo>
                      <a:pt x="1670" y="1607"/>
                      <a:pt x="2017" y="1260"/>
                      <a:pt x="2489" y="1260"/>
                    </a:cubicBezTo>
                    <a:close/>
                    <a:moveTo>
                      <a:pt x="1261" y="0"/>
                    </a:moveTo>
                    <a:cubicBezTo>
                      <a:pt x="599" y="0"/>
                      <a:pt x="0" y="536"/>
                      <a:pt x="0" y="1260"/>
                    </a:cubicBezTo>
                    <a:lnTo>
                      <a:pt x="0" y="4127"/>
                    </a:lnTo>
                    <a:lnTo>
                      <a:pt x="3560" y="4127"/>
                    </a:lnTo>
                    <a:lnTo>
                      <a:pt x="4947" y="2080"/>
                    </a:lnTo>
                    <a:lnTo>
                      <a:pt x="356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58" name="Google Shape;8058;p66"/>
            <p:cNvGrpSpPr/>
            <p:nvPr/>
          </p:nvGrpSpPr>
          <p:grpSpPr>
            <a:xfrm>
              <a:off x="2579291" y="2112513"/>
              <a:ext cx="234345" cy="191024"/>
              <a:chOff x="-11728250" y="3245400"/>
              <a:chExt cx="353650" cy="288275"/>
            </a:xfrm>
            <a:grpFill/>
          </p:grpSpPr>
          <p:sp>
            <p:nvSpPr>
              <p:cNvPr id="8059" name="Google Shape;8059;p66"/>
              <p:cNvSpPr/>
              <p:nvPr/>
            </p:nvSpPr>
            <p:spPr>
              <a:xfrm>
                <a:off x="-11603025" y="3389725"/>
                <a:ext cx="104775" cy="1439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5758" extrusionOk="0">
                    <a:moveTo>
                      <a:pt x="2096" y="0"/>
                    </a:moveTo>
                    <a:cubicBezTo>
                      <a:pt x="1560" y="0"/>
                      <a:pt x="1024" y="197"/>
                      <a:pt x="631" y="591"/>
                    </a:cubicBezTo>
                    <a:cubicBezTo>
                      <a:pt x="252" y="1001"/>
                      <a:pt x="63" y="1505"/>
                      <a:pt x="63" y="2040"/>
                    </a:cubicBezTo>
                    <a:cubicBezTo>
                      <a:pt x="63" y="2261"/>
                      <a:pt x="95" y="2418"/>
                      <a:pt x="126" y="2576"/>
                    </a:cubicBezTo>
                    <a:lnTo>
                      <a:pt x="1387" y="3048"/>
                    </a:lnTo>
                    <a:lnTo>
                      <a:pt x="158" y="4372"/>
                    </a:lnTo>
                    <a:cubicBezTo>
                      <a:pt x="0" y="4561"/>
                      <a:pt x="0" y="4813"/>
                      <a:pt x="158" y="4970"/>
                    </a:cubicBezTo>
                    <a:cubicBezTo>
                      <a:pt x="662" y="5474"/>
                      <a:pt x="1387" y="5758"/>
                      <a:pt x="2111" y="5758"/>
                    </a:cubicBezTo>
                    <a:cubicBezTo>
                      <a:pt x="2836" y="5758"/>
                      <a:pt x="3497" y="5474"/>
                      <a:pt x="4033" y="4970"/>
                    </a:cubicBezTo>
                    <a:cubicBezTo>
                      <a:pt x="4191" y="4813"/>
                      <a:pt x="4191" y="4561"/>
                      <a:pt x="4033" y="4372"/>
                    </a:cubicBezTo>
                    <a:lnTo>
                      <a:pt x="2804" y="3048"/>
                    </a:lnTo>
                    <a:lnTo>
                      <a:pt x="4065" y="2576"/>
                    </a:lnTo>
                    <a:cubicBezTo>
                      <a:pt x="4096" y="2418"/>
                      <a:pt x="4159" y="2198"/>
                      <a:pt x="4159" y="2040"/>
                    </a:cubicBezTo>
                    <a:cubicBezTo>
                      <a:pt x="4159" y="1505"/>
                      <a:pt x="3939" y="1001"/>
                      <a:pt x="3560" y="591"/>
                    </a:cubicBezTo>
                    <a:cubicBezTo>
                      <a:pt x="3167" y="197"/>
                      <a:pt x="2631" y="0"/>
                      <a:pt x="209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0" name="Google Shape;8060;p66"/>
              <p:cNvSpPr/>
              <p:nvPr/>
            </p:nvSpPr>
            <p:spPr>
              <a:xfrm>
                <a:off x="-11647125" y="3246175"/>
                <a:ext cx="86650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5357" extrusionOk="0">
                    <a:moveTo>
                      <a:pt x="3466" y="1"/>
                    </a:moveTo>
                    <a:cubicBezTo>
                      <a:pt x="2205" y="64"/>
                      <a:pt x="1008" y="473"/>
                      <a:pt x="0" y="1135"/>
                    </a:cubicBezTo>
                    <a:lnTo>
                      <a:pt x="2426" y="5356"/>
                    </a:lnTo>
                    <a:cubicBezTo>
                      <a:pt x="2741" y="5167"/>
                      <a:pt x="3056" y="5041"/>
                      <a:pt x="3466" y="5010"/>
                    </a:cubicBezTo>
                    <a:lnTo>
                      <a:pt x="34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1" name="Google Shape;8061;p66"/>
              <p:cNvSpPr/>
              <p:nvPr/>
            </p:nvSpPr>
            <p:spPr>
              <a:xfrm>
                <a:off x="-11540025" y="3245400"/>
                <a:ext cx="86675" cy="133900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5356" extrusionOk="0">
                    <a:moveTo>
                      <a:pt x="1" y="0"/>
                    </a:moveTo>
                    <a:lnTo>
                      <a:pt x="1" y="4978"/>
                    </a:lnTo>
                    <a:cubicBezTo>
                      <a:pt x="379" y="5041"/>
                      <a:pt x="725" y="5135"/>
                      <a:pt x="1040" y="5356"/>
                    </a:cubicBezTo>
                    <a:lnTo>
                      <a:pt x="3466" y="1134"/>
                    </a:lnTo>
                    <a:cubicBezTo>
                      <a:pt x="2458" y="473"/>
                      <a:pt x="1261" y="63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2" name="Google Shape;8062;p66"/>
              <p:cNvSpPr/>
              <p:nvPr/>
            </p:nvSpPr>
            <p:spPr>
              <a:xfrm>
                <a:off x="-11498275" y="3285550"/>
                <a:ext cx="123675" cy="160700"/>
              </a:xfrm>
              <a:custGeom>
                <a:avLst/>
                <a:gdLst/>
                <a:ahLst/>
                <a:cxnLst/>
                <a:rect l="l" t="t" r="r" b="b"/>
                <a:pathLst>
                  <a:path w="4947" h="6428" extrusionOk="0">
                    <a:moveTo>
                      <a:pt x="2426" y="1"/>
                    </a:moveTo>
                    <a:lnTo>
                      <a:pt x="1" y="4254"/>
                    </a:lnTo>
                    <a:cubicBezTo>
                      <a:pt x="505" y="4790"/>
                      <a:pt x="788" y="5483"/>
                      <a:pt x="788" y="6207"/>
                    </a:cubicBezTo>
                    <a:lnTo>
                      <a:pt x="788" y="6428"/>
                    </a:lnTo>
                    <a:lnTo>
                      <a:pt x="4663" y="4947"/>
                    </a:lnTo>
                    <a:cubicBezTo>
                      <a:pt x="4884" y="4884"/>
                      <a:pt x="4947" y="4727"/>
                      <a:pt x="4947" y="4538"/>
                    </a:cubicBezTo>
                    <a:cubicBezTo>
                      <a:pt x="4726" y="2710"/>
                      <a:pt x="3781" y="1135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3" name="Google Shape;8063;p66"/>
              <p:cNvSpPr/>
              <p:nvPr/>
            </p:nvSpPr>
            <p:spPr>
              <a:xfrm>
                <a:off x="-11728250" y="3286350"/>
                <a:ext cx="125250" cy="160700"/>
              </a:xfrm>
              <a:custGeom>
                <a:avLst/>
                <a:gdLst/>
                <a:ahLst/>
                <a:cxnLst/>
                <a:rect l="l" t="t" r="r" b="b"/>
                <a:pathLst>
                  <a:path w="5010" h="6428" extrusionOk="0">
                    <a:moveTo>
                      <a:pt x="2584" y="0"/>
                    </a:moveTo>
                    <a:cubicBezTo>
                      <a:pt x="1229" y="1103"/>
                      <a:pt x="284" y="2678"/>
                      <a:pt x="63" y="4537"/>
                    </a:cubicBezTo>
                    <a:cubicBezTo>
                      <a:pt x="0" y="4726"/>
                      <a:pt x="126" y="4884"/>
                      <a:pt x="315" y="4978"/>
                    </a:cubicBezTo>
                    <a:lnTo>
                      <a:pt x="4222" y="6427"/>
                    </a:lnTo>
                    <a:lnTo>
                      <a:pt x="4222" y="6238"/>
                    </a:lnTo>
                    <a:cubicBezTo>
                      <a:pt x="4222" y="5482"/>
                      <a:pt x="4505" y="4758"/>
                      <a:pt x="5009" y="4254"/>
                    </a:cubicBezTo>
                    <a:lnTo>
                      <a:pt x="258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064" name="Google Shape;8064;p66"/>
            <p:cNvSpPr/>
            <p:nvPr/>
          </p:nvSpPr>
          <p:spPr>
            <a:xfrm>
              <a:off x="2683163" y="2470279"/>
              <a:ext cx="26622" cy="55347"/>
            </a:xfrm>
            <a:custGeom>
              <a:avLst/>
              <a:gdLst/>
              <a:ahLst/>
              <a:cxnLst/>
              <a:rect l="l" t="t" r="r" b="b"/>
              <a:pathLst>
                <a:path w="1607" h="3341" extrusionOk="0">
                  <a:moveTo>
                    <a:pt x="0" y="1"/>
                  </a:moveTo>
                  <a:lnTo>
                    <a:pt x="0" y="2804"/>
                  </a:lnTo>
                  <a:cubicBezTo>
                    <a:pt x="158" y="2962"/>
                    <a:pt x="315" y="3183"/>
                    <a:pt x="504" y="3340"/>
                  </a:cubicBezTo>
                  <a:lnTo>
                    <a:pt x="1607" y="1891"/>
                  </a:lnTo>
                  <a:cubicBezTo>
                    <a:pt x="630" y="1418"/>
                    <a:pt x="0" y="788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065" name="Google Shape;8065;p66"/>
            <p:cNvGrpSpPr/>
            <p:nvPr/>
          </p:nvGrpSpPr>
          <p:grpSpPr>
            <a:xfrm>
              <a:off x="2578505" y="2380313"/>
              <a:ext cx="235919" cy="235272"/>
              <a:chOff x="-11729050" y="3646475"/>
              <a:chExt cx="356025" cy="355050"/>
            </a:xfrm>
            <a:grpFill/>
          </p:grpSpPr>
          <p:sp>
            <p:nvSpPr>
              <p:cNvPr id="8066" name="Google Shape;8066;p66"/>
              <p:cNvSpPr/>
              <p:nvPr/>
            </p:nvSpPr>
            <p:spPr>
              <a:xfrm>
                <a:off x="-11460475" y="3648050"/>
                <a:ext cx="86675" cy="80175"/>
              </a:xfrm>
              <a:custGeom>
                <a:avLst/>
                <a:gdLst/>
                <a:ahLst/>
                <a:cxnLst/>
                <a:rect l="l" t="t" r="r" b="b"/>
                <a:pathLst>
                  <a:path w="3467" h="3207" extrusionOk="0">
                    <a:moveTo>
                      <a:pt x="3025" y="1"/>
                    </a:moveTo>
                    <a:cubicBezTo>
                      <a:pt x="2923" y="1"/>
                      <a:pt x="2821" y="40"/>
                      <a:pt x="2742" y="119"/>
                    </a:cubicBezTo>
                    <a:lnTo>
                      <a:pt x="1" y="2955"/>
                    </a:lnTo>
                    <a:cubicBezTo>
                      <a:pt x="316" y="3018"/>
                      <a:pt x="631" y="3112"/>
                      <a:pt x="914" y="3207"/>
                    </a:cubicBezTo>
                    <a:lnTo>
                      <a:pt x="3309" y="749"/>
                    </a:lnTo>
                    <a:cubicBezTo>
                      <a:pt x="3466" y="529"/>
                      <a:pt x="3466" y="277"/>
                      <a:pt x="3309" y="119"/>
                    </a:cubicBezTo>
                    <a:cubicBezTo>
                      <a:pt x="3230" y="40"/>
                      <a:pt x="3128" y="1"/>
                      <a:pt x="30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7" name="Google Shape;8067;p66"/>
              <p:cNvSpPr/>
              <p:nvPr/>
            </p:nvSpPr>
            <p:spPr>
              <a:xfrm>
                <a:off x="-11601450" y="37738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378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99"/>
                      <a:pt x="158" y="788"/>
                      <a:pt x="378" y="788"/>
                    </a:cubicBezTo>
                    <a:cubicBezTo>
                      <a:pt x="599" y="788"/>
                      <a:pt x="788" y="599"/>
                      <a:pt x="788" y="379"/>
                    </a:cubicBez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8" name="Google Shape;8068;p66"/>
              <p:cNvSpPr/>
              <p:nvPr/>
            </p:nvSpPr>
            <p:spPr>
              <a:xfrm>
                <a:off x="-11729050" y="3646475"/>
                <a:ext cx="353675" cy="209350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8374" extrusionOk="0">
                    <a:moveTo>
                      <a:pt x="457" y="1"/>
                    </a:moveTo>
                    <a:cubicBezTo>
                      <a:pt x="347" y="1"/>
                      <a:pt x="237" y="40"/>
                      <a:pt x="158" y="119"/>
                    </a:cubicBezTo>
                    <a:cubicBezTo>
                      <a:pt x="1" y="277"/>
                      <a:pt x="1" y="560"/>
                      <a:pt x="158" y="718"/>
                    </a:cubicBezTo>
                    <a:lnTo>
                      <a:pt x="2553" y="3207"/>
                    </a:lnTo>
                    <a:cubicBezTo>
                      <a:pt x="1103" y="3679"/>
                      <a:pt x="32" y="4435"/>
                      <a:pt x="32" y="5443"/>
                    </a:cubicBezTo>
                    <a:cubicBezTo>
                      <a:pt x="32" y="7334"/>
                      <a:pt x="3718" y="8373"/>
                      <a:pt x="7089" y="8373"/>
                    </a:cubicBezTo>
                    <a:cubicBezTo>
                      <a:pt x="10523" y="8373"/>
                      <a:pt x="14146" y="7334"/>
                      <a:pt x="14146" y="5443"/>
                    </a:cubicBezTo>
                    <a:cubicBezTo>
                      <a:pt x="14146" y="4467"/>
                      <a:pt x="13075" y="3679"/>
                      <a:pt x="11626" y="3207"/>
                    </a:cubicBezTo>
                    <a:lnTo>
                      <a:pt x="9893" y="4971"/>
                    </a:lnTo>
                    <a:cubicBezTo>
                      <a:pt x="10019" y="5160"/>
                      <a:pt x="10051" y="5317"/>
                      <a:pt x="10051" y="5475"/>
                    </a:cubicBezTo>
                    <a:cubicBezTo>
                      <a:pt x="10051" y="6168"/>
                      <a:pt x="9484" y="6704"/>
                      <a:pt x="8791" y="6704"/>
                    </a:cubicBezTo>
                    <a:cubicBezTo>
                      <a:pt x="8129" y="6704"/>
                      <a:pt x="7530" y="6168"/>
                      <a:pt x="7530" y="5475"/>
                    </a:cubicBezTo>
                    <a:cubicBezTo>
                      <a:pt x="7530" y="4813"/>
                      <a:pt x="8066" y="4278"/>
                      <a:pt x="8791" y="4278"/>
                    </a:cubicBezTo>
                    <a:cubicBezTo>
                      <a:pt x="8980" y="4278"/>
                      <a:pt x="9232" y="4341"/>
                      <a:pt x="9389" y="4404"/>
                    </a:cubicBezTo>
                    <a:lnTo>
                      <a:pt x="10744" y="2986"/>
                    </a:lnTo>
                    <a:cubicBezTo>
                      <a:pt x="9641" y="2734"/>
                      <a:pt x="8349" y="2608"/>
                      <a:pt x="7121" y="2608"/>
                    </a:cubicBezTo>
                    <a:cubicBezTo>
                      <a:pt x="5861" y="2608"/>
                      <a:pt x="4600" y="2765"/>
                      <a:pt x="3498" y="2986"/>
                    </a:cubicBezTo>
                    <a:lnTo>
                      <a:pt x="4884" y="4404"/>
                    </a:lnTo>
                    <a:cubicBezTo>
                      <a:pt x="5073" y="4341"/>
                      <a:pt x="5293" y="4278"/>
                      <a:pt x="5482" y="4278"/>
                    </a:cubicBezTo>
                    <a:cubicBezTo>
                      <a:pt x="6144" y="4278"/>
                      <a:pt x="6743" y="4813"/>
                      <a:pt x="6743" y="5475"/>
                    </a:cubicBezTo>
                    <a:cubicBezTo>
                      <a:pt x="6743" y="6168"/>
                      <a:pt x="6176" y="6704"/>
                      <a:pt x="5482" y="6704"/>
                    </a:cubicBezTo>
                    <a:cubicBezTo>
                      <a:pt x="4821" y="6704"/>
                      <a:pt x="4222" y="6168"/>
                      <a:pt x="4222" y="5475"/>
                    </a:cubicBezTo>
                    <a:cubicBezTo>
                      <a:pt x="4222" y="5317"/>
                      <a:pt x="4254" y="5160"/>
                      <a:pt x="4285" y="5002"/>
                    </a:cubicBezTo>
                    <a:lnTo>
                      <a:pt x="2553" y="3238"/>
                    </a:lnTo>
                    <a:cubicBezTo>
                      <a:pt x="2836" y="3112"/>
                      <a:pt x="3151" y="3049"/>
                      <a:pt x="3466" y="2955"/>
                    </a:cubicBezTo>
                    <a:lnTo>
                      <a:pt x="757" y="119"/>
                    </a:lnTo>
                    <a:cubicBezTo>
                      <a:pt x="678" y="40"/>
                      <a:pt x="568" y="1"/>
                      <a:pt x="4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69" name="Google Shape;8069;p66"/>
              <p:cNvSpPr/>
              <p:nvPr/>
            </p:nvSpPr>
            <p:spPr>
              <a:xfrm>
                <a:off x="-11518750" y="3773875"/>
                <a:ext cx="197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9" extrusionOk="0"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cubicBezTo>
                      <a:pt x="0" y="599"/>
                      <a:pt x="158" y="788"/>
                      <a:pt x="379" y="788"/>
                    </a:cubicBezTo>
                    <a:cubicBezTo>
                      <a:pt x="599" y="788"/>
                      <a:pt x="788" y="599"/>
                      <a:pt x="788" y="379"/>
                    </a:cubicBezTo>
                    <a:cubicBezTo>
                      <a:pt x="788" y="158"/>
                      <a:pt x="599" y="1"/>
                      <a:pt x="37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0" name="Google Shape;8070;p66"/>
              <p:cNvSpPr/>
              <p:nvPr/>
            </p:nvSpPr>
            <p:spPr>
              <a:xfrm>
                <a:off x="-11698325" y="3858150"/>
                <a:ext cx="67750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2710" h="2774" extrusionOk="0">
                    <a:moveTo>
                      <a:pt x="1261" y="1"/>
                    </a:moveTo>
                    <a:lnTo>
                      <a:pt x="0" y="1639"/>
                    </a:lnTo>
                    <a:cubicBezTo>
                      <a:pt x="756" y="2112"/>
                      <a:pt x="1702" y="2490"/>
                      <a:pt x="2710" y="2773"/>
                    </a:cubicBezTo>
                    <a:lnTo>
                      <a:pt x="1859" y="221"/>
                    </a:lnTo>
                    <a:cubicBezTo>
                      <a:pt x="1639" y="158"/>
                      <a:pt x="1450" y="95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1" name="Google Shape;8071;p66"/>
              <p:cNvSpPr/>
              <p:nvPr/>
            </p:nvSpPr>
            <p:spPr>
              <a:xfrm>
                <a:off x="-11627450" y="3869175"/>
                <a:ext cx="47300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1892" h="2207" extrusionOk="0">
                    <a:moveTo>
                      <a:pt x="1" y="1"/>
                    </a:moveTo>
                    <a:lnTo>
                      <a:pt x="694" y="2206"/>
                    </a:lnTo>
                    <a:lnTo>
                      <a:pt x="1891" y="221"/>
                    </a:lnTo>
                    <a:cubicBezTo>
                      <a:pt x="1229" y="190"/>
                      <a:pt x="599" y="12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2" name="Google Shape;8072;p66"/>
              <p:cNvSpPr/>
              <p:nvPr/>
            </p:nvSpPr>
            <p:spPr>
              <a:xfrm>
                <a:off x="-11414775" y="3803025"/>
                <a:ext cx="41750" cy="8352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3341" extrusionOk="0">
                    <a:moveTo>
                      <a:pt x="1670" y="1"/>
                    </a:moveTo>
                    <a:cubicBezTo>
                      <a:pt x="1607" y="851"/>
                      <a:pt x="977" y="1481"/>
                      <a:pt x="0" y="1891"/>
                    </a:cubicBezTo>
                    <a:lnTo>
                      <a:pt x="1134" y="3340"/>
                    </a:lnTo>
                    <a:cubicBezTo>
                      <a:pt x="1355" y="3214"/>
                      <a:pt x="1512" y="3025"/>
                      <a:pt x="1670" y="2836"/>
                    </a:cubicBezTo>
                    <a:lnTo>
                      <a:pt x="167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3" name="Google Shape;8073;p66"/>
              <p:cNvSpPr/>
              <p:nvPr/>
            </p:nvSpPr>
            <p:spPr>
              <a:xfrm>
                <a:off x="-11592800" y="3876275"/>
                <a:ext cx="843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2490" extrusionOk="0">
                    <a:moveTo>
                      <a:pt x="1419" y="0"/>
                    </a:moveTo>
                    <a:lnTo>
                      <a:pt x="1" y="2363"/>
                    </a:lnTo>
                    <a:cubicBezTo>
                      <a:pt x="537" y="2426"/>
                      <a:pt x="1104" y="2489"/>
                      <a:pt x="1671" y="2489"/>
                    </a:cubicBezTo>
                    <a:cubicBezTo>
                      <a:pt x="2269" y="2489"/>
                      <a:pt x="2836" y="2426"/>
                      <a:pt x="3372" y="2363"/>
                    </a:cubicBezTo>
                    <a:lnTo>
                      <a:pt x="195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4" name="Google Shape;8074;p66"/>
              <p:cNvSpPr/>
              <p:nvPr/>
            </p:nvSpPr>
            <p:spPr>
              <a:xfrm>
                <a:off x="-11520325" y="3869175"/>
                <a:ext cx="47275" cy="55175"/>
              </a:xfrm>
              <a:custGeom>
                <a:avLst/>
                <a:gdLst/>
                <a:ahLst/>
                <a:cxnLst/>
                <a:rect l="l" t="t" r="r" b="b"/>
                <a:pathLst>
                  <a:path w="1891" h="2207" extrusionOk="0">
                    <a:moveTo>
                      <a:pt x="1891" y="1"/>
                    </a:moveTo>
                    <a:cubicBezTo>
                      <a:pt x="1292" y="127"/>
                      <a:pt x="631" y="190"/>
                      <a:pt x="0" y="253"/>
                    </a:cubicBezTo>
                    <a:lnTo>
                      <a:pt x="1198" y="2206"/>
                    </a:lnTo>
                    <a:lnTo>
                      <a:pt x="189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5" name="Google Shape;8075;p66"/>
              <p:cNvSpPr/>
              <p:nvPr/>
            </p:nvSpPr>
            <p:spPr>
              <a:xfrm>
                <a:off x="-11726675" y="3903850"/>
                <a:ext cx="352075" cy="97675"/>
              </a:xfrm>
              <a:custGeom>
                <a:avLst/>
                <a:gdLst/>
                <a:ahLst/>
                <a:cxnLst/>
                <a:rect l="l" t="t" r="r" b="b"/>
                <a:pathLst>
                  <a:path w="14083" h="3907" extrusionOk="0">
                    <a:moveTo>
                      <a:pt x="0" y="0"/>
                    </a:moveTo>
                    <a:lnTo>
                      <a:pt x="0" y="977"/>
                    </a:lnTo>
                    <a:cubicBezTo>
                      <a:pt x="0" y="2867"/>
                      <a:pt x="3655" y="3907"/>
                      <a:pt x="7057" y="3907"/>
                    </a:cubicBezTo>
                    <a:cubicBezTo>
                      <a:pt x="10460" y="3907"/>
                      <a:pt x="14083" y="2867"/>
                      <a:pt x="14083" y="977"/>
                    </a:cubicBezTo>
                    <a:lnTo>
                      <a:pt x="14083" y="32"/>
                    </a:lnTo>
                    <a:cubicBezTo>
                      <a:pt x="12508" y="1386"/>
                      <a:pt x="9956" y="2237"/>
                      <a:pt x="7057" y="2237"/>
                    </a:cubicBezTo>
                    <a:cubicBezTo>
                      <a:pt x="4568" y="2205"/>
                      <a:pt x="1796" y="157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6" name="Google Shape;8076;p66"/>
              <p:cNvSpPr/>
              <p:nvPr/>
            </p:nvSpPr>
            <p:spPr>
              <a:xfrm>
                <a:off x="-11470700" y="3859725"/>
                <a:ext cx="66975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2742" extrusionOk="0">
                    <a:moveTo>
                      <a:pt x="1449" y="1"/>
                    </a:moveTo>
                    <a:cubicBezTo>
                      <a:pt x="1260" y="32"/>
                      <a:pt x="1071" y="95"/>
                      <a:pt x="851" y="158"/>
                    </a:cubicBezTo>
                    <a:lnTo>
                      <a:pt x="0" y="2742"/>
                    </a:lnTo>
                    <a:cubicBezTo>
                      <a:pt x="1008" y="2458"/>
                      <a:pt x="1922" y="2080"/>
                      <a:pt x="2678" y="1608"/>
                    </a:cubicBezTo>
                    <a:lnTo>
                      <a:pt x="144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77" name="Google Shape;8077;p66"/>
            <p:cNvGrpSpPr/>
            <p:nvPr/>
          </p:nvGrpSpPr>
          <p:grpSpPr>
            <a:xfrm>
              <a:off x="2891058" y="2668672"/>
              <a:ext cx="205139" cy="233831"/>
              <a:chOff x="-11703850" y="4081850"/>
              <a:chExt cx="309575" cy="352875"/>
            </a:xfrm>
            <a:grpFill/>
          </p:grpSpPr>
          <p:sp>
            <p:nvSpPr>
              <p:cNvPr id="8078" name="Google Shape;8078;p66"/>
              <p:cNvSpPr/>
              <p:nvPr/>
            </p:nvSpPr>
            <p:spPr>
              <a:xfrm>
                <a:off x="-11703850" y="4081850"/>
                <a:ext cx="309575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12383" h="5010" extrusionOk="0">
                    <a:moveTo>
                      <a:pt x="6932" y="2552"/>
                    </a:moveTo>
                    <a:cubicBezTo>
                      <a:pt x="7593" y="2552"/>
                      <a:pt x="8192" y="3119"/>
                      <a:pt x="8192" y="3781"/>
                    </a:cubicBezTo>
                    <a:cubicBezTo>
                      <a:pt x="8224" y="3970"/>
                      <a:pt x="8035" y="4190"/>
                      <a:pt x="7783" y="4190"/>
                    </a:cubicBezTo>
                    <a:cubicBezTo>
                      <a:pt x="7530" y="4190"/>
                      <a:pt x="7341" y="3970"/>
                      <a:pt x="7341" y="3781"/>
                    </a:cubicBezTo>
                    <a:cubicBezTo>
                      <a:pt x="7341" y="3560"/>
                      <a:pt x="7152" y="3403"/>
                      <a:pt x="6963" y="3403"/>
                    </a:cubicBezTo>
                    <a:cubicBezTo>
                      <a:pt x="6743" y="3403"/>
                      <a:pt x="6522" y="3592"/>
                      <a:pt x="6522" y="3781"/>
                    </a:cubicBezTo>
                    <a:cubicBezTo>
                      <a:pt x="6522" y="4033"/>
                      <a:pt x="6333" y="4190"/>
                      <a:pt x="6144" y="4190"/>
                    </a:cubicBezTo>
                    <a:cubicBezTo>
                      <a:pt x="5892" y="4190"/>
                      <a:pt x="5703" y="3970"/>
                      <a:pt x="5703" y="3781"/>
                    </a:cubicBezTo>
                    <a:cubicBezTo>
                      <a:pt x="5703" y="3560"/>
                      <a:pt x="5514" y="3403"/>
                      <a:pt x="5262" y="3403"/>
                    </a:cubicBezTo>
                    <a:cubicBezTo>
                      <a:pt x="5042" y="3403"/>
                      <a:pt x="4884" y="3592"/>
                      <a:pt x="4884" y="3781"/>
                    </a:cubicBezTo>
                    <a:cubicBezTo>
                      <a:pt x="4884" y="4033"/>
                      <a:pt x="4664" y="4190"/>
                      <a:pt x="4443" y="4190"/>
                    </a:cubicBezTo>
                    <a:cubicBezTo>
                      <a:pt x="4191" y="4190"/>
                      <a:pt x="4033" y="3970"/>
                      <a:pt x="4033" y="3781"/>
                    </a:cubicBezTo>
                    <a:cubicBezTo>
                      <a:pt x="4033" y="3119"/>
                      <a:pt x="4601" y="2552"/>
                      <a:pt x="5262" y="2552"/>
                    </a:cubicBezTo>
                    <a:cubicBezTo>
                      <a:pt x="5577" y="2552"/>
                      <a:pt x="5861" y="2678"/>
                      <a:pt x="6081" y="2867"/>
                    </a:cubicBezTo>
                    <a:cubicBezTo>
                      <a:pt x="6333" y="2678"/>
                      <a:pt x="6617" y="2552"/>
                      <a:pt x="6932" y="2552"/>
                    </a:cubicBezTo>
                    <a:close/>
                    <a:moveTo>
                      <a:pt x="5357" y="0"/>
                    </a:moveTo>
                    <a:cubicBezTo>
                      <a:pt x="4348" y="0"/>
                      <a:pt x="3498" y="725"/>
                      <a:pt x="3340" y="1670"/>
                    </a:cubicBezTo>
                    <a:cubicBezTo>
                      <a:pt x="3304" y="1668"/>
                      <a:pt x="3267" y="1666"/>
                      <a:pt x="3231" y="1666"/>
                    </a:cubicBezTo>
                    <a:cubicBezTo>
                      <a:pt x="2310" y="1666"/>
                      <a:pt x="1639" y="2430"/>
                      <a:pt x="1639" y="3340"/>
                    </a:cubicBezTo>
                    <a:cubicBezTo>
                      <a:pt x="725" y="3340"/>
                      <a:pt x="1" y="4096"/>
                      <a:pt x="1" y="5009"/>
                    </a:cubicBezTo>
                    <a:lnTo>
                      <a:pt x="12382" y="5009"/>
                    </a:lnTo>
                    <a:cubicBezTo>
                      <a:pt x="12351" y="4096"/>
                      <a:pt x="11595" y="3340"/>
                      <a:pt x="10681" y="3340"/>
                    </a:cubicBezTo>
                    <a:cubicBezTo>
                      <a:pt x="10681" y="2395"/>
                      <a:pt x="9956" y="1670"/>
                      <a:pt x="9011" y="1670"/>
                    </a:cubicBezTo>
                    <a:cubicBezTo>
                      <a:pt x="8822" y="725"/>
                      <a:pt x="7972" y="0"/>
                      <a:pt x="6995" y="0"/>
                    </a:cubicBezTo>
                    <a:cubicBezTo>
                      <a:pt x="6711" y="0"/>
                      <a:pt x="6459" y="95"/>
                      <a:pt x="6176" y="189"/>
                    </a:cubicBezTo>
                    <a:cubicBezTo>
                      <a:pt x="5892" y="95"/>
                      <a:pt x="5609" y="0"/>
                      <a:pt x="53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79" name="Google Shape;8079;p66"/>
              <p:cNvSpPr/>
              <p:nvPr/>
            </p:nvSpPr>
            <p:spPr>
              <a:xfrm>
                <a:off x="-11622725" y="4288975"/>
                <a:ext cx="14417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5767" h="2522" extrusionOk="0">
                    <a:moveTo>
                      <a:pt x="2868" y="1"/>
                    </a:moveTo>
                    <a:cubicBezTo>
                      <a:pt x="1293" y="1"/>
                      <a:pt x="1" y="537"/>
                      <a:pt x="1" y="1261"/>
                    </a:cubicBezTo>
                    <a:cubicBezTo>
                      <a:pt x="1" y="1954"/>
                      <a:pt x="1293" y="2521"/>
                      <a:pt x="2868" y="2521"/>
                    </a:cubicBezTo>
                    <a:cubicBezTo>
                      <a:pt x="4475" y="2521"/>
                      <a:pt x="5766" y="1954"/>
                      <a:pt x="5766" y="1261"/>
                    </a:cubicBezTo>
                    <a:cubicBezTo>
                      <a:pt x="5766" y="537"/>
                      <a:pt x="4475" y="1"/>
                      <a:pt x="28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0" name="Google Shape;8080;p66"/>
              <p:cNvSpPr/>
              <p:nvPr/>
            </p:nvSpPr>
            <p:spPr>
              <a:xfrm>
                <a:off x="-11596725" y="4364600"/>
                <a:ext cx="362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1450" h="2805" extrusionOk="0">
                    <a:moveTo>
                      <a:pt x="0" y="0"/>
                    </a:moveTo>
                    <a:lnTo>
                      <a:pt x="253" y="2804"/>
                    </a:lnTo>
                    <a:lnTo>
                      <a:pt x="1450" y="2804"/>
                    </a:lnTo>
                    <a:lnTo>
                      <a:pt x="1450" y="284"/>
                    </a:lnTo>
                    <a:cubicBezTo>
                      <a:pt x="883" y="221"/>
                      <a:pt x="410" y="15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1" name="Google Shape;8081;p66"/>
              <p:cNvSpPr/>
              <p:nvPr/>
            </p:nvSpPr>
            <p:spPr>
              <a:xfrm>
                <a:off x="-11540025" y="4364600"/>
                <a:ext cx="3705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2805" extrusionOk="0">
                    <a:moveTo>
                      <a:pt x="1482" y="0"/>
                    </a:moveTo>
                    <a:lnTo>
                      <a:pt x="1482" y="0"/>
                    </a:lnTo>
                    <a:cubicBezTo>
                      <a:pt x="1040" y="126"/>
                      <a:pt x="505" y="221"/>
                      <a:pt x="1" y="221"/>
                    </a:cubicBezTo>
                    <a:lnTo>
                      <a:pt x="1" y="2741"/>
                    </a:lnTo>
                    <a:lnTo>
                      <a:pt x="1198" y="2741"/>
                    </a:lnTo>
                    <a:lnTo>
                      <a:pt x="1198" y="2804"/>
                    </a:lnTo>
                    <a:lnTo>
                      <a:pt x="14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2" name="Google Shape;8082;p66"/>
              <p:cNvSpPr/>
              <p:nvPr/>
            </p:nvSpPr>
            <p:spPr>
              <a:xfrm>
                <a:off x="-11610900" y="4227550"/>
                <a:ext cx="504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17" h="2049" extrusionOk="0">
                    <a:moveTo>
                      <a:pt x="0" y="1"/>
                    </a:moveTo>
                    <a:lnTo>
                      <a:pt x="189" y="2048"/>
                    </a:lnTo>
                    <a:cubicBezTo>
                      <a:pt x="725" y="1859"/>
                      <a:pt x="1355" y="1702"/>
                      <a:pt x="2017" y="1670"/>
                    </a:cubicBezTo>
                    <a:lnTo>
                      <a:pt x="201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3" name="Google Shape;8083;p66"/>
              <p:cNvSpPr/>
              <p:nvPr/>
            </p:nvSpPr>
            <p:spPr>
              <a:xfrm>
                <a:off x="-11540025" y="4228350"/>
                <a:ext cx="50450" cy="51200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048" extrusionOk="0">
                    <a:moveTo>
                      <a:pt x="1" y="0"/>
                    </a:moveTo>
                    <a:lnTo>
                      <a:pt x="1" y="1670"/>
                    </a:lnTo>
                    <a:cubicBezTo>
                      <a:pt x="694" y="1701"/>
                      <a:pt x="1293" y="1827"/>
                      <a:pt x="1828" y="2048"/>
                    </a:cubicBezTo>
                    <a:lnTo>
                      <a:pt x="201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4" name="Google Shape;8084;p66"/>
              <p:cNvSpPr/>
              <p:nvPr/>
            </p:nvSpPr>
            <p:spPr>
              <a:xfrm>
                <a:off x="-11489600" y="4227550"/>
                <a:ext cx="92175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8287" extrusionOk="0">
                    <a:moveTo>
                      <a:pt x="819" y="1"/>
                    </a:moveTo>
                    <a:lnTo>
                      <a:pt x="599" y="2489"/>
                    </a:lnTo>
                    <a:cubicBezTo>
                      <a:pt x="1040" y="2836"/>
                      <a:pt x="1292" y="3246"/>
                      <a:pt x="1292" y="3718"/>
                    </a:cubicBezTo>
                    <a:cubicBezTo>
                      <a:pt x="1292" y="4254"/>
                      <a:pt x="945" y="4758"/>
                      <a:pt x="315" y="5136"/>
                    </a:cubicBezTo>
                    <a:lnTo>
                      <a:pt x="0" y="8286"/>
                    </a:lnTo>
                    <a:lnTo>
                      <a:pt x="1040" y="8286"/>
                    </a:lnTo>
                    <a:cubicBezTo>
                      <a:pt x="1607" y="8286"/>
                      <a:pt x="2111" y="7877"/>
                      <a:pt x="2237" y="7278"/>
                    </a:cubicBezTo>
                    <a:lnTo>
                      <a:pt x="368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5" name="Google Shape;8085;p66"/>
              <p:cNvSpPr/>
              <p:nvPr/>
            </p:nvSpPr>
            <p:spPr>
              <a:xfrm>
                <a:off x="-11703850" y="4227550"/>
                <a:ext cx="92175" cy="207175"/>
              </a:xfrm>
              <a:custGeom>
                <a:avLst/>
                <a:gdLst/>
                <a:ahLst/>
                <a:cxnLst/>
                <a:rect l="l" t="t" r="r" b="b"/>
                <a:pathLst>
                  <a:path w="3687" h="8287" extrusionOk="0">
                    <a:moveTo>
                      <a:pt x="1" y="1"/>
                    </a:moveTo>
                    <a:lnTo>
                      <a:pt x="1450" y="7278"/>
                    </a:lnTo>
                    <a:cubicBezTo>
                      <a:pt x="1576" y="7877"/>
                      <a:pt x="2080" y="8286"/>
                      <a:pt x="2679" y="8286"/>
                    </a:cubicBezTo>
                    <a:lnTo>
                      <a:pt x="3687" y="8286"/>
                    </a:lnTo>
                    <a:lnTo>
                      <a:pt x="3372" y="5136"/>
                    </a:lnTo>
                    <a:cubicBezTo>
                      <a:pt x="2773" y="4758"/>
                      <a:pt x="2395" y="4254"/>
                      <a:pt x="2395" y="3718"/>
                    </a:cubicBezTo>
                    <a:cubicBezTo>
                      <a:pt x="2427" y="3246"/>
                      <a:pt x="2647" y="2836"/>
                      <a:pt x="3088" y="2489"/>
                    </a:cubicBezTo>
                    <a:lnTo>
                      <a:pt x="28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86" name="Google Shape;8086;p66"/>
            <p:cNvGrpSpPr/>
            <p:nvPr/>
          </p:nvGrpSpPr>
          <p:grpSpPr>
            <a:xfrm>
              <a:off x="3754475" y="2091109"/>
              <a:ext cx="234875" cy="233831"/>
              <a:chOff x="-9958475" y="3180025"/>
              <a:chExt cx="354450" cy="352875"/>
            </a:xfrm>
            <a:grpFill/>
          </p:grpSpPr>
          <p:sp>
            <p:nvSpPr>
              <p:cNvPr id="8087" name="Google Shape;8087;p66"/>
              <p:cNvSpPr/>
              <p:nvPr/>
            </p:nvSpPr>
            <p:spPr>
              <a:xfrm>
                <a:off x="-9958475" y="3491125"/>
                <a:ext cx="3544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1671" extrusionOk="0">
                    <a:moveTo>
                      <a:pt x="1702" y="1"/>
                    </a:moveTo>
                    <a:cubicBezTo>
                      <a:pt x="1387" y="1"/>
                      <a:pt x="1135" y="158"/>
                      <a:pt x="977" y="442"/>
                    </a:cubicBezTo>
                    <a:lnTo>
                      <a:pt x="442" y="442"/>
                    </a:lnTo>
                    <a:cubicBezTo>
                      <a:pt x="190" y="442"/>
                      <a:pt x="1" y="631"/>
                      <a:pt x="1" y="820"/>
                    </a:cubicBezTo>
                    <a:cubicBezTo>
                      <a:pt x="1" y="1072"/>
                      <a:pt x="190" y="1261"/>
                      <a:pt x="442" y="1261"/>
                    </a:cubicBezTo>
                    <a:lnTo>
                      <a:pt x="977" y="1261"/>
                    </a:lnTo>
                    <a:cubicBezTo>
                      <a:pt x="1135" y="1513"/>
                      <a:pt x="1387" y="1670"/>
                      <a:pt x="1702" y="1670"/>
                    </a:cubicBezTo>
                    <a:lnTo>
                      <a:pt x="12477" y="1670"/>
                    </a:lnTo>
                    <a:cubicBezTo>
                      <a:pt x="12792" y="1670"/>
                      <a:pt x="13044" y="1513"/>
                      <a:pt x="13170" y="1261"/>
                    </a:cubicBezTo>
                    <a:lnTo>
                      <a:pt x="13737" y="1261"/>
                    </a:lnTo>
                    <a:cubicBezTo>
                      <a:pt x="13957" y="1261"/>
                      <a:pt x="14178" y="1072"/>
                      <a:pt x="14178" y="820"/>
                    </a:cubicBezTo>
                    <a:cubicBezTo>
                      <a:pt x="14178" y="631"/>
                      <a:pt x="13957" y="442"/>
                      <a:pt x="13737" y="442"/>
                    </a:cubicBezTo>
                    <a:lnTo>
                      <a:pt x="13170" y="442"/>
                    </a:lnTo>
                    <a:cubicBezTo>
                      <a:pt x="13044" y="190"/>
                      <a:pt x="12792" y="1"/>
                      <a:pt x="12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8" name="Google Shape;8088;p66"/>
              <p:cNvSpPr/>
              <p:nvPr/>
            </p:nvSpPr>
            <p:spPr>
              <a:xfrm>
                <a:off x="-9958475" y="3180025"/>
                <a:ext cx="354450" cy="42550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1702" extrusionOk="0">
                    <a:moveTo>
                      <a:pt x="1702" y="0"/>
                    </a:moveTo>
                    <a:cubicBezTo>
                      <a:pt x="1387" y="0"/>
                      <a:pt x="1135" y="158"/>
                      <a:pt x="977" y="441"/>
                    </a:cubicBezTo>
                    <a:lnTo>
                      <a:pt x="442" y="441"/>
                    </a:lnTo>
                    <a:cubicBezTo>
                      <a:pt x="190" y="441"/>
                      <a:pt x="1" y="630"/>
                      <a:pt x="1" y="819"/>
                    </a:cubicBezTo>
                    <a:cubicBezTo>
                      <a:pt x="1" y="1040"/>
                      <a:pt x="190" y="1260"/>
                      <a:pt x="442" y="1260"/>
                    </a:cubicBezTo>
                    <a:lnTo>
                      <a:pt x="977" y="1260"/>
                    </a:lnTo>
                    <a:cubicBezTo>
                      <a:pt x="1135" y="1512"/>
                      <a:pt x="1387" y="1701"/>
                      <a:pt x="1702" y="1701"/>
                    </a:cubicBezTo>
                    <a:lnTo>
                      <a:pt x="12477" y="1701"/>
                    </a:lnTo>
                    <a:cubicBezTo>
                      <a:pt x="12792" y="1701"/>
                      <a:pt x="13044" y="1544"/>
                      <a:pt x="13170" y="1260"/>
                    </a:cubicBezTo>
                    <a:lnTo>
                      <a:pt x="13737" y="1260"/>
                    </a:lnTo>
                    <a:cubicBezTo>
                      <a:pt x="13957" y="1260"/>
                      <a:pt x="14178" y="1071"/>
                      <a:pt x="14178" y="819"/>
                    </a:cubicBezTo>
                    <a:cubicBezTo>
                      <a:pt x="14178" y="599"/>
                      <a:pt x="13957" y="441"/>
                      <a:pt x="13737" y="441"/>
                    </a:cubicBezTo>
                    <a:lnTo>
                      <a:pt x="13170" y="441"/>
                    </a:lnTo>
                    <a:cubicBezTo>
                      <a:pt x="13044" y="189"/>
                      <a:pt x="12792" y="0"/>
                      <a:pt x="124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89" name="Google Shape;8089;p66"/>
              <p:cNvSpPr/>
              <p:nvPr/>
            </p:nvSpPr>
            <p:spPr>
              <a:xfrm>
                <a:off x="-9916725" y="3243025"/>
                <a:ext cx="270175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10807" h="9137" extrusionOk="0">
                    <a:moveTo>
                      <a:pt x="7940" y="820"/>
                    </a:moveTo>
                    <a:cubicBezTo>
                      <a:pt x="8160" y="820"/>
                      <a:pt x="8349" y="1040"/>
                      <a:pt x="8349" y="1261"/>
                    </a:cubicBezTo>
                    <a:cubicBezTo>
                      <a:pt x="8349" y="1513"/>
                      <a:pt x="8160" y="1670"/>
                      <a:pt x="7940" y="1670"/>
                    </a:cubicBezTo>
                    <a:lnTo>
                      <a:pt x="2962" y="1670"/>
                    </a:lnTo>
                    <a:cubicBezTo>
                      <a:pt x="2741" y="1670"/>
                      <a:pt x="2521" y="1450"/>
                      <a:pt x="2521" y="1261"/>
                    </a:cubicBezTo>
                    <a:cubicBezTo>
                      <a:pt x="2521" y="1040"/>
                      <a:pt x="2741" y="820"/>
                      <a:pt x="2962" y="820"/>
                    </a:cubicBezTo>
                    <a:close/>
                    <a:moveTo>
                      <a:pt x="6270" y="2489"/>
                    </a:moveTo>
                    <a:cubicBezTo>
                      <a:pt x="6459" y="2489"/>
                      <a:pt x="6680" y="2679"/>
                      <a:pt x="6680" y="2931"/>
                    </a:cubicBezTo>
                    <a:cubicBezTo>
                      <a:pt x="6680" y="3151"/>
                      <a:pt x="6459" y="3340"/>
                      <a:pt x="6270" y="3340"/>
                    </a:cubicBezTo>
                    <a:lnTo>
                      <a:pt x="3781" y="3340"/>
                    </a:lnTo>
                    <a:cubicBezTo>
                      <a:pt x="3561" y="3340"/>
                      <a:pt x="3403" y="3151"/>
                      <a:pt x="3403" y="2931"/>
                    </a:cubicBezTo>
                    <a:cubicBezTo>
                      <a:pt x="3403" y="2679"/>
                      <a:pt x="3592" y="2489"/>
                      <a:pt x="3781" y="2489"/>
                    </a:cubicBezTo>
                    <a:close/>
                    <a:moveTo>
                      <a:pt x="7940" y="4128"/>
                    </a:moveTo>
                    <a:cubicBezTo>
                      <a:pt x="8160" y="4128"/>
                      <a:pt x="8349" y="4348"/>
                      <a:pt x="8349" y="4569"/>
                    </a:cubicBezTo>
                    <a:cubicBezTo>
                      <a:pt x="8349" y="4789"/>
                      <a:pt x="8160" y="5010"/>
                      <a:pt x="7940" y="5010"/>
                    </a:cubicBezTo>
                    <a:lnTo>
                      <a:pt x="2962" y="5010"/>
                    </a:lnTo>
                    <a:cubicBezTo>
                      <a:pt x="2741" y="5010"/>
                      <a:pt x="2521" y="4789"/>
                      <a:pt x="2521" y="4569"/>
                    </a:cubicBezTo>
                    <a:cubicBezTo>
                      <a:pt x="2521" y="4348"/>
                      <a:pt x="2741" y="4128"/>
                      <a:pt x="2962" y="4128"/>
                    </a:cubicBezTo>
                    <a:close/>
                    <a:moveTo>
                      <a:pt x="6312" y="5826"/>
                    </a:moveTo>
                    <a:cubicBezTo>
                      <a:pt x="6490" y="5826"/>
                      <a:pt x="6680" y="6005"/>
                      <a:pt x="6680" y="6239"/>
                    </a:cubicBezTo>
                    <a:cubicBezTo>
                      <a:pt x="6680" y="6459"/>
                      <a:pt x="6459" y="6617"/>
                      <a:pt x="6270" y="6617"/>
                    </a:cubicBezTo>
                    <a:lnTo>
                      <a:pt x="3781" y="6617"/>
                    </a:lnTo>
                    <a:cubicBezTo>
                      <a:pt x="3561" y="6617"/>
                      <a:pt x="3403" y="6428"/>
                      <a:pt x="3403" y="6239"/>
                    </a:cubicBezTo>
                    <a:cubicBezTo>
                      <a:pt x="3403" y="5987"/>
                      <a:pt x="3592" y="5829"/>
                      <a:pt x="3781" y="5829"/>
                    </a:cubicBezTo>
                    <a:lnTo>
                      <a:pt x="6270" y="5829"/>
                    </a:lnTo>
                    <a:cubicBezTo>
                      <a:pt x="6284" y="5827"/>
                      <a:pt x="6298" y="5826"/>
                      <a:pt x="6312" y="5826"/>
                    </a:cubicBezTo>
                    <a:close/>
                    <a:moveTo>
                      <a:pt x="7940" y="7436"/>
                    </a:moveTo>
                    <a:cubicBezTo>
                      <a:pt x="8160" y="7436"/>
                      <a:pt x="8349" y="7656"/>
                      <a:pt x="8349" y="7877"/>
                    </a:cubicBezTo>
                    <a:cubicBezTo>
                      <a:pt x="8349" y="8129"/>
                      <a:pt x="8160" y="8286"/>
                      <a:pt x="7940" y="8286"/>
                    </a:cubicBezTo>
                    <a:lnTo>
                      <a:pt x="2962" y="8286"/>
                    </a:lnTo>
                    <a:cubicBezTo>
                      <a:pt x="2741" y="8286"/>
                      <a:pt x="2521" y="8066"/>
                      <a:pt x="2521" y="7877"/>
                    </a:cubicBezTo>
                    <a:cubicBezTo>
                      <a:pt x="2521" y="7656"/>
                      <a:pt x="2741" y="7436"/>
                      <a:pt x="2962" y="7436"/>
                    </a:cubicBezTo>
                    <a:close/>
                    <a:moveTo>
                      <a:pt x="1" y="1"/>
                    </a:moveTo>
                    <a:lnTo>
                      <a:pt x="1" y="5388"/>
                    </a:lnTo>
                    <a:cubicBezTo>
                      <a:pt x="1" y="5545"/>
                      <a:pt x="95" y="5703"/>
                      <a:pt x="253" y="5766"/>
                    </a:cubicBezTo>
                    <a:lnTo>
                      <a:pt x="1166" y="6239"/>
                    </a:lnTo>
                    <a:lnTo>
                      <a:pt x="253" y="6711"/>
                    </a:lnTo>
                    <a:cubicBezTo>
                      <a:pt x="127" y="6743"/>
                      <a:pt x="1" y="6900"/>
                      <a:pt x="1" y="7058"/>
                    </a:cubicBezTo>
                    <a:lnTo>
                      <a:pt x="1" y="9137"/>
                    </a:lnTo>
                    <a:lnTo>
                      <a:pt x="10807" y="9137"/>
                    </a:lnTo>
                    <a:lnTo>
                      <a:pt x="10807" y="3750"/>
                    </a:lnTo>
                    <a:cubicBezTo>
                      <a:pt x="10807" y="3592"/>
                      <a:pt x="10712" y="3435"/>
                      <a:pt x="10555" y="3403"/>
                    </a:cubicBezTo>
                    <a:lnTo>
                      <a:pt x="9673" y="2931"/>
                    </a:lnTo>
                    <a:lnTo>
                      <a:pt x="10555" y="2458"/>
                    </a:lnTo>
                    <a:cubicBezTo>
                      <a:pt x="10712" y="2363"/>
                      <a:pt x="10807" y="2237"/>
                      <a:pt x="10807" y="2080"/>
                    </a:cubicBezTo>
                    <a:lnTo>
                      <a:pt x="1080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90" name="Google Shape;8090;p66"/>
            <p:cNvGrpSpPr/>
            <p:nvPr/>
          </p:nvGrpSpPr>
          <p:grpSpPr>
            <a:xfrm>
              <a:off x="3760737" y="2381074"/>
              <a:ext cx="222351" cy="233748"/>
              <a:chOff x="-9949025" y="3615575"/>
              <a:chExt cx="335550" cy="352750"/>
            </a:xfrm>
            <a:grpFill/>
          </p:grpSpPr>
          <p:sp>
            <p:nvSpPr>
              <p:cNvPr id="8091" name="Google Shape;8091;p66"/>
              <p:cNvSpPr/>
              <p:nvPr/>
            </p:nvSpPr>
            <p:spPr>
              <a:xfrm>
                <a:off x="-9800950" y="3615575"/>
                <a:ext cx="61475" cy="61450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2458" extrusionOk="0">
                    <a:moveTo>
                      <a:pt x="1261" y="0"/>
                    </a:moveTo>
                    <a:cubicBezTo>
                      <a:pt x="568" y="0"/>
                      <a:pt x="1" y="567"/>
                      <a:pt x="1" y="1261"/>
                    </a:cubicBezTo>
                    <a:cubicBezTo>
                      <a:pt x="1" y="1922"/>
                      <a:pt x="536" y="2458"/>
                      <a:pt x="1261" y="2458"/>
                    </a:cubicBezTo>
                    <a:cubicBezTo>
                      <a:pt x="1891" y="2458"/>
                      <a:pt x="2458" y="1922"/>
                      <a:pt x="2458" y="1261"/>
                    </a:cubicBezTo>
                    <a:cubicBezTo>
                      <a:pt x="2458" y="567"/>
                      <a:pt x="1923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92" name="Google Shape;8092;p66"/>
              <p:cNvSpPr/>
              <p:nvPr/>
            </p:nvSpPr>
            <p:spPr>
              <a:xfrm>
                <a:off x="-9949025" y="3688650"/>
                <a:ext cx="335550" cy="279675"/>
              </a:xfrm>
              <a:custGeom>
                <a:avLst/>
                <a:gdLst/>
                <a:ahLst/>
                <a:cxnLst/>
                <a:rect l="l" t="t" r="r" b="b"/>
                <a:pathLst>
                  <a:path w="13422" h="11187" extrusionOk="0">
                    <a:moveTo>
                      <a:pt x="5523" y="1"/>
                    </a:moveTo>
                    <a:cubicBezTo>
                      <a:pt x="5383" y="1"/>
                      <a:pt x="5245" y="34"/>
                      <a:pt x="5136" y="102"/>
                    </a:cubicBezTo>
                    <a:lnTo>
                      <a:pt x="599" y="2969"/>
                    </a:lnTo>
                    <a:cubicBezTo>
                      <a:pt x="158" y="3158"/>
                      <a:pt x="1" y="3630"/>
                      <a:pt x="190" y="4071"/>
                    </a:cubicBezTo>
                    <a:cubicBezTo>
                      <a:pt x="360" y="4370"/>
                      <a:pt x="617" y="4538"/>
                      <a:pt x="892" y="4538"/>
                    </a:cubicBezTo>
                    <a:cubicBezTo>
                      <a:pt x="1024" y="4538"/>
                      <a:pt x="1160" y="4500"/>
                      <a:pt x="1293" y="4418"/>
                    </a:cubicBezTo>
                    <a:lnTo>
                      <a:pt x="4727" y="2055"/>
                    </a:lnTo>
                    <a:cubicBezTo>
                      <a:pt x="5073" y="3441"/>
                      <a:pt x="5231" y="3851"/>
                      <a:pt x="5987" y="4985"/>
                    </a:cubicBezTo>
                    <a:lnTo>
                      <a:pt x="4033" y="6812"/>
                    </a:lnTo>
                    <a:cubicBezTo>
                      <a:pt x="3750" y="7096"/>
                      <a:pt x="3655" y="7505"/>
                      <a:pt x="3876" y="7852"/>
                    </a:cubicBezTo>
                    <a:lnTo>
                      <a:pt x="5703" y="10750"/>
                    </a:lnTo>
                    <a:cubicBezTo>
                      <a:pt x="5873" y="11026"/>
                      <a:pt x="6141" y="11187"/>
                      <a:pt x="6433" y="11187"/>
                    </a:cubicBezTo>
                    <a:cubicBezTo>
                      <a:pt x="6576" y="11187"/>
                      <a:pt x="6724" y="11148"/>
                      <a:pt x="6869" y="11066"/>
                    </a:cubicBezTo>
                    <a:cubicBezTo>
                      <a:pt x="7247" y="10845"/>
                      <a:pt x="7373" y="10372"/>
                      <a:pt x="7121" y="9931"/>
                    </a:cubicBezTo>
                    <a:lnTo>
                      <a:pt x="5640" y="7568"/>
                    </a:lnTo>
                    <a:lnTo>
                      <a:pt x="7594" y="5678"/>
                    </a:lnTo>
                    <a:lnTo>
                      <a:pt x="12886" y="2780"/>
                    </a:lnTo>
                    <a:cubicBezTo>
                      <a:pt x="13264" y="2591"/>
                      <a:pt x="13422" y="2055"/>
                      <a:pt x="13233" y="1677"/>
                    </a:cubicBezTo>
                    <a:cubicBezTo>
                      <a:pt x="13102" y="1394"/>
                      <a:pt x="12822" y="1217"/>
                      <a:pt x="12526" y="1217"/>
                    </a:cubicBezTo>
                    <a:cubicBezTo>
                      <a:pt x="12393" y="1217"/>
                      <a:pt x="12257" y="1252"/>
                      <a:pt x="12130" y="1331"/>
                    </a:cubicBezTo>
                    <a:lnTo>
                      <a:pt x="7342" y="4008"/>
                    </a:lnTo>
                    <a:cubicBezTo>
                      <a:pt x="6774" y="3158"/>
                      <a:pt x="6302" y="2307"/>
                      <a:pt x="6302" y="889"/>
                    </a:cubicBezTo>
                    <a:cubicBezTo>
                      <a:pt x="6270" y="574"/>
                      <a:pt x="6239" y="322"/>
                      <a:pt x="6018" y="165"/>
                    </a:cubicBezTo>
                    <a:cubicBezTo>
                      <a:pt x="5893" y="58"/>
                      <a:pt x="5707" y="1"/>
                      <a:pt x="552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93" name="Google Shape;8093;p66"/>
              <p:cNvSpPr/>
              <p:nvPr/>
            </p:nvSpPr>
            <p:spPr>
              <a:xfrm>
                <a:off x="-9947450" y="3657100"/>
                <a:ext cx="106350" cy="50650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026" extrusionOk="0">
                    <a:moveTo>
                      <a:pt x="910" y="0"/>
                    </a:moveTo>
                    <a:cubicBezTo>
                      <a:pt x="499" y="0"/>
                      <a:pt x="178" y="268"/>
                      <a:pt x="64" y="639"/>
                    </a:cubicBezTo>
                    <a:cubicBezTo>
                      <a:pt x="1" y="1112"/>
                      <a:pt x="253" y="1553"/>
                      <a:pt x="694" y="1616"/>
                    </a:cubicBezTo>
                    <a:lnTo>
                      <a:pt x="2427" y="2025"/>
                    </a:lnTo>
                    <a:lnTo>
                      <a:pt x="4254" y="891"/>
                    </a:lnTo>
                    <a:lnTo>
                      <a:pt x="1041" y="9"/>
                    </a:lnTo>
                    <a:cubicBezTo>
                      <a:pt x="996" y="3"/>
                      <a:pt x="953" y="0"/>
                      <a:pt x="9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094" name="Google Shape;8094;p66"/>
            <p:cNvGrpSpPr/>
            <p:nvPr/>
          </p:nvGrpSpPr>
          <p:grpSpPr>
            <a:xfrm>
              <a:off x="4050596" y="2667694"/>
              <a:ext cx="236962" cy="235786"/>
              <a:chOff x="-9961625" y="4048175"/>
              <a:chExt cx="357600" cy="355825"/>
            </a:xfrm>
            <a:grpFill/>
          </p:grpSpPr>
          <p:sp>
            <p:nvSpPr>
              <p:cNvPr id="8095" name="Google Shape;8095;p66"/>
              <p:cNvSpPr/>
              <p:nvPr/>
            </p:nvSpPr>
            <p:spPr>
              <a:xfrm>
                <a:off x="-9958475" y="4048175"/>
                <a:ext cx="64625" cy="62650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2506" extrusionOk="0">
                    <a:moveTo>
                      <a:pt x="442" y="0"/>
                    </a:moveTo>
                    <a:cubicBezTo>
                      <a:pt x="339" y="0"/>
                      <a:pt x="237" y="40"/>
                      <a:pt x="158" y="119"/>
                    </a:cubicBezTo>
                    <a:cubicBezTo>
                      <a:pt x="1" y="339"/>
                      <a:pt x="1" y="560"/>
                      <a:pt x="158" y="717"/>
                    </a:cubicBezTo>
                    <a:lnTo>
                      <a:pt x="1828" y="2387"/>
                    </a:lnTo>
                    <a:cubicBezTo>
                      <a:pt x="1923" y="2466"/>
                      <a:pt x="2033" y="2505"/>
                      <a:pt x="2139" y="2505"/>
                    </a:cubicBezTo>
                    <a:cubicBezTo>
                      <a:pt x="2246" y="2505"/>
                      <a:pt x="2348" y="2466"/>
                      <a:pt x="2427" y="2387"/>
                    </a:cubicBezTo>
                    <a:cubicBezTo>
                      <a:pt x="2584" y="2229"/>
                      <a:pt x="2584" y="1946"/>
                      <a:pt x="2427" y="1788"/>
                    </a:cubicBezTo>
                    <a:lnTo>
                      <a:pt x="725" y="119"/>
                    </a:lnTo>
                    <a:cubicBezTo>
                      <a:pt x="647" y="40"/>
                      <a:pt x="544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96" name="Google Shape;8096;p66"/>
              <p:cNvSpPr/>
              <p:nvPr/>
            </p:nvSpPr>
            <p:spPr>
              <a:xfrm>
                <a:off x="-9873400" y="4048775"/>
                <a:ext cx="2127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851" h="2521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lnTo>
                      <a:pt x="0" y="2079"/>
                    </a:lnTo>
                    <a:cubicBezTo>
                      <a:pt x="0" y="2300"/>
                      <a:pt x="221" y="2520"/>
                      <a:pt x="410" y="2520"/>
                    </a:cubicBezTo>
                    <a:cubicBezTo>
                      <a:pt x="630" y="2520"/>
                      <a:pt x="851" y="2300"/>
                      <a:pt x="851" y="2079"/>
                    </a:cubicBezTo>
                    <a:lnTo>
                      <a:pt x="851" y="410"/>
                    </a:lnTo>
                    <a:cubicBezTo>
                      <a:pt x="851" y="189"/>
                      <a:pt x="63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97" name="Google Shape;8097;p66"/>
              <p:cNvSpPr/>
              <p:nvPr/>
            </p:nvSpPr>
            <p:spPr>
              <a:xfrm>
                <a:off x="-9957675" y="4133050"/>
                <a:ext cx="6302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788" extrusionOk="0">
                    <a:moveTo>
                      <a:pt x="441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599"/>
                      <a:pt x="189" y="788"/>
                      <a:pt x="441" y="788"/>
                    </a:cubicBezTo>
                    <a:lnTo>
                      <a:pt x="2111" y="788"/>
                    </a:lnTo>
                    <a:cubicBezTo>
                      <a:pt x="2363" y="788"/>
                      <a:pt x="2521" y="599"/>
                      <a:pt x="2521" y="410"/>
                    </a:cubicBezTo>
                    <a:cubicBezTo>
                      <a:pt x="2521" y="158"/>
                      <a:pt x="2332" y="0"/>
                      <a:pt x="21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98" name="Google Shape;8098;p66"/>
              <p:cNvSpPr/>
              <p:nvPr/>
            </p:nvSpPr>
            <p:spPr>
              <a:xfrm>
                <a:off x="-9961625" y="4132250"/>
                <a:ext cx="253650" cy="271750"/>
              </a:xfrm>
              <a:custGeom>
                <a:avLst/>
                <a:gdLst/>
                <a:ahLst/>
                <a:cxnLst/>
                <a:rect l="l" t="t" r="r" b="b"/>
                <a:pathLst>
                  <a:path w="10146" h="10870" extrusionOk="0">
                    <a:moveTo>
                      <a:pt x="5357" y="1"/>
                    </a:moveTo>
                    <a:cubicBezTo>
                      <a:pt x="5010" y="1"/>
                      <a:pt x="4727" y="253"/>
                      <a:pt x="4727" y="631"/>
                    </a:cubicBezTo>
                    <a:lnTo>
                      <a:pt x="4727" y="5388"/>
                    </a:lnTo>
                    <a:cubicBezTo>
                      <a:pt x="4727" y="5640"/>
                      <a:pt x="4537" y="5797"/>
                      <a:pt x="4317" y="5797"/>
                    </a:cubicBezTo>
                    <a:cubicBezTo>
                      <a:pt x="4128" y="5797"/>
                      <a:pt x="3907" y="5577"/>
                      <a:pt x="3907" y="5388"/>
                    </a:cubicBezTo>
                    <a:lnTo>
                      <a:pt x="3907" y="1450"/>
                    </a:lnTo>
                    <a:cubicBezTo>
                      <a:pt x="3907" y="1103"/>
                      <a:pt x="3624" y="820"/>
                      <a:pt x="3277" y="820"/>
                    </a:cubicBezTo>
                    <a:cubicBezTo>
                      <a:pt x="2931" y="820"/>
                      <a:pt x="2647" y="1103"/>
                      <a:pt x="2647" y="1450"/>
                    </a:cubicBezTo>
                    <a:lnTo>
                      <a:pt x="2647" y="7940"/>
                    </a:lnTo>
                    <a:lnTo>
                      <a:pt x="1576" y="6900"/>
                    </a:lnTo>
                    <a:cubicBezTo>
                      <a:pt x="1416" y="6740"/>
                      <a:pt x="1176" y="6640"/>
                      <a:pt x="935" y="6640"/>
                    </a:cubicBezTo>
                    <a:cubicBezTo>
                      <a:pt x="748" y="6640"/>
                      <a:pt x="561" y="6700"/>
                      <a:pt x="410" y="6837"/>
                    </a:cubicBezTo>
                    <a:cubicBezTo>
                      <a:pt x="95" y="7121"/>
                      <a:pt x="1" y="7625"/>
                      <a:pt x="284" y="7971"/>
                    </a:cubicBezTo>
                    <a:lnTo>
                      <a:pt x="1734" y="10208"/>
                    </a:lnTo>
                    <a:cubicBezTo>
                      <a:pt x="2049" y="10618"/>
                      <a:pt x="2521" y="10870"/>
                      <a:pt x="3088" y="10870"/>
                    </a:cubicBezTo>
                    <a:lnTo>
                      <a:pt x="8035" y="10870"/>
                    </a:lnTo>
                    <a:cubicBezTo>
                      <a:pt x="9169" y="10870"/>
                      <a:pt x="10114" y="9925"/>
                      <a:pt x="10114" y="8759"/>
                    </a:cubicBezTo>
                    <a:lnTo>
                      <a:pt x="10114" y="4002"/>
                    </a:lnTo>
                    <a:cubicBezTo>
                      <a:pt x="10145" y="3592"/>
                      <a:pt x="9893" y="3309"/>
                      <a:pt x="9515" y="3309"/>
                    </a:cubicBezTo>
                    <a:cubicBezTo>
                      <a:pt x="9169" y="3309"/>
                      <a:pt x="8885" y="3592"/>
                      <a:pt x="8885" y="3939"/>
                    </a:cubicBezTo>
                    <a:lnTo>
                      <a:pt x="8885" y="5388"/>
                    </a:lnTo>
                    <a:cubicBezTo>
                      <a:pt x="8885" y="5640"/>
                      <a:pt x="8696" y="5797"/>
                      <a:pt x="8507" y="5797"/>
                    </a:cubicBezTo>
                    <a:cubicBezTo>
                      <a:pt x="8255" y="5797"/>
                      <a:pt x="8066" y="5577"/>
                      <a:pt x="8066" y="5388"/>
                    </a:cubicBezTo>
                    <a:lnTo>
                      <a:pt x="8066" y="1450"/>
                    </a:lnTo>
                    <a:cubicBezTo>
                      <a:pt x="8066" y="1103"/>
                      <a:pt x="7782" y="820"/>
                      <a:pt x="7436" y="820"/>
                    </a:cubicBezTo>
                    <a:cubicBezTo>
                      <a:pt x="7089" y="820"/>
                      <a:pt x="6806" y="1103"/>
                      <a:pt x="6806" y="1450"/>
                    </a:cubicBezTo>
                    <a:lnTo>
                      <a:pt x="6806" y="5388"/>
                    </a:lnTo>
                    <a:cubicBezTo>
                      <a:pt x="6806" y="5640"/>
                      <a:pt x="6617" y="5797"/>
                      <a:pt x="6428" y="5797"/>
                    </a:cubicBezTo>
                    <a:cubicBezTo>
                      <a:pt x="6176" y="5797"/>
                      <a:pt x="5987" y="5577"/>
                      <a:pt x="5987" y="5388"/>
                    </a:cubicBezTo>
                    <a:lnTo>
                      <a:pt x="5987" y="631"/>
                    </a:lnTo>
                    <a:cubicBezTo>
                      <a:pt x="5987" y="284"/>
                      <a:pt x="5703" y="1"/>
                      <a:pt x="53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099" name="Google Shape;8099;p66"/>
              <p:cNvSpPr/>
              <p:nvPr/>
            </p:nvSpPr>
            <p:spPr>
              <a:xfrm>
                <a:off x="-9791500" y="4069250"/>
                <a:ext cx="31550" cy="66175"/>
              </a:xfrm>
              <a:custGeom>
                <a:avLst/>
                <a:gdLst/>
                <a:ahLst/>
                <a:cxnLst/>
                <a:rect l="l" t="t" r="r" b="b"/>
                <a:pathLst>
                  <a:path w="1262" h="2647" extrusionOk="0">
                    <a:moveTo>
                      <a:pt x="631" y="0"/>
                    </a:moveTo>
                    <a:cubicBezTo>
                      <a:pt x="284" y="0"/>
                      <a:pt x="1" y="252"/>
                      <a:pt x="1" y="630"/>
                    </a:cubicBezTo>
                    <a:lnTo>
                      <a:pt x="1" y="2647"/>
                    </a:lnTo>
                    <a:cubicBezTo>
                      <a:pt x="190" y="2552"/>
                      <a:pt x="410" y="2489"/>
                      <a:pt x="631" y="2489"/>
                    </a:cubicBezTo>
                    <a:cubicBezTo>
                      <a:pt x="883" y="2521"/>
                      <a:pt x="1072" y="2552"/>
                      <a:pt x="1261" y="2647"/>
                    </a:cubicBezTo>
                    <a:lnTo>
                      <a:pt x="1261" y="630"/>
                    </a:lnTo>
                    <a:cubicBezTo>
                      <a:pt x="1261" y="284"/>
                      <a:pt x="977" y="0"/>
                      <a:pt x="6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00" name="Google Shape;8100;p66"/>
              <p:cNvSpPr/>
              <p:nvPr/>
            </p:nvSpPr>
            <p:spPr>
              <a:xfrm>
                <a:off x="-9740300" y="4049550"/>
                <a:ext cx="136275" cy="268600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10744" extrusionOk="0">
                    <a:moveTo>
                      <a:pt x="631" y="1"/>
                    </a:moveTo>
                    <a:cubicBezTo>
                      <a:pt x="284" y="1"/>
                      <a:pt x="1" y="253"/>
                      <a:pt x="1" y="631"/>
                    </a:cubicBezTo>
                    <a:lnTo>
                      <a:pt x="1" y="5955"/>
                    </a:lnTo>
                    <a:cubicBezTo>
                      <a:pt x="190" y="5860"/>
                      <a:pt x="410" y="5797"/>
                      <a:pt x="631" y="5797"/>
                    </a:cubicBezTo>
                    <a:cubicBezTo>
                      <a:pt x="1418" y="5797"/>
                      <a:pt x="2080" y="6428"/>
                      <a:pt x="2080" y="7247"/>
                    </a:cubicBezTo>
                    <a:lnTo>
                      <a:pt x="2080" y="10744"/>
                    </a:lnTo>
                    <a:lnTo>
                      <a:pt x="3309" y="10744"/>
                    </a:lnTo>
                    <a:cubicBezTo>
                      <a:pt x="4443" y="10744"/>
                      <a:pt x="5388" y="9799"/>
                      <a:pt x="5388" y="8664"/>
                    </a:cubicBezTo>
                    <a:lnTo>
                      <a:pt x="5388" y="3876"/>
                    </a:lnTo>
                    <a:cubicBezTo>
                      <a:pt x="5451" y="3592"/>
                      <a:pt x="5167" y="3309"/>
                      <a:pt x="4821" y="3309"/>
                    </a:cubicBezTo>
                    <a:cubicBezTo>
                      <a:pt x="4443" y="3309"/>
                      <a:pt x="4191" y="3592"/>
                      <a:pt x="4191" y="3939"/>
                    </a:cubicBezTo>
                    <a:lnTo>
                      <a:pt x="4191" y="5388"/>
                    </a:lnTo>
                    <a:cubicBezTo>
                      <a:pt x="4191" y="5640"/>
                      <a:pt x="3970" y="5797"/>
                      <a:pt x="3781" y="5797"/>
                    </a:cubicBezTo>
                    <a:cubicBezTo>
                      <a:pt x="3561" y="5797"/>
                      <a:pt x="3340" y="5577"/>
                      <a:pt x="3340" y="5388"/>
                    </a:cubicBezTo>
                    <a:lnTo>
                      <a:pt x="3340" y="1450"/>
                    </a:lnTo>
                    <a:cubicBezTo>
                      <a:pt x="3340" y="1103"/>
                      <a:pt x="3088" y="820"/>
                      <a:pt x="2710" y="820"/>
                    </a:cubicBezTo>
                    <a:cubicBezTo>
                      <a:pt x="2364" y="820"/>
                      <a:pt x="2080" y="1103"/>
                      <a:pt x="2080" y="1450"/>
                    </a:cubicBezTo>
                    <a:lnTo>
                      <a:pt x="2080" y="5388"/>
                    </a:lnTo>
                    <a:cubicBezTo>
                      <a:pt x="2080" y="5640"/>
                      <a:pt x="1891" y="5797"/>
                      <a:pt x="1702" y="5797"/>
                    </a:cubicBezTo>
                    <a:cubicBezTo>
                      <a:pt x="1450" y="5797"/>
                      <a:pt x="1261" y="5577"/>
                      <a:pt x="1261" y="5388"/>
                    </a:cubicBezTo>
                    <a:lnTo>
                      <a:pt x="1261" y="631"/>
                    </a:lnTo>
                    <a:cubicBezTo>
                      <a:pt x="1261" y="284"/>
                      <a:pt x="977" y="1"/>
                      <a:pt x="63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01" name="Google Shape;8101;p66"/>
            <p:cNvGrpSpPr/>
            <p:nvPr/>
          </p:nvGrpSpPr>
          <p:grpSpPr>
            <a:xfrm>
              <a:off x="4630207" y="2380429"/>
              <a:ext cx="240110" cy="235040"/>
              <a:chOff x="-8680950" y="3624225"/>
              <a:chExt cx="362350" cy="354700"/>
            </a:xfrm>
            <a:grpFill/>
          </p:grpSpPr>
          <p:sp>
            <p:nvSpPr>
              <p:cNvPr id="8102" name="Google Shape;8102;p66"/>
              <p:cNvSpPr/>
              <p:nvPr/>
            </p:nvSpPr>
            <p:spPr>
              <a:xfrm>
                <a:off x="-8512400" y="3686450"/>
                <a:ext cx="130775" cy="129800"/>
              </a:xfrm>
              <a:custGeom>
                <a:avLst/>
                <a:gdLst/>
                <a:ahLst/>
                <a:cxnLst/>
                <a:rect l="l" t="t" r="r" b="b"/>
                <a:pathLst>
                  <a:path w="5231" h="5192" extrusionOk="0">
                    <a:moveTo>
                      <a:pt x="4065" y="1"/>
                    </a:moveTo>
                    <a:lnTo>
                      <a:pt x="158" y="3876"/>
                    </a:lnTo>
                    <a:cubicBezTo>
                      <a:pt x="1" y="4096"/>
                      <a:pt x="1" y="4317"/>
                      <a:pt x="158" y="4474"/>
                    </a:cubicBezTo>
                    <a:lnTo>
                      <a:pt x="757" y="5073"/>
                    </a:lnTo>
                    <a:cubicBezTo>
                      <a:pt x="836" y="5152"/>
                      <a:pt x="938" y="5191"/>
                      <a:pt x="1041" y="5191"/>
                    </a:cubicBezTo>
                    <a:cubicBezTo>
                      <a:pt x="1143" y="5191"/>
                      <a:pt x="1245" y="5152"/>
                      <a:pt x="1324" y="5073"/>
                    </a:cubicBezTo>
                    <a:lnTo>
                      <a:pt x="5231" y="1166"/>
                    </a:lnTo>
                    <a:lnTo>
                      <a:pt x="406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03" name="Google Shape;8103;p66"/>
              <p:cNvSpPr/>
              <p:nvPr/>
            </p:nvSpPr>
            <p:spPr>
              <a:xfrm>
                <a:off x="-8395825" y="3624225"/>
                <a:ext cx="77225" cy="77225"/>
              </a:xfrm>
              <a:custGeom>
                <a:avLst/>
                <a:gdLst/>
                <a:ahLst/>
                <a:cxnLst/>
                <a:rect l="l" t="t" r="r" b="b"/>
                <a:pathLst>
                  <a:path w="3089" h="3089" extrusionOk="0">
                    <a:moveTo>
                      <a:pt x="1607" y="1"/>
                    </a:moveTo>
                    <a:cubicBezTo>
                      <a:pt x="1481" y="1"/>
                      <a:pt x="1355" y="64"/>
                      <a:pt x="1292" y="158"/>
                    </a:cubicBezTo>
                    <a:lnTo>
                      <a:pt x="1" y="1891"/>
                    </a:lnTo>
                    <a:lnTo>
                      <a:pt x="1198" y="3088"/>
                    </a:lnTo>
                    <a:lnTo>
                      <a:pt x="2931" y="1797"/>
                    </a:lnTo>
                    <a:cubicBezTo>
                      <a:pt x="3057" y="1734"/>
                      <a:pt x="3088" y="1608"/>
                      <a:pt x="3088" y="1482"/>
                    </a:cubicBezTo>
                    <a:lnTo>
                      <a:pt x="3088" y="442"/>
                    </a:lnTo>
                    <a:cubicBezTo>
                      <a:pt x="3057" y="190"/>
                      <a:pt x="2868" y="1"/>
                      <a:pt x="261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04" name="Google Shape;8104;p66"/>
              <p:cNvSpPr/>
              <p:nvPr/>
            </p:nvSpPr>
            <p:spPr>
              <a:xfrm>
                <a:off x="-8676125" y="3883875"/>
                <a:ext cx="98375" cy="92925"/>
              </a:xfrm>
              <a:custGeom>
                <a:avLst/>
                <a:gdLst/>
                <a:ahLst/>
                <a:cxnLst/>
                <a:rect l="l" t="t" r="r" b="b"/>
                <a:pathLst>
                  <a:path w="3935" h="3717" extrusionOk="0">
                    <a:moveTo>
                      <a:pt x="2478" y="0"/>
                    </a:moveTo>
                    <a:cubicBezTo>
                      <a:pt x="2338" y="0"/>
                      <a:pt x="2197" y="75"/>
                      <a:pt x="2108" y="201"/>
                    </a:cubicBezTo>
                    <a:lnTo>
                      <a:pt x="154" y="3130"/>
                    </a:lnTo>
                    <a:cubicBezTo>
                      <a:pt x="0" y="3413"/>
                      <a:pt x="244" y="3717"/>
                      <a:pt x="527" y="3717"/>
                    </a:cubicBezTo>
                    <a:cubicBezTo>
                      <a:pt x="591" y="3717"/>
                      <a:pt x="657" y="3701"/>
                      <a:pt x="721" y="3666"/>
                    </a:cubicBezTo>
                    <a:lnTo>
                      <a:pt x="3620" y="1744"/>
                    </a:lnTo>
                    <a:cubicBezTo>
                      <a:pt x="3903" y="1618"/>
                      <a:pt x="3935" y="1303"/>
                      <a:pt x="3746" y="1114"/>
                    </a:cubicBezTo>
                    <a:lnTo>
                      <a:pt x="2769" y="138"/>
                    </a:lnTo>
                    <a:cubicBezTo>
                      <a:pt x="2688" y="43"/>
                      <a:pt x="2583" y="0"/>
                      <a:pt x="24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05" name="Google Shape;8105;p66"/>
              <p:cNvSpPr/>
              <p:nvPr/>
            </p:nvSpPr>
            <p:spPr>
              <a:xfrm>
                <a:off x="-8680950" y="3708850"/>
                <a:ext cx="282800" cy="270075"/>
              </a:xfrm>
              <a:custGeom>
                <a:avLst/>
                <a:gdLst/>
                <a:ahLst/>
                <a:cxnLst/>
                <a:rect l="l" t="t" r="r" b="b"/>
                <a:pathLst>
                  <a:path w="11312" h="10803" extrusionOk="0">
                    <a:moveTo>
                      <a:pt x="4337" y="4327"/>
                    </a:moveTo>
                    <a:cubicBezTo>
                      <a:pt x="4656" y="4327"/>
                      <a:pt x="4979" y="4445"/>
                      <a:pt x="5231" y="4681"/>
                    </a:cubicBezTo>
                    <a:cubicBezTo>
                      <a:pt x="5388" y="4839"/>
                      <a:pt x="5388" y="5122"/>
                      <a:pt x="5231" y="5280"/>
                    </a:cubicBezTo>
                    <a:cubicBezTo>
                      <a:pt x="5152" y="5359"/>
                      <a:pt x="5050" y="5398"/>
                      <a:pt x="4947" y="5398"/>
                    </a:cubicBezTo>
                    <a:cubicBezTo>
                      <a:pt x="4845" y="5398"/>
                      <a:pt x="4742" y="5359"/>
                      <a:pt x="4664" y="5280"/>
                    </a:cubicBezTo>
                    <a:cubicBezTo>
                      <a:pt x="4585" y="5201"/>
                      <a:pt x="4475" y="5162"/>
                      <a:pt x="4364" y="5162"/>
                    </a:cubicBezTo>
                    <a:cubicBezTo>
                      <a:pt x="4254" y="5162"/>
                      <a:pt x="4144" y="5201"/>
                      <a:pt x="4065" y="5280"/>
                    </a:cubicBezTo>
                    <a:cubicBezTo>
                      <a:pt x="3829" y="5516"/>
                      <a:pt x="3514" y="5634"/>
                      <a:pt x="3195" y="5634"/>
                    </a:cubicBezTo>
                    <a:cubicBezTo>
                      <a:pt x="2876" y="5634"/>
                      <a:pt x="2553" y="5516"/>
                      <a:pt x="2301" y="5280"/>
                    </a:cubicBezTo>
                    <a:cubicBezTo>
                      <a:pt x="2143" y="5122"/>
                      <a:pt x="2143" y="4839"/>
                      <a:pt x="2301" y="4681"/>
                    </a:cubicBezTo>
                    <a:cubicBezTo>
                      <a:pt x="2379" y="4602"/>
                      <a:pt x="2482" y="4563"/>
                      <a:pt x="2584" y="4563"/>
                    </a:cubicBezTo>
                    <a:cubicBezTo>
                      <a:pt x="2687" y="4563"/>
                      <a:pt x="2789" y="4602"/>
                      <a:pt x="2868" y="4681"/>
                    </a:cubicBezTo>
                    <a:cubicBezTo>
                      <a:pt x="2947" y="4760"/>
                      <a:pt x="3057" y="4799"/>
                      <a:pt x="3167" y="4799"/>
                    </a:cubicBezTo>
                    <a:cubicBezTo>
                      <a:pt x="3277" y="4799"/>
                      <a:pt x="3388" y="4760"/>
                      <a:pt x="3466" y="4681"/>
                    </a:cubicBezTo>
                    <a:cubicBezTo>
                      <a:pt x="3703" y="4445"/>
                      <a:pt x="4018" y="4327"/>
                      <a:pt x="4337" y="4327"/>
                    </a:cubicBezTo>
                    <a:close/>
                    <a:moveTo>
                      <a:pt x="6097" y="5697"/>
                    </a:moveTo>
                    <a:cubicBezTo>
                      <a:pt x="6207" y="5697"/>
                      <a:pt x="6318" y="5737"/>
                      <a:pt x="6396" y="5815"/>
                    </a:cubicBezTo>
                    <a:cubicBezTo>
                      <a:pt x="6869" y="6288"/>
                      <a:pt x="6869" y="7076"/>
                      <a:pt x="6396" y="7611"/>
                    </a:cubicBezTo>
                    <a:cubicBezTo>
                      <a:pt x="6239" y="7769"/>
                      <a:pt x="6239" y="8021"/>
                      <a:pt x="6396" y="8178"/>
                    </a:cubicBezTo>
                    <a:cubicBezTo>
                      <a:pt x="6554" y="8336"/>
                      <a:pt x="6554" y="8619"/>
                      <a:pt x="6396" y="8777"/>
                    </a:cubicBezTo>
                    <a:cubicBezTo>
                      <a:pt x="6318" y="8856"/>
                      <a:pt x="6207" y="8895"/>
                      <a:pt x="6097" y="8895"/>
                    </a:cubicBezTo>
                    <a:cubicBezTo>
                      <a:pt x="5987" y="8895"/>
                      <a:pt x="5877" y="8856"/>
                      <a:pt x="5798" y="8777"/>
                    </a:cubicBezTo>
                    <a:cubicBezTo>
                      <a:pt x="5325" y="8304"/>
                      <a:pt x="5325" y="7517"/>
                      <a:pt x="5798" y="7013"/>
                    </a:cubicBezTo>
                    <a:cubicBezTo>
                      <a:pt x="5955" y="6855"/>
                      <a:pt x="5955" y="6571"/>
                      <a:pt x="5798" y="6414"/>
                    </a:cubicBezTo>
                    <a:cubicBezTo>
                      <a:pt x="5640" y="6256"/>
                      <a:pt x="5640" y="5973"/>
                      <a:pt x="5798" y="5815"/>
                    </a:cubicBezTo>
                    <a:cubicBezTo>
                      <a:pt x="5877" y="5737"/>
                      <a:pt x="5987" y="5697"/>
                      <a:pt x="6097" y="5697"/>
                    </a:cubicBezTo>
                    <a:close/>
                    <a:moveTo>
                      <a:pt x="6968" y="1"/>
                    </a:moveTo>
                    <a:cubicBezTo>
                      <a:pt x="6230" y="1"/>
                      <a:pt x="5491" y="269"/>
                      <a:pt x="4916" y="806"/>
                    </a:cubicBezTo>
                    <a:lnTo>
                      <a:pt x="4286" y="1468"/>
                    </a:lnTo>
                    <a:cubicBezTo>
                      <a:pt x="4191" y="1562"/>
                      <a:pt x="4128" y="1783"/>
                      <a:pt x="4222" y="1909"/>
                    </a:cubicBezTo>
                    <a:cubicBezTo>
                      <a:pt x="4380" y="2255"/>
                      <a:pt x="4286" y="2633"/>
                      <a:pt x="4065" y="2854"/>
                    </a:cubicBezTo>
                    <a:cubicBezTo>
                      <a:pt x="3892" y="3027"/>
                      <a:pt x="3643" y="3124"/>
                      <a:pt x="3401" y="3124"/>
                    </a:cubicBezTo>
                    <a:cubicBezTo>
                      <a:pt x="3203" y="3124"/>
                      <a:pt x="3010" y="3059"/>
                      <a:pt x="2868" y="2917"/>
                    </a:cubicBezTo>
                    <a:lnTo>
                      <a:pt x="2616" y="2633"/>
                    </a:lnTo>
                    <a:cubicBezTo>
                      <a:pt x="2537" y="2555"/>
                      <a:pt x="2427" y="2515"/>
                      <a:pt x="2316" y="2515"/>
                    </a:cubicBezTo>
                    <a:cubicBezTo>
                      <a:pt x="2206" y="2515"/>
                      <a:pt x="2096" y="2555"/>
                      <a:pt x="2017" y="2633"/>
                    </a:cubicBezTo>
                    <a:lnTo>
                      <a:pt x="1419" y="3232"/>
                    </a:lnTo>
                    <a:cubicBezTo>
                      <a:pt x="158" y="4492"/>
                      <a:pt x="1" y="6445"/>
                      <a:pt x="946" y="7895"/>
                    </a:cubicBezTo>
                    <a:lnTo>
                      <a:pt x="1608" y="6792"/>
                    </a:lnTo>
                    <a:cubicBezTo>
                      <a:pt x="1765" y="6477"/>
                      <a:pt x="2143" y="6256"/>
                      <a:pt x="2521" y="6225"/>
                    </a:cubicBezTo>
                    <a:cubicBezTo>
                      <a:pt x="2590" y="6214"/>
                      <a:pt x="2659" y="6209"/>
                      <a:pt x="2726" y="6209"/>
                    </a:cubicBezTo>
                    <a:cubicBezTo>
                      <a:pt x="3056" y="6209"/>
                      <a:pt x="3357" y="6336"/>
                      <a:pt x="3592" y="6571"/>
                    </a:cubicBezTo>
                    <a:lnTo>
                      <a:pt x="4569" y="7548"/>
                    </a:lnTo>
                    <a:cubicBezTo>
                      <a:pt x="4853" y="7832"/>
                      <a:pt x="4979" y="8210"/>
                      <a:pt x="4916" y="8619"/>
                    </a:cubicBezTo>
                    <a:cubicBezTo>
                      <a:pt x="4884" y="8997"/>
                      <a:pt x="4601" y="9312"/>
                      <a:pt x="4286" y="9533"/>
                    </a:cubicBezTo>
                    <a:lnTo>
                      <a:pt x="3246" y="10195"/>
                    </a:lnTo>
                    <a:cubicBezTo>
                      <a:pt x="3867" y="10600"/>
                      <a:pt x="4575" y="10802"/>
                      <a:pt x="5283" y="10802"/>
                    </a:cubicBezTo>
                    <a:cubicBezTo>
                      <a:pt x="6227" y="10802"/>
                      <a:pt x="7170" y="10442"/>
                      <a:pt x="7909" y="9722"/>
                    </a:cubicBezTo>
                    <a:lnTo>
                      <a:pt x="8507" y="9123"/>
                    </a:lnTo>
                    <a:cubicBezTo>
                      <a:pt x="8665" y="8966"/>
                      <a:pt x="8665" y="8682"/>
                      <a:pt x="8507" y="8525"/>
                    </a:cubicBezTo>
                    <a:lnTo>
                      <a:pt x="8224" y="8273"/>
                    </a:lnTo>
                    <a:cubicBezTo>
                      <a:pt x="7909" y="7958"/>
                      <a:pt x="7972" y="7391"/>
                      <a:pt x="8287" y="7076"/>
                    </a:cubicBezTo>
                    <a:cubicBezTo>
                      <a:pt x="8432" y="6930"/>
                      <a:pt x="8659" y="6840"/>
                      <a:pt x="8887" y="6840"/>
                    </a:cubicBezTo>
                    <a:cubicBezTo>
                      <a:pt x="9005" y="6840"/>
                      <a:pt x="9124" y="6864"/>
                      <a:pt x="9232" y="6918"/>
                    </a:cubicBezTo>
                    <a:cubicBezTo>
                      <a:pt x="9294" y="6955"/>
                      <a:pt x="9361" y="6973"/>
                      <a:pt x="9427" y="6973"/>
                    </a:cubicBezTo>
                    <a:cubicBezTo>
                      <a:pt x="9529" y="6973"/>
                      <a:pt x="9628" y="6931"/>
                      <a:pt x="9704" y="6855"/>
                    </a:cubicBezTo>
                    <a:lnTo>
                      <a:pt x="10334" y="6225"/>
                    </a:lnTo>
                    <a:cubicBezTo>
                      <a:pt x="11154" y="5185"/>
                      <a:pt x="11311" y="3831"/>
                      <a:pt x="10713" y="2696"/>
                    </a:cubicBezTo>
                    <a:lnTo>
                      <a:pt x="10713" y="2696"/>
                    </a:lnTo>
                    <a:lnTo>
                      <a:pt x="8665" y="4744"/>
                    </a:lnTo>
                    <a:cubicBezTo>
                      <a:pt x="8428" y="4980"/>
                      <a:pt x="8113" y="5099"/>
                      <a:pt x="7794" y="5099"/>
                    </a:cubicBezTo>
                    <a:cubicBezTo>
                      <a:pt x="7475" y="5099"/>
                      <a:pt x="7152" y="4980"/>
                      <a:pt x="6900" y="4744"/>
                    </a:cubicBezTo>
                    <a:lnTo>
                      <a:pt x="6302" y="4177"/>
                    </a:lnTo>
                    <a:cubicBezTo>
                      <a:pt x="5829" y="3705"/>
                      <a:pt x="5829" y="2917"/>
                      <a:pt x="6302" y="2381"/>
                    </a:cubicBezTo>
                    <a:lnTo>
                      <a:pt x="8350" y="334"/>
                    </a:lnTo>
                    <a:cubicBezTo>
                      <a:pt x="7918" y="112"/>
                      <a:pt x="7443" y="1"/>
                      <a:pt x="69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06" name="Google Shape;8106;p66"/>
              <p:cNvSpPr/>
              <p:nvPr/>
            </p:nvSpPr>
            <p:spPr>
              <a:xfrm>
                <a:off x="-8440725" y="3857375"/>
                <a:ext cx="117400" cy="86450"/>
              </a:xfrm>
              <a:custGeom>
                <a:avLst/>
                <a:gdLst/>
                <a:ahLst/>
                <a:cxnLst/>
                <a:rect l="l" t="t" r="r" b="b"/>
                <a:pathLst>
                  <a:path w="4696" h="3458" extrusionOk="0">
                    <a:moveTo>
                      <a:pt x="1765" y="0"/>
                    </a:moveTo>
                    <a:cubicBezTo>
                      <a:pt x="1608" y="284"/>
                      <a:pt x="1419" y="567"/>
                      <a:pt x="1198" y="788"/>
                    </a:cubicBezTo>
                    <a:lnTo>
                      <a:pt x="568" y="1418"/>
                    </a:lnTo>
                    <a:cubicBezTo>
                      <a:pt x="410" y="1576"/>
                      <a:pt x="190" y="1702"/>
                      <a:pt x="1" y="1733"/>
                    </a:cubicBezTo>
                    <a:lnTo>
                      <a:pt x="442" y="2174"/>
                    </a:lnTo>
                    <a:cubicBezTo>
                      <a:pt x="830" y="2563"/>
                      <a:pt x="1382" y="2767"/>
                      <a:pt x="1930" y="2767"/>
                    </a:cubicBezTo>
                    <a:cubicBezTo>
                      <a:pt x="2316" y="2767"/>
                      <a:pt x="2700" y="2666"/>
                      <a:pt x="3025" y="2458"/>
                    </a:cubicBezTo>
                    <a:lnTo>
                      <a:pt x="3939" y="3340"/>
                    </a:lnTo>
                    <a:cubicBezTo>
                      <a:pt x="4018" y="3419"/>
                      <a:pt x="4128" y="3458"/>
                      <a:pt x="4238" y="3458"/>
                    </a:cubicBezTo>
                    <a:cubicBezTo>
                      <a:pt x="4349" y="3458"/>
                      <a:pt x="4459" y="3419"/>
                      <a:pt x="4538" y="3340"/>
                    </a:cubicBezTo>
                    <a:cubicBezTo>
                      <a:pt x="4695" y="3182"/>
                      <a:pt x="4695" y="2930"/>
                      <a:pt x="4538" y="2773"/>
                    </a:cubicBezTo>
                    <a:lnTo>
                      <a:pt x="17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07" name="Google Shape;8107;p66"/>
              <p:cNvSpPr/>
              <p:nvPr/>
            </p:nvSpPr>
            <p:spPr>
              <a:xfrm>
                <a:off x="-8638400" y="3630725"/>
                <a:ext cx="86650" cy="115625"/>
              </a:xfrm>
              <a:custGeom>
                <a:avLst/>
                <a:gdLst/>
                <a:ahLst/>
                <a:cxnLst/>
                <a:rect l="l" t="t" r="r" b="b"/>
                <a:pathLst>
                  <a:path w="3466" h="4625" extrusionOk="0">
                    <a:moveTo>
                      <a:pt x="457" y="1"/>
                    </a:moveTo>
                    <a:cubicBezTo>
                      <a:pt x="347" y="1"/>
                      <a:pt x="236" y="40"/>
                      <a:pt x="158" y="119"/>
                    </a:cubicBezTo>
                    <a:cubicBezTo>
                      <a:pt x="0" y="277"/>
                      <a:pt x="0" y="560"/>
                      <a:pt x="158" y="718"/>
                    </a:cubicBezTo>
                    <a:lnTo>
                      <a:pt x="1071" y="1631"/>
                    </a:lnTo>
                    <a:cubicBezTo>
                      <a:pt x="819" y="1978"/>
                      <a:pt x="693" y="2387"/>
                      <a:pt x="693" y="2765"/>
                    </a:cubicBezTo>
                    <a:cubicBezTo>
                      <a:pt x="693" y="3269"/>
                      <a:pt x="914" y="3805"/>
                      <a:pt x="1292" y="4183"/>
                    </a:cubicBezTo>
                    <a:lnTo>
                      <a:pt x="1733" y="4624"/>
                    </a:lnTo>
                    <a:cubicBezTo>
                      <a:pt x="1764" y="4435"/>
                      <a:pt x="1890" y="4215"/>
                      <a:pt x="2048" y="4057"/>
                    </a:cubicBezTo>
                    <a:lnTo>
                      <a:pt x="2678" y="3427"/>
                    </a:lnTo>
                    <a:cubicBezTo>
                      <a:pt x="2899" y="3206"/>
                      <a:pt x="3182" y="3017"/>
                      <a:pt x="3466" y="2860"/>
                    </a:cubicBezTo>
                    <a:lnTo>
                      <a:pt x="756" y="119"/>
                    </a:lnTo>
                    <a:cubicBezTo>
                      <a:pt x="677" y="40"/>
                      <a:pt x="567" y="1"/>
                      <a:pt x="4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08" name="Google Shape;8108;p66"/>
            <p:cNvGrpSpPr/>
            <p:nvPr/>
          </p:nvGrpSpPr>
          <p:grpSpPr>
            <a:xfrm>
              <a:off x="1716181" y="2091101"/>
              <a:ext cx="206166" cy="233848"/>
              <a:chOff x="-13056975" y="3212300"/>
              <a:chExt cx="311125" cy="352900"/>
            </a:xfrm>
            <a:grpFill/>
          </p:grpSpPr>
          <p:sp>
            <p:nvSpPr>
              <p:cNvPr id="8109" name="Google Shape;8109;p66"/>
              <p:cNvSpPr/>
              <p:nvPr/>
            </p:nvSpPr>
            <p:spPr>
              <a:xfrm>
                <a:off x="-12972700" y="3273750"/>
                <a:ext cx="144950" cy="229225"/>
              </a:xfrm>
              <a:custGeom>
                <a:avLst/>
                <a:gdLst/>
                <a:ahLst/>
                <a:cxnLst/>
                <a:rect l="l" t="t" r="r" b="b"/>
                <a:pathLst>
                  <a:path w="5798" h="9169" extrusionOk="0">
                    <a:moveTo>
                      <a:pt x="0" y="0"/>
                    </a:moveTo>
                    <a:lnTo>
                      <a:pt x="0" y="819"/>
                    </a:lnTo>
                    <a:lnTo>
                      <a:pt x="851" y="819"/>
                    </a:lnTo>
                    <a:lnTo>
                      <a:pt x="851" y="8538"/>
                    </a:lnTo>
                    <a:lnTo>
                      <a:pt x="788" y="8538"/>
                    </a:lnTo>
                    <a:cubicBezTo>
                      <a:pt x="1071" y="8696"/>
                      <a:pt x="1355" y="8853"/>
                      <a:pt x="1639" y="8948"/>
                    </a:cubicBezTo>
                    <a:lnTo>
                      <a:pt x="1639" y="851"/>
                    </a:lnTo>
                    <a:lnTo>
                      <a:pt x="2458" y="851"/>
                    </a:lnTo>
                    <a:lnTo>
                      <a:pt x="2458" y="9137"/>
                    </a:lnTo>
                    <a:cubicBezTo>
                      <a:pt x="2615" y="9137"/>
                      <a:pt x="2741" y="9168"/>
                      <a:pt x="2899" y="9168"/>
                    </a:cubicBezTo>
                    <a:cubicBezTo>
                      <a:pt x="3056" y="9168"/>
                      <a:pt x="3151" y="9137"/>
                      <a:pt x="3308" y="9137"/>
                    </a:cubicBezTo>
                    <a:lnTo>
                      <a:pt x="3308" y="851"/>
                    </a:lnTo>
                    <a:lnTo>
                      <a:pt x="4159" y="851"/>
                    </a:lnTo>
                    <a:lnTo>
                      <a:pt x="4159" y="8948"/>
                    </a:lnTo>
                    <a:cubicBezTo>
                      <a:pt x="4411" y="8822"/>
                      <a:pt x="4695" y="8696"/>
                      <a:pt x="4978" y="8538"/>
                    </a:cubicBezTo>
                    <a:lnTo>
                      <a:pt x="4978" y="819"/>
                    </a:lnTo>
                    <a:lnTo>
                      <a:pt x="5797" y="819"/>
                    </a:lnTo>
                    <a:lnTo>
                      <a:pt x="57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10" name="Google Shape;8110;p66"/>
              <p:cNvSpPr/>
              <p:nvPr/>
            </p:nvSpPr>
            <p:spPr>
              <a:xfrm>
                <a:off x="-12808875" y="3212300"/>
                <a:ext cx="63025" cy="2780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11123" extrusionOk="0">
                    <a:moveTo>
                      <a:pt x="1261" y="1"/>
                    </a:moveTo>
                    <a:cubicBezTo>
                      <a:pt x="599" y="1"/>
                      <a:pt x="0" y="568"/>
                      <a:pt x="0" y="1230"/>
                    </a:cubicBezTo>
                    <a:lnTo>
                      <a:pt x="0" y="5514"/>
                    </a:lnTo>
                    <a:cubicBezTo>
                      <a:pt x="0" y="5672"/>
                      <a:pt x="32" y="5829"/>
                      <a:pt x="158" y="5987"/>
                    </a:cubicBezTo>
                    <a:cubicBezTo>
                      <a:pt x="536" y="6617"/>
                      <a:pt x="788" y="7310"/>
                      <a:pt x="851" y="8003"/>
                    </a:cubicBezTo>
                    <a:cubicBezTo>
                      <a:pt x="945" y="8759"/>
                      <a:pt x="756" y="9452"/>
                      <a:pt x="347" y="10114"/>
                    </a:cubicBezTo>
                    <a:lnTo>
                      <a:pt x="1607" y="11122"/>
                    </a:lnTo>
                    <a:cubicBezTo>
                      <a:pt x="2174" y="10208"/>
                      <a:pt x="2521" y="9137"/>
                      <a:pt x="2521" y="8003"/>
                    </a:cubicBezTo>
                    <a:cubicBezTo>
                      <a:pt x="2489" y="7026"/>
                      <a:pt x="2174" y="6113"/>
                      <a:pt x="1702" y="5294"/>
                    </a:cubicBezTo>
                    <a:lnTo>
                      <a:pt x="1702" y="4979"/>
                    </a:lnTo>
                    <a:lnTo>
                      <a:pt x="1702" y="2395"/>
                    </a:lnTo>
                    <a:lnTo>
                      <a:pt x="1891" y="2301"/>
                    </a:lnTo>
                    <a:cubicBezTo>
                      <a:pt x="2269" y="2049"/>
                      <a:pt x="2521" y="1671"/>
                      <a:pt x="2521" y="1230"/>
                    </a:cubicBezTo>
                    <a:cubicBezTo>
                      <a:pt x="2521" y="568"/>
                      <a:pt x="1954" y="1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11" name="Google Shape;8111;p66"/>
              <p:cNvSpPr/>
              <p:nvPr/>
            </p:nvSpPr>
            <p:spPr>
              <a:xfrm>
                <a:off x="-13056975" y="3212300"/>
                <a:ext cx="63025" cy="2780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11123" extrusionOk="0">
                    <a:moveTo>
                      <a:pt x="1260" y="1"/>
                    </a:moveTo>
                    <a:cubicBezTo>
                      <a:pt x="567" y="1"/>
                      <a:pt x="0" y="568"/>
                      <a:pt x="0" y="1230"/>
                    </a:cubicBezTo>
                    <a:cubicBezTo>
                      <a:pt x="32" y="1671"/>
                      <a:pt x="284" y="2112"/>
                      <a:pt x="662" y="2301"/>
                    </a:cubicBezTo>
                    <a:lnTo>
                      <a:pt x="851" y="2427"/>
                    </a:lnTo>
                    <a:lnTo>
                      <a:pt x="851" y="4979"/>
                    </a:lnTo>
                    <a:lnTo>
                      <a:pt x="851" y="5294"/>
                    </a:lnTo>
                    <a:cubicBezTo>
                      <a:pt x="378" y="6113"/>
                      <a:pt x="63" y="7026"/>
                      <a:pt x="32" y="8003"/>
                    </a:cubicBezTo>
                    <a:cubicBezTo>
                      <a:pt x="32" y="9137"/>
                      <a:pt x="378" y="10208"/>
                      <a:pt x="945" y="11122"/>
                    </a:cubicBezTo>
                    <a:lnTo>
                      <a:pt x="2206" y="10145"/>
                    </a:lnTo>
                    <a:cubicBezTo>
                      <a:pt x="1859" y="9515"/>
                      <a:pt x="1639" y="8791"/>
                      <a:pt x="1702" y="8035"/>
                    </a:cubicBezTo>
                    <a:lnTo>
                      <a:pt x="1702" y="8003"/>
                    </a:lnTo>
                    <a:cubicBezTo>
                      <a:pt x="1733" y="7279"/>
                      <a:pt x="1954" y="6585"/>
                      <a:pt x="2363" y="5987"/>
                    </a:cubicBezTo>
                    <a:cubicBezTo>
                      <a:pt x="2458" y="5829"/>
                      <a:pt x="2521" y="5672"/>
                      <a:pt x="2521" y="5514"/>
                    </a:cubicBezTo>
                    <a:lnTo>
                      <a:pt x="2521" y="1230"/>
                    </a:lnTo>
                    <a:cubicBezTo>
                      <a:pt x="2521" y="568"/>
                      <a:pt x="1954" y="1"/>
                      <a:pt x="126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12" name="Google Shape;8112;p66"/>
              <p:cNvSpPr/>
              <p:nvPr/>
            </p:nvSpPr>
            <p:spPr>
              <a:xfrm>
                <a:off x="-13020750" y="3483250"/>
                <a:ext cx="240250" cy="81950"/>
              </a:xfrm>
              <a:custGeom>
                <a:avLst/>
                <a:gdLst/>
                <a:ahLst/>
                <a:cxnLst/>
                <a:rect l="l" t="t" r="r" b="b"/>
                <a:pathLst>
                  <a:path w="9610" h="3278" extrusionOk="0">
                    <a:moveTo>
                      <a:pt x="1261" y="1"/>
                    </a:moveTo>
                    <a:lnTo>
                      <a:pt x="0" y="977"/>
                    </a:lnTo>
                    <a:cubicBezTo>
                      <a:pt x="1103" y="2395"/>
                      <a:pt x="2867" y="3277"/>
                      <a:pt x="4821" y="3277"/>
                    </a:cubicBezTo>
                    <a:cubicBezTo>
                      <a:pt x="6743" y="3277"/>
                      <a:pt x="8475" y="2363"/>
                      <a:pt x="9610" y="977"/>
                    </a:cubicBezTo>
                    <a:lnTo>
                      <a:pt x="8349" y="1"/>
                    </a:lnTo>
                    <a:cubicBezTo>
                      <a:pt x="7530" y="946"/>
                      <a:pt x="6270" y="1639"/>
                      <a:pt x="4821" y="1639"/>
                    </a:cubicBezTo>
                    <a:cubicBezTo>
                      <a:pt x="3466" y="1639"/>
                      <a:pt x="2143" y="1009"/>
                      <a:pt x="12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13" name="Google Shape;8113;p66"/>
            <p:cNvGrpSpPr/>
            <p:nvPr/>
          </p:nvGrpSpPr>
          <p:grpSpPr>
            <a:xfrm>
              <a:off x="1701305" y="2381074"/>
              <a:ext cx="235919" cy="233748"/>
              <a:chOff x="-13077450" y="3647075"/>
              <a:chExt cx="356025" cy="352750"/>
            </a:xfrm>
            <a:grpFill/>
          </p:grpSpPr>
          <p:sp>
            <p:nvSpPr>
              <p:cNvPr id="8114" name="Google Shape;8114;p66"/>
              <p:cNvSpPr/>
              <p:nvPr/>
            </p:nvSpPr>
            <p:spPr>
              <a:xfrm>
                <a:off x="-13014450" y="3708500"/>
                <a:ext cx="104000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4160" h="5830" extrusionOk="0">
                    <a:moveTo>
                      <a:pt x="2899" y="820"/>
                    </a:moveTo>
                    <a:cubicBezTo>
                      <a:pt x="3151" y="820"/>
                      <a:pt x="3309" y="1041"/>
                      <a:pt x="3309" y="1261"/>
                    </a:cubicBezTo>
                    <a:cubicBezTo>
                      <a:pt x="3309" y="1513"/>
                      <a:pt x="3088" y="1671"/>
                      <a:pt x="2899" y="1671"/>
                    </a:cubicBezTo>
                    <a:lnTo>
                      <a:pt x="1198" y="1671"/>
                    </a:lnTo>
                    <a:cubicBezTo>
                      <a:pt x="977" y="1671"/>
                      <a:pt x="788" y="1482"/>
                      <a:pt x="788" y="1261"/>
                    </a:cubicBezTo>
                    <a:cubicBezTo>
                      <a:pt x="788" y="1041"/>
                      <a:pt x="977" y="820"/>
                      <a:pt x="1198" y="820"/>
                    </a:cubicBezTo>
                    <a:close/>
                    <a:moveTo>
                      <a:pt x="2899" y="2490"/>
                    </a:moveTo>
                    <a:cubicBezTo>
                      <a:pt x="3151" y="2490"/>
                      <a:pt x="3309" y="2679"/>
                      <a:pt x="3309" y="2868"/>
                    </a:cubicBezTo>
                    <a:cubicBezTo>
                      <a:pt x="3309" y="3151"/>
                      <a:pt x="3088" y="3309"/>
                      <a:pt x="2899" y="3309"/>
                    </a:cubicBezTo>
                    <a:lnTo>
                      <a:pt x="1198" y="3309"/>
                    </a:lnTo>
                    <a:cubicBezTo>
                      <a:pt x="977" y="3309"/>
                      <a:pt x="788" y="3120"/>
                      <a:pt x="788" y="2868"/>
                    </a:cubicBezTo>
                    <a:cubicBezTo>
                      <a:pt x="788" y="2647"/>
                      <a:pt x="977" y="2490"/>
                      <a:pt x="1198" y="2490"/>
                    </a:cubicBezTo>
                    <a:close/>
                    <a:moveTo>
                      <a:pt x="2899" y="4191"/>
                    </a:moveTo>
                    <a:cubicBezTo>
                      <a:pt x="3151" y="4191"/>
                      <a:pt x="3309" y="4380"/>
                      <a:pt x="3309" y="4632"/>
                    </a:cubicBezTo>
                    <a:cubicBezTo>
                      <a:pt x="3309" y="4821"/>
                      <a:pt x="3088" y="5010"/>
                      <a:pt x="2899" y="5010"/>
                    </a:cubicBezTo>
                    <a:lnTo>
                      <a:pt x="1198" y="5010"/>
                    </a:lnTo>
                    <a:cubicBezTo>
                      <a:pt x="977" y="5010"/>
                      <a:pt x="788" y="4821"/>
                      <a:pt x="788" y="4632"/>
                    </a:cubicBezTo>
                    <a:cubicBezTo>
                      <a:pt x="788" y="4380"/>
                      <a:pt x="977" y="4191"/>
                      <a:pt x="1198" y="4191"/>
                    </a:cubicBezTo>
                    <a:close/>
                    <a:moveTo>
                      <a:pt x="1" y="1"/>
                    </a:moveTo>
                    <a:lnTo>
                      <a:pt x="1" y="5829"/>
                    </a:lnTo>
                    <a:lnTo>
                      <a:pt x="4159" y="5829"/>
                    </a:lnTo>
                    <a:lnTo>
                      <a:pt x="4159" y="1261"/>
                    </a:lnTo>
                    <a:cubicBezTo>
                      <a:pt x="4128" y="600"/>
                      <a:pt x="3561" y="1"/>
                      <a:pt x="289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15" name="Google Shape;8115;p66"/>
              <p:cNvSpPr/>
              <p:nvPr/>
            </p:nvSpPr>
            <p:spPr>
              <a:xfrm>
                <a:off x="-12890800" y="3708500"/>
                <a:ext cx="104775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4191" h="5830" extrusionOk="0">
                    <a:moveTo>
                      <a:pt x="2931" y="820"/>
                    </a:moveTo>
                    <a:cubicBezTo>
                      <a:pt x="3151" y="852"/>
                      <a:pt x="3340" y="1041"/>
                      <a:pt x="3340" y="1261"/>
                    </a:cubicBezTo>
                    <a:cubicBezTo>
                      <a:pt x="3340" y="1513"/>
                      <a:pt x="3151" y="1671"/>
                      <a:pt x="2931" y="1671"/>
                    </a:cubicBezTo>
                    <a:lnTo>
                      <a:pt x="1230" y="1671"/>
                    </a:lnTo>
                    <a:cubicBezTo>
                      <a:pt x="1009" y="1671"/>
                      <a:pt x="820" y="1482"/>
                      <a:pt x="820" y="1261"/>
                    </a:cubicBezTo>
                    <a:cubicBezTo>
                      <a:pt x="820" y="1041"/>
                      <a:pt x="1040" y="820"/>
                      <a:pt x="1230" y="820"/>
                    </a:cubicBezTo>
                    <a:close/>
                    <a:moveTo>
                      <a:pt x="2931" y="2490"/>
                    </a:moveTo>
                    <a:cubicBezTo>
                      <a:pt x="3151" y="2490"/>
                      <a:pt x="3340" y="2679"/>
                      <a:pt x="3340" y="2868"/>
                    </a:cubicBezTo>
                    <a:cubicBezTo>
                      <a:pt x="3340" y="3151"/>
                      <a:pt x="3151" y="3309"/>
                      <a:pt x="2931" y="3309"/>
                    </a:cubicBezTo>
                    <a:lnTo>
                      <a:pt x="1230" y="3309"/>
                    </a:lnTo>
                    <a:cubicBezTo>
                      <a:pt x="1009" y="3309"/>
                      <a:pt x="820" y="3120"/>
                      <a:pt x="820" y="2868"/>
                    </a:cubicBezTo>
                    <a:cubicBezTo>
                      <a:pt x="820" y="2647"/>
                      <a:pt x="1040" y="2490"/>
                      <a:pt x="1230" y="2490"/>
                    </a:cubicBezTo>
                    <a:close/>
                    <a:moveTo>
                      <a:pt x="2931" y="4191"/>
                    </a:moveTo>
                    <a:cubicBezTo>
                      <a:pt x="3151" y="4191"/>
                      <a:pt x="3340" y="4380"/>
                      <a:pt x="3340" y="4632"/>
                    </a:cubicBezTo>
                    <a:cubicBezTo>
                      <a:pt x="3340" y="4821"/>
                      <a:pt x="3151" y="5010"/>
                      <a:pt x="2931" y="5010"/>
                    </a:cubicBezTo>
                    <a:lnTo>
                      <a:pt x="1230" y="5010"/>
                    </a:lnTo>
                    <a:cubicBezTo>
                      <a:pt x="1009" y="5010"/>
                      <a:pt x="820" y="4821"/>
                      <a:pt x="820" y="4632"/>
                    </a:cubicBezTo>
                    <a:cubicBezTo>
                      <a:pt x="820" y="4380"/>
                      <a:pt x="1040" y="4191"/>
                      <a:pt x="1230" y="4191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1" y="600"/>
                      <a:pt x="1" y="1261"/>
                    </a:cubicBezTo>
                    <a:lnTo>
                      <a:pt x="1" y="5829"/>
                    </a:lnTo>
                    <a:lnTo>
                      <a:pt x="4191" y="5829"/>
                    </a:lnTo>
                    <a:lnTo>
                      <a:pt x="419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16" name="Google Shape;8116;p66"/>
              <p:cNvSpPr/>
              <p:nvPr/>
            </p:nvSpPr>
            <p:spPr>
              <a:xfrm>
                <a:off x="-13077450" y="3647075"/>
                <a:ext cx="356025" cy="352750"/>
              </a:xfrm>
              <a:custGeom>
                <a:avLst/>
                <a:gdLst/>
                <a:ahLst/>
                <a:cxnLst/>
                <a:rect l="l" t="t" r="r" b="b"/>
                <a:pathLst>
                  <a:path w="14241" h="14110" extrusionOk="0">
                    <a:moveTo>
                      <a:pt x="12130" y="1670"/>
                    </a:moveTo>
                    <a:cubicBezTo>
                      <a:pt x="12350" y="1670"/>
                      <a:pt x="12508" y="1891"/>
                      <a:pt x="12508" y="2080"/>
                    </a:cubicBezTo>
                    <a:lnTo>
                      <a:pt x="12508" y="8727"/>
                    </a:lnTo>
                    <a:lnTo>
                      <a:pt x="12476" y="8727"/>
                    </a:lnTo>
                    <a:cubicBezTo>
                      <a:pt x="12476" y="8979"/>
                      <a:pt x="12287" y="9168"/>
                      <a:pt x="12067" y="9168"/>
                    </a:cubicBezTo>
                    <a:lnTo>
                      <a:pt x="2111" y="9168"/>
                    </a:lnTo>
                    <a:cubicBezTo>
                      <a:pt x="1890" y="9168"/>
                      <a:pt x="1733" y="8979"/>
                      <a:pt x="1733" y="8727"/>
                    </a:cubicBezTo>
                    <a:lnTo>
                      <a:pt x="1733" y="2080"/>
                    </a:lnTo>
                    <a:cubicBezTo>
                      <a:pt x="1733" y="1828"/>
                      <a:pt x="1922" y="1670"/>
                      <a:pt x="2111" y="1670"/>
                    </a:cubicBezTo>
                    <a:lnTo>
                      <a:pt x="5450" y="1670"/>
                    </a:lnTo>
                    <a:cubicBezTo>
                      <a:pt x="6144" y="1670"/>
                      <a:pt x="6711" y="1985"/>
                      <a:pt x="7120" y="2521"/>
                    </a:cubicBezTo>
                    <a:cubicBezTo>
                      <a:pt x="7498" y="1985"/>
                      <a:pt x="8097" y="1670"/>
                      <a:pt x="8790" y="1670"/>
                    </a:cubicBezTo>
                    <a:close/>
                    <a:moveTo>
                      <a:pt x="1260" y="1"/>
                    </a:moveTo>
                    <a:cubicBezTo>
                      <a:pt x="567" y="1"/>
                      <a:pt x="0" y="536"/>
                      <a:pt x="0" y="1229"/>
                    </a:cubicBezTo>
                    <a:lnTo>
                      <a:pt x="0" y="9547"/>
                    </a:lnTo>
                    <a:cubicBezTo>
                      <a:pt x="0" y="10240"/>
                      <a:pt x="536" y="10775"/>
                      <a:pt x="1260" y="10775"/>
                    </a:cubicBezTo>
                    <a:lnTo>
                      <a:pt x="6238" y="10775"/>
                    </a:lnTo>
                    <a:lnTo>
                      <a:pt x="4285" y="13422"/>
                    </a:lnTo>
                    <a:cubicBezTo>
                      <a:pt x="4159" y="13611"/>
                      <a:pt x="4159" y="13863"/>
                      <a:pt x="4348" y="14020"/>
                    </a:cubicBezTo>
                    <a:cubicBezTo>
                      <a:pt x="4439" y="14059"/>
                      <a:pt x="4531" y="14082"/>
                      <a:pt x="4617" y="14082"/>
                    </a:cubicBezTo>
                    <a:cubicBezTo>
                      <a:pt x="4740" y="14082"/>
                      <a:pt x="4854" y="14036"/>
                      <a:pt x="4946" y="13926"/>
                    </a:cubicBezTo>
                    <a:lnTo>
                      <a:pt x="6679" y="11594"/>
                    </a:lnTo>
                    <a:lnTo>
                      <a:pt x="6679" y="12855"/>
                    </a:lnTo>
                    <a:cubicBezTo>
                      <a:pt x="6679" y="13107"/>
                      <a:pt x="6900" y="13296"/>
                      <a:pt x="7120" y="13296"/>
                    </a:cubicBezTo>
                    <a:cubicBezTo>
                      <a:pt x="7341" y="13296"/>
                      <a:pt x="7561" y="13107"/>
                      <a:pt x="7561" y="12855"/>
                    </a:cubicBezTo>
                    <a:lnTo>
                      <a:pt x="7561" y="11594"/>
                    </a:lnTo>
                    <a:lnTo>
                      <a:pt x="9294" y="13926"/>
                    </a:lnTo>
                    <a:cubicBezTo>
                      <a:pt x="9352" y="14041"/>
                      <a:pt x="9480" y="14109"/>
                      <a:pt x="9614" y="14109"/>
                    </a:cubicBezTo>
                    <a:cubicBezTo>
                      <a:pt x="9700" y="14109"/>
                      <a:pt x="9788" y="14082"/>
                      <a:pt x="9861" y="14020"/>
                    </a:cubicBezTo>
                    <a:cubicBezTo>
                      <a:pt x="10082" y="13894"/>
                      <a:pt x="10113" y="13611"/>
                      <a:pt x="9956" y="13422"/>
                    </a:cubicBezTo>
                    <a:lnTo>
                      <a:pt x="8002" y="10775"/>
                    </a:lnTo>
                    <a:lnTo>
                      <a:pt x="12980" y="10775"/>
                    </a:lnTo>
                    <a:cubicBezTo>
                      <a:pt x="13673" y="10775"/>
                      <a:pt x="14240" y="10240"/>
                      <a:pt x="14240" y="9547"/>
                    </a:cubicBezTo>
                    <a:lnTo>
                      <a:pt x="14240" y="1229"/>
                    </a:lnTo>
                    <a:cubicBezTo>
                      <a:pt x="14114" y="536"/>
                      <a:pt x="13579" y="1"/>
                      <a:pt x="128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17" name="Google Shape;8117;p66"/>
            <p:cNvGrpSpPr/>
            <p:nvPr/>
          </p:nvGrpSpPr>
          <p:grpSpPr>
            <a:xfrm>
              <a:off x="1998990" y="2668149"/>
              <a:ext cx="234875" cy="234875"/>
              <a:chOff x="-13079025" y="4079475"/>
              <a:chExt cx="354450" cy="354450"/>
            </a:xfrm>
            <a:grpFill/>
          </p:grpSpPr>
          <p:sp>
            <p:nvSpPr>
              <p:cNvPr id="8118" name="Google Shape;8118;p66"/>
              <p:cNvSpPr/>
              <p:nvPr/>
            </p:nvSpPr>
            <p:spPr>
              <a:xfrm>
                <a:off x="-13004200" y="4079475"/>
                <a:ext cx="207150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8286" h="2522" extrusionOk="0">
                    <a:moveTo>
                      <a:pt x="4159" y="1"/>
                    </a:moveTo>
                    <a:cubicBezTo>
                      <a:pt x="1859" y="1"/>
                      <a:pt x="0" y="568"/>
                      <a:pt x="0" y="1261"/>
                    </a:cubicBezTo>
                    <a:cubicBezTo>
                      <a:pt x="0" y="1986"/>
                      <a:pt x="1859" y="2521"/>
                      <a:pt x="4159" y="2521"/>
                    </a:cubicBezTo>
                    <a:cubicBezTo>
                      <a:pt x="6427" y="2521"/>
                      <a:pt x="8286" y="1986"/>
                      <a:pt x="8286" y="1261"/>
                    </a:cubicBezTo>
                    <a:cubicBezTo>
                      <a:pt x="8286" y="568"/>
                      <a:pt x="6427" y="1"/>
                      <a:pt x="415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19" name="Google Shape;8119;p66"/>
              <p:cNvSpPr/>
              <p:nvPr/>
            </p:nvSpPr>
            <p:spPr>
              <a:xfrm>
                <a:off x="-13079025" y="4303175"/>
                <a:ext cx="354450" cy="130750"/>
              </a:xfrm>
              <a:custGeom>
                <a:avLst/>
                <a:gdLst/>
                <a:ahLst/>
                <a:cxnLst/>
                <a:rect l="l" t="t" r="r" b="b"/>
                <a:pathLst>
                  <a:path w="14178" h="5230" extrusionOk="0">
                    <a:moveTo>
                      <a:pt x="2773" y="0"/>
                    </a:moveTo>
                    <a:cubicBezTo>
                      <a:pt x="1040" y="536"/>
                      <a:pt x="0" y="1355"/>
                      <a:pt x="0" y="2331"/>
                    </a:cubicBezTo>
                    <a:cubicBezTo>
                      <a:pt x="0" y="4222"/>
                      <a:pt x="3686" y="5230"/>
                      <a:pt x="7057" y="5230"/>
                    </a:cubicBezTo>
                    <a:cubicBezTo>
                      <a:pt x="10460" y="5230"/>
                      <a:pt x="14114" y="4222"/>
                      <a:pt x="14114" y="2331"/>
                    </a:cubicBezTo>
                    <a:cubicBezTo>
                      <a:pt x="14177" y="1355"/>
                      <a:pt x="13169" y="567"/>
                      <a:pt x="11436" y="0"/>
                    </a:cubicBezTo>
                    <a:lnTo>
                      <a:pt x="11247" y="1985"/>
                    </a:lnTo>
                    <a:cubicBezTo>
                      <a:pt x="11216" y="2993"/>
                      <a:pt x="9830" y="3560"/>
                      <a:pt x="7089" y="3560"/>
                    </a:cubicBezTo>
                    <a:cubicBezTo>
                      <a:pt x="5577" y="3560"/>
                      <a:pt x="2962" y="3371"/>
                      <a:pt x="2962" y="1890"/>
                    </a:cubicBezTo>
                    <a:lnTo>
                      <a:pt x="277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0" name="Google Shape;8120;p66"/>
              <p:cNvSpPr/>
              <p:nvPr/>
            </p:nvSpPr>
            <p:spPr>
              <a:xfrm>
                <a:off x="-12986875" y="4313400"/>
                <a:ext cx="173300" cy="58300"/>
              </a:xfrm>
              <a:custGeom>
                <a:avLst/>
                <a:gdLst/>
                <a:ahLst/>
                <a:cxnLst/>
                <a:rect l="l" t="t" r="r" b="b"/>
                <a:pathLst>
                  <a:path w="6932" h="2332" extrusionOk="0">
                    <a:moveTo>
                      <a:pt x="0" y="1"/>
                    </a:moveTo>
                    <a:lnTo>
                      <a:pt x="158" y="1481"/>
                    </a:lnTo>
                    <a:cubicBezTo>
                      <a:pt x="158" y="1954"/>
                      <a:pt x="1638" y="2332"/>
                      <a:pt x="3466" y="2332"/>
                    </a:cubicBezTo>
                    <a:cubicBezTo>
                      <a:pt x="4159" y="2332"/>
                      <a:pt x="6774" y="2206"/>
                      <a:pt x="6774" y="1481"/>
                    </a:cubicBezTo>
                    <a:lnTo>
                      <a:pt x="6931" y="1"/>
                    </a:lnTo>
                    <a:lnTo>
                      <a:pt x="6931" y="1"/>
                    </a:lnTo>
                    <a:cubicBezTo>
                      <a:pt x="5860" y="442"/>
                      <a:pt x="4694" y="662"/>
                      <a:pt x="3466" y="662"/>
                    </a:cubicBezTo>
                    <a:cubicBezTo>
                      <a:pt x="2237" y="662"/>
                      <a:pt x="1040" y="442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1" name="Google Shape;8121;p66"/>
              <p:cNvSpPr/>
              <p:nvPr/>
            </p:nvSpPr>
            <p:spPr>
              <a:xfrm>
                <a:off x="-13004200" y="4143275"/>
                <a:ext cx="206375" cy="166225"/>
              </a:xfrm>
              <a:custGeom>
                <a:avLst/>
                <a:gdLst/>
                <a:ahLst/>
                <a:cxnLst/>
                <a:rect l="l" t="t" r="r" b="b"/>
                <a:pathLst>
                  <a:path w="8255" h="6649" extrusionOk="0">
                    <a:moveTo>
                      <a:pt x="8254" y="1"/>
                    </a:moveTo>
                    <a:lnTo>
                      <a:pt x="8254" y="1"/>
                    </a:lnTo>
                    <a:cubicBezTo>
                      <a:pt x="6994" y="725"/>
                      <a:pt x="4694" y="820"/>
                      <a:pt x="4096" y="820"/>
                    </a:cubicBezTo>
                    <a:cubicBezTo>
                      <a:pt x="3529" y="820"/>
                      <a:pt x="1260" y="788"/>
                      <a:pt x="0" y="32"/>
                    </a:cubicBezTo>
                    <a:lnTo>
                      <a:pt x="0" y="32"/>
                    </a:lnTo>
                    <a:lnTo>
                      <a:pt x="567" y="5892"/>
                    </a:lnTo>
                    <a:cubicBezTo>
                      <a:pt x="1638" y="6365"/>
                      <a:pt x="2836" y="6648"/>
                      <a:pt x="4096" y="6648"/>
                    </a:cubicBezTo>
                    <a:cubicBezTo>
                      <a:pt x="5356" y="6648"/>
                      <a:pt x="6585" y="6365"/>
                      <a:pt x="7656" y="5892"/>
                    </a:cubicBezTo>
                    <a:lnTo>
                      <a:pt x="825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22" name="Google Shape;8122;p66"/>
            <p:cNvGrpSpPr/>
            <p:nvPr/>
          </p:nvGrpSpPr>
          <p:grpSpPr>
            <a:xfrm>
              <a:off x="2875129" y="2091366"/>
              <a:ext cx="234361" cy="233318"/>
              <a:chOff x="-11292700" y="3213875"/>
              <a:chExt cx="353675" cy="352100"/>
            </a:xfrm>
            <a:grpFill/>
          </p:grpSpPr>
          <p:sp>
            <p:nvSpPr>
              <p:cNvPr id="8123" name="Google Shape;8123;p66"/>
              <p:cNvSpPr/>
              <p:nvPr/>
            </p:nvSpPr>
            <p:spPr>
              <a:xfrm>
                <a:off x="-11178500" y="3213875"/>
                <a:ext cx="124475" cy="124475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79" extrusionOk="0">
                    <a:moveTo>
                      <a:pt x="2489" y="1671"/>
                    </a:moveTo>
                    <a:cubicBezTo>
                      <a:pt x="2962" y="1671"/>
                      <a:pt x="3309" y="2049"/>
                      <a:pt x="3309" y="2521"/>
                    </a:cubicBezTo>
                    <a:cubicBezTo>
                      <a:pt x="3309" y="2994"/>
                      <a:pt x="2962" y="3340"/>
                      <a:pt x="2489" y="3340"/>
                    </a:cubicBezTo>
                    <a:cubicBezTo>
                      <a:pt x="2017" y="3340"/>
                      <a:pt x="1670" y="2994"/>
                      <a:pt x="1670" y="2521"/>
                    </a:cubicBezTo>
                    <a:cubicBezTo>
                      <a:pt x="1639" y="2049"/>
                      <a:pt x="2017" y="1671"/>
                      <a:pt x="2489" y="1671"/>
                    </a:cubicBezTo>
                    <a:close/>
                    <a:moveTo>
                      <a:pt x="2489" y="1"/>
                    </a:moveTo>
                    <a:cubicBezTo>
                      <a:pt x="2048" y="1"/>
                      <a:pt x="1891" y="221"/>
                      <a:pt x="1702" y="537"/>
                    </a:cubicBezTo>
                    <a:cubicBezTo>
                      <a:pt x="1555" y="523"/>
                      <a:pt x="1414" y="498"/>
                      <a:pt x="1278" y="498"/>
                    </a:cubicBezTo>
                    <a:cubicBezTo>
                      <a:pt x="1094" y="498"/>
                      <a:pt x="920" y="544"/>
                      <a:pt x="757" y="726"/>
                    </a:cubicBezTo>
                    <a:cubicBezTo>
                      <a:pt x="442" y="1041"/>
                      <a:pt x="505" y="1324"/>
                      <a:pt x="568" y="1734"/>
                    </a:cubicBezTo>
                    <a:cubicBezTo>
                      <a:pt x="221" y="1923"/>
                      <a:pt x="1" y="2080"/>
                      <a:pt x="1" y="2521"/>
                    </a:cubicBezTo>
                    <a:cubicBezTo>
                      <a:pt x="1" y="2931"/>
                      <a:pt x="221" y="3088"/>
                      <a:pt x="568" y="3309"/>
                    </a:cubicBezTo>
                    <a:cubicBezTo>
                      <a:pt x="473" y="3687"/>
                      <a:pt x="442" y="3939"/>
                      <a:pt x="757" y="4254"/>
                    </a:cubicBezTo>
                    <a:cubicBezTo>
                      <a:pt x="938" y="4436"/>
                      <a:pt x="1109" y="4481"/>
                      <a:pt x="1288" y="4481"/>
                    </a:cubicBezTo>
                    <a:cubicBezTo>
                      <a:pt x="1419" y="4481"/>
                      <a:pt x="1555" y="4456"/>
                      <a:pt x="1702" y="4443"/>
                    </a:cubicBezTo>
                    <a:cubicBezTo>
                      <a:pt x="1922" y="4758"/>
                      <a:pt x="2080" y="4979"/>
                      <a:pt x="2489" y="4979"/>
                    </a:cubicBezTo>
                    <a:cubicBezTo>
                      <a:pt x="2931" y="4979"/>
                      <a:pt x="3088" y="4758"/>
                      <a:pt x="3277" y="4443"/>
                    </a:cubicBezTo>
                    <a:cubicBezTo>
                      <a:pt x="3431" y="4469"/>
                      <a:pt x="3565" y="4495"/>
                      <a:pt x="3690" y="4495"/>
                    </a:cubicBezTo>
                    <a:cubicBezTo>
                      <a:pt x="3871" y="4495"/>
                      <a:pt x="4036" y="4441"/>
                      <a:pt x="4222" y="4254"/>
                    </a:cubicBezTo>
                    <a:cubicBezTo>
                      <a:pt x="4537" y="3939"/>
                      <a:pt x="4443" y="3655"/>
                      <a:pt x="4411" y="3309"/>
                    </a:cubicBezTo>
                    <a:cubicBezTo>
                      <a:pt x="4726" y="3057"/>
                      <a:pt x="4978" y="2899"/>
                      <a:pt x="4978" y="2521"/>
                    </a:cubicBezTo>
                    <a:cubicBezTo>
                      <a:pt x="4978" y="2080"/>
                      <a:pt x="4726" y="1923"/>
                      <a:pt x="4411" y="1734"/>
                    </a:cubicBezTo>
                    <a:cubicBezTo>
                      <a:pt x="4506" y="1324"/>
                      <a:pt x="4537" y="1041"/>
                      <a:pt x="4222" y="726"/>
                    </a:cubicBezTo>
                    <a:cubicBezTo>
                      <a:pt x="4041" y="544"/>
                      <a:pt x="3870" y="498"/>
                      <a:pt x="3691" y="498"/>
                    </a:cubicBezTo>
                    <a:cubicBezTo>
                      <a:pt x="3560" y="498"/>
                      <a:pt x="3424" y="523"/>
                      <a:pt x="3277" y="537"/>
                    </a:cubicBezTo>
                    <a:cubicBezTo>
                      <a:pt x="3025" y="221"/>
                      <a:pt x="2868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4" name="Google Shape;8124;p66"/>
              <p:cNvSpPr/>
              <p:nvPr/>
            </p:nvSpPr>
            <p:spPr>
              <a:xfrm>
                <a:off x="-11292700" y="3255625"/>
                <a:ext cx="117375" cy="124475"/>
              </a:xfrm>
              <a:custGeom>
                <a:avLst/>
                <a:gdLst/>
                <a:ahLst/>
                <a:cxnLst/>
                <a:rect l="l" t="t" r="r" b="b"/>
                <a:pathLst>
                  <a:path w="4695" h="4979" extrusionOk="0">
                    <a:moveTo>
                      <a:pt x="2521" y="1670"/>
                    </a:moveTo>
                    <a:cubicBezTo>
                      <a:pt x="2993" y="1670"/>
                      <a:pt x="3340" y="2017"/>
                      <a:pt x="3340" y="2490"/>
                    </a:cubicBezTo>
                    <a:cubicBezTo>
                      <a:pt x="3340" y="2962"/>
                      <a:pt x="2993" y="3309"/>
                      <a:pt x="2521" y="3309"/>
                    </a:cubicBezTo>
                    <a:cubicBezTo>
                      <a:pt x="2048" y="3309"/>
                      <a:pt x="1702" y="2962"/>
                      <a:pt x="1702" y="2490"/>
                    </a:cubicBezTo>
                    <a:cubicBezTo>
                      <a:pt x="1702" y="2017"/>
                      <a:pt x="2048" y="1670"/>
                      <a:pt x="2521" y="1670"/>
                    </a:cubicBezTo>
                    <a:close/>
                    <a:moveTo>
                      <a:pt x="2552" y="1"/>
                    </a:moveTo>
                    <a:cubicBezTo>
                      <a:pt x="2111" y="1"/>
                      <a:pt x="1954" y="253"/>
                      <a:pt x="1765" y="568"/>
                    </a:cubicBezTo>
                    <a:cubicBezTo>
                      <a:pt x="1618" y="554"/>
                      <a:pt x="1476" y="530"/>
                      <a:pt x="1339" y="530"/>
                    </a:cubicBezTo>
                    <a:cubicBezTo>
                      <a:pt x="1151" y="530"/>
                      <a:pt x="969" y="575"/>
                      <a:pt x="788" y="757"/>
                    </a:cubicBezTo>
                    <a:cubicBezTo>
                      <a:pt x="473" y="1072"/>
                      <a:pt x="536" y="1355"/>
                      <a:pt x="599" y="1702"/>
                    </a:cubicBezTo>
                    <a:cubicBezTo>
                      <a:pt x="252" y="1891"/>
                      <a:pt x="0" y="2048"/>
                      <a:pt x="0" y="2490"/>
                    </a:cubicBezTo>
                    <a:cubicBezTo>
                      <a:pt x="0" y="2931"/>
                      <a:pt x="221" y="3088"/>
                      <a:pt x="536" y="3277"/>
                    </a:cubicBezTo>
                    <a:cubicBezTo>
                      <a:pt x="473" y="3687"/>
                      <a:pt x="441" y="3907"/>
                      <a:pt x="756" y="4222"/>
                    </a:cubicBezTo>
                    <a:cubicBezTo>
                      <a:pt x="943" y="4409"/>
                      <a:pt x="1107" y="4463"/>
                      <a:pt x="1295" y="4463"/>
                    </a:cubicBezTo>
                    <a:cubicBezTo>
                      <a:pt x="1425" y="4463"/>
                      <a:pt x="1566" y="4437"/>
                      <a:pt x="1733" y="4411"/>
                    </a:cubicBezTo>
                    <a:cubicBezTo>
                      <a:pt x="1954" y="4726"/>
                      <a:pt x="2111" y="4978"/>
                      <a:pt x="2521" y="4978"/>
                    </a:cubicBezTo>
                    <a:cubicBezTo>
                      <a:pt x="2962" y="4978"/>
                      <a:pt x="3119" y="4726"/>
                      <a:pt x="3308" y="4411"/>
                    </a:cubicBezTo>
                    <a:cubicBezTo>
                      <a:pt x="3458" y="4449"/>
                      <a:pt x="3588" y="4476"/>
                      <a:pt x="3710" y="4476"/>
                    </a:cubicBezTo>
                    <a:cubicBezTo>
                      <a:pt x="3896" y="4476"/>
                      <a:pt x="4063" y="4412"/>
                      <a:pt x="4254" y="4222"/>
                    </a:cubicBezTo>
                    <a:cubicBezTo>
                      <a:pt x="4569" y="3907"/>
                      <a:pt x="4474" y="3624"/>
                      <a:pt x="4443" y="3277"/>
                    </a:cubicBezTo>
                    <a:cubicBezTo>
                      <a:pt x="4583" y="3183"/>
                      <a:pt x="4592" y="3175"/>
                      <a:pt x="4592" y="3175"/>
                    </a:cubicBezTo>
                    <a:lnTo>
                      <a:pt x="4592" y="3175"/>
                    </a:lnTo>
                    <a:cubicBezTo>
                      <a:pt x="4592" y="3175"/>
                      <a:pt x="4592" y="3175"/>
                      <a:pt x="4592" y="3175"/>
                    </a:cubicBezTo>
                    <a:cubicBezTo>
                      <a:pt x="4594" y="3175"/>
                      <a:pt x="4606" y="3170"/>
                      <a:pt x="4695" y="3120"/>
                    </a:cubicBezTo>
                    <a:cubicBezTo>
                      <a:pt x="4411" y="2805"/>
                      <a:pt x="4254" y="2427"/>
                      <a:pt x="4254" y="2017"/>
                    </a:cubicBezTo>
                    <a:cubicBezTo>
                      <a:pt x="3939" y="1702"/>
                      <a:pt x="3781" y="1324"/>
                      <a:pt x="3781" y="851"/>
                    </a:cubicBezTo>
                    <a:cubicBezTo>
                      <a:pt x="3781" y="725"/>
                      <a:pt x="3781" y="631"/>
                      <a:pt x="3812" y="536"/>
                    </a:cubicBezTo>
                    <a:cubicBezTo>
                      <a:pt x="3754" y="517"/>
                      <a:pt x="3710" y="509"/>
                      <a:pt x="3671" y="509"/>
                    </a:cubicBezTo>
                    <a:cubicBezTo>
                      <a:pt x="3583" y="509"/>
                      <a:pt x="3514" y="546"/>
                      <a:pt x="3340" y="568"/>
                    </a:cubicBezTo>
                    <a:cubicBezTo>
                      <a:pt x="3119" y="253"/>
                      <a:pt x="2962" y="1"/>
                      <a:pt x="255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5" name="Google Shape;8125;p66"/>
              <p:cNvSpPr/>
              <p:nvPr/>
            </p:nvSpPr>
            <p:spPr>
              <a:xfrm>
                <a:off x="-11056425" y="3254850"/>
                <a:ext cx="117400" cy="125250"/>
              </a:xfrm>
              <a:custGeom>
                <a:avLst/>
                <a:gdLst/>
                <a:ahLst/>
                <a:cxnLst/>
                <a:rect l="l" t="t" r="r" b="b"/>
                <a:pathLst>
                  <a:path w="4696" h="5010" extrusionOk="0">
                    <a:moveTo>
                      <a:pt x="2175" y="1701"/>
                    </a:moveTo>
                    <a:cubicBezTo>
                      <a:pt x="2647" y="1701"/>
                      <a:pt x="2994" y="2048"/>
                      <a:pt x="2994" y="2521"/>
                    </a:cubicBezTo>
                    <a:cubicBezTo>
                      <a:pt x="2994" y="2962"/>
                      <a:pt x="2616" y="3340"/>
                      <a:pt x="2175" y="3340"/>
                    </a:cubicBezTo>
                    <a:cubicBezTo>
                      <a:pt x="1702" y="3340"/>
                      <a:pt x="1324" y="2993"/>
                      <a:pt x="1324" y="2521"/>
                    </a:cubicBezTo>
                    <a:cubicBezTo>
                      <a:pt x="1324" y="2048"/>
                      <a:pt x="1702" y="1701"/>
                      <a:pt x="2175" y="1701"/>
                    </a:cubicBezTo>
                    <a:close/>
                    <a:moveTo>
                      <a:pt x="2112" y="0"/>
                    </a:moveTo>
                    <a:cubicBezTo>
                      <a:pt x="1702" y="0"/>
                      <a:pt x="1545" y="221"/>
                      <a:pt x="1324" y="567"/>
                    </a:cubicBezTo>
                    <a:cubicBezTo>
                      <a:pt x="1022" y="511"/>
                      <a:pt x="957" y="499"/>
                      <a:pt x="927" y="499"/>
                    </a:cubicBezTo>
                    <a:cubicBezTo>
                      <a:pt x="907" y="499"/>
                      <a:pt x="902" y="504"/>
                      <a:pt x="852" y="504"/>
                    </a:cubicBezTo>
                    <a:cubicBezTo>
                      <a:pt x="915" y="630"/>
                      <a:pt x="915" y="725"/>
                      <a:pt x="915" y="819"/>
                    </a:cubicBezTo>
                    <a:cubicBezTo>
                      <a:pt x="915" y="1260"/>
                      <a:pt x="757" y="1701"/>
                      <a:pt x="442" y="2016"/>
                    </a:cubicBezTo>
                    <a:cubicBezTo>
                      <a:pt x="442" y="2458"/>
                      <a:pt x="284" y="2836"/>
                      <a:pt x="1" y="3119"/>
                    </a:cubicBezTo>
                    <a:lnTo>
                      <a:pt x="32" y="3151"/>
                    </a:lnTo>
                    <a:lnTo>
                      <a:pt x="221" y="3308"/>
                    </a:lnTo>
                    <a:cubicBezTo>
                      <a:pt x="158" y="3718"/>
                      <a:pt x="127" y="3938"/>
                      <a:pt x="442" y="4253"/>
                    </a:cubicBezTo>
                    <a:cubicBezTo>
                      <a:pt x="628" y="4440"/>
                      <a:pt x="793" y="4494"/>
                      <a:pt x="974" y="4494"/>
                    </a:cubicBezTo>
                    <a:cubicBezTo>
                      <a:pt x="1099" y="4494"/>
                      <a:pt x="1233" y="4468"/>
                      <a:pt x="1387" y="4442"/>
                    </a:cubicBezTo>
                    <a:cubicBezTo>
                      <a:pt x="1608" y="4757"/>
                      <a:pt x="1765" y="5009"/>
                      <a:pt x="2175" y="5009"/>
                    </a:cubicBezTo>
                    <a:cubicBezTo>
                      <a:pt x="2584" y="5009"/>
                      <a:pt x="2742" y="4757"/>
                      <a:pt x="2962" y="4442"/>
                    </a:cubicBezTo>
                    <a:cubicBezTo>
                      <a:pt x="3112" y="4480"/>
                      <a:pt x="3247" y="4507"/>
                      <a:pt x="3375" y="4507"/>
                    </a:cubicBezTo>
                    <a:cubicBezTo>
                      <a:pt x="3570" y="4507"/>
                      <a:pt x="3749" y="4443"/>
                      <a:pt x="3939" y="4253"/>
                    </a:cubicBezTo>
                    <a:cubicBezTo>
                      <a:pt x="4254" y="3938"/>
                      <a:pt x="4160" y="3655"/>
                      <a:pt x="4128" y="3308"/>
                    </a:cubicBezTo>
                    <a:cubicBezTo>
                      <a:pt x="4443" y="3088"/>
                      <a:pt x="4695" y="2930"/>
                      <a:pt x="4695" y="2521"/>
                    </a:cubicBezTo>
                    <a:cubicBezTo>
                      <a:pt x="4632" y="2079"/>
                      <a:pt x="4412" y="1922"/>
                      <a:pt x="4097" y="1701"/>
                    </a:cubicBezTo>
                    <a:cubicBezTo>
                      <a:pt x="4191" y="1292"/>
                      <a:pt x="4223" y="1071"/>
                      <a:pt x="3907" y="756"/>
                    </a:cubicBezTo>
                    <a:cubicBezTo>
                      <a:pt x="3721" y="570"/>
                      <a:pt x="3546" y="516"/>
                      <a:pt x="3349" y="516"/>
                    </a:cubicBezTo>
                    <a:cubicBezTo>
                      <a:pt x="3213" y="516"/>
                      <a:pt x="3067" y="542"/>
                      <a:pt x="2899" y="567"/>
                    </a:cubicBezTo>
                    <a:cubicBezTo>
                      <a:pt x="2679" y="221"/>
                      <a:pt x="2521" y="0"/>
                      <a:pt x="21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6" name="Google Shape;8126;p66"/>
              <p:cNvSpPr/>
              <p:nvPr/>
            </p:nvSpPr>
            <p:spPr>
              <a:xfrm>
                <a:off x="-11209225" y="3503725"/>
                <a:ext cx="188275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7531" h="2490" extrusionOk="0">
                    <a:moveTo>
                      <a:pt x="1356" y="1"/>
                    </a:moveTo>
                    <a:lnTo>
                      <a:pt x="127" y="1859"/>
                    </a:lnTo>
                    <a:cubicBezTo>
                      <a:pt x="1" y="2017"/>
                      <a:pt x="32" y="2206"/>
                      <a:pt x="158" y="2364"/>
                    </a:cubicBezTo>
                    <a:cubicBezTo>
                      <a:pt x="179" y="2448"/>
                      <a:pt x="284" y="2490"/>
                      <a:pt x="408" y="2490"/>
                    </a:cubicBezTo>
                    <a:cubicBezTo>
                      <a:pt x="470" y="2490"/>
                      <a:pt x="536" y="2479"/>
                      <a:pt x="600" y="2458"/>
                    </a:cubicBezTo>
                    <a:lnTo>
                      <a:pt x="1419" y="2017"/>
                    </a:lnTo>
                    <a:cubicBezTo>
                      <a:pt x="1623" y="1922"/>
                      <a:pt x="1844" y="1875"/>
                      <a:pt x="2064" y="1875"/>
                    </a:cubicBezTo>
                    <a:cubicBezTo>
                      <a:pt x="2285" y="1875"/>
                      <a:pt x="2506" y="1922"/>
                      <a:pt x="2710" y="2017"/>
                    </a:cubicBezTo>
                    <a:cubicBezTo>
                      <a:pt x="3025" y="2175"/>
                      <a:pt x="3372" y="2253"/>
                      <a:pt x="3718" y="2253"/>
                    </a:cubicBezTo>
                    <a:cubicBezTo>
                      <a:pt x="4065" y="2253"/>
                      <a:pt x="4412" y="2175"/>
                      <a:pt x="4727" y="2017"/>
                    </a:cubicBezTo>
                    <a:cubicBezTo>
                      <a:pt x="4931" y="1922"/>
                      <a:pt x="5152" y="1875"/>
                      <a:pt x="5373" y="1875"/>
                    </a:cubicBezTo>
                    <a:cubicBezTo>
                      <a:pt x="5593" y="1875"/>
                      <a:pt x="5814" y="1922"/>
                      <a:pt x="6018" y="2017"/>
                    </a:cubicBezTo>
                    <a:lnTo>
                      <a:pt x="6869" y="2458"/>
                    </a:lnTo>
                    <a:cubicBezTo>
                      <a:pt x="6921" y="2479"/>
                      <a:pt x="6978" y="2490"/>
                      <a:pt x="7035" y="2490"/>
                    </a:cubicBezTo>
                    <a:cubicBezTo>
                      <a:pt x="7149" y="2490"/>
                      <a:pt x="7268" y="2448"/>
                      <a:pt x="7373" y="2364"/>
                    </a:cubicBezTo>
                    <a:cubicBezTo>
                      <a:pt x="7499" y="2206"/>
                      <a:pt x="7531" y="2017"/>
                      <a:pt x="7405" y="1859"/>
                    </a:cubicBezTo>
                    <a:lnTo>
                      <a:pt x="617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7" name="Google Shape;8127;p66"/>
              <p:cNvSpPr/>
              <p:nvPr/>
            </p:nvSpPr>
            <p:spPr>
              <a:xfrm>
                <a:off x="-11167475" y="3462775"/>
                <a:ext cx="1032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820" extrusionOk="0">
                    <a:moveTo>
                      <a:pt x="1" y="0"/>
                    </a:moveTo>
                    <a:lnTo>
                      <a:pt x="1" y="820"/>
                    </a:lnTo>
                    <a:lnTo>
                      <a:pt x="4128" y="820"/>
                    </a:lnTo>
                    <a:lnTo>
                      <a:pt x="41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8" name="Google Shape;8128;p66"/>
              <p:cNvSpPr/>
              <p:nvPr/>
            </p:nvSpPr>
            <p:spPr>
              <a:xfrm>
                <a:off x="-11213150" y="3344625"/>
                <a:ext cx="141000" cy="97700"/>
              </a:xfrm>
              <a:custGeom>
                <a:avLst/>
                <a:gdLst/>
                <a:ahLst/>
                <a:cxnLst/>
                <a:rect l="l" t="t" r="r" b="b"/>
                <a:pathLst>
                  <a:path w="5640" h="3908" extrusionOk="0">
                    <a:moveTo>
                      <a:pt x="2206" y="1"/>
                    </a:moveTo>
                    <a:lnTo>
                      <a:pt x="2080" y="64"/>
                    </a:lnTo>
                    <a:cubicBezTo>
                      <a:pt x="2080" y="442"/>
                      <a:pt x="2017" y="851"/>
                      <a:pt x="1607" y="1261"/>
                    </a:cubicBezTo>
                    <a:cubicBezTo>
                      <a:pt x="1292" y="1576"/>
                      <a:pt x="946" y="1733"/>
                      <a:pt x="504" y="1733"/>
                    </a:cubicBezTo>
                    <a:lnTo>
                      <a:pt x="441" y="1733"/>
                    </a:lnTo>
                    <a:cubicBezTo>
                      <a:pt x="315" y="1860"/>
                      <a:pt x="158" y="1954"/>
                      <a:pt x="0" y="2080"/>
                    </a:cubicBezTo>
                    <a:lnTo>
                      <a:pt x="1355" y="3907"/>
                    </a:lnTo>
                    <a:lnTo>
                      <a:pt x="4411" y="3907"/>
                    </a:lnTo>
                    <a:lnTo>
                      <a:pt x="5608" y="536"/>
                    </a:lnTo>
                    <a:cubicBezTo>
                      <a:pt x="5640" y="379"/>
                      <a:pt x="5608" y="221"/>
                      <a:pt x="5608" y="127"/>
                    </a:cubicBezTo>
                    <a:lnTo>
                      <a:pt x="5482" y="32"/>
                    </a:lnTo>
                    <a:cubicBezTo>
                      <a:pt x="5356" y="64"/>
                      <a:pt x="5199" y="64"/>
                      <a:pt x="5073" y="64"/>
                    </a:cubicBezTo>
                    <a:lnTo>
                      <a:pt x="5010" y="64"/>
                    </a:lnTo>
                    <a:cubicBezTo>
                      <a:pt x="4758" y="347"/>
                      <a:pt x="4411" y="599"/>
                      <a:pt x="3875" y="599"/>
                    </a:cubicBezTo>
                    <a:cubicBezTo>
                      <a:pt x="3308" y="599"/>
                      <a:pt x="2962" y="347"/>
                      <a:pt x="2678" y="64"/>
                    </a:cubicBezTo>
                    <a:lnTo>
                      <a:pt x="2647" y="64"/>
                    </a:lnTo>
                    <a:cubicBezTo>
                      <a:pt x="2489" y="64"/>
                      <a:pt x="2363" y="32"/>
                      <a:pt x="22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29" name="Google Shape;8129;p66"/>
              <p:cNvSpPr/>
              <p:nvPr/>
            </p:nvSpPr>
            <p:spPr>
              <a:xfrm>
                <a:off x="-11080825" y="3379275"/>
                <a:ext cx="59100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459" extrusionOk="0">
                    <a:moveTo>
                      <a:pt x="882" y="1"/>
                    </a:moveTo>
                    <a:lnTo>
                      <a:pt x="0" y="2458"/>
                    </a:lnTo>
                    <a:lnTo>
                      <a:pt x="1008" y="2458"/>
                    </a:lnTo>
                    <a:lnTo>
                      <a:pt x="2363" y="663"/>
                    </a:lnTo>
                    <a:cubicBezTo>
                      <a:pt x="2237" y="568"/>
                      <a:pt x="2080" y="474"/>
                      <a:pt x="1954" y="347"/>
                    </a:cubicBezTo>
                    <a:lnTo>
                      <a:pt x="1891" y="347"/>
                    </a:lnTo>
                    <a:cubicBezTo>
                      <a:pt x="1512" y="347"/>
                      <a:pt x="1197" y="221"/>
                      <a:pt x="8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30" name="Google Shape;8130;p66"/>
            <p:cNvGrpSpPr/>
            <p:nvPr/>
          </p:nvGrpSpPr>
          <p:grpSpPr>
            <a:xfrm>
              <a:off x="2871218" y="2380777"/>
              <a:ext cx="242181" cy="234345"/>
              <a:chOff x="-11299000" y="3647875"/>
              <a:chExt cx="365475" cy="353650"/>
            </a:xfrm>
            <a:grpFill/>
          </p:grpSpPr>
          <p:sp>
            <p:nvSpPr>
              <p:cNvPr id="8131" name="Google Shape;8131;p66"/>
              <p:cNvSpPr/>
              <p:nvPr/>
            </p:nvSpPr>
            <p:spPr>
              <a:xfrm>
                <a:off x="-11299000" y="3734700"/>
                <a:ext cx="142575" cy="134325"/>
              </a:xfrm>
              <a:custGeom>
                <a:avLst/>
                <a:gdLst/>
                <a:ahLst/>
                <a:cxnLst/>
                <a:rect l="l" t="t" r="r" b="b"/>
                <a:pathLst>
                  <a:path w="5703" h="5373" extrusionOk="0">
                    <a:moveTo>
                      <a:pt x="2300" y="0"/>
                    </a:moveTo>
                    <a:cubicBezTo>
                      <a:pt x="1772" y="0"/>
                      <a:pt x="1245" y="197"/>
                      <a:pt x="851" y="591"/>
                    </a:cubicBezTo>
                    <a:cubicBezTo>
                      <a:pt x="0" y="1379"/>
                      <a:pt x="0" y="2702"/>
                      <a:pt x="851" y="3490"/>
                    </a:cubicBezTo>
                    <a:lnTo>
                      <a:pt x="2615" y="5254"/>
                    </a:lnTo>
                    <a:cubicBezTo>
                      <a:pt x="2694" y="5333"/>
                      <a:pt x="2804" y="5372"/>
                      <a:pt x="2915" y="5372"/>
                    </a:cubicBezTo>
                    <a:cubicBezTo>
                      <a:pt x="3025" y="5372"/>
                      <a:pt x="3135" y="5333"/>
                      <a:pt x="3214" y="5254"/>
                    </a:cubicBezTo>
                    <a:lnTo>
                      <a:pt x="5514" y="2954"/>
                    </a:lnTo>
                    <a:cubicBezTo>
                      <a:pt x="5703" y="2797"/>
                      <a:pt x="5703" y="2513"/>
                      <a:pt x="5514" y="2355"/>
                    </a:cubicBezTo>
                    <a:lnTo>
                      <a:pt x="3749" y="591"/>
                    </a:lnTo>
                    <a:cubicBezTo>
                      <a:pt x="3356" y="197"/>
                      <a:pt x="2828" y="0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32" name="Google Shape;8132;p66"/>
              <p:cNvSpPr/>
              <p:nvPr/>
            </p:nvSpPr>
            <p:spPr>
              <a:xfrm>
                <a:off x="-11076100" y="3734700"/>
                <a:ext cx="142575" cy="134325"/>
              </a:xfrm>
              <a:custGeom>
                <a:avLst/>
                <a:gdLst/>
                <a:ahLst/>
                <a:cxnLst/>
                <a:rect l="l" t="t" r="r" b="b"/>
                <a:pathLst>
                  <a:path w="5703" h="5373" extrusionOk="0">
                    <a:moveTo>
                      <a:pt x="3379" y="0"/>
                    </a:moveTo>
                    <a:cubicBezTo>
                      <a:pt x="2836" y="0"/>
                      <a:pt x="2300" y="197"/>
                      <a:pt x="1922" y="591"/>
                    </a:cubicBezTo>
                    <a:lnTo>
                      <a:pt x="158" y="2355"/>
                    </a:lnTo>
                    <a:cubicBezTo>
                      <a:pt x="0" y="2513"/>
                      <a:pt x="0" y="2797"/>
                      <a:pt x="158" y="2954"/>
                    </a:cubicBezTo>
                    <a:lnTo>
                      <a:pt x="2521" y="5254"/>
                    </a:lnTo>
                    <a:cubicBezTo>
                      <a:pt x="2599" y="5333"/>
                      <a:pt x="2710" y="5372"/>
                      <a:pt x="2820" y="5372"/>
                    </a:cubicBezTo>
                    <a:cubicBezTo>
                      <a:pt x="2930" y="5372"/>
                      <a:pt x="3040" y="5333"/>
                      <a:pt x="3119" y="5254"/>
                    </a:cubicBezTo>
                    <a:lnTo>
                      <a:pt x="4884" y="3490"/>
                    </a:lnTo>
                    <a:cubicBezTo>
                      <a:pt x="5703" y="2702"/>
                      <a:pt x="5703" y="1379"/>
                      <a:pt x="4884" y="591"/>
                    </a:cubicBezTo>
                    <a:cubicBezTo>
                      <a:pt x="4474" y="197"/>
                      <a:pt x="3923" y="0"/>
                      <a:pt x="3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33" name="Google Shape;8133;p66"/>
              <p:cNvSpPr/>
              <p:nvPr/>
            </p:nvSpPr>
            <p:spPr>
              <a:xfrm>
                <a:off x="-11254900" y="3917225"/>
                <a:ext cx="124475" cy="84300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3372" extrusionOk="0">
                    <a:moveTo>
                      <a:pt x="3466" y="1"/>
                    </a:moveTo>
                    <a:lnTo>
                      <a:pt x="316" y="2616"/>
                    </a:lnTo>
                    <a:cubicBezTo>
                      <a:pt x="1" y="2836"/>
                      <a:pt x="190" y="3372"/>
                      <a:pt x="568" y="3372"/>
                    </a:cubicBezTo>
                    <a:lnTo>
                      <a:pt x="3372" y="3372"/>
                    </a:lnTo>
                    <a:cubicBezTo>
                      <a:pt x="3466" y="3309"/>
                      <a:pt x="3561" y="3277"/>
                      <a:pt x="3655" y="3214"/>
                    </a:cubicBezTo>
                    <a:lnTo>
                      <a:pt x="4978" y="1702"/>
                    </a:lnTo>
                    <a:lnTo>
                      <a:pt x="346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34" name="Google Shape;8134;p66"/>
              <p:cNvSpPr/>
              <p:nvPr/>
            </p:nvSpPr>
            <p:spPr>
              <a:xfrm>
                <a:off x="-11099725" y="3838475"/>
                <a:ext cx="55150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2206" h="2017" extrusionOk="0">
                    <a:moveTo>
                      <a:pt x="1197" y="0"/>
                    </a:moveTo>
                    <a:lnTo>
                      <a:pt x="0" y="914"/>
                    </a:lnTo>
                    <a:lnTo>
                      <a:pt x="1323" y="2017"/>
                    </a:lnTo>
                    <a:lnTo>
                      <a:pt x="2205" y="1040"/>
                    </a:lnTo>
                    <a:lnTo>
                      <a:pt x="11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35" name="Google Shape;8135;p66"/>
              <p:cNvSpPr/>
              <p:nvPr/>
            </p:nvSpPr>
            <p:spPr>
              <a:xfrm>
                <a:off x="-11187950" y="3836900"/>
                <a:ext cx="210325" cy="162275"/>
              </a:xfrm>
              <a:custGeom>
                <a:avLst/>
                <a:gdLst/>
                <a:ahLst/>
                <a:cxnLst/>
                <a:rect l="l" t="t" r="r" b="b"/>
                <a:pathLst>
                  <a:path w="8413" h="6491" extrusionOk="0">
                    <a:moveTo>
                      <a:pt x="1040" y="0"/>
                    </a:moveTo>
                    <a:lnTo>
                      <a:pt x="1" y="1103"/>
                    </a:lnTo>
                    <a:lnTo>
                      <a:pt x="4758" y="6364"/>
                    </a:lnTo>
                    <a:cubicBezTo>
                      <a:pt x="4821" y="6459"/>
                      <a:pt x="4947" y="6490"/>
                      <a:pt x="5073" y="6490"/>
                    </a:cubicBezTo>
                    <a:lnTo>
                      <a:pt x="7845" y="6490"/>
                    </a:lnTo>
                    <a:cubicBezTo>
                      <a:pt x="8255" y="6490"/>
                      <a:pt x="8412" y="6018"/>
                      <a:pt x="8129" y="5734"/>
                    </a:cubicBezTo>
                    <a:lnTo>
                      <a:pt x="10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36" name="Google Shape;8136;p66"/>
              <p:cNvSpPr/>
              <p:nvPr/>
            </p:nvSpPr>
            <p:spPr>
              <a:xfrm>
                <a:off x="-11292700" y="3647875"/>
                <a:ext cx="35367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3498" extrusionOk="0">
                    <a:moveTo>
                      <a:pt x="441" y="0"/>
                    </a:moveTo>
                    <a:cubicBezTo>
                      <a:pt x="189" y="0"/>
                      <a:pt x="0" y="189"/>
                      <a:pt x="0" y="378"/>
                    </a:cubicBezTo>
                    <a:cubicBezTo>
                      <a:pt x="0" y="630"/>
                      <a:pt x="189" y="819"/>
                      <a:pt x="441" y="819"/>
                    </a:cubicBezTo>
                    <a:lnTo>
                      <a:pt x="1639" y="819"/>
                    </a:lnTo>
                    <a:lnTo>
                      <a:pt x="1639" y="1670"/>
                    </a:lnTo>
                    <a:lnTo>
                      <a:pt x="1261" y="1670"/>
                    </a:lnTo>
                    <a:cubicBezTo>
                      <a:pt x="599" y="1670"/>
                      <a:pt x="0" y="2237"/>
                      <a:pt x="0" y="2899"/>
                    </a:cubicBezTo>
                    <a:lnTo>
                      <a:pt x="0" y="3497"/>
                    </a:lnTo>
                    <a:lnTo>
                      <a:pt x="32" y="3466"/>
                    </a:lnTo>
                    <a:cubicBezTo>
                      <a:pt x="536" y="2930"/>
                      <a:pt x="1292" y="2615"/>
                      <a:pt x="2080" y="2615"/>
                    </a:cubicBezTo>
                    <a:cubicBezTo>
                      <a:pt x="2867" y="2615"/>
                      <a:pt x="3623" y="2930"/>
                      <a:pt x="4128" y="3466"/>
                    </a:cubicBezTo>
                    <a:lnTo>
                      <a:pt x="4159" y="3497"/>
                    </a:lnTo>
                    <a:lnTo>
                      <a:pt x="4159" y="2899"/>
                    </a:lnTo>
                    <a:cubicBezTo>
                      <a:pt x="4159" y="2237"/>
                      <a:pt x="3623" y="1670"/>
                      <a:pt x="2899" y="1670"/>
                    </a:cubicBezTo>
                    <a:lnTo>
                      <a:pt x="2521" y="1670"/>
                    </a:lnTo>
                    <a:lnTo>
                      <a:pt x="2521" y="819"/>
                    </a:lnTo>
                    <a:lnTo>
                      <a:pt x="11657" y="819"/>
                    </a:lnTo>
                    <a:lnTo>
                      <a:pt x="11657" y="1670"/>
                    </a:lnTo>
                    <a:lnTo>
                      <a:pt x="11216" y="1670"/>
                    </a:lnTo>
                    <a:cubicBezTo>
                      <a:pt x="10555" y="1670"/>
                      <a:pt x="9956" y="2237"/>
                      <a:pt x="9956" y="2899"/>
                    </a:cubicBezTo>
                    <a:lnTo>
                      <a:pt x="9956" y="3497"/>
                    </a:lnTo>
                    <a:lnTo>
                      <a:pt x="9987" y="3466"/>
                    </a:lnTo>
                    <a:cubicBezTo>
                      <a:pt x="10523" y="2930"/>
                      <a:pt x="11248" y="2615"/>
                      <a:pt x="12035" y="2615"/>
                    </a:cubicBezTo>
                    <a:cubicBezTo>
                      <a:pt x="12823" y="2615"/>
                      <a:pt x="13579" y="2930"/>
                      <a:pt x="14083" y="3466"/>
                    </a:cubicBezTo>
                    <a:lnTo>
                      <a:pt x="14146" y="3497"/>
                    </a:lnTo>
                    <a:lnTo>
                      <a:pt x="14146" y="2899"/>
                    </a:lnTo>
                    <a:cubicBezTo>
                      <a:pt x="14146" y="2237"/>
                      <a:pt x="13579" y="1670"/>
                      <a:pt x="12917" y="1670"/>
                    </a:cubicBezTo>
                    <a:lnTo>
                      <a:pt x="12476" y="1670"/>
                    </a:lnTo>
                    <a:lnTo>
                      <a:pt x="12476" y="819"/>
                    </a:lnTo>
                    <a:lnTo>
                      <a:pt x="13705" y="819"/>
                    </a:lnTo>
                    <a:cubicBezTo>
                      <a:pt x="13926" y="819"/>
                      <a:pt x="14083" y="630"/>
                      <a:pt x="14083" y="378"/>
                    </a:cubicBezTo>
                    <a:cubicBezTo>
                      <a:pt x="14083" y="158"/>
                      <a:pt x="13894" y="0"/>
                      <a:pt x="137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37" name="Google Shape;8137;p66"/>
            <p:cNvGrpSpPr/>
            <p:nvPr/>
          </p:nvGrpSpPr>
          <p:grpSpPr>
            <a:xfrm>
              <a:off x="3171770" y="2675978"/>
              <a:ext cx="235405" cy="219220"/>
              <a:chOff x="-11295075" y="4092875"/>
              <a:chExt cx="355250" cy="330825"/>
            </a:xfrm>
            <a:grpFill/>
          </p:grpSpPr>
          <p:sp>
            <p:nvSpPr>
              <p:cNvPr id="8138" name="Google Shape;8138;p66"/>
              <p:cNvSpPr/>
              <p:nvPr/>
            </p:nvSpPr>
            <p:spPr>
              <a:xfrm>
                <a:off x="-11084775" y="4196825"/>
                <a:ext cx="61475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459" h="2459" extrusionOk="0">
                    <a:moveTo>
                      <a:pt x="64" y="1"/>
                    </a:moveTo>
                    <a:cubicBezTo>
                      <a:pt x="32" y="410"/>
                      <a:pt x="1" y="852"/>
                      <a:pt x="1" y="1230"/>
                    </a:cubicBezTo>
                    <a:cubicBezTo>
                      <a:pt x="1" y="1639"/>
                      <a:pt x="32" y="2049"/>
                      <a:pt x="64" y="2458"/>
                    </a:cubicBezTo>
                    <a:lnTo>
                      <a:pt x="1198" y="2458"/>
                    </a:lnTo>
                    <a:cubicBezTo>
                      <a:pt x="1891" y="2458"/>
                      <a:pt x="2458" y="1891"/>
                      <a:pt x="2458" y="1230"/>
                    </a:cubicBezTo>
                    <a:cubicBezTo>
                      <a:pt x="2458" y="568"/>
                      <a:pt x="1922" y="1"/>
                      <a:pt x="119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39" name="Google Shape;8139;p66"/>
              <p:cNvSpPr/>
              <p:nvPr/>
            </p:nvSpPr>
            <p:spPr>
              <a:xfrm>
                <a:off x="-11080050" y="4092875"/>
                <a:ext cx="140225" cy="269375"/>
              </a:xfrm>
              <a:custGeom>
                <a:avLst/>
                <a:gdLst/>
                <a:ahLst/>
                <a:cxnLst/>
                <a:rect l="l" t="t" r="r" b="b"/>
                <a:pathLst>
                  <a:path w="5609" h="10775" extrusionOk="0">
                    <a:moveTo>
                      <a:pt x="2679" y="0"/>
                    </a:moveTo>
                    <a:cubicBezTo>
                      <a:pt x="1450" y="0"/>
                      <a:pt x="442" y="1387"/>
                      <a:pt x="1" y="3308"/>
                    </a:cubicBezTo>
                    <a:lnTo>
                      <a:pt x="1009" y="3308"/>
                    </a:lnTo>
                    <a:cubicBezTo>
                      <a:pt x="2175" y="3308"/>
                      <a:pt x="3120" y="4253"/>
                      <a:pt x="3120" y="5388"/>
                    </a:cubicBezTo>
                    <a:cubicBezTo>
                      <a:pt x="3120" y="6522"/>
                      <a:pt x="2175" y="7467"/>
                      <a:pt x="1009" y="7467"/>
                    </a:cubicBezTo>
                    <a:lnTo>
                      <a:pt x="1" y="7467"/>
                    </a:lnTo>
                    <a:cubicBezTo>
                      <a:pt x="442" y="9420"/>
                      <a:pt x="1450" y="10775"/>
                      <a:pt x="2679" y="10775"/>
                    </a:cubicBezTo>
                    <a:cubicBezTo>
                      <a:pt x="4285" y="10775"/>
                      <a:pt x="5609" y="8381"/>
                      <a:pt x="5609" y="5419"/>
                    </a:cubicBezTo>
                    <a:cubicBezTo>
                      <a:pt x="5609" y="2458"/>
                      <a:pt x="4285" y="0"/>
                      <a:pt x="26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0" name="Google Shape;8140;p66"/>
              <p:cNvSpPr/>
              <p:nvPr/>
            </p:nvSpPr>
            <p:spPr>
              <a:xfrm>
                <a:off x="-11230475" y="4320500"/>
                <a:ext cx="103975" cy="103200"/>
              </a:xfrm>
              <a:custGeom>
                <a:avLst/>
                <a:gdLst/>
                <a:ahLst/>
                <a:cxnLst/>
                <a:rect l="l" t="t" r="r" b="b"/>
                <a:pathLst>
                  <a:path w="4159" h="4128" extrusionOk="0">
                    <a:moveTo>
                      <a:pt x="0" y="0"/>
                    </a:moveTo>
                    <a:lnTo>
                      <a:pt x="0" y="2867"/>
                    </a:lnTo>
                    <a:cubicBezTo>
                      <a:pt x="0" y="3529"/>
                      <a:pt x="536" y="4127"/>
                      <a:pt x="1260" y="4127"/>
                    </a:cubicBezTo>
                    <a:cubicBezTo>
                      <a:pt x="1922" y="4127"/>
                      <a:pt x="2521" y="3560"/>
                      <a:pt x="2521" y="2867"/>
                    </a:cubicBezTo>
                    <a:lnTo>
                      <a:pt x="2521" y="1638"/>
                    </a:lnTo>
                    <a:lnTo>
                      <a:pt x="2962" y="1638"/>
                    </a:lnTo>
                    <a:cubicBezTo>
                      <a:pt x="3623" y="1638"/>
                      <a:pt x="4127" y="1134"/>
                      <a:pt x="4159" y="473"/>
                    </a:cubicBezTo>
                    <a:cubicBezTo>
                      <a:pt x="3875" y="347"/>
                      <a:pt x="3623" y="221"/>
                      <a:pt x="3340" y="158"/>
                    </a:cubicBezTo>
                    <a:lnTo>
                      <a:pt x="3340" y="378"/>
                    </a:lnTo>
                    <a:cubicBezTo>
                      <a:pt x="3340" y="630"/>
                      <a:pt x="3151" y="788"/>
                      <a:pt x="2962" y="788"/>
                    </a:cubicBezTo>
                    <a:lnTo>
                      <a:pt x="2521" y="788"/>
                    </a:lnTo>
                    <a:lnTo>
                      <a:pt x="2521" y="0"/>
                    </a:lnTo>
                    <a:cubicBezTo>
                      <a:pt x="2468" y="11"/>
                      <a:pt x="2416" y="14"/>
                      <a:pt x="2364" y="14"/>
                    </a:cubicBezTo>
                    <a:cubicBezTo>
                      <a:pt x="2262" y="14"/>
                      <a:pt x="2164" y="0"/>
                      <a:pt x="208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1" name="Google Shape;8141;p66"/>
              <p:cNvSpPr/>
              <p:nvPr/>
            </p:nvSpPr>
            <p:spPr>
              <a:xfrm>
                <a:off x="-11210000" y="4113350"/>
                <a:ext cx="137850" cy="22607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9043" extrusionOk="0">
                    <a:moveTo>
                      <a:pt x="5514" y="0"/>
                    </a:moveTo>
                    <a:lnTo>
                      <a:pt x="4096" y="883"/>
                    </a:lnTo>
                    <a:cubicBezTo>
                      <a:pt x="3308" y="1355"/>
                      <a:pt x="2363" y="1607"/>
                      <a:pt x="1418" y="1607"/>
                    </a:cubicBezTo>
                    <a:cubicBezTo>
                      <a:pt x="536" y="2300"/>
                      <a:pt x="0" y="3340"/>
                      <a:pt x="0" y="4537"/>
                    </a:cubicBezTo>
                    <a:cubicBezTo>
                      <a:pt x="0" y="5703"/>
                      <a:pt x="567" y="6774"/>
                      <a:pt x="1418" y="7436"/>
                    </a:cubicBezTo>
                    <a:cubicBezTo>
                      <a:pt x="2363" y="7499"/>
                      <a:pt x="3308" y="7719"/>
                      <a:pt x="4096" y="8192"/>
                    </a:cubicBezTo>
                    <a:lnTo>
                      <a:pt x="5514" y="9042"/>
                    </a:lnTo>
                    <a:cubicBezTo>
                      <a:pt x="4695" y="8097"/>
                      <a:pt x="4159" y="6427"/>
                      <a:pt x="4159" y="4537"/>
                    </a:cubicBezTo>
                    <a:cubicBezTo>
                      <a:pt x="4159" y="2647"/>
                      <a:pt x="4726" y="946"/>
                      <a:pt x="55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2" name="Google Shape;8142;p66"/>
              <p:cNvSpPr/>
              <p:nvPr/>
            </p:nvSpPr>
            <p:spPr>
              <a:xfrm>
                <a:off x="-11295075" y="4153525"/>
                <a:ext cx="89825" cy="145725"/>
              </a:xfrm>
              <a:custGeom>
                <a:avLst/>
                <a:gdLst/>
                <a:ahLst/>
                <a:cxnLst/>
                <a:rect l="l" t="t" r="r" b="b"/>
                <a:pathLst>
                  <a:path w="3593" h="5829" extrusionOk="0">
                    <a:moveTo>
                      <a:pt x="3088" y="0"/>
                    </a:moveTo>
                    <a:cubicBezTo>
                      <a:pt x="1482" y="0"/>
                      <a:pt x="127" y="1229"/>
                      <a:pt x="64" y="2773"/>
                    </a:cubicBezTo>
                    <a:cubicBezTo>
                      <a:pt x="1" y="4505"/>
                      <a:pt x="1356" y="5829"/>
                      <a:pt x="2962" y="5829"/>
                    </a:cubicBezTo>
                    <a:lnTo>
                      <a:pt x="3592" y="5829"/>
                    </a:lnTo>
                    <a:cubicBezTo>
                      <a:pt x="2931" y="5041"/>
                      <a:pt x="2521" y="4064"/>
                      <a:pt x="2521" y="2930"/>
                    </a:cubicBezTo>
                    <a:cubicBezTo>
                      <a:pt x="2521" y="1796"/>
                      <a:pt x="2931" y="788"/>
                      <a:pt x="35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43" name="Google Shape;8143;p66"/>
            <p:cNvGrpSpPr/>
            <p:nvPr/>
          </p:nvGrpSpPr>
          <p:grpSpPr>
            <a:xfrm>
              <a:off x="4059495" y="2091109"/>
              <a:ext cx="205652" cy="233831"/>
              <a:chOff x="-9500075" y="3180800"/>
              <a:chExt cx="310350" cy="352875"/>
            </a:xfrm>
            <a:grpFill/>
          </p:grpSpPr>
          <p:sp>
            <p:nvSpPr>
              <p:cNvPr id="8144" name="Google Shape;8144;p66"/>
              <p:cNvSpPr/>
              <p:nvPr/>
            </p:nvSpPr>
            <p:spPr>
              <a:xfrm>
                <a:off x="-9429175" y="3332825"/>
                <a:ext cx="8272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2206" extrusionOk="0">
                    <a:moveTo>
                      <a:pt x="1670" y="0"/>
                    </a:moveTo>
                    <a:lnTo>
                      <a:pt x="0" y="2205"/>
                    </a:lnTo>
                    <a:lnTo>
                      <a:pt x="3308" y="2205"/>
                    </a:lnTo>
                    <a:lnTo>
                      <a:pt x="167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5" name="Google Shape;8145;p66"/>
              <p:cNvSpPr/>
              <p:nvPr/>
            </p:nvSpPr>
            <p:spPr>
              <a:xfrm>
                <a:off x="-9335450" y="3274525"/>
                <a:ext cx="19700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9" extrusionOk="0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cubicBezTo>
                      <a:pt x="0" y="599"/>
                      <a:pt x="189" y="788"/>
                      <a:pt x="378" y="788"/>
                    </a:cubicBezTo>
                    <a:cubicBezTo>
                      <a:pt x="599" y="788"/>
                      <a:pt x="788" y="599"/>
                      <a:pt x="788" y="379"/>
                    </a:cubicBezTo>
                    <a:cubicBezTo>
                      <a:pt x="788" y="190"/>
                      <a:pt x="599" y="1"/>
                      <a:pt x="37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6" name="Google Shape;8146;p66"/>
              <p:cNvSpPr/>
              <p:nvPr/>
            </p:nvSpPr>
            <p:spPr>
              <a:xfrm>
                <a:off x="-9330725" y="3351725"/>
                <a:ext cx="62250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1450" extrusionOk="0">
                    <a:moveTo>
                      <a:pt x="1040" y="0"/>
                    </a:moveTo>
                    <a:lnTo>
                      <a:pt x="0" y="977"/>
                    </a:lnTo>
                    <a:lnTo>
                      <a:pt x="410" y="1449"/>
                    </a:lnTo>
                    <a:lnTo>
                      <a:pt x="2489" y="1449"/>
                    </a:lnTo>
                    <a:lnTo>
                      <a:pt x="10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7" name="Google Shape;8147;p66"/>
              <p:cNvSpPr/>
              <p:nvPr/>
            </p:nvSpPr>
            <p:spPr>
              <a:xfrm>
                <a:off x="-9440200" y="3220975"/>
                <a:ext cx="186675" cy="152025"/>
              </a:xfrm>
              <a:custGeom>
                <a:avLst/>
                <a:gdLst/>
                <a:ahLst/>
                <a:cxnLst/>
                <a:rect l="l" t="t" r="r" b="b"/>
                <a:pathLst>
                  <a:path w="7467" h="6081" extrusionOk="0">
                    <a:moveTo>
                      <a:pt x="4568" y="1324"/>
                    </a:moveTo>
                    <a:cubicBezTo>
                      <a:pt x="5261" y="1324"/>
                      <a:pt x="5828" y="1859"/>
                      <a:pt x="5828" y="2552"/>
                    </a:cubicBezTo>
                    <a:cubicBezTo>
                      <a:pt x="5828" y="3214"/>
                      <a:pt x="5293" y="3813"/>
                      <a:pt x="4568" y="3813"/>
                    </a:cubicBezTo>
                    <a:cubicBezTo>
                      <a:pt x="3875" y="3813"/>
                      <a:pt x="3308" y="3245"/>
                      <a:pt x="3308" y="2552"/>
                    </a:cubicBezTo>
                    <a:cubicBezTo>
                      <a:pt x="3308" y="1828"/>
                      <a:pt x="3875" y="1324"/>
                      <a:pt x="4568" y="1324"/>
                    </a:cubicBezTo>
                    <a:close/>
                    <a:moveTo>
                      <a:pt x="0" y="0"/>
                    </a:moveTo>
                    <a:lnTo>
                      <a:pt x="0" y="5860"/>
                    </a:lnTo>
                    <a:lnTo>
                      <a:pt x="1733" y="3529"/>
                    </a:lnTo>
                    <a:cubicBezTo>
                      <a:pt x="1812" y="3434"/>
                      <a:pt x="1945" y="3387"/>
                      <a:pt x="2079" y="3387"/>
                    </a:cubicBezTo>
                    <a:cubicBezTo>
                      <a:pt x="2213" y="3387"/>
                      <a:pt x="2347" y="3434"/>
                      <a:pt x="2426" y="3529"/>
                    </a:cubicBezTo>
                    <a:lnTo>
                      <a:pt x="3907" y="5482"/>
                    </a:lnTo>
                    <a:lnTo>
                      <a:pt x="5104" y="4317"/>
                    </a:lnTo>
                    <a:cubicBezTo>
                      <a:pt x="5183" y="4238"/>
                      <a:pt x="5285" y="4198"/>
                      <a:pt x="5387" y="4198"/>
                    </a:cubicBezTo>
                    <a:cubicBezTo>
                      <a:pt x="5490" y="4198"/>
                      <a:pt x="5592" y="4238"/>
                      <a:pt x="5671" y="4317"/>
                    </a:cubicBezTo>
                    <a:lnTo>
                      <a:pt x="7467" y="6081"/>
                    </a:lnTo>
                    <a:lnTo>
                      <a:pt x="746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8" name="Google Shape;8148;p66"/>
              <p:cNvSpPr/>
              <p:nvPr/>
            </p:nvSpPr>
            <p:spPr>
              <a:xfrm>
                <a:off x="-9500075" y="3222550"/>
                <a:ext cx="310350" cy="228425"/>
              </a:xfrm>
              <a:custGeom>
                <a:avLst/>
                <a:gdLst/>
                <a:ahLst/>
                <a:cxnLst/>
                <a:rect l="l" t="t" r="r" b="b"/>
                <a:pathLst>
                  <a:path w="12414" h="9137" extrusionOk="0">
                    <a:moveTo>
                      <a:pt x="1229" y="0"/>
                    </a:moveTo>
                    <a:cubicBezTo>
                      <a:pt x="568" y="0"/>
                      <a:pt x="1" y="599"/>
                      <a:pt x="1" y="1261"/>
                    </a:cubicBezTo>
                    <a:lnTo>
                      <a:pt x="1" y="7877"/>
                    </a:lnTo>
                    <a:cubicBezTo>
                      <a:pt x="1" y="8538"/>
                      <a:pt x="568" y="9137"/>
                      <a:pt x="1229" y="9137"/>
                    </a:cubicBezTo>
                    <a:lnTo>
                      <a:pt x="11153" y="9137"/>
                    </a:lnTo>
                    <a:cubicBezTo>
                      <a:pt x="11815" y="9137"/>
                      <a:pt x="12414" y="8538"/>
                      <a:pt x="12414" y="7877"/>
                    </a:cubicBezTo>
                    <a:lnTo>
                      <a:pt x="12414" y="1261"/>
                    </a:lnTo>
                    <a:cubicBezTo>
                      <a:pt x="12319" y="536"/>
                      <a:pt x="11784" y="0"/>
                      <a:pt x="11122" y="0"/>
                    </a:cubicBezTo>
                    <a:lnTo>
                      <a:pt x="10712" y="0"/>
                    </a:lnTo>
                    <a:lnTo>
                      <a:pt x="10712" y="7058"/>
                    </a:lnTo>
                    <a:cubicBezTo>
                      <a:pt x="10712" y="7278"/>
                      <a:pt x="10523" y="7436"/>
                      <a:pt x="10334" y="7436"/>
                    </a:cubicBezTo>
                    <a:lnTo>
                      <a:pt x="2048" y="7436"/>
                    </a:lnTo>
                    <a:cubicBezTo>
                      <a:pt x="1828" y="7436"/>
                      <a:pt x="1607" y="7247"/>
                      <a:pt x="1607" y="7058"/>
                    </a:cubicBezTo>
                    <a:lnTo>
                      <a:pt x="160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49" name="Google Shape;8149;p66"/>
              <p:cNvSpPr/>
              <p:nvPr/>
            </p:nvSpPr>
            <p:spPr>
              <a:xfrm>
                <a:off x="-9398475" y="3180800"/>
                <a:ext cx="10320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852" extrusionOk="0">
                    <a:moveTo>
                      <a:pt x="820" y="1"/>
                    </a:moveTo>
                    <a:cubicBezTo>
                      <a:pt x="347" y="1"/>
                      <a:pt x="1" y="379"/>
                      <a:pt x="1" y="851"/>
                    </a:cubicBezTo>
                    <a:lnTo>
                      <a:pt x="4128" y="851"/>
                    </a:lnTo>
                    <a:cubicBezTo>
                      <a:pt x="4128" y="379"/>
                      <a:pt x="3781" y="1"/>
                      <a:pt x="33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0" name="Google Shape;8150;p66"/>
              <p:cNvSpPr/>
              <p:nvPr/>
            </p:nvSpPr>
            <p:spPr>
              <a:xfrm>
                <a:off x="-9460700" y="3471450"/>
                <a:ext cx="41775" cy="62225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2489" extrusionOk="0">
                    <a:moveTo>
                      <a:pt x="1" y="0"/>
                    </a:moveTo>
                    <a:lnTo>
                      <a:pt x="1" y="1670"/>
                    </a:lnTo>
                    <a:cubicBezTo>
                      <a:pt x="1" y="2142"/>
                      <a:pt x="347" y="2489"/>
                      <a:pt x="820" y="2489"/>
                    </a:cubicBezTo>
                    <a:cubicBezTo>
                      <a:pt x="1293" y="2489"/>
                      <a:pt x="1671" y="2142"/>
                      <a:pt x="1671" y="1670"/>
                    </a:cubicBezTo>
                    <a:lnTo>
                      <a:pt x="167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1" name="Google Shape;8151;p66"/>
              <p:cNvSpPr/>
              <p:nvPr/>
            </p:nvSpPr>
            <p:spPr>
              <a:xfrm>
                <a:off x="-9274800" y="3471450"/>
                <a:ext cx="41750" cy="6222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2489" extrusionOk="0">
                    <a:moveTo>
                      <a:pt x="0" y="0"/>
                    </a:moveTo>
                    <a:lnTo>
                      <a:pt x="0" y="1670"/>
                    </a:lnTo>
                    <a:cubicBezTo>
                      <a:pt x="0" y="2142"/>
                      <a:pt x="378" y="2489"/>
                      <a:pt x="851" y="2489"/>
                    </a:cubicBezTo>
                    <a:cubicBezTo>
                      <a:pt x="1323" y="2489"/>
                      <a:pt x="1670" y="2142"/>
                      <a:pt x="1670" y="1670"/>
                    </a:cubicBezTo>
                    <a:lnTo>
                      <a:pt x="167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2" name="Google Shape;8152;p66"/>
              <p:cNvSpPr/>
              <p:nvPr/>
            </p:nvSpPr>
            <p:spPr>
              <a:xfrm>
                <a:off x="-9398475" y="3471450"/>
                <a:ext cx="10320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820" extrusionOk="0">
                    <a:moveTo>
                      <a:pt x="1" y="0"/>
                    </a:moveTo>
                    <a:lnTo>
                      <a:pt x="1" y="819"/>
                    </a:lnTo>
                    <a:lnTo>
                      <a:pt x="4128" y="819"/>
                    </a:lnTo>
                    <a:lnTo>
                      <a:pt x="41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53" name="Google Shape;8153;p66"/>
            <p:cNvGrpSpPr/>
            <p:nvPr/>
          </p:nvGrpSpPr>
          <p:grpSpPr>
            <a:xfrm>
              <a:off x="4045141" y="2380769"/>
              <a:ext cx="234361" cy="234361"/>
              <a:chOff x="-9523700" y="3614000"/>
              <a:chExt cx="353675" cy="353675"/>
            </a:xfrm>
            <a:grpFill/>
          </p:grpSpPr>
          <p:sp>
            <p:nvSpPr>
              <p:cNvPr id="8154" name="Google Shape;8154;p66"/>
              <p:cNvSpPr/>
              <p:nvPr/>
            </p:nvSpPr>
            <p:spPr>
              <a:xfrm>
                <a:off x="-9523700" y="3843975"/>
                <a:ext cx="124475" cy="123700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48" extrusionOk="0">
                    <a:moveTo>
                      <a:pt x="2489" y="1198"/>
                    </a:moveTo>
                    <a:cubicBezTo>
                      <a:pt x="3151" y="1198"/>
                      <a:pt x="3718" y="1765"/>
                      <a:pt x="3718" y="2427"/>
                    </a:cubicBezTo>
                    <a:cubicBezTo>
                      <a:pt x="3718" y="3088"/>
                      <a:pt x="3151" y="3687"/>
                      <a:pt x="2489" y="3687"/>
                    </a:cubicBezTo>
                    <a:cubicBezTo>
                      <a:pt x="1828" y="3687"/>
                      <a:pt x="1229" y="3151"/>
                      <a:pt x="1229" y="2427"/>
                    </a:cubicBezTo>
                    <a:cubicBezTo>
                      <a:pt x="1229" y="1734"/>
                      <a:pt x="1828" y="1198"/>
                      <a:pt x="2489" y="1198"/>
                    </a:cubicBezTo>
                    <a:close/>
                    <a:moveTo>
                      <a:pt x="2489" y="1"/>
                    </a:moveTo>
                    <a:cubicBezTo>
                      <a:pt x="1103" y="1"/>
                      <a:pt x="1" y="1103"/>
                      <a:pt x="1" y="2458"/>
                    </a:cubicBezTo>
                    <a:cubicBezTo>
                      <a:pt x="1" y="3844"/>
                      <a:pt x="1135" y="4947"/>
                      <a:pt x="2489" y="4947"/>
                    </a:cubicBezTo>
                    <a:cubicBezTo>
                      <a:pt x="3876" y="4947"/>
                      <a:pt x="4978" y="3844"/>
                      <a:pt x="4978" y="2458"/>
                    </a:cubicBezTo>
                    <a:cubicBezTo>
                      <a:pt x="4978" y="1103"/>
                      <a:pt x="3876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5" name="Google Shape;8155;p66"/>
              <p:cNvSpPr/>
              <p:nvPr/>
            </p:nvSpPr>
            <p:spPr>
              <a:xfrm>
                <a:off x="-9515825" y="3656525"/>
                <a:ext cx="116600" cy="19535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7814" extrusionOk="0">
                    <a:moveTo>
                      <a:pt x="2994" y="1"/>
                    </a:moveTo>
                    <a:cubicBezTo>
                      <a:pt x="2206" y="1"/>
                      <a:pt x="1513" y="536"/>
                      <a:pt x="1387" y="1324"/>
                    </a:cubicBezTo>
                    <a:lnTo>
                      <a:pt x="1" y="7499"/>
                    </a:lnTo>
                    <a:cubicBezTo>
                      <a:pt x="599" y="6963"/>
                      <a:pt x="1355" y="6648"/>
                      <a:pt x="2174" y="6648"/>
                    </a:cubicBezTo>
                    <a:cubicBezTo>
                      <a:pt x="3151" y="6648"/>
                      <a:pt x="4065" y="7089"/>
                      <a:pt x="4663" y="7814"/>
                    </a:cubicBezTo>
                    <a:lnTo>
                      <a:pt x="4663" y="1639"/>
                    </a:lnTo>
                    <a:cubicBezTo>
                      <a:pt x="4663" y="757"/>
                      <a:pt x="3907" y="1"/>
                      <a:pt x="299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6" name="Google Shape;8156;p66"/>
              <p:cNvSpPr/>
              <p:nvPr/>
            </p:nvSpPr>
            <p:spPr>
              <a:xfrm>
                <a:off x="-9481175" y="3614000"/>
                <a:ext cx="80375" cy="37050"/>
              </a:xfrm>
              <a:custGeom>
                <a:avLst/>
                <a:gdLst/>
                <a:ahLst/>
                <a:cxnLst/>
                <a:rect l="l" t="t" r="r" b="b"/>
                <a:pathLst>
                  <a:path w="3215" h="1482" extrusionOk="0">
                    <a:moveTo>
                      <a:pt x="1608" y="0"/>
                    </a:moveTo>
                    <a:cubicBezTo>
                      <a:pt x="788" y="63"/>
                      <a:pt x="127" y="693"/>
                      <a:pt x="1" y="1481"/>
                    </a:cubicBezTo>
                    <a:cubicBezTo>
                      <a:pt x="442" y="1072"/>
                      <a:pt x="1009" y="851"/>
                      <a:pt x="1608" y="851"/>
                    </a:cubicBezTo>
                    <a:cubicBezTo>
                      <a:pt x="2238" y="851"/>
                      <a:pt x="2805" y="1072"/>
                      <a:pt x="3214" y="1481"/>
                    </a:cubicBezTo>
                    <a:cubicBezTo>
                      <a:pt x="3120" y="630"/>
                      <a:pt x="2427" y="0"/>
                      <a:pt x="16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7" name="Google Shape;8157;p66"/>
              <p:cNvSpPr/>
              <p:nvPr/>
            </p:nvSpPr>
            <p:spPr>
              <a:xfrm>
                <a:off x="-9294500" y="3843975"/>
                <a:ext cx="124475" cy="123700"/>
              </a:xfrm>
              <a:custGeom>
                <a:avLst/>
                <a:gdLst/>
                <a:ahLst/>
                <a:cxnLst/>
                <a:rect l="l" t="t" r="r" b="b"/>
                <a:pathLst>
                  <a:path w="4979" h="4948" extrusionOk="0">
                    <a:moveTo>
                      <a:pt x="2489" y="1198"/>
                    </a:moveTo>
                    <a:cubicBezTo>
                      <a:pt x="3151" y="1198"/>
                      <a:pt x="3718" y="1765"/>
                      <a:pt x="3718" y="2427"/>
                    </a:cubicBezTo>
                    <a:cubicBezTo>
                      <a:pt x="3718" y="3088"/>
                      <a:pt x="3151" y="3687"/>
                      <a:pt x="2489" y="3687"/>
                    </a:cubicBezTo>
                    <a:cubicBezTo>
                      <a:pt x="1828" y="3687"/>
                      <a:pt x="1229" y="3151"/>
                      <a:pt x="1229" y="2427"/>
                    </a:cubicBezTo>
                    <a:cubicBezTo>
                      <a:pt x="1229" y="1734"/>
                      <a:pt x="1796" y="1198"/>
                      <a:pt x="2489" y="1198"/>
                    </a:cubicBezTo>
                    <a:close/>
                    <a:moveTo>
                      <a:pt x="2489" y="1"/>
                    </a:moveTo>
                    <a:cubicBezTo>
                      <a:pt x="1103" y="1"/>
                      <a:pt x="0" y="1103"/>
                      <a:pt x="0" y="2458"/>
                    </a:cubicBezTo>
                    <a:cubicBezTo>
                      <a:pt x="0" y="3844"/>
                      <a:pt x="1103" y="4947"/>
                      <a:pt x="2489" y="4947"/>
                    </a:cubicBezTo>
                    <a:cubicBezTo>
                      <a:pt x="3876" y="4947"/>
                      <a:pt x="4978" y="3844"/>
                      <a:pt x="4978" y="2458"/>
                    </a:cubicBezTo>
                    <a:cubicBezTo>
                      <a:pt x="4978" y="1103"/>
                      <a:pt x="3876" y="1"/>
                      <a:pt x="248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8" name="Google Shape;8158;p66"/>
              <p:cNvSpPr/>
              <p:nvPr/>
            </p:nvSpPr>
            <p:spPr>
              <a:xfrm>
                <a:off x="-9294500" y="3656525"/>
                <a:ext cx="116600" cy="195350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7814" extrusionOk="0">
                    <a:moveTo>
                      <a:pt x="1670" y="1"/>
                    </a:moveTo>
                    <a:cubicBezTo>
                      <a:pt x="757" y="1"/>
                      <a:pt x="0" y="757"/>
                      <a:pt x="0" y="1639"/>
                    </a:cubicBezTo>
                    <a:lnTo>
                      <a:pt x="0" y="7814"/>
                    </a:lnTo>
                    <a:cubicBezTo>
                      <a:pt x="599" y="7089"/>
                      <a:pt x="1513" y="6648"/>
                      <a:pt x="2489" y="6648"/>
                    </a:cubicBezTo>
                    <a:cubicBezTo>
                      <a:pt x="3308" y="6648"/>
                      <a:pt x="4065" y="6963"/>
                      <a:pt x="4663" y="7499"/>
                    </a:cubicBezTo>
                    <a:lnTo>
                      <a:pt x="3277" y="1324"/>
                    </a:lnTo>
                    <a:cubicBezTo>
                      <a:pt x="3119" y="536"/>
                      <a:pt x="2458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59" name="Google Shape;8159;p66"/>
              <p:cNvSpPr/>
              <p:nvPr/>
            </p:nvSpPr>
            <p:spPr>
              <a:xfrm>
                <a:off x="-9294500" y="3615575"/>
                <a:ext cx="81150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3246" h="1450" extrusionOk="0">
                    <a:moveTo>
                      <a:pt x="1639" y="0"/>
                    </a:moveTo>
                    <a:cubicBezTo>
                      <a:pt x="788" y="0"/>
                      <a:pt x="126" y="630"/>
                      <a:pt x="0" y="1450"/>
                    </a:cubicBezTo>
                    <a:cubicBezTo>
                      <a:pt x="442" y="1040"/>
                      <a:pt x="1040" y="820"/>
                      <a:pt x="1639" y="820"/>
                    </a:cubicBezTo>
                    <a:cubicBezTo>
                      <a:pt x="2269" y="820"/>
                      <a:pt x="2804" y="1040"/>
                      <a:pt x="3245" y="1450"/>
                    </a:cubicBezTo>
                    <a:cubicBezTo>
                      <a:pt x="3119" y="599"/>
                      <a:pt x="2458" y="0"/>
                      <a:pt x="163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0" name="Google Shape;8160;p66"/>
              <p:cNvSpPr/>
              <p:nvPr/>
            </p:nvSpPr>
            <p:spPr>
              <a:xfrm>
                <a:off x="-9378775" y="3822725"/>
                <a:ext cx="63025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1670" extrusionOk="0">
                    <a:moveTo>
                      <a:pt x="0" y="0"/>
                    </a:moveTo>
                    <a:lnTo>
                      <a:pt x="0" y="1670"/>
                    </a:lnTo>
                    <a:lnTo>
                      <a:pt x="2521" y="1670"/>
                    </a:lnTo>
                    <a:lnTo>
                      <a:pt x="252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1" name="Google Shape;8161;p66"/>
              <p:cNvSpPr/>
              <p:nvPr/>
            </p:nvSpPr>
            <p:spPr>
              <a:xfrm>
                <a:off x="-9336250" y="3739225"/>
                <a:ext cx="21300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852" h="2522" extrusionOk="0">
                    <a:moveTo>
                      <a:pt x="1" y="1"/>
                    </a:moveTo>
                    <a:lnTo>
                      <a:pt x="1" y="2521"/>
                    </a:lnTo>
                    <a:lnTo>
                      <a:pt x="851" y="2521"/>
                    </a:lnTo>
                    <a:lnTo>
                      <a:pt x="851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2" name="Google Shape;8162;p66"/>
              <p:cNvSpPr/>
              <p:nvPr/>
            </p:nvSpPr>
            <p:spPr>
              <a:xfrm>
                <a:off x="-9378775" y="3739225"/>
                <a:ext cx="20500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522" extrusionOk="0">
                    <a:moveTo>
                      <a:pt x="0" y="1"/>
                    </a:moveTo>
                    <a:lnTo>
                      <a:pt x="0" y="2521"/>
                    </a:lnTo>
                    <a:lnTo>
                      <a:pt x="820" y="2521"/>
                    </a:lnTo>
                    <a:lnTo>
                      <a:pt x="82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63" name="Google Shape;8163;p66"/>
            <p:cNvGrpSpPr/>
            <p:nvPr/>
          </p:nvGrpSpPr>
          <p:grpSpPr>
            <a:xfrm>
              <a:off x="4342305" y="2668928"/>
              <a:ext cx="234361" cy="233318"/>
              <a:chOff x="-9523700" y="4049550"/>
              <a:chExt cx="353675" cy="352100"/>
            </a:xfrm>
            <a:grpFill/>
          </p:grpSpPr>
          <p:sp>
            <p:nvSpPr>
              <p:cNvPr id="8164" name="Google Shape;8164;p66"/>
              <p:cNvSpPr/>
              <p:nvPr/>
            </p:nvSpPr>
            <p:spPr>
              <a:xfrm>
                <a:off x="-9523700" y="4049550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70" y="1"/>
                    </a:moveTo>
                    <a:cubicBezTo>
                      <a:pt x="757" y="1"/>
                      <a:pt x="1" y="725"/>
                      <a:pt x="1" y="1639"/>
                    </a:cubicBezTo>
                    <a:cubicBezTo>
                      <a:pt x="1" y="2552"/>
                      <a:pt x="757" y="3309"/>
                      <a:pt x="1670" y="3309"/>
                    </a:cubicBezTo>
                    <a:cubicBezTo>
                      <a:pt x="2584" y="3309"/>
                      <a:pt x="3309" y="2552"/>
                      <a:pt x="3309" y="1639"/>
                    </a:cubicBezTo>
                    <a:cubicBezTo>
                      <a:pt x="3309" y="725"/>
                      <a:pt x="2584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5" name="Google Shape;8165;p66"/>
              <p:cNvSpPr/>
              <p:nvPr/>
            </p:nvSpPr>
            <p:spPr>
              <a:xfrm>
                <a:off x="-9523700" y="4148800"/>
                <a:ext cx="82725" cy="2528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0114" extrusionOk="0">
                    <a:moveTo>
                      <a:pt x="820" y="0"/>
                    </a:moveTo>
                    <a:lnTo>
                      <a:pt x="820" y="7876"/>
                    </a:lnTo>
                    <a:cubicBezTo>
                      <a:pt x="316" y="8160"/>
                      <a:pt x="1" y="8695"/>
                      <a:pt x="1" y="9294"/>
                    </a:cubicBezTo>
                    <a:lnTo>
                      <a:pt x="1" y="9672"/>
                    </a:lnTo>
                    <a:cubicBezTo>
                      <a:pt x="1" y="9924"/>
                      <a:pt x="190" y="10113"/>
                      <a:pt x="442" y="10113"/>
                    </a:cubicBezTo>
                    <a:lnTo>
                      <a:pt x="2930" y="10113"/>
                    </a:lnTo>
                    <a:cubicBezTo>
                      <a:pt x="3151" y="10113"/>
                      <a:pt x="3309" y="9924"/>
                      <a:pt x="3309" y="9672"/>
                    </a:cubicBezTo>
                    <a:lnTo>
                      <a:pt x="3309" y="9294"/>
                    </a:lnTo>
                    <a:cubicBezTo>
                      <a:pt x="3309" y="8664"/>
                      <a:pt x="2993" y="8160"/>
                      <a:pt x="2489" y="7876"/>
                    </a:cubicBezTo>
                    <a:lnTo>
                      <a:pt x="2489" y="0"/>
                    </a:lnTo>
                    <a:cubicBezTo>
                      <a:pt x="2206" y="63"/>
                      <a:pt x="1922" y="158"/>
                      <a:pt x="1670" y="158"/>
                    </a:cubicBezTo>
                    <a:cubicBezTo>
                      <a:pt x="1387" y="158"/>
                      <a:pt x="1103" y="63"/>
                      <a:pt x="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6" name="Google Shape;8166;p66"/>
              <p:cNvSpPr/>
              <p:nvPr/>
            </p:nvSpPr>
            <p:spPr>
              <a:xfrm>
                <a:off x="-9252750" y="4049550"/>
                <a:ext cx="827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3309" extrusionOk="0">
                    <a:moveTo>
                      <a:pt x="1670" y="1"/>
                    </a:moveTo>
                    <a:cubicBezTo>
                      <a:pt x="756" y="1"/>
                      <a:pt x="0" y="725"/>
                      <a:pt x="0" y="1639"/>
                    </a:cubicBezTo>
                    <a:cubicBezTo>
                      <a:pt x="0" y="2552"/>
                      <a:pt x="756" y="3309"/>
                      <a:pt x="1670" y="3309"/>
                    </a:cubicBezTo>
                    <a:cubicBezTo>
                      <a:pt x="2552" y="3309"/>
                      <a:pt x="3308" y="2552"/>
                      <a:pt x="3308" y="1639"/>
                    </a:cubicBezTo>
                    <a:cubicBezTo>
                      <a:pt x="3308" y="725"/>
                      <a:pt x="2552" y="1"/>
                      <a:pt x="16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7" name="Google Shape;8167;p66"/>
              <p:cNvSpPr/>
              <p:nvPr/>
            </p:nvSpPr>
            <p:spPr>
              <a:xfrm>
                <a:off x="-9252750" y="4148800"/>
                <a:ext cx="82725" cy="25285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0114" extrusionOk="0">
                    <a:moveTo>
                      <a:pt x="819" y="0"/>
                    </a:moveTo>
                    <a:lnTo>
                      <a:pt x="819" y="7876"/>
                    </a:lnTo>
                    <a:cubicBezTo>
                      <a:pt x="315" y="8160"/>
                      <a:pt x="0" y="8695"/>
                      <a:pt x="0" y="9294"/>
                    </a:cubicBezTo>
                    <a:lnTo>
                      <a:pt x="0" y="9704"/>
                    </a:lnTo>
                    <a:cubicBezTo>
                      <a:pt x="0" y="9924"/>
                      <a:pt x="189" y="10113"/>
                      <a:pt x="441" y="10113"/>
                    </a:cubicBezTo>
                    <a:lnTo>
                      <a:pt x="2899" y="10113"/>
                    </a:lnTo>
                    <a:cubicBezTo>
                      <a:pt x="3151" y="10113"/>
                      <a:pt x="3308" y="9924"/>
                      <a:pt x="3308" y="9704"/>
                    </a:cubicBezTo>
                    <a:lnTo>
                      <a:pt x="3308" y="9294"/>
                    </a:lnTo>
                    <a:cubicBezTo>
                      <a:pt x="3308" y="8664"/>
                      <a:pt x="2962" y="8160"/>
                      <a:pt x="2489" y="7876"/>
                    </a:cubicBezTo>
                    <a:lnTo>
                      <a:pt x="2489" y="0"/>
                    </a:lnTo>
                    <a:cubicBezTo>
                      <a:pt x="2206" y="95"/>
                      <a:pt x="1922" y="158"/>
                      <a:pt x="1638" y="158"/>
                    </a:cubicBezTo>
                    <a:cubicBezTo>
                      <a:pt x="1386" y="158"/>
                      <a:pt x="1103" y="95"/>
                      <a:pt x="8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8" name="Google Shape;8168;p66"/>
              <p:cNvSpPr/>
              <p:nvPr/>
            </p:nvSpPr>
            <p:spPr>
              <a:xfrm>
                <a:off x="-9440200" y="4214950"/>
                <a:ext cx="187475" cy="167000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6680" extrusionOk="0">
                    <a:moveTo>
                      <a:pt x="1229" y="1"/>
                    </a:moveTo>
                    <a:cubicBezTo>
                      <a:pt x="1071" y="1"/>
                      <a:pt x="914" y="64"/>
                      <a:pt x="882" y="221"/>
                    </a:cubicBezTo>
                    <a:lnTo>
                      <a:pt x="0" y="1954"/>
                    </a:lnTo>
                    <a:lnTo>
                      <a:pt x="0" y="4852"/>
                    </a:lnTo>
                    <a:cubicBezTo>
                      <a:pt x="536" y="5325"/>
                      <a:pt x="851" y="5955"/>
                      <a:pt x="851" y="6680"/>
                    </a:cubicBezTo>
                    <a:lnTo>
                      <a:pt x="6679" y="6680"/>
                    </a:lnTo>
                    <a:cubicBezTo>
                      <a:pt x="6679" y="5955"/>
                      <a:pt x="6994" y="5325"/>
                      <a:pt x="7498" y="4852"/>
                    </a:cubicBezTo>
                    <a:lnTo>
                      <a:pt x="7498" y="1954"/>
                    </a:lnTo>
                    <a:lnTo>
                      <a:pt x="6616" y="221"/>
                    </a:lnTo>
                    <a:cubicBezTo>
                      <a:pt x="6553" y="64"/>
                      <a:pt x="6427" y="1"/>
                      <a:pt x="6270" y="1"/>
                    </a:cubicBezTo>
                    <a:lnTo>
                      <a:pt x="4726" y="1"/>
                    </a:lnTo>
                    <a:lnTo>
                      <a:pt x="6616" y="4443"/>
                    </a:lnTo>
                    <a:cubicBezTo>
                      <a:pt x="6679" y="4569"/>
                      <a:pt x="6679" y="4726"/>
                      <a:pt x="6585" y="4852"/>
                    </a:cubicBezTo>
                    <a:cubicBezTo>
                      <a:pt x="6522" y="4947"/>
                      <a:pt x="6396" y="5041"/>
                      <a:pt x="6238" y="5041"/>
                    </a:cubicBezTo>
                    <a:lnTo>
                      <a:pt x="1260" y="5041"/>
                    </a:lnTo>
                    <a:cubicBezTo>
                      <a:pt x="1103" y="5041"/>
                      <a:pt x="1008" y="4947"/>
                      <a:pt x="914" y="4852"/>
                    </a:cubicBezTo>
                    <a:cubicBezTo>
                      <a:pt x="851" y="4726"/>
                      <a:pt x="851" y="4569"/>
                      <a:pt x="882" y="4443"/>
                    </a:cubicBezTo>
                    <a:lnTo>
                      <a:pt x="277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69" name="Google Shape;8169;p66"/>
              <p:cNvSpPr/>
              <p:nvPr/>
            </p:nvSpPr>
            <p:spPr>
              <a:xfrm>
                <a:off x="-9393750" y="4214950"/>
                <a:ext cx="9375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3750" h="4160" extrusionOk="0">
                    <a:moveTo>
                      <a:pt x="1828" y="1"/>
                    </a:moveTo>
                    <a:lnTo>
                      <a:pt x="1" y="4159"/>
                    </a:lnTo>
                    <a:lnTo>
                      <a:pt x="3750" y="4159"/>
                    </a:lnTo>
                    <a:lnTo>
                      <a:pt x="192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70" name="Google Shape;8170;p66"/>
              <p:cNvSpPr/>
              <p:nvPr/>
            </p:nvSpPr>
            <p:spPr>
              <a:xfrm>
                <a:off x="-9440200" y="4140125"/>
                <a:ext cx="187475" cy="32325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1293" extrusionOk="0">
                    <a:moveTo>
                      <a:pt x="0" y="1"/>
                    </a:moveTo>
                    <a:lnTo>
                      <a:pt x="0" y="851"/>
                    </a:lnTo>
                    <a:cubicBezTo>
                      <a:pt x="1229" y="1135"/>
                      <a:pt x="2489" y="1292"/>
                      <a:pt x="3749" y="1292"/>
                    </a:cubicBezTo>
                    <a:cubicBezTo>
                      <a:pt x="5009" y="1292"/>
                      <a:pt x="6270" y="1135"/>
                      <a:pt x="7498" y="851"/>
                    </a:cubicBezTo>
                    <a:lnTo>
                      <a:pt x="7498" y="1"/>
                    </a:lnTo>
                    <a:cubicBezTo>
                      <a:pt x="6270" y="300"/>
                      <a:pt x="5001" y="450"/>
                      <a:pt x="3737" y="450"/>
                    </a:cubicBezTo>
                    <a:cubicBezTo>
                      <a:pt x="2473" y="450"/>
                      <a:pt x="1213" y="30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71" name="Google Shape;8171;p66"/>
            <p:cNvGrpSpPr/>
            <p:nvPr/>
          </p:nvGrpSpPr>
          <p:grpSpPr>
            <a:xfrm>
              <a:off x="4927440" y="2395645"/>
              <a:ext cx="234875" cy="204609"/>
              <a:chOff x="-8209150" y="3659675"/>
              <a:chExt cx="354450" cy="308775"/>
            </a:xfrm>
            <a:grpFill/>
          </p:grpSpPr>
          <p:sp>
            <p:nvSpPr>
              <p:cNvPr id="8172" name="Google Shape;8172;p66"/>
              <p:cNvSpPr/>
              <p:nvPr/>
            </p:nvSpPr>
            <p:spPr>
              <a:xfrm>
                <a:off x="-8209150" y="3907775"/>
                <a:ext cx="3536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2427" extrusionOk="0">
                    <a:moveTo>
                      <a:pt x="1261" y="1"/>
                    </a:moveTo>
                    <a:cubicBezTo>
                      <a:pt x="599" y="1"/>
                      <a:pt x="0" y="536"/>
                      <a:pt x="0" y="122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lnTo>
                      <a:pt x="13673" y="2427"/>
                    </a:lnTo>
                    <a:cubicBezTo>
                      <a:pt x="13894" y="2427"/>
                      <a:pt x="14052" y="2238"/>
                      <a:pt x="14052" y="2048"/>
                    </a:cubicBezTo>
                    <a:lnTo>
                      <a:pt x="14052" y="1229"/>
                    </a:lnTo>
                    <a:cubicBezTo>
                      <a:pt x="14146" y="599"/>
                      <a:pt x="13579" y="1"/>
                      <a:pt x="128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73" name="Google Shape;8173;p66"/>
              <p:cNvSpPr/>
              <p:nvPr/>
            </p:nvSpPr>
            <p:spPr>
              <a:xfrm>
                <a:off x="-8188675" y="3825075"/>
                <a:ext cx="31112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2522" extrusionOk="0">
                    <a:moveTo>
                      <a:pt x="442" y="1"/>
                    </a:moveTo>
                    <a:cubicBezTo>
                      <a:pt x="189" y="1"/>
                      <a:pt x="0" y="190"/>
                      <a:pt x="0" y="410"/>
                    </a:cubicBezTo>
                    <a:lnTo>
                      <a:pt x="0" y="2521"/>
                    </a:lnTo>
                    <a:lnTo>
                      <a:pt x="3308" y="2521"/>
                    </a:lnTo>
                    <a:lnTo>
                      <a:pt x="3308" y="2080"/>
                    </a:lnTo>
                    <a:cubicBezTo>
                      <a:pt x="3308" y="1828"/>
                      <a:pt x="3497" y="1670"/>
                      <a:pt x="3718" y="1670"/>
                    </a:cubicBezTo>
                    <a:cubicBezTo>
                      <a:pt x="3939" y="1670"/>
                      <a:pt x="4128" y="1891"/>
                      <a:pt x="4128" y="2080"/>
                    </a:cubicBezTo>
                    <a:lnTo>
                      <a:pt x="4128" y="2521"/>
                    </a:lnTo>
                    <a:lnTo>
                      <a:pt x="5797" y="2521"/>
                    </a:lnTo>
                    <a:lnTo>
                      <a:pt x="5797" y="2080"/>
                    </a:lnTo>
                    <a:cubicBezTo>
                      <a:pt x="5797" y="1828"/>
                      <a:pt x="5986" y="1670"/>
                      <a:pt x="6238" y="1670"/>
                    </a:cubicBezTo>
                    <a:cubicBezTo>
                      <a:pt x="6459" y="1670"/>
                      <a:pt x="6616" y="1891"/>
                      <a:pt x="6616" y="2080"/>
                    </a:cubicBezTo>
                    <a:lnTo>
                      <a:pt x="6616" y="2521"/>
                    </a:lnTo>
                    <a:lnTo>
                      <a:pt x="8318" y="2521"/>
                    </a:lnTo>
                    <a:lnTo>
                      <a:pt x="8318" y="2080"/>
                    </a:lnTo>
                    <a:cubicBezTo>
                      <a:pt x="8318" y="1828"/>
                      <a:pt x="8507" y="1670"/>
                      <a:pt x="8696" y="1670"/>
                    </a:cubicBezTo>
                    <a:cubicBezTo>
                      <a:pt x="8948" y="1670"/>
                      <a:pt x="9105" y="1891"/>
                      <a:pt x="9105" y="2080"/>
                    </a:cubicBezTo>
                    <a:lnTo>
                      <a:pt x="9105" y="2521"/>
                    </a:lnTo>
                    <a:lnTo>
                      <a:pt x="12445" y="2521"/>
                    </a:lnTo>
                    <a:lnTo>
                      <a:pt x="12445" y="410"/>
                    </a:lnTo>
                    <a:cubicBezTo>
                      <a:pt x="12445" y="190"/>
                      <a:pt x="12256" y="1"/>
                      <a:pt x="120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74" name="Google Shape;8174;p66"/>
              <p:cNvSpPr/>
              <p:nvPr/>
            </p:nvSpPr>
            <p:spPr>
              <a:xfrm>
                <a:off x="-7913800" y="3743175"/>
                <a:ext cx="59100" cy="62250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490" extrusionOk="0">
                    <a:moveTo>
                      <a:pt x="1922" y="0"/>
                    </a:moveTo>
                    <a:cubicBezTo>
                      <a:pt x="1261" y="0"/>
                      <a:pt x="599" y="189"/>
                      <a:pt x="1" y="567"/>
                    </a:cubicBezTo>
                    <a:cubicBezTo>
                      <a:pt x="284" y="1134"/>
                      <a:pt x="473" y="1827"/>
                      <a:pt x="536" y="2489"/>
                    </a:cubicBezTo>
                    <a:lnTo>
                      <a:pt x="1796" y="2489"/>
                    </a:lnTo>
                    <a:lnTo>
                      <a:pt x="2332" y="504"/>
                    </a:lnTo>
                    <a:cubicBezTo>
                      <a:pt x="2364" y="410"/>
                      <a:pt x="2332" y="284"/>
                      <a:pt x="2238" y="158"/>
                    </a:cubicBezTo>
                    <a:cubicBezTo>
                      <a:pt x="2175" y="32"/>
                      <a:pt x="2048" y="0"/>
                      <a:pt x="19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75" name="Google Shape;8175;p66"/>
              <p:cNvSpPr/>
              <p:nvPr/>
            </p:nvSpPr>
            <p:spPr>
              <a:xfrm>
                <a:off x="-8105975" y="3659675"/>
                <a:ext cx="185125" cy="145750"/>
              </a:xfrm>
              <a:custGeom>
                <a:avLst/>
                <a:gdLst/>
                <a:ahLst/>
                <a:cxnLst/>
                <a:rect l="l" t="t" r="r" b="b"/>
                <a:pathLst>
                  <a:path w="7405" h="5830" extrusionOk="0">
                    <a:moveTo>
                      <a:pt x="442" y="1"/>
                    </a:moveTo>
                    <a:cubicBezTo>
                      <a:pt x="316" y="1"/>
                      <a:pt x="158" y="64"/>
                      <a:pt x="95" y="190"/>
                    </a:cubicBezTo>
                    <a:cubicBezTo>
                      <a:pt x="0" y="316"/>
                      <a:pt x="0" y="442"/>
                      <a:pt x="32" y="599"/>
                    </a:cubicBezTo>
                    <a:lnTo>
                      <a:pt x="2017" y="5829"/>
                    </a:lnTo>
                    <a:lnTo>
                      <a:pt x="7404" y="5829"/>
                    </a:lnTo>
                    <a:cubicBezTo>
                      <a:pt x="6806" y="2521"/>
                      <a:pt x="3907" y="1"/>
                      <a:pt x="4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76" name="Google Shape;8176;p66"/>
              <p:cNvSpPr/>
              <p:nvPr/>
            </p:nvSpPr>
            <p:spPr>
              <a:xfrm>
                <a:off x="-8168975" y="3700625"/>
                <a:ext cx="91375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3655" h="4160" extrusionOk="0">
                    <a:moveTo>
                      <a:pt x="473" y="1"/>
                    </a:moveTo>
                    <a:cubicBezTo>
                      <a:pt x="347" y="1"/>
                      <a:pt x="189" y="95"/>
                      <a:pt x="126" y="158"/>
                    </a:cubicBezTo>
                    <a:cubicBezTo>
                      <a:pt x="32" y="284"/>
                      <a:pt x="0" y="410"/>
                      <a:pt x="95" y="505"/>
                    </a:cubicBezTo>
                    <a:lnTo>
                      <a:pt x="1260" y="4097"/>
                    </a:lnTo>
                    <a:lnTo>
                      <a:pt x="3631" y="4097"/>
                    </a:lnTo>
                    <a:lnTo>
                      <a:pt x="2205" y="284"/>
                    </a:lnTo>
                    <a:cubicBezTo>
                      <a:pt x="1670" y="95"/>
                      <a:pt x="1071" y="1"/>
                      <a:pt x="473" y="1"/>
                    </a:cubicBezTo>
                    <a:close/>
                    <a:moveTo>
                      <a:pt x="3631" y="4097"/>
                    </a:moveTo>
                    <a:lnTo>
                      <a:pt x="3655" y="4160"/>
                    </a:lnTo>
                    <a:lnTo>
                      <a:pt x="3655" y="409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77" name="Google Shape;8177;p66"/>
              <p:cNvSpPr/>
              <p:nvPr/>
            </p:nvSpPr>
            <p:spPr>
              <a:xfrm>
                <a:off x="-8209150" y="3742375"/>
                <a:ext cx="50425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2017" h="2459" extrusionOk="0">
                    <a:moveTo>
                      <a:pt x="441" y="1"/>
                    </a:moveTo>
                    <a:cubicBezTo>
                      <a:pt x="315" y="1"/>
                      <a:pt x="189" y="32"/>
                      <a:pt x="126" y="158"/>
                    </a:cubicBezTo>
                    <a:cubicBezTo>
                      <a:pt x="32" y="253"/>
                      <a:pt x="0" y="379"/>
                      <a:pt x="32" y="505"/>
                    </a:cubicBezTo>
                    <a:lnTo>
                      <a:pt x="504" y="2458"/>
                    </a:lnTo>
                    <a:lnTo>
                      <a:pt x="2017" y="2458"/>
                    </a:lnTo>
                    <a:lnTo>
                      <a:pt x="1229" y="64"/>
                    </a:lnTo>
                    <a:cubicBezTo>
                      <a:pt x="977" y="32"/>
                      <a:pt x="693" y="1"/>
                      <a:pt x="4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78" name="Google Shape;8178;p66"/>
            <p:cNvGrpSpPr/>
            <p:nvPr/>
          </p:nvGrpSpPr>
          <p:grpSpPr>
            <a:xfrm>
              <a:off x="1991705" y="2091101"/>
              <a:ext cx="234361" cy="233848"/>
              <a:chOff x="-12643475" y="3212300"/>
              <a:chExt cx="353675" cy="352900"/>
            </a:xfrm>
            <a:grpFill/>
          </p:grpSpPr>
          <p:sp>
            <p:nvSpPr>
              <p:cNvPr id="8179" name="Google Shape;8179;p66"/>
              <p:cNvSpPr/>
              <p:nvPr/>
            </p:nvSpPr>
            <p:spPr>
              <a:xfrm>
                <a:off x="-12372525" y="3517125"/>
                <a:ext cx="2050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1923" extrusionOk="0">
                    <a:moveTo>
                      <a:pt x="0" y="0"/>
                    </a:moveTo>
                    <a:lnTo>
                      <a:pt x="0" y="1513"/>
                    </a:lnTo>
                    <a:cubicBezTo>
                      <a:pt x="0" y="1765"/>
                      <a:pt x="189" y="1922"/>
                      <a:pt x="410" y="1922"/>
                    </a:cubicBezTo>
                    <a:cubicBezTo>
                      <a:pt x="662" y="1922"/>
                      <a:pt x="819" y="1702"/>
                      <a:pt x="819" y="1513"/>
                    </a:cubicBezTo>
                    <a:lnTo>
                      <a:pt x="819" y="0"/>
                    </a:lnTo>
                    <a:cubicBezTo>
                      <a:pt x="662" y="126"/>
                      <a:pt x="567" y="221"/>
                      <a:pt x="410" y="221"/>
                    </a:cubicBezTo>
                    <a:cubicBezTo>
                      <a:pt x="189" y="221"/>
                      <a:pt x="126" y="12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0" name="Google Shape;8180;p66"/>
              <p:cNvSpPr/>
              <p:nvPr/>
            </p:nvSpPr>
            <p:spPr>
              <a:xfrm>
                <a:off x="-12581250" y="3480900"/>
                <a:ext cx="63025" cy="2127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851" extrusionOk="0">
                    <a:moveTo>
                      <a:pt x="0" y="0"/>
                    </a:moveTo>
                    <a:lnTo>
                      <a:pt x="0" y="851"/>
                    </a:lnTo>
                    <a:lnTo>
                      <a:pt x="2521" y="851"/>
                    </a:lnTo>
                    <a:lnTo>
                      <a:pt x="252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1" name="Google Shape;8181;p66"/>
              <p:cNvSpPr/>
              <p:nvPr/>
            </p:nvSpPr>
            <p:spPr>
              <a:xfrm>
                <a:off x="-12643475" y="3398975"/>
                <a:ext cx="186700" cy="166225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6649" extrusionOk="0">
                    <a:moveTo>
                      <a:pt x="5419" y="2458"/>
                    </a:moveTo>
                    <a:cubicBezTo>
                      <a:pt x="5671" y="2458"/>
                      <a:pt x="5860" y="2647"/>
                      <a:pt x="5860" y="2899"/>
                    </a:cubicBezTo>
                    <a:lnTo>
                      <a:pt x="5860" y="4537"/>
                    </a:lnTo>
                    <a:cubicBezTo>
                      <a:pt x="5860" y="4789"/>
                      <a:pt x="5671" y="4978"/>
                      <a:pt x="5419" y="4978"/>
                    </a:cubicBezTo>
                    <a:lnTo>
                      <a:pt x="2080" y="4978"/>
                    </a:lnTo>
                    <a:cubicBezTo>
                      <a:pt x="1859" y="4978"/>
                      <a:pt x="1639" y="4789"/>
                      <a:pt x="1639" y="4537"/>
                    </a:cubicBezTo>
                    <a:lnTo>
                      <a:pt x="1639" y="2899"/>
                    </a:lnTo>
                    <a:cubicBezTo>
                      <a:pt x="1639" y="2647"/>
                      <a:pt x="1859" y="2458"/>
                      <a:pt x="2080" y="2458"/>
                    </a:cubicBezTo>
                    <a:close/>
                    <a:moveTo>
                      <a:pt x="1639" y="1"/>
                    </a:moveTo>
                    <a:lnTo>
                      <a:pt x="1639" y="977"/>
                    </a:lnTo>
                    <a:lnTo>
                      <a:pt x="662" y="1450"/>
                    </a:lnTo>
                    <a:cubicBezTo>
                      <a:pt x="221" y="1639"/>
                      <a:pt x="0" y="2080"/>
                      <a:pt x="0" y="2552"/>
                    </a:cubicBezTo>
                    <a:lnTo>
                      <a:pt x="0" y="5356"/>
                    </a:lnTo>
                    <a:cubicBezTo>
                      <a:pt x="0" y="6049"/>
                      <a:pt x="536" y="6648"/>
                      <a:pt x="1261" y="6648"/>
                    </a:cubicBezTo>
                    <a:lnTo>
                      <a:pt x="6270" y="6648"/>
                    </a:lnTo>
                    <a:cubicBezTo>
                      <a:pt x="6931" y="6648"/>
                      <a:pt x="7467" y="6049"/>
                      <a:pt x="7467" y="5388"/>
                    </a:cubicBezTo>
                    <a:lnTo>
                      <a:pt x="7467" y="2584"/>
                    </a:lnTo>
                    <a:cubicBezTo>
                      <a:pt x="7467" y="2111"/>
                      <a:pt x="7215" y="1670"/>
                      <a:pt x="6805" y="1481"/>
                    </a:cubicBezTo>
                    <a:lnTo>
                      <a:pt x="5829" y="1009"/>
                    </a:lnTo>
                    <a:lnTo>
                      <a:pt x="5829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2" name="Google Shape;8182;p66"/>
              <p:cNvSpPr/>
              <p:nvPr/>
            </p:nvSpPr>
            <p:spPr>
              <a:xfrm>
                <a:off x="-12431600" y="3212300"/>
                <a:ext cx="141800" cy="137075"/>
              </a:xfrm>
              <a:custGeom>
                <a:avLst/>
                <a:gdLst/>
                <a:ahLst/>
                <a:cxnLst/>
                <a:rect l="l" t="t" r="r" b="b"/>
                <a:pathLst>
                  <a:path w="5672" h="5483" extrusionOk="0">
                    <a:moveTo>
                      <a:pt x="2741" y="1"/>
                    </a:moveTo>
                    <a:cubicBezTo>
                      <a:pt x="1481" y="1"/>
                      <a:pt x="378" y="883"/>
                      <a:pt x="0" y="2017"/>
                    </a:cubicBezTo>
                    <a:lnTo>
                      <a:pt x="2300" y="3845"/>
                    </a:lnTo>
                    <a:lnTo>
                      <a:pt x="2300" y="2143"/>
                    </a:lnTo>
                    <a:cubicBezTo>
                      <a:pt x="2300" y="1891"/>
                      <a:pt x="2521" y="1702"/>
                      <a:pt x="2741" y="1702"/>
                    </a:cubicBezTo>
                    <a:cubicBezTo>
                      <a:pt x="2993" y="1702"/>
                      <a:pt x="3151" y="1891"/>
                      <a:pt x="3151" y="2143"/>
                    </a:cubicBezTo>
                    <a:lnTo>
                      <a:pt x="3151" y="5483"/>
                    </a:lnTo>
                    <a:lnTo>
                      <a:pt x="5608" y="3561"/>
                    </a:lnTo>
                    <a:lnTo>
                      <a:pt x="5608" y="2931"/>
                    </a:lnTo>
                    <a:cubicBezTo>
                      <a:pt x="5671" y="1324"/>
                      <a:pt x="4348" y="1"/>
                      <a:pt x="27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3" name="Google Shape;8183;p66"/>
              <p:cNvSpPr/>
              <p:nvPr/>
            </p:nvSpPr>
            <p:spPr>
              <a:xfrm>
                <a:off x="-12352050" y="3326525"/>
                <a:ext cx="6225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4191" extrusionOk="0">
                    <a:moveTo>
                      <a:pt x="2489" y="0"/>
                    </a:moveTo>
                    <a:lnTo>
                      <a:pt x="0" y="1890"/>
                    </a:lnTo>
                    <a:lnTo>
                      <a:pt x="0" y="4190"/>
                    </a:lnTo>
                    <a:lnTo>
                      <a:pt x="2489" y="2300"/>
                    </a:lnTo>
                    <a:lnTo>
                      <a:pt x="24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4" name="Google Shape;8184;p66"/>
              <p:cNvSpPr/>
              <p:nvPr/>
            </p:nvSpPr>
            <p:spPr>
              <a:xfrm>
                <a:off x="-12434750" y="3285550"/>
                <a:ext cx="62250" cy="10400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4160" extrusionOk="0">
                    <a:moveTo>
                      <a:pt x="0" y="1"/>
                    </a:moveTo>
                    <a:lnTo>
                      <a:pt x="0" y="2269"/>
                    </a:lnTo>
                    <a:lnTo>
                      <a:pt x="2489" y="4160"/>
                    </a:lnTo>
                    <a:lnTo>
                      <a:pt x="2489" y="189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5" name="Google Shape;8185;p66"/>
              <p:cNvSpPr/>
              <p:nvPr/>
            </p:nvSpPr>
            <p:spPr>
              <a:xfrm>
                <a:off x="-12352050" y="3409225"/>
                <a:ext cx="62250" cy="1079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4317" extrusionOk="0">
                    <a:moveTo>
                      <a:pt x="2489" y="0"/>
                    </a:moveTo>
                    <a:lnTo>
                      <a:pt x="0" y="1859"/>
                    </a:lnTo>
                    <a:lnTo>
                      <a:pt x="0" y="4316"/>
                    </a:lnTo>
                    <a:lnTo>
                      <a:pt x="1607" y="2678"/>
                    </a:lnTo>
                    <a:cubicBezTo>
                      <a:pt x="2174" y="2142"/>
                      <a:pt x="2489" y="1418"/>
                      <a:pt x="2489" y="630"/>
                    </a:cubicBezTo>
                    <a:lnTo>
                      <a:pt x="24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6" name="Google Shape;8186;p66"/>
              <p:cNvSpPr/>
              <p:nvPr/>
            </p:nvSpPr>
            <p:spPr>
              <a:xfrm>
                <a:off x="-12434750" y="3368250"/>
                <a:ext cx="62250" cy="14890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956" extrusionOk="0">
                    <a:moveTo>
                      <a:pt x="0" y="1"/>
                    </a:moveTo>
                    <a:lnTo>
                      <a:pt x="0" y="2269"/>
                    </a:lnTo>
                    <a:cubicBezTo>
                      <a:pt x="0" y="3057"/>
                      <a:pt x="315" y="3781"/>
                      <a:pt x="851" y="4317"/>
                    </a:cubicBezTo>
                    <a:lnTo>
                      <a:pt x="2489" y="5955"/>
                    </a:lnTo>
                    <a:lnTo>
                      <a:pt x="2489" y="186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87" name="Google Shape;8187;p66"/>
              <p:cNvSpPr/>
              <p:nvPr/>
            </p:nvSpPr>
            <p:spPr>
              <a:xfrm>
                <a:off x="-12623000" y="3336750"/>
                <a:ext cx="1457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1639" extrusionOk="0">
                    <a:moveTo>
                      <a:pt x="820" y="1"/>
                    </a:moveTo>
                    <a:cubicBezTo>
                      <a:pt x="347" y="1"/>
                      <a:pt x="1" y="347"/>
                      <a:pt x="1" y="820"/>
                    </a:cubicBezTo>
                    <a:cubicBezTo>
                      <a:pt x="1" y="1292"/>
                      <a:pt x="410" y="1639"/>
                      <a:pt x="820" y="1639"/>
                    </a:cubicBezTo>
                    <a:lnTo>
                      <a:pt x="5010" y="1639"/>
                    </a:lnTo>
                    <a:cubicBezTo>
                      <a:pt x="5482" y="1639"/>
                      <a:pt x="5829" y="1292"/>
                      <a:pt x="5829" y="820"/>
                    </a:cubicBezTo>
                    <a:cubicBezTo>
                      <a:pt x="5829" y="347"/>
                      <a:pt x="5482" y="1"/>
                      <a:pt x="50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88" name="Google Shape;8188;p66"/>
            <p:cNvGrpSpPr/>
            <p:nvPr/>
          </p:nvGrpSpPr>
          <p:grpSpPr>
            <a:xfrm>
              <a:off x="1991705" y="2388298"/>
              <a:ext cx="234361" cy="219303"/>
              <a:chOff x="-12643475" y="3657325"/>
              <a:chExt cx="353675" cy="330950"/>
            </a:xfrm>
            <a:grpFill/>
          </p:grpSpPr>
          <p:sp>
            <p:nvSpPr>
              <p:cNvPr id="8189" name="Google Shape;8189;p66"/>
              <p:cNvSpPr/>
              <p:nvPr/>
            </p:nvSpPr>
            <p:spPr>
              <a:xfrm>
                <a:off x="-12580475" y="3719550"/>
                <a:ext cx="1972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8" extrusionOk="0">
                    <a:moveTo>
                      <a:pt x="379" y="0"/>
                    </a:moveTo>
                    <a:cubicBezTo>
                      <a:pt x="190" y="0"/>
                      <a:pt x="1" y="189"/>
                      <a:pt x="1" y="410"/>
                    </a:cubicBezTo>
                    <a:cubicBezTo>
                      <a:pt x="1" y="599"/>
                      <a:pt x="190" y="788"/>
                      <a:pt x="379" y="788"/>
                    </a:cubicBezTo>
                    <a:cubicBezTo>
                      <a:pt x="599" y="788"/>
                      <a:pt x="788" y="599"/>
                      <a:pt x="788" y="410"/>
                    </a:cubicBezTo>
                    <a:cubicBezTo>
                      <a:pt x="788" y="189"/>
                      <a:pt x="599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0" name="Google Shape;8190;p66"/>
              <p:cNvSpPr/>
              <p:nvPr/>
            </p:nvSpPr>
            <p:spPr>
              <a:xfrm>
                <a:off x="-12456800" y="3719550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599"/>
                      <a:pt x="189" y="788"/>
                      <a:pt x="410" y="788"/>
                    </a:cubicBezTo>
                    <a:cubicBezTo>
                      <a:pt x="630" y="788"/>
                      <a:pt x="788" y="599"/>
                      <a:pt x="788" y="410"/>
                    </a:cubicBezTo>
                    <a:cubicBezTo>
                      <a:pt x="788" y="189"/>
                      <a:pt x="63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1" name="Google Shape;8191;p66"/>
              <p:cNvSpPr/>
              <p:nvPr/>
            </p:nvSpPr>
            <p:spPr>
              <a:xfrm>
                <a:off x="-12643475" y="3657325"/>
                <a:ext cx="268600" cy="144950"/>
              </a:xfrm>
              <a:custGeom>
                <a:avLst/>
                <a:gdLst/>
                <a:ahLst/>
                <a:cxnLst/>
                <a:rect l="l" t="t" r="r" b="b"/>
                <a:pathLst>
                  <a:path w="10744" h="5798" extrusionOk="0">
                    <a:moveTo>
                      <a:pt x="2899" y="1670"/>
                    </a:moveTo>
                    <a:cubicBezTo>
                      <a:pt x="3592" y="1670"/>
                      <a:pt x="4159" y="2205"/>
                      <a:pt x="4159" y="2899"/>
                    </a:cubicBezTo>
                    <a:cubicBezTo>
                      <a:pt x="4159" y="3560"/>
                      <a:pt x="3623" y="4159"/>
                      <a:pt x="2899" y="4159"/>
                    </a:cubicBezTo>
                    <a:cubicBezTo>
                      <a:pt x="2237" y="4159"/>
                      <a:pt x="1639" y="3592"/>
                      <a:pt x="1639" y="2899"/>
                    </a:cubicBezTo>
                    <a:cubicBezTo>
                      <a:pt x="1639" y="2205"/>
                      <a:pt x="2206" y="1670"/>
                      <a:pt x="2899" y="1670"/>
                    </a:cubicBezTo>
                    <a:close/>
                    <a:moveTo>
                      <a:pt x="7877" y="1670"/>
                    </a:moveTo>
                    <a:cubicBezTo>
                      <a:pt x="8538" y="1670"/>
                      <a:pt x="9137" y="2205"/>
                      <a:pt x="9137" y="2899"/>
                    </a:cubicBezTo>
                    <a:cubicBezTo>
                      <a:pt x="9137" y="3560"/>
                      <a:pt x="8570" y="4159"/>
                      <a:pt x="7877" y="4159"/>
                    </a:cubicBezTo>
                    <a:cubicBezTo>
                      <a:pt x="7215" y="4159"/>
                      <a:pt x="6616" y="3592"/>
                      <a:pt x="6616" y="2899"/>
                    </a:cubicBezTo>
                    <a:cubicBezTo>
                      <a:pt x="6616" y="2205"/>
                      <a:pt x="7152" y="1670"/>
                      <a:pt x="7877" y="1670"/>
                    </a:cubicBezTo>
                    <a:close/>
                    <a:moveTo>
                      <a:pt x="2899" y="0"/>
                    </a:moveTo>
                    <a:cubicBezTo>
                      <a:pt x="1292" y="0"/>
                      <a:pt x="32" y="1323"/>
                      <a:pt x="32" y="2899"/>
                    </a:cubicBezTo>
                    <a:cubicBezTo>
                      <a:pt x="0" y="4505"/>
                      <a:pt x="1292" y="5797"/>
                      <a:pt x="2899" y="5797"/>
                    </a:cubicBezTo>
                    <a:cubicBezTo>
                      <a:pt x="3970" y="5797"/>
                      <a:pt x="4884" y="5198"/>
                      <a:pt x="5388" y="4379"/>
                    </a:cubicBezTo>
                    <a:cubicBezTo>
                      <a:pt x="5892" y="5230"/>
                      <a:pt x="6805" y="5797"/>
                      <a:pt x="7877" y="5797"/>
                    </a:cubicBezTo>
                    <a:cubicBezTo>
                      <a:pt x="9483" y="5797"/>
                      <a:pt x="10744" y="4505"/>
                      <a:pt x="10744" y="2899"/>
                    </a:cubicBezTo>
                    <a:cubicBezTo>
                      <a:pt x="10744" y="1260"/>
                      <a:pt x="9452" y="0"/>
                      <a:pt x="7877" y="0"/>
                    </a:cubicBezTo>
                    <a:cubicBezTo>
                      <a:pt x="6805" y="0"/>
                      <a:pt x="5892" y="599"/>
                      <a:pt x="5388" y="1418"/>
                    </a:cubicBezTo>
                    <a:cubicBezTo>
                      <a:pt x="4884" y="567"/>
                      <a:pt x="3970" y="0"/>
                      <a:pt x="28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2" name="Google Shape;8192;p66"/>
              <p:cNvSpPr/>
              <p:nvPr/>
            </p:nvSpPr>
            <p:spPr>
              <a:xfrm>
                <a:off x="-12581250" y="3905425"/>
                <a:ext cx="62250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820" extrusionOk="0">
                    <a:moveTo>
                      <a:pt x="0" y="0"/>
                    </a:moveTo>
                    <a:lnTo>
                      <a:pt x="0" y="819"/>
                    </a:lnTo>
                    <a:lnTo>
                      <a:pt x="2489" y="819"/>
                    </a:lnTo>
                    <a:lnTo>
                      <a:pt x="24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3" name="Google Shape;8193;p66"/>
              <p:cNvSpPr/>
              <p:nvPr/>
            </p:nvSpPr>
            <p:spPr>
              <a:xfrm>
                <a:off x="-12643475" y="3802250"/>
                <a:ext cx="26940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10776" h="7436" extrusionOk="0">
                    <a:moveTo>
                      <a:pt x="7057" y="1670"/>
                    </a:moveTo>
                    <a:cubicBezTo>
                      <a:pt x="7278" y="1670"/>
                      <a:pt x="7436" y="1859"/>
                      <a:pt x="7436" y="2048"/>
                    </a:cubicBezTo>
                    <a:cubicBezTo>
                      <a:pt x="7436" y="2300"/>
                      <a:pt x="7247" y="2489"/>
                      <a:pt x="7057" y="2489"/>
                    </a:cubicBezTo>
                    <a:cubicBezTo>
                      <a:pt x="6805" y="2489"/>
                      <a:pt x="6616" y="2300"/>
                      <a:pt x="6616" y="2048"/>
                    </a:cubicBezTo>
                    <a:cubicBezTo>
                      <a:pt x="6616" y="1859"/>
                      <a:pt x="6805" y="1670"/>
                      <a:pt x="7057" y="1670"/>
                    </a:cubicBezTo>
                    <a:close/>
                    <a:moveTo>
                      <a:pt x="8696" y="1670"/>
                    </a:moveTo>
                    <a:cubicBezTo>
                      <a:pt x="8948" y="1670"/>
                      <a:pt x="9137" y="1859"/>
                      <a:pt x="9137" y="2048"/>
                    </a:cubicBezTo>
                    <a:cubicBezTo>
                      <a:pt x="9137" y="2300"/>
                      <a:pt x="8948" y="2489"/>
                      <a:pt x="8696" y="2489"/>
                    </a:cubicBezTo>
                    <a:cubicBezTo>
                      <a:pt x="8475" y="2489"/>
                      <a:pt x="8318" y="2300"/>
                      <a:pt x="8318" y="2048"/>
                    </a:cubicBezTo>
                    <a:cubicBezTo>
                      <a:pt x="8255" y="1859"/>
                      <a:pt x="8475" y="1670"/>
                      <a:pt x="8696" y="1670"/>
                    </a:cubicBezTo>
                    <a:close/>
                    <a:moveTo>
                      <a:pt x="5388" y="3277"/>
                    </a:moveTo>
                    <a:cubicBezTo>
                      <a:pt x="5640" y="3277"/>
                      <a:pt x="5829" y="3466"/>
                      <a:pt x="5829" y="3686"/>
                    </a:cubicBezTo>
                    <a:lnTo>
                      <a:pt x="5829" y="5356"/>
                    </a:lnTo>
                    <a:cubicBezTo>
                      <a:pt x="5829" y="5608"/>
                      <a:pt x="5640" y="5797"/>
                      <a:pt x="5388" y="5797"/>
                    </a:cubicBezTo>
                    <a:lnTo>
                      <a:pt x="2080" y="5797"/>
                    </a:lnTo>
                    <a:cubicBezTo>
                      <a:pt x="1859" y="5797"/>
                      <a:pt x="1639" y="5608"/>
                      <a:pt x="1639" y="5356"/>
                    </a:cubicBezTo>
                    <a:lnTo>
                      <a:pt x="1639" y="3686"/>
                    </a:lnTo>
                    <a:cubicBezTo>
                      <a:pt x="1639" y="3466"/>
                      <a:pt x="1859" y="3277"/>
                      <a:pt x="2080" y="3277"/>
                    </a:cubicBezTo>
                    <a:close/>
                    <a:moveTo>
                      <a:pt x="5230" y="0"/>
                    </a:moveTo>
                    <a:cubicBezTo>
                      <a:pt x="4600" y="504"/>
                      <a:pt x="3781" y="819"/>
                      <a:pt x="2899" y="819"/>
                    </a:cubicBezTo>
                    <a:cubicBezTo>
                      <a:pt x="2080" y="819"/>
                      <a:pt x="1324" y="536"/>
                      <a:pt x="756" y="126"/>
                    </a:cubicBezTo>
                    <a:cubicBezTo>
                      <a:pt x="315" y="315"/>
                      <a:pt x="32" y="756"/>
                      <a:pt x="32" y="1260"/>
                    </a:cubicBezTo>
                    <a:lnTo>
                      <a:pt x="32" y="6206"/>
                    </a:lnTo>
                    <a:cubicBezTo>
                      <a:pt x="0" y="6900"/>
                      <a:pt x="536" y="7435"/>
                      <a:pt x="1261" y="7435"/>
                    </a:cubicBezTo>
                    <a:lnTo>
                      <a:pt x="9515" y="7435"/>
                    </a:lnTo>
                    <a:cubicBezTo>
                      <a:pt x="10208" y="7435"/>
                      <a:pt x="10775" y="6900"/>
                      <a:pt x="10775" y="6206"/>
                    </a:cubicBezTo>
                    <a:lnTo>
                      <a:pt x="10775" y="1260"/>
                    </a:lnTo>
                    <a:cubicBezTo>
                      <a:pt x="10775" y="756"/>
                      <a:pt x="10460" y="315"/>
                      <a:pt x="10082" y="126"/>
                    </a:cubicBezTo>
                    <a:cubicBezTo>
                      <a:pt x="9452" y="536"/>
                      <a:pt x="8727" y="819"/>
                      <a:pt x="7908" y="819"/>
                    </a:cubicBezTo>
                    <a:cubicBezTo>
                      <a:pt x="7057" y="819"/>
                      <a:pt x="6270" y="504"/>
                      <a:pt x="557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4" name="Google Shape;8194;p66"/>
              <p:cNvSpPr/>
              <p:nvPr/>
            </p:nvSpPr>
            <p:spPr>
              <a:xfrm>
                <a:off x="-12352850" y="3802125"/>
                <a:ext cx="63050" cy="186150"/>
              </a:xfrm>
              <a:custGeom>
                <a:avLst/>
                <a:gdLst/>
                <a:ahLst/>
                <a:cxnLst/>
                <a:rect l="l" t="t" r="r" b="b"/>
                <a:pathLst>
                  <a:path w="2522" h="7446" extrusionOk="0">
                    <a:moveTo>
                      <a:pt x="2092" y="0"/>
                    </a:moveTo>
                    <a:cubicBezTo>
                      <a:pt x="2035" y="0"/>
                      <a:pt x="1976" y="10"/>
                      <a:pt x="1923" y="37"/>
                    </a:cubicBezTo>
                    <a:lnTo>
                      <a:pt x="1" y="982"/>
                    </a:lnTo>
                    <a:lnTo>
                      <a:pt x="1" y="6464"/>
                    </a:lnTo>
                    <a:lnTo>
                      <a:pt x="1923" y="7409"/>
                    </a:lnTo>
                    <a:cubicBezTo>
                      <a:pt x="1976" y="7435"/>
                      <a:pt x="2035" y="7445"/>
                      <a:pt x="2092" y="7445"/>
                    </a:cubicBezTo>
                    <a:cubicBezTo>
                      <a:pt x="2170" y="7445"/>
                      <a:pt x="2246" y="7427"/>
                      <a:pt x="2301" y="7409"/>
                    </a:cubicBezTo>
                    <a:cubicBezTo>
                      <a:pt x="2427" y="7314"/>
                      <a:pt x="2521" y="7220"/>
                      <a:pt x="2521" y="7062"/>
                    </a:cubicBezTo>
                    <a:lnTo>
                      <a:pt x="2521" y="415"/>
                    </a:lnTo>
                    <a:cubicBezTo>
                      <a:pt x="2521" y="257"/>
                      <a:pt x="2427" y="131"/>
                      <a:pt x="2301" y="37"/>
                    </a:cubicBezTo>
                    <a:cubicBezTo>
                      <a:pt x="2246" y="18"/>
                      <a:pt x="2170" y="0"/>
                      <a:pt x="2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195" name="Google Shape;8195;p66"/>
            <p:cNvGrpSpPr/>
            <p:nvPr/>
          </p:nvGrpSpPr>
          <p:grpSpPr>
            <a:xfrm>
              <a:off x="2288868" y="2669459"/>
              <a:ext cx="234361" cy="232258"/>
              <a:chOff x="-12643475" y="4081850"/>
              <a:chExt cx="353675" cy="350500"/>
            </a:xfrm>
            <a:grpFill/>
          </p:grpSpPr>
          <p:sp>
            <p:nvSpPr>
              <p:cNvPr id="8196" name="Google Shape;8196;p66"/>
              <p:cNvSpPr/>
              <p:nvPr/>
            </p:nvSpPr>
            <p:spPr>
              <a:xfrm>
                <a:off x="-12552125" y="4262400"/>
                <a:ext cx="22875" cy="20125"/>
              </a:xfrm>
              <a:custGeom>
                <a:avLst/>
                <a:gdLst/>
                <a:ahLst/>
                <a:cxnLst/>
                <a:rect l="l" t="t" r="r" b="b"/>
                <a:pathLst>
                  <a:path w="915" h="805" extrusionOk="0">
                    <a:moveTo>
                      <a:pt x="458" y="1"/>
                    </a:moveTo>
                    <a:cubicBezTo>
                      <a:pt x="348" y="1"/>
                      <a:pt x="237" y="40"/>
                      <a:pt x="158" y="119"/>
                    </a:cubicBezTo>
                    <a:cubicBezTo>
                      <a:pt x="1" y="276"/>
                      <a:pt x="1" y="528"/>
                      <a:pt x="158" y="686"/>
                    </a:cubicBezTo>
                    <a:cubicBezTo>
                      <a:pt x="237" y="765"/>
                      <a:pt x="348" y="804"/>
                      <a:pt x="458" y="804"/>
                    </a:cubicBezTo>
                    <a:cubicBezTo>
                      <a:pt x="568" y="804"/>
                      <a:pt x="678" y="765"/>
                      <a:pt x="757" y="686"/>
                    </a:cubicBezTo>
                    <a:cubicBezTo>
                      <a:pt x="915" y="528"/>
                      <a:pt x="915" y="276"/>
                      <a:pt x="757" y="119"/>
                    </a:cubicBezTo>
                    <a:cubicBezTo>
                      <a:pt x="678" y="40"/>
                      <a:pt x="568" y="1"/>
                      <a:pt x="4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7" name="Google Shape;8197;p66"/>
              <p:cNvSpPr/>
              <p:nvPr/>
            </p:nvSpPr>
            <p:spPr>
              <a:xfrm>
                <a:off x="-12480450" y="4241725"/>
                <a:ext cx="69350" cy="47275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1891" extrusionOk="0">
                    <a:moveTo>
                      <a:pt x="568" y="1"/>
                    </a:moveTo>
                    <a:lnTo>
                      <a:pt x="1" y="568"/>
                    </a:lnTo>
                    <a:lnTo>
                      <a:pt x="2206" y="1891"/>
                    </a:lnTo>
                    <a:lnTo>
                      <a:pt x="2773" y="1324"/>
                    </a:lnTo>
                    <a:lnTo>
                      <a:pt x="5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8" name="Google Shape;8198;p66"/>
              <p:cNvSpPr/>
              <p:nvPr/>
            </p:nvSpPr>
            <p:spPr>
              <a:xfrm>
                <a:off x="-12643475" y="4081850"/>
                <a:ext cx="353675" cy="350500"/>
              </a:xfrm>
              <a:custGeom>
                <a:avLst/>
                <a:gdLst/>
                <a:ahLst/>
                <a:cxnLst/>
                <a:rect l="l" t="t" r="r" b="b"/>
                <a:pathLst>
                  <a:path w="14147" h="14020" extrusionOk="0">
                    <a:moveTo>
                      <a:pt x="8207" y="3127"/>
                    </a:moveTo>
                    <a:cubicBezTo>
                      <a:pt x="8318" y="3127"/>
                      <a:pt x="8428" y="3166"/>
                      <a:pt x="8507" y="3245"/>
                    </a:cubicBezTo>
                    <a:lnTo>
                      <a:pt x="9105" y="3812"/>
                    </a:lnTo>
                    <a:cubicBezTo>
                      <a:pt x="9263" y="3970"/>
                      <a:pt x="9263" y="4253"/>
                      <a:pt x="9105" y="4411"/>
                    </a:cubicBezTo>
                    <a:cubicBezTo>
                      <a:pt x="9027" y="4490"/>
                      <a:pt x="8916" y="4529"/>
                      <a:pt x="8806" y="4529"/>
                    </a:cubicBezTo>
                    <a:cubicBezTo>
                      <a:pt x="8696" y="4529"/>
                      <a:pt x="8585" y="4490"/>
                      <a:pt x="8507" y="4411"/>
                    </a:cubicBezTo>
                    <a:lnTo>
                      <a:pt x="7908" y="3812"/>
                    </a:lnTo>
                    <a:cubicBezTo>
                      <a:pt x="7751" y="3655"/>
                      <a:pt x="7751" y="3403"/>
                      <a:pt x="7908" y="3245"/>
                    </a:cubicBezTo>
                    <a:cubicBezTo>
                      <a:pt x="7987" y="3166"/>
                      <a:pt x="8097" y="3127"/>
                      <a:pt x="8207" y="3127"/>
                    </a:cubicBezTo>
                    <a:close/>
                    <a:moveTo>
                      <a:pt x="9940" y="4860"/>
                    </a:moveTo>
                    <a:cubicBezTo>
                      <a:pt x="10050" y="4860"/>
                      <a:pt x="10161" y="4899"/>
                      <a:pt x="10239" y="4978"/>
                    </a:cubicBezTo>
                    <a:lnTo>
                      <a:pt x="10838" y="5545"/>
                    </a:lnTo>
                    <a:cubicBezTo>
                      <a:pt x="10996" y="5766"/>
                      <a:pt x="10996" y="5986"/>
                      <a:pt x="10838" y="6144"/>
                    </a:cubicBezTo>
                    <a:cubicBezTo>
                      <a:pt x="10759" y="6222"/>
                      <a:pt x="10649" y="6262"/>
                      <a:pt x="10539" y="6262"/>
                    </a:cubicBezTo>
                    <a:cubicBezTo>
                      <a:pt x="10429" y="6262"/>
                      <a:pt x="10318" y="6222"/>
                      <a:pt x="10239" y="6144"/>
                    </a:cubicBezTo>
                    <a:lnTo>
                      <a:pt x="9641" y="5545"/>
                    </a:lnTo>
                    <a:cubicBezTo>
                      <a:pt x="9483" y="5388"/>
                      <a:pt x="9483" y="5136"/>
                      <a:pt x="9641" y="4978"/>
                    </a:cubicBezTo>
                    <a:cubicBezTo>
                      <a:pt x="9720" y="4899"/>
                      <a:pt x="9830" y="4860"/>
                      <a:pt x="9940" y="4860"/>
                    </a:cubicBezTo>
                    <a:close/>
                    <a:moveTo>
                      <a:pt x="7058" y="5467"/>
                    </a:moveTo>
                    <a:cubicBezTo>
                      <a:pt x="7125" y="5467"/>
                      <a:pt x="7192" y="5481"/>
                      <a:pt x="7247" y="5514"/>
                    </a:cubicBezTo>
                    <a:lnTo>
                      <a:pt x="10145" y="7278"/>
                    </a:lnTo>
                    <a:cubicBezTo>
                      <a:pt x="10397" y="7404"/>
                      <a:pt x="10429" y="7719"/>
                      <a:pt x="10271" y="7908"/>
                    </a:cubicBezTo>
                    <a:lnTo>
                      <a:pt x="7373" y="10838"/>
                    </a:lnTo>
                    <a:cubicBezTo>
                      <a:pt x="7136" y="11074"/>
                      <a:pt x="6821" y="11192"/>
                      <a:pt x="6498" y="11192"/>
                    </a:cubicBezTo>
                    <a:cubicBezTo>
                      <a:pt x="6175" y="11192"/>
                      <a:pt x="5845" y="11074"/>
                      <a:pt x="5577" y="10838"/>
                    </a:cubicBezTo>
                    <a:cubicBezTo>
                      <a:pt x="5104" y="10365"/>
                      <a:pt x="5104" y="9578"/>
                      <a:pt x="5577" y="9074"/>
                    </a:cubicBezTo>
                    <a:cubicBezTo>
                      <a:pt x="5813" y="8837"/>
                      <a:pt x="6144" y="8719"/>
                      <a:pt x="6475" y="8719"/>
                    </a:cubicBezTo>
                    <a:cubicBezTo>
                      <a:pt x="6805" y="8719"/>
                      <a:pt x="7136" y="8837"/>
                      <a:pt x="7373" y="9074"/>
                    </a:cubicBezTo>
                    <a:cubicBezTo>
                      <a:pt x="7467" y="9168"/>
                      <a:pt x="7562" y="9294"/>
                      <a:pt x="7593" y="9420"/>
                    </a:cubicBezTo>
                    <a:lnTo>
                      <a:pt x="8160" y="8853"/>
                    </a:lnTo>
                    <a:lnTo>
                      <a:pt x="5955" y="7561"/>
                    </a:lnTo>
                    <a:lnTo>
                      <a:pt x="5010" y="8507"/>
                    </a:lnTo>
                    <a:cubicBezTo>
                      <a:pt x="4773" y="8743"/>
                      <a:pt x="4458" y="8861"/>
                      <a:pt x="4135" y="8861"/>
                    </a:cubicBezTo>
                    <a:cubicBezTo>
                      <a:pt x="3812" y="8861"/>
                      <a:pt x="3482" y="8743"/>
                      <a:pt x="3214" y="8507"/>
                    </a:cubicBezTo>
                    <a:cubicBezTo>
                      <a:pt x="2741" y="8034"/>
                      <a:pt x="2741" y="7246"/>
                      <a:pt x="3214" y="6742"/>
                    </a:cubicBezTo>
                    <a:cubicBezTo>
                      <a:pt x="3450" y="6506"/>
                      <a:pt x="3781" y="6388"/>
                      <a:pt x="4112" y="6388"/>
                    </a:cubicBezTo>
                    <a:cubicBezTo>
                      <a:pt x="4443" y="6388"/>
                      <a:pt x="4773" y="6506"/>
                      <a:pt x="5010" y="6742"/>
                    </a:cubicBezTo>
                    <a:cubicBezTo>
                      <a:pt x="5104" y="6837"/>
                      <a:pt x="5199" y="6963"/>
                      <a:pt x="5230" y="7089"/>
                    </a:cubicBezTo>
                    <a:lnTo>
                      <a:pt x="6742" y="5577"/>
                    </a:lnTo>
                    <a:cubicBezTo>
                      <a:pt x="6804" y="5515"/>
                      <a:pt x="6932" y="5467"/>
                      <a:pt x="7058" y="5467"/>
                    </a:cubicBezTo>
                    <a:close/>
                    <a:moveTo>
                      <a:pt x="9042" y="0"/>
                    </a:moveTo>
                    <a:cubicBezTo>
                      <a:pt x="8948" y="0"/>
                      <a:pt x="8853" y="32"/>
                      <a:pt x="8790" y="126"/>
                    </a:cubicBezTo>
                    <a:cubicBezTo>
                      <a:pt x="8711" y="205"/>
                      <a:pt x="8601" y="244"/>
                      <a:pt x="8491" y="244"/>
                    </a:cubicBezTo>
                    <a:cubicBezTo>
                      <a:pt x="8381" y="244"/>
                      <a:pt x="8270" y="205"/>
                      <a:pt x="8192" y="126"/>
                    </a:cubicBezTo>
                    <a:cubicBezTo>
                      <a:pt x="8113" y="47"/>
                      <a:pt x="8003" y="8"/>
                      <a:pt x="7892" y="8"/>
                    </a:cubicBezTo>
                    <a:cubicBezTo>
                      <a:pt x="7782" y="8"/>
                      <a:pt x="7672" y="47"/>
                      <a:pt x="7593" y="126"/>
                    </a:cubicBezTo>
                    <a:lnTo>
                      <a:pt x="6490" y="1229"/>
                    </a:lnTo>
                    <a:lnTo>
                      <a:pt x="7373" y="2080"/>
                    </a:lnTo>
                    <a:cubicBezTo>
                      <a:pt x="7530" y="2237"/>
                      <a:pt x="7530" y="2521"/>
                      <a:pt x="7373" y="2678"/>
                    </a:cubicBezTo>
                    <a:cubicBezTo>
                      <a:pt x="7294" y="2757"/>
                      <a:pt x="7184" y="2796"/>
                      <a:pt x="7073" y="2796"/>
                    </a:cubicBezTo>
                    <a:cubicBezTo>
                      <a:pt x="6963" y="2796"/>
                      <a:pt x="6853" y="2757"/>
                      <a:pt x="6774" y="2678"/>
                    </a:cubicBezTo>
                    <a:lnTo>
                      <a:pt x="5892" y="1828"/>
                    </a:lnTo>
                    <a:lnTo>
                      <a:pt x="158" y="7561"/>
                    </a:lnTo>
                    <a:cubicBezTo>
                      <a:pt x="0" y="7719"/>
                      <a:pt x="0" y="8002"/>
                      <a:pt x="158" y="8160"/>
                    </a:cubicBezTo>
                    <a:cubicBezTo>
                      <a:pt x="221" y="8223"/>
                      <a:pt x="284" y="8349"/>
                      <a:pt x="284" y="8444"/>
                    </a:cubicBezTo>
                    <a:cubicBezTo>
                      <a:pt x="284" y="8538"/>
                      <a:pt x="221" y="8633"/>
                      <a:pt x="158" y="8696"/>
                    </a:cubicBezTo>
                    <a:cubicBezTo>
                      <a:pt x="63" y="8790"/>
                      <a:pt x="32" y="8916"/>
                      <a:pt x="32" y="8979"/>
                    </a:cubicBezTo>
                    <a:cubicBezTo>
                      <a:pt x="32" y="9105"/>
                      <a:pt x="63" y="9168"/>
                      <a:pt x="158" y="9263"/>
                    </a:cubicBezTo>
                    <a:lnTo>
                      <a:pt x="756" y="9861"/>
                    </a:lnTo>
                    <a:cubicBezTo>
                      <a:pt x="820" y="9924"/>
                      <a:pt x="946" y="9956"/>
                      <a:pt x="1009" y="9956"/>
                    </a:cubicBezTo>
                    <a:cubicBezTo>
                      <a:pt x="1135" y="9956"/>
                      <a:pt x="1229" y="9924"/>
                      <a:pt x="1292" y="9861"/>
                    </a:cubicBezTo>
                    <a:cubicBezTo>
                      <a:pt x="1371" y="9782"/>
                      <a:pt x="1481" y="9743"/>
                      <a:pt x="1591" y="9743"/>
                    </a:cubicBezTo>
                    <a:cubicBezTo>
                      <a:pt x="1702" y="9743"/>
                      <a:pt x="1812" y="9782"/>
                      <a:pt x="1891" y="9861"/>
                    </a:cubicBezTo>
                    <a:cubicBezTo>
                      <a:pt x="1985" y="9924"/>
                      <a:pt x="2017" y="10050"/>
                      <a:pt x="2017" y="10113"/>
                    </a:cubicBezTo>
                    <a:cubicBezTo>
                      <a:pt x="2017" y="10239"/>
                      <a:pt x="1985" y="10334"/>
                      <a:pt x="1891" y="10397"/>
                    </a:cubicBezTo>
                    <a:cubicBezTo>
                      <a:pt x="1733" y="10554"/>
                      <a:pt x="1733" y="10838"/>
                      <a:pt x="1891" y="10995"/>
                    </a:cubicBezTo>
                    <a:lnTo>
                      <a:pt x="3088" y="12161"/>
                    </a:lnTo>
                    <a:cubicBezTo>
                      <a:pt x="3167" y="12240"/>
                      <a:pt x="3269" y="12279"/>
                      <a:pt x="3371" y="12279"/>
                    </a:cubicBezTo>
                    <a:cubicBezTo>
                      <a:pt x="3474" y="12279"/>
                      <a:pt x="3576" y="12240"/>
                      <a:pt x="3655" y="12161"/>
                    </a:cubicBezTo>
                    <a:cubicBezTo>
                      <a:pt x="3734" y="12082"/>
                      <a:pt x="3844" y="12043"/>
                      <a:pt x="3954" y="12043"/>
                    </a:cubicBezTo>
                    <a:cubicBezTo>
                      <a:pt x="4065" y="12043"/>
                      <a:pt x="4175" y="12082"/>
                      <a:pt x="4254" y="12161"/>
                    </a:cubicBezTo>
                    <a:cubicBezTo>
                      <a:pt x="4411" y="12319"/>
                      <a:pt x="4411" y="12602"/>
                      <a:pt x="4254" y="12760"/>
                    </a:cubicBezTo>
                    <a:cubicBezTo>
                      <a:pt x="4159" y="12854"/>
                      <a:pt x="4128" y="12949"/>
                      <a:pt x="4128" y="13043"/>
                    </a:cubicBezTo>
                    <a:cubicBezTo>
                      <a:pt x="4128" y="13169"/>
                      <a:pt x="4159" y="13232"/>
                      <a:pt x="4254" y="13327"/>
                    </a:cubicBezTo>
                    <a:lnTo>
                      <a:pt x="4852" y="13894"/>
                    </a:lnTo>
                    <a:cubicBezTo>
                      <a:pt x="4915" y="13988"/>
                      <a:pt x="5041" y="14020"/>
                      <a:pt x="5136" y="14020"/>
                    </a:cubicBezTo>
                    <a:cubicBezTo>
                      <a:pt x="5230" y="14020"/>
                      <a:pt x="5325" y="13988"/>
                      <a:pt x="5388" y="13894"/>
                    </a:cubicBezTo>
                    <a:cubicBezTo>
                      <a:pt x="5466" y="13815"/>
                      <a:pt x="5577" y="13776"/>
                      <a:pt x="5687" y="13776"/>
                    </a:cubicBezTo>
                    <a:cubicBezTo>
                      <a:pt x="5797" y="13776"/>
                      <a:pt x="5908" y="13815"/>
                      <a:pt x="5986" y="13894"/>
                    </a:cubicBezTo>
                    <a:cubicBezTo>
                      <a:pt x="6081" y="13988"/>
                      <a:pt x="6175" y="14020"/>
                      <a:pt x="6270" y="14020"/>
                    </a:cubicBezTo>
                    <a:cubicBezTo>
                      <a:pt x="6396" y="14020"/>
                      <a:pt x="6459" y="13988"/>
                      <a:pt x="6553" y="13894"/>
                    </a:cubicBezTo>
                    <a:lnTo>
                      <a:pt x="12287" y="8160"/>
                    </a:lnTo>
                    <a:lnTo>
                      <a:pt x="11437" y="7278"/>
                    </a:lnTo>
                    <a:cubicBezTo>
                      <a:pt x="11248" y="7120"/>
                      <a:pt x="11248" y="6837"/>
                      <a:pt x="11437" y="6711"/>
                    </a:cubicBezTo>
                    <a:cubicBezTo>
                      <a:pt x="11515" y="6632"/>
                      <a:pt x="11618" y="6593"/>
                      <a:pt x="11720" y="6593"/>
                    </a:cubicBezTo>
                    <a:cubicBezTo>
                      <a:pt x="11823" y="6593"/>
                      <a:pt x="11925" y="6632"/>
                      <a:pt x="12004" y="6711"/>
                    </a:cubicBezTo>
                    <a:lnTo>
                      <a:pt x="12886" y="7561"/>
                    </a:lnTo>
                    <a:lnTo>
                      <a:pt x="13989" y="6459"/>
                    </a:lnTo>
                    <a:cubicBezTo>
                      <a:pt x="14146" y="6301"/>
                      <a:pt x="14146" y="6018"/>
                      <a:pt x="13989" y="5860"/>
                    </a:cubicBezTo>
                    <a:cubicBezTo>
                      <a:pt x="13894" y="5797"/>
                      <a:pt x="13863" y="5671"/>
                      <a:pt x="13863" y="5608"/>
                    </a:cubicBezTo>
                    <a:cubicBezTo>
                      <a:pt x="13863" y="5482"/>
                      <a:pt x="13894" y="5388"/>
                      <a:pt x="13989" y="5325"/>
                    </a:cubicBezTo>
                    <a:cubicBezTo>
                      <a:pt x="14115" y="5293"/>
                      <a:pt x="14146" y="5167"/>
                      <a:pt x="14146" y="5041"/>
                    </a:cubicBezTo>
                    <a:cubicBezTo>
                      <a:pt x="14146" y="4915"/>
                      <a:pt x="14115" y="4852"/>
                      <a:pt x="14020" y="4757"/>
                    </a:cubicBezTo>
                    <a:lnTo>
                      <a:pt x="13421" y="4190"/>
                    </a:lnTo>
                    <a:cubicBezTo>
                      <a:pt x="13358" y="4096"/>
                      <a:pt x="13232" y="4064"/>
                      <a:pt x="13138" y="4064"/>
                    </a:cubicBezTo>
                    <a:cubicBezTo>
                      <a:pt x="13075" y="4064"/>
                      <a:pt x="12949" y="4096"/>
                      <a:pt x="12886" y="4190"/>
                    </a:cubicBezTo>
                    <a:cubicBezTo>
                      <a:pt x="12807" y="4269"/>
                      <a:pt x="12697" y="4309"/>
                      <a:pt x="12587" y="4309"/>
                    </a:cubicBezTo>
                    <a:cubicBezTo>
                      <a:pt x="12476" y="4309"/>
                      <a:pt x="12366" y="4269"/>
                      <a:pt x="12287" y="4190"/>
                    </a:cubicBezTo>
                    <a:cubicBezTo>
                      <a:pt x="12193" y="4096"/>
                      <a:pt x="12161" y="3970"/>
                      <a:pt x="12161" y="3907"/>
                    </a:cubicBezTo>
                    <a:cubicBezTo>
                      <a:pt x="12161" y="3781"/>
                      <a:pt x="12193" y="3718"/>
                      <a:pt x="12287" y="3623"/>
                    </a:cubicBezTo>
                    <a:cubicBezTo>
                      <a:pt x="12445" y="3466"/>
                      <a:pt x="12445" y="3182"/>
                      <a:pt x="12287" y="3025"/>
                    </a:cubicBezTo>
                    <a:lnTo>
                      <a:pt x="11090" y="1859"/>
                    </a:lnTo>
                    <a:cubicBezTo>
                      <a:pt x="11011" y="1780"/>
                      <a:pt x="10909" y="1741"/>
                      <a:pt x="10807" y="1741"/>
                    </a:cubicBezTo>
                    <a:cubicBezTo>
                      <a:pt x="10704" y="1741"/>
                      <a:pt x="10602" y="1780"/>
                      <a:pt x="10523" y="1859"/>
                    </a:cubicBezTo>
                    <a:cubicBezTo>
                      <a:pt x="10444" y="1938"/>
                      <a:pt x="10334" y="1977"/>
                      <a:pt x="10224" y="1977"/>
                    </a:cubicBezTo>
                    <a:cubicBezTo>
                      <a:pt x="10113" y="1977"/>
                      <a:pt x="10003" y="1938"/>
                      <a:pt x="9924" y="1859"/>
                    </a:cubicBezTo>
                    <a:cubicBezTo>
                      <a:pt x="9767" y="1701"/>
                      <a:pt x="9767" y="1418"/>
                      <a:pt x="9924" y="1260"/>
                    </a:cubicBezTo>
                    <a:cubicBezTo>
                      <a:pt x="9987" y="1197"/>
                      <a:pt x="10050" y="1071"/>
                      <a:pt x="10050" y="977"/>
                    </a:cubicBezTo>
                    <a:cubicBezTo>
                      <a:pt x="10050" y="882"/>
                      <a:pt x="9987" y="788"/>
                      <a:pt x="9924" y="725"/>
                    </a:cubicBezTo>
                    <a:lnTo>
                      <a:pt x="9326" y="126"/>
                    </a:lnTo>
                    <a:cubicBezTo>
                      <a:pt x="9263" y="32"/>
                      <a:pt x="9137" y="0"/>
                      <a:pt x="90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199" name="Google Shape;8199;p66"/>
              <p:cNvSpPr/>
              <p:nvPr/>
            </p:nvSpPr>
            <p:spPr>
              <a:xfrm>
                <a:off x="-12493050" y="4319900"/>
                <a:ext cx="22875" cy="20900"/>
              </a:xfrm>
              <a:custGeom>
                <a:avLst/>
                <a:gdLst/>
                <a:ahLst/>
                <a:cxnLst/>
                <a:rect l="l" t="t" r="r" b="b"/>
                <a:pathLst>
                  <a:path w="915" h="836" extrusionOk="0">
                    <a:moveTo>
                      <a:pt x="446" y="1"/>
                    </a:moveTo>
                    <a:cubicBezTo>
                      <a:pt x="339" y="1"/>
                      <a:pt x="237" y="40"/>
                      <a:pt x="158" y="119"/>
                    </a:cubicBezTo>
                    <a:cubicBezTo>
                      <a:pt x="1" y="276"/>
                      <a:pt x="1" y="560"/>
                      <a:pt x="158" y="717"/>
                    </a:cubicBezTo>
                    <a:cubicBezTo>
                      <a:pt x="237" y="796"/>
                      <a:pt x="347" y="835"/>
                      <a:pt x="458" y="835"/>
                    </a:cubicBezTo>
                    <a:cubicBezTo>
                      <a:pt x="568" y="835"/>
                      <a:pt x="678" y="796"/>
                      <a:pt x="757" y="717"/>
                    </a:cubicBezTo>
                    <a:cubicBezTo>
                      <a:pt x="914" y="560"/>
                      <a:pt x="914" y="276"/>
                      <a:pt x="757" y="119"/>
                    </a:cubicBezTo>
                    <a:cubicBezTo>
                      <a:pt x="662" y="40"/>
                      <a:pt x="552" y="1"/>
                      <a:pt x="4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00" name="Google Shape;8200;p66"/>
            <p:cNvGrpSpPr/>
            <p:nvPr/>
          </p:nvGrpSpPr>
          <p:grpSpPr>
            <a:xfrm>
              <a:off x="3164759" y="2091366"/>
              <a:ext cx="233831" cy="233318"/>
              <a:chOff x="-10857925" y="3213875"/>
              <a:chExt cx="352875" cy="352100"/>
            </a:xfrm>
            <a:grpFill/>
          </p:grpSpPr>
          <p:sp>
            <p:nvSpPr>
              <p:cNvPr id="8201" name="Google Shape;8201;p66"/>
              <p:cNvSpPr/>
              <p:nvPr/>
            </p:nvSpPr>
            <p:spPr>
              <a:xfrm>
                <a:off x="-10759475" y="3265875"/>
                <a:ext cx="646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3498" extrusionOk="0">
                    <a:moveTo>
                      <a:pt x="1702" y="0"/>
                    </a:moveTo>
                    <a:lnTo>
                      <a:pt x="0" y="1418"/>
                    </a:lnTo>
                    <a:lnTo>
                      <a:pt x="2584" y="3497"/>
                    </a:lnTo>
                    <a:cubicBezTo>
                      <a:pt x="2458" y="2111"/>
                      <a:pt x="2143" y="914"/>
                      <a:pt x="17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2" name="Google Shape;8202;p66"/>
              <p:cNvSpPr/>
              <p:nvPr/>
            </p:nvSpPr>
            <p:spPr>
              <a:xfrm>
                <a:off x="-10857925" y="3265075"/>
                <a:ext cx="64600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3498" extrusionOk="0">
                    <a:moveTo>
                      <a:pt x="882" y="1"/>
                    </a:moveTo>
                    <a:cubicBezTo>
                      <a:pt x="441" y="946"/>
                      <a:pt x="189" y="2143"/>
                      <a:pt x="0" y="3498"/>
                    </a:cubicBezTo>
                    <a:lnTo>
                      <a:pt x="2584" y="1418"/>
                    </a:lnTo>
                    <a:lnTo>
                      <a:pt x="88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3" name="Google Shape;8203;p66"/>
              <p:cNvSpPr/>
              <p:nvPr/>
            </p:nvSpPr>
            <p:spPr>
              <a:xfrm>
                <a:off x="-10850050" y="3313925"/>
                <a:ext cx="148100" cy="65375"/>
              </a:xfrm>
              <a:custGeom>
                <a:avLst/>
                <a:gdLst/>
                <a:ahLst/>
                <a:cxnLst/>
                <a:rect l="l" t="t" r="r" b="b"/>
                <a:pathLst>
                  <a:path w="5924" h="2615" extrusionOk="0">
                    <a:moveTo>
                      <a:pt x="2993" y="0"/>
                    </a:moveTo>
                    <a:lnTo>
                      <a:pt x="0" y="2363"/>
                    </a:lnTo>
                    <a:cubicBezTo>
                      <a:pt x="221" y="2520"/>
                      <a:pt x="410" y="2615"/>
                      <a:pt x="693" y="2615"/>
                    </a:cubicBezTo>
                    <a:lnTo>
                      <a:pt x="5261" y="2615"/>
                    </a:lnTo>
                    <a:cubicBezTo>
                      <a:pt x="5482" y="2615"/>
                      <a:pt x="5734" y="2520"/>
                      <a:pt x="5923" y="2363"/>
                    </a:cubicBezTo>
                    <a:lnTo>
                      <a:pt x="299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4" name="Google Shape;8204;p66"/>
              <p:cNvSpPr/>
              <p:nvPr/>
            </p:nvSpPr>
            <p:spPr>
              <a:xfrm>
                <a:off x="-10857925" y="3391900"/>
                <a:ext cx="165425" cy="133125"/>
              </a:xfrm>
              <a:custGeom>
                <a:avLst/>
                <a:gdLst/>
                <a:ahLst/>
                <a:cxnLst/>
                <a:rect l="l" t="t" r="r" b="b"/>
                <a:pathLst>
                  <a:path w="6617" h="5325" extrusionOk="0">
                    <a:moveTo>
                      <a:pt x="6616" y="0"/>
                    </a:moveTo>
                    <a:cubicBezTo>
                      <a:pt x="6301" y="189"/>
                      <a:pt x="5986" y="315"/>
                      <a:pt x="5608" y="315"/>
                    </a:cubicBezTo>
                    <a:lnTo>
                      <a:pt x="1040" y="315"/>
                    </a:lnTo>
                    <a:cubicBezTo>
                      <a:pt x="662" y="315"/>
                      <a:pt x="284" y="189"/>
                      <a:pt x="32" y="0"/>
                    </a:cubicBezTo>
                    <a:lnTo>
                      <a:pt x="32" y="0"/>
                    </a:lnTo>
                    <a:cubicBezTo>
                      <a:pt x="0" y="1449"/>
                      <a:pt x="221" y="2867"/>
                      <a:pt x="630" y="4001"/>
                    </a:cubicBezTo>
                    <a:cubicBezTo>
                      <a:pt x="914" y="4757"/>
                      <a:pt x="1638" y="5324"/>
                      <a:pt x="2426" y="5324"/>
                    </a:cubicBezTo>
                    <a:lnTo>
                      <a:pt x="4001" y="5324"/>
                    </a:lnTo>
                    <a:cubicBezTo>
                      <a:pt x="4946" y="5324"/>
                      <a:pt x="5671" y="4789"/>
                      <a:pt x="5955" y="4001"/>
                    </a:cubicBezTo>
                    <a:cubicBezTo>
                      <a:pt x="6396" y="2867"/>
                      <a:pt x="6585" y="1449"/>
                      <a:pt x="66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5" name="Google Shape;8205;p66"/>
              <p:cNvSpPr/>
              <p:nvPr/>
            </p:nvSpPr>
            <p:spPr>
              <a:xfrm>
                <a:off x="-10824850" y="3213875"/>
                <a:ext cx="9847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2994" extrusionOk="0">
                    <a:moveTo>
                      <a:pt x="1954" y="1"/>
                    </a:moveTo>
                    <a:cubicBezTo>
                      <a:pt x="1198" y="1"/>
                      <a:pt x="536" y="505"/>
                      <a:pt x="0" y="1324"/>
                    </a:cubicBezTo>
                    <a:lnTo>
                      <a:pt x="1954" y="2994"/>
                    </a:lnTo>
                    <a:lnTo>
                      <a:pt x="3938" y="1324"/>
                    </a:lnTo>
                    <a:cubicBezTo>
                      <a:pt x="3371" y="505"/>
                      <a:pt x="2710" y="1"/>
                      <a:pt x="195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6" name="Google Shape;8206;p66"/>
              <p:cNvSpPr/>
              <p:nvPr/>
            </p:nvSpPr>
            <p:spPr>
              <a:xfrm>
                <a:off x="-10571250" y="3306825"/>
                <a:ext cx="64625" cy="87450"/>
              </a:xfrm>
              <a:custGeom>
                <a:avLst/>
                <a:gdLst/>
                <a:ahLst/>
                <a:cxnLst/>
                <a:rect l="l" t="t" r="r" b="b"/>
                <a:pathLst>
                  <a:path w="2585" h="3498" extrusionOk="0">
                    <a:moveTo>
                      <a:pt x="1702" y="0"/>
                    </a:moveTo>
                    <a:lnTo>
                      <a:pt x="1" y="1418"/>
                    </a:lnTo>
                    <a:lnTo>
                      <a:pt x="2584" y="3498"/>
                    </a:lnTo>
                    <a:cubicBezTo>
                      <a:pt x="2458" y="2143"/>
                      <a:pt x="2143" y="914"/>
                      <a:pt x="170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7" name="Google Shape;8207;p66"/>
              <p:cNvSpPr/>
              <p:nvPr/>
            </p:nvSpPr>
            <p:spPr>
              <a:xfrm>
                <a:off x="-10669700" y="3306025"/>
                <a:ext cx="63825" cy="87475"/>
              </a:xfrm>
              <a:custGeom>
                <a:avLst/>
                <a:gdLst/>
                <a:ahLst/>
                <a:cxnLst/>
                <a:rect l="l" t="t" r="r" b="b"/>
                <a:pathLst>
                  <a:path w="2553" h="3499" extrusionOk="0">
                    <a:moveTo>
                      <a:pt x="883" y="1"/>
                    </a:moveTo>
                    <a:cubicBezTo>
                      <a:pt x="442" y="946"/>
                      <a:pt x="127" y="2175"/>
                      <a:pt x="1" y="3498"/>
                    </a:cubicBezTo>
                    <a:lnTo>
                      <a:pt x="2553" y="1419"/>
                    </a:lnTo>
                    <a:lnTo>
                      <a:pt x="88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8" name="Google Shape;8208;p66"/>
              <p:cNvSpPr/>
              <p:nvPr/>
            </p:nvSpPr>
            <p:spPr>
              <a:xfrm>
                <a:off x="-10661825" y="3355650"/>
                <a:ext cx="148100" cy="64625"/>
              </a:xfrm>
              <a:custGeom>
                <a:avLst/>
                <a:gdLst/>
                <a:ahLst/>
                <a:cxnLst/>
                <a:rect l="l" t="t" r="r" b="b"/>
                <a:pathLst>
                  <a:path w="5924" h="2585" extrusionOk="0">
                    <a:moveTo>
                      <a:pt x="2994" y="1"/>
                    </a:moveTo>
                    <a:lnTo>
                      <a:pt x="1" y="2364"/>
                    </a:lnTo>
                    <a:cubicBezTo>
                      <a:pt x="221" y="2521"/>
                      <a:pt x="410" y="2584"/>
                      <a:pt x="694" y="2584"/>
                    </a:cubicBezTo>
                    <a:lnTo>
                      <a:pt x="5231" y="2584"/>
                    </a:lnTo>
                    <a:cubicBezTo>
                      <a:pt x="5483" y="2584"/>
                      <a:pt x="5735" y="2521"/>
                      <a:pt x="5924" y="2364"/>
                    </a:cubicBezTo>
                    <a:lnTo>
                      <a:pt x="299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09" name="Google Shape;8209;p66"/>
              <p:cNvSpPr/>
              <p:nvPr/>
            </p:nvSpPr>
            <p:spPr>
              <a:xfrm>
                <a:off x="-10670475" y="3432850"/>
                <a:ext cx="165425" cy="133125"/>
              </a:xfrm>
              <a:custGeom>
                <a:avLst/>
                <a:gdLst/>
                <a:ahLst/>
                <a:cxnLst/>
                <a:rect l="l" t="t" r="r" b="b"/>
                <a:pathLst>
                  <a:path w="6617" h="5325" extrusionOk="0">
                    <a:moveTo>
                      <a:pt x="6616" y="0"/>
                    </a:moveTo>
                    <a:cubicBezTo>
                      <a:pt x="6301" y="221"/>
                      <a:pt x="5986" y="315"/>
                      <a:pt x="5577" y="315"/>
                    </a:cubicBezTo>
                    <a:lnTo>
                      <a:pt x="1040" y="315"/>
                    </a:lnTo>
                    <a:cubicBezTo>
                      <a:pt x="630" y="315"/>
                      <a:pt x="284" y="221"/>
                      <a:pt x="0" y="0"/>
                    </a:cubicBezTo>
                    <a:lnTo>
                      <a:pt x="0" y="0"/>
                    </a:lnTo>
                    <a:cubicBezTo>
                      <a:pt x="0" y="1481"/>
                      <a:pt x="221" y="2930"/>
                      <a:pt x="630" y="4064"/>
                    </a:cubicBezTo>
                    <a:cubicBezTo>
                      <a:pt x="914" y="4821"/>
                      <a:pt x="1607" y="5325"/>
                      <a:pt x="2395" y="5325"/>
                    </a:cubicBezTo>
                    <a:lnTo>
                      <a:pt x="3970" y="5325"/>
                    </a:lnTo>
                    <a:cubicBezTo>
                      <a:pt x="4915" y="5325"/>
                      <a:pt x="5671" y="4852"/>
                      <a:pt x="5955" y="4064"/>
                    </a:cubicBezTo>
                    <a:cubicBezTo>
                      <a:pt x="6364" y="2930"/>
                      <a:pt x="6585" y="1481"/>
                      <a:pt x="66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10" name="Google Shape;8210;p66"/>
              <p:cNvSpPr/>
              <p:nvPr/>
            </p:nvSpPr>
            <p:spPr>
              <a:xfrm>
                <a:off x="-10638175" y="3254850"/>
                <a:ext cx="98475" cy="74850"/>
              </a:xfrm>
              <a:custGeom>
                <a:avLst/>
                <a:gdLst/>
                <a:ahLst/>
                <a:cxnLst/>
                <a:rect l="l" t="t" r="r" b="b"/>
                <a:pathLst>
                  <a:path w="3939" h="2994" extrusionOk="0">
                    <a:moveTo>
                      <a:pt x="1985" y="0"/>
                    </a:moveTo>
                    <a:cubicBezTo>
                      <a:pt x="1229" y="0"/>
                      <a:pt x="567" y="504"/>
                      <a:pt x="0" y="1355"/>
                    </a:cubicBezTo>
                    <a:lnTo>
                      <a:pt x="1985" y="2993"/>
                    </a:lnTo>
                    <a:lnTo>
                      <a:pt x="3938" y="1355"/>
                    </a:lnTo>
                    <a:cubicBezTo>
                      <a:pt x="3403" y="504"/>
                      <a:pt x="2709" y="0"/>
                      <a:pt x="19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8211" name="Google Shape;8211;p66"/>
            <p:cNvSpPr/>
            <p:nvPr/>
          </p:nvSpPr>
          <p:spPr>
            <a:xfrm>
              <a:off x="3191638" y="2381344"/>
              <a:ext cx="180090" cy="233218"/>
            </a:xfrm>
            <a:custGeom>
              <a:avLst/>
              <a:gdLst/>
              <a:ahLst/>
              <a:cxnLst/>
              <a:rect l="l" t="t" r="r" b="b"/>
              <a:pathLst>
                <a:path w="10871" h="14078" extrusionOk="0">
                  <a:moveTo>
                    <a:pt x="8255" y="5009"/>
                  </a:moveTo>
                  <a:lnTo>
                    <a:pt x="8255" y="6648"/>
                  </a:lnTo>
                  <a:lnTo>
                    <a:pt x="2490" y="6648"/>
                  </a:lnTo>
                  <a:lnTo>
                    <a:pt x="2490" y="5009"/>
                  </a:lnTo>
                  <a:close/>
                  <a:moveTo>
                    <a:pt x="9106" y="5230"/>
                  </a:moveTo>
                  <a:lnTo>
                    <a:pt x="9925" y="5639"/>
                  </a:lnTo>
                  <a:lnTo>
                    <a:pt x="9925" y="6679"/>
                  </a:lnTo>
                  <a:cubicBezTo>
                    <a:pt x="9799" y="6648"/>
                    <a:pt x="9641" y="6616"/>
                    <a:pt x="9484" y="6616"/>
                  </a:cubicBezTo>
                  <a:lnTo>
                    <a:pt x="9043" y="6616"/>
                  </a:lnTo>
                  <a:lnTo>
                    <a:pt x="9043" y="5230"/>
                  </a:lnTo>
                  <a:close/>
                  <a:moveTo>
                    <a:pt x="1608" y="5261"/>
                  </a:moveTo>
                  <a:lnTo>
                    <a:pt x="1608" y="6648"/>
                  </a:lnTo>
                  <a:lnTo>
                    <a:pt x="1230" y="6648"/>
                  </a:lnTo>
                  <a:cubicBezTo>
                    <a:pt x="1072" y="6648"/>
                    <a:pt x="946" y="6679"/>
                    <a:pt x="789" y="6711"/>
                  </a:cubicBezTo>
                  <a:lnTo>
                    <a:pt x="789" y="5671"/>
                  </a:lnTo>
                  <a:lnTo>
                    <a:pt x="1608" y="5261"/>
                  </a:lnTo>
                  <a:close/>
                  <a:moveTo>
                    <a:pt x="7405" y="9136"/>
                  </a:moveTo>
                  <a:lnTo>
                    <a:pt x="5357" y="10649"/>
                  </a:lnTo>
                  <a:lnTo>
                    <a:pt x="3277" y="9136"/>
                  </a:lnTo>
                  <a:close/>
                  <a:moveTo>
                    <a:pt x="2049" y="0"/>
                  </a:moveTo>
                  <a:cubicBezTo>
                    <a:pt x="1828" y="0"/>
                    <a:pt x="1671" y="189"/>
                    <a:pt x="1671" y="378"/>
                  </a:cubicBezTo>
                  <a:lnTo>
                    <a:pt x="1671" y="4285"/>
                  </a:lnTo>
                  <a:lnTo>
                    <a:pt x="253" y="5009"/>
                  </a:lnTo>
                  <a:cubicBezTo>
                    <a:pt x="127" y="5041"/>
                    <a:pt x="1" y="5198"/>
                    <a:pt x="1" y="5356"/>
                  </a:cubicBezTo>
                  <a:lnTo>
                    <a:pt x="1" y="7845"/>
                  </a:lnTo>
                  <a:cubicBezTo>
                    <a:pt x="1" y="8506"/>
                    <a:pt x="568" y="9042"/>
                    <a:pt x="1261" y="9042"/>
                  </a:cubicBezTo>
                  <a:lnTo>
                    <a:pt x="1986" y="9042"/>
                  </a:lnTo>
                  <a:lnTo>
                    <a:pt x="4727" y="11153"/>
                  </a:lnTo>
                  <a:lnTo>
                    <a:pt x="1860" y="13295"/>
                  </a:lnTo>
                  <a:cubicBezTo>
                    <a:pt x="1671" y="13421"/>
                    <a:pt x="1608" y="13705"/>
                    <a:pt x="1765" y="13894"/>
                  </a:cubicBezTo>
                  <a:cubicBezTo>
                    <a:pt x="1842" y="14009"/>
                    <a:pt x="1978" y="14077"/>
                    <a:pt x="2115" y="14077"/>
                  </a:cubicBezTo>
                  <a:cubicBezTo>
                    <a:pt x="2202" y="14077"/>
                    <a:pt x="2290" y="14050"/>
                    <a:pt x="2364" y="13988"/>
                  </a:cubicBezTo>
                  <a:lnTo>
                    <a:pt x="5451" y="11657"/>
                  </a:lnTo>
                  <a:lnTo>
                    <a:pt x="8507" y="13988"/>
                  </a:lnTo>
                  <a:cubicBezTo>
                    <a:pt x="8586" y="14027"/>
                    <a:pt x="8675" y="14050"/>
                    <a:pt x="8763" y="14050"/>
                  </a:cubicBezTo>
                  <a:cubicBezTo>
                    <a:pt x="8889" y="14050"/>
                    <a:pt x="9014" y="14004"/>
                    <a:pt x="9106" y="13894"/>
                  </a:cubicBezTo>
                  <a:cubicBezTo>
                    <a:pt x="9232" y="13705"/>
                    <a:pt x="9232" y="13453"/>
                    <a:pt x="9011" y="13295"/>
                  </a:cubicBezTo>
                  <a:lnTo>
                    <a:pt x="6144" y="11153"/>
                  </a:lnTo>
                  <a:lnTo>
                    <a:pt x="8917" y="9042"/>
                  </a:lnTo>
                  <a:lnTo>
                    <a:pt x="9610" y="9042"/>
                  </a:lnTo>
                  <a:cubicBezTo>
                    <a:pt x="10271" y="9042"/>
                    <a:pt x="10870" y="8506"/>
                    <a:pt x="10870" y="7845"/>
                  </a:cubicBezTo>
                  <a:lnTo>
                    <a:pt x="10870" y="5387"/>
                  </a:lnTo>
                  <a:cubicBezTo>
                    <a:pt x="10870" y="5230"/>
                    <a:pt x="10744" y="5072"/>
                    <a:pt x="10650" y="5041"/>
                  </a:cubicBezTo>
                  <a:lnTo>
                    <a:pt x="9232" y="4316"/>
                  </a:lnTo>
                  <a:lnTo>
                    <a:pt x="9232" y="441"/>
                  </a:lnTo>
                  <a:cubicBezTo>
                    <a:pt x="9232" y="189"/>
                    <a:pt x="9011" y="32"/>
                    <a:pt x="8822" y="32"/>
                  </a:cubicBezTo>
                  <a:cubicBezTo>
                    <a:pt x="8602" y="32"/>
                    <a:pt x="8381" y="221"/>
                    <a:pt x="8381" y="441"/>
                  </a:cubicBezTo>
                  <a:lnTo>
                    <a:pt x="8381" y="851"/>
                  </a:lnTo>
                  <a:lnTo>
                    <a:pt x="2616" y="851"/>
                  </a:lnTo>
                  <a:lnTo>
                    <a:pt x="2616" y="378"/>
                  </a:lnTo>
                  <a:lnTo>
                    <a:pt x="2490" y="378"/>
                  </a:lnTo>
                  <a:cubicBezTo>
                    <a:pt x="2490" y="158"/>
                    <a:pt x="2269" y="0"/>
                    <a:pt x="20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8212" name="Google Shape;8212;p66"/>
            <p:cNvGrpSpPr/>
            <p:nvPr/>
          </p:nvGrpSpPr>
          <p:grpSpPr>
            <a:xfrm>
              <a:off x="3461657" y="2675978"/>
              <a:ext cx="234361" cy="219220"/>
              <a:chOff x="-10858725" y="4092875"/>
              <a:chExt cx="353675" cy="330825"/>
            </a:xfrm>
            <a:grpFill/>
          </p:grpSpPr>
          <p:sp>
            <p:nvSpPr>
              <p:cNvPr id="8213" name="Google Shape;8213;p66"/>
              <p:cNvSpPr/>
              <p:nvPr/>
            </p:nvSpPr>
            <p:spPr>
              <a:xfrm>
                <a:off x="-10795700" y="4237000"/>
                <a:ext cx="417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71" extrusionOk="0">
                    <a:moveTo>
                      <a:pt x="851" y="1"/>
                    </a:moveTo>
                    <a:cubicBezTo>
                      <a:pt x="378" y="1"/>
                      <a:pt x="0" y="379"/>
                      <a:pt x="0" y="851"/>
                    </a:cubicBezTo>
                    <a:cubicBezTo>
                      <a:pt x="0" y="1292"/>
                      <a:pt x="378" y="1670"/>
                      <a:pt x="851" y="1670"/>
                    </a:cubicBezTo>
                    <a:cubicBezTo>
                      <a:pt x="1292" y="1670"/>
                      <a:pt x="1670" y="1292"/>
                      <a:pt x="1670" y="851"/>
                    </a:cubicBezTo>
                    <a:cubicBezTo>
                      <a:pt x="1670" y="379"/>
                      <a:pt x="1292" y="1"/>
                      <a:pt x="8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14" name="Google Shape;8214;p66"/>
              <p:cNvSpPr/>
              <p:nvPr/>
            </p:nvSpPr>
            <p:spPr>
              <a:xfrm>
                <a:off x="-10713000" y="4154300"/>
                <a:ext cx="417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71" extrusionOk="0">
                    <a:moveTo>
                      <a:pt x="851" y="1"/>
                    </a:moveTo>
                    <a:cubicBezTo>
                      <a:pt x="378" y="1"/>
                      <a:pt x="0" y="379"/>
                      <a:pt x="0" y="851"/>
                    </a:cubicBezTo>
                    <a:cubicBezTo>
                      <a:pt x="0" y="1292"/>
                      <a:pt x="378" y="1670"/>
                      <a:pt x="851" y="1670"/>
                    </a:cubicBezTo>
                    <a:cubicBezTo>
                      <a:pt x="1292" y="1670"/>
                      <a:pt x="1670" y="1292"/>
                      <a:pt x="1670" y="851"/>
                    </a:cubicBezTo>
                    <a:cubicBezTo>
                      <a:pt x="1670" y="379"/>
                      <a:pt x="1292" y="1"/>
                      <a:pt x="85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15" name="Google Shape;8215;p66"/>
              <p:cNvSpPr/>
              <p:nvPr/>
            </p:nvSpPr>
            <p:spPr>
              <a:xfrm>
                <a:off x="-10713000" y="4320500"/>
                <a:ext cx="41750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39" extrusionOk="0">
                    <a:moveTo>
                      <a:pt x="851" y="0"/>
                    </a:moveTo>
                    <a:cubicBezTo>
                      <a:pt x="378" y="0"/>
                      <a:pt x="0" y="347"/>
                      <a:pt x="0" y="819"/>
                    </a:cubicBezTo>
                    <a:cubicBezTo>
                      <a:pt x="0" y="1260"/>
                      <a:pt x="378" y="1638"/>
                      <a:pt x="851" y="1638"/>
                    </a:cubicBezTo>
                    <a:cubicBezTo>
                      <a:pt x="1292" y="1638"/>
                      <a:pt x="1670" y="1260"/>
                      <a:pt x="1670" y="819"/>
                    </a:cubicBezTo>
                    <a:cubicBezTo>
                      <a:pt x="1670" y="347"/>
                      <a:pt x="1292" y="0"/>
                      <a:pt x="8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16" name="Google Shape;8216;p66"/>
              <p:cNvSpPr/>
              <p:nvPr/>
            </p:nvSpPr>
            <p:spPr>
              <a:xfrm>
                <a:off x="-10858725" y="4092875"/>
                <a:ext cx="331625" cy="330825"/>
              </a:xfrm>
              <a:custGeom>
                <a:avLst/>
                <a:gdLst/>
                <a:ahLst/>
                <a:cxnLst/>
                <a:rect l="l" t="t" r="r" b="b"/>
                <a:pathLst>
                  <a:path w="13265" h="13233" extrusionOk="0">
                    <a:moveTo>
                      <a:pt x="6648" y="1639"/>
                    </a:moveTo>
                    <a:cubicBezTo>
                      <a:pt x="7562" y="1639"/>
                      <a:pt x="8318" y="2395"/>
                      <a:pt x="8318" y="3308"/>
                    </a:cubicBezTo>
                    <a:cubicBezTo>
                      <a:pt x="8318" y="4222"/>
                      <a:pt x="7562" y="4947"/>
                      <a:pt x="6648" y="4947"/>
                    </a:cubicBezTo>
                    <a:cubicBezTo>
                      <a:pt x="5766" y="4947"/>
                      <a:pt x="5010" y="4222"/>
                      <a:pt x="5010" y="3308"/>
                    </a:cubicBezTo>
                    <a:cubicBezTo>
                      <a:pt x="5010" y="2395"/>
                      <a:pt x="5735" y="1639"/>
                      <a:pt x="6648" y="1639"/>
                    </a:cubicBezTo>
                    <a:close/>
                    <a:moveTo>
                      <a:pt x="6648" y="5797"/>
                    </a:moveTo>
                    <a:cubicBezTo>
                      <a:pt x="7121" y="5797"/>
                      <a:pt x="7499" y="6144"/>
                      <a:pt x="7499" y="6616"/>
                    </a:cubicBezTo>
                    <a:cubicBezTo>
                      <a:pt x="7499" y="7089"/>
                      <a:pt x="7121" y="7435"/>
                      <a:pt x="6648" y="7435"/>
                    </a:cubicBezTo>
                    <a:cubicBezTo>
                      <a:pt x="6207" y="7435"/>
                      <a:pt x="5829" y="7089"/>
                      <a:pt x="5829" y="6616"/>
                    </a:cubicBezTo>
                    <a:cubicBezTo>
                      <a:pt x="5829" y="6144"/>
                      <a:pt x="6207" y="5797"/>
                      <a:pt x="6648" y="5797"/>
                    </a:cubicBezTo>
                    <a:close/>
                    <a:moveTo>
                      <a:pt x="3372" y="4947"/>
                    </a:moveTo>
                    <a:cubicBezTo>
                      <a:pt x="4254" y="4947"/>
                      <a:pt x="5010" y="5703"/>
                      <a:pt x="5010" y="6616"/>
                    </a:cubicBezTo>
                    <a:cubicBezTo>
                      <a:pt x="5010" y="7530"/>
                      <a:pt x="4254" y="8255"/>
                      <a:pt x="3372" y="8255"/>
                    </a:cubicBezTo>
                    <a:cubicBezTo>
                      <a:pt x="2458" y="8255"/>
                      <a:pt x="1702" y="7530"/>
                      <a:pt x="1702" y="6616"/>
                    </a:cubicBezTo>
                    <a:cubicBezTo>
                      <a:pt x="1702" y="5703"/>
                      <a:pt x="2395" y="4947"/>
                      <a:pt x="3372" y="4947"/>
                    </a:cubicBezTo>
                    <a:close/>
                    <a:moveTo>
                      <a:pt x="9956" y="4947"/>
                    </a:moveTo>
                    <a:cubicBezTo>
                      <a:pt x="10870" y="4947"/>
                      <a:pt x="11626" y="5703"/>
                      <a:pt x="11626" y="6616"/>
                    </a:cubicBezTo>
                    <a:cubicBezTo>
                      <a:pt x="11626" y="7530"/>
                      <a:pt x="10870" y="8255"/>
                      <a:pt x="9956" y="8255"/>
                    </a:cubicBezTo>
                    <a:cubicBezTo>
                      <a:pt x="9074" y="8255"/>
                      <a:pt x="8318" y="7530"/>
                      <a:pt x="8318" y="6616"/>
                    </a:cubicBezTo>
                    <a:cubicBezTo>
                      <a:pt x="8318" y="5703"/>
                      <a:pt x="9011" y="4947"/>
                      <a:pt x="9956" y="4947"/>
                    </a:cubicBezTo>
                    <a:close/>
                    <a:moveTo>
                      <a:pt x="6648" y="8255"/>
                    </a:moveTo>
                    <a:cubicBezTo>
                      <a:pt x="7562" y="8255"/>
                      <a:pt x="8318" y="9011"/>
                      <a:pt x="8318" y="9924"/>
                    </a:cubicBezTo>
                    <a:cubicBezTo>
                      <a:pt x="8318" y="10838"/>
                      <a:pt x="7562" y="11563"/>
                      <a:pt x="6648" y="11563"/>
                    </a:cubicBezTo>
                    <a:cubicBezTo>
                      <a:pt x="5766" y="11563"/>
                      <a:pt x="5010" y="10838"/>
                      <a:pt x="5010" y="9924"/>
                    </a:cubicBezTo>
                    <a:cubicBezTo>
                      <a:pt x="5010" y="9011"/>
                      <a:pt x="5766" y="8255"/>
                      <a:pt x="6648" y="8255"/>
                    </a:cubicBezTo>
                    <a:close/>
                    <a:moveTo>
                      <a:pt x="6648" y="0"/>
                    </a:moveTo>
                    <a:cubicBezTo>
                      <a:pt x="2994" y="0"/>
                      <a:pt x="1" y="2962"/>
                      <a:pt x="1" y="6616"/>
                    </a:cubicBezTo>
                    <a:cubicBezTo>
                      <a:pt x="1" y="10271"/>
                      <a:pt x="2994" y="13232"/>
                      <a:pt x="6648" y="13232"/>
                    </a:cubicBezTo>
                    <a:cubicBezTo>
                      <a:pt x="10334" y="13232"/>
                      <a:pt x="13264" y="10271"/>
                      <a:pt x="13264" y="6616"/>
                    </a:cubicBezTo>
                    <a:cubicBezTo>
                      <a:pt x="13264" y="2962"/>
                      <a:pt x="10334" y="0"/>
                      <a:pt x="664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17" name="Google Shape;8217;p66"/>
              <p:cNvSpPr/>
              <p:nvPr/>
            </p:nvSpPr>
            <p:spPr>
              <a:xfrm>
                <a:off x="-10630300" y="4237000"/>
                <a:ext cx="41750" cy="41775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71" extrusionOk="0">
                    <a:moveTo>
                      <a:pt x="819" y="1"/>
                    </a:moveTo>
                    <a:cubicBezTo>
                      <a:pt x="378" y="1"/>
                      <a:pt x="0" y="379"/>
                      <a:pt x="0" y="851"/>
                    </a:cubicBezTo>
                    <a:cubicBezTo>
                      <a:pt x="0" y="1292"/>
                      <a:pt x="378" y="1670"/>
                      <a:pt x="819" y="1670"/>
                    </a:cubicBezTo>
                    <a:cubicBezTo>
                      <a:pt x="1292" y="1670"/>
                      <a:pt x="1670" y="1292"/>
                      <a:pt x="1670" y="851"/>
                    </a:cubicBezTo>
                    <a:cubicBezTo>
                      <a:pt x="1670" y="379"/>
                      <a:pt x="1292" y="1"/>
                      <a:pt x="8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18" name="Google Shape;8218;p66"/>
              <p:cNvSpPr/>
              <p:nvPr/>
            </p:nvSpPr>
            <p:spPr>
              <a:xfrm>
                <a:off x="-10607475" y="4340975"/>
                <a:ext cx="102425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4097" h="3309" extrusionOk="0">
                    <a:moveTo>
                      <a:pt x="3309" y="0"/>
                    </a:moveTo>
                    <a:cubicBezTo>
                      <a:pt x="2584" y="1418"/>
                      <a:pt x="1418" y="2584"/>
                      <a:pt x="1" y="3308"/>
                    </a:cubicBezTo>
                    <a:lnTo>
                      <a:pt x="3655" y="3308"/>
                    </a:lnTo>
                    <a:cubicBezTo>
                      <a:pt x="3907" y="3308"/>
                      <a:pt x="4096" y="3119"/>
                      <a:pt x="4096" y="2867"/>
                    </a:cubicBezTo>
                    <a:lnTo>
                      <a:pt x="4096" y="378"/>
                    </a:lnTo>
                    <a:cubicBezTo>
                      <a:pt x="4065" y="189"/>
                      <a:pt x="3907" y="0"/>
                      <a:pt x="36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19" name="Google Shape;8219;p66"/>
            <p:cNvGrpSpPr/>
            <p:nvPr/>
          </p:nvGrpSpPr>
          <p:grpSpPr>
            <a:xfrm>
              <a:off x="4337148" y="2091432"/>
              <a:ext cx="234279" cy="233185"/>
              <a:chOff x="-9089725" y="3180200"/>
              <a:chExt cx="353550" cy="351900"/>
            </a:xfrm>
            <a:grpFill/>
          </p:grpSpPr>
          <p:sp>
            <p:nvSpPr>
              <p:cNvPr id="8220" name="Google Shape;8220;p66"/>
              <p:cNvSpPr/>
              <p:nvPr/>
            </p:nvSpPr>
            <p:spPr>
              <a:xfrm>
                <a:off x="-9089725" y="3180200"/>
                <a:ext cx="165425" cy="250300"/>
              </a:xfrm>
              <a:custGeom>
                <a:avLst/>
                <a:gdLst/>
                <a:ahLst/>
                <a:cxnLst/>
                <a:rect l="l" t="t" r="r" b="b"/>
                <a:pathLst>
                  <a:path w="6617" h="10012" extrusionOk="0">
                    <a:moveTo>
                      <a:pt x="2945" y="1"/>
                    </a:moveTo>
                    <a:cubicBezTo>
                      <a:pt x="2900" y="1"/>
                      <a:pt x="2854" y="8"/>
                      <a:pt x="2805" y="25"/>
                    </a:cubicBezTo>
                    <a:cubicBezTo>
                      <a:pt x="2647" y="56"/>
                      <a:pt x="2521" y="214"/>
                      <a:pt x="2521" y="434"/>
                    </a:cubicBezTo>
                    <a:lnTo>
                      <a:pt x="2521" y="6924"/>
                    </a:lnTo>
                    <a:cubicBezTo>
                      <a:pt x="2301" y="6767"/>
                      <a:pt x="2017" y="6704"/>
                      <a:pt x="1702" y="6704"/>
                    </a:cubicBezTo>
                    <a:cubicBezTo>
                      <a:pt x="788" y="6704"/>
                      <a:pt x="64" y="7428"/>
                      <a:pt x="64" y="8342"/>
                    </a:cubicBezTo>
                    <a:cubicBezTo>
                      <a:pt x="1" y="9256"/>
                      <a:pt x="757" y="10012"/>
                      <a:pt x="1671" y="10012"/>
                    </a:cubicBezTo>
                    <a:cubicBezTo>
                      <a:pt x="2584" y="10012"/>
                      <a:pt x="3309" y="9256"/>
                      <a:pt x="3309" y="8342"/>
                    </a:cubicBezTo>
                    <a:lnTo>
                      <a:pt x="3309" y="1820"/>
                    </a:lnTo>
                    <a:cubicBezTo>
                      <a:pt x="3907" y="2545"/>
                      <a:pt x="4632" y="3144"/>
                      <a:pt x="5294" y="3616"/>
                    </a:cubicBezTo>
                    <a:cubicBezTo>
                      <a:pt x="5609" y="3868"/>
                      <a:pt x="5798" y="4215"/>
                      <a:pt x="5798" y="4593"/>
                    </a:cubicBezTo>
                    <a:cubicBezTo>
                      <a:pt x="5798" y="5286"/>
                      <a:pt x="5262" y="5822"/>
                      <a:pt x="4537" y="5822"/>
                    </a:cubicBezTo>
                    <a:cubicBezTo>
                      <a:pt x="4317" y="5822"/>
                      <a:pt x="4159" y="6011"/>
                      <a:pt x="4159" y="6263"/>
                    </a:cubicBezTo>
                    <a:cubicBezTo>
                      <a:pt x="4159" y="6483"/>
                      <a:pt x="4348" y="6704"/>
                      <a:pt x="4537" y="6704"/>
                    </a:cubicBezTo>
                    <a:cubicBezTo>
                      <a:pt x="5672" y="6704"/>
                      <a:pt x="6617" y="5727"/>
                      <a:pt x="6617" y="4593"/>
                    </a:cubicBezTo>
                    <a:cubicBezTo>
                      <a:pt x="6617" y="3931"/>
                      <a:pt x="6302" y="3333"/>
                      <a:pt x="5798" y="2955"/>
                    </a:cubicBezTo>
                    <a:cubicBezTo>
                      <a:pt x="5042" y="2388"/>
                      <a:pt x="4317" y="1726"/>
                      <a:pt x="3750" y="907"/>
                    </a:cubicBezTo>
                    <a:lnTo>
                      <a:pt x="3277" y="182"/>
                    </a:lnTo>
                    <a:cubicBezTo>
                      <a:pt x="3184" y="65"/>
                      <a:pt x="3073" y="1"/>
                      <a:pt x="294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21" name="Google Shape;8221;p66"/>
              <p:cNvSpPr/>
              <p:nvPr/>
            </p:nvSpPr>
            <p:spPr>
              <a:xfrm>
                <a:off x="-8965275" y="3264575"/>
                <a:ext cx="229100" cy="267525"/>
              </a:xfrm>
              <a:custGeom>
                <a:avLst/>
                <a:gdLst/>
                <a:ahLst/>
                <a:cxnLst/>
                <a:rect l="l" t="t" r="r" b="b"/>
                <a:pathLst>
                  <a:path w="9164" h="10701" extrusionOk="0">
                    <a:moveTo>
                      <a:pt x="8747" y="0"/>
                    </a:moveTo>
                    <a:cubicBezTo>
                      <a:pt x="8709" y="0"/>
                      <a:pt x="8671" y="7"/>
                      <a:pt x="8633" y="21"/>
                    </a:cubicBezTo>
                    <a:lnTo>
                      <a:pt x="2804" y="1659"/>
                    </a:lnTo>
                    <a:cubicBezTo>
                      <a:pt x="2584" y="1690"/>
                      <a:pt x="2489" y="1848"/>
                      <a:pt x="2489" y="2069"/>
                    </a:cubicBezTo>
                    <a:lnTo>
                      <a:pt x="2489" y="7645"/>
                    </a:lnTo>
                    <a:cubicBezTo>
                      <a:pt x="2237" y="7487"/>
                      <a:pt x="1985" y="7424"/>
                      <a:pt x="1670" y="7424"/>
                    </a:cubicBezTo>
                    <a:cubicBezTo>
                      <a:pt x="757" y="7424"/>
                      <a:pt x="1" y="8149"/>
                      <a:pt x="1" y="9063"/>
                    </a:cubicBezTo>
                    <a:cubicBezTo>
                      <a:pt x="1" y="9976"/>
                      <a:pt x="757" y="10701"/>
                      <a:pt x="1670" y="10701"/>
                    </a:cubicBezTo>
                    <a:cubicBezTo>
                      <a:pt x="2552" y="10701"/>
                      <a:pt x="3309" y="9976"/>
                      <a:pt x="3309" y="9063"/>
                    </a:cubicBezTo>
                    <a:lnTo>
                      <a:pt x="3309" y="3990"/>
                    </a:lnTo>
                    <a:lnTo>
                      <a:pt x="8318" y="2573"/>
                    </a:lnTo>
                    <a:lnTo>
                      <a:pt x="8318" y="5944"/>
                    </a:lnTo>
                    <a:cubicBezTo>
                      <a:pt x="8066" y="5786"/>
                      <a:pt x="7814" y="5723"/>
                      <a:pt x="7499" y="5723"/>
                    </a:cubicBezTo>
                    <a:cubicBezTo>
                      <a:pt x="6585" y="5723"/>
                      <a:pt x="5829" y="6448"/>
                      <a:pt x="5829" y="7361"/>
                    </a:cubicBezTo>
                    <a:cubicBezTo>
                      <a:pt x="5829" y="8275"/>
                      <a:pt x="6585" y="9031"/>
                      <a:pt x="7499" y="9031"/>
                    </a:cubicBezTo>
                    <a:cubicBezTo>
                      <a:pt x="8381" y="9031"/>
                      <a:pt x="9137" y="8275"/>
                      <a:pt x="9137" y="7361"/>
                    </a:cubicBezTo>
                    <a:lnTo>
                      <a:pt x="9137" y="367"/>
                    </a:lnTo>
                    <a:cubicBezTo>
                      <a:pt x="9164" y="207"/>
                      <a:pt x="8963" y="0"/>
                      <a:pt x="87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22" name="Google Shape;8222;p66"/>
            <p:cNvGrpSpPr/>
            <p:nvPr/>
          </p:nvGrpSpPr>
          <p:grpSpPr>
            <a:xfrm>
              <a:off x="4371300" y="2381034"/>
              <a:ext cx="165976" cy="233831"/>
              <a:chOff x="-9039300" y="3614000"/>
              <a:chExt cx="250475" cy="352875"/>
            </a:xfrm>
            <a:grpFill/>
          </p:grpSpPr>
          <p:sp>
            <p:nvSpPr>
              <p:cNvPr id="8223" name="Google Shape;8223;p66"/>
              <p:cNvSpPr/>
              <p:nvPr/>
            </p:nvSpPr>
            <p:spPr>
              <a:xfrm>
                <a:off x="-8944000" y="3614000"/>
                <a:ext cx="63025" cy="63025"/>
              </a:xfrm>
              <a:custGeom>
                <a:avLst/>
                <a:gdLst/>
                <a:ahLst/>
                <a:cxnLst/>
                <a:rect l="l" t="t" r="r" b="b"/>
                <a:pathLst>
                  <a:path w="2521" h="2521" extrusionOk="0">
                    <a:moveTo>
                      <a:pt x="1260" y="0"/>
                    </a:moveTo>
                    <a:cubicBezTo>
                      <a:pt x="567" y="0"/>
                      <a:pt x="0" y="567"/>
                      <a:pt x="0" y="1261"/>
                    </a:cubicBezTo>
                    <a:cubicBezTo>
                      <a:pt x="0" y="1954"/>
                      <a:pt x="567" y="2521"/>
                      <a:pt x="1260" y="2521"/>
                    </a:cubicBezTo>
                    <a:cubicBezTo>
                      <a:pt x="1985" y="2521"/>
                      <a:pt x="2521" y="1954"/>
                      <a:pt x="2521" y="1261"/>
                    </a:cubicBezTo>
                    <a:cubicBezTo>
                      <a:pt x="2521" y="567"/>
                      <a:pt x="1985" y="0"/>
                      <a:pt x="12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24" name="Google Shape;8224;p66"/>
              <p:cNvSpPr/>
              <p:nvPr/>
            </p:nvSpPr>
            <p:spPr>
              <a:xfrm>
                <a:off x="-9039300" y="3696700"/>
                <a:ext cx="250475" cy="270175"/>
              </a:xfrm>
              <a:custGeom>
                <a:avLst/>
                <a:gdLst/>
                <a:ahLst/>
                <a:cxnLst/>
                <a:rect l="l" t="t" r="r" b="b"/>
                <a:pathLst>
                  <a:path w="10019" h="10807" extrusionOk="0">
                    <a:moveTo>
                      <a:pt x="914" y="0"/>
                    </a:moveTo>
                    <a:cubicBezTo>
                      <a:pt x="473" y="32"/>
                      <a:pt x="126" y="410"/>
                      <a:pt x="126" y="883"/>
                    </a:cubicBezTo>
                    <a:cubicBezTo>
                      <a:pt x="126" y="1355"/>
                      <a:pt x="473" y="1702"/>
                      <a:pt x="945" y="1702"/>
                    </a:cubicBezTo>
                    <a:lnTo>
                      <a:pt x="4253" y="1702"/>
                    </a:lnTo>
                    <a:lnTo>
                      <a:pt x="4253" y="4033"/>
                    </a:lnTo>
                    <a:lnTo>
                      <a:pt x="441" y="6868"/>
                    </a:lnTo>
                    <a:cubicBezTo>
                      <a:pt x="95" y="7120"/>
                      <a:pt x="0" y="7656"/>
                      <a:pt x="284" y="8003"/>
                    </a:cubicBezTo>
                    <a:cubicBezTo>
                      <a:pt x="453" y="8210"/>
                      <a:pt x="713" y="8327"/>
                      <a:pt x="962" y="8327"/>
                    </a:cubicBezTo>
                    <a:cubicBezTo>
                      <a:pt x="1129" y="8327"/>
                      <a:pt x="1291" y="8274"/>
                      <a:pt x="1418" y="8160"/>
                    </a:cubicBezTo>
                    <a:lnTo>
                      <a:pt x="4222" y="6018"/>
                    </a:lnTo>
                    <a:lnTo>
                      <a:pt x="4222" y="9956"/>
                    </a:lnTo>
                    <a:cubicBezTo>
                      <a:pt x="4222" y="10428"/>
                      <a:pt x="4568" y="10807"/>
                      <a:pt x="5041" y="10807"/>
                    </a:cubicBezTo>
                    <a:cubicBezTo>
                      <a:pt x="5513" y="10807"/>
                      <a:pt x="5860" y="10460"/>
                      <a:pt x="5860" y="9956"/>
                    </a:cubicBezTo>
                    <a:lnTo>
                      <a:pt x="5860" y="1670"/>
                    </a:lnTo>
                    <a:lnTo>
                      <a:pt x="9168" y="1670"/>
                    </a:lnTo>
                    <a:cubicBezTo>
                      <a:pt x="9641" y="1670"/>
                      <a:pt x="10019" y="1292"/>
                      <a:pt x="10019" y="820"/>
                    </a:cubicBezTo>
                    <a:cubicBezTo>
                      <a:pt x="10019" y="347"/>
                      <a:pt x="9641" y="0"/>
                      <a:pt x="91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25" name="Google Shape;8225;p66"/>
            <p:cNvGrpSpPr/>
            <p:nvPr/>
          </p:nvGrpSpPr>
          <p:grpSpPr>
            <a:xfrm>
              <a:off x="4633603" y="2668928"/>
              <a:ext cx="233318" cy="233318"/>
              <a:chOff x="-9088150" y="4049550"/>
              <a:chExt cx="352100" cy="352100"/>
            </a:xfrm>
            <a:grpFill/>
          </p:grpSpPr>
          <p:sp>
            <p:nvSpPr>
              <p:cNvPr id="8226" name="Google Shape;8226;p66"/>
              <p:cNvSpPr/>
              <p:nvPr/>
            </p:nvSpPr>
            <p:spPr>
              <a:xfrm>
                <a:off x="-9047975" y="4049550"/>
                <a:ext cx="290650" cy="165425"/>
              </a:xfrm>
              <a:custGeom>
                <a:avLst/>
                <a:gdLst/>
                <a:ahLst/>
                <a:cxnLst/>
                <a:rect l="l" t="t" r="r" b="b"/>
                <a:pathLst>
                  <a:path w="11626" h="6617" extrusionOk="0">
                    <a:moveTo>
                      <a:pt x="473" y="1"/>
                    </a:moveTo>
                    <a:cubicBezTo>
                      <a:pt x="316" y="1"/>
                      <a:pt x="158" y="64"/>
                      <a:pt x="64" y="221"/>
                    </a:cubicBezTo>
                    <a:cubicBezTo>
                      <a:pt x="1" y="379"/>
                      <a:pt x="32" y="536"/>
                      <a:pt x="158" y="662"/>
                    </a:cubicBezTo>
                    <a:lnTo>
                      <a:pt x="3340" y="4317"/>
                    </a:lnTo>
                    <a:lnTo>
                      <a:pt x="3340" y="2048"/>
                    </a:lnTo>
                    <a:cubicBezTo>
                      <a:pt x="3340" y="1796"/>
                      <a:pt x="3529" y="1639"/>
                      <a:pt x="3781" y="1639"/>
                    </a:cubicBezTo>
                    <a:cubicBezTo>
                      <a:pt x="4002" y="1639"/>
                      <a:pt x="4159" y="1859"/>
                      <a:pt x="4159" y="2048"/>
                    </a:cubicBezTo>
                    <a:lnTo>
                      <a:pt x="4159" y="5262"/>
                    </a:lnTo>
                    <a:lnTo>
                      <a:pt x="5325" y="6617"/>
                    </a:lnTo>
                    <a:lnTo>
                      <a:pt x="10744" y="6617"/>
                    </a:lnTo>
                    <a:cubicBezTo>
                      <a:pt x="11311" y="6112"/>
                      <a:pt x="11626" y="5356"/>
                      <a:pt x="11626" y="4537"/>
                    </a:cubicBezTo>
                    <a:cubicBezTo>
                      <a:pt x="11626" y="2899"/>
                      <a:pt x="10303" y="1607"/>
                      <a:pt x="8727" y="1607"/>
                    </a:cubicBezTo>
                    <a:lnTo>
                      <a:pt x="7751" y="1607"/>
                    </a:lnTo>
                    <a:cubicBezTo>
                      <a:pt x="7436" y="1607"/>
                      <a:pt x="7121" y="1481"/>
                      <a:pt x="6900" y="1261"/>
                    </a:cubicBezTo>
                    <a:lnTo>
                      <a:pt x="6207" y="599"/>
                    </a:lnTo>
                    <a:cubicBezTo>
                      <a:pt x="5829" y="190"/>
                      <a:pt x="5325" y="1"/>
                      <a:pt x="47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27" name="Google Shape;8227;p66"/>
              <p:cNvSpPr/>
              <p:nvPr/>
            </p:nvSpPr>
            <p:spPr>
              <a:xfrm>
                <a:off x="-8964475" y="4157450"/>
                <a:ext cx="20500" cy="575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301" extrusionOk="0">
                    <a:moveTo>
                      <a:pt x="0" y="1"/>
                    </a:moveTo>
                    <a:lnTo>
                      <a:pt x="0" y="2301"/>
                    </a:lnTo>
                    <a:lnTo>
                      <a:pt x="819" y="2301"/>
                    </a:lnTo>
                    <a:lnTo>
                      <a:pt x="819" y="94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28" name="Google Shape;8228;p66"/>
              <p:cNvSpPr/>
              <p:nvPr/>
            </p:nvSpPr>
            <p:spPr>
              <a:xfrm>
                <a:off x="-9088150" y="4235425"/>
                <a:ext cx="352100" cy="82725"/>
              </a:xfrm>
              <a:custGeom>
                <a:avLst/>
                <a:gdLst/>
                <a:ahLst/>
                <a:cxnLst/>
                <a:rect l="l" t="t" r="r" b="b"/>
                <a:pathLst>
                  <a:path w="14084" h="3309" extrusionOk="0">
                    <a:moveTo>
                      <a:pt x="2868" y="1"/>
                    </a:moveTo>
                    <a:cubicBezTo>
                      <a:pt x="2206" y="1"/>
                      <a:pt x="1639" y="568"/>
                      <a:pt x="1639" y="1229"/>
                    </a:cubicBezTo>
                    <a:lnTo>
                      <a:pt x="1639" y="1670"/>
                    </a:lnTo>
                    <a:lnTo>
                      <a:pt x="820" y="1670"/>
                    </a:lnTo>
                    <a:cubicBezTo>
                      <a:pt x="347" y="1670"/>
                      <a:pt x="1" y="2017"/>
                      <a:pt x="1" y="2490"/>
                    </a:cubicBezTo>
                    <a:lnTo>
                      <a:pt x="1" y="2868"/>
                    </a:lnTo>
                    <a:cubicBezTo>
                      <a:pt x="1" y="3120"/>
                      <a:pt x="190" y="3309"/>
                      <a:pt x="379" y="3309"/>
                    </a:cubicBezTo>
                    <a:lnTo>
                      <a:pt x="13264" y="3309"/>
                    </a:lnTo>
                    <a:cubicBezTo>
                      <a:pt x="13737" y="3309"/>
                      <a:pt x="14083" y="2962"/>
                      <a:pt x="14083" y="2490"/>
                    </a:cubicBezTo>
                    <a:lnTo>
                      <a:pt x="14083" y="410"/>
                    </a:lnTo>
                    <a:cubicBezTo>
                      <a:pt x="14083" y="158"/>
                      <a:pt x="13894" y="1"/>
                      <a:pt x="136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29" name="Google Shape;8229;p66"/>
              <p:cNvSpPr/>
              <p:nvPr/>
            </p:nvSpPr>
            <p:spPr>
              <a:xfrm>
                <a:off x="-9064525" y="4338600"/>
                <a:ext cx="53600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144" h="2522" extrusionOk="0">
                    <a:moveTo>
                      <a:pt x="1" y="1"/>
                    </a:moveTo>
                    <a:lnTo>
                      <a:pt x="253" y="2175"/>
                    </a:lnTo>
                    <a:cubicBezTo>
                      <a:pt x="316" y="2364"/>
                      <a:pt x="473" y="2521"/>
                      <a:pt x="663" y="2521"/>
                    </a:cubicBezTo>
                    <a:lnTo>
                      <a:pt x="1482" y="2521"/>
                    </a:lnTo>
                    <a:cubicBezTo>
                      <a:pt x="1671" y="2521"/>
                      <a:pt x="1891" y="2364"/>
                      <a:pt x="1891" y="2175"/>
                    </a:cubicBezTo>
                    <a:lnTo>
                      <a:pt x="214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30" name="Google Shape;8230;p66"/>
              <p:cNvSpPr/>
              <p:nvPr/>
            </p:nvSpPr>
            <p:spPr>
              <a:xfrm>
                <a:off x="-8898325" y="4338600"/>
                <a:ext cx="5437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2522" extrusionOk="0">
                    <a:moveTo>
                      <a:pt x="0" y="1"/>
                    </a:moveTo>
                    <a:lnTo>
                      <a:pt x="284" y="2175"/>
                    </a:lnTo>
                    <a:cubicBezTo>
                      <a:pt x="284" y="2364"/>
                      <a:pt x="473" y="2521"/>
                      <a:pt x="662" y="2521"/>
                    </a:cubicBezTo>
                    <a:lnTo>
                      <a:pt x="1481" y="2521"/>
                    </a:lnTo>
                    <a:cubicBezTo>
                      <a:pt x="1702" y="2521"/>
                      <a:pt x="1891" y="2364"/>
                      <a:pt x="1891" y="2175"/>
                    </a:cubicBezTo>
                    <a:lnTo>
                      <a:pt x="217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31" name="Google Shape;8231;p66"/>
              <p:cNvSpPr/>
              <p:nvPr/>
            </p:nvSpPr>
            <p:spPr>
              <a:xfrm>
                <a:off x="-8814850" y="4338600"/>
                <a:ext cx="5437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2522" extrusionOk="0">
                    <a:moveTo>
                      <a:pt x="1" y="1"/>
                    </a:moveTo>
                    <a:lnTo>
                      <a:pt x="285" y="2175"/>
                    </a:lnTo>
                    <a:cubicBezTo>
                      <a:pt x="285" y="2364"/>
                      <a:pt x="442" y="2521"/>
                      <a:pt x="663" y="2521"/>
                    </a:cubicBezTo>
                    <a:lnTo>
                      <a:pt x="1513" y="2521"/>
                    </a:lnTo>
                    <a:cubicBezTo>
                      <a:pt x="1702" y="2521"/>
                      <a:pt x="1891" y="2364"/>
                      <a:pt x="1891" y="2175"/>
                    </a:cubicBezTo>
                    <a:lnTo>
                      <a:pt x="2175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32" name="Google Shape;8232;p66"/>
            <p:cNvGrpSpPr/>
            <p:nvPr/>
          </p:nvGrpSpPr>
          <p:grpSpPr>
            <a:xfrm>
              <a:off x="4941008" y="2091366"/>
              <a:ext cx="207739" cy="233318"/>
              <a:chOff x="-8191825" y="3174500"/>
              <a:chExt cx="313500" cy="352100"/>
            </a:xfrm>
            <a:grpFill/>
          </p:grpSpPr>
          <p:sp>
            <p:nvSpPr>
              <p:cNvPr id="8233" name="Google Shape;8233;p66"/>
              <p:cNvSpPr/>
              <p:nvPr/>
            </p:nvSpPr>
            <p:spPr>
              <a:xfrm>
                <a:off x="-8191825" y="3486400"/>
                <a:ext cx="310350" cy="40200"/>
              </a:xfrm>
              <a:custGeom>
                <a:avLst/>
                <a:gdLst/>
                <a:ahLst/>
                <a:cxnLst/>
                <a:rect l="l" t="t" r="r" b="b"/>
                <a:pathLst>
                  <a:path w="12414" h="1608" extrusionOk="0">
                    <a:moveTo>
                      <a:pt x="0" y="1"/>
                    </a:moveTo>
                    <a:lnTo>
                      <a:pt x="0" y="1229"/>
                    </a:lnTo>
                    <a:lnTo>
                      <a:pt x="63" y="1229"/>
                    </a:lnTo>
                    <a:cubicBezTo>
                      <a:pt x="63" y="1450"/>
                      <a:pt x="252" y="1607"/>
                      <a:pt x="441" y="1607"/>
                    </a:cubicBezTo>
                    <a:lnTo>
                      <a:pt x="12035" y="1607"/>
                    </a:lnTo>
                    <a:cubicBezTo>
                      <a:pt x="12256" y="1607"/>
                      <a:pt x="12413" y="1418"/>
                      <a:pt x="12413" y="1229"/>
                    </a:cubicBezTo>
                    <a:lnTo>
                      <a:pt x="1241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34" name="Google Shape;8234;p66"/>
              <p:cNvSpPr/>
              <p:nvPr/>
            </p:nvSpPr>
            <p:spPr>
              <a:xfrm>
                <a:off x="-8188675" y="3318650"/>
                <a:ext cx="310350" cy="146500"/>
              </a:xfrm>
              <a:custGeom>
                <a:avLst/>
                <a:gdLst/>
                <a:ahLst/>
                <a:cxnLst/>
                <a:rect l="l" t="t" r="r" b="b"/>
                <a:pathLst>
                  <a:path w="12414" h="5860" extrusionOk="0">
                    <a:moveTo>
                      <a:pt x="5199" y="0"/>
                    </a:moveTo>
                    <a:lnTo>
                      <a:pt x="4096" y="2237"/>
                    </a:lnTo>
                    <a:cubicBezTo>
                      <a:pt x="4024" y="2404"/>
                      <a:pt x="3863" y="2481"/>
                      <a:pt x="3706" y="2481"/>
                    </a:cubicBezTo>
                    <a:cubicBezTo>
                      <a:pt x="3656" y="2481"/>
                      <a:pt x="3606" y="2473"/>
                      <a:pt x="3560" y="2457"/>
                    </a:cubicBezTo>
                    <a:cubicBezTo>
                      <a:pt x="3371" y="2331"/>
                      <a:pt x="3277" y="2111"/>
                      <a:pt x="3371" y="1890"/>
                    </a:cubicBezTo>
                    <a:lnTo>
                      <a:pt x="4222" y="126"/>
                    </a:lnTo>
                    <a:lnTo>
                      <a:pt x="4222" y="126"/>
                    </a:lnTo>
                    <a:cubicBezTo>
                      <a:pt x="1828" y="630"/>
                      <a:pt x="0" y="2836"/>
                      <a:pt x="0" y="5450"/>
                    </a:cubicBezTo>
                    <a:lnTo>
                      <a:pt x="0" y="5860"/>
                    </a:lnTo>
                    <a:lnTo>
                      <a:pt x="12413" y="5860"/>
                    </a:lnTo>
                    <a:lnTo>
                      <a:pt x="12413" y="5450"/>
                    </a:lnTo>
                    <a:cubicBezTo>
                      <a:pt x="12319" y="2836"/>
                      <a:pt x="10523" y="630"/>
                      <a:pt x="8129" y="126"/>
                    </a:cubicBezTo>
                    <a:lnTo>
                      <a:pt x="8129" y="126"/>
                    </a:lnTo>
                    <a:lnTo>
                      <a:pt x="8979" y="1890"/>
                    </a:lnTo>
                    <a:cubicBezTo>
                      <a:pt x="9105" y="2111"/>
                      <a:pt x="8979" y="2331"/>
                      <a:pt x="8790" y="2457"/>
                    </a:cubicBezTo>
                    <a:cubicBezTo>
                      <a:pt x="8741" y="2482"/>
                      <a:pt x="8685" y="2494"/>
                      <a:pt x="8628" y="2494"/>
                    </a:cubicBezTo>
                    <a:cubicBezTo>
                      <a:pt x="8468" y="2494"/>
                      <a:pt x="8301" y="2400"/>
                      <a:pt x="8255" y="2237"/>
                    </a:cubicBezTo>
                    <a:lnTo>
                      <a:pt x="7152" y="0"/>
                    </a:lnTo>
                    <a:lnTo>
                      <a:pt x="6585" y="0"/>
                    </a:lnTo>
                    <a:lnTo>
                      <a:pt x="6585" y="2899"/>
                    </a:lnTo>
                    <a:cubicBezTo>
                      <a:pt x="6585" y="3119"/>
                      <a:pt x="6396" y="3308"/>
                      <a:pt x="6207" y="3308"/>
                    </a:cubicBezTo>
                    <a:cubicBezTo>
                      <a:pt x="5955" y="3308"/>
                      <a:pt x="5797" y="3119"/>
                      <a:pt x="5797" y="2899"/>
                    </a:cubicBezTo>
                    <a:lnTo>
                      <a:pt x="579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35" name="Google Shape;8235;p66"/>
              <p:cNvSpPr/>
              <p:nvPr/>
            </p:nvSpPr>
            <p:spPr>
              <a:xfrm>
                <a:off x="-8169775" y="3174500"/>
                <a:ext cx="267825" cy="129975"/>
              </a:xfrm>
              <a:custGeom>
                <a:avLst/>
                <a:gdLst/>
                <a:ahLst/>
                <a:cxnLst/>
                <a:rect l="l" t="t" r="r" b="b"/>
                <a:pathLst>
                  <a:path w="10713" h="5199" extrusionOk="0">
                    <a:moveTo>
                      <a:pt x="1639" y="1"/>
                    </a:moveTo>
                    <a:cubicBezTo>
                      <a:pt x="757" y="1"/>
                      <a:pt x="1" y="725"/>
                      <a:pt x="1" y="1639"/>
                    </a:cubicBezTo>
                    <a:lnTo>
                      <a:pt x="1" y="2080"/>
                    </a:lnTo>
                    <a:cubicBezTo>
                      <a:pt x="1" y="2301"/>
                      <a:pt x="190" y="2521"/>
                      <a:pt x="379" y="2521"/>
                    </a:cubicBezTo>
                    <a:lnTo>
                      <a:pt x="2521" y="2521"/>
                    </a:lnTo>
                    <a:lnTo>
                      <a:pt x="3057" y="5199"/>
                    </a:lnTo>
                    <a:cubicBezTo>
                      <a:pt x="3529" y="5073"/>
                      <a:pt x="4002" y="4978"/>
                      <a:pt x="4537" y="4978"/>
                    </a:cubicBezTo>
                    <a:lnTo>
                      <a:pt x="6176" y="4978"/>
                    </a:lnTo>
                    <a:cubicBezTo>
                      <a:pt x="6680" y="4978"/>
                      <a:pt x="7152" y="5073"/>
                      <a:pt x="7625" y="5199"/>
                    </a:cubicBezTo>
                    <a:lnTo>
                      <a:pt x="8192" y="2521"/>
                    </a:lnTo>
                    <a:lnTo>
                      <a:pt x="10303" y="2521"/>
                    </a:lnTo>
                    <a:cubicBezTo>
                      <a:pt x="10555" y="2521"/>
                      <a:pt x="10712" y="2301"/>
                      <a:pt x="10712" y="2080"/>
                    </a:cubicBezTo>
                    <a:lnTo>
                      <a:pt x="10712" y="1639"/>
                    </a:lnTo>
                    <a:cubicBezTo>
                      <a:pt x="10712" y="725"/>
                      <a:pt x="9956" y="1"/>
                      <a:pt x="9042" y="1"/>
                    </a:cubicBezTo>
                    <a:cubicBezTo>
                      <a:pt x="8160" y="1"/>
                      <a:pt x="7404" y="725"/>
                      <a:pt x="7404" y="1639"/>
                    </a:cubicBezTo>
                    <a:lnTo>
                      <a:pt x="7310" y="1639"/>
                    </a:lnTo>
                    <a:cubicBezTo>
                      <a:pt x="6617" y="1639"/>
                      <a:pt x="5892" y="1891"/>
                      <a:pt x="5325" y="2364"/>
                    </a:cubicBezTo>
                    <a:cubicBezTo>
                      <a:pt x="4852" y="1891"/>
                      <a:pt x="4128" y="1639"/>
                      <a:pt x="3372" y="1639"/>
                    </a:cubicBezTo>
                    <a:lnTo>
                      <a:pt x="3309" y="1639"/>
                    </a:lnTo>
                    <a:cubicBezTo>
                      <a:pt x="3309" y="725"/>
                      <a:pt x="2552" y="1"/>
                      <a:pt x="163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grpSp>
          <p:nvGrpSpPr>
            <p:cNvPr id="8236" name="Google Shape;8236;p66"/>
            <p:cNvGrpSpPr/>
            <p:nvPr/>
          </p:nvGrpSpPr>
          <p:grpSpPr>
            <a:xfrm>
              <a:off x="4343332" y="1720873"/>
              <a:ext cx="235401" cy="234354"/>
              <a:chOff x="6001575" y="3119050"/>
              <a:chExt cx="315025" cy="313625"/>
            </a:xfrm>
            <a:grpFill/>
          </p:grpSpPr>
          <p:sp>
            <p:nvSpPr>
              <p:cNvPr id="8237" name="Google Shape;8237;p66"/>
              <p:cNvSpPr/>
              <p:nvPr/>
            </p:nvSpPr>
            <p:spPr>
              <a:xfrm>
                <a:off x="6001575" y="3119050"/>
                <a:ext cx="315025" cy="313625"/>
              </a:xfrm>
              <a:custGeom>
                <a:avLst/>
                <a:gdLst/>
                <a:ahLst/>
                <a:cxnLst/>
                <a:rect l="l" t="t" r="r" b="b"/>
                <a:pathLst>
                  <a:path w="12601" h="12545" extrusionOk="0">
                    <a:moveTo>
                      <a:pt x="1952" y="726"/>
                    </a:moveTo>
                    <a:cubicBezTo>
                      <a:pt x="2565" y="726"/>
                      <a:pt x="3039" y="1227"/>
                      <a:pt x="3039" y="1841"/>
                    </a:cubicBezTo>
                    <a:cubicBezTo>
                      <a:pt x="3039" y="2454"/>
                      <a:pt x="2565" y="2928"/>
                      <a:pt x="1952" y="2928"/>
                    </a:cubicBezTo>
                    <a:cubicBezTo>
                      <a:pt x="1366" y="2928"/>
                      <a:pt x="837" y="2454"/>
                      <a:pt x="837" y="1841"/>
                    </a:cubicBezTo>
                    <a:cubicBezTo>
                      <a:pt x="837" y="1227"/>
                      <a:pt x="1339" y="726"/>
                      <a:pt x="1952" y="726"/>
                    </a:cubicBezTo>
                    <a:close/>
                    <a:moveTo>
                      <a:pt x="10788" y="726"/>
                    </a:moveTo>
                    <a:cubicBezTo>
                      <a:pt x="11374" y="726"/>
                      <a:pt x="11903" y="1227"/>
                      <a:pt x="11903" y="1841"/>
                    </a:cubicBezTo>
                    <a:cubicBezTo>
                      <a:pt x="11903" y="2454"/>
                      <a:pt x="11402" y="2928"/>
                      <a:pt x="10788" y="2928"/>
                    </a:cubicBezTo>
                    <a:cubicBezTo>
                      <a:pt x="10175" y="2928"/>
                      <a:pt x="9701" y="2454"/>
                      <a:pt x="9701" y="1841"/>
                    </a:cubicBezTo>
                    <a:cubicBezTo>
                      <a:pt x="9673" y="1227"/>
                      <a:pt x="10175" y="726"/>
                      <a:pt x="10788" y="726"/>
                    </a:cubicBezTo>
                    <a:close/>
                    <a:moveTo>
                      <a:pt x="9673" y="4015"/>
                    </a:moveTo>
                    <a:lnTo>
                      <a:pt x="9673" y="7639"/>
                    </a:lnTo>
                    <a:lnTo>
                      <a:pt x="8893" y="6078"/>
                    </a:lnTo>
                    <a:cubicBezTo>
                      <a:pt x="8837" y="5938"/>
                      <a:pt x="8726" y="5855"/>
                      <a:pt x="8586" y="5855"/>
                    </a:cubicBezTo>
                    <a:lnTo>
                      <a:pt x="4126" y="5855"/>
                    </a:lnTo>
                    <a:cubicBezTo>
                      <a:pt x="3987" y="5855"/>
                      <a:pt x="3847" y="5938"/>
                      <a:pt x="3819" y="6078"/>
                    </a:cubicBezTo>
                    <a:lnTo>
                      <a:pt x="3039" y="7639"/>
                    </a:lnTo>
                    <a:lnTo>
                      <a:pt x="3039" y="4015"/>
                    </a:lnTo>
                    <a:cubicBezTo>
                      <a:pt x="4126" y="4266"/>
                      <a:pt x="5241" y="4405"/>
                      <a:pt x="6356" y="4405"/>
                    </a:cubicBezTo>
                    <a:cubicBezTo>
                      <a:pt x="7471" y="4405"/>
                      <a:pt x="8586" y="4266"/>
                      <a:pt x="9673" y="4015"/>
                    </a:cubicBezTo>
                    <a:close/>
                    <a:moveTo>
                      <a:pt x="6746" y="6579"/>
                    </a:moveTo>
                    <a:lnTo>
                      <a:pt x="8001" y="9562"/>
                    </a:lnTo>
                    <a:lnTo>
                      <a:pt x="4712" y="9562"/>
                    </a:lnTo>
                    <a:lnTo>
                      <a:pt x="5966" y="6579"/>
                    </a:lnTo>
                    <a:close/>
                    <a:moveTo>
                      <a:pt x="1617" y="3633"/>
                    </a:moveTo>
                    <a:lnTo>
                      <a:pt x="1617" y="3633"/>
                    </a:lnTo>
                    <a:cubicBezTo>
                      <a:pt x="1697" y="3652"/>
                      <a:pt x="1797" y="3652"/>
                      <a:pt x="1896" y="3652"/>
                    </a:cubicBezTo>
                    <a:cubicBezTo>
                      <a:pt x="2035" y="3708"/>
                      <a:pt x="2175" y="3764"/>
                      <a:pt x="2314" y="3792"/>
                    </a:cubicBezTo>
                    <a:lnTo>
                      <a:pt x="2314" y="10343"/>
                    </a:lnTo>
                    <a:cubicBezTo>
                      <a:pt x="2203" y="10315"/>
                      <a:pt x="2063" y="10315"/>
                      <a:pt x="1952" y="10315"/>
                    </a:cubicBezTo>
                    <a:cubicBezTo>
                      <a:pt x="1868" y="10315"/>
                      <a:pt x="1729" y="10315"/>
                      <a:pt x="1617" y="10343"/>
                    </a:cubicBezTo>
                    <a:lnTo>
                      <a:pt x="1617" y="3633"/>
                    </a:lnTo>
                    <a:close/>
                    <a:moveTo>
                      <a:pt x="11123" y="3625"/>
                    </a:moveTo>
                    <a:lnTo>
                      <a:pt x="11123" y="10343"/>
                    </a:lnTo>
                    <a:cubicBezTo>
                      <a:pt x="11011" y="10315"/>
                      <a:pt x="10872" y="10315"/>
                      <a:pt x="10733" y="10315"/>
                    </a:cubicBezTo>
                    <a:cubicBezTo>
                      <a:pt x="10593" y="10315"/>
                      <a:pt x="10482" y="10315"/>
                      <a:pt x="10398" y="10343"/>
                    </a:cubicBezTo>
                    <a:lnTo>
                      <a:pt x="10398" y="3792"/>
                    </a:lnTo>
                    <a:cubicBezTo>
                      <a:pt x="10537" y="3764"/>
                      <a:pt x="10677" y="3736"/>
                      <a:pt x="10816" y="3652"/>
                    </a:cubicBezTo>
                    <a:cubicBezTo>
                      <a:pt x="10928" y="3652"/>
                      <a:pt x="11011" y="3652"/>
                      <a:pt x="11123" y="3625"/>
                    </a:cubicBezTo>
                    <a:close/>
                    <a:moveTo>
                      <a:pt x="8363" y="6579"/>
                    </a:moveTo>
                    <a:lnTo>
                      <a:pt x="9701" y="9283"/>
                    </a:lnTo>
                    <a:lnTo>
                      <a:pt x="9701" y="10677"/>
                    </a:lnTo>
                    <a:cubicBezTo>
                      <a:pt x="9534" y="10761"/>
                      <a:pt x="9422" y="10900"/>
                      <a:pt x="9311" y="11012"/>
                    </a:cubicBezTo>
                    <a:lnTo>
                      <a:pt x="3429" y="11012"/>
                    </a:lnTo>
                    <a:cubicBezTo>
                      <a:pt x="3318" y="10872"/>
                      <a:pt x="3178" y="10761"/>
                      <a:pt x="3067" y="10677"/>
                    </a:cubicBezTo>
                    <a:lnTo>
                      <a:pt x="3067" y="9283"/>
                    </a:lnTo>
                    <a:lnTo>
                      <a:pt x="4405" y="6579"/>
                    </a:lnTo>
                    <a:lnTo>
                      <a:pt x="5213" y="6579"/>
                    </a:lnTo>
                    <a:lnTo>
                      <a:pt x="3847" y="9785"/>
                    </a:lnTo>
                    <a:cubicBezTo>
                      <a:pt x="3819" y="9897"/>
                      <a:pt x="3819" y="10036"/>
                      <a:pt x="3875" y="10147"/>
                    </a:cubicBezTo>
                    <a:cubicBezTo>
                      <a:pt x="3959" y="10259"/>
                      <a:pt x="4042" y="10315"/>
                      <a:pt x="4182" y="10315"/>
                    </a:cubicBezTo>
                    <a:lnTo>
                      <a:pt x="8586" y="10315"/>
                    </a:lnTo>
                    <a:cubicBezTo>
                      <a:pt x="8726" y="10315"/>
                      <a:pt x="8837" y="10259"/>
                      <a:pt x="8893" y="10147"/>
                    </a:cubicBezTo>
                    <a:cubicBezTo>
                      <a:pt x="8976" y="10036"/>
                      <a:pt x="8976" y="9897"/>
                      <a:pt x="8921" y="9785"/>
                    </a:cubicBezTo>
                    <a:lnTo>
                      <a:pt x="7583" y="6579"/>
                    </a:lnTo>
                    <a:close/>
                    <a:moveTo>
                      <a:pt x="1952" y="11012"/>
                    </a:moveTo>
                    <a:cubicBezTo>
                      <a:pt x="2454" y="11012"/>
                      <a:pt x="2844" y="11318"/>
                      <a:pt x="3011" y="11736"/>
                    </a:cubicBezTo>
                    <a:lnTo>
                      <a:pt x="920" y="11736"/>
                    </a:lnTo>
                    <a:cubicBezTo>
                      <a:pt x="1060" y="11318"/>
                      <a:pt x="1478" y="11012"/>
                      <a:pt x="1952" y="11012"/>
                    </a:cubicBezTo>
                    <a:close/>
                    <a:moveTo>
                      <a:pt x="10788" y="11012"/>
                    </a:moveTo>
                    <a:cubicBezTo>
                      <a:pt x="11262" y="11012"/>
                      <a:pt x="11652" y="11318"/>
                      <a:pt x="11820" y="11736"/>
                    </a:cubicBezTo>
                    <a:lnTo>
                      <a:pt x="9729" y="11736"/>
                    </a:lnTo>
                    <a:cubicBezTo>
                      <a:pt x="9868" y="11318"/>
                      <a:pt x="10287" y="11012"/>
                      <a:pt x="10788" y="11012"/>
                    </a:cubicBezTo>
                    <a:close/>
                    <a:moveTo>
                      <a:pt x="1868" y="1"/>
                    </a:moveTo>
                    <a:cubicBezTo>
                      <a:pt x="837" y="1"/>
                      <a:pt x="1" y="837"/>
                      <a:pt x="1" y="1841"/>
                    </a:cubicBezTo>
                    <a:cubicBezTo>
                      <a:pt x="1" y="2454"/>
                      <a:pt x="279" y="2956"/>
                      <a:pt x="753" y="3318"/>
                    </a:cubicBezTo>
                    <a:lnTo>
                      <a:pt x="753" y="10677"/>
                    </a:lnTo>
                    <a:cubicBezTo>
                      <a:pt x="279" y="11012"/>
                      <a:pt x="1" y="11541"/>
                      <a:pt x="1" y="12127"/>
                    </a:cubicBezTo>
                    <a:cubicBezTo>
                      <a:pt x="1" y="12322"/>
                      <a:pt x="196" y="12517"/>
                      <a:pt x="363" y="12517"/>
                    </a:cubicBezTo>
                    <a:lnTo>
                      <a:pt x="3290" y="12517"/>
                    </a:lnTo>
                    <a:cubicBezTo>
                      <a:pt x="3485" y="12517"/>
                      <a:pt x="3624" y="12322"/>
                      <a:pt x="3624" y="12127"/>
                    </a:cubicBezTo>
                    <a:cubicBezTo>
                      <a:pt x="3624" y="11987"/>
                      <a:pt x="3624" y="11876"/>
                      <a:pt x="3596" y="11764"/>
                    </a:cubicBezTo>
                    <a:lnTo>
                      <a:pt x="8865" y="11764"/>
                    </a:lnTo>
                    <a:cubicBezTo>
                      <a:pt x="8837" y="11876"/>
                      <a:pt x="8837" y="12015"/>
                      <a:pt x="8837" y="12154"/>
                    </a:cubicBezTo>
                    <a:cubicBezTo>
                      <a:pt x="8837" y="12377"/>
                      <a:pt x="9004" y="12545"/>
                      <a:pt x="9199" y="12545"/>
                    </a:cubicBezTo>
                    <a:lnTo>
                      <a:pt x="12126" y="12545"/>
                    </a:lnTo>
                    <a:cubicBezTo>
                      <a:pt x="12349" y="12545"/>
                      <a:pt x="12489" y="12377"/>
                      <a:pt x="12489" y="12154"/>
                    </a:cubicBezTo>
                    <a:cubicBezTo>
                      <a:pt x="12489" y="11569"/>
                      <a:pt x="12210" y="11039"/>
                      <a:pt x="11764" y="10705"/>
                    </a:cubicBezTo>
                    <a:lnTo>
                      <a:pt x="11764" y="3346"/>
                    </a:lnTo>
                    <a:cubicBezTo>
                      <a:pt x="12321" y="2956"/>
                      <a:pt x="12600" y="2454"/>
                      <a:pt x="12600" y="1841"/>
                    </a:cubicBezTo>
                    <a:cubicBezTo>
                      <a:pt x="12600" y="837"/>
                      <a:pt x="11764" y="1"/>
                      <a:pt x="10733" y="1"/>
                    </a:cubicBezTo>
                    <a:cubicBezTo>
                      <a:pt x="9729" y="1"/>
                      <a:pt x="8893" y="837"/>
                      <a:pt x="8893" y="1841"/>
                    </a:cubicBezTo>
                    <a:cubicBezTo>
                      <a:pt x="8893" y="2398"/>
                      <a:pt x="9172" y="2928"/>
                      <a:pt x="9562" y="3290"/>
                    </a:cubicBezTo>
                    <a:cubicBezTo>
                      <a:pt x="8503" y="3541"/>
                      <a:pt x="7401" y="3666"/>
                      <a:pt x="6300" y="3666"/>
                    </a:cubicBezTo>
                    <a:cubicBezTo>
                      <a:pt x="5199" y="3666"/>
                      <a:pt x="4098" y="3541"/>
                      <a:pt x="3039" y="3290"/>
                    </a:cubicBezTo>
                    <a:cubicBezTo>
                      <a:pt x="3457" y="2928"/>
                      <a:pt x="3708" y="2454"/>
                      <a:pt x="3708" y="1841"/>
                    </a:cubicBezTo>
                    <a:cubicBezTo>
                      <a:pt x="3708" y="837"/>
                      <a:pt x="2872" y="1"/>
                      <a:pt x="18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8238" name="Google Shape;8238;p66"/>
              <p:cNvSpPr/>
              <p:nvPr/>
            </p:nvSpPr>
            <p:spPr>
              <a:xfrm flipH="1">
                <a:off x="6001575" y="3119050"/>
                <a:ext cx="315025" cy="313625"/>
              </a:xfrm>
              <a:custGeom>
                <a:avLst/>
                <a:gdLst/>
                <a:ahLst/>
                <a:cxnLst/>
                <a:rect l="l" t="t" r="r" b="b"/>
                <a:pathLst>
                  <a:path w="12601" h="12545" extrusionOk="0">
                    <a:moveTo>
                      <a:pt x="1952" y="726"/>
                    </a:moveTo>
                    <a:cubicBezTo>
                      <a:pt x="2565" y="726"/>
                      <a:pt x="3039" y="1227"/>
                      <a:pt x="3039" y="1841"/>
                    </a:cubicBezTo>
                    <a:cubicBezTo>
                      <a:pt x="3039" y="2454"/>
                      <a:pt x="2565" y="2928"/>
                      <a:pt x="1952" y="2928"/>
                    </a:cubicBezTo>
                    <a:cubicBezTo>
                      <a:pt x="1366" y="2928"/>
                      <a:pt x="837" y="2454"/>
                      <a:pt x="837" y="1841"/>
                    </a:cubicBezTo>
                    <a:cubicBezTo>
                      <a:pt x="837" y="1227"/>
                      <a:pt x="1339" y="726"/>
                      <a:pt x="1952" y="726"/>
                    </a:cubicBezTo>
                    <a:close/>
                    <a:moveTo>
                      <a:pt x="10788" y="726"/>
                    </a:moveTo>
                    <a:cubicBezTo>
                      <a:pt x="11374" y="726"/>
                      <a:pt x="11903" y="1227"/>
                      <a:pt x="11903" y="1841"/>
                    </a:cubicBezTo>
                    <a:cubicBezTo>
                      <a:pt x="11903" y="2454"/>
                      <a:pt x="11402" y="2928"/>
                      <a:pt x="10788" y="2928"/>
                    </a:cubicBezTo>
                    <a:cubicBezTo>
                      <a:pt x="10175" y="2928"/>
                      <a:pt x="9701" y="2454"/>
                      <a:pt x="9701" y="1841"/>
                    </a:cubicBezTo>
                    <a:cubicBezTo>
                      <a:pt x="9673" y="1227"/>
                      <a:pt x="10175" y="726"/>
                      <a:pt x="10788" y="726"/>
                    </a:cubicBezTo>
                    <a:close/>
                    <a:moveTo>
                      <a:pt x="9673" y="4015"/>
                    </a:moveTo>
                    <a:lnTo>
                      <a:pt x="9673" y="7639"/>
                    </a:lnTo>
                    <a:lnTo>
                      <a:pt x="8893" y="6078"/>
                    </a:lnTo>
                    <a:cubicBezTo>
                      <a:pt x="8837" y="5938"/>
                      <a:pt x="8726" y="5855"/>
                      <a:pt x="8586" y="5855"/>
                    </a:cubicBezTo>
                    <a:lnTo>
                      <a:pt x="4126" y="5855"/>
                    </a:lnTo>
                    <a:cubicBezTo>
                      <a:pt x="3987" y="5855"/>
                      <a:pt x="3847" y="5938"/>
                      <a:pt x="3819" y="6078"/>
                    </a:cubicBezTo>
                    <a:lnTo>
                      <a:pt x="3039" y="7639"/>
                    </a:lnTo>
                    <a:lnTo>
                      <a:pt x="3039" y="4015"/>
                    </a:lnTo>
                    <a:cubicBezTo>
                      <a:pt x="4126" y="4266"/>
                      <a:pt x="5241" y="4405"/>
                      <a:pt x="6356" y="4405"/>
                    </a:cubicBezTo>
                    <a:cubicBezTo>
                      <a:pt x="7471" y="4405"/>
                      <a:pt x="8586" y="4266"/>
                      <a:pt x="9673" y="4015"/>
                    </a:cubicBezTo>
                    <a:close/>
                    <a:moveTo>
                      <a:pt x="6746" y="6579"/>
                    </a:moveTo>
                    <a:lnTo>
                      <a:pt x="8001" y="9562"/>
                    </a:lnTo>
                    <a:lnTo>
                      <a:pt x="4712" y="9562"/>
                    </a:lnTo>
                    <a:lnTo>
                      <a:pt x="5966" y="6579"/>
                    </a:lnTo>
                    <a:close/>
                    <a:moveTo>
                      <a:pt x="1617" y="3633"/>
                    </a:moveTo>
                    <a:lnTo>
                      <a:pt x="1617" y="3633"/>
                    </a:lnTo>
                    <a:cubicBezTo>
                      <a:pt x="1697" y="3652"/>
                      <a:pt x="1797" y="3652"/>
                      <a:pt x="1896" y="3652"/>
                    </a:cubicBezTo>
                    <a:cubicBezTo>
                      <a:pt x="2035" y="3708"/>
                      <a:pt x="2175" y="3764"/>
                      <a:pt x="2314" y="3792"/>
                    </a:cubicBezTo>
                    <a:lnTo>
                      <a:pt x="2314" y="10343"/>
                    </a:lnTo>
                    <a:cubicBezTo>
                      <a:pt x="2203" y="10315"/>
                      <a:pt x="2063" y="10315"/>
                      <a:pt x="1952" y="10315"/>
                    </a:cubicBezTo>
                    <a:cubicBezTo>
                      <a:pt x="1868" y="10315"/>
                      <a:pt x="1729" y="10315"/>
                      <a:pt x="1617" y="10343"/>
                    </a:cubicBezTo>
                    <a:lnTo>
                      <a:pt x="1617" y="3633"/>
                    </a:lnTo>
                    <a:close/>
                    <a:moveTo>
                      <a:pt x="11123" y="3625"/>
                    </a:moveTo>
                    <a:lnTo>
                      <a:pt x="11123" y="10343"/>
                    </a:lnTo>
                    <a:cubicBezTo>
                      <a:pt x="11011" y="10315"/>
                      <a:pt x="10872" y="10315"/>
                      <a:pt x="10733" y="10315"/>
                    </a:cubicBezTo>
                    <a:cubicBezTo>
                      <a:pt x="10593" y="10315"/>
                      <a:pt x="10482" y="10315"/>
                      <a:pt x="10398" y="10343"/>
                    </a:cubicBezTo>
                    <a:lnTo>
                      <a:pt x="10398" y="3792"/>
                    </a:lnTo>
                    <a:cubicBezTo>
                      <a:pt x="10537" y="3764"/>
                      <a:pt x="10677" y="3736"/>
                      <a:pt x="10816" y="3652"/>
                    </a:cubicBezTo>
                    <a:cubicBezTo>
                      <a:pt x="10928" y="3652"/>
                      <a:pt x="11011" y="3652"/>
                      <a:pt x="11123" y="3625"/>
                    </a:cubicBezTo>
                    <a:close/>
                    <a:moveTo>
                      <a:pt x="8363" y="6579"/>
                    </a:moveTo>
                    <a:lnTo>
                      <a:pt x="9701" y="9283"/>
                    </a:lnTo>
                    <a:lnTo>
                      <a:pt x="9701" y="10677"/>
                    </a:lnTo>
                    <a:cubicBezTo>
                      <a:pt x="9534" y="10761"/>
                      <a:pt x="9422" y="10900"/>
                      <a:pt x="9311" y="11012"/>
                    </a:cubicBezTo>
                    <a:lnTo>
                      <a:pt x="3429" y="11012"/>
                    </a:lnTo>
                    <a:cubicBezTo>
                      <a:pt x="3318" y="10872"/>
                      <a:pt x="3178" y="10761"/>
                      <a:pt x="3067" y="10677"/>
                    </a:cubicBezTo>
                    <a:lnTo>
                      <a:pt x="3067" y="9283"/>
                    </a:lnTo>
                    <a:lnTo>
                      <a:pt x="4405" y="6579"/>
                    </a:lnTo>
                    <a:lnTo>
                      <a:pt x="5213" y="6579"/>
                    </a:lnTo>
                    <a:lnTo>
                      <a:pt x="3847" y="9785"/>
                    </a:lnTo>
                    <a:cubicBezTo>
                      <a:pt x="3819" y="9897"/>
                      <a:pt x="3819" y="10036"/>
                      <a:pt x="3875" y="10147"/>
                    </a:cubicBezTo>
                    <a:cubicBezTo>
                      <a:pt x="3959" y="10259"/>
                      <a:pt x="4042" y="10315"/>
                      <a:pt x="4182" y="10315"/>
                    </a:cubicBezTo>
                    <a:lnTo>
                      <a:pt x="8586" y="10315"/>
                    </a:lnTo>
                    <a:cubicBezTo>
                      <a:pt x="8726" y="10315"/>
                      <a:pt x="8837" y="10259"/>
                      <a:pt x="8893" y="10147"/>
                    </a:cubicBezTo>
                    <a:cubicBezTo>
                      <a:pt x="8976" y="10036"/>
                      <a:pt x="8976" y="9897"/>
                      <a:pt x="8921" y="9785"/>
                    </a:cubicBezTo>
                    <a:lnTo>
                      <a:pt x="7583" y="6579"/>
                    </a:lnTo>
                    <a:close/>
                    <a:moveTo>
                      <a:pt x="1952" y="11012"/>
                    </a:moveTo>
                    <a:cubicBezTo>
                      <a:pt x="2454" y="11012"/>
                      <a:pt x="2844" y="11318"/>
                      <a:pt x="3011" y="11736"/>
                    </a:cubicBezTo>
                    <a:lnTo>
                      <a:pt x="920" y="11736"/>
                    </a:lnTo>
                    <a:cubicBezTo>
                      <a:pt x="1060" y="11318"/>
                      <a:pt x="1478" y="11012"/>
                      <a:pt x="1952" y="11012"/>
                    </a:cubicBezTo>
                    <a:close/>
                    <a:moveTo>
                      <a:pt x="10788" y="11012"/>
                    </a:moveTo>
                    <a:cubicBezTo>
                      <a:pt x="11262" y="11012"/>
                      <a:pt x="11652" y="11318"/>
                      <a:pt x="11820" y="11736"/>
                    </a:cubicBezTo>
                    <a:lnTo>
                      <a:pt x="9729" y="11736"/>
                    </a:lnTo>
                    <a:cubicBezTo>
                      <a:pt x="9868" y="11318"/>
                      <a:pt x="10287" y="11012"/>
                      <a:pt x="10788" y="11012"/>
                    </a:cubicBezTo>
                    <a:close/>
                    <a:moveTo>
                      <a:pt x="1868" y="1"/>
                    </a:moveTo>
                    <a:cubicBezTo>
                      <a:pt x="837" y="1"/>
                      <a:pt x="1" y="837"/>
                      <a:pt x="1" y="1841"/>
                    </a:cubicBezTo>
                    <a:cubicBezTo>
                      <a:pt x="1" y="2454"/>
                      <a:pt x="279" y="2956"/>
                      <a:pt x="753" y="3318"/>
                    </a:cubicBezTo>
                    <a:lnTo>
                      <a:pt x="753" y="10677"/>
                    </a:lnTo>
                    <a:cubicBezTo>
                      <a:pt x="279" y="11012"/>
                      <a:pt x="1" y="11541"/>
                      <a:pt x="1" y="12127"/>
                    </a:cubicBezTo>
                    <a:cubicBezTo>
                      <a:pt x="1" y="12322"/>
                      <a:pt x="196" y="12517"/>
                      <a:pt x="363" y="12517"/>
                    </a:cubicBezTo>
                    <a:lnTo>
                      <a:pt x="3290" y="12517"/>
                    </a:lnTo>
                    <a:cubicBezTo>
                      <a:pt x="3485" y="12517"/>
                      <a:pt x="3624" y="12322"/>
                      <a:pt x="3624" y="12127"/>
                    </a:cubicBezTo>
                    <a:cubicBezTo>
                      <a:pt x="3624" y="11987"/>
                      <a:pt x="3624" y="11876"/>
                      <a:pt x="3596" y="11764"/>
                    </a:cubicBezTo>
                    <a:lnTo>
                      <a:pt x="8865" y="11764"/>
                    </a:lnTo>
                    <a:cubicBezTo>
                      <a:pt x="8837" y="11876"/>
                      <a:pt x="8837" y="12015"/>
                      <a:pt x="8837" y="12154"/>
                    </a:cubicBezTo>
                    <a:cubicBezTo>
                      <a:pt x="8837" y="12377"/>
                      <a:pt x="9004" y="12545"/>
                      <a:pt x="9199" y="12545"/>
                    </a:cubicBezTo>
                    <a:lnTo>
                      <a:pt x="12126" y="12545"/>
                    </a:lnTo>
                    <a:cubicBezTo>
                      <a:pt x="12349" y="12545"/>
                      <a:pt x="12489" y="12377"/>
                      <a:pt x="12489" y="12154"/>
                    </a:cubicBezTo>
                    <a:cubicBezTo>
                      <a:pt x="12489" y="11569"/>
                      <a:pt x="12210" y="11039"/>
                      <a:pt x="11764" y="10705"/>
                    </a:cubicBezTo>
                    <a:lnTo>
                      <a:pt x="11764" y="3346"/>
                    </a:lnTo>
                    <a:cubicBezTo>
                      <a:pt x="12321" y="2956"/>
                      <a:pt x="12600" y="2454"/>
                      <a:pt x="12600" y="1841"/>
                    </a:cubicBezTo>
                    <a:cubicBezTo>
                      <a:pt x="12600" y="837"/>
                      <a:pt x="11764" y="1"/>
                      <a:pt x="10733" y="1"/>
                    </a:cubicBezTo>
                    <a:cubicBezTo>
                      <a:pt x="9729" y="1"/>
                      <a:pt x="8893" y="837"/>
                      <a:pt x="8893" y="1841"/>
                    </a:cubicBezTo>
                    <a:cubicBezTo>
                      <a:pt x="8893" y="2398"/>
                      <a:pt x="9172" y="2928"/>
                      <a:pt x="9562" y="3290"/>
                    </a:cubicBezTo>
                    <a:cubicBezTo>
                      <a:pt x="8503" y="3541"/>
                      <a:pt x="7401" y="3666"/>
                      <a:pt x="6300" y="3666"/>
                    </a:cubicBezTo>
                    <a:cubicBezTo>
                      <a:pt x="5199" y="3666"/>
                      <a:pt x="4098" y="3541"/>
                      <a:pt x="3039" y="3290"/>
                    </a:cubicBezTo>
                    <a:cubicBezTo>
                      <a:pt x="3457" y="2928"/>
                      <a:pt x="3708" y="2454"/>
                      <a:pt x="3708" y="1841"/>
                    </a:cubicBezTo>
                    <a:cubicBezTo>
                      <a:pt x="3708" y="837"/>
                      <a:pt x="2872" y="1"/>
                      <a:pt x="18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9463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me 0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76490"/>
      </a:accent1>
      <a:accent2>
        <a:srgbClr val="0187AC"/>
      </a:accent2>
      <a:accent3>
        <a:srgbClr val="1AA4BE"/>
      </a:accent3>
      <a:accent4>
        <a:srgbClr val="52C3CB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65000"/>
            <a:lumOff val="35000"/>
          </a:schemeClr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7746</TotalTime>
  <Words>0</Words>
  <Application>Microsoft Office PowerPoint</Application>
  <PresentationFormat>Custom</PresentationFormat>
  <Paragraphs>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Jin-pc</cp:lastModifiedBy>
  <cp:revision>277</cp:revision>
  <dcterms:created xsi:type="dcterms:W3CDTF">2014-10-22T17:13:21Z</dcterms:created>
  <dcterms:modified xsi:type="dcterms:W3CDTF">2020-04-14T18:30:17Z</dcterms:modified>
</cp:coreProperties>
</file>